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7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08:17:32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4232 12014 124 0,'0'0'0'0,"0"0"0"0,0 0 0 16,0 0 0-16,0 0 0 0,0 0 0 0,0 0 0 15,0 0 2-15,0 0-2 0,0 0 2 0,-18 8-2 16,18-8 4-16,0 0-4 0,0 0 5 0,-9 5-5 16,9-5 18-16,0 0-18 0,0 0 19 0,-5 0-19 15,5 0 17-15,0 0-17 0,0 0 17 0,-9 2-17 0,9-2 24 16,0 0-24-16,0 0 25 0,-9 12-25 15,9-12 25-15,0 0-25 0,-9 9 26 0,-5 3-26 0,14-12 22 16,0 0-22-16,-12 16 23 0,-2 1-23 0,14-17 28 16,0 0-28-16,-14 22 28 0,-4 1-28 0,18-23 26 0,0 0-26 15,-12 22 27-15,1 3-27 0,11-25 26 0,0 0-26 16,-7 22 26-16,2-5-26 0,5-17 31 0,0 0-31 16,-2 18 31-16,-2-4-31 0,4-14 23 0,0 0-23 15,-5 13 24-15,2 1-24 0,3-14 23 0,0 0-23 16,-4 14 24-16,-1-2-24 0,5-12 16 0,0 0-16 15,-5 12 17-15,-3-1-17 0,8-11 12 0,0 0-12 16,-5 12 12-16,0 3-12 0,5-15 12 0,0 0-12 16,-5 16 13-16,1-2-13 0,4-14 12 0,0 0-12 0,-5 12 13 15,1 0-13-15,4-12 15 0,0 0-15 0,0 12 16 16,-3 0-16-16,3-12 16 0,0 0-16 0,0 12 16 16,3 2-16-16,-3-14 14 0,0 0-14 0,0 14 14 15,4-4-14-15,-4-10 14 0,0 0-14 0,0 9 15 16,2 3-15-16,-2-12 17 0,0 0-17 0,0 12 17 15,0 0-17-15,0-12 19 0,0 0-19 0,0 13 19 0,0-1-19 16,0-12 20-16,0 0-20 0,3 8 21 0,1 3-21 16,-4-11 20-16,0 0-20 0,1 14 20 0,3-2-20 15,-4-12 16-15,0 0-16 0,0 12 17 0,5 3-17 16,-5-15 12-16,0 0-12 0,4 16 13 0,-3-2-13 16,-1-14 9-16,0 0-9 0,4 12 10 0,0 0-10 15,-4-12 6-15,0 0-6 0,5 14 6 0,4 1-6 16,-9-15 3-16,0 0-3 0,3 16 4 0,2-2-4 0,-5-14 2 15,0 0-2-15,4 12 2 0,1 0-2 0,-5-12 1 16,0 0-1-16,6 12 2 0,2 0-2 0,-8-12 1 16,0 0-1-16,6 9 1 0,1-2-1 0,-7-7 1 0,0 0-1 15,5 7 2-15,0 1-2 0,-5-8 2 0,0 0-2 16,9 11 2-16,0-4-2 0,-9-7 3 0,0 0-3 16,9 5 3-16,0-2-3 0,-9-3 2 0,0 0-2 15,10 4 2-15,3 1-2 0,-13-5 2 0,0 0-2 16,14 7 2-16,0-2-2 0,-14-5 2 0,0 0-2 15,12 5 2-15,-3 1-2 0,-9-6 3 0,0 0-3 16,9 6 4-16,5 1-4 0,-14-7 7 0,0 0-7 16,12 6 7-16,-1-1-7 0,-11-5 8 0,0 0-8 15,5 5 8-15,-5-5-8 0,0 0 8 0,0 0-8 0,12 12 9 16,-3-5-9-16,-9-7 7 0,0 0-7 0,0 0 7 16,9 10-7-16,-9-10 5 0,0 0-5 0,0 0 5 15,0 0-5-15,0 0 2 0,0 0-2 0,0 0 2 16,-9 4-2-16,9-4 1 0,0 0-1 0,0 0 2 15,4-16-2-15,-2 1-889 0</inkml:trace>
  <inkml:trace contextRef="#ctx0" brushRef="#br0" timeOffset="3615.03">4526 12107 236 0,'0'0'0'16,"0"0"0"-16,0 0 0 0,0 0 5 0,0 0-5 15,0 0 5-15,0 0-5 0,0 0 9 0,0 0-9 16,0 0 10-16,0 0-10 0,0 0 34 0,0 0-34 16,0 0 35-16,-5 17-35 0,5-17 43 0,0 0-43 15,-4 11 43-15,-5 13-43 0,9-24 44 0,0 0-44 16,-8 28 44-16,2-1-44 0,6-27 40 0,0 0-40 0,-5 30 40 15,2 6-40-15,3-36 33 0,0 0-33 16,-6 36 34-16,-3-10-34 0,9-26 30 0,0 0-30 0,-8 28 30 16,2 3-30-16,6-31 32 0,0 0-32 0,-7 33 33 15,2-2-33-15,5-31 29 0,0 0-29 0,-4 30 30 16,3-3-30-16,1-27 25 0,0 0-25 0,1 28 26 16,7-2-26-16,-8-26 19 0,0 0-19 0,10 28 20 0,6-1-20 15,-16-27 10-15,0 0-10 0,14 25 11 0,4-5-11 16,-18-20 5-16,0 0-5 0,14 18 5 0,0-6-5 15,-14-12 2-15,0 0-2 0,14 8 2 0,4-2-2 16,-18-6 1-16,0 0-1 0,14 3 1 0,3 1-1 16,-17-4 1-16,0 0-1 0,13 0 1 0,-4-4-1 15,-9 4 1-15,0 0-1 0,5-2 1 0,-5 2-1 16,0 0 0-16,0 0 0 0,0 0 0 0,5-12 0 0,-5 12 0 16,0 0 0-16,4-10 0 0,-4-4 0 0,0 14-1 15,0 0 1-15,0-17 0 0,-4-8 0 0,4 3-667 16</inkml:trace>
  <inkml:trace contextRef="#ctx0" brushRef="#br0" timeOffset="3882.22">4385 12413 550 0,'0'0'0'0,"18"-7"0"16,19-3 0-16,-37 10 1 0,0 0-1 0,46-14 1 15,-2-1-1-15,-44 15 2 0,0 0-2 0,40-14 3 0,-8 2-3 16,-32 12 2-16,0 0-2 0,28-9 3 0,-5 12-3 15,4 3-362-15</inkml:trace>
  <inkml:trace contextRef="#ctx0" brushRef="#br0" timeOffset="4764.96">4757 12758 124 0,'0'0'0'0,"0"0"0"0,-5 19 0 16,5-19 2-16,0 0-2 0,-9 17 2 0,4-1-2 15,5-16 10-15,0 0-10 0,0 10 11 0,0-10-11 16,0 0 19-16,0 0-19 0,0 0 19 0,0 0-19 16,0 0 22-16,0 0-22 0,0-9 23 0,-4-5-23 0,4 14 29 15,0 0-29-15,-1-19 29 0,-3-5-29 0,4 24 39 16,0 0-39-16,0-27 40 0,0-3-40 0,0 30 37 15,0 0-37-15,0-29 38 0,-4-4-38 0,4 33 39 16,0 0-39-16,-1-28 40 0,1 11-40 0,0 17 36 0,0 0-36 16,0-12 37-16,0 5-37 0,0 7 37 0,0 0-37 15,0-7 38-15,0 7-38 0,0 0 35 0,0 0-35 16,0 0 36-16,0 0-36 0,0 0 31 0,0 0-31 16,0 0 31-16,1 12-31 0,-1-12 26 0,0 0-26 15,4 21 26-15,-4 19-26 0,0-40 12 0,0 0-12 16,4 46 13-16,1 3-13 0,-5-49 7 0,0 0-7 15,9 43 7-15,-4-14-7 0,-5-29 4 0,0 0-4 16,3 23 4-16,-3-2-4 0,0-21 3 0,0 0-3 0,0 14 3 16,0-8-3-16,0-6 3 0,0 0-3 0,0 0 3 15,15-15-3-15,-15 15 2 0,0 0-2 0,8-26 3 16,-6-10-3-16,-2 36 2 0,0 0-2 0,-2-49 3 16,-1-6-3-16,3 55 2 0,0 0-2 0,-5-54 2 15,-4 9-2-15,9 45 4 0,0 0-4 0,-9-33 5 16,4 12-5-16,5 21 11 0,0 0-11 0,-4-12 11 0,4 12-11 15,0 0 19-15,0 0-19 0,0 0 20 0,-10 12-20 16,10-12 33-16,0 0-33 0,-4 25 34 0,-1 11-34 16,5-36 35-16,0 0-35 0,-4 42 35 0,-1 4-35 15,5-46 24-15,0 0-24 0,0 49 25 0,0-4-25 16,0-45 15-16,0 0-15 0,0 41 15 0,0-6-15 16,0-35 10-16,0 0-10 0,0 31 11 0,5-5-11 15,-5-26 5-15,0 0-5 0,0 19 5 0,0-5-5 16,0-14 3-16,0 0-3 0,0 0 4 0,0 0-4 0,0 0 2 15,0 0-2-15,9-12 2 0,-5-11-2 0,1 1-883 16</inkml:trace>
  <inkml:trace contextRef="#ctx0" brushRef="#br0" timeOffset="5447.61">5230 12566 315 0,'0'0'0'0,"0"0"0"16,0 0 0-16,0 0 2 0,0 0-2 0,0 17 2 0,5 9-2 15,-5-26 11-15,0 0-11 0,4 36 11 0,-4 6-11 16,0-42 22-16,0 0-22 0,-4 41 23 0,1-1-23 16,3-40 24-16,0 0-24 0,-2 35 24 0,-2-15-24 15,4-20 23-15,0 0-23 0,-5 19 23 0,0-1-23 16,5-18 11-16,0 0-11 0,0 12 11 0,-4-3-11 16,4-1-317-16</inkml:trace>
  <inkml:trace contextRef="#ctx0" brushRef="#br0" timeOffset="5958">5420 12247 135 0,'0'0'0'0,"0"0"0"0,18-12 0 15,-18 12 3-15,0 0-3 0,18-16 3 0,5-3-3 16,-23 19 3-16,0 0-3 0,26-20 4 0,6 1-4 0,-32 19 24 15,0 0-24-15,37-19 24 0,0 0-24 0,-37 19 37 16,0 0-37-16,44-21 37 0,0 7-37 0,-44 14 51 16,0 0-51-16,41-12 51 0,-4 3-51 0,-37 9 48 0,0 0-48 15,23-5 49-15,-6-2-49 0,-17 7 38 16,0 0-38-16,9-3 39 0,-9 3-39 0,0 0 27 0,0 0-27 16,0 0 28-16,0 0-28 0,0 0-391 0</inkml:trace>
  <inkml:trace contextRef="#ctx0" brushRef="#br0" timeOffset="6197.98">5632 12149 471 0,'0'0'0'16,"0"0"0"-16,0 0 0 0,0 0 0 0,0 0 0 0,-3 19 0 15,1 10 0-15,2-29 2 0,0 0-2 0,-4 38 2 16,4 7-2-16,0-45 3 0,0 0-3 0,0 49 4 0,0-6-4 16,0-43 1-16,0 0-1 0,-3 48 2 0,3 6-2 15,0-54 0-15,0 0 0 0,0 55 1 0,-2 4-1 16,2-59 0-16,0 0 0 0,-4 57 1 0,4-8-1 16,0-1-306-16</inkml:trace>
  <inkml:trace contextRef="#ctx0" brushRef="#br0" timeOffset="6746.68">5876 12547 415 0,'0'0'0'16,"0"0"0"-16,0 0 0 0,0 0 1 0,0 0-1 16,0-9 1-16,0 9-1 0,0 0 2 0,0 0-2 15,-9-4 3-15,9 4-3 0,0 0 16 0,0 0-16 16,-6 6 16-16,6-6-16 0,0 0 21 0,0 0-21 0,-7 7 22 16,2 5-22-16,5-12 26 0,0 0-26 0,-5 17 27 15,1 19-27-15,4-36 36 0,0 0-36 0,0 40 36 16,0-4-36-16,0-36 35 0,0 0-35 0,0 35 35 15,4 0-35-15,-4-35 31 0,0 0-31 0,5 33 32 16,0-6-32-16,-5-27 26 0,0 0-26 0,4 21 26 0,-4-5-26 16,0-16 20-16,0 0-20 0,3 10 20 0,-3-1-20 15,0-9 16-15,0 0-16 0,0 0 17 0,9 5-17 16,-9-5 13-16,0 0-13 0,2-9 14 0,-2-10-14 16,0 19 10-16,0 0-10 0,0-29 10 0,0-6-10 15,0 35 9-15,0 0-9 0,0-40 10 0,-5-3-10 16,5 43 6-16,0 0-6 0,-9-45 6 0,-3 0-6 15,12 45 6-15,0 0-6 0,-9-38 6 0,2 17-6 16,7 21 3-16,0 0-3 0,-4-14 3 0,4 14-3 0,0 0 1 16,0 0-1-16,0 0 2 0,-5 7-2 0,5-7 0 15,0 0 0-15,2 25 1 0,1 14-1 0,-3-39 0 16,0 0 0-16,4 49 1 0,1 1-1 0,-5-50 0 0,0 0 0 16,2 48 1-16,5-6-1 0,-7-42 0 0,0 0 0 15,5 33 1-15,4-9-1 0,-9-24 0 0,0 0 0 16,3 17 0-16,3-5 0 0,-3 1-678 0</inkml:trace>
  <inkml:trace contextRef="#ctx0" brushRef="#br0" timeOffset="7230.65">6052 11832 393 0,'0'0'0'0,"5"7"0"0,8 10 0 0,-13-17 0 0,0 0 0 16,17 24 0-16,8 13 0 0,-25-37 8 0,0 0-8 15,26 43 9-15,-3 14-9 0,-23-57 23 0,0 0-23 16,21 71 23-16,-3 17-23 0,-18-88 49 0,0 0-49 16,14 92 49-16,-3-6-49 0,-11-86 72 0,0 0-72 15,9 96 72-15,-6 9-72 0,-3-105 62 0,0 0-62 16,-5 101 62-16,-4-13-62 0,9-88 49 0,0 0-49 16,-18 76 50-16,-3-12-50 0,21-64 45 0,0 0-45 15,-19 48 45-15,-4-13-45 0,2 0-699 0</inkml:trace>
  <inkml:trace contextRef="#ctx0" brushRef="#br0" timeOffset="8976.1">6692 12559 404 0,'0'0'0'0,"0"0"0"0,11 5 0 15,-11-5 9-15,0 0-9 0,5 3 9 0,-5-3-9 16,0 0 22-16,0 0-22 0,9 9 22 0,-6 3-22 16,-3-12 37-16,0 0-37 0,0 23 38 0,4 11-38 15,-4-34 32-15,0 0-32 0,0 42 33 0,-4-1-33 16,4-41 27-16,0 0-27 0,-3 44 27 0,-2 2-27 0,5-46 23 16,0 0-23-16,-6 44 24 0,-3-5-24 0,9-39 18 15,0 0-18-15,-8 31 18 0,2-10-18 0,-1 0-498 16</inkml:trace>
  <inkml:trace contextRef="#ctx0" brushRef="#br0" timeOffset="9564.06">7186 12123 203 0,'0'0'0'0,"0"0"0"0,4-13 0 0,-4 13 18 0,0 0-18 16,1-12 19-16,3 2-19 0,-4 10 31 0,0 0-31 16,0-9 32-16,0 9-32 0,0 0 27 0,0 0-27 15,0 0 27-15,0 12-27 0,0-12 19 0,0 0-19 16,0 32 20-16,-5 19-20 0,5-51 15 0,0 0-15 16,-6 63 15-16,-1 4-15 0,7-67 14 0,0 0-14 15,-5 70 14-15,0 0-14 0,5-70 12 0,0 0-12 16,0 68 13-16,9-6-13 0,-9-62 9 0,0 0-9 15,14 52 10-15,0-10-10 0,-14-42 6 0,0 0-6 16,21 24 7-16,2-10-7 0,-23-14 6 0,0 0-6 0,23 3 6 16,0-6-6-16,-23 3 8 0,0 0-8 0,23-11 9 15,-6-8-9-15,-17 19 10 0,0 0-10 0,11-27 11 16,1-11-11-16,-3 1-361 0</inkml:trace>
  <inkml:trace contextRef="#ctx0" brushRef="#br0" timeOffset="9776.04">7094 12425 371 0,'0'0'0'0,"0"0"0"0,11-7 0 0,-11 7 13 16,0 0-13-16,26-12 13 0,19-12-13 0,-45 24 24 15,0 0-24-15,45-29 24 0,-9-1-24 0,-36 30 16 0,0 0-16 16,24-26 16-16,3 9-16 0,-4 0-298 0</inkml:trace>
  <inkml:trace contextRef="#ctx0" brushRef="#br0" timeOffset="10432.62">7452 12439 326 0,'0'0'0'0,"0"0"0"0,13-14 0 16,-13 14 7-16,0 0-7 0,9-12 7 0,8-5-7 0,-17 17 41 15,0 0-41-15,20-16 41 0,-1 6-41 0,-19 10 57 0,0 0-57 16,16-5 57-16,-5 5-57 0,-11 0 51 0,0 0-51 16,7 0 52-16,0 2-52 0,-7-2 40 0,0 0-40 15,0 0 41-15,7 13-41 0,-7-13 28 0,0 0-28 16,-4 16 28-16,1 10-28 0,3-26 20 0,0 0-20 16,-2 31 21-16,-7 5-21 0,9-36 14 0,0 0-14 15,-12 40 14-15,-2 2-14 0,14-42 6 0,0 0-6 16,-20 36 6-16,-5 4-6 0,25-40 4 0,0 0-4 15,-19 33 5-15,10-12-5 0,9-21 0 0,0 0 0 16,-9 12 1-16,4-5-1 0,5-7-1 0,0 0 1 0,0 0 0 16,-3 8 0-16,3-8-4 0,0 0 4 0,0 0-3 15,0 7 3-15,0-7-9 0,0 0 9 0,0 0-8 16,17-7 8-16,-17 7-11 0,0 0 11 0,21-7-11 16,2-1 11-16,-23 8-10 0,0 0 10 0,29-12-9 15,2-2 9-15,-31 14-5 0,0 0 5 0,32-11-4 16,-2 4 4-16,-30 7 4 0,0 0-4 0,23-1 4 0,-9-3-4 15,-14 4 26-15,0 0-26 0,9 4 27 0,-6 1-27 16,-3-5 40-16,0 0-40 0,6 10 40 0,-6 4-40 16,0-14 38-16,0 0-38 0,0 14 38 0,0 0-38 15,0-14 25-15,0 0-25 0,0 10 25 0,0-3-25 16,0 0-735-16</inkml:trace>
  <inkml:trace contextRef="#ctx0" brushRef="#br0" timeOffset="14745.71">2886 11100 180 0,'0'0'0'0,"0"0"0"0,0 0 0 0,0 0 3 0,0 0-3 16,0 0 3-16,0 0-3 0,0 0 15 0,0 0-15 15,-7 17 16-15,5-10-16 0,2-7 26 0,0 0-26 16,-4 12 27-16,-1 2-27 0,5-14 31 0,0 0-31 16,-3 12 31-16,-1-2-31 0,4-10 29 0,0 0-29 15,-2 13 30-15,2 4-30 0,0-17 25 0,0 0-25 16,-3 14 26-16,-3 0-26 0,6-14 17 0,0 0-17 0,-5 17 18 15,2 11-18-15,3-28 11 0,0 0-11 0,-4 24 11 16,4-3-11-16,0-21 9 0,0 0-9 0,4 17 10 16,-4-2-10-16,0-15 7 0,0 0-7 0,0 11 7 15,0-2-7-15,0-9 5 0,0 0-5 0,3 12 6 16,2 0-6-16,-5-12 4 0,0 0-4 0,6 7 5 16,-6-7-5-16,0 0 5 0,0 0-5 0,3 8 5 0,-3-8-5 15,0 0 4-15,0 0-4 0,2 14 4 0,2-5-4 16,-4-9 3-16,0 0-3 0,3 7 4 0,-3-7-4 15,0 0 1-15,0 0-1 0,9 10 1 0,-9-10-1 16,0 0 0-16,0 0 0 0,9 10 1 0,-9-10-1 16,0 0 0-16,0 0 0 0,10 4 0 0,-1-9 0 15,-9 5 0-15,0 0 0 0,9-9 0 0,3-1 0 0,-12 10 0 16,0 0 0-16,11-9 0 0,1-3 0 0,-12 12 0 16,0 0 0-16,9-16 0 0,5 3 0 0,-14 13 0 15,0 0 0-15,14-14 0 0,-5 2 0 0,-9 12 1 16,0 0-1-16,5-9 1 0,-5 9-1 0,0 0-377 0</inkml:trace>
  <inkml:trace contextRef="#ctx0" brushRef="#br0" timeOffset="15042.05">2822 11209 203 0,'0'0'0'0,"6"-2"0"0,8 0 0 16,-14 2 8-16,0 0-8 0,17-3 8 15,6-6-8-15,-23 9 8 0,0 0-8 0,23-7 8 0,0 2-8 16,-23 5 3-16,0 0-3 0,21-2 4 0,-1 4-4 16,-20-2 2-16,0 0-2 0,14 5 2 0,-2 7-2 15,-3 1-125-15</inkml:trace>
  <inkml:trace contextRef="#ctx0" brushRef="#br0" timeOffset="15378.25">3007 11375 180 0,'0'0'0'16,"2"9"0"-16,2 6 0 0,-4-15 0 0,0 0 0 0,5 24 1 16,4 6-1-16,-9-30 1 0,0 0-1 0,3 31 1 15,-1-2-1-15,-2-29 6 0,0 0-6 0,0 30 6 16,0-1-6-16,0-29 9 0,0 0-9 0,0 30 9 16,-2-3-9-16,2-27 13 0,0 0-13 0,0 26 13 15,0-5-13-15,0-21 13 0,0 0-13 0,6 16 13 0,-3-8-13 16,-3-8 8-16,0 0-8 0,0 0 9 0,5-5-9 15,1 0-152-15</inkml:trace>
  <inkml:trace contextRef="#ctx0" brushRef="#br0" timeOffset="16129.62">4046 11167 180 0,'0'0'0'16,"2"14"0"-16,2 14 0 0,-4-28 1 0,0 0-1 15,0 41 2-15,0 15-2 0,0-56 2 0,0 0-2 16,0 55 2-16,0-1-2 0,0-54 5 0,0 0-5 16,3 45 5-16,-3-11-5 0,0-34 10 0,0 0-10 0,0 28 10 15,2-5-10-15,-2-23 14 0,0 0-14 0,7 20 15 16,-2-6-15-16,-5-14 20 0,0 0-20 0,11 11 20 16,1-11-20-16,-12 0 20 0,0 0-20 0,14-6 20 15,8-4-20-15,-22 10 15 0,0 0-15 0,22-14 16 16,-2-3-16-16,-20 17 10 0,0 0-10 0,21-26 10 0,2-10-10 15,-4-1-223-15</inkml:trace>
  <inkml:trace contextRef="#ctx0" brushRef="#br0" timeOffset="16752.37">4260 11384 505 0,'0'0'0'0,"0"0"0"15,3-12 0-15,-3 12 0 0,0 0 0 0,2-11 0 16,5-1 0-16,-7 12 3 0,0 0-3 0,5-17 3 0,4-4-3 16,-9 21 8-16,0 0-8 0,4-19 9 0,-2 14-9 15,-2 5 13-15,0 0-13 0,0 0 13 0,-2 8-13 16,2-8 17-16,0 0-17 0,-7 23 17 0,-2 13-17 16,9-36 18-16,0 0-18 0,-9 43 18 0,0 1-18 15,9-44 22-15,0 0-22 0,-7 40 22 0,-2-11-22 16,9-29 21-16,0 0-21 0,-8 28 21 0,1-1-21 0,7-27 17 15,0 0-17-15,-2 28 18 0,2-4-18 0,0-24 18 16,0 0-18-16,2 24 19 0,5-3-19 0,-7-21 18 16,0 0-18-16,14 12 18 0,9-6-18 0,-23-6 15 0,0 0-15 15,31 3 16-15,10-5-16 0,-41 2 8 0,0 0-8 16,44-5 9-16,-3-4-9 0,-41 9 4 0,0 0-4 16,37-12 4-16,-6-2-4 0,-31 14 1 0,0 0-1 15,22-12 2-15,-12 4-2 0,-10 8 0 0,0 0 0 16,9-7 0-16,-9 7 0 0,0 0-1 0,0 0 1 15,0 0 0-15,0 0 0 0,0 0-597 0</inkml:trace>
  <inkml:trace contextRef="#ctx0" brushRef="#br0" timeOffset="17894.25">4110 11313 158 0,'0'0'0'0,"0"0"0"0,14-14 0 0,-14 14 3 0,0 0-3 15,14-12 4-15,4 0-4 0,-18 12 9 0,0 0-9 16,17-13 9-16,1 1-9 0,-18 12 13 0,0 0-13 15,19-7 13-15,-1 2-13 0,-18 5 23 0,0 0-23 16,18 0 23-16,-4 0-23 0,-2 2-132 0</inkml:trace>
  <inkml:trace contextRef="#ctx0" brushRef="#br0" timeOffset="18526.27">5406 11065 191 0,'0'0'0'0,"0"0"0"0,-5 11 0 16,5-11 4-16,0 0-4 0,-3 20 4 0,-1 13-4 15,4-33 10-15,0 0-10 0,-2 42 11 0,2 13-11 16,0-55 5-16,0 0-5 0,-3 61 6 0,3 6-6 0,0 1-114 16</inkml:trace>
  <inkml:trace contextRef="#ctx0" brushRef="#br0" timeOffset="18884.83">5235 11335 270 0,'0'0'0'0,"0"0"0"0,0 0 0 16,0 0-1-16,0 0 1 0,18-3 0 0,5-4 0 15,-23 7-2-15,0 0 2 0,35-12-1 0,11-7 1 16,-46 19-2-16,0 0 2 0,44-19-2 0,-7 1 2 15,-37 18 0-15,0 0 0 0,35-14 0 0,-1 1 0 16,1-1-137-16</inkml:trace>
  <inkml:trace contextRef="#ctx0" brushRef="#br0" timeOffset="19443.8">5604 11243 214 0,'0'0'0'0,"0"0"0"16,0 0 0-16,0 0 0 0,0 0 0 0,7 16 1 15,-4 7-1-15,-3-23 6 0,0 0-6 0,4 29 7 16,-8-1-7-16,4-28 14 0,0 0-14 0,-3 29 14 0,1 4-14 16,2-33 18-16,0 0-18 0,-5 31 19 0,5-12-19 15,0-19 17-15,0 0-17 0,0 17 17 0,0-4-17 16,0-13 13-16,0 0-13 0,5 6 13 0,0 1-13 15,-5-7 13-15,0 0-13 0,6 4 13 0,-6-4-13 16,0 0 8-16,0 0-8 0,12-2 9 0,-7-1-9 16,-5 3 6-16,0 0-6 0,9-4 7 0,4-1-7 0,-13 5 5 15,0 0-5-15,14-7 5 0,0 0-5 0,-14 7 5 16,0 0-5-16,9-2 6 0,5 2-6 0,-14 0 5 16,0 0-5-16,14 7 6 0,-2 4-6 0,-12-11 13 0,0 0-13 15,9 12 14-15,-9 3-14 0,0-15 24 16,0 0-24-16,0 18 24 0,-9 1-24 0,9-19 32 0,0 0-32 15,-14 27 32-15,-9 5-32 0,23-32 37 0,0 0-37 16,-26 31 37-16,5-9-37 0,21-22 35 0,0 0-35 16,-20 14 36-16,-3 3-36 0,23-17 26 0,0 0-26 15,-17 13 26-15,4-8-26 0,13-5 5 0,0 0-5 16,-5 1 5-16,-4-2-5 0,4-4-531 0</inkml:trace>
  <inkml:trace contextRef="#ctx0" brushRef="#br0" timeOffset="21061.34">5533 11354 124 0,'0'0'0'0,"0"0"0"0,0 0 0 0,0 0 3 15,0 0-3-15,0 0 3 0,0 0-3 0,0 0 6 16,0 0-6-16,6-5 7 0,-6 5-7 0,0 0 9 0,0 0-9 15,8-14 10-15,1-1-10 0,-9 15 18 0,0 0-18 16,13-14 18-16,-5 0-18 0,-8 14 36 16,0 0-36-16,9-12 37 0,2 3-37 0,-11 9 46 0,0 0-46 15,14-7 47-15,2 5-47 0,-16 2 56 0,0 0-56 16,10-5 57-16,-1 4-57 0,-9 1 43 0,0 0-43 16,9 0 44-16,0 1-44 0,-9-1 45 0,0 0-45 15,9 5 46-15,1-3-46 0,-10-2 39 0,0 0-39 16,7 5 40-16,-1 8-40 0,-6-13 36 0,0 0-36 0,3 17 36 15,2 4-36-15,-5-21 31 0,0 0-31 0,0 24 32 16,0-2-32-16,0-22 25 0,0 0-25 0,-5 23 26 16,-4-4-26-16,9-19 22 0,0 0-22 0,-3 15 23 15,-6-1-23-15,9-14 20 0,0 0-20 0,-5 12 20 16,-4 0-20-16,9-12 16 0,0 0-16 0,-5 11 17 16,-4-2-17-16,9-9 7 0,0 0-7 0,-6 3 8 15,6-3-8-15,0 0 2 0,0 0-2 0,-8 5 3 0,8-5-3 16,0 0 0-16,0 0 0 0,0 0 0 0,-9 5 0 15,9-5 0-15,0 0 0 0,0 0 0 0,0 0 0 16,0 0 0-16,0 0 0 0,0 0 0 0,-7 0 0 16,7 0 0-16,0 0 0 0,0 0 0 0,0 0 0 15,0 0 0-15,0 0 0 0,0 0 0 0,0 0 0 16,0 0 0-16,0 0 0 0,0 0 0 0,16-5 0 16,-16 5 0-16,0 0 0 0,14-3 0 0,9 1 0 0,-23 2 1 15,0 0-1-15,23 0 1 0,-6 0-1 0,-17 0 3 16,0 0-3-16,18 0 4 0,0 0-4 0,-18 0 9 15,0 0-9-15,14 3 9 0,0 8-9 0,-14-11 13 0,0 0-13 16,12 12 14-16,-5 0-14 0,-7-12 12 0,0 0-12 16,7 10 12-16,-2 1-12 0,-5-11 8 0,0 0-8 15,4 12 8-15,-2 5-8 0,-2-17 6 0,0 0-6 16,-2 19 7-16,-2-1-7 0,4-18 5 0,0 0-5 16,-12 17 5-16,-2 0-5 0,14-17 5 0,0 0-5 15,-18 16 5-15,-1-1-5 0,19-15 7 0,0 0-7 16,-28 9 8-16,-6 1-8 0,34-10 11 0,0 0-11 15,-31 7 12-15,6-3-12 0,25-4 13 0,0 0-13 0,-23 0 14 16,5-2-14-16,18 2 14 0,0 0-14 0,-12-2 15 16,-2 2-15-16,14 0 6 0,0 0-6 0,-9 0 6 15,0-1-6-15,9 1 1 0,0 0-1 0,-9 0 2 16,9 0-2-16,0 0-911 0</inkml:trace>
  <inkml:trace contextRef="#ctx0" brushRef="#br0" timeOffset="21844.08">5424 11126 303 0,'0'0'0'0,"0"0"0"16,0 0 0-16,0 0 14 0,0 0-14 0,0 10 15 0,0-1-15 15,0-9 32-15,0 0-32 0,0 12 32 0,-5 5-32 16,5-17 36-16,0 0-36 0,-9 23 36 0,5 3-36 16,4-26 38-16,0 0-38 0,-5 31 38 0,2 5-38 15,3-36 35-15,0 0-35 0,-6 35 36 0,3-8-36 0,3-27 31 16,0 0-31-16,0 25 31 0,0 1-31 0,0-26 28 15,0 0-28-15,3 24 29 0,-1-5-29 0,-2-19 21 16,0 0-21-16,4 19 22 0,-1 0-22 0,-3-19 17 0,0 0-17 16,5 17 18-16,1 1-18 0,-6-18 16 0,0 0-16 15,8 15 17-15,-4-1-17 0,-4-14 13 0,0 0-13 16,5 10 14-16,8 1-14 0,-13-11 12 0,0 0-12 16,8 8 13-16,-2-1-13 0,-6-7 6 0,0 0-6 15,0 0 7-15,5 7-7 0,-5-7 6 0,0 0-6 16,0 0 6-16,0 0-6 0,0 0 3 0,0 0-3 15,9 4 3-15,-9-4-3 0,0 0 2 0,0 0-2 16,9-5 2-16,-9 5-2 0,0 0 1 0,0 0-1 16,12-16 1-16,-7 7-1 0,-5 9 1 0,0 0-1 0,6-10 1 15,-3 0-1-15,-3 10 1 0,0 0-1 0,5-9 1 16,4 2-1-16,-9 7 1 0,0 0-1 0,9-7 1 16,-4 2-1-16,-5 5 1 0,0 0-1 0,0 0 1 15,9-7-1-15,-4 2-647 0</inkml:trace>
  <inkml:trace contextRef="#ctx0" brushRef="#br0" timeOffset="24010.74">8102 12524 292 0,'0'0'0'0,"0"0"0"0,0 0 0 16,0 0 32-16,0 0-32 0,0 0 33 0,0 0-33 15,0 0 93-15,0 0-93 0,0 0 94 0,0 0-94 16,0 0 111-16,0 0-111 0,-9 24 112 0,3-10-112 0,6-14 84 16,0 0-84-16,-8 24 84 0,-5 21-84 0,13-45 50 15,0 0-50-15,-12 52 50 0,5-2-50 0,7-50 36 16,0 0-36-16,-9 49 36 0,0-4-36 0,9-45 35 0,0 0-35 16,-9 47 36-16,-3-1-36 0,12-46 25 0,0 0-25 15,-9 42 25-15,7-11-25 0,2-31 19 0,0 0-19 16,-3 23 20-16,3-10-20 0,0-13 10 0,0 0-10 15,0 0 11-15,12-15-11 0,-3-1-906 0</inkml:trace>
  <inkml:trace contextRef="#ctx0" brushRef="#br0" timeOffset="24358.62">8304 12226 449 0,'0'0'0'0,"0"0"0"0,-12 9 0 16,12-9 7-16,0 0-7 0,-5 5 8 0,5-5-8 15,0 0 9-15,0 0-9 0,0 0 10 0,0 0-10 16,0 0 19-16,0 0-19 0,14-15 20 0,12-11-20 15,-26 26 33-15,0 0-33 0,32-28 33 0,17 0-33 16,-49 28 34-16,0 0-34 0,52-27 34 0,2-1-34 16,-54 28 41-16,0 0-41 0,53-26 41 0,-7-2-41 0,-46 28 41 15,0 0-41-15,41-20 42 0,-6-3-42 0,-35 23 34 16,0 0-34-16,26-14 35 0,-6 4-35 0,-20 10 28 16,0 0-28-16,17-2 29 0,-2 2-29 0,-15 0 19 0,0 0-19 15,14 2 19-15,-7 3-19 0,2 0-679 0</inkml:trace>
  <inkml:trace contextRef="#ctx0" brushRef="#br0" timeOffset="24575.36">8587 12107 617 0,'0'0'0'0,"0"0"0"15,-7 9 0-15,7-9 7 0,0 0-7 0,-4 12 8 16,0 7-8-16,4-19 18 0,0 0-18 0,-1 26 18 15,-3 10-18-15,4-36 46 0,0 0-46 0,-3 40 46 16,1 3-46-16,2-43 42 0,0 0-42 0,0 40 43 16,-4-2-43-16,4-38 36 0,0 0-36 0,0 43 36 15,4 6-36-15,-4-49 29 0,0 0-29 0,2 53 30 16,1 5-30-16,-3-58 17 0,0 0-17 0,4 50 18 0,5-10-18 16,1-1-699-16</inkml:trace>
  <inkml:trace contextRef="#ctx0" brushRef="#br0" timeOffset="25042.23">8761 12330 718 0,'0'0'0'0,"0"0"0"0,9-5 0 0,-9 5 4 0,0 0-4 15,9-3 4-15,0 1-4 0,-9 2 34 0,0 0-34 16,9-4 35-16,-4-6-35 0,-5 10 38 0,0 0-38 15,3-10 38-15,-1 3-38 0,-2 7 28 0,0 0-28 16,0 0 29-16,0 0-29 0,0 0 24 0,0 0-24 16,5 15 24-16,-3-1-24 0,-2-14 18 0,0 0-18 15,0 14 19-15,0 3-19 0,0-17 17 0,0 0-17 16,2 16 18-16,3-2-18 0,-5-14 13 0,0 0-13 16,9 10 13-16,3-5-13 0,-12-5 11 0,0 0-11 0,14 4 11 15,-1-1-11-15,-13-3 8 0,0 0-8 0,19 0 9 16,4 0-9-16,-23 0 5 0,0 0-5 0,23 0 6 15,-2 0-6-15,-21 0 5 0,0 0-5 0,20 5 6 16,-4 4-6-16,-16-9 4 0,0 0-4 0,14 10 5 16,0 3-5-16,-14-13 4 0,0 0-4 0,9 6 5 15,-1 5-5-15,-8-11 6 0,0 0-6 0,9 12 7 16,-3 4-7-16,-6-16 8 0,0 0-8 0,3 15 8 0,-3-3-8 16,0-12 10-16,0 0-10 0,-12 24 10 0,-8 15-10 15,20-39 12-15,0 0-12 0,-31 41 12 0,-10-5-12 16,41-36 10-16,0 0-10 0,-49 30 10 0,1-4-10 15,48-26 14-15,0 0-14 0,-42 17 15 0,10-10-15 16,32-7 17-16,0 0-17 0,-27-2 17 0,4-3-17 16,23 5 17-16,0 0-17 0,-17-10 18 0,5-8-18 0,1 3-948 15</inkml:trace>
  <inkml:trace contextRef="#ctx0" brushRef="#br0" timeOffset="25758.16">7375 11880 382 0,'0'0'0'15,"0"0"0"-15,-23 7 0 0,23-7 15 0,0 0-15 16,-14 7 16-16,5-3-16 0,9-4 24 0,0 0-24 16,-7 3 25-16,-4 2-25 0,11-5 25 0,0 0-25 15,-17 16 25-15,-12 12-25 0,29-28 24 0,0 0-24 16,-30 31 24-16,-1-2-24 0,31-29 23 0,0 0-23 0,-32 35 23 15,-5 8-23-15,37-43 25 0,0 0-25 0,-41 59 26 16,6 13-26-16,35-72 36 0,0 0-36 0,-32 78 37 16,4 2-37-16,28-80 42 0,0 0-42 0,-21 88 42 15,9 18-42-15,12-106 38 0,0 0-38 0,-2 98 39 16,7-1-39-16,-5-97 37 0,0 0-37 0,18 85 37 0,17-12-37 16,-35-73 31-16,0 0-31 0,55 57 32 0,14-14-32 15,-69-43 21-15,0 0-21 0,79 19 22 0,-1-27-22 16,-78 8 18-16,0 0-18 0,89-28 19 0,21-14-19 15,-3 1-771-15</inkml:trace>
  <inkml:trace contextRef="#ctx0" brushRef="#br0" timeOffset="26358.04">9169 11700 315 0,'0'0'0'0,"0"0"0"0,3 16 0 16,-3-16 5-16,0 0-5 0,9 19 6 0,2 10-6 16,-11-29 11-16,0 0-11 0,16 38 11 0,1 4-11 0,-17-42 12 15,0 0-12-15,25 40 12 0,7 0-12 0,-32-40 18 16,0 0-18-16,35 38 19 0,-9 1-19 0,-26-39 25 0,0 0-25 15,27 40 25-15,-8 5-25 0,-19-45 43 16,0 0-43-16,13 54 43 0,-12 13-43 0,-1-67 78 0,0 0-78 16,-1 70 79-16,-8-6-79 0,9-64 81 0,0 0-81 15,-18 62 82-15,-8 4-82 0,26-66 69 0,0 0-69 16,-37 71 70-16,-4 3-70 0,41-74 39 0,0 0-39 16,-41 74 39-16,1-10-39 0,40-64 22 0,0 0-22 15,-32 49 22-15,14-25-22 0,4 2-785 0</inkml:trace>
  <inkml:trace contextRef="#ctx0" brushRef="#br0" timeOffset="26902.44">9936 12481 651 0,'0'0'0'0,"0"0"0"0,0-7 0 15,0 7 0-15,0 0 0 0,0 0 1 0,0 0-1 16,0 0 0-16,0 0 0 0,0 0 0 0,-5 12 0 16,-4 0-429-16</inkml:trace>
  <inkml:trace contextRef="#ctx0" brushRef="#br0" timeOffset="27067.19">10333 12524 169 0,'0'0'0'16,"0"0"0"-16,9-19 0 0,1 0-67 0</inkml:trace>
  <inkml:trace contextRef="#ctx0" brushRef="#br0" timeOffset="45285.22">12014 12135 135 0,'0'0'0'0,"0"0"0"0,0 0 0 0,0 0 1 15,0 0-1-15,0 0 2 0,0 0-2 0,0 0 5 16,0 0-5-16,0 0 6 0,0 0-6 0,0 0 24 0,0 0-24 15,0 0 25-15,0 0-25 0,0 0 25 0,0 0-25 16,0 0 26-16,0 0-26 0,0 0 24 0,0 0-24 16,0 0 25-16,0 0-25 0,0 0 27 0,0 0-27 15,7-18 27-15,-7 18-27 0,0 0 28 0,0 0-28 16,0 0 29-16,0 0-29 0,0 0 27 0,0 0-27 16,2-7 27-16,-2 7-27 0,0 0 26 0,0 0-26 15,-2-6 26-15,2 6-26 0,0 0 20 0,0 0-20 16,0 0 21-16,2-6-21 0,-2 6 15 0,0 0-15 15,0 0 15-15,3-10-15 0,-3 10 7 0,0 0-7 0,0 0 8 16,0-12-8-16,0 12 2 0,0 0-2 0,0-7 3 16,0 0-3-16,0 7 0 0,0 0 0 0,0 0 1 15,0-9-1-15,0 9 0 0,0 0 0 0,0 0 0 16,0 0 0-16,0 0 0 0,0 0 0 0,0-7 0 16,0 7 0-16,0 0 0 0,0 0 0 0,0 0 1 15,0 0-1-15,0 0 2 0,0 0-2 0,0-6 3 16,0 6-3-16,0 0 11 0,0 0-11 0,0 0 11 0,0 0-11 15,0 0 20-15,0 0-20 0,0-7 20 0,0 7-20 16,0 0 26-16,0 0-26 0,0 0 26 0,0 0-26 16,0 0 27-16,0 0-27 0,0 0 27 0,0 0-27 15,0 0 24-15,0 0-24 0,0 0 24 0,0 0-24 16,0 0 21-16,0 0-21 0,0 0 22 0,0 0-22 16,0 0 19-16,0 0-19 0,0 0 20 0,0 0-20 0,0 0 20 15,0 0-20-15,0 0 20 0,-3 8-20 0,3-8 11 16,0 0-11-16,0 0 12 0,-7 4-12 0,7-4 7 0,0 0-7 15,0 0 7-15,0 0-7 0,0 0 6 16,0 0-6-16,-4 10 7 0,4-10-7 0,0 0 5 0,0 0-5 16,-5 9 5-16,5-9-5 0,0 0 5 0,0 0-5 15,-4 7 5-15,4-7-5 0,0 0 4 0,0 0-4 16,-3 7 5-16,3-7-5 0,0 0 6 0,0 0-6 16,-2 10 6-16,-2-3-6 0,4-7 5 0,0 0-5 15,0 0 6-15,-5 7-6 0,5-7 4 0,0 0-4 16,0 0 5-16,-5 8-5 0,5-8 4 0,0 0-4 15,0 0 4-15,0 0-4 0,0 0 2 0,0 0-2 0,0 0 3 16,0 7-3-16,0-7 2 0,0 0-2 0,0 0 2 16,0 14-2-16,0-14 1 0,0 0-1 0,2 11 1 15,1 1-1-15,-3-12 1 0,0 0-1 0,0 14 1 16,0-2-1-16,0-12 1 0,0 0-1 0,0 10 1 16,0-1-1-16,0-9 1 0,0 0-1 15,0 8 2-15,0 4-2 0,0-12 2 0,0 0-2 0,0 9 2 16,0-2-2-16,0-7 2 0,0 0-2 0,0 9 3 0,0-2-3 15,0-7 3-15,0 0-3 0,0 10 3 0,0-1-3 16,0-9 4-16,0 0-4 0,0 7 4 0,0-7-4 16,0 0 4-16,0 0-4 0,0 10 5 0,0-10-5 15,0 0 5-15,0 0-5 0,0 10 5 0,0-10-5 16,0 0 7-16,0 0-7 0,0 11 7 0,0-3-7 16,0-8 7-16,0 0-7 0,0 7 8 0,-5 2-8 0,5-9 8 15,0 0-8-15,-4 10 8 0,4 1-8 0,0-11 9 16,0 0-9-16,0 5 10 0,0 2-10 0,0-7 9 15,0 0-9-15,0 0 10 0,2 12-10 0,-2-12 9 16,0 0-9-16,0 0 10 0,0 9-10 0,0-9 9 0,0 0-9 16,0 0 9-16,0 0-9 0,0 0 8 0,0 0-8 15,7 7 9-15,-7-7-9 0,0 0 7 0,0 0-7 16,0 0 7-16,0 0-7 0,0 0 5 0,0 0-5 16,0 0 5-16,0 0-5 0,0 0 2 0,0 0-2 15,0 8 2-15,0-8-2 0,0 0 0 0,0 0 0 16,0 0 1-16,-7 7-1 0,7-7 0 0,0 0 0 15,0 0 0-15,0 0 0 0,0 0 0 0,0 0 0 0,-2 7 0 16,4 0 0-16,-2-7 0 0,0 0 0 0,0 9 0 16,0-1 0-16,0-8 0 0,0 0 0 0,0 0 0 15,0 11 0-15,0-11 0 0,0 0 0 0,0 0 1 16,0 0-1-16,0 0 0 0,0 0 0 0,0 0 1 16,7 7-1-16,-7-7 1 0,0 0-1 0,0 0 1 15,0 6-1-15,0-6 1 0,0 0-1 0,0 0 2 16,0 7-2-16,0-7 1 0,0 0-1 0,0 0 2 0,0 7-2 15,0-7 1-15,0 0-1 0,0 0 1 0,0 9-1 16,0-9 1-16,0 0-1 0,0 0 1 0,0 5-1 16,0-5 0-16,0 0 0 0,0 0 1 0,5 7-1 15,-5-7 0-15,0 0 0 0,0 0 0 0,4 7 0 16,-4-7 0-16,0 0 0 0,0 0 0 0,0 7 0 16,0-7-1-16,0 0 1 0,0 0-1 0,0 12 1 15,0-12-2-15,0 0 2 0,0 7-2 0,0-7 2 16,0 0-2-16,0 0 2 0,5 9-1 0,-5-9 1 0,0 0-1 15,0 0 1-15,0 0-1 0,0 7 1 0,0-7-1 16,0 0 1-16,0 0-1 0,0 6 1 0,0-6-1 0,0 0 1 16,0 0-1-16,4 7 1 0,-4-7-2 0,0 0 2 15,0 0-1-15,0 0 1 0,0 0-3 0,0 0 3 16,0 0-2-16,7 7 2 0,-7-7-3 0,0 0 3 16,0 0-3-16,0 0 3 0,0 0-4 0,0 0 4 15,0 0-4-15,7 7 4 0,-7-7-2 0,0 0 2 16,0 0-2-16,0 0 2 0,0 0-1 0,0 0 1 15,0 0-1-15,5 5 1 0,-5-5-1 0,0 0 1 16,0 0-1-16,0 0 1 0,0 0-1 0,0 0 1 0,0 0 0 16,0 7 0-16,0-7-1 0,0 0 1 0,0 0 0 15,0 0 0-15,0 0-1 0,0 0 1 0,0 0-1 16,0 0 1-16,0 0-1 0,0 0 1 0,0 0-1 16,0 0 1-16,0 0 0 0,0 0 0 0,5 4 0 15,-5-4 0-15,0 0 0 0,0 0 0 0,0 0 0 16,0 0 0-16,0 0 2 0,0 0-2 0,8-2 2 0,-8 2-2 15,0 0 4-15,0 0-4 0,0 0 4 16,0 0-4-16,0 0 7 0,0 0-7 0,7 7 7 0,-7-7-7 16,0 0 7-16,0 0-7 0,0 0 8 0,7-3-8 15,-7 3 5-15,0 0-5 0,0 0 6 0,0 0-6 16,0 0 3-16,0 0-3 0,8-4 4 0,-8 4-4 16,0 0 3-16,0 0-3 0,0 0 4 0,6 0-4 15,-6 0 3-15,0 0-3 0,0 0 3 0,0 0-3 0,0 0 3 16,0 0-3-16,9-5 4 0,-9 5-4 0,0 0 3 15,0 0-3-15,10-4 4 0,-10 4-4 0,0 0 2 16,0 0-2-16,9-3 2 0,-9 3-2 0,0 0 0 0,0 0 0 16,0 0 1-16,7 0-1 0,-7 0 0 0,0 0 0 15,0 0 0-15,11-3 0 0,-11 3 0 0,0 0 0 16,0 0 0-16,0 0 0 0,0 0 0 0,0 0 0 16,7-6 0-16,-7 6 0 0,0 0 0 0,0 0 0 15,7-3 0-15,-7 3 0 0,0 0-1 0,0 0 1 16,7-5 0-16,-7 5 0 0,0 0-1 0,0 0 1 15,9 0-1-15,-9 0 1 0,0 0-1 0,0 0 1 16,0 0-1-16,5-4 1 0,-5 4-1 0,0 0 1 16,0 0-1-16,0 0 1 0,0 0-1 0,0 0 1 15,0 0 0-15,9 0 0 0,-9 0 0 0,0 0 0 0,0 0 0 16,0 0 0-16,0 0 0 0,0 0 0 0,0 0 0 16,5 0 0-16,-5 0 0 0,0 0 0 0,0 0 1 15,0 0-1-15,0 0 0 0,0 0 0 0,0 0 1 16,7-7-1-16,-7 7 0 0,0 0 0 0,0 0 0 15,7-5 0-15,-7 5 0 0,0 0 0 0,0 0 0 16,9-9 0-16,-9 9-2 0,0 0 2 0,7-6-2 0,-5 0 2 16,1-2-946-16</inkml:trace>
  <inkml:trace contextRef="#ctx0" brushRef="#br0" timeOffset="47034.87">11815 12309 247 0,'0'0'0'0,"0"0"0"16,0 0 0-16,0 0 7 0,0 0-7 0,0 0 8 15,0 0-8-15,0 0 21 0,0 0-21 0,0 0 22 0,8-1-22 16,-8 1 36-16,0 0-36 0,13-4 36 0,1-8-36 16,-14 12 33-16,0 0-33 0,21-10 34 0,7-1-34 15,-28 11 30-15,0 0-30 0,28-12 30 0,11-2-30 16,-39 14 30-16,0 0-30 0,39-13 31 0,0-3-31 15,-39 16 39-15,0 0-39 0,40-17 40 0,-4 1-40 16,-36 16 40-16,0 0-40 0,28-12 40 0,-7 5-40 16,-21 7 41-16,0 0-41 0,19-3 41 0,-1 4-41 0,-18-1 44 15,0 0-44-15,18 6 44 0,-4 2-44 0,-14-8 52 16,0 0-52-16,12 7 53 0,-5-2-53 0,-7-5 47 16,0 0-47-16,4 7 48 0,-1 0-48 0,-3-7 41 0,0 0-41 15,0 7 42-15,6 0-42 0,-6-7 34 0,0 0-34 16,0 0 35-16,0 10-35 0,0-10 30 0,0 0-30 15,0 0 30-15,0 0-30 0,0 0 16 0,0 0-16 16,0 9 16-16,0-9-16 0,0 0 7 0,0 0-7 16,-13 9 7-16,13-9-7 0,0 0-954 0</inkml:trace>
  <inkml:trace contextRef="#ctx0" brushRef="#br0" timeOffset="49121.1">12428 12515 147 0,'0'0'0'0,"0"0"0"15,0 0 0-15,0 0 0 0,0 0 0 0,-5-5 1 16,5 5-1-16,0 0 5 0,0 0-5 0,0 0 5 16,0 0-5-16,0 0 12 0,0 0-12 0,-9-7 13 15,9 7-13-15,0 0 19 0,0 0-19 0,0-5 20 16,0 5-20-16,0 0 38 0,0 0-38 0,0-9 39 0,0 9-39 16,0 0 48-16,0 0-48 0,0 0 48 0,0 0-48 15,0 0 53-15,0 0-53 0,-9-3 54 0,9 3-54 16,0 0 48-16,0 0-48 0,0 0 49 0,0 0-49 15,0 0 41-15,0 0-41 0,0 0 42 0,0 0-42 16,0 0 34-16,0 0-34 0,0 0 34 0,0 0-34 16,0 0 30-16,0 0-30 0,-3 5 30 0,1 6-30 15,2-11 22-15,0 0-22 0,-5 12 23 0,-2 3-23 16,7-15 18-16,0 0-18 0,-6 21 18 0,3 5-18 0,3-26 14 16,0 0-14-16,-2 21 15 0,2-4-15 0,0-17 7 15,0 0-7-15,-3 14 8 0,-3-2-8 0,6-12 2 16,0 0-2-16,-3 12 3 0,-1 0-3 0,4-12 1 0,0 0-1 15,-1 11 1-15,1-4-1 0,0-7 0 0,0 0 0 16,0 0 1-16,-4 10-1 0,4-10 0 0,0 0 0 16,0 0 1-16,0 0-1 0,0 0 0 0,0 0 0 15,0 0 1-15,0 7-1 0,0-7 0 0,0 0 0 16,0 0 1-16,0 0-1 0,0 0 0 0,0 0 0 16,0 0 1-16,0 7-1 0,0-7 1 0,0 0-1 15,0 0 1-15,0 0-1 0,0 0 1 0,0 0-1 16,0 0 1-16,0 0-1 0,0 0 1 0,0 0-1 0,9-4 2 15,3 1-2-15,-12 3 2 0,0 0-2 0,18-5 2 16,10-2-2-16,-28 7 3 0,0 0-3 0,32-7 4 16,-4 0-4-16,-28 7 5 0,0 0-5 0,25-9 6 15,-2 1-6-15,-23 8 9 0,0 0-9 0,16-13 10 16,-1 1-10-16,-15 12 4 0,0 0-4 0,9-12 5 16,-9 12-5-16,0 0 5 0,0 0-5 0,6-8 5 0,-6 8-5 15,0 0 7-15,0 0-7 0,0 0 8 0,8-7-8 16,-8 7 10-16,0 0-10 0,0 0 11 0,0 0-11 15,0 0 14-15,0 0-14 0,0 0 15 0,0 0-15 16,0 0 16-16,0 0-16 0,0 0 16 0,0 0-16 16,0 0 18-16,0 0-18 0,-14-7 19 0,7 5-19 15,7 2 14-15,0 0-14 0,-9 0 14 0,2 0-14 16,7 0 9-16,0 0-9 0,0 0 10 0,-9 0-10 0,9 0 9 16,0 0-9-16,0 0 10 0,0 0-10 15,0 0 6-15,0 0-6 0,0 0 7 0,-7 0-7 0,7 0 5 16,0 0-5-16,0 0 5 0,0 0-5 0,0 0 4 0,0 0-4 15,0 0 4-15,-5 2-4 0,5-2 3 0,0 0-3 16,0 0 4-16,-5 10-4 0,5-10 2 0,0 0-2 16,0 0 2-16,-4 7-2 0,4-7 1 0,0 0-1 15,-5 7 1-15,5 5-1 0,0-12 0 0,0 0 0 16,0 16 1-16,0 3-1 0,0-19 0 0,0 0 0 16,0 15 0-16,0 3 0 0,0-18 0 0,0 0 0 15,0 19 0-15,0 3 0 0,0-22 0 0,0 0 0 16,0 19 1-16,-3-7-1 0,3-12 1 0,0 0-1 0,-4 12 1 15,2 2-1-15,2-14 3 0,0 0-3 0,0 16 3 16,-3 1-3-16,3-17 5 0,0 0-5 0,-2 16 6 16,0-6-6-16,2-10 6 0,0 0-6 0,0 10 7 15,0 3-7-15,0-13 7 0,0 0-7 0,0 13 8 16,0 1-8-16,0-14 6 0,0 0-6 0,0 9 6 16,0-9-6-16,0 0 4 0,0 0-4 0,0 9 4 15,0-9-4-15,0 0 2 0,0 0-2 0,0 0 3 0,0 0-3 16,0 0 0-16,0 0 0 0,2 6 1 15,-2-6-1-15,0 0-940 0</inkml:trace>
  <inkml:trace contextRef="#ctx0" brushRef="#br0" timeOffset="50733.78">12871 12585 371 0,'0'0'0'0,"0"0"0"15,0 0 0-15,0 0 4 0,0 0-4 0,0 0 5 16,0 0-5-16,0 0 10 0,0 0-10 0,0 0 11 16,0 0-11-16,0 0 15 0,0 0-15 0,0 0 15 15,0 0-15-15,0 0 26 0,0 0-26 0,0 0 27 16,0 0-27-16,0 0 32 0,0 0-32 0,0 0 32 0,-10 17-32 15,10-17 33-15,0 0-33 0,0 9 34 0,1 1-34 16,-1-10 34-16,0 0-34 0,4 14 34 0,-4 7-34 16,0-21 27-16,0 0-27 0,-4 27 28 0,-1 3-28 15,5-30 23-15,0 0-23 0,-9 29 24 0,-3 1-24 16,12-30 20-16,0 0-20 0,-7 25 21 0,0-5-21 16,7-20 13-16,0 0-13 0,-6 12 13 0,1-4-13 15,5-8 7-15,0 0-7 0,0 0 7 0,-3 7-7 16,-1 0-590-16</inkml:trace>
  <inkml:trace contextRef="#ctx0" brushRef="#br0" timeOffset="59795.09">13174 12162 113 0,'0'0'0'16,"0"0"0"-16,0 0 0 0,0 0 1 0,0 0-1 15,0 0 1-15,0 0-1 0,0 0 8 0,0 0-8 0,0 0 8 16,0 0-8-16,0 0 25 0,0 0-25 0,0 0 25 15,0 0-25-15,0 0 47 0,0 0-47 0,-15-15 47 16,15 15-47-16,0 0 38 0,0 0-38 0,0 0 38 16,5-11-38-16,-5 11 36 0,0 0-36 15,0 0 37-15,0-7-37 0,0 7 34 0,0 0-34 0,0 0 34 16,3-10-34-16,-3 10 36 0,0 0-36 0,0 0 36 0,0 0-36 16,0 0 31-16,0 0-31 0,0 0 32 0,6-7-32 15,-6 7 31-15,0 0-31 0,0 0 32 0,5-7-32 16,-5 7 34-16,0 0-34 0,0 0 34 0,12-7-34 15,-12 7 36-15,0 0-36 0,6-7 37 0,2 4-37 16,-8 3 41-16,0 0-41 0,0 0 42 0,9 0-42 16,-9 0 38-16,0 0-38 0,0 0 38 0,0 0-38 0,0 0 36 15,0 0-36-15,9-2 36 0,0-1-36 0,-9 3 21 16,0 0-21-16,9-2 22 0,0 0-22 0,-9 2 14 16,0 0-14-16,14-1 15 0,3-3-15 0,-17 4 12 15,0 0-12-15,20 0 12 0,1 0-12 0,-21 0 10 16,0 0-10-16,23-3 11 0,-4-1-11 0,-19 4 8 0,0 0-8 15,21-2 8-15,-3 2-8 0,-18 0 6 0,0 0-6 16,19 0 7-16,8-1-7 0,-27 1 3 0,0 0-3 16,19 0 3-16,-6 1-3 0,-13-1 1 0,0 0-1 15,14 6 2-15,9 2-2 0,-23-8 0 0,0 0 0 16,21 7 1-16,-7-5-1 0,-14-2 1 0,0 0-1 16,11 2 2-16,-3-1-2 0,-8-1 3 0,0 0-3 15,9 0 3-15,4-3-3 0,-13 3 5 0,0 0-5 16,8-5 5-16,1-9-5 0,-9 14 5 0,0 0-5 0,9-14 5 15,-9 2-5-15,0 12 4 0,0 0-4 0,2-10 5 16,1 3-5-16,-3 7 2 0,0 0-2 0,0-9 2 16,0 9-2-16,0 0 0 0,0 0 0 0,0 0 0 15,-5-7 0-15,-2 0-885 0</inkml:trace>
  <inkml:trace contextRef="#ctx0" brushRef="#br0" timeOffset="60349.72">13407 12142 214 0,'0'0'0'15,"0"0"0"-15,0 0 0 0,0 0 1 0,0 0-1 16,0 12 1-16,0-2-1 0,0-10 22 0,0 0-22 0,-3 14 23 15,-1 3-23-15,4-17 45 0,0 0-45 0,-1 14 46 16,1 0-46-16,0-14 51 0,0 0-51 0,0 14 51 16,1 0-51-16,-1-14 45 0,0 0-45 0,2 13 46 15,-2 3-46-15,0-16 36 0,0 0-36 0,2 19 37 16,3 4-37-16,-5-23 28 0,0 0-28 0,7 24 29 16,-5 4-29-16,-2-28 23 0,0 0-23 0,2 27 24 0,-1-6-24 15,-1-21 20-15,0 0-20 0,4 22 21 0,-2 8-21 16,-2-30 21-16,0 0-21 0,0 26 21 0,0-2-21 15,0-24 19-15,0 0-19 0,0 26 20 0,0 2-20 16,0-28 18-16,0 0-18 0,0 29 19 0,0-12-19 16,0-17 15-16,0 0-15 0,0 14 16 0,0-3-16 15,0-11 11-15,0 0-11 0,0 8 12 0,0-8-12 16,0 0 7-16,0 0-7 0,0 11 8 0,0-11-8 16,0 0 1-16,0 0-1 0,0 5 1 0,0-5-1 0,0 0-1 15,0 0 1-15,0 0-1 0,0 0 1 0,0 0-653 16</inkml:trace>
  <inkml:trace contextRef="#ctx0" brushRef="#br0" timeOffset="60788.57">13377 12612 281 0,'0'0'0'0,"0"0"0"0,16 11 0 16,-16-11 0-16,0 0 0 0,14 8 0 0,4 1 0 16,-18-9-1-16,0 0 1 0,23 5-1 0,2-1 1 0,-25-4 3 15,0 0-3-15,26 1 3 0,4-2-3 0,-30 1 22 16,0 0-22-16,26-9 23 0,-1-7-23 0,-25 16 40 15,0 0-40-15,21-17 41 0,-7 2-41 0,-14 15 46 0,0 0-46 16,9-13 46-16,-3 7-46 0,-6 6 41 0,0 0-41 16,3-7 42-16,-3 7-42 0,0 0-380 0</inkml:trace>
  <inkml:trace contextRef="#ctx0" brushRef="#br0" timeOffset="61747.79">13280 12640 203 0,'0'0'0'16,"0"0"0"-16,-12 12 0 0,12-12 8 0,0 0-8 15,-9 9 8-15,9-9-8 0,0 0 20 0,0 0-20 16,-5 7 21-16,5-7-21 0,0 0 24 0,0 0-24 16,-9 8 24-16,9-8-24 0,0 0 28 0,0 0-28 15,-9 7 28-15,9-7-28 0,0 0 24 0,0 0-24 16,0 0 24-16,-9-3-24 0,9 3 26 0,0 0-26 15,0 0 26-15,-5-4-26 0,5 4 31 0,0 0-31 16,0 0 31-16,-5-7-31 0,5 7 31 0,0 0-31 16,0 0 32-16,2-12-32 0,-2 12 35 0,0 0-35 0,3-7 35 15,2-3-35-15,-5 10 31 0,0 0-31 0,13-9 32 16,1-1-32-16,-14 10 24 0,0 0-24 0,26-7 24 16,6 5-24-16,-32 2 28 0,0 0-28 0,32-1 29 15,1-3-29-15,-33 4 29 0,0 0-29 0,36-5 29 16,1-2-29-16,-37 7 30 0,0 0-30 0,35-5 31 0,-7 3-31 15,-28 2 23-15,0 0-23 0,25 2 24 0,-2 3-24 16,-23-5 25-16,0 0-25 0,19 5 26 0,-5-1-26 16,-14-4 33-16,0 0-33 0,13 5 33 0,-1 5-33 15,-12-10 33-15,0 0-33 0,5 9 33 0,4-2-33 16,-9-7 30-16,0 0-30 0,0 0 31 0,9 3-31 16,-9-3 31-16,0 0-31 0,0 0 31 0,9-15-31 15,-9 15 28-15,0 0-28 0,5-11 29 0,-5 1-29 16,0 10 27-16,0 0-27 0,0-7 27 0,-5-2-27 0,5 9 23 15,0 0-23-15,0 0 23 0,-14-10-23 0,14 10 18 0,0 0-18 16,-11-3 19-16,4 1-19 0,7 2 11 0,0 0-11 16,-9 0 12-16,-5 0-12 0,14 0 6 0,0 0-6 15,-16 3 6-15,-3 1-6 0,19-4 3 0,0 0-3 16,-21 8 4-16,-4 6-4 0,25-14 0 0,0 0 0 16,-25 16 1-16,1-1-1 0,24-15 0 0,0 0 0 15,-25 12 1-15,0 1-1 0,25-13-1 0,0 0 1 16,-30 7 0-16,2 1 0 0,28-8-2 0,0 0 2 15,-27 9-1-15,8-6 1 0,19-3-2 0,0 0 2 16,-18 5-1-16,4-1 1 0,14-4-2 0,0 0 2 0,-16 3-1 16,6 3 1-16,10-6-2 0,0 0 2 15,-12 6-2-15,1 0 2 0,11-6-3 0,0 0 3 0,-7 3-3 16,7-3 3-16,0 0-5 0,0 0 5 0,0 0-4 16,-5 7 4-16,5-7-6 0,0 0 6 0,8-2-5 15,12-3 5-15,-20 5-6 0,0 0 6 0,35-14-6 16,9-5 6-16,-44 19-8 0,0 0 8 0,41-26-8 0,-18-5 8 15,3 0-1042-15</inkml:trace>
  <inkml:trace contextRef="#ctx0" brushRef="#br0" timeOffset="62496.86">11966 11880 494 0,'0'0'0'0,"0"0"0"0,-17 16 0 0,17-16 3 0,0 0-3 16,-16 14 3-16,5-4-3 0,11-10 8 0,0 0-8 16,-14 9 8-16,-4-2-8 0,18-7 9 0,0 0-9 15,-19 8 10-15,-7 8-10 0,26-16 17 0,0 0-17 16,-27 21 17-16,6 5-17 0,21-26 24 0,0 0-24 15,-20 33 25-15,6 13-25 0,14-46 34 0,0 0-34 16,-21 54 34-16,-3 17-34 0,24-71 32 0,0 0-32 16,-25 76 32-16,5-5-32 0,20-71 29 0,0 0-29 0,-12 80 30 15,10 6-30-15,2-86 36 0,0 0-36 0,7 92 36 16,18 3-36-16,-25-95 34 0,0 0-34 0,34 90 35 16,10-14-35-16,-44-76 25 0,0 0-25 0,53 62 26 15,15-15-26-15,-68-47 18 0,0 0-18 0,78 31 18 16,12-15-18-16,3-1-718 0</inkml:trace>
  <inkml:trace contextRef="#ctx0" brushRef="#br0" timeOffset="63645.54">13822 11906 326 0,'0'0'0'0,"0"0"0"16,7 0 0-16,-7 0 2 0,0 0-2 0,0 0 2 15,9 0-2-15,-9 0 13 0,0 0-13 0,0 0 14 16,0 0-14-16,0 0 27 0,0 0-27 0,0 0 28 16,0 0-28-16,0 0 26 0,0 0-26 0,0 0 26 0,0 0-26 15,0 0 23-15,0 0-23 0,0 0 24 0,0 0-24 16,0 0 19-16,0 0-19 0,0 0 19 0,0 0-19 16,0 0 13-16,0 0-13 0,0 0 14 0,-6 11-14 15,6-11 8-15,0 0-8 0,-8 5 9 0,-3-3-9 16,11-2 5-16,0 0-5 0,-9 1 5 0,-3 3-5 15,12-4 3-15,0 0-3 0,-9 0 3 0,4 3-3 16,5-3 2-16,0 0-2 0,0 0 2 0,-13 5-2 16,13-5 7-16,0 0-7 0,0 0 8 0,-8 0-8 0,8 0 12 15,0 0-12-15,0 0 13 0,0 0-13 0,0 0 16 16,0 0-16-16,0 0 17 0,-7 6-17 0,7-6 17 0,0 0-17 16,0 0 18-16,5 7-18 0,-5-7 17 0,0 0-17 15,10 15 18-15,22 9-18 0,-32-24 17 0,0 0-17 16,39 31 17-16,3 2-17 0,-42-33 19 0,0 0-19 15,41 40 19-15,-1 14-19 0,-40-54 48 0,0 0-48 16,36 55 49-16,-10 6-49 0,-26-61 92 0,0 0-92 16,23 62 93-16,-12-3-93 0,-11-59 88 0,0 0-88 15,7 69 88-15,-7 18-88 0,0-87 69 0,0 0-69 0,0 91 69 16,-9 5-69-16,9-96 48 0,0 0-48 0,-14 93 49 16,-4-8-49-16,18-85 34 0,0 0-34 0,-26 85 34 15,-4-2-34-15,30-83 24 0,0 0-24 0,-34 76 24 16,-5-26-24-16,39-50 16 0,0 0-16 0,-33 36 16 15,3-17-16-15,30-19 6 0,0 0-6 0,-23 0 6 16,4-20-6-16,1-1-1201 0</inkml:trace>
  <inkml:trace contextRef="#ctx0" brushRef="#br0" timeOffset="64561.51">13765 11970 449 0,'0'0'0'0,"0"0"0"0,0 0 0 0,0 0 3 0,0 0-3 16,-7-5 3-16,7 5-3 0,0 0 7 0,0 0-7 15,0 0 8-15,0 0-8 0,0 0 22 0,0 0-22 16,0 0 23-16,0 0-23 0,0 0 26 0,0 0-26 16,0 0 26-16,-1-7-26 0,1 7 24 0,0 0-24 15,0 0 25-15,-6-5-25 0,6 5 20 0,0 0-20 16,0 0 20-16,4-12-20 0,-4 12 16 0,0 0-16 0,0-9 17 16,0 9-17-16,0 0 15 0,0 0-15 0,0-8 16 15,0 8-16-15,0 0 15 0,0 0-15 0,0-7 15 16,0-2-15-16,0 9 15 0,0 0-15 0,0 0 16 15,3-7-16-15,-3 7 17 0,0 0-17 0,0 0 18 16,11 0-18-16,-11 0 19 0,0 0-19 0,5-2 20 16,4 2-20-16,-9 0 19 0,0 0-19 0,12 2 19 15,4 2-19-15,-16-4 20 0,0 0-20 0,18 3 21 0,-2 2-21 16,-16-5 21-16,0 0-21 0,19 12 22 0,8 7-22 16,-27-19 16-16,0 0-16 0,28 23 16 15,2 5-16-15,-30-28 15 0,0 0-15 0,25 34 16 0,1 11-16 16,-26-45 21-16,0 0-21 0,25 49 22 0,-6 15-22 15,-19-64 33-15,0 0-33 0,14 65 33 0,6-1-33 16,-20-64 34-16,0 0-34 0,17 61 35 0,-4-9-35 16,-13-52 21-16,0 0-21 0,5 57 22 0,0 10-22 15,-5-67 10-15,0 0-10 0,7 68 10 0,-1-4-10 0,1 0-901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08:39:26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28557 5225 371 0,'0'0'0'0,"0"0"0"16,0 0 0-16,0 0 3 0,0 0-3 0,0 0 4 15,-7 22-4-15,7-22 20 0,0 0-20 0,-1 9 20 0,1-9-20 16,0 0 30-16,0 0-30 0,-6 8 30 15,6-8-30-15,0 0 40 0,0 0-40 0,0 0 41 0,0 0-41 16,0 0 27-16,0 0-27 0,4 7 27 0,-4-7-27 16,0 0 28-16,0 0-28 0,5 9 29 0,-5-9-29 15,0 0 32-15,0 0-32 0,11 9 32 0,-1 3-32 16,-10-12 37-16,0 0-37 0,11 12 38 0,-1 0-38 16,-10-12 42-16,0 0-42 0,11 17 43 0,-2 7-43 0,-9-24 42 15,0 0-42-15,5 32 42 0,-3 4-42 0,-2-36 45 16,0 0-45-16,5 40 45 0,8 5-45 0,-13-45 40 15,0 0-40-15,15 48 40 0,5 6-40 0,-20-54 39 0,0 0-39 16,19 50 40-16,-3-8-40 0,-16-42 31 0,0 0-31 16,14 36 31-16,-3-5-31 0,-11-31 25 0,0 0-25 15,3 35 26-15,-8 1-26 0,5-36 21 0,0 0-21 16,-11 43 22-16,-3 6-22 0,14-49 17 0,0 0-17 16,-16 52 18-16,-5 8-18 0,21-60 14 0,0 0-14 0,-21 54 15 15,3-11-15-15,18-43 12 0,0 0-12 0,-15 36 13 16,6 1-13-16,9-37 9 0,0 0-9 0,-7 24 10 15,1-10-10-15,6-14 9 0,0 0-9 0,-3 10 9 16,3-10-9-16,0 0 6 0,0 0-6 0,-5 9 6 16,5-9-6-16,0 0 3 0,0 0-3 0,-7-9 4 15,5-6-4-15,2 15 0 0,0 0 0 0,3-25 1 16,6-11-1-16,0 0-1087 0</inkml:trace>
  <inkml:trace contextRef="#ctx0" brushRef="#br0" timeOffset="715.32">29057 5162 147 0,'0'0'0'0,"0"0"0"0,0 0 0 16,0 0 12-16,0 0-12 0,0 0 13 0,3 14-13 16,-3-14 28-16,0 0-28 0,4 16 29 0,-3-1-29 15,-1-15 35-15,0 0-35 0,7 24 36 0,8 2-36 0,-15-26 39 16,0 0-39-16,17 35 40 0,1 7-40 0,-18-42 31 15,0 0-31-15,19 45 31 0,2 1-31 0,-21-46 28 16,0 0-28-16,23 50 28 0,0 6-28 0,-23-56 21 0,0 0-21 16,21 60 22-16,-5 1-22 0,-16-61 21 0,0 0-21 15,16 61 21-15,-2-8-21 0,-14-53 19 0,0 0-19 16,13 56 20-16,-5-4-20 0,-8-52 16 0,0 0-16 16,6 50 16-16,-3 5-16 0,-3-55 18 0,0 0-18 0,-2 49 18 15,-3-10-18-15,5-39 15 0,0 0-15 0,-7 37 16 16,4-13-16-16,3-24 15 0,0 0-15 0,1 21 16 15,3-13-16-15,-4-8 7 0,0 0-7 0,0 0 7 16,0 0-7-16,0 0 1 0,0 0-1 0,10-8 2 16,1-20-2-16,0 4-516 0</inkml:trace>
  <inkml:trace contextRef="#ctx0" brushRef="#br0" timeOffset="1175.68">28803 5785 471 0,'0'0'0'0,"10"-3"0"15,13-2 0-15,-23 5-19 0,0 0 19 0,23-4-18 16,-5-1 18-16,-18 5-31 0,0 0 31 0,19-4-31 16,11 1 31-16,-30 3-20 0,0 0 20 0,32-9-19 15,-4 6 19-15,-28 3-7 0,0 0 7 0,26-5-7 16,1 5 7-16,-27 0-2 0,0 0 2 0,23 0-1 0,-9-2 1 15,0 0-177-15</inkml:trace>
  <inkml:trace contextRef="#ctx0" brushRef="#br0" timeOffset="1717.59">29591 5725 516 0,'0'0'0'0,"7"-4"0"0,9 2 0 16,-16 2 0-16,0 0 0 0,18-3 0 0,-3 0 0 15,-15 3 0-15,0 0 0 0,18-9 0 0,7 0 0 16,-25 9 8-16,0 0-8 0,23-7 8 0,-9 2-8 0,-14 5 11 15,0 0-11-15,14 0 12 0,5 0-12 0,-19 0 18 16,0 0-18-16,20 0 19 0,1 2-19 0,-21-2 20 16,0 0-20-16,19 3 20 0,-3 3-20 0,0 0-414 15</inkml:trace>
  <inkml:trace contextRef="#ctx0" brushRef="#br0" timeOffset="1941.02">29676 5922 695 0,'0'0'0'0,"7"0"0"16,9 0 0-16,-16 0 11 0,0 0-11 0,15 0 12 16,-6 0-12-16,-9 0 24 0,0 0-24 0,11 0 25 15,5-3-25-15,-16 3 26 0,0 0-26 0,21-6 27 16,5-4-27-16,-26 10 16 0,0 0-16 0,29-12 17 15,-3 3-17-15,-26 9 11 0,0 0-11 0,25-12 12 16,-1-4-12-16,1 1-597 0</inkml:trace>
  <inkml:trace contextRef="#ctx0" brushRef="#br0" timeOffset="2650.54">30254 5148 180 0,'0'0'0'0,"0"0"0"0,0 0 0 15,0 0 35-15,0 0-35 0,6 7 35 0,-6-7-35 16,0 0 61-16,0 0-61 0,0 0 62 0,0 0-62 15,0 0 38-15,0 0-38 0,-2 9 39 0,2 1-39 16,0-10 32-16,0 0-32 0,0 14 32 0,0 5-32 0,0-19 22 16,0 0-22-16,0 21 22 0,0 7-22 0,0-28 23 15,0 0-23-15,-2 36 23 0,-2 0-23 0,4-36 28 16,0 0-28-16,-3 38 29 0,3 6-29 0,0-44 27 16,0 0-27-16,3 52 28 0,3 17-28 0,-6-69 29 0,0 0-29 15,5 73 29-15,0-1-29 0,-5-72 28 0,0 0-28 16,6 68 28-16,-3-3-28 0,-3-65 21 0,0 0-21 15,4 65 22-15,1-3-22 0,-5-62 19 0,0 0-19 0,7 59 20 16,4 1-20-16,-11-60 16 0,0 0-16 0,14 49 16 16,2-11-16-16,-16-38 11 0,0 0-11 0,14 27 12 15,-4-14-12-15,-10-13 12 0,0 0-12 0,20 0 12 16,15-6-12-16,-35 6 6 0,0 0-6 0,42-19 7 16,2-10-7-16,-44 29 0 0,0 0 0 0,45-40 1 15,-7-12-1-15,3 4-694 0</inkml:trace>
  <inkml:trace contextRef="#ctx0" brushRef="#br0" timeOffset="3666.57">30768 5562 393 0,'0'0'0'0,"0"0"0"0,-13-12 0 0,13 12 0 16,0 0 0-16,-10-7 0 0,-1 4 0 0,11 3-2 0,0 0 2 15,-12 3-2-15,-6 6 2 0,18-9 2 0,0 0-2 16,-18 12 3-16,3 3-3 0,15-15 14 0,0 0-14 15,-15 16 14-15,3 5-14 0,12-21 33 0,0 0-33 16,-12 24 33-16,-2 7-33 0,14-31 42 0,0 0-42 0,-16 35 42 16,2-1-42-16,14-34 43 0,0 0-43 0,-11 38 43 15,6-1-43-15,5-37 36 0,0 0-36 0,1 34 36 16,8 3-36-16,-9-37 28 0,0 0-28 0,16 33 29 16,5 3-29-16,-21-36 23 0,0 0-23 0,22 24 24 15,-7-12-24-15,-15-12 18 0,0 0-18 0,16 4 19 16,5-11-19-16,-21 7 13 0,0 0-13 0,29-9 13 15,6-15-13-15,-35 24 10 0,0 0-10 0,32-28 10 16,-9-1-10-16,-23 29 2 0,0 0-2 0,19-31 2 16,0 1-2-16,-19 30 0 0,0 0 0 0,16-24 1 0,-2 1-1 15,-14 23-1-15,0 0 1 0,15-24 0 0,0-2 0 16,-15 26-9-16,0 0 9 0,15-31-9 0,-5 7 9 16,-10 24-22-16,0 0 22 0,7-21-22 0,-2 4 22 15,-5 17-32-15,0 0 32 0,4-14-31 0,-4 5 31 16,0 9-21-16,0 0 21 0,0 0-21 0,0 0 21 15,0 0-12-15,0 0 12 0,-2 16-11 0,-3-1 11 16,5-15-7-16,0 0 7 0,-5 16-7 0,1 5 7 0,4-21-5 16,0 0 5-16,0 21-4 0,2-2 4 0,-2-19-2 15,0 0 2-15,2 20-1 0,1 5 1 0,-3-25 0 16,0 0 0-16,5 20 0 0,4-4 0 0,-9-16 0 0,0 0 0 16,9 17 1-16,-4 2-1 0,-5-19 2 0,0 0-2 15,4 18 3-15,-1-3-3 0,-3-15 7 16,0 0-7-16,2 7 8 0,-4 2-8 0,2-9 12 0,0 0-12 15,0 0 13-15,0 0-13 0,0 0 14 0,0 0-14 16,0 0 15-16,-1-16-15 0,1 16 15 0,0 0-15 0,3-12 16 16,2 0-16-16,-5 12 14 0,0 0-14 0,9-21 14 15,0-7-14-15,-9 28 12 0,0 0-12 0,9-29 13 16,0 10-13-16,-9 19 11 0,0 0-11 0,9-19 11 16,-1 5-11-16,-8 14 17 0,0 0-17 0,7-12 18 15,-1 3-18-15,-6 9 18 0,0 0-18 0,9 0 18 16,3 9-18-16,-12-9 20 0,0 0-20 0,14 17 20 15,-2 8-20-15,-12-25 19 0,0 0-19 0,13 24 20 16,-4-5-20-16,-9-19 16 0,0 0-16 0,7 12 17 16,-4 2-17-16,-3-14 14 0,0 0-14 0,4 10 14 15,-3-1-14-15,-1-9 9 0,0 0-9 0,0 0 9 0,7 3-9 16,-7-3 7-16,0 0-7 0,0 0 7 16,11-7-7-16,-11 7 5 0,0 0-5 0,5-8 5 0,1-10-5 15,-6 18 4-15,0 0-4 0,8-27 4 0,5-10-4 16,-13 37 4-16,0 0-4 0,14-39 5 0,0 6-5 15,-14 33 4-15,0 0-4 0,14-31 4 0,0 10-4 16,-14 21 2-16,0 0-2 0,13-18 2 0,-6 12-2 16,-7 6 1-16,0 0-1 0,10 3 1 0,10 6-1 0,-20-9 1 15,0 0-1-15,24 24 2 0,5 17-2 0,-29-41 1 16,0 0-1-16,26 47 2 0,-1-5-2 0,-25-42 2 16,0 0-2-16,23 39 2 0,1 1-2 0,-24-40 1 0,0 0-1 15,23 33 2-15,-5-12-2 0,-18-21-1 0,0 0 1 16,14 12 0-16,-5-5 0 0,0-4-827 0</inkml:trace>
  <inkml:trace contextRef="#ctx0" brushRef="#br0" timeOffset="4416.27">32090 4666 124 0,'0'0'0'0,"0"0"0"15,0 0 0-15,0 0 13 0,0 0-13 0,-10 12 14 16,1 0-14-16,9-12 48 0,0 0-48 0,-12 17 48 16,-2 2-48-16,14-19 52 0,0 0-52 0,-16 21 53 15,-2-6-53-15,18-15 31 0,0 0-31 0,-16 21 32 16,2 0-32-16,14-21 25 0,0 0-25 0,-14 28 26 0,0-2-26 16,14-26 19-16,0 0-19 0,-18 34 19 0,-5 11-19 15,23-45 17-15,0 0-17 0,-24 52 17 0,1 14-17 16,23-66 14-16,0 0-14 0,-23 76 14 0,-2 9-14 15,25-85 14-15,0 0-14 0,-23 85 15 0,7 0-15 16,16-85 11-16,0 0-11 0,-7 88 11 0,11 5-11 16,-4-93 10-16,0 0-10 0,14 92 10 0,9-11-10 15,-23-81 8-15,0 0-8 0,28 78 8 0,0 5-8 16,-28-83 6-16,0 0-6 0,27 82 7 0,3-8-7 0,-30-74 9 16,0 0-9-16,28 71 9 0,-3-11-9 0,-25-60 5 15,0 0-5-15,21 49 5 0,-4-8-5 0,-17-41 2 0,0 0-2 16,16 32 3-16,-2-12-3 0,0 1-465 0</inkml:trace>
  <inkml:trace contextRef="#ctx0" brushRef="#br0" timeOffset="5747.51">32316 5231 292 0,'0'0'0'16,"0"0"0"-16,-7 13 0 0,7-13-3 0,0 0 3 16,-7 5-3-16,0 5 3 0,7-10-1 0,0 0 1 15,-5 12 0-15,-2 2 0 0,7-14 0 0,0 0 0 16,-7 21 0-16,0 10 0 0,7-31 2 0,0 0-2 0,-9 42 2 16,-4 16-2-16,13-58 9 0,0 0-9 0,-7 70 10 15,14 11-10-15,-7-81 18 0,0 0-18 0,13 85 19 16,-1-14-19-16,-12-71 25 0,0 0-25 0,18 65 25 15,3-7-25-15,-21-58 31 0,0 0-31 0,21 57 32 16,-2 2-32-16,-19-59 32 0,0 0-32 0,16 50 33 16,-2-7-33-16,-14-43 30 0,0 0-30 0,11 36 30 15,-4-11-30-15,-7-25 30 0,0 0-30 0,4 20 31 16,-3-8-31-16,-1-12 28 0,0 0-28 0,0 7 29 16,0-7-29-16,0 0 21 0,0 0-21 0,0 0 22 15,-8-10-22-15,8 10 13 0,0 0-13 0,-4-17 14 0,-1-11-14 16,5 28 8-16,0 0-8 0,-7-40 9 0,0-10-9 15,7 50 5-15,0 0-5 0,-7-55 5 0,-4-8-5 16,11 63 2-16,0 0-2 0,-14-67 3 0,-4-6-3 16,18 73 4-16,0 0-4 0,-16-69 5 0,2-4-5 15,14 73 11-15,0 0-11 0,-16-64 11 0,-3 12-11 16,19 52 21-16,0 0-21 0,-19-38 22 0,4 7-22 16,15 31 32-16,0 0-32 0,-10-24 33 0,3 3-33 15,7 21 40-15,0 0-40 0,-2-22 41 0,6-3-41 0,-4 25 42 16,0 0-42-16,7-26 42 0,3 2-42 0,-10 24 48 15,0 0-48-15,18-24 48 0,5-7-48 0,-23 31 45 0,0 0-45 16,25-26 45-16,-3 2-45 0,-22 24 40 0,0 0-40 16,20-19 40-16,-6 6-40 0,-14 13 33 0,0 0-33 15,14-8 34-15,4 4-34 0,-18 4 35 0,0 0-35 16,24 9 35-16,8 22-35 0,-32-31 25 0,0 0-25 0,30 40 26 16,-12 7-26-16,-18-47 22 0,0 0-22 0,9 48 23 15,-6-5-23-15,-3-43 16 0,0 0-16 0,-2 40 16 16,-3-7-16-16,5-33 13 0,0 0-13 0,-9 33 13 15,-1-2-13-15,10-31 9 0,0 0-9 0,-14 33 10 16,-4-9-10-16,18-24 7 0,0 0-7 0,-21 19 8 16,-4-1-8-16,25-18 3 0,0 0-3 0,-25 12 4 15,6-4-4-15,19-8 0 0,0 0 0 0,-12 9 0 16,6 1 0-16,1-1-1219 0</inkml:trace>
  <inkml:trace contextRef="#ctx0" brushRef="#br0" timeOffset="6114.75">32662 5514 590 0,'0'0'0'0,"0"0"7"0,0 0-7 16,-7 36 8-16,-2-7-8 0,9-29 9 0,0 0-9 15,-5 25 9-15,3-5-9 0,2-20 7 0,0 0-7 16,0 25 8-16,4 2-8 0,-4-27 12 0,0 0-12 0,5 24 12 15,4-5-12-15,-9-19 13 0,0 0-13 0,12 18 14 16,0-3-14-16,-12-15 20 0,0 0-20 0,16 12 21 16,-2-3-21-16,-14-9 12 0,0 0-12 0,11 7 13 15,-2-2-13-15,-9-5 8 0,0 0-8 0,21-8 8 16,21-8-8-16,1-3-519 0</inkml:trace>
  <inkml:trace contextRef="#ctx0" brushRef="#br0" timeOffset="6354.58">32764 5337 675 0,'0'0'0'0,"0"0"15"15,0 0-15-15,-19-33 15 0,1 11-15 0,18 22 14 16,0 0-14-16,-14-14 14 0,2 2-14 0,12 12 7 0,0 0-7 16,-9-7 8-16,0 7-8 0,9 0 0 0,0 0 0 15,-2 7 1-15,9 5-1 0,0 0-502 0</inkml:trace>
  <inkml:trace contextRef="#ctx0" brushRef="#br0" timeOffset="6914.64">32681 4816 482 0,'6'12'0'0,"-6"-12"6"0,0 0-6 15,21 37 7-15,7 11-7 0,-28-48 3 0,0 0-3 0,32 49 3 16,0 2-3-16,-32-51 16 0,0 0-16 0,30 61 16 15,-1 8-16-15,-29-69 25 0,0 0-25 0,32 73 26 16,0-9-26-16,-32-64 46 0,0 0-46 0,28 61 47 16,-1-1-47-16,-27-60 51 0,0 0-51 0,23 61 51 15,-8 3-51-15,-15-64 44 0,0 0-44 0,11 69 44 16,-7-5-44-16,-4-64 39 0,0 0-39 0,-6 62 39 16,-6-5-39-16,12-57 30 0,0 0-30 0,-18 56 30 15,-6-4-30-15,24-52 20 0,0 0-20 0,-30 53 20 16,0 4-20-16,-2 2-724 0</inkml:trace>
  <inkml:trace contextRef="#ctx0" brushRef="#br0" timeOffset="7830.43">30528 6552 494 0,'0'0'0'16,"0"0"0"-16,-7 9 0 0,7-9 1 0,0 0-1 16,-9 5 1-16,-2 2-1 0,11-7 9 0,0 0-9 15,-9 0 9-15,9 0-9 0,0 0 23 0,0 0-23 16,-7 0 23-16,7 0-23 0,0 0 41 0,0 0-41 15,9 8 41-15,5 8-41 0,-14-16 40 0,0 0-40 0,25 21 41 16,10 15-41-16,-35-36 41 0,0 0-41 0,41 48 42 16,-1 6-42-16,-40-54 38 0,0 0-38 0,37 62 38 15,-3 9-38-15,-34-71 29 0,0 0-29 0,32 68 30 16,1-8-30-16,-33-60 24 0,0 0-24 0,32 52 25 16,-7-10-25-16,-25-42 17 0,0 0-17 0,21 36 17 15,-4-8-17-15,-17-28 12 0,0 0-12 0,15 17 12 16,-5-6-12-16,-10-11 10 0,0 0-10 0,9 0 11 15,-4-4-11-15,-5 4 11 0,0 0-11 0,2-21 11 16,-6-13-11-16,4 34 12 0,0 0-12 0,-7-47 12 0,-5-12-12 16,12 59 10-16,0 0-10 0,-14-74 10 0,2-13-10 15,12 87 8-15,0 0-8 0,-9-90 8 0,3 9-8 16,6 81 16-16,0 0-16 0,-3-76 16 0,1 8-16 16,2 68 23-16,0 0-23 0,-2-53 23 0,2 13-23 15,0 40 30-15,0 0-30 0,0-26 31 0,0 12-31 16,0 14 29-16,0 0-29 0,2-5 30 0,-2 5-30 15,0 0 25-15,0 0-25 0,7 8 26 0,4 20-26 0,-11-28 16 16,0 0-16-16,16 33 16 0,10 3-16 0,1 1-1014 16</inkml:trace>
  <inkml:trace contextRef="#ctx0" brushRef="#br0" timeOffset="8098.18">30662 6905 617 0,'0'0'0'0,"0"0"0"16,12-5 0-16,-12 5 7 0,0 0-7 0,11-4 8 15,-4 4-8-15,-7 0 18 0,0 0-18 0,0 0 18 16,12-12-18-16,-12 12 30 0,0 0-30 0,11-8 31 15,1-5-31-15,-12 13 24 0,0 0-24 0,18-19 25 16,6-5-25-16,-24 24 19 0,0 0-19 0,27-24 20 16,-8 7-20-16,-19 17 14 0,0 0-14 0,21-13 14 0,13 3-14 15,-1 1-574-15</inkml:trace>
  <inkml:trace contextRef="#ctx0" brushRef="#br0" timeOffset="8472.83">31078 6690 527 0,'0'0'0'16,"0"0"0"-16,0 0 0 0,0 0 1 0,0 0-1 16,0 0 2-16,0 12-2 0,0-12 3 0,0 0-3 0,0 7 3 15,2 2-3-15,-2-9 14 0,0 0-14 0,1 14 15 16,3 8-15-16,-4-22 24 0,0 0-24 0,2 33 24 16,1 9-24-16,-3-42 31 0,0 0-31 0,4 47 32 15,1 4-32-15,-5-51 33 0,0 0-33 0,7 49 34 16,-2-8-34-16,-5-41 28 0,0 0-28 0,4 32 29 15,0-12-29-15,-4-20 21 0,0 0-21 0,3 9 22 16,-3-9-22-16,0 0 13 0,0 0-13 0,11-9 14 16,1-15-14-16,-12 24 1 0,0 0-1 0,18-40 1 0,1-12-1 15,0-1-594-15</inkml:trace>
  <inkml:trace contextRef="#ctx0" brushRef="#br0" timeOffset="8891.25">31168 6372 460 0,'0'0'0'0,"0"0"0"0,-9-4 0 0,9 4 0 0,0 0 0 16,-9-1 1-16,-1 1-1 0,10 0 0 0,0 0 0 15,-9 0 1-15,2 0-1 0,7 0 12 0,0 0-12 16,0 0 12-16,-9-4-12 0,9 4 33 0,0 0-33 0,0 0 33 16,0 0-33-16,0 0 47 0,0 0-47 0,0 0 47 15,0 0-47-15,0 0 47 0,0 0-47 0,0 0 48 16,0 0-48-16,0 0 42 0,0 0-42 0,7-5 42 16,-7 5-42-16,0 0 34 0,0 0-34 0,4 9 35 15,-3-1-35-15,-1-8 27 0,0 0-27 0,2 12 28 16,-2 1-28-16,0-13 18 0,0 0-18 0,2 15 19 15,0-3-19-15,-2-12 15 0,0 0-15 0,3 9 15 16,2-2-15-16,-5-7 12 0,0 0-12 0,0 0 13 16,11-4-13-16,-11 4 13 0,0 0-13 0,4-12 13 0,-6-3-13 15,2 15 11-15,0 0-11 0,-5-18 12 0,-6 5-12 16,11 13 11-16,0 0-11 0,-11-11 11 0,1 8-11 16,10 3 8-16,0 0-8 0,-13 1 9 0,-6 15-9 15,-2 0-787-15</inkml:trace>
  <inkml:trace contextRef="#ctx0" brushRef="#br0" timeOffset="104414.9">23714 9340 438 0,'0'0'0'0,"0"0"0"0,0 0 0 16,0 0 21-16,0 0-21 0,0 0 22 0,0 0-22 16,0 0 51-16,0 0-51 0,0 0 52 0,0 0-52 15,0 0 39-15,0 0-39 0,0 0 40 0,31-12-40 16,-31 12 36-16,0 0-36 0,22-19 36 0,2-6-36 16,-24 25 20-16,0 0-20 0,25-29 20 0,-2-7-20 15,-23 36 19-15,0 0-19 0,19-45 20 0,-1-4-20 0,-18 49 22 16,0 0-22-16,16-48 23 0,-2-1-23 0,-14 49 23 15,0 0-23-15,11-39 23 0,-4 2-23 0,-7 37 24 16,0 0-24-16,0-31 24 0,0 9-24 0,0 22 21 16,0 0-21-16,-11-23 22 0,-5 2-22 0,16 21 18 0,0 0-18 15,-17-15 18-15,1 10-18 0,16 5 15 0,0 0-15 16,-16-4 15-16,-2 8-15 0,18-4 9 0,0 0-9 16,-19 5 10-16,-2 3-10 0,21-8 10 0,0 0-10 15,-20 12 10-15,4 8-10 0,16-20 11 0,0 0-11 0,-14 19 11 16,0 3-11-16,14-22 6 0,0 0-6 0,-16 28 6 15,-1 5-6-15,17-33 5 0,0 0-5 0,-15 39 5 16,10 8-5-16,5-47 4 0,0 0-4 0,-5 57 4 16,3 4-4-16,2-61 4 0,0 0-4 0,-5 62 4 15,1 2-4-15,4-64 3 0,0 0-3 0,-10 68 4 16,3 8-4-16,7-76 5 0,0 0-5 0,-6 79 5 16,3-1-5-16,3-78 8 0,0 0-8 0,0 68 8 15,3-9-8-15,-3-59 10 0,0 0-10 0,4 53 11 16,1-4-11-16,-5-49 12 0,0 0-12 0,5 48 13 15,1 4-13-15,-6-52 13 0,0 0-13 0,3 54 14 16,-6-2-14-16,3-52 12 0,0 0-12 0,-6 48 13 0,-2-5-13 16,8-43 11-16,0 0-11 0,-9 37 12 0,4-11-12 15,5-26 9-15,0 0-9 0,-9 22 9 0,2-3-9 16,7-19 5-16,0 0-5 0,-6 12 5 0,6-12-5 16,0 0 0-16,0 0 0 0,-8 5 0 0,8-5 0 15,0 0-3-15,0 0 3 0,5-22-3 0,2-14 3 0,0-1-943 16</inkml:trace>
  <inkml:trace contextRef="#ctx0" brushRef="#br0" timeOffset="104659.81">23350 9736 460 0,'0'0'0'0,"0"0"0"15,0 0 0-15,0 0-19 0,0 0 19 0,20-5-19 16,13-5 19-16,-1-1-257 0</inkml:trace>
  <inkml:trace contextRef="#ctx0" brushRef="#br0" timeOffset="104750.02">23574 9688 292 0,'0'0'0'0,"14"3"0"16,25 1 0-16,-39-4 16 0,0 0-16 0,50 8 16 16,3-3-16-16,-53-5 57 0,0 0-57 0,49 7 57 0,-16-3-57 15,-33-4 51-15,0 0-51 0,30 2 52 0,-3-1-52 16,-27-1 29-16,0 0-29 0,28-1 30 0,7-5-30 16,-1 1-390-16</inkml:trace>
  <inkml:trace contextRef="#ctx0" brushRef="#br0" timeOffset="105499.16">24231 9613 449 0,'0'0'0'0,"0"0"0"16,8 5 0-16,-8-5 20 0,0 0-20 0,7 2 20 16,-7-2-20-16,0 0 28 0,0 0-28 0,16-8 29 15,-2-5-29-15,-14 13 28 0,0 0-28 0,18-13 28 16,-2 0-28-16,-16 13 42 0,0 0-42 0,16-10 43 16,5 5-43-16,-21 5 38 0,0 0-38 0,28-7 38 15,4 3-38-15,-32 4 33 0,0 0-33 0,41-5 33 16,-1-3-33-16,-40 8 27 0,0 0-27 0,48-9 28 15,3-3-28-15,-51 12 31 0,0 0-31 0,46-9 31 16,-16 6-31-16,-30 3 31 0,0 0-31 0,23 0 31 16,-4-4-31-16,-19 4 26 0,0 0-26 0,14-5 26 0,-5 3-26 15,-9 2 13-15,0 0-13 0,0 0 13 0,9 0-13 16,-9 0 3-16,0 0-3 0,0 0 3 0,0 0-3 16,0 0-759-16</inkml:trace>
  <inkml:trace contextRef="#ctx0" brushRef="#br0" timeOffset="106836">24257 9771 259 0,'0'0'0'0,"0"0"0"0,0 0 0 0,0 0 1 16,0 0-1-16,0 0 1 0,0 0-1 0,0 0 3 16,0 0-3-16,7 0 4 0,-7 0-4 0,0 0 15 0,0 0-15 15,18 0 15-15,3 1-15 0,-21-1 31 0,0 0-31 16,23 4 31-16,3-4-31 0,-26 0 62 0,0 0-62 15,25 0 62-15,-2 0-62 0,-23 0 63 0,0 0-63 16,23 0 63-16,2-4-63 0,-25 4 53 0,0 0-53 0,24 0 54 16,1 4-54-16,-25-4 38 0,0 0-38 0,28 2 38 15,9-1-38-15,-37-1 26 0,0 0-26 0,34 0 27 16,-13-1-27-16,-21 1 17 0,0 0-17 0,19 0 18 16,6 0-18-16,-25 0 14 0,0 0-14 0,26 0 14 15,-3 0-14-15,-23 0 13 0,0 0-13 0,16 0 14 16,-5 0-14-16,-11 0 18 0,0 0-18 0,5 0 18 15,-5 0-18-15,0 0 15 0,0 0-15 0,7-2 16 16,-7 2-16-16,0 0 12 0,0 0-12 0,12-4 13 16,-12 4-13-16,0 0 11 0,0 0-11 0,9-3 11 15,-9 3-11-15,0 0 11 0,0 0-11 0,0 0 12 0,0 0-12 16,0 0 10-16,0 0-10 0,0 0 11 0,0 0-11 16,0 0 10-16,0 0-10 0,0 0 10 0,0 0-10 15,0 0 11-15,0 0-11 0,0 0 12 0,-10-5-12 16,10 5 12-16,0 0-12 0,-18-5 13 0,-1 5-13 15,19 0 13-15,0 0-13 0,-25 0 14 0,-3-2-14 16,28 2 16-16,0 0-16 0,-28-4 16 0,-2 3-16 16,30 1 13-16,0 0-13 0,-25-5 13 0,2 3-13 0,23 2 10 15,0 0-10-15,-21 0 10 0,0 2-10 0,21-2 7 16,0 0-7-16,-22 1 8 0,1 3-8 0,21-4 6 16,0 0-6-16,-17 0 6 0,-3-4-6 0,20 4 3 15,0 0-3-15,-17-1 4 0,-1 1-4 0,18 0 2 0,0 0-2 16,-14 1 2-16,5 3-2 0,9-4 0 0,0 0 0 15,-12 7 1-15,-2 6-1 0,14-13 0 0,0 0 0 16,-15 13 0-16,5-6 0 0,10-7-1 0,0 0 1 16,-7 1 0-16,7-1 0 0,0 0-919 0</inkml:trace>
  <inkml:trace contextRef="#ctx0" brushRef="#br0" timeOffset="110763.09">23040 9594 169 0,'0'0'0'0,"0"0"0"0,-5-8 0 0,5 8 26 0,0 0-26 15,-6-13 26-15,-2-7-26 0,8 20 45 0,0 0-45 16,-15-19 46-16,1 1-46 0,14 18 43 0,0 0-43 16,-16-12 44-16,-5 2-44 0,21 10 34 0,0 0-34 15,-24-9 35-15,-3 4-35 0,27 5 24 0,0 0-24 16,-26-2 24-16,-3 4-24 0,29-2 25 0,0 0-25 15,-28 5 26-15,-2 7-26 0,30-12 19 0,0 0-19 0,-28 16 20 16,0 13-20-16,28-29 16 0,0 0-16 0,-25 35 17 16,2 3-17-16,23-38 10 0,0 0-10 0,-21 42 11 15,-2 4-11-15,23-46 6 0,0 0-6 0,-23 50 7 16,-2 13-7-16,25-63 4 0,0 0-4 0,-23 72 5 16,4 10-5-16,19-82 3 0,0 0-3 0,-14 81 4 15,7-5-4-15,7-76 5 0,0 0-5 0,-2 61 5 16,6-16-5-16,-4-45 7 0,0 0-7 0,10 34 7 15,8-4-7-15,-18-30 8 0,0 0-8 0,21 17 9 0,0-5-9 16,-21-12 11-16,0 0-11 0,28 2 11 0,17-9-11 16,-45 7 12-16,0 0-12 0,45-19 13 0,0-10-13 15,-45 29 13-15,0 0-13 0,40-40 14 0,-5-10-14 16,-35 50 16-16,0 0-16 0,29-61 17 0,-8-13-17 16,-21 74 18-16,0 0-18 0,17-75 19 0,-1 6-19 15,-16 69 30-15,0 0-30 0,9-61 31 0,-9 6-31 16,0 55 38-16,0 0-38 0,-3-52 38 0,-3 4-38 0,6 48 40 15,0 0-40-15,-7-45 41 0,0-9-41 0,7 54 35 16,0 0-35-16,-3-43 35 0,-1 10-35 0,4 33 33 16,0 0-33-16,0-23 34 0,4 10-34 0,-4 13 27 0,0 0-27 15,0-9 28-15,0 9-28 0,0 0 25 0,0 0-25 16,0 0 26-16,0 0-26 0,0 0 22 0,0 0-22 16,1 21 23-16,3 20-23 0,-4-41 20 0,0 0-20 15,5 54 20-15,6 8-20 0,-11-62 18 0,0 0-18 16,14 64 19-16,2-7-19 0,-16-57 13 0,0 0-13 0,17 63 14 15,5 8-14-15,-22-71 12 0,0 0-12 0,23 76 12 16,-1 2-12-16,-22-78 10 0,0 0-10 0,25 65 11 16,2-9-11-16,-27-56 8 0,0 0-8 0,23 43 9 15,-6-12-9-15,-17-31 9 0,0 0-9 0,14 17 10 16,2-11-10-16,-16-6 3 0,0 0-3 0,20-13 3 16,11-23-3-16,1 2-1119 0</inkml:trace>
  <inkml:trace contextRef="#ctx0" brushRef="#br0" timeOffset="114164.59">25382 9303 214 0,'0'0'0'0,"0"0"0"16,0 0 0-16,0 0 7 0,0 0-7 0,0 0 7 16,0 0-7-16,0 0 19 0,0 0-19 0,0 0 20 15,0 0-20-15,0 0 28 0,0 0-28 0,0 0 28 16,0 0-28-16,0 0 28 0,0 0-28 0,0 0 28 15,0 0-28-15,0 0 27 0,0 0-27 0,4-20 27 16,-1 8-27-16,-3 12 25 0,0 0-25 0,2-13 26 16,-2 1-26-16,0 12 30 0,0 0-30 0,0-7 31 15,0 7-31-15,0 0 31 0,0 0-31 0,2-8 31 16,-2 8-31-16,0 0 29 0,0 0-29 0,0 0 29 0,0-9-29 16,0 9 27-16,0 0-27 0,0 0 28 0,0 0-28 15,0 0 28-15,0 0-28 0,0 0 29 0,0 0-29 16,0 0 29-16,0 0-29 0,0 9 30 0,0-9-30 15,0 0 33-15,0 0-33 0,-2 5 34 0,2-5-34 16,0 0 30-16,0 0-30 0,-7 14 31 0,4-2-31 16,3-12 26-16,0 0-26 0,-2 14 26 0,0 1-26 15,2-15 25-15,0 0-25 0,-2 12 25 0,-1 4-25 0,3-16 24 16,0 0-24-16,-4 17 24 0,2-1-24 0,2-16 21 16,0 0-21-16,0 12 22 0,0-3-22 0,0-9 20 15,0 0-20-15,0 10 20 0,0 2-20 0,0-12 16 0,0 0-16 16,0 11 17-16,0-4-17 0,0-7 16 0,0 0-16 15,0 0 16-15,-1 12-16 0,1-12 13 0,0 0-13 16,0 0 14-16,-6 8-14 0,6-8 12 0,0 0-12 16,0 0 12-16,0 0-12 0,0 0 13 0,0 0-13 15,2 7 13-15,-2-7-13 0,0 0 11 0,0 0-11 0,2 9 12 16,-2-9-12-16,0 0 11 0,0 0-11 0,0 0 11 16,0 0-11-16,0 0 11 0,0 0-11 0,-7 3 12 15,7-3-12-15,0 0 11 0,0 0-11 0,0 0 11 16,0 0-11-16,0 0 10 0,0 0-10 0,0 0 11 15,0 0-11-15,0 0 8 0,0 0-8 0,0 0 8 16,0 0-8-16,0 0 6 0,0 0-6 0,0 0 7 16,0-7-7-16,0 7 4 0,0 0-4 0,0 0 4 15,0 0-4-15,0 0 2 0,0 0-2 0,0 0 3 16,0 0-3-16,0 0 2 0,0 0-2 0,0 0 2 16,0-5-2-16,0 5 1 0,0 0-1 0,0 0 2 0,0 0-2 15,0 0 1-15,0 0-1 0,0 0 1 0,0-10-1 16,0 10 1-16,0 0-1 0,0 0 2 0,0-12-2 15,0 12 2-15,0 0-2 0,0-5 3 0,0-4-3 16,0 9 3-16,0 0-3 0,0-7 4 0,3-5-4 16,-3 12 3-16,0 0-3 0,0-14 3 0,0 2-3 15,0 12 3-15,0 0-3 0,0-7 3 0,0 7-3 16,0 0 2-16,0 0-2 0,0-12 3 0,0 12-3 0,0 0 2 16,0 0-2-16,0-9 2 0,0 9-2 0,0 0 1 15,0 0-1-15,0 0 2 0,0 0-2 0,0 0 0 0,0 0 0 16,0 0 1-16,4-7-1 0,-4 7 0 0,0 0 0 15,0 0 0-15,0 0 0 0,0 0 0 0,0 0 0 16,0 0 0-16,0 0 0 0,0 0-1 0,0 0 1 16,0 0 0-16,0 0 0 0,0 0-1 0,0 0 1 15,0 0 0-15,0 0 0 0,0 0-1 0,0 0 1 0,0 0-1 16,0 0 1-16,0 0-1 0,0 0 1 0,0 0 0 16,0 0 0-16,0 0 0 0,0 0 0 0,0 0 0 15,2-5 0-15,-2 5 0 0,0 0 0 0,0 0 0 16,0 0 0-16,0 0 0 0,0 0 0 0,0 0 1 15,0 0-1-15,0 0 0 0,0 0 0 0,0 0 1 16,0 0-1-16,0 0 1 0,0 0-1 0,0-9 1 16,0 9-1-16,0 0 1 0,0 0-1 15,0 0 2-15,0 0-2 0,0 0 2 0,0 0-2 0,0 0 2 16,0 0-2-16,0 0 2 0,0 0-2 0,0 0 2 16,7-1-2-16,-7 1 0 0,0 0 0 0,0 0 1 15,0 0-1-15,0 0 0 0,0 0 0 0,0 0 0 0,7-2 0 16,-7 2-2-16,0 0 2 0,0 0-1 0,0 0 1 15,0 0-5-15,0 0 5 0,7-7-5 0,-7 7 5 16,0 0-7-16,0 0 7 0,0 0-6 0,0 0 6 16,0 0-8-16,0 0 8 0,9-9-7 0,-9 9 7 15,0 0-6-15,0 0 6 0,7-8-5 0,-7 8 5 16,0 0-5-16,0 0 5 0,0 0-4 0,5-9 4 0,-5 9-4 16,0 0 4-16,0 0-3 0,0 0 3 0,0 0-3 15,0 0 3-15,0 0-3 0,0 0 3 0,0 0-3 16,0 0 3-16,0 0-2 0,7-2 2 0,-7 2-2 0,0 0 2 15,0 0-2-15,0 0 2 0,0 0-2 0,0 0 2 16,0 0-2-16,0 0 2 0,0 0-1 0,0 0 1 16,-7 0-1-16,7 0 1 0,0 0-1 0,0 0 1 15,0 0 0-15,0 0 0 0,0 0-1 0,0 0 1 0,0 0 0 16,0 0 0-16,0 0-1 0,0 0 1 0,0 0 0 16,0 0 0-16,0 0-1 0,0 0 1 0,-2 7-1 15,2-7 1-15,0 0-1 0,0 0 1 0,0 0-1 16,0 7 1-16,0-7-2 0,0 0 2 0,0 0-1 15,0 0 1-15,0 0-1 0,0 0 1 0,0 0-1 16,0 9 1-16,0-9-1 0,0 0 1 0,0 0-1 16,0 0 1-16,0 0-1 0,0 0 1 0,0 0-1 15,0 0 1-15,0 0-1 0,0 0 1 0,0 0 0 16,0 0 0-16,0 0-1 0,0 0 1 0,0 0-1 16,-9 2 1-16,9-2-2 0,0 0 2 0,0 0-2 15,0 0 2-15,0 0-3 0,0 0 3 0,0 0-2 0,-7 6 2 16,7-6-3-16,0 0 3 0,0 0-2 0,0 0 2 15,0 0-3-15,0 0 3 0,0 0-2 0,0 0 2 16,0 0-2-16,0 0 2 0,0 0-1 0,0 0 1 16,0 0-1-16,0 0 1 0,0 0-1 0,0 0 1 15,0 0-3-15,0 0 3 0,0 0-3 0,0 0 3 16,0 0-5-16,0 0 5 0,0 0-5 0,-5-8 5 16,5 8-8-16,0 0 8 0,0 0-7 0,0 0 7 0,0 0-6 15,0 0 6-15,0 0-5 0,0 0 5 0,0 0-4 16,0 0 4-16,0 0-4 0,0 0 4 0,0 0-2 15,0 0 2-15,0 0-2 0,0 0 2 0,0 0-2 0,0 0 2 16,0 0-1-16,0 0 1 0,0 0-1 0,0 0 1 16,0 0-1-16,0 0 1 0,0 0-1 0,0 0 1 15,0 0 0-15,0 0 0 0,0 0-1 0,0 0 1 16,0 0 0-16,0 0 0 0,0 0-2 0,0 0 2 16,0 0-1-16,0 0 1 0,0 0-3 0,0 0 3 0,0 0-3 15,5-12 3-15,1-4-953 0</inkml:trace>
  <inkml:trace contextRef="#ctx0" brushRef="#br0" timeOffset="121322.78">25354 9324 191 0,'0'0'0'0,"0"0"0"0,0 0 0 16,0 0 20-16,0 0-20 0,0 0 20 0,0 0-20 16,0 0 36-16,0 0-36 0,-9-17 37 0,9 17-37 15,0 0 55-15,0 0-55 0,-5-12 55 0,5 12-55 16,0 0 44-16,0 0-44 0,4-11 44 0,-1 6-44 16,-3 5 32-16,0 0-32 0,4-8 33 0,1-5-33 15,-5 13 26-15,0 0-26 0,5-8 26 0,2 1-26 0,-7 7 22 16,0 0-22-16,9-7 22 0,3 2-22 0,-12 5 24 15,0 0-24-15,20-9 24 0,5 6-24 0,-25 3 15 16,0 0-15-16,31 0 16 0,5 3-16 0,-36-3 13 16,0 0-13-16,33 5 13 0,1 2-13 0,-34-7 11 0,0 0-11 15,28 9 12-15,-7-6-12 0,-21-3 8 0,0 0-8 16,21 9 9-16,2 0-9 0,-23-9 11 0,0 0-11 16,21 10 11-16,-1 2-11 0,-20-12 11 0,0 0-11 15,17 17 11-15,-4-1-11 0,-13-16 10 0,0 0-10 16,10 12 11-16,-3-3-11 0,-7-9 7 0,0 0-7 15,6 12 7-15,-1 0-7 0,-5-12 5 0,0 0-5 16,7 16 6-16,0 4-6 0,-7-20 3 0,0 0-3 0,3 28 4 16,-3-2-4-16,0-26 4 0,0 0-4 0,-1 31 5 15,-5 6-5-15,6-37 5 0,0 0-5 0,-7 32 5 16,0 3-5-16,7-35 8 0,0 0-8 0,-5 33 8 16,-2-5-8-16,7-28 12 0,0 0-12 0,-5 24 12 15,1-7-12-15,4-17 18 0,0 0-18 0,-2 12 18 16,1 0-18-16,1-12 20 0,0 0-20 0,-4 12 21 15,-1-3-21-15,5-9 20 0,0 0-20 0,-7 9 20 0,0-1-20 16,7-8 21-16,0 0-21 0,-11 11 22 0,-7-3-22 16,18-8 17-16,0 0-17 0,-22 9 18 0,-10-2-18 15,32-7 17-15,0 0-17 0,-32 4 17 0,0 4-17 16,32-8 11-16,0 0-11 0,-31 12 11 0,1-3-11 16,30-9 4-16,0 0-4 0,-29 10 5 0,1-1-5 15,28-9 1-15,0 0-1 0,-25 9 1 0,6-6-1 16,19-3 0-16,0 0 0 0,-18 2 0 0,8 0 0 0,10-2-4 15,0 0 4-15,-7 1-3 0,7-1 3 0,0 0-15 16,0 0 15-16,0 0-15 0,0 0 15 0,0 0-832 16</inkml:trace>
  <inkml:trace contextRef="#ctx0" brushRef="#br0" timeOffset="121713.33">25897 9946 427 0,'0'0'0'0,"0"0"0"0,0 0 0 15,0 0 0-15,0 0 0 0,-8 0 0 0,8 0 0 16,0 0 7-16,0 0-7 0,0 0 8 0,0 0-8 16,0 0 18-16,0 0-18 0,0 8 19 0,-2 20-19 15,2-28 23-15,0 0-23 0,-4 38 24 0,4 2-24 16,0-40 25-16,0 0-25 0,6 38 26 0,2-9-26 15,-8-29 25-15,0 0-25 0,15 21 26 0,2-4-26 0,-17-17 18 16,0 0-18-16,21 12 19 0,2-1-19 0,-23-11 8 16,0 0-8-16,23 2 9 0,-5-2-9 0,1 0-452 15</inkml:trace>
  <inkml:trace contextRef="#ctx0" brushRef="#br0" timeOffset="122015.87">25996 9715 505 0,'0'0'0'0,"0"0"0"0,-7-10 0 16,7 10 6-16,0 0-6 0,-7-7 7 0,2 0-7 15,5 7 17-15,0 0-17 0,-5-9 18 0,-1-3-18 16,6 12 20-16,0 0-20 0,-7-10 20 0,-2 5-20 16,9 5 16-16,0 0-16 0,-8 0 16 0,0 5-16 15,1 2-409-15</inkml:trace>
  <inkml:trace contextRef="#ctx0" brushRef="#br0" timeOffset="122992.17">25418 9303 135 0,'0'0'0'16,"0"0"0"-16,-6 9 0 0,6-9 10 0,0 0-10 16,0 0 11-16,-7 7-11 0,7-7 31 0,0 0-31 0,0 0 31 15,0 0-31-15,0 0 44 0,0 0-44 0,-5 14 44 16,5 0-44-16,0-14 38 0,0 0-38 0,-5 21 39 15,-1 3-39-15,6-24 30 0,0 0-30 0,-5 29 31 16,5 6-31-16,0-35 30 0,0 0-30 0,0 45 30 16,0 7-30-16,0-52 27 0,0 0-27 0,0 57 28 0,4 0-28 15,-4-57 23-15,0 0-23 0,5 54 24 0,4 1-24 16,-9-55 19-16,0 0-19 0,7 55 19 0,-2 6-19 16,-5-61 17-16,0 0-17 0,5 66 18 0,1-6-18 15,-6-60 13-15,0 0-13 0,7 57 13 0,-4-8-13 16,-3-49 9-16,0 0-9 0,2 41 10 0,-4-3-10 15,2-38 5-15,0 0-5 0,-1 37 5 0,1 1-5 0,0-38 1 16,0 0-1-16,0 45 2 0,0 5-2 0,0-50 0 16,0 0 0-16,0 48 1 0,0-1-1 0,0-47 0 15,0 0 0-15,0 47 0 0,0-7 0 16,0-40-1-16,0 0 1 0,0 33 0 0,0-9 0 0,0-24 0 0,0 0 0 16,1 12 0-16,1 0 0 0,-2-12 0 0,0 0 0 15,4 12 1-15,-3-7-1 0,-1-5 1 0,0 0-1 16,0 0 2-16,2 9-2 0,-2-9 4 0,0 0-4 15,0 0 4-15,0 0-4 0,0 0 6 0,0 0-6 16,0 0 7-16,0 0-7 0,0 0 12 0,0 0-12 16,-10-2 12-16,1-13-12 0,9 15 14 0,0 0-14 15,-9-25 14-15,2-7-14 0,7 32 15 0,0 0-15 16,-5-42 15-16,-4-1-15 0,0 0-573 0</inkml:trace>
  <inkml:trace contextRef="#ctx0" brushRef="#br0" timeOffset="124342.29">26735 9454 158 0,'0'0'0'0,"0"0"0"0,0 0 0 0,0 0 4 0,0 0-4 16,23-5 5-16,-16 5-5 0,-7 0 7 0,0 0-7 15,18-4 8-15,26 1-8 0,-44 3 13 0,0 0-13 16,49-2 13-16,8 6-13 0,-57-4 8 0,0 0-8 16,55 5 8-16,-8-5-8 0,-47 0 9 0,0 0-9 15,51 0 9-15,7 0-9 0,-58 0 10 0,0 0-10 0,68 3 10 16,4 1-10-16,-72-4 7 0,0 0-7 0,74 0 7 16,-4-2-7-16,-70 2 5 0,0 0-5 0,71-2 6 15,-6-1-6-15,-65 3 3 0,0 0-3 0,67-5 4 16,6 1-4-16,-73 4 7 0,0 0-7 0,75-3 7 15,3-1-7-15,-78 4 9 0,0 0-9 0,69-3 9 16,-16 1-9-16,-53 2 14 0,0 0-14 0,51-7 15 16,5-1-15-16,-56 8 12 0,0 0-12 0,59-6 13 15,-3 8-13-15,-56-2 17 0,0 0-17 0,53 7 18 16,-11-5-18-16,-42-2 22 0,0 0-22 0,37 3 22 16,-5 4-22-16,-32-7 23 0,0 0-23 0,27 5 23 0,-12 2-23 15,-15-7 31-15,0 0-31 0,15 4 32 0,0 1-32 16,-15-5 38-16,0 0-38 0,15 12 39 0,-1 4-39 15,-14-16 40-15,0 0-40 0,5 20 40 0,-9 5-40 16,4-25 32-16,0 0-32 0,-8 24 32 0,-5-12-32 16,13-12 24-16,0 0-24 0,-12 3 24 0,-2-6-24 0,0-1-568 15</inkml:trace>
  <inkml:trace contextRef="#ctx0" brushRef="#br0" timeOffset="124944.89">28044 9125 315 0,'0'0'0'0,"0"0"0"15,11 12 0-15,-11-12 5 0,0 0-5 0,5 9 6 16,-5-9-6-16,0 0 9 0,0 0-9 0,0 0 10 16,3 9-10-16,-3-9 16 0,0 0-16 0,0 0 16 0,4 7-16 15,-4-7 22-15,0 0-22 0,0 0 23 0,7 5-23 16,-7-5 24-16,0 0-24 0,7 8 24 0,7 8-24 15,-14-16 22-15,0 0-22 0,25 22 22 0,8 3-22 16,-33-25 12-16,0 0-12 0,36 24 13 0,3 0-13 16,-39-24 7-16,0 0-7 0,38 23 8 0,-1-4-8 15,-37-19 4-15,0 0-4 0,34 15 5 0,-6-3-5 16,-28-12 4-16,0 0-4 0,25 14 4 0,-4-2-4 0,-21-12 8 16,0 0-8-16,19 11 8 0,-5-3-8 0,-14-8 12 15,0 0-12-15,15 7 12 0,-3 2-12 0,-12-9 13 16,0 0-13-16,9 9 14 0,-2 3-14 0,-7-12 17 0,0 0-17 15,5 8 17-15,0 3-17 0,-5-11 15 0,0 0-15 16,6 10 16-16,-5 1-16 0,-1-11 15 0,0 0-15 16,-1 8 16-16,-3 1-16 0,4-9 13 0,0 0-13 15,-7 9 14-15,-5 1-14 0,12-10 14 0,0 0-14 0,-16 12 14 16,-2 4-14-16,18-16 14 0,0 0-14 0,-19 17 14 16,-9 2-14-16,28-19 13 0,0 0-13 0,-36 22 13 15,-8 6-13-15,44-28 10 0,0 0-10 0,-47 31 10 16,-3 7-10-16,50-38 12 0,0 0-12 0,-42 40 13 15,14 0-13-15,28-40 2 0,0 0-2 0,-21 31 2 16,13-12-2-16,1 0-609 0</inkml:trace>
  <inkml:trace contextRef="#ctx0" brushRef="#br0" timeOffset="126833.95">26813 9681 169 0,'0'0'0'0,"0"0"0"0,0 0 0 16,0 0 1-16,0 0-1 0,0 0 2 0,0 0-2 15,0 0 7-15,0 0-7 0,0 0 8 0,26 17-8 0,-26-17 13 16,0 0-13-16,18 2 14 0,14-2-14 0,-32 0 12 15,0 0-12-15,33-2 12 0,-3-1-12 0,-30 3 13 16,0 0-13-16,32-4 14 0,3-1-14 0,-35 5 10 0,0 0-10 16,36-7 11-16,-6-5-11 0,-30 12 14 0,0 0-14 15,30-10 15-15,1-1-15 0,-31 11 17 0,0 0-17 16,34-9 17-16,-1 3-17 0,-33 6 15 0,0 0-15 16,36-7 16-16,2 3-16 0,-38 4 22 0,0 0-22 0,32-2 23 15,-14 2-23-15,-18 0 25 0,0 0-25 0,19 0 26 16,9 9-26-16,-28-9 23 0,0 0-23 0,30 9 24 15,-7-2-24-15,-23-7 15 0,0 0-15 0,21 3 16 16,2-1-16-16,-23-2 8 0,0 0-8 0,23 2 8 16,-3-1-8-16,-20-1 4 0,0 0-4 0,21 4 5 15,5-4-5-15,-26 0 2 0,0 0-2 0,25 0 3 16,-4 0-3-16,-21 0 0 0,0 0 0 0,20 0 1 16,-5 0-1-16,-15 0 0 0,0 0 0 0,22 0 0 15,4 0 0-15,-26 0 0 0,0 0 0 0,28 3 0 16,-3 1 0-16,-25-4 0 0,0 0 0 0,23 5 0 0,0-3 0 15,-23-2 0-15,0 0 0 0,26 5 1 0,4 3-1 16,-30-8 3-16,0 0-3 0,29 9 3 0,-8-4-3 16,-21-5 5-16,0 0-5 0,16 2 6 0,-1-2-6 15,-15 0 7-15,0 0-7 0,18-2 7 0,5 4-7 16,-23-2 9-16,0 0-9 0,21 5 9 0,-5-5-9 16,-16 0 9-16,0 0-9 0,16-3 10 0,2 1-10 15,-18 2 10-15,0 0-10 0,17-2 11 0,1 1-11 16,-18 1 7-16,0 0-7 0,16-4 8 0,-2 1-8 15,-14 3 5-15,0 0-5 0,16-4 5 0,3 1-5 0,-19 3 1 16,0 0-1-16,21-2 1 0,-3 2-1 0,-18 0 0 16,0 0 0-16,16 0 0 0,-2 0 0 0,-14 0-1 0,0 0 1 15,14 0 0-15,4 0 0 0,-18 0-1 0,0 0 1 16,16 0 0-16,-4 0 0 0,-12 0-1 0,0 0 1 16,10 0-1-16,-2 0 1 0,-8 0 0 0,0 0 0 15,0 0 0-15,10 0 0 0,-10 0 0 0,0 0 0 0,0 0 1 16,12 0-1-16,-12 0 2 0,0 0-2 0,8 0 2 15,-1 0-2-15,-7 0 2 0,0 0-2 0,0 0 3 16,8 0-3-16,-8 0 2 0,0 0-2 0,0 0 3 16,0 0-3-16,0 0-475 0</inkml:trace>
  <inkml:trace contextRef="#ctx0" brushRef="#br0" timeOffset="134895.38">28952 9331 124 0,'0'0'0'0,"0"0"0"0,0 0 0 0,0 0 6 0,0 0-6 16,0 0 6-16,0 0-6 0,0 0 8 0,0 0-8 15,-7-15 8-15,7 15-8 0,0 0 9 0,0 0-9 16,0 0 10-16,2-13-10 0,-2 13 8 0,0 0-8 15,0 0 8-15,2-8-8 0,-2 8 12 0,0 0-12 0,0 0 13 16,0 0-13-16,0 0 18 0,0 0-18 0,0-9 18 16,0 9-18-16,0 0 20 0,0 0-20 0,2-7 20 15,-2 7-20-15,0 0 20 0,0 0-20 0,0 0 20 16,0 0-20-16,0 0 26 0,0 0-26 0,7-5 26 16,-7 5-26-16,0 0 28 0,0 0-28 0,0 0 29 15,0 0-29-15,0 0 30 0,0 0-30 0,7 5 31 16,-7-5-31-16,0 0 31 0,0 0-31 0,0 0 31 15,5 7-31-15,-5-7 31 0,0 0-31 0,0 0 32 16,4 12-32-16,-4-12 29 0,0 0-29 0,3 9 29 16,-1 3-29-16,-2-12 27 0,0 0-27 0,0 12 28 0,2 0-28 15,-2-12 21-15,0 0-21 0,0 12 22 0,-2 1-22 16,2-13 17-16,0 0-17 0,-4 13 17 0,1 1-17 16,3-14 16-16,0 0-16 0,-2 9 16 0,2 0-16 15,0-9 13-15,0 0-13 0,0 0 14 0,0 12-14 16,0-12 18-16,0 0-18 0,0 0 18 0,-3 7-18 15,3-7 20-15,0 0-20 0,0 0 20 0,0 0-20 16,0 0 19-16,0 0-19 0,-2 8 20 0,2-8-20 0,0 0 14 16,0 0-14-16,0 0 15 0,0 0-15 0,0 0 12 15,0 0-12-15,0 5 13 0,0-5-13 0,0 0 9 16,0 0-9-16,0 0 10 0,0 0-10 0,0 0 7 16,0 0-7-16,0 0 8 0,0 0-8 0,0 0 7 0,0 0-7 15,0 0 7-15,0 0-7 0,0 0 5 0,0 0-5 16,0 0 6-16,0-5-6 0,0 5 4 0,0 0-4 15,0 0 4-15,0 0-4 0,0 0 3 0,0 0-3 16,0 0 3-16,0 0-3 0,0 0 1 0,0 0-1 0,0 0 2 16,0 0-2-16,0 0 0 0,0 0 0 0,0 0 1 15,5-8-1-15,-5 8 0 0,0 0 0 0,0 0 0 16,0 0 0-16,0 0 0 0,0 0 0 0,0 0 0 16,2-7 0-16,-2 7 0 0,0 0 0 0,0 0 0 15,0 0 0-15,0 0 0 0,0 0 0 0,0 0 0 16,3-7 0-16,-3 7 0 0,0 0 0 0,0 0 1 15,0 0-1-15,0 0 0 0,0 0 0 0,0 0 1 16,0-9-1-16,0 9 1 0,0 0-1 0,0 0 2 16,0 0-2-16,0 0 2 0,0 0-2 0,2-5 2 0,-2 5-2 15,0 0 2-15,0 0-2 0,0 0 2 0,0 0-2 16,0 0 2-16,0 0-2 0,7-9 2 0,-7 9-2 16,0 0 2-16,0 0-2 0,4-7 2 0,-4 7-2 15,0 0 1-15,0 0-1 0,2-12 1 0,-2 12-1 16,0 0 0-16,0 0 0 0,0-8 1 0,0 8-1 15,0 0 0-15,0 0 0 0,0-9 0 0,0 9 0 16,0 0-2-16,0 0 2 0,1-11-2 0,-1 11 2 16,0 0-7-16,0 0 7 0,0-8-6 0,0 8 6 0,0 0-9 15,0 0 9-15,0-12-8 0,0 12 8 0,0 0-11 16,0 0 11-16,0 0-11 0,0-7 11 0,0 7-9 0,0 0 9 16,0 0-9-16,0 0 9 0,0 0-6 15,0 0 6-15,-5 10-6 0,3 2 6 0,2-12-3 0,0 0 3 16,0 21-3-16,0 7 3 0,0-28-1 0,0 0 1 15,0 33-1-15,-3 6 1 0,3-39 0 0,0 0 0 16,-6 39 0-16,1 4 0 0,5-43 0 0,0 0 0 0,0 36 1 16,0-6-1-16,0-30 1 0,0 0-1 0,0 25 2 15,0-5-2-15,0-20 2 0,0 0-2 0,-2 15 2 16,4-6-2-16,-2-9 2 0,0 0-2 0,0 0 2 16,-2 10-2-16,2-10 0 0,0 0 0 0,0 0 0 15,0-12 0-15,0 0-735 0</inkml:trace>
  <inkml:trace contextRef="#ctx0" brushRef="#br0" timeOffset="136088.1">29169 9331 639 0,'0'0'0'0,"0"0"0"0,7 2 0 16,-7-2-13-16,0 0 13 0,0 0-12 0,0 0 12 15,0 0-7-15,0 0 7 0,6 7-6 0,-6-7 6 16,0 0-1-16,0 0 1 0,-2 12 0 0,-5 4 0 0,7-16 0 16,0 0 0-16,-7 17 1 0,2 5-1 0,5-22 2 15,0 0-2-15,-4 26 3 0,1 2-3 0,3-28 5 16,0 0-5-16,-4 24 5 0,2-8-5 0,2-16 5 0,0 0-5 16,-1 8 5-16,1-2-5 0,0-6 3 0,0 0-3 15,0 0 4-15,0 0-4 0,0 0 2 0,0 0-2 16,0 0 2-16,5-12-2 0,-5 12 2 0,0 0-2 15,5-13 2-15,4-4-2 16,-9 17 2-16,0 0-2 0,12-21 3 0,2-1-3 0,-14 22 3 0,0 0-3 16,13-17 3-16,-4 4-3 0,-9 13 7 0,0 0-7 0,7-7 8 15,-2 2-8-15,-5 5 8 0,0 0-8 0,0 0 9 16,9-5-9-16,-9 5 9 0,0 0-9 0,7 5 9 16,5 0-9-16,-12-5 11 0,0 0-11 0,16 11 11 15,0 6-11-15,-16-17 15 0,0 0-15 0,14 16 16 16,-5-4-16-16,-9-12 14 0,0 0-14 0,9 3 15 15,-1 1-15-15,-8-4 13 0,0 0-13 0,18-7 14 16,14-10-14-16,-32 17 10 0,0 0-10 0,33-25 10 16,-4-1-10-16,-29 26 6 0,0 0-6 0,21-33 7 15,-7 1-7-15,-14 32 1 0,0 0-1 0,10-42 1 16,-3-1-1-16,-7 43 0 0,0 0 0 0,2-54 0 0,-2-5 0 16,0 59 0-16,0 0 0 0,-2-57 0 0,-3 5 0 15,5 52 0-15,0 0 0 0,-7-41 0 0,-2 6 0 16,9 35 2-16,0 0-2 0,-10-26 2 0,1 5-2 15,9 21 7-15,0 0-7 0,-5-15 8 0,-1 6-8 16,6 9 20-16,0 0-20 0,0 0 21 0,-10 5-21 16,10-5 25-16,0 0-25 0,-4 16 25 0,2 13-25 15,2-29 28-15,0 0-28 0,-1 44 29 0,1 21-29 0,0-65 25 16,0 0-25-16,1 80 26 0,1 5-26 0,-2-85 18 16,0 0-18-16,4 81 18 0,1-12-18 0,-5-69 11 15,0 0-11-15,9 64 11 0,1 0-11 0,-10-64 6 0,0 0-6 16,16 58 7-16,5-10-7 0,-21-48 3 0,0 0-3 15,20 33 3-15,-1-12-3 0,-19-21 0 0,0 0 0 16,23 10 0-16,7-8 0 0,-30-2-1 0,0 0 1 16,35-9 0-16,4-12 0 0,-39 21-3 0,0 0 3 0,34-36-3 15,-11-9 3-15,-23 45-5 0,0 0 5 0,16-48-4 16,-6 8 4-16,-10 40-2 0,0 0 2 0,7-33-2 16,-3 5 2-16,-4 28-1 0,0 0 1 0,0-21-1 15,-4 1 1-15,4 20-1 0,0 0 1 0,-7-14 0 16,0 5 0-16,7 9 0 0,0 0 0 0,-7-2 0 15,-4 8 0-15,11-6 0 0,0 0 0 0,-15 12 0 16,-7 3 0-16,22-15 0 0,0 0 0 0,-22 21 0 16,2 8 0-16,20-29 0 0,0 0 0 0,-14 35 0 15,3 1 0-15,11-36 0 0,0 0 0 0,-1 39 0 0,8-3 0 16,-7-36 0-16,0 0 0 0,10 31 0 0,3-15 0 16,-13-16-1-16,0 0 1 0,21 8 0 0,12-13 0 15,-33 5-8-15,0 0 8 0,39-16-8 0,0-15 8 16,-39 31-33-16,0 0 33 0,39-36-33 0,-4-2 33 15,-35 38-55-15,0 0 55 0,32-36-54 0,-4 8 54 16,-28 28-64-16,0 0 64 0,23-24-64 0,-4-1 64 16,-19 25-40-16,0 0 40 0,14-20-40 0,-5 1 40 15,-9 19-17-15,0 0 17 0,0-16-16 0,-7 7 16 0,7 9-6 16,0 0 6-16,-12-5-5 0,-4 10 5 16,16-5 0-16,0 0 0 0,-19 6 0 0,-4 4 0 0,23-10 4 15,0 0-4-15,-18 12 4 0,6 2-4 0,12-14 13 0,0 0-13 16,-7 12 14-16,3-5-14 0,4-7 18 0,0 0-18 15,0 0 18-15,0 0-18 0,0 0 18 0,0 0-18 16,0 0 19-16,9-5-19 0,-9 5 16 0,0 0-16 16,0 0 16-16,14-7-16 0,-14 7 12 0,0 0-12 15,9-9 12-15,1 1-12 0,-10 8 10 0,0 0-10 0,9-7 11 16,-9 7-11-16,0 0 15 0,0 0-15 0,11-9 15 16,-11 9-15-16,0 0 15 0,0 0-15 0,14 5 16 15,2 14-16-15,-16-19 7 0,0 0-7 0,21 33 8 16,-3 12-8-16,-18-45 5 0,0 0-5 0,12 59 5 15,-5 14-5-15,-7-73 3 0,0 0-3 0,0 74 4 16,-9-7-4-16,9-67 2 0,0 0-2 0,-12 66 2 16,-4-2-2-16,0 0-657 0</inkml:trace>
  <inkml:trace contextRef="#ctx0" brushRef="#br0" timeOffset="136638.72">29859 10006 606 0,'0'0'0'0,"0"0"0"16,-5-12 0-16,5 12 4 0,0 0-4 0,-2-23 4 0,4-15-4 15,-2 38 4-15,0 0-4 0,5-45 5 0,6-3-5 16,-11 48 21-16,0 0-21 0,14-52 22 0,5-2-22 15,-19 54 29-15,0 0-29 0,23-53 30 16,4 3-30-16,-27 50 29 0,0 0-29 0,28-56 30 0,4 3-30 16,-32 53 29-16,0 0-29 0,33-58 29 0,2 10-29 15,-35 48 27-15,0 0-27 0,32-40 28 0,-5-1-28 0,-27 41 21 16,0 0-21-16,21-37 21 0,-9 10-21 0,-12 27 11 16,0 0-11-16,7-21 12 0,-3 7-12 0,-4 14 14 15,0 0-14-15,0-9 15 0,0 9-15 0,0 0 21 16,0 0-21-16,-11 0 21 0,-1 12-21 0,12-12 23 0,0 0-23 15,-20 19 23-15,-4 2-23 0,24-21 26 0,0 0-26 16,-25 24 27-16,4 6-27 0,21-30 24 0,0 0-24 16,-14 35 24-16,5-3-24 0,9-32 21 0,0 0-21 15,-2 33 22-15,7-5-22 0,-5-28 19 0,0 0-19 0,11 17 20 16,3-5-20-16,-14-12 16 0,0 0-16 0,27 0 16 16,18-12-16-16,-45 12 6 0,0 0-6 0,48-20 6 15,-7-6-6-15,-41 26 5 0,0 0-5 0,37-32 6 16,-2 0-6-16,-35 32 4 0,0 0-4 0,32-35 4 15,-11 14-4-15,-21 21 3 0,0 0-3 0,16-14 4 16,-6 4-4-16,-10 10 3 0,0 0-3 0,9-4 4 16,0 8-4-16,-9-4 3 0,0 0-3 0,11 15 4 15,-4 13-4-15,-7-28 4 0,0 0-4 0,3 38 4 16,-3 0-4-16,0-38 4 0,0 0-4 0,0 35 5 16,2-9-5-16,-2-26 4 0,0 0-4 0,2 17 4 0,-1-10-4 15,-1-7 2-15,0 0-2 0,0 0 3 0,7-2-3 16,-7 2 2-16,0 0-2 0,9-12 2 0,5-14-2 15,-14 26 1-15,0 0-1 0,16-34 1 0,0-4-1 16,-16 38 1-16,0 0-1 0,20-40 2 0,2-5-2 16,-22 45 1-16,0 0-1 0,22-45 1 0,-7 5-1 15,-15 40 0-15,0 0 0 0,15-36 1 0,-5 11-1 16,-10 25-1-16,0 0 1 0,7-24 0 0,-3-9 0 16,-4 33-3-16,0 0 3 0,-7-26-3 0,-11 13 3 0,0-3-976 15</inkml:trace>
  <inkml:trace contextRef="#ctx0" brushRef="#br0" timeOffset="136937.1">29127 9255 841 0,'0'0'0'0,"11"0"0"16,15-3 0-16,-26 3 0 0,0 0 0 0,42-9 0 15,15-12 0-15,-57 21 0 0,0 0 0 0,65-36 0 0,8-11 0 16,-73 47 0-16,0 0 0 0,77-50 0 15,2-2 0-15,-79 52-8 0,0 0 8 0,73-45-8 0,-20 9 8 16,0-4-559-16</inkml:trace>
  <inkml:trace contextRef="#ctx0" brushRef="#br0" timeOffset="137164.43">28684 9198 774 0,'0'0'0'16,"0"0"0"-16,7 15 0 0,-7-15-12 0,0 0 12 0,13 11-11 15,3-13 11-15,-16 2-10 0,0 0 10 0,17-15-9 16,1-22 9-16,0 1-489 0</inkml:trace>
  <inkml:trace contextRef="#ctx0" brushRef="#br0" timeOffset="138338.23">30865 9117 180 0,'0'0'0'0,"0"0"0"0,7 0 0 0,-7 0 3 0,0 0-3 16,0 0 3-16,10 0-3 0,-10 0 7 16,0 0-7-16,7 5 7 0,2 10-7 0,-9-15 8 0,0 0-8 15,9 21 8-15,0 12-8 0,-9-33 7 0,0 0-7 16,3 40 7-16,-5-4-7 0,2-36 6 0,0 0-6 16,-7 36 7-16,-5-8-7 0,12-28 6 0,0 0-6 0,-14 26 7 15,3-3-7-15,11-23 10 0,0 0-10 16,-7 12 10-16,4-4-10 0,3-8 15 0,0 0-15 0,0 0 15 15,0 0-15-15,0 0 20 0,0 0-20 16,10-15 21-16,10-13-21 0,-20 28 23 0,0 0-23 0,21-33 23 16,0-3-23-16,-21 36 24 0,0 0-24 0,19-36 24 15,-1 3-24-15,-18 33 32 0,0 0-32 0,16-25 32 16,-4 6-32-16,-12 19 48 0,0 0-48 0,9-8 48 16,-2 6-48-16,-7 2 33 0,0 0-33 0,9 12 34 15,3 21-34-15,-12-33 28 0,0 0-28 0,11 38 28 16,-7-2-28-16,-4-36 17 0,0 0-17 0,3 32 17 0,6-5-17 15,-9-27 11-15,0 0-11 0,9 18 12 0,-2-6-12 16,-7-12 4-16,0 0-4 0,0 0 5 0,9 7-5 16,-9-7 0-16,0 0 0 0,14-12 1 0,10-11-1 15,-24 23-1-15,0 0 1 0,25-26 0 0,-6-9 0 16,-19 35-1-16,0 0 1 0,15-29-1 0,-5 5 1 16,-10 24-1-16,0 0 1 0,7-21-1 0,-2 5 1 15,-5 16-1-15,0 0 1 0,2-8-1 0,-2 8 1 0,0 0-1 16,0 0 1-16,-10 14 0 0,-1 17 0 0,11-31 0 15,0 0 0-15,-10 40 0 0,-1 5 0 0,11-45 0 16,0 0 0-16,-5 39 0 0,8-6 0 0,-3-33 1 16,0 0-1-16,5 25 1 0,1-17-1 0,-6-8 3 0,0 0-3 15,19-2 3-15,23-11-3 0,-42 13 5 0,0 0-5 16,48-23 6-16,-7-8-6 0,-41 31 6 0,0 0-6 16,26-43 7-16,-10-8-7 0,-16 51 5 0,0 0-5 15,2-57 6-15,-16-3-6 0,14 60 5 0,0 0-5 0,-23-56 5 16,-5 11-5-16,28 45 4 0,0 0-4 0,-32-27 4 15,0 15-4-15,32 12 5 0,0 0-5 0,-30 5 6 16,4 14-6-16,26-19 2 0,0 0-2 0,-23 28 2 16,3 4-2-16,1 0-585 0</inkml:trace>
  <inkml:trace contextRef="#ctx0" brushRef="#br0" timeOffset="138499.85">31521 9227 819 0,'0'0'0'0,"0"0"0"0,3 7 0 15,-3-7 1-15,0 0-1 0,0 0 2 0,-12-3-2 16,12 3 0-16,0 0 0 0,-16-12 0 0,-7-4 0 16,0 1-557-16</inkml:trace>
  <inkml:trace contextRef="#ctx0" brushRef="#br0" timeOffset="138814.56">31921 9310 91 0,'0'0'0'0,"7"0"0"0,11-3 0 16,-1-1-9-16</inkml:trace>
  <inkml:trace contextRef="#ctx0" brushRef="#br0" timeOffset="139221.88">32020 9255 147 0,'0'0'0'0,"3"-9"0"0,8-13 0 15,-11 22 5-15,0 0-5 0,14-36 6 0,0-11-6 16,-14 47 11-16,0 0-11 0,13-49 12 0,-6 6-12 16,-7 43 13-16,0 0-13 0,1-33 14 0,-4 14-14 15,3 19 15-15,0 0-15 0,-7-8 16 0,-4 8-16 16,11 0 17-16,0 0-17 0,-10 6 17 0,4 7-17 0,6-13 15 15,0 0-15-15,-3 13 16 0,3 0-16 0,0-13 10 16,0 0-10-16,2 8 10 0,-2-8-10 0,0 0 6 16,0 0-6-16,10 4 7 0,6-16-7 0,-16 12 2 0,0 0-2 15,26-25 3-15,6-8-3 0,-32 33 1 0,0 0-1 16,28-31 2-16,-5 9-2 0,-23 22 2 0,0 0-2 16,22-23 2-16,0-6-2 0,-22 29 3 0,0 0-3 15,23-40 4-15,-3-8-4 0,-20 48 5 0,0 0-5 16,14-56 6-16,-5 3-6 0,-9 53 9 0,0 0-9 0,2-44 10 15,-10 15-10-15,8 29 19 0,0 0-19 0,-15-21 20 16,-12 12-20-16,27 9 27 0,0 0-27 0,-32 2 28 16,-1 10-28-16,33-12 33 0,0 0-33 0,-32 23 34 15,9 10-34-15,23-33 40 0,0 0-40 0,-19 36 41 16,3 12-41-16,16-48 40 0,0 0-40 0,-9 52 41 16,6 7-41-16,3-59 34 0,0 0-34 0,1 71 35 15,3 5-35-15,-4-76 28 0,0 0-28 0,5 85 29 16,2 0-29-16,-7-85 23 0,0 0-23 0,7 78 24 15,0-11-24-15,-7-67 18 0,0 0-18 0,7 57 19 16,0-12-19-16,-7-45 8 0,0 0-8 0,7 28 9 0,1-16-9 16,-8-12 4-16,0 0-4 0,8 0 4 0,3-15-4 15,1 3-648-15</inkml:trace>
  <inkml:trace contextRef="#ctx0" brushRef="#br0" timeOffset="139415.82">31831 9419 684 0,'0'0'0'0,"0"0"0"0,7-3 0 0,-7 3-5 0,0 0 5 16,28-19-4-16,34-26 4 0,-62 45-11 0,0 0 11 16,67-57-10-16,-14 8 10 0,-53 49-4 0,0 0 4 15,48-48-4-15,-9 8 4 0,-39 40-3 0,0 0 3 16,26-36-2-16,-10 12 2 0,0-1-421 0</inkml:trace>
  <inkml:trace contextRef="#ctx0" brushRef="#br0" timeOffset="139802.82">31731 9158 303 0,'0'0'0'0,"-4"7"0"0,-5 16 0 16,9-23 2-16,0 0-2 0,-9 27 2 0,8 1-2 16,1-28 1-16,0 0-1 0,3 19 2 0,6 2-2 15,-9-21 0-15,0 0 0 0,14 12 0 0,4-4 0 16,-18-8 1-16,0 0-1 0,30 4 1 0,14-4-1 15,-44 0 1-15,0 0-1 0,44-9 2 0,-14 2-2 0,-30 7 3 16,0 0-3-16,26-17 4 0,1-7-4 0,-27 24 34 16,0 0-34-16,25-28 35 0,-10-6-35 0,-15 34 64 15,0 0-64-15,9-33 65 0,-7-4-65 0,-2 37 57 16,0 0-57-16,-7-33 58 0,-9 9-58 0,16 24 48 0,0 0-48 16,-26-19 49-16,-13 14-49 0,39 5 35 0,0 0-35 15,-44 12 35-15,-7 16-35 0,51-28 22 0,0 0-22 16,-48 36 22-16,13 2-22 0,-1 0-575 0</inkml:trace>
  <inkml:trace contextRef="#ctx0" brushRef="#br0" timeOffset="141170.75">32907 8738 245 0,'0'0'0'15,"0"0"10"-15,0 0-10 0,14-28 11 0,4-3-11 16,-18 31 9-16,0 0-9 0,14-24 9 0,-3 6-9 15,-11 18 26-15,0 0-26 0,7-12 26 0,0-5-26 16,-7 17 32-16,0 0-32 0,7-19 32 0,0-2-32 16,-7 21 31-16,0 0-31 0,7-19 31 0,-2 2-31 0,-5 17 27 15,0 0-27-15,2-12 28 0,-2-1-28 0,0 13 23 16,0 0-23-16,-2-12 23 0,-1 4-23 0,3 8 20 16,0 0-20-16,-6-7 20 0,-1 3-20 0,7 4 21 0,0 0-21 15,-9-1 21-15,-3 1-21 0,12 0 24 0,0 0-24 16,-14 1 24-16,0 3-24 0,14-4 24 0,0 0-24 15,-12 5 25-15,-4 5-25 0,16-10 24 0,0 0-24 16,-20 16 25-16,-1 6-25 0,21-22 24 0,0 0-24 16,-19 32 25-16,3 7-25 0,16-39 22 0,0 0-22 0,-13 49 22 15,1 4-22-15,12-53 18 0,0 0-18 0,-9 61 18 16,2 0-18-16,7-61 13 0,0 0-13 0,-5 60 13 16,-2 4-13-16,7-64 16 0,0 0-16 0,-4 73 17 15,8 6-17-15,-4-79 18 0,0 0-18 0,10 78 19 16,5-8-19-16,-15-70 25 0,0 0-25 0,15 60 26 15,0-4-26-15,-15-56 31 0,0 0-31 0,10 48 32 16,-5 0-32-16,-5-48 38 0,0 0-38 0,0 42 39 16,-3-1-39-16,3-41 40 0,0 0-40 0,-9 35 40 15,-3-7-40-15,12-28 37 0,0 0-37 0,-16 21 37 0,-2-13-37 16,18-8 32-16,0 0-32 0,-21 5 33 0,-2-3-33 16,23-2 24-16,0 0-24 0,-23-2 24 0,0-6-24 15,23 8 5-15,0 0-5 0,-21-12 6 0,5-2-6 16,16 14-1-16,0 0 1 0,-14-14 0 0,4 0 0 15,-1 2-1053-15</inkml:trace>
  <inkml:trace contextRef="#ctx0" brushRef="#br0" timeOffset="141640.57">32637 9151 614 0,'50'-22'0'15,"-50"22"6"-15,0 0-6 0,83-37 7 0,1-1-7 16,-84 38 0-16,0 0 0 0,78-36 0 0,-13 7 0 16,-65 29 1-16,0 0-1 0,57-21 1 0,-17 5-1 15,-40 16 15-15,0 0-15 0,32-12 16 0,-9 3-16 0,-23 9 30 16,0 0-30-16,16-8 30 0,-8 4-30 0,-8 4 28 16,0 0-28-16,-1 9 29 0,-12 15-29 0,1-3-523 15</inkml:trace>
  <inkml:trace contextRef="#ctx0" brushRef="#br0" timeOffset="142627.87">29402 10504 180 0,'0'0'0'0,"0"0"0"15,0 0 0-15,0 0 19 0,0 0-19 0,-1 13 20 16,-3-3-20-16,4-10 42 0,0 0-42 0,-5 16 42 16,-2 6-42-16,7-22 16 0,0 0-16 0,-6 31 16 15,3 9-16-15,3-40 6 0,0 0-6 0,-2 50 6 16,-1 9-6-16,3-59 2 0,0 0-2 0,-2 57 2 16,5-3-2-16,1 1-204 0</inkml:trace>
  <inkml:trace contextRef="#ctx0" brushRef="#br0" timeOffset="143038.16">29598 10470 303 0,'0'0'0'0,"0"0"0"0,0 0 0 0,0 0-4 16,0 0 4-16,2 26-3 0,0 22 3 0,-2-48 0 0,0 0 0 15,1 56 0-15,1-13 0 0,-2-43 0 0,0 0 0 16,-2 41 1-16,-5-4-1 0,7-37 1 0,0 0-1 16,-5 29 2-16,0-8-2 0,5-21 3 0,0 0-3 15,-4 14 4-15,1-5-4 0,3-9 3 0,0 0-3 16,0 0 4-16,0 0-4 0,0 0 11 0,0 0-11 0,-4-13 11 16,4-2-11-16,0 15 24 0,0 0-24 0,4-19 24 15,1-2-24-15,-5 21 29 0,0 0-29 0,12-26 30 16,8-7-30-16,-20 33 35 0,0 0-35 0,19-31 35 15,-1 10-35-15,-18 21 29 0,0 0-29 0,16-15 30 16,1-3-30-16,-17 18 38 0,0 0-38 0,16-12 39 16,-7 5-39-16,-9 7 39 0,0 0-39 0,0 0 40 15,9-5-40-15,-9 5 40 0,0 0-40 0,9 7 40 16,15 16-40-16,-24-23 34 0,0 0-34 0,25 27 34 16,-6 6-34-16,-19-33 25 0,0 0-25 0,14 36 25 15,-6 1-25-15,-8-37 8 0,0 0-8 0,3 33 9 0,-5-9-9 16,1 0-648-16</inkml:trace>
  <inkml:trace contextRef="#ctx0" brushRef="#br0" timeOffset="143243.6">29388 10132 796 0,'0'0'0'0,"0"0"0"0,-12 11 0 0,12-11-1 0,0 0 1 16,-9 10 0-16,7 1 0 0,2-11 0 0,0 0 0 16,0 6 0-16,0-6 0 0,0 0-5 0,0 0 5 15,4 7-5-15,-4-7 5 0,0 0-18 0,0 0 18 16,9-7-18-16,5-18 18 0,0 0-502 0</inkml:trace>
  <inkml:trace contextRef="#ctx0" brushRef="#br0" timeOffset="143867.98">30683 9890 494 0,'0'0'0'0,"0"0"0"15,-2-12 0-15,2 12-1 0,0 0 1 0,-5-9 0 16,5 9 0-16,0 0-4 0,0 0 4 0,-11-3-4 16,11 3 4-16,0 0 2 0,0 0-2 0,-10 19 2 15,4 0-2-15,6-19 11 0,0 0-11 0,-3 38 12 16,3 19-12-16,0-57 21 0,0 0-21 0,2 71 21 16,1 7-21-16,-3-78 34 0,0 0-34 0,4 90 34 15,-4 14-34-15,0-104 38 0,0 0-38 0,-2 102 38 16,0-7-38-16,2-95 30 0,0 0-30 0,-2 87 31 0,-1-9-31 15,3-78 25-15,0 0-25 0,-4 70 26 0,1-2-26 16,3-68 20-16,0 0-20 0,-4 48 20 0,2-11-20 16,2-37 14-16,0 0-14 0,-1 15 14 0,1-15-14 15,0 0 10-15,0 0-10 0,-4-15 10 0,9-34-10 16,1 4-614-16</inkml:trace>
  <inkml:trace contextRef="#ctx0" brushRef="#br0" timeOffset="144134.78">31043 9885 595 0,'0'0'0'0,"0"0"0"0,0 0 0 0,0 0 0 0,0 0 0 16,0 0 0-16,0 0 0 0,0 0 0 0,0 0 0 16,-13 7 0-16,1 7 0 0,12-14 9 0,0 0-9 15,-16 22 9-15,0 9-9 0,16-31 37 0,0 0-37 0,-16 42 37 16,2 8-37-16,14-50 59 0,0 0-59 15,-12 59 59-15,1 7-59 0,11-66 59 0,0 0-59 0,-5 78 60 16,5 15-60-16,0-93 41 0,0 0-41 0,5 90 42 16,4-10-42-16,-9-80 34 0,0 0-34 0,7 71 34 15,-2-11-34-15,-5-60 24 0,0 0-24 0,6 57 24 16,-3-8-24-16,-3-49 18 0,0 0-18 0,-1 40 19 16,-7-15-19-16,1 1-810 0</inkml:trace>
  <inkml:trace contextRef="#ctx0" brushRef="#br0" timeOffset="144324.29">30704 10532 695 0,'0'0'0'0,"0"0"0"0,11 7 0 16,-11-7 13-16,0 0-13 0,28 0 14 0,32-10-14 15,-60 10 32-15,0 0-32 0,67-18 32 0,2-11-32 0,-69 29 22 16,0 0-22-16,63-36 22 0,-10-4-22 0,-2 4-563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08:50:08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6892 11081 214 0,'0'0'0'0,"0"0"0"16,0 0 0-16,0 0 11 0,0 0-11 0,0 0 11 15,0 0-11-15,0 0 43 0,0 0-43 0,0 0 44 16,0 0-44-16,0 0 43 0,0 0-43 0,-23 12 44 15,10 0-44-15,13-12 29 0,0 0-29 0,-14 9 29 16,0 3-29-16,14-12 19 0,0 0-19 0,-12 10 20 16,1 1-20-16,11-11 15 0,0 0-15 0,-9 8 15 0,-3 3-15 15,12-11 12-15,0 0-12 0,-14 12 13 0,-9 3-13 16,23-15 11-16,0 0-11 0,-21 16 11 0,3-6-11 16,18-10 11-16,0 0-11 0,-16 9 12 0,-5 1-12 15,21-10 12-15,0 0-12 0,-26 12 13 0,-8 6-13 16,34-18 17-16,0 0-17 0,-32 19 18 0,8 0-18 0,24-19 20 15,0 0-20-15,-23 24 20 0,-9 7-20 0,32-31 19 16,0 0-19-16,-28 35 20 0,7-2-20 0,21-33 21 16,0 0-21-16,-20 27 21 0,3-6-21 0,17-21 12 15,0 0-12-15,-18 19 12 0,0-2-12 0,18-17 7 0,0 0-7 16,-14 16 8-16,0-9-8 0,14-7 6 0,0 0-6 16,-5 5 7-16,5-5-7 0,0 0 7 0,0 0-7 15,-9 2 8-15,9-2-8 0,0 0 14 0,0 0-14 16,-7 0 14-16,7 0-14 0,0 0 22 0,0 0-22 15,-11 0 23-15,11 0-23 0,0 0 27 0,0 0-27 0,0 0 27 16,-9 0-27-16,9 0 27 0,0 0-27 0,0 0 28 16,-5 0-28-16,5 0 24 0,0 0-24 0,0 0 24 15,0 0-24-15,0 0 19 0,0 0-19 0,0 0 19 16,0 0-19-16,0 0 13 0,0 0-13 0,5-5 14 16,10 5-14-16,-15 0 12 0,0 0-12 0,17-2 12 15,-4 0-12-15,-13 2 12 0,0 0-12 0,14 0 12 16,0 4-12-16,-14-4 11 0,0 0-11 0,17 5 11 15,1 2-11-15,-18-7 10 0,0 0-10 0,18 5 11 16,-2-2-11-16,-16-3 10 0,0 0-10 0,17 4 10 16,1 1-10-16,-18-5 9 0,0 0-9 0,21 5 10 0,-2-3-10 15,-19-2 4-15,0 0-4 0,22-3 4 0,0-3-4 16,-22 6 4-16,0 0-4 0,25-5 4 0,0 2-4 16,-25 3 5-16,0 0-5 0,23-2 5 0,0 0-5 15,-23 2 4-15,0 0-4 0,17 0 5 0,-6 2-5 16,-11-2 10-16,0 0-10 0,12 3 11 0,-3 4-11 15,-9-7 14-15,0 0-14 0,14 6 15 0,0 0-15 0,-14-6 12 16,0 0-12-16,9 4 13 0,0-1-13 0,-9-3 15 16,0 0-15-16,9 6 16 0,1-5-16 0,-10-1 15 15,0 0-15-15,13 2 16 0,-1-4-16 0,-12 2 12 16,0 0-12-16,11-1 12 0,-11 1-12 0,0 0 11 0,0 0-11 16,8-4 11-16,-8 4-11 0,0 0 8 0,0 0-8 15,0 0 9-15,0 0-9 0,0 0 9 0,0 0-9 16,0 0 10-16,4-7-10 0,-4 7 6 0,0 0-6 15,0 0 6-15,0 0-6 0,0 0 4 0,0 0-4 0,0 0 4 16,0 0-4-16,0 0 3 0,0 0-3 16,0 0 3-16,0 0-3 0,0 0 2 0,0 0-2 0,0 0 3 15,0 0-3-15,0 0 1 0,0 0-1 0,0 0 2 16,0 0-2-16,0 0 1 0,0 0-1 0,-12-5 1 16,-2 2-1-16,14 3 1 0,0 0-1 0,-15-6 2 15,-2-1-2-15,17 7 1 0,0 0-1 0,-23-8 2 16,2-1-2-16,21 9 3 0,0 0-3 0,-23-7 3 15,-5 4-3-15,28 3 6 0,0 0-6 0,-27-2 6 16,1 2-6-16,26 0 7 0,0 0-7 0,-23 0 7 16,0 0-7-16,23 0 6 0,0 0-6 0,-18-3 7 0,-1-1-7 15,19 4 6-15,0 0-6 0,-16-5 7 0,0-4-7 16,16 9 7-16,0 0-7 0,-12-10 7 0,-2-1-7 16,14 11 7-16,0 0-7 0,-9-6 7 0,0-1-7 15,9 7 5-15,0 0-5 0,-5-4 5 0,-4 2-5 16,9 2 1-16,0 0-1 0,0 0 1 0,-9-5-1 15,9 5 0-15,0 0 0 0,0 0 0 0,0 0 0 16,0 0-2-16,0 0 2 0,5 11-1 0,-1-4 1 0,-4-7-6 16,0 0 6-16,9 5-5 0,6-2 5 0,-15-3-11 15,0 0 11-15,22 4-10 0,1-4 10 0,-23 0-13 16,0 0 13-16,26 1-13 0,6 1 13 0,-32-2-7 16,0 0 7-16,32 4-6 0,-1 1 6 0,-31-5-4 0,0 0 4 15,32 1-4-15,3 5 4 0,-35-6-2 0,0 0 2 16,37 8-1-16,-7 3 1 0,-30-11 0 0,0 0 0 15,25 10 0-15,-2-5 0 0,-23-5 0 0,0 0 0 16,25 7 0-16,-2 0 0 0,-23-7 0 0,0 0 0 0,19 5 0 16,2-3 0-16,-21-2 0 0,0 0 0 0,20 2 0 15,-6-2 0-15,-14 0 0 0,0 0 0 0,8 0 0 16,-8 0 0-16,0 0 1 0,0 0-1 0,9 5 1 16,-9-5-1-16,0 0 2 0,0 0-2 0,4 7 2 15,-4-7-2-15,0 0 2 0,0 0-2 0,5 9 2 16,-5-9-2-16,0 0 2 0,0 0-2 0,-3 5 3 15,3-5-3-15,0 0 2 0,0 0-2 0,-11 10 2 16,11-10-2-16,0 0 1 0,0 0-1 0,-9 5 2 16,-8-5-2-16,17 0 3 0,0 0-3 0,-23-1 4 15,-4-1-4-15,27 2 3 0,0 0-3 0,-28-4 4 0,-4 3-4 16,32 1 3-16,0 0-3 0,-32-7 4 0,6 2-4 16,26 5 3-16,0 0-3 0,-23-7 3 0,-7-2-3 15,30 9 3-15,0 0-3 0,-32-14 4 0,-1-5-4 16,33 19 4-16,0 0-4 0,-30-22 4 0,7 8-4 15,23 14 3-15,0 0-3 0,-23-16 4 0,5 4-4 16,18 12 3-16,0 0-3 0,-14-12 4 0,2 3-4 16,12 9 2-16,0 0-2 0,-11-7 2 0,2 6-2 0,9 1 1 15,0 0-1-15,-5 0 1 0,-4 0-1 0,9 0 0 16,0 0 0-16,0 0 0 0,-8 0 0 0,8 0-1 16,0 0 1-16,0 0 0 0,-8 1 0 0,8-1-3 15,0 0 3-15,0 0-3 0,-7 12 3 0,7-12-7 0,0 0 7 16,2 9-7-16,7 3 7 0,-9-12-9 0,0 0 9 15,14 11-8-15,7-6 8 0,-21-5-7 0,0 0 7 16,27 3-6-16,4 1 6 0,-31-4-4 0,0 0 4 0,38 0-4 16,-7 1 4-16,-31-1-3 0,0 0 3 0,32 2-2 15,0 3 2-15,-32-5-1 0,0 0 1 0,26 7-1 16,1 2 1-16,-27-9-1 0,0 0 1 0,23 3-1 16,-4 1 1-16,-19-4-1 0,0 0 1 0,18 5-1 15,-4-3 1-15,-14-2-1 0,0 0 1 0,12 3 0 16,2 1 0-16,-14-4-1 0,0 0 1 0,9 3 0 15,-9-3 0-15,0 0 0 0,0 0 0 0,9 2 0 16,-9-2 0-16,0 0 0 0,0 0 0 0,3 7 0 16,-3-7 0-16,0 0 0 0,0 0 0 0,0 0 0 15,0 0 0-15,0 0 0 0,0 0 0 0,-3 7 0 0,3-7 0 16,0 0 0-16,0 0 0 0,0 0 1 0,-9 0-1 16,9 0 1-16,0 0-1 0,-9-2 1 0,-1 0-1 15,10 2 1-15,0 0-1 0,-13 0 1 0,-4 0-1 16,17 0 1-16,0 0-1 0,-14 0 2 0,-1-3-2 15,15 3 1-15,0 0-1 0,-14-2 2 0,-3 0-2 16,17 2 2-16,0 0-2 0,-21-1 3 0,1-1-3 16,20 2 3-16,0 0-3 0,-21-2 4 0,2-3-4 0,19 5 3 15,0 0-3-15,-15-2 4 0,3 2-4 0,12 0 4 16,0 0-4-16,-14-1 4 0,-9-3-4 0,23 4 3 16,0 0-3-16,-21-7 4 0,7 4-4 0,14 3 4 0,0 0-4 15,-14-2 4-15,5 2-4 0,9 0 3 0,0 0-3 16,-9-5 4-16,0 1-4 0,9 4 2 0,0 0-2 15,-9-1 3-15,9 1-3 0,0 0 2 0,0 0-2 16,-8 0 3-16,8 0-3 0,0 0 0 0,0 0 0 16,-11-13 1-16,7 0-1 0,4 13 0 0,0 0 0 0,4-30 0 15,7-8 0-15,-11 38-1 0,0 0 1 0,21-41 0 16,7-4 0-16,-28 45 0 0,0 0 0 0,32-47 0 16,3 7 0-16,-35 40 0 0,0 0 0 0,37-33 1 15,0 6-1-15,-37 27 2 0,0 0-2 0,32-23 2 16,-7 4-2-16,-25 19 3 0,0 0-3 0,22-14 4 15,-4 4-4-15,-18 10 3 0,0 0-3 0,11-7 3 16,-3 5-3-16,-8 2 4 0,0 0-4 0,0 0 5 16,9 0-5-16,-9 0 4 0,0 0-4 0,0 0 4 15,0 0-4-15,0 0 4 0,0 0-4 0,0 0 5 16,0 0-5-16,0 0 4 0,0 0-4 0,0 0 4 0,4 5-4 16,-4-5 3-16,0 0-3 0,0 7 4 15,0-7-4-15,0 0 3 0,0 0-3 0,-9 12 3 0,-3 4-3 16,12-16 2-16,0 0-2 0,-14 17 3 0,1-1-3 15,13-16 2-15,0 0-2 0,-10 8 2 0,-8 3-2 16,18-11 2-16,0 0-2 0,-18 8 2 0,-5 1-2 16,23-9 1-16,0 0-1 0,-23 9 2 0,-3 1-2 0,26-10 3 15,0 0-3-15,-23 9 3 0,0-1-3 0,23-8 3 16,0 0-3-16,-17 9 3 0,-1 3-3 0,18-12 3 16,0 0-3-16,-18 16 4 0,4-4-4 0,14-12 4 15,0 0-4-15,-10 12 4 0,1 0-4 0,9-12 3 0,0 0-3 16,-7 12 3-16,5-5-3 0,2-7 1 0,0 0-1 15,-4 11 1-15,4-1-1 0,0-10 0 0,0 0 0 16,0 9 0-16,6-2 0 0,-6-7 0 0,0 0 0 16,12 1 0-16,2-2 0 0,-14 1 0 0,0 0 0 0,27-11 0 15,1-8 0-15,-28 19 0 0,0 0 0 0,32-22 0 16,-1-10 0-16,-31 32 0 0,0 0 0 0,32-31 0 16,-5 5 0-16,-27 26 0 0,0 0 0 0,21-24 0 15,-4 3 0-15,-17 21-1 0,0 0 1 0,14-13 0 16,-3 2 0-16,-11 11-1 0,0 0 1 0,7-7 0 15,-7 7 0-15,0 0-1 0,0 0 1 0,2-7-1 16,-2 7 1-16,0 0 0 0,0 0 0 0,0 0 0 16,0 0 0-16,0 0 0 0,0 0 0 0,0 0 0 15,-11 7 0-15,11-7 0 0,0 0 0 0,-17 16 0 16,-10 10 0-16,27-26 1 0,0 0-1 0,-26 31 1 0,-1 2-1 16,27-33 1-16,0 0-1 0,-24 36 1 0,-8 4-1 15,32-40 2-15,0 0-2 0,-30 36 2 0,3-8-2 16,27-28 2-16,0 0-2 0,-24 24 2 0,3-5-2 15,21-19 2-15,0 0-2 0,-18 19 2 0,7-3-2 16,11-16 1-16,0 0-1 0,-9 10 2 0,9-10-2 16,0 0 2-16,0 0-2 0,-8 9 2 0,8-9-2 15,0 0 2-15,0 0-2 0,0 0 3 0,0 0-3 0,0 0 2 16,0 0-2-16,8-12 3 0,7-7-3 16,-15 19 1-16,0 0-1 0,26-30 1 0,9-9-1 0,-35 39 0 15,0 0 0-15,37-45 1 0,-1-4-1 0,-36 49 0 0,0 0 0 16,37-48 0-16,-2 11 0 0,-35 37 0 0,0 0 0 15,28-29 0-15,-5 6 0 0,-23 23-1 0,0 0 1 16,18-15-1-16,-9 4 1 0,-9 11-2 0,0 0 2 16,5-7-2-16,4 2 2 0,-9 5-3 0,0 0 3 15,0 0-3-15,5 2 3 0,-5-2-3 0,0 0 3 0,0 0-3 16,-5 16 3-16,5-16-2 0,0 0 2 0,-9 15-2 16,-5 15 2-16,14-30-1 0,0 0 1 0,-23 39-1 15,-4 5 1-15,27-44-1 0,0 0 1 0,-35 48 0 16,-2-1 0-16,37-47 0 0,0 0 0 0,-37 43 0 15,2-7 0-15,35-36 0 0,0 0 0 0,-32 30 0 16,6-8 0-16,26-22 0 0,0 0 0 0,-18 16 0 16,4-6 0-16,14-10 0 0,0 0 0 0,-11 7 0 15,4-2 0-15,7-5 0 0,0 0 0 0,0 0 0 16,-5 7 0-16,5-7 0 0,0 0 0 0,0-8 0 16,3-8 0-16,-3 16-1 0,0 0 1 0,18-29 0 0,7-2 0 15,-25 31-1-15,0 0 1 0,35-37 0 0,0-10 0 16,-35 47-1-16,0 0 1 0,37-45 0 0,4 0 0 15,-41 45-1-15,0 0 1 0,35-38 0 0,-3 9 0 16,-32 29-2-16,0 0 2 0,26-23-1 0,-3 8 1 16,-23 15-2-16,0 0 2 0,20-10-1 0,-8 3 1 15,-12 7-1-15,0 0 1 0,9-4-1 0,0 4 1 16,-9 0-1-16,0 0 1 0,7 2-1 0,-7-2 1 0,0 0-1 16,0 0 1-16,3 10 0 0,-6 1 0 0,3-11 0 15,0 0 0-15,-6 19 0 0,-4 8 0 0,10-27 0 16,0 0 0-16,-18 33 0 0,4 2 0 0,14-35 0 0,0 0 0 15,-18 31 0-15,4-7 0 0,14-24 0 0,0 0 0 16,-12 19 1-16,-2-3-1 0,14-16 0 0,0 0 0 16,-14 12 1-16,5-9-1 0,9-3 0 0,0 0 0 15,0 0 1-15,-7 2-1 0,7-2 1 0,0 0-1 16,0 0 1-16,-14-10-1 0,14 10 1 0,0 0-1 16,-6-16 2-16,12-10-2 0,-6 26 2 0,0 0-2 0,5-29 2 15,7-4-2-15,-12 33 2 0,0 0-2 0,13-35 3 16,1 4-3-16,-14 31 1 0,0 0-1 0,14-28 1 15,4 4-1-15,-18 24 1 0,0 0-1 0,14-19 1 16,-9 5-1-16,-5 14 1 0,0 0-1 0,4-7 1 16,-1-1-1-16,-3 8 1 0,0 0-1 0,0 0 1 15,5-9-1-15,-5 9 1 0,0 0-1 0,0 0 1 16,0 0-1-16,0 0 1 0,0 0-1 0,-5 12 1 16,-2-1-1-16,7-11 0 0,0 0 0 0,-5 13 1 15,-4 8-1-15,9-21 0 0,0 0 0 0,-11 21 0 0,3-4 0 16,8-17 0-16,0 0 0 0,-9 16 0 0,0 3 0 15,9-19 0-15,0 0 0 0,-14 17 0 0,1-5 0 16,13-12-1-16,0 0 1 0,-8 9 0 0,-1 0 0 16,9-9-1-16,0 0 1 0,-11 7 0 0,2-4 0 15,9-3 0-15,0 0 0 0,-12 4 0 0,1-1 0 16,11-3 0-16,0 0 0 0,-8 2 0 0,8-2 0 0,0 0 0 16,0 0 0-16,-9 3 0 0,9-3 0 0,0 0 0 15,0 0 0-15,-9 5 0 0,9-5 0 0,0 0 0 16,0 0 0-16,0 0 0 0,0 0 0 0,0 0 0 0,0 0 0 15,-9 4 1-15,9-4-1 0,0 0 0 0,0 0 0 16,0 0 1-16,0 0-1 0,0 0 1 0,0 0-1 16,-5 0 1-16,5 0-1 0,0 0 0 0,0 0 0 15,-12 3 1-15,3 1-1 0,9-4 0 0,0 0 0 0,-9 8 1 16,-2 1-1-16,11-9 0 0,0 0 0 0,-9 9 0 16,9-9 0-16,0 0 0 0,0 0 0 15,-8 8 0-15,8-8 0 0,0 0 0 0,0 0 0 0,-13 7 0 16,13-7 0-16,0 0 0 0,0 0 0 0,0 0 0 15,-8 7 0-15,8-7 0 0,0 0 0 0,0 0 0 16,0 0 0-16,0 0 0 0,0 0 0 0,0 0 0 16,-6 9 0-16,6-9 0 0,0 0 0 0,0 0 0 15,0 0 0-15,0 0 0 0,0 0 0 0,-12 3 0 16,7-1 0-16,5-2 0 0,0 0 0 0,-9 4 0 16,3 1 0-16,6-5 0 0,0 0 0 0,-8 5 1 15,8-5-1-15,0 0 0 0,0 0 0 0,-9 5 1 0,9-5-1 16,0 0 0-16,0 0 0 0,-9 4 1 0,9-4-1 15,0 0 0-15,0 0 0 0,0 0 1 0,9-4-1 16,-9 4 0-16,0 0 0 0,9-5 1 0,-1 0-1 16,-8 5 0-16,0 0 0 0,9-5 1 0,5 1-1 15,-14 4 0-15,0 0 0 0,15 2 0 0,2 3 0 16,-17-5 0-16,0 0 0 0,18 3 0 0,-1 6 0 16,-17-9 0-16,0 0 0 0,18 5 1 0,1 2-1 0,-19-7 0 15,0 0 0-15,22 4 1 0,1 1-1 0,-23-5 0 16,0 0 0-16,22 3 0 0,-4 1 0 0,-18-4 0 0,0 0 0 15,20 3 0-15,2 2 0 0,-22-5 0 0,0 0 0 16,22 9 0-16,-8 0 0 0,-14-9 0 0,0 0 0 16,9 7 0-16,-1 1 0 0,-8-8 0 0,0 0 0 15,6 9 0-15,-1 0 0 0,-5-9 0 0,0 0 0 16,7 7 0-16,-7-7 0 0,0 0 0 0,0 0 0 16,9 6 1-16,-9-6-1 0,0 0 0 0,0 0 0 0,0 0 1 15,0 0-1-15,0 0 1 0,0 0-1 0,0 0 1 16,0 0-1-16,0 0 1 0,0 0-1 0,0 0 2 15,0 0-2-15,0 0 2 0,0 0-2 0,0 0 2 16,0 0-2-16,0 0 3 0,0 0-3 0,0 0 3 16,0 0-3-16,0 0 4 0,0 0-4 0,-13 6 4 15,-1-3-4-15,14-3 3 0,0 0-3 0,-21 2 4 16,-7-4-4-16,28 2 2 0,0 0-2 0,-32-3 3 16,2-1-3-16,30 4 2 0,0 0-2 0,-24-3 3 15,-6-2-3-15,30 5 2 0,0 0-2 0,-29-9 3 16,-2-2-3-16,31 11 2 0,0 0-2 0,-30-8 2 0,14 3-2 15,16 5 2-15,0 0-2 0,-13-4 2 0,5 4-2 16,8 0 2-16,0 0-2 0,-6 0 3 0,-3 0-3 16,9 0 3-16,0 0-3 0,0 0 3 0,-8 0-3 15,8 0 2-15,0 0-2 0,0 0 2 0,-9 0-2 16,9 0 2-16,0 0-2 0,0 0 2 0,-5 0-2 16,5 0 1-16,0 0-1 0,0 0 1 0,0 0-1 15,0 0 1-15,0 0-1 0,0 0 1 0,5 7-1 0,-5-7 0 16,0 0 0-16,12 9 1 0,4-8-1 0,-16-1 0 15,0 0 0-15,25 2 0 0,12 3 0 0,-37-5 0 16,0 0 0-16,37 6 0 0,2-3 0 0,-39-3-1 0,0 0 1 16,33 7 0-16,2 0 0 0,-35-7-2 0,0 0 2 15,32 7-1-15,-9-4 1 0,-23-3-2 16,0 0 2-16,21 4-2 0,-7 1 2 0,-14-5-2 0,0 0 2 16,14 5-1-16,-8 0 1 0,-6-5-2 0,0 0 2 15,0 0-1-15,7 0 1 0,-7 0-1 0,0 0 1 0,0 0 0 16,9-5 0-16,-9 5 0 0,0 0 0 0,0 0 0 15,0 0 0-15,0 0 0 0,0 0 0 0,0 0 0 16,0 0 0-16,0 0 1 0,0 0-1 0,-7-7 1 16,-2 4-1-16,9 3 3 0,0 0-3 0,-11-5 3 15,-6-2-3-15,17 7 5 0,0 0-5 0,-18-9 6 16,-5 0-6-16,23 9 6 0,0 0-6 0,-23-8 7 16,5 1-7-16,18 7 8 0,0 0-8 0,-17-4 9 15,3 3-9-15,14 1 7 0,0 0-7 0,-14-2 8 16,5-2-8-16,9 4 7 0,0 0-7 0,-9-1 8 0,0-3-8 15,9 4 5-15,0 0-5 0,0 0 5 0,-5 0-5 16,5 0 3-16,0 0-3 0,0 0 3 0,0 0-3 16,0 0 2-16,0 0-2 0,0 0 3 0,0 0-3 15,0 0 1-15,0 0-1 0,9 9 2 0,5 1-2 16,-14-10 0-16,0 0 0 0,23 11 1 0,0-4-1 16,-23-7 0-16,0 0 0 0,26 6 0 0,-7 3 0 15,-19-9 0-15,0 0 0 0,22 9 0 0,-8-4 0 0,-14-5-1 16,0 0 1-16,12 3 0 0,-1-1 0 0,-11-2-1 15,0 0 1-15,8 5 0 0,-2-1 0 0,-6-4-1 16,0 0 1-16,7 5 0 0,2-2 0 0,-9-3-1 0,0 0 1 16,5 2 0-16,-5-2 0 0,0 0-1 0,0 0 1 15,9 4-1-15,-9-4 1 0,0 0-1 0,0 0 1 16,0 0 0-16,0 0 0 0,0 0 0 0,0 0 0 16,-9-2 0-16,9 2 0 0,0 0 0 0,0 0 0 0,-9-4 0 15,-5 4 0-15,14 0 0 0,0 0 0 0,-18-5 0 16,-3 2 0-16,21 3 0 0,0 0 0 0,-28-4 1 15,-4 1-1-15,32 3 1 0,0 0-1 0,-37-4 2 16,11 1-2-16,26 3 3 0,0 0-3 0,-27-2 3 16,-1 2-3-16,28 0 4 0,0 0-4 0,-32-5 4 15,11 2-4-15,21 3 4 0,0 0-4 0,-23-4 4 16,0 1-4-16,23 3 4 0,0 0-4 0,-26-2 5 16,12 2-5-16,14 0 2 0,0 0-2 0,-14-2 3 15,1 0-3-15,13 2 2 0,0 0-2 0,-14-1 2 16,2-1-2-16,12 2 2 0,0 0-2 0,-9-3 2 0,4 3-2 15,5 0 2-15,0 0-2 0,0 0 2 0,-9-2-2 16,9 2 1-16,0 0-1 0,0 0 1 0,-9-4-1 16,9 4 0-16,0 0 0 0,0 0 1 0,-5-10-1 15,5 10 0-15,0 0 0 0,3-12 0 0,3-5 0 16,-6 17 0-16,0 0 0 0,10-23 0 0,3-1 0 16,-13 24-1-16,0 0 1 0,14-26-1 0,3-2 1 15,-17 28-2-15,0 0 2 0,18-29-1 0,0-8 1 0,-18 37-3 16,0 0 3-16,28-38-2 0,7 4 2 0,-35 34-3 15,0 0 3-15,35-28-2 0,-3 4 2 0,-32 24-2 16,0 0 2-16,28-19-1 0,-1 1 1 0,-27 18-1 16,0 0 1-16,26-12-1 0,-6 2 1 0,-20 10-1 15,0 0 1-15,12-7 0 0,-3 2 0 0,-9 5 0 0,0 0 0 16,0 0 0-16,10-2 0 0,-10 2 0 0,0 0 0 16,0 0 0-16,6 0 0 0,-6 0-1 0,0 0 1 15,0 0 0-15,12 0 0 0,-12 0-1 0,0 0 1 0,0 0 0 16,4 7 0-16,-4-7-1 0,0 0 1 0,0 0 0 15,0 0 0-15,0 0-1 0,0 0 1 0,0 0 0 16,0 0 0-16,0 0-1 0,0 0 1 0,0 0 0 16,0 0 0-16,0 0 0 0,0 0 0 0,0 0 0 15,0 0 0-15,0 0 0 0,0 0 0 0,-9 5 0 16,9-5 0-16,0 0 0 0,0 0 0 0,0 0 0 16,-7 0 0-16,7 0 0 0,0 0 0 0,-9 0 0 15,-14 7 0-15,23-7 0 0,0 0 0 0,-25 7 0 16,1-2 0-16,24-5 0 0,0 0 0 0,-20 7 0 15,-8 4 0-15,28-11 0 0,0 0 0 0,-27 12 0 0,10-5 0 16,17-7 0-16,0 0 0 0,-21 10 0 0,-2 4 0 16,23-14 0-16,0 0 0 0,-20 17 0 0,3-5 0 15,17-12 0-15,0 0 0 0,-14 12 0 0,-4 6 0 16,18-18 0-16,0 0 0 0,-14 15 0 0,1-3 0 16,13-12 0-16,0 0 0 0,-5 9 0 0,0 0 0 15,5-9 0-15,0 0 0 0,0 0 0 0,-7 10 0 16,7-10 0-16,0 0 0 0,0 0 0 0,0 0 0 0,0 0 0 15,0 0 0-15,0 0 0 0,9 0 0 0,-9 0 0 16,0 0 0-16,14-9 0 0,7-6 0 0,-21 15-1 16,0 0 1-16,23-24 0 0,3-1 0 0,-26 25-2 0,0 0 2 15,29-29-2-15,6 1 2 0,-35 28-2 0,0 0 2 16,32-26-1-16,-10 6 1 0,-22 20-2 0,0 0 2 16,23-18-1-16,-1-1 1 0,-22 19-1 0,0 0 1 15,17-14 0-15,-3 4 0 0,-14 10-1 0,0 0 1 16,11-5 0-16,-11 5 0 0,0 0-1 0,0 0 1 0,7-9-1 15,-7 9 1-15,0 0-2 0,0 0 2 0,5-7-1 16,-5 7 1-16,0 0-1 0,0 0 1 0,0 0-1 16,0 0 1-16,0 0-1 0,0 0 1 0,0 0-1 15,0 0 1-15,0 0-1 0,0 0 1 0,0 0 0 16,0 0 0-16,0 0-1 0,0 0 1 0,-9 9 0 16,1 1 0-16,8-10-1 0,0 0 1 0,-15 12 0 15,-2 2 0-15,17-14 0 0,0 0 0 0,-23 19 0 16,0 2 0-16,23-21 0 0,0 0 0 0,-21 19 0 15,1-2 0-15,20-17 0 0,0 0 0 0,-17 16 0 0,3-1 0 16,14-15 0-16,0 0 0 0,-14 14 1 16,1-5-1-16,13-9 0 0,0 0 0 0,-17 12 1 0,-1 7-1 15,18-19 0-15,0 0 0 0,-14 19 1 0,9-7-1 16,5-12 0-16,0 0 0 0,-9 11 1 0,-4-1-1 16,13-10 0-16,0 0 0 0,-8 9 0 0,-1-1 0 15,9-8 0-15,0 0 0 0,-7 7 0 0,3 0 0 16,4-7 0-16,0 0 0 0,-3 5 0 0,1 4 0 15,2-9 0-15,0 0 0 0,-4 9 0 0,-1-2 0 0,5-7 0 16,0 0 0-16,-3 12 0 0,-3 2 0 0,6-14 0 16,0 0 0-16,-9 19 0 0,1 0 0 0,8-19 0 15,0 0 0-15,-6 15 0 0,3-1 0 0,3-14 0 0,0 0 0 16,0 10 0-16,-4-1 0 0,4-9 0 0,0 0 0 16,-2 9 0-16,2-9 0 0,0 0-1 0,0 0 1 15,0 0-1-15,6-12 1 0,-6 12-7 0,0 0 7 16,3-25-6-16,-6-14 6 0,-3 1-1422 0</inkml:trace>
  <inkml:trace contextRef="#ctx0" brushRef="#br0" timeOffset="4997.91">6385 11700 135 0,'0'0'0'0,"0"0"0"16,0 0 0-16,0 0 3 0,0 0-3 0,0 0 3 15,0 0-3-15,0 0 9 0,0 0-9 0,0 0 10 16,0 0-10-16,0 0 13 0,0 0-13 0,0 0 14 0,0 0-14 15,0 0 35-15,0 0-35 0,0 0 35 16,0 0-35-16,0 0 23 0,0 0-23 0,0 0 23 0,20 2-23 16,-20-2 34-16,0 0-34 0,9 0 34 0,3-2-34 15,-12 2 43-15,0 0-43 0,9-1 44 0,1 1-44 16,-10 0 49-16,0 0-49 0,13 0 49 0,-5 0-49 0,-8 0 50 16,0 0-50-16,6 3 50 0,3 2-50 0,-9-5 42 15,0 0-42-15,5 9 43 0,-2 1-43 0,-3-10 41 0,0 0-41 16,6 12 42-16,2 2-42 0,-8-14 37 0,0 0-37 15,11 12 38-15,-2-5-38 0,-9-7 32 0,0 0-32 16,7 4 32-16,-7-4-32 0,0 0 26 0,0 0-26 16,14-2 26-16,4 2-26 0,-18 0 22 0,0 0-22 15,17-2 23-15,-3-3-23 0,-14 5 20 0,0 0-20 16,9-3 20-16,0 4-20 0,-9-1 18 0,0 0-18 16,11 4 19-16,3-1-19 0,-14-3 13 0,0 0-13 15,16 5 14-15,-6 2-14 0,-10-7 12 0,0 0-12 16,13 7 12-16,1-2-12 0,-14-5 14 0,0 0-14 0,10 7 14 15,6 0-14-15,-16-7 9 0,0 0-9 0,11 6 10 16,-4-1-10-16,-7-5 5 0,0 0-5 0,0 0 5 16,0 0-5-16,0 0 4 0,0 0-4 0,10 7 4 15,-10-7-4-15,0 0 5 0,0 0-5 0,0 0 5 16,0 0-5-16,0 0 6 0,0 0-6 0,4 7 7 16,-4-7-7-16,0 0 8 0,0 0-8 0,0 0 9 0,0 6-9 15,0-6 9-15,0 0-9 0,0 0 9 0,0 0-9 16,0 0 12-16,0 0-12 0,0 0 12 0,-14 6-12 15,14-6 13-15,0 0-13 0,-21-2 14 0,-8-3-14 16,29 5 14-16,0 0-14 0,-40-12 15 0,-10-7-15 16,50 19 15-16,0 0-15 0,-45-21 15 0,4 0-15 15,41 21 13-15,0 0-13 0,-30-19 14 0,7 7-14 16,23 12 9-16,0 0-9 0,-14-9 9 0,2 2-9 0,12 7 4 16,0 0-4-16,-6-7 5 0,6 7-5 0,0 0 2 15,0 0-2-15,-8-8 3 0,8 8-3 0,0 0 2 16,0 0-2-16,-6-4 2 0,6 4-2 0,0 0 1 15,0 0-1-15,-7-7 2 0,7 7-2 0,0 0 0 0,0 0 0 16,0 0 1-16,0 0-1 0,0 0 0 0,0 0 0 16,0 0 1-16,9 0-1 0,-9 0 0 0,0 0 0 15,7 6 0-15,2 2 0 0,-9-8 0 0,0 0 0 16,9 11 0-16,7-1 0 0,-16-10-1 0,0 0 1 16,17 7 0-16,1-4 0 0,-18-3 0 0,0 0 0 15,23 0 0-15,7-3 0 0,-30 3 0 0,0 0 0 16,33 0 0-16,-1 3 0 0,-32-3 0 0,0 0 0 0,35 6 0 15,-3 2 0-15,-32-8 0 0,0 0 0 0,35 11 0 16,-1 1 0-16,-34-12 0 0,0 0 0 0,26 12 1 16,-3-2-1-16,-23-10 1 0,0 0-1 0,18 11 1 15,-4 1-1-15,-14-12 4 0,0 0-4 0,16 8 4 16,-2-2-4-16,-14-6 6 0,0 0-6 0,18 3 7 16,-8-1-7-16,-10-2 9 0,0 0-9 0,9 1 9 0,-9-1-9 15,0 0 11-15,0 0-11 0,12 4 11 0,-12-4-11 16,0 0 10-16,0 0-10 0,9 0 11 0,-9 0-11 15,0 0 12-15,0 0-12 0,9 0 12 0,-9 0-12 16,0 0 11-16,0 0-11 0,0 0 11 0,-9-5-11 16,9 5 9-16,0 0-9 0,0 0 9 0,-16-7-9 15,16 7 8-15,0 0-8 0,-19-16 9 0,-18-5-9 16,37 21 8-16,0 0-8 0,-39-24 8 0,-3-5-8 16,42 29 8-16,0 0-8 0,-36-24 8 0,5 6-8 0,31 18 8 15,0 0-8-15,-27-12 8 0,8 5-8 0,19 7 4 16,0 0-4-16,-18-5 5 0,1 3-5 0,17 2 4 15,0 0-4-15,-22-3 5 0,12 3-5 0,10 0 4 0,0 0-4 16,-9 0 5-16,9 0-5 0,0 0 5 0,0 0-5 16,-9-4 5-16,-1 3-5 0,10 1 4 0,0 0-4 15,-9-4 5-15,0 1-5 0,9 3 5 0,0 0-5 16,-9-4 5-16,0 1-5 0,9 3 4 0,0 0-4 16,0 0 5-16,-9-2-5 0,9 2 4 0,0 0-4 15,0 0 4-15,0 0-4 0,0 0 3 0,0 0-3 16,0 0 3-16,0 0-3 0,0 0 2 0,0 0-2 15,0 0 3-15,9 2-3 0,-9-2 2 0,0 0-2 16,11 2 3-16,10 3-3 0,-21-5 1 0,0 0-1 0,23 7 2 16,0 1-2-16,-23-8 0 0,0 0 0 0,23 6 1 15,7 4-1-15,-30-10 0 0,0 0 0 0,28 12 0 16,4-2 0-16,-32-10 0 0,0 0 0 0,30 7 0 16,-7-3 0-16,-23-4-3 0,0 0 3 0,23 5-2 15,-9 5 2-15,-14-10-3 0,0 0 3 0,12 9-2 0,-1-4 2 16,-11-5-3-16,0 0 3 0,8 4-2 0,-8-4 2 15,0 0-1-15,0 0 1 0,13 3-1 0,-13-3 1 16,0 0 0-16,0 0 0 0,0 0 0 0,0 0 0 16,0 0 0-16,0 0 0 0,0 0 0 0,-16-9 0 15,16 9 0-15,0 0 0 0,-11-6 0 0,-3-1 0 16,14 7 0-16,0 0 0 0,-23-9 1 0,-7-3-1 16,30 12 1-16,0 0-1 0,-31-10 2 0,8 4-2 15,23 6 2-15,0 0-2 0,-21-1 2 0,-2 1-2 0,23 0 1 16,0 0-1-16,-23 0 2 0,3-4-2 0,20 4 1 15,0 0-1-15,-17 0 2 0,2 0-2 0,15 0 1 0,0 0-1 16,-15 0 1-16,4 0-1 0,11 0 1 0,0 0-1 16,-9 0 2-16,-5 0-2 0,14 0 2 0,0 0-2 15,-14 0 2-15,5 0-2 0,9 0 1 0,0 0-1 16,-9 0 1-16,9 0-1 0,0 0 1 0,0 0-1 16,-7 0 2-16,2 4-2 0,5-4 1 0,0 0-1 15,-5 0 1-15,5 0-1 0,0 0 1 0,0 0-1 16,-9 3 2-16,9-3-2 0,0 0 2 0,0 0-2 15,-5 4 3-15,5-4-3 0,0 0 3 0,0 0-3 16,-9 5 3-16,9-5-3 0,0 0 3 0,0 0-3 0,-7 3 3 16,7-3-3-16,0 0 3 0,0 0-3 15,-7 11 4-15,7-11-4 0,0 0 2 0,0 0-2 0,-7 5 3 16,7-5-3-16,0 0 2 0,0 0-2 0,0 0 2 16,-6 5-2-16,6-5 2 0,0 0-2 0,0 0 2 15,0 0-2-15,0 0 1 0,0 0-1 0,-8 7 1 16,8 0-1-16,0-7 1 0,0 0-1 0,3 10 1 0,11 4-1 15,-14-14 0-15,0 0 0 0,18 16 1 0,5 3-1 16,-23-19 0-16,0 0 0 0,23 13 1 0,3 1-1 16,-26-14 0-16,0 0 0 0,23 11 0 0,5-1 0 15,-28-10-1-15,0 0 1 0,30 7-1 0,-2 0 1 16,-28-7-2-16,0 0 2 0,23 5-2 0,4 0 2 16,-27-5-3-16,0 0 3 0,23 5-3 0,-2 2 3 0,-21-7-2 15,0 0 2-15,16 4-1 0,-7-1 1 0,-9-3-1 16,0 0 1-16,7 2 0 0,-7-2 0 0,0 0 0 15,0 0 0-15,0 0 0 0,9 9 0 0,-9-9 0 16,0 0 0-16,0 0 0 0,0 0 0 0,0 0 0 0,0 0 0 16,0 0 1-16,0 0-1 0,0 0 1 0,0 0-1 15,0 0 2-15,0 0-2 0,0 0 2 0,0 0-2 16,-8-2 2-16,-2-5-2 0,10 7 5 0,0 0-5 16,-21-14 5-16,-16-5-5 0,37 19 7 0,0 0-7 15,-41-24 8-15,4 3-8 0,37 21 7 0,0 0-7 16,-35-21 7-16,7 4-7 0,28 17 5 0,0 0-5 15,-22-14 5-15,3-1-5 0,19 15 4 0,0 0-4 16,-12-12 4-16,-2 3-4 0,14 9 2 0,0 0-2 16,-9-9 3-16,0 6-3 0,9 3 2 0,0 0-2 0,-5-4 3 15,-4 1-3-15,9 3 2 0,0 0-2 0,-7-4 3 16,0 3-3-16,7 1 1 0,0 0-1 0,-7-5 2 16,7 5-2-16,0 0 1 0,0 0-1 0,-11-11 1 15,11 11-1-15,0 0 0 0,0 0 0 0,-9-3 1 16,9 3-1-16,0 0 0 0,0 0 0 0,0 0 1 15,0 0-1-15,0 0 0 0,0 0 0 0,0 0 0 0,11 10 0 16,-11-10 0-16,0 0 0 0,9 9 0 0,3-6 0 16,-12-3 0-16,0 0 0 0,14 9 0 0,4-2 0 15,-18-7 0-15,0 0 0 0,23 8 0 0,0-2 0 16,-23-6 0-16,0 0 0 0,26 5 0 0,0 0 0 16,-26-5 0-16,0 0 0 0,32 7 0 0,-4 0 0 15,-28-7 0-15,0 0 0 0,30 7 0 0,-1 1 0 16,-29-8 0-16,0 0 0 0,26 6 0 0,-3 0 0 15,-23-6 0-15,0 0 0 0,18 7 0 0,-1-1 0 0,-17-6 0 16,0 0 0-16,11 3 0 0,1 2 0 0,-12-5 0 0,0 0 0 16,9 7 0-16,-2-2 0 0,-7-5 0 0,0 0 0 15,7 4 0-15,-7-4 0 0,0 0-1 0,0 0 1 16,0 0 0-16,0 7 0 0,0-7-1 0,0 0 1 16,0 0 0-16,-9 1 0 15,9-1-1-15,0 0 1 0,-8-1 0 0,-15-3 0 0,23 4-1 0,0 0 1 16,-23-7-1-16,0-1 1 0,2-4-1380 0</inkml:trace>
  <inkml:trace contextRef="#ctx0" brushRef="#br0" timeOffset="48001.3">13393 12026 102 0,'0'0'0'0,"0"0"0"0,23 1 0 15,-23-1 0-15,0 0 0 0,23 6 0 0,-5-1 0 16,-18-5 1-16,0 0-1 0,14 3 2 0,3 1-2 16,-17-4 2-16,0 0-2 0,15 1 2 0,2-1-2 15,-17 0 2-15,0 0-2 0,14-1 2 0,0-1-2 16,-14 2 2-16,0 0-2 0,15-2 3 0,2 1-3 0,-17 1 3 15,0 0-3-15,16 0 4 0,-2 3-4 0,-14-3 7 16,0 0-7-16,14 3 8 0,7-4-8 0,-21 1 13 16,0 0-13-16,22 0 14 0,-5 1-14 0,-17-1 24 0,0 0-24 15,18 4 24-15,3-4-24 0,-21 0 24 0,0 0-24 16,25 0 24-16,1 2-24 0,-26-2 27 0,0 0-27 16,27 5 27-16,-4 0-27 0,-23-5 21 0,0 0-21 15,26-3 22-15,1-3-22 0,-27 6 17 0,0 0-17 16,26-3 18-16,2-2-18 0,-28 5 8 0,0 0-8 0,28-4 8 15,-1-4-8-15,-27 8 2 0,0 0-2 0,26-7 2 16,-3-2-2-16,-23 9 3 0,0 0-3 0,27-3 3 16,-4 3-3-16,-23 0 4 0,0 0-4 0,19-4 4 15,4 2-4-15,-23 2 6 0,0 0-6 0,25-1 7 16,-2 2-7-16,-23-1 13 0,0 0-13 0,28 6 14 16,7-6-14-16,-35 0 22 0,0 0-22 0,34 0 22 15,-3 1-22-15,-31-1 27 0,0 0-27 0,30 4 27 16,6-1-27-16,-36-3 30 0,0 0-30 0,28 4 30 15,-7-4-30-15,-21 0 28 0,0 0-28 0,18 1 29 16,3 3-29-16,-21-4 19 0,0 0-19 0,25 2 20 0,-3-2-20 16,-22 0 14-16,0 0-14 0,23 0 14 0,-1 0-14 15,-22 0 10-15,0 0-10 0,24 1 10 0,4 5-10 16,-28-6 10-16,0 0-10 0,30 5 11 0,2-4-11 16,-32-1 8-16,0 0-8 0,35 0 9 0,-1-3-9 15,-34 3 6-15,0 0-6 0,34-3 7 0,-3-3-7 16,-31 6 5-16,0 0-5 0,30-5 6 0,-5 2-6 0,-25 3 2 15,0 0-2-15,25-6 3 0,-1 5-3 16,-24 1 1-16,0 0-1 0,23-4 2 0,-3 3-2 0,-20 1 0 16,0 0 0-16,21-4 1 0,2 8-1 0,-23-4 0 15,0 0 0-15,26 0 1 0,1 1-1 0,-27-1 0 16,0 0 0-16,23 4 0 0,-6 3 0 0,-17-7 0 0,0 0 0 16,20 1 0-16,8-1 0 0,-28 0 0 0,0 0 0 15,26-1 1-15,-8 1-1 0,-18 0 0 0,0 0 0 16,11 1 1-16,1 1-1 0,-12-2 1 0,0 0-1 0,14-2 1 15,0 1-1-15,-14 1 3 0,0 0-3 0,18 0 3 16,-1-4-3-16,-17 4 2 0,0 0-2 0,18 0 3 16,-6 4-3-16,-12-4 1 0,0 0-1 0,15 1 2 15,-7 1-2-15,-8-2 1 0,0 0-1 0,9 2 1 16,0 1-1-16,-9-3 0 0,0 0 0 0,11 6 1 16,1 4-1-16,-12-10 0 0,0 0 0 0,10 7 0 15,3 1 0-15,-13-8 0 0,0 0 0 0,14 9 0 16,-3-7 0-16,-11-2-1 0,0 0 1 0,10 2-1 15,-3-1 1-15,-7-1-1 0,0 0 1 0,7 2-1 16,4 0 1-16,-11-2-1 0,0 0 1 0,12 0 0 0,-3 0 0 16,-9 0 0-16,0 0 0 0,5 0 0 0,-5 0 0 15,0 0 0-15,0 0 0 0,0 0 1 0,9 0-1 16,-9 0 3-16,0 0-3 0,0 0 3 0,9-4-3 16,-9 4 4-16,0 0-4 0,9-3 5 0,0-6-5 15,-9 9 7-15,0 0-7 0,8-17 7 0,6-7-7 16,-14 24 10-16,0 0-10 0,9-33 11 0,-3 0-11 15,-6 33 10-15,0 0-10 0,3-36 11 0,2-6-11 16,-5 42 7-16,0 0-7 0,2-38 8 0,5 2-8 16,-7 36 5-16,0 0-5 0,2-37 5 0,-4-4-5 0,2 41 3 15,0 0-3-15,0-35 3 0,0 14-3 0,0 21 1 0,0 0-1 16,0-24 2-16,0-4-2 0,0 28 0 0,0 0 0 16,0-20 1-16,-5 2-1 0,5 18 0 0,0 0 0 15,-4-15 0-15,-4-8 0 0,8 23 0 0,0 0 0 16,-6-26 0-16,-3-5 0 0,9 31 0 0,0 0 0 15,-7-33 1-15,2-8-1 0,5 41 2 0,0 0-2 16,-3-42 3-16,1 1-3 0,2 41 4 0,0 0-4 0,-4-40 5 16,3 7-5-16,1 33 6 0,0 0-6 0,0-26 6 15,0 7-6-15,0 19 7 0,0 0-7 0,0-12 7 16,0 0-7-16,0 12 7 0,0 0-7 0,-4-9 7 16,-1 2-7-16,5 7 7 0,0 0-7 0,-7-7 7 15,1 0-7-15,6 7 7 0,0 0-7 0,-5-7 8 16,0 2-8-16,5 5 6 0,0 0-6 0,-9-5 7 15,2-2-7-15,7 7 4 0,0 0-4 0,-5-7 4 16,5 7-4-16,0 0 1 0,0 0-1 0,-11-10 1 16,8 1-1-16,3 9 0 0,0 0 0 0,-6-5 0 0,-1-4 0 15,7 9-1-15,0 0 1 0,0 0 0 0,-10-3 0 16,10 3-2-16,0 0 2 0,-7-5-1 0,-2 1 1 16,9 4-2-16,0 0 2 0,-7 0-1 0,-2 0 1 15,9 0-1-15,0 0 1 0,0 0-1 0,-14-3 1 16,14 3 0-16,0 0 0 0,-13-4 0 0,-4-1 0 15,17 5 0-15,0 0 0 0,-14-3 0 0,5-4 0 16,9 7 0-16,0 0 0 0,-5-5 0 0,-4-1 0 0,9 6 0 16,0 0 0-16,-7-7 1 0,-2-1-1 0,9 8 0 15,0 0 0-15,-7-9 1 0,0 2-1 0,7 7 0 0,0 0 0 16,0 0 1-16,-14-8-1 0,14 8 1 0,0 0-1 16,-11-7 1-16,2 3-1 0,9 4 3 0,0 0-3 15,-14-2 4-15,2 2-4 0,12 0 3 0,0 0-3 16,-21-6 4-16,-2 0-4 0,23 6 1 0,0 0-1 15,-23-8 1-15,3 1-1 0,20 7 0 0,0 0 0 16,-23-7 0-16,2 2 0 0,21 5 0 0,0 0 0 0,-21-9 0 16,0 6 0-16,21 3-1 0,0 0 1 0,-21-4 0 15,-8 8 0-15,29-4 0 0,0 0 0 0,-26 0 0 16,-2 3 0-16,28-3 0 0,0 0 0 0,-30 2 0 16,-2 1 0-16,32-3 0 0,0 0 0 0,-37 4 0 15,-2 1 0-15,39-5 0 0,0 0 0 0,-42 7 0 16,-6-2 0-16,48-5 0 0,0 0 0 0,-42 3 0 15,5 1 0-15,37-4 0 0,0 0 0 0,-35 5 0 16,-6 5 0-16,41-10-1 0,0 0 1 0,-41 6 0 16,6-3 0-16,35-3 0 0,0 0 0 0,-35 0 0 0,-6 4 0 15,41-4 0-15,0 0 0 0,-42 1 0 0,3 1 0 16,39-2 0-16,0 0 0 0,-39 0 0 0,-5 0 0 16,44 0 0-16,0 0 0 0,-40 0 0 0,8 0 0 15,32 0 0-15,0 0 0 0,-30-2 0 0,-4-3 0 16,34 5 0-16,0 0 0 0,-35-3 0 0,9 3 0 15,26 0-1-15,0 0 1 0,-20-2 0 0,-3-2 0 16,23 4 0-16,0 0 0 0,-24-3 0 0,-8 3 0 16,32 0 0-16,0 0 0 0,-30 0 0 0,9 0 0 0,21 0 0 15,0 0 0-15,-30 0 0 0,-9 0 0 0,39 0 0 16,0 0 0-16,-35-3 0 0,8 1 0 0,27 2 0 16,0 0 0-16,-23-2 1 0,-7 0-1 0,30 2 2 0,0 0-2 15,-28 0 2-15,9 0-2 0,19 0 2 0,0 0-2 16,-23 0 3-16,5 0-3 0,18 0 1 0,0 0-1 15,-23 0 2-15,6-3-2 0,17 3 0 0,0 0 0 16,-23-4 1-16,-4-1-1 0,27 5 0 0,0 0 0 0,-30-3 1 16,2-4-1-16,28 7 0 0,0 0 0 0,-28-2 1 15,-2 2-1-15,30 0 0 0,0 0 0 0,-34 0 1 16,-1 4-1-16,35-4 0 0,0 0 0 0,-32 1 0 16,6-1 0-16,26 0 0 0,0 0 0 0,-21 0 0 15,-2 4 0-15,23-4 0 0,0 0 0 0,-25 0 0 16,0 3 0-16,25-3 0 0,0 0 0 0,-23 0 0 15,4-3 0-15,19 3 0 0,0 0 0 0,-23-5 0 16,5 1 0-16,18 4 0 0,0 0 0 0,-21-3 0 16,-3-1 0-16,24 4 0 0,0 0 0 0,-27-3 1 15,-1 1-1-15,28 2 1 0,0 0-1 0,-25-3 1 0,6-3-1 16,19 6 3-16,0 0-3 0,-27 0 3 0,-4 2-3 16,31-2 2-16,0 0-2 0,-29 4 3 0,12-4-3 15,17 0 1-15,0 0-1 0,-18 0 2 0,4 3-2 16,14-3 1-16,0 0-1 0,-18 3 1 0,1 3-1 15,17-6 0-15,0 0 0 0,-14 5 1 0,-1-2-1 16,15-3 0-16,0 0 0 0,-12 4 1 0,0-1-1 16,12-3 0-16,0 0 0 0,-11 5 0 0,-6 4 0 0,17-9 0 15,0 0 0-15,-15 10 0 0,3-1 0 0,12-9 0 16,0 0 0-16,-5 5 0 0,5-5 0 0,0 0-1 16,0 0 1-16,-13 11 0 0,8-3 0 0,5-8 0 0,0 0 0 15,-5 9 0-15,-4 7 0 0,9-16 0 0,0 0 0 16,-5 17 0-16,-4 7 0 0,9-24 0 0,0 0 0 15,-4 26 0-15,4 3 0 0,0-29 0 0,0 0 0 16,4 28 0-16,-4-4 0 0,0-24 0 0,0 0 0 0,0 33 0 16,0 5 0-16,0-38-1 0,0 0 1 0,2 44 0 15,-2-5 0-15,0-39-2 0,0 0 2 0,3 37-1 16,1-10 1-16,-4-27-2 0,0 0 2 0,1 30-1 16,3 6 1-16,-4-36-2 0,0 0 2 0,4 35-1 15,1-13 1-15,-5-22-2 0,0 0 2 0,2 21-1 16,1 5 1-16,-3-26-1 0,0 0 1 0,4 24-1 15,-1 2 1-15,-3-26-2 0,0 0 2 0,5 28-2 16,1 1 2-16,-6-29-4 0,0 0 4 0,5 26-4 16,-1-5 4-16,-4-21-4 0,0 0 4 0,0 17-4 15,0-5 4-15,0-12-4 0,0 0 4 0,0 14-4 0,1 4 4 16,-1-18-2-16,0 0 2 0,2 17-2 0,0-3 2 16,-2-14 0-16,0 0 0 0,0 8 0 0,0 3 0 15,0-11 0-15,0 0 0 0,3 10 0 0,-3 2 0 16,0-12 1-16,0 0-1 0,2 14 1 0,0 0-1 15,-2-14 3-15,0 0-3 0,0 12 3 0,0 0-3 16,0-12 4-16,0 0-4 0,0 11 4 0,0-4-4 16,0-7 4-16,0 0-4 0,0 0 4 0,0 10-4 0,0-10 3 15,0 0-3-15,0 0 4 0,5 10-4 0,-5-10 3 16,0 0-3-16,0 0 3 0,2 9-3 0,-2-9 3 16,0 0-3-16,0 0 4 0,0 7-4 0,0-7 3 0,0 0-3 15,0 0 3-15,0 0-3 0,0 0 4 0,0 0-4 16,0 0 4-16,7 9-4 0,-7-9 2 0,0 0-2 15,0 0 3-15,9 6-3 0,-9-6 1 0,0 0-1 16,5 4 1-16,4-1-1 0,-9-3 0 0,0 0 0 16,14 2 1-16,6 2-1 0,-20-4 0 0,0 0 0 0,24 0 0 15,4-4 0-15,-28 4 0 0,0 0 0 0,30-2 0 16,4-1 0-16,-34 3-1 0,0 0 1 0,35-4-1 16,-3 1 1-16,-32 3-2 0,0 0 2 0,32-3-1 15,-1 1 1-15,-31 2-3 0,0 0 3 0,27-2-2 16,-9 0 2-16,-18 2-3 0,0 0 3 0,17-5-3 15,6 2 3-15,-23 3-2 0,0 0 2 0,23-4-2 16,-9 1 2-16,-14 3-1 0,0 0 1 0,14-4 0 16,7 1 0-16,-21 3 0 0,0 0 0 0,27-2 0 15,1-1 0-15,-28 3 0 0,0 0 0 0,32-2 0 16,-6-2 0-16,-26 4 1 0,0 0-1 0,29-3 1 16,6 0-1-16,-35 3 0 0,0 0 0 0,32-4 1 0,-6 1-1 15,-26 3 0-15,0 0 0 0,25-2 0 0,-2 4 0 16,-23-2 0-16,0 0 0 0,21 1 0 0,-7 3 0 15,-14-4 0-15,0 0 0 0,18 2 0 0,-1 1 0 16,-17-3 0-16,0 0 0 0,18 0 0 0,-4 2 0 16,-14-2 0-16,0 0 0 0,11 1 0 0,4-2 0 15,-15 1 0-15,0 0 0 0,20 0 0 0,1 3 0 0,-21-3 0 16,0 0 0-16,19 4 1 0,3-8-1 0,-22 4 1 16,0 0-1-16,19-2 2 0,-1 4-2 0,-18-2 1 0,0 0-1 15,17 2 2-15,3-2-2 0,-20 0 4 16,0 0-4-16,24 0 4 0,5 0-4 0,-29 0 4 0,0 0-4 15,26-4 4-15,-7 1-4 0,-19 3 3 0,0 0-3 16,20 0 4-16,5 0-4 0,-25 0 3 0,0 0-3 16,19 0 4-16,2-3-4 0,-21 3 2 0,0 0-2 15,19 0 3-15,-1 3-3 0,-18-3 1 0,0 0-1 0,14 0 1 16,2 2-1-16,-16-2 0 0,0 0 0 0,16 3 0 16,0 4 0-16,-16-7 0 0,0 0 0 0,21 5 0 15,5 4 0-15,-26-9-2 0,0 0 2 0,34 10-1 16,8-3 1-16,-42-7-4 0,0 0 4 0,46 9-3 15,2 0 3-15,-1-1-806 0</inkml:trace>
  <inkml:trace contextRef="#ctx0" brushRef="#br0" timeOffset="49434.93">15245 10932 135 0,'0'0'0'0,"6"-2"0"0,11-1 0 16,-17 3 3-16,0 0-3 0,18-4 3 0,-6 4-3 0,-12 0 9 16,0 0-9-16,9-3 10 0,2-1-10 0,-11 4 24 15,0 0-24-15,8-1 24 0,1-3-24 0,-9 4 30 16,0 0-30-16,6 4 30 0,-6-4-30 0,0 0 35 0,0 0-35 15,12 5 35-15,-7-5-35 0,-5 0 32 16,0 0-32-16,9 0 32 0,0 3-32 0,-9-3 29 0,0 0-29 16,10 4 29-16,-3-4-29 0,-7 0 22 0,0 0-22 15,8-4 22-15,4-1-22 0,-12 5 19 0,0 0-19 16,14-3 20-16,-2-1-20 0,-12 4 18 0,0 0-18 16,6-3 18-16,1-2-18 0,-7 5 13 0,0 0-13 0,7-4 14 15,-7 4-14-15,0 0 7 0,0 0-7 0,9-9 7 16,-9 9-7-16,0 0 3 0,0 0-3 0,7-3 4 15,-7 3-4-15,0 0 1 0,0 0-1 0,0 0 2 16,0 0-2-16,0 0 1 0,0 0-1 0,0 0 1 16,-7 3-1-16,7-3 1 0,0 0-1 0,0 0 2 15,0 0-2-15,0 0 4 0,0 0-4 0,0 6 5 16,0-6-5-16,0 0 10 0,0 0-10 0,0 0 10 16,0 0-10-16,0 0 14 0,0 0-14 0,0 7 15 15,0-7-15-15,0 0 18 0,0 0-18 0,0 0 19 0,0 12-19 16,0-12 18-16,0 0-18 0,0 8 19 0,0 1-19 15,0-9 16-15,0 0-16 0,0 12 16 0,0 4-16 16,0-16 13-16,0 0-13 0,0 15 14 0,0-1-14 16,0-14 14-16,0 0-14 0,3 16 14 0,-1-1-14 15,-2-15 12-15,0 0-12 0,3 18 13 0,3 1-13 16,-6-19 11-16,0 0-11 0,7 20 11 0,2 3-11 0,-9-23 4 16,0 0-4-16,5 17 4 0,-2-3-4 0,-3-14 1 15,0 0-1-15,6 19 2 0,-5 14-2 0,-1-33 0 16,0 0 0-16,4 36 1 0,-1 4-1 0,-3-40 0 15,0 0 0-15,4 45 0 0,1 10 0 0,-5-55 0 16,0 0 0-16,6 63 0 0,4 2 0 0,-10-65 0 0,0 0 0 16,18 82 0-16,5 25 0 0,-23-107 0 0,0 0 0 15,21 123 0-15,-12 10 0 0,0 2-625 0</inkml:trace>
  <inkml:trace contextRef="#ctx0" brushRef="#br0" timeOffset="56714.66">27451 8738 382 0,'0'0'0'0,"0"0"0"16,0 0 0-16,0 0 7 0,0 0-7 0,0 0 7 16,0 0-7-16,0 0 18 0,0 0-18 0,0 0 19 15,0 0-19-15,0 0 39 0,0 0-39 0,0 0 40 16,0 0-40-16,0 0 44 0,0 0-44 0,11 27 44 0,-11-1-44 15,0-26 34-15,0 0-34 0,0 33 34 0,0 5-34 16,0-38 30-16,0 0-30 0,-4 45 31 0,-4 12-31 16,8-57 25-16,0 0-25 0,-9 64 26 0,4 14-26 15,5-78 17-15,0 0-17 0,-4 76 17 0,0-6-17 16,4-70 12-16,0 0-12 0,-3 67 13 0,-2-1-13 16,5-66 6-16,0 0-6 0,-6 69 7 0,8 5-7 15,-2-74 4-15,0 0-4 0,9 70 5 0,3-13-5 16,-12-57 3-16,0 0-3 0,16 53 4 0,0-2-4 15,-16-51 3-15,0 0-3 0,16 41 3 0,0-11-3 0,-16-30 3 16,0 0-3-16,17 20 3 0,10-6-3 0,-27-14 1 16,0 0-1-16,28 4 2 0,9-10-2 0,-37 6 0 15,0 0 0-15,39-17 1 0,3-12-1 0,-42 29 0 0,0 0 0 16,37-38 0-16,-12 0 0 0,-25 38 0 0,0 0 0 16,18-44 0-16,-11 3 0 0,2-2-603 0</inkml:trace>
  <inkml:trace contextRef="#ctx0" brushRef="#br0" timeOffset="57031.53">27086 9400 315 0,'0'0'0'0,"9"-3"0"0,11-2 0 15,-20 5 0-15,0 0 0 0,37-16 1 0,31-8-1 16,-68 24 2-16,0 0-2 0,81-31 3 0,1 1-3 15,-82 30 7-15,0 0-7 0,77-29 8 0,-10 1-8 16,-67 28 1-16,0 0-1 0,60-27 2 0,-7 6-2 0,-2 0-195 16</inkml:trace>
  <inkml:trace contextRef="#ctx0" brushRef="#br0" timeOffset="58464.17">27951 8495 124 0,'0'0'0'15,"1"9"0"-15,5 19 0 0,-6-28 4 0,0 0-4 16,3 38 4-16,-5 5-4 0,2-43 5 0,0 0-5 0,0 42 5 15,6 1-5-15,-6-43 7 0,0 0-7 16,3 31 7-16,-3-9-7 0,0-22 10 0,0 0-10 16,0 14 11-16,-2-3-11 0,2-11 12 0,0 0-12 0,0 0 12 15,0 0-12-15,0 0 13 0,0 0-13 0,-5-9 14 16,3-12-14-16,2 21 12 0,0 0-12 0,-3-33 13 16,-2-12-13-16,5 45 8 0,0 0-8 0,-9-43 9 15,-4-5-9-15,13 48 6 0,0 0-6 0,-10-49 7 16,3 1-7-16,7 48 6 0,0 0-6 0,-9-44 6 15,0 8-6-15,9 36 9 0,0 0-9 0,-9-36 9 16,4 1-9-16,5 35 14 0,0 0-14 0,-7-28 14 16,-2 8-14-16,9 20 20 0,0 0-20 0,-7-12 20 0,5 5-20 15,2 7 22-15,0 0-22 0,0 0 23 0,0 0-23 16,0 0 21-16,0 0-21 0,-8 15 22 0,9 9-22 16,-1-24 15-16,0 0-15 0,4 28 16 0,1 7-16 15,-5-35 11-15,0 0-11 0,5 38 12 0,1 0-12 16,-6-38 10-16,0 0-10 0,1 43 10 0,-2 6-10 15,1-49 14-15,0 0-14 0,-2 48 14 0,4 6-14 16,-2-54 21-16,0 0-21 0,5 48 22 0,4-5-22 0,-9-43 23 16,0 0-23-16,9 33 24 0,-2-8-24 0,-7-25 27 15,0 0-27-15,5 17 27 0,0-7-27 0,-5-10 24 16,0 0-24-16,4 9 24 0,-4-9-24 0,0 0 17 0,0 0-17 16,0 0 17-16,2-9-17 0,-2 9 11 0,0 0-11 15,0-19 11-15,-2-14-11 0,2 33 8 0,0 0-8 16,-2-43 8-16,2-5-8 0,0 48 4 0,0 0-4 15,2-54 5-15,-2 6-5 0,0 48 5 0,0 0-5 16,3-45 6-16,3 8-6 0,-6 37 6 0,0 0-6 0,5-34 6 16,-3 8-6-16,-2 26 5 0,0 0-5 0,0-23 6 15,0 9-6-15,0 14 5 0,0 0-5 0,1-8 6 16,-1 8-6-16,0 0 5 0,0 0-5 0,0-7 5 16,0 7-5-16,0 0 2 0,0 0-2 0,0 0 3 15,0 0-3-15,0 0 2 0,0 0-2 0,4 12 3 16,-1 7-3-16,-3-19 3 0,0 0-3 0,2 29 3 15,-2 8-3-15,0-37 2 0,0 0-2 0,2 41 3 16,2 6-3-16,-4-47 2 0,0 0-2 0,3 50 3 16,1 0-3-16,-4-50 2 0,0 0-2 0,5 45 2 15,2-8-2-15,-7-37 2 0,0 0-2 0,5 26 2 0,-3-7-2 16,-2-19 1-16,0 0-1 0,0 12 2 0,0-5-2 16,0-7 2-16,0 0-2 0,0 0 2 0,0 0-2 15,0 0 3-15,0 0-3 0,0 0 3 0,-9-14-3 16,9 14 3-16,0 0-3 0,-3-24 4 0,-3-11-4 15,6 35 3-15,0 0-3 0,-7-40 4 0,0-7-4 16,7 47 2-16,0 0-2 0,-7-48 2 0,0 3-2 16,7 45 1-16,0 0-1 0,-5-40 1 0,0 11-1 0,5 29 0 15,0 0 0-15,-4-24 1 0,-3 11-1 0,7 13 0 16,0 0 0-16,-5-12 1 0,3 5-1 0,2 7 0 16,0 0 0-16,0 0 1 0,0 0-1 0,0 0 1 0,0 0-1 15,0 0 1-15,-7 7-1 0,7-7 2 0,0 0-2 16,-2 16 2-16,0 10-2 0,2-26 2 0,0 0-2 15,-3 34 2-15,-2-1-2 0,5-33 2 0,0 0-2 16,-6 31 2-16,6-8-2 0,0-23 1 0,0 0-1 0,4 22 2 16,1 3-2-16,-5-25 1 0,0 0-1 0,5 20 2 15,-3-13-2-15,-2-7 2 0,0 0-2 0,0 0 2 16,0 0-2-16,0 0 2 0,0 0-2 0,5-3 2 16,1-25-2-16,-6 28 1 0,0 0-1 0,7-33 2 15,-2-3-2-15,-5 36 1 0,0 0-1 0,2-36 2 16,1 5-2-16,-3 31 1 0,0 0-1 0,2-30 1 15,-4 2-1-15,2 28 1 0,0 0-1 0,-1-24 1 16,1 3-1-16,0 21 1 0,0 0-1 0,-2-19 1 16,-5 4-1-16,7 15 1 0,0 0-1 0,-7-11 2 15,7 11-2-15,0 0 2 0,0 0-2 0,0 0 2 0,5 11-2 16,-5-11 3-16,0 0-3 0,5 24 3 0,4 16-3 16,-9-40 3-16,0 0-3 0,12 55 3 0,1 20-3 15,-1-1-711-15</inkml:trace>
  <inkml:trace contextRef="#ctx0" brushRef="#br0" timeOffset="73928.23">28051 9303 180 0,'0'0'0'0,"0"0"0"15,0 0 0-15,0 0 4 0,0 0-4 0,0 0 4 0,0 0-4 16,0 0 10-16,0 0-10 0,0 0 10 0,0 0-10 16,0 0 16-16,0 0-16 0,20-8 16 0,-10 4-16 15,-10 4 17-15,0 0-17 0,28-8 17 0,18-4-17 16,-46 12 17-16,0 0-17 0,48-16 18 0,-1 4-18 16,-47 12 17-16,0 0-17 0,48-17 17 0,5-2-17 15,-53 19 16-15,0 0-16 0,48-18 17 0,-17 11-17 0,-31 7 33 16,0 0-33-16,29-8 34 0,8-1-34 0,-37 9 40 15,0 0-40-15,37-7 41 0,-4-2-41 0,-33 9 42 16,0 0-42-16,37-10 42 0,11-4-42 0,-48 14 39 16,0 0-39-16,46-12 39 0,-15 0-39 0,-31 12 33 0,0 0-33 15,29-12 33-15,-5-4-33 0,-24 16 27 0,0 0-27 16,20-8 27-16,-10 4-27 0,-10 4 23 0,0 0-23 16,7-3 23-16,-7 3-23 0,0 0 20 0,0 0-20 0,0 0 20 15,0 0-20-15,0 0 16 0,0 0-16 16,-14 7 17-16,-9 10-17 0,23-17 12 0,0 0-12 0,-28 19 12 15,-4-2-12-15,32-17 11 0,0 0-11 0,-31 19 11 16,-8 2-11-16,39-21 13 0,0 0-13 0,-39 19 13 16,4 2-13-16,35-21 14 0,0 0-14 0,-36 17 14 15,1 2-14-15,35-19 16 0,0 0-16 0,-39 21 17 16,-3-4-17-16,42-17 15 0,0 0-15 0,-44 16 15 16,2-4-15-16,42-12 13 0,0 0-13 0,-41 12 14 15,4-1-14-15,37-11 15 0,0 0-15 0,-33 10 16 16,1 0-16-16,32-10 14 0,0 0-14 0,-25 9 14 15,4 0-14-15,21-9 11 0,0 0-11 0,-14 8 11 0,5-4-11 16,9-4 10-16,0 0-10 0,0 0 10 0,-7 3-10 16,7-3 9-16,0 0-9 0,0 0 9 0,0 0-9 15,0 0 8-15,0 0-8 0,0 0 9 0,3-8-9 16,-3 8 8-16,0 0-8 0,0 0 9 0,9-7-9 16,-9 7 1-16,0 0-1 0,13-6 2 0,10-6-2 15,-23 12 0-15,0 0 0 0,33-15 0 0,15-3 0 16,-48 18-3-16,0 0 3 0,53-15-2 0,1-4 2 0,-54 19-6 15,0 0 6-15,53-18-5 0,-10 6 5 0,-43 12-10 16,0 0 10-16,44-15-10 0,5-9 10 0,-49 24-11 16,0 0 11-16,48-25-11 0,-4 5 11 0,-44 20-7 0,0 0 7 15,40-16-6-15,-6-1 6 0,-34 17-4 0,0 0 4 16,30-16-4-16,-9 1 4 0,-21 15-2 0,0 0 2 16,16-9-2-16,-7 5 2 0,-9 4-1 0,0 0 1 15,0 0 0-15,7 0 0 0,-7 0 0 0,0 0 0 16,-7 4 0-16,-13 10 0 0,20-14 0 0,0 0 0 0,-26 15 0 15,-2 1 0-15,28-16 1 0,0 0-1 16,-29 7 1-16,-2 1-1 0,31-8 1 0,0 0-1 0,-30 9 1 16,3-2-1-16,27-7 1 0,0 0-1 0,-23 9 1 15,2-1-1-15,21-8 1 0,0 0-1 0,-23 7 1 16,-2 2-1-16,25-9 0 0,0 0 0 0,-26 9 1 16,-4 3-1-16,30-12 0 0,0 0 0 0,-28 12 1 15,1-5-1-15,27-7 0 0,0 0 0 0,-26 8 1 16,-1-4-1-16,27-4 1 0,0 0-1 0,-24 2 2 15,3-2-2-15,21 0 5 0,0 0-5 0,-18-2 5 16,9 4-5-16,9-2 6 0,0 0-6 0,0 0 7 0,0 0-7 16,0 0 6-16,0 0-6 0,0 0 7 0,0 0-7 15,0 0 6-15,0 0-6 0,11-9 7 0,8 0-7 16,-19 9 5-16,0 0-5 0,25-12 6 0,-1 0-6 16,-24 12 2-16,0 0-2 0,29-12 2 0,4-4-2 15,-33 16 0-15,0 0 0 0,32-12 0 0,-9 5 0 16,-23 7-2-16,0 0 2 0,26-5-1 0,8-2 1 15,-34 7-4-15,0 0 4 0,32-10-4 0,-13 6 4 0,-19 4-3 16,0 0 3-16,14-3-2 0,-2-1 2 0,-12 4-6 16,0 0 6-16,11-1-6 0,-11 1 6 0,0 0-9 15,0 0 9-15,0 0-8 0,9 0 8 0,0 0-855 0</inkml:trace>
  <inkml:trace contextRef="#ctx0" brushRef="#br0" timeOffset="74831.72">29261 8301 259 0,'0'0'0'0,"0"0"0"16,0 0 0-16,0 0 6 0,0 0-6 0,-2 13 7 16,-3-5-7-16,5-8 18 0,0 0-18 0,-3 16 18 15,1-2-18-15,2-14 37 0,0 0-37 0,-4 15 38 16,-1-3-38-16,5-12 51 0,0 0-51 0,-5 9 51 15,-1 1-51-15,6-10 47 0,0 0-47 0,-3 9 48 16,1-2-48-16,2-7 48 0,0 0-48 0,-2 9 49 16,1 3-49-16,1-12 45 0,0 0-45 0,-2 12 45 0,4 2-45 15,-2-14 42-15,0 0-42 0,1 19 43 0,-1 8-43 16,0-27 35-16,0 0-35 0,2 37 35 0,3 11-35 16,-5-48 28-16,0 0-28 0,4 50 29 0,-6 6-29 15,2-56 21-15,0 0-21 0,-3 55 21 0,-1-1-21 16,4-54 17-16,0 0-17 0,0 48 17 0,2 6-17 15,-2-54 10-15,0 0-10 0,3 55 11 0,4 6-11 0,-7-61 4 16,0 0-4-16,11 55 4 0,3-1-4 0,-14-54 2 16,0 0-2-16,16 48 2 0,0-3-2 0,-16-45 0 15,0 0 0-15,16 44 1 0,-4-12-1 0,-12-32 0 16,0 0 0-16,12 32 0 0,3 1 0 0,-15-33 0 0,0 0 0 16,14 25 1-16,-2-2-1 0,-12-23 2 0,0 0-2 15,12 16 2-15,1-4-2 0,-13-12 4 0,0 0-4 16,14 8 4-16,0-2-4 0,-14-6 5 0,0 0-5 15,21 0 5-15,13-4-5 0,-34 4 8 0,0 0-8 16,35-9 9-16,2-8-9 0,-37 17 9 0,0 0-9 0,37-24 10 16,-2 3-10-16,-35 21 9 0,0 0-9 0,36-26 10 15,4-3-10-15,-40 29 9 0,0 0-9 0,41-37 9 16,-6-6-9-16,-35 43 3 0,0 0-3 0,35-48 3 16,-1-6-3-16,-1-3-834 0</inkml:trace>
  <inkml:trace contextRef="#ctx0" brushRef="#br0" timeOffset="75952.02">28967 8674 225 0,'0'0'0'0,"0"0"0"0,8-6 0 0,-8 6 11 15,0 0-11-15,13-10 12 0,8-7-12 0,-21 17 13 16,0 0-13-16,32-21 14 0,10-2-14 0,-42 23 19 16,0 0-19-16,48-20 20 0,-3 2-20 0,-45 18 34 0,0 0-34 15,45-15 34-15,2 3-34 0,-47 12 37 0,0 0-37 16,44-12 37-16,-12 3-37 0,-32 9 56 0,0 0-56 15,32-7 57-15,7 0-57 0,-39 7 61 0,0 0-61 16,38-5 62-16,-4 5-62 0,-34 0 52 0,0 0-52 16,25-4 53-16,-6 1-53 0,-19 3 37 0,0 0-37 0,14-2 38 15,-3-1-38-15,-11 3 32 0,0 0-32 0,7-4 32 16,-7 4-32-16,0 0 28 0,0 0-28 0,0 0 28 16,7 0-28-16,-7 0 23 0,0 0-23 0,0 0 24 15,0 0-24-15,0 0 23 0,0 0-23 0,-2-5 24 16,-14 5-24-16,16 0 21 0,0 0-21 0,-21 4 21 15,-4 1-21-15,25-5 17 0,0 0-17 0,-24 7 17 16,-5 1-17-16,29-8 11 0,0 0-11 0,-31 6 11 16,-5 4-11-16,36-10 8 0,0 0-8 0,-40 14 8 15,-6 5-8-15,46-19 6 0,0 0-6 0,-51 14 6 0,0-1-6 16,51-13 5-16,0 0-5 0,-48 14 5 0,7 2-5 16,41-16 4-16,0 0-4 0,-35 12 4 0,5 0-4 15,30-12 3-15,0 0-3 0,-24 12 4 0,4 4-4 16,20-16 2-16,0 0-2 0,-16 12 3 0,2-7-3 15,14-5 4-15,0 0-4 0,-9 4 4 0,9-4-4 16,0 0 6-16,0 0-6 0,-9 3 6 0,9-3-6 16,0 0 7-16,0 0-7 0,8-3 7 0,2-4-7 0,-10 7 7 15,0 0-7-15,20-14 8 0,11-14-8 0,-31 28 6 16,0 0-6-16,41-31 6 0,10 2-6 0,-51 29 5 16,0 0-5-16,55-30 6 0,-4 15-6 0,-51 15 3 15,0 0-3-15,44-16 4 0,-9 7-4 0,-35 9 2 0,0 0-2 16,32-10 3-16,-4 0-3 0,-28 10 1 0,0 0-1 15,21-7 2-15,-8 1-2 0,-13 6 1 0,0 0-1 16,9 0 1-16,-1 0-1 0,-8 0 1 0,0 0-1 16,9-1 1-16,-2-1-1 0,-7 2 0 0,0 0 0 0,7-3 1 15,2-1-1-15,-9 4 0 0,0 0 0 0,9-3 1 16,-2 1-1-16,-7 2 0 0,0 0 0 0,0 0 0 16,0 0 0-16,0 0-942 0</inkml:trace>
  <inkml:trace contextRef="#ctx0" brushRef="#br0" timeOffset="76474.28">29148 8265 460 0,'0'0'0'16,"0"0"0"-16,0-15 0 0,0 15 6 0,0 0-6 0,-1-16 7 15,-7-1-7-15,8 17 19 0,0 0-19 0,-5-16 19 16,0 7-19-16,5 9 31 0,0 0-31 0,-4-6 32 16,3 0-32-16,1 6 34 0,0 0-34 0,0 0 35 15,-4-7-35-15,4 7 34 0,0 0-34 0,0 0 34 16,0 0-34-16,0 0 31 0,0 0-31 0,0 0 31 15,0 0-31-15,0 0 34 0,0 0-34 0,7 13 34 16,2 14-34-16,-9-27 30 0,0 0-30 0,14 43 31 16,2 15-31-16,-16-58 33 0,0 0-33 0,14 64 34 15,0 10-34-15,-14-74 30 0,0 0-30 0,12 92 31 16,-3 20-31-16,-9-112 23 0,0 0-23 0,7 111 23 0,0-14-23 16,-7-97 9-16,0 0-9 0,9 92 10 0,2 5-10 15,-1-1-762-15</inkml:trace>
  <inkml:trace contextRef="#ctx0" brushRef="#br0" timeOffset="88203.49">29916 4041 169 0,'0'0'0'0,"0"0"0"16,0 0 0-16,0 0 8 0,0 0-8 0,0 0 9 0,0 0-9 16,0 0 43-16,0 0-43 0,0 0 43 0,-9 24-43 15,9-24 50-15,0 0-50 0,0 12 50 0,0 4-50 16,0-16 45-16,0 0-45 0,2 17 46 0,-1 11-46 15,-1-28 37-15,0 0-37 0,2 40 37 0,-2 5-37 16,0-45 26-16,0 0-26 0,2 51 26 0,3 1-26 16,-5-52 17-16,0 0-17 0,7 51 18 0,0-3-18 15,-7-48 12-15,0 0-12 0,7 52 13 0,0 0-13 0,-7-52 13 16,0 0-13-16,7 57 14 0,-1 4-14 0,-6-61 12 16,0 0-12-16,5 57 13 0,0-2-13 0,-5-55 13 15,0 0-13-15,6 45 13 0,-5-5-13 0,-1-40 16 0,0 0-16 16,0 33 16-16,0-6-16 0,0-27 14 0,0 0-14 15,2 21 14-15,-2-5-14 0,0-16 13 0,0 0-13 16,-2 5 13-16,2-5-13 0,0 0 10 0,0 0-10 16,-9 3 10-16,1-10-10 0,8 7 6 0,0 0-6 15,-7-12 7-15,3-5-7 0,4 17 2 0,0 0-2 0,0-21 2 16,0-6-2-16,0 27 0 0,0 0 0 0,4-33 0 16,4-7 0-16,1 4-578 0</inkml:trace>
  <inkml:trace contextRef="#ctx0" brushRef="#br0" timeOffset="88870.25">29838 4024 259 0,'0'0'0'15,"0"0"0"-15,7-16 0 0,-7 16-1 0,0 0 1 0,5-16 0 16,2 4 0-16,-7 12-2 0,0 0 2 16,7-15-2-16,0 1 2 0,-7 14 6 0,0 0-6 0,9-16 7 15,5-4-7-15,-14 20 21 0,0 0-21 0,15-20 21 16,-5 5-21-16,-10 15 33 0,0 0-33 0,18-14 33 15,15-2-33-15,-33 16 46 0,0 0-46 0,41-12 47 16,-2 9-47-16,-39 3 44 0,0 0-44 0,38 7 45 16,1 5-45-16,-39-12 46 0,0 0-46 0,37 21 46 15,-7 6-46-15,-30-27 44 0,0 0-44 0,25 30 44 16,-4-2-44-16,-21-28 42 0,0 0-42 0,16 27 42 0,-7-1-42 16,-9-26 38-16,0 0-38 0,3 28 38 15,-3 0-38-15,0-28 32 0,0 0-32 0,-3 32 33 0,-6-4-33 16,9-28 29-16,0 0-29 0,-12 30 29 0,-2 4-29 15,14-34 32-15,0 0-32 0,-18 30 33 0,-3-10-33 16,21-20 32-16,0 0-32 0,-27 19 32 0,-4-1-32 16,31-18 32-16,0 0-32 0,-32 15 33 0,4-3-33 15,28-12 19-15,0 0-19 0,-25 12 20 0,7-3-20 16,18-9 16-16,0 0-16 0,-12 4 16 0,1-10-16 0,11 6 13 16,0 0-13-16,-7-3 13 0,7 3-13 0,0 0 4 15,0 0-4-15,0-7 5 0,0 7-5 0,0 0 0 16,0 0 0-16,23-9 1 0,19-3-1 0,3 4-931 0</inkml:trace>
  <inkml:trace contextRef="#ctx0" brushRef="#br0" timeOffset="90845.3">30492 4513 124 0,'0'0'0'0,"0"0"0"0,0 0 0 15,0 0 1-15,0 0-1 0,0 0 2 0,7 0-2 16,-7 0 3-16,0 0-3 0,0 0 3 0,0 0-3 0,0 0 3 15,0 0-3-15,7-3 4 0,-7 3-4 0,0 0 4 16,0 0-4-16,8-2 5 0,-8 2-5 0,0 0 5 16,0 0-5-16,0 0 5 0,0 0-5 0,0 0 5 15,0 0-5-15,0 0 6 0,0 0-6 0,0 0 6 0,0 0-6 16,0 0 6-16,0 0-6 0,0 0 5 0,0 0-5 16,0 0 5-16,-8-3-5 0,8 3 3 0,0 0-3 15,0 0 4-15,0 0-4 0,0 0-90 0</inkml:trace>
  <inkml:trace contextRef="#ctx0" brushRef="#br0" timeOffset="92272.09">30591 4465 315 0,'0'0'0'0,"0"0"0"16,4-5 0-16,-4 5-2 0,0 0 2 0,0 0-1 16,7-11 1-16,-7 11-8 0,0 0 8 0,0 0-7 15,1-8 7-15,-1 8 0 0,0 0 0 0,0-6 1 16,0 6-1-16,0 0 10 0,0 0-10 0,0-10 10 16,0 10-10-16,0 0 36 0,0 0-36 0,0 0 37 15,-1 12-37-15,1-12 52 0,0 0-52 0,-4 16 53 16,1 4-53-16,3-20 49 0,0 0-49 0,-4 28 50 15,1 0-50-15,3-28 46 0,0 0-46 0,-2 40 46 16,0 1-46-16,2-41 36 0,0 0-36 0,2 45 37 16,7 2-37-16,-9-47 34 0,0 0-34 0,12 45 34 0,-1-7-34 15,-11-38 30-15,0 0-30 0,10 31 30 0,1-12-30 16,-11-19 25-16,0 0-25 0,12 12 25 0,2 0-25 16,-14-12 27-16,0 0-27 0,11 9 27 0,-11-9-27 15,0 0 25-15,0 0-25 0,10-3 26 0,-1-6-26 16,-9 9 22-16,0 0-22 0,13-24 23 0,2-16-23 15,-15 40 8-15,0 0-8 0,15-45 8 0,-7-4-8 0,-8 49 1 16,0 0-1-16,7-39 1 0,-1 14-1 0,-1 1-770 16</inkml:trace>
  <inkml:trace contextRef="#ctx0" brushRef="#br0" timeOffset="93085.98">30662 4202 147 0,'0'0'0'0,"0"0"0"0,0-7 0 16,0 7 7-16,0 0-7 0,0 0 8 0,-6-12-8 15,6 12 22-15,0 0-22 0,0 0 22 0,0-9-22 16,0 9 30-16,0 0-30 0,0 0 30 0,0 0-30 16,0 0 30-16,0 0-30 0,-7 7 30 0,7-7-30 0,0 0 31 15,0 0-31-15,-3 5 31 0,3-5-31 0,0 0 31 16,0 0-31-16,-5 9 31 0,-1 1-31 0,6-10 28 0,0 0-28 16,-7 12 29-16,2 2-29 0,5-14 27 0,0 0-27 15,-4 12 27-15,1-1-27 0,3-11 25 0,0 0-25 16,-2 8 26-16,2-8-26 0,0 0 22 0,0 0-22 15,0 0 23-15,0 0-23 0,0 0 20 0,0 0-20 0,0 0 21 16,2 6-21-16,-2-6 21 0,0 0-21 0,0 0 22 16,0 6-22-16,0-6 15 0,0 0-15 0,0 0 16 15,0 0-16-15,0 0 11 0,0 0-11 0,0 0 12 16,0 0-12-16,0 0 10 0,0 0-10 0,0 0 10 16,0 0-10-16,0 0 9 0,0 0-9 0,0 0 9 15,0 0-9-15,0 0 8 0,0 0-8 0,0 0 9 16,-7-3-9-16,7 3 12 0,0 0-12 0,-7 0 12 15,-2 0-12-15,9 0 15 0,0 0-15 0,-9 0 15 16,2 3-15-16,7-3 20 0,0 0-20 0,0 0 20 16,-11 13-20-16,11-13 24 0,0 0-24 0,-7 12 25 0,0 3-25 15,7-15 18-15,0 0-18 0,-8 12 19 16,2-6-19-16,6-6 15 0,0 0-15 0,0 0 16 0,0 0-16 16,0 0 13-16,0 0-13 0,4 7 13 0,-4-7-13 15,0 0 9-15,0 0-9 0,10-4 10 0,13-17-10 16,-23 21 9-16,0 0-9 0,28-27 9 0,-5-1-9 15,-23 28 7-15,0 0-7 0,16-24 7 0,-3 3-7 16,-13 21 6-16,0 0-6 0,7-19 6 0,-7-2-6 16,0 21 6-16,0 0-6 0,-4-17 6 0,-3 10-6 0,7 7 6 15,0 0-6-15,-10 0 6 0,-5 7-6 0,15-7 4 16,0 0-4-16,-17 21 4 0,-3 6-4 0,20-27 1 16,0 0-1-16,-16 37 1 0,8 4-1 0,1-1-828 0</inkml:trace>
  <inkml:trace contextRef="#ctx0" brushRef="#br0" timeOffset="100333.53">32180 3302 236 0,'0'0'0'0,"0"0"0"0,-12-16 0 0,12 16 1 16,0 0-1-16,-14-14 1 0,-4 2-1 0,18 12 16 0,0 0-16 15,-19-10 16-15,1 5-16 0,18 5 36 0,0 0-36 16,-17-9 37-16,-1 0-37 0,18 9 59 0,0 0-59 16,-18-6 60-16,1-1-60 0,17 7 43 0,0 0-43 15,-18 0 43-15,0 3-43 0,18-3 39 0,0 0-39 16,-17 7 39-16,1 5-39 0,16-12 33 0,0 0-33 0,-14 12 33 16,0 4-33-16,14-16 28 0,0 0-28 0,-18 22 29 15,-5 9-29-15,23-31 29 0,0 0-29 0,-21 40 30 16,2 5-30-16,19-45 22 0,0 0-22 0,-16 49 23 15,5-1-23-15,11-48 14 0,0 0-14 0,-5 49 14 16,5-1-14-16,0-48 11 0,0 0-11 0,7 54 12 16,7 5-12-16,-14-59 10 0,0 0-10 0,18 65 10 15,1 3-10-15,-19-68 13 0,0 0-13 0,18 66 13 16,-1-9-13-16,-17-57 12 0,0 0-12 0,13 55 12 16,-6-3-12-16,-7-52 11 0,0 0-11 0,7 57 11 15,2 7-11-15,-9-64 10 0,0 0-10 0,5 66 11 0,-5-11-11 16,0-55 10-16,0 0-10 0,-5 54 10 0,-2-11-10 15,7-43 9-15,0 0-9 0,-6 37 10 0,1-13-10 16,5-24 9-16,0 0-9 0,-4 21 9 0,1-9-9 16,3-12 10-16,0 0-10 0,-4 8 10 0,4-8-10 15,0 0 8-15,0 0-8 0,-10 0 9 0,6-5-9 16,4 5 5-16,0 0-5 0,0-12 6 0,0-12-6 0,0 24 0 16,0 0 0-16,2-31 1 0,-2-2-1 0,0 0-783 15</inkml:trace>
  <inkml:trace contextRef="#ctx0" brushRef="#br0" timeOffset="100711">31970 3980 259 0,'0'0'0'0,"13"-5"0"0,20-14 0 16,-33 19 0-16,0 0 0 0,39-24 0 0,-7 3 0 15,-32 21 0-15,0 0 0 0,26-16 1 0,-3-1-1 16,-23 17 0-16,0 0 0 0,16-15 0 0,-5 6 0 16,-11 9 0-16,0 0 0 0,7-7 1 0,0 2-1 0,0 1-136 15</inkml:trace>
  <inkml:trace contextRef="#ctx0" brushRef="#br0" timeOffset="101649.17">32097 3420 180 0,'0'0'0'16,"0"0"0"-16,8-21 0 0,-8 21 2 0,0 0-2 15,3-21 2-15,-3-8-2 0,0 29 6 0,0 0-6 16,-2-28 6-16,-3 4-6 0,5 24 33 0,0 0-33 16,-5-23 33-16,1 6-33 0,4 17 44 0,0 0-44 0,-5-17 44 15,-4 1-44-15,9 16 38 0,0 0-38 0,-10-16 39 16,1 8-39-16,9 8 37 0,0 0-37 0,-7-7 38 15,1-2-38-15,6 9 34 0,0 0-34 0,-5-8 35 16,-4 4-35-16,9 4 33 0,0 0-33 0,-9-3 33 16,1 3-33-16,8 0 29 0,0 0-29 0,-9 3 30 15,0 1-30-15,9-4 30 0,0 0-30 0,-11 8 31 16,-3 4-31-16,14-12 28 0,0 0-28 0,-17 18 28 16,-5 4-28-16,22-22 19 0,0 0-19 0,-19 21 20 15,3 3-20-15,16-24 18 0,0 0-18 0,-16 28 18 16,4 8-18-16,12-36 16 0,0 0-16 0,-12 38 17 0,-1 6-17 15,13-44 14-15,0 0-14 0,-9 41 14 0,4 2-14 16,5-43 6-16,0 0-6 0,-2 40 7 0,2-4-7 16,0-36 3-16,0 0-3 0,4 37 3 0,1-1-3 15,-5-36 1-15,0 0-1 0,4 45 2 0,-4 4-2 16,0-49 0-16,0 0 0 0,1 48 1 0,3 4-1 16,-4-52 0-16,0 0 0 0,5 48 1 0,1-11-1 15,-6-37 0-15,0 0 0 0,8 36 1 0,5-3-1 16,-13-33 0-16,0 0 0 0,10 33 1 0,3 3-1 0,-13-36 1 15,0 0-1-15,12 37 2 0,-3-1-2 0,-9-36 5 16,0 0-5-16,5 43 5 0,-1 2-5 0,-4-45 9 0,0 0-9 16,-2 40 10-16,-5 1-10 0,7-41 13 0,0 0-13 15,-7 37 14-15,2-6-14 0,5-31 13 0,0 0-13 16,-2 24 14-16,0-3-14 0,2-21 12 0,0 0-12 16,0 17 13-16,0-6-13 0,0-11 7 0,0 0-7 15,0 0 7-15,0 8-7 0,0-8 3 0,0 0-3 16,0 0 3-16,0-8-3 0,0 8 0 0,0 0 0 0,0-16 1 15,2-12-1-15,-2 28-3 0,0 0 3 0,5-39-2 16,6-3 2-16,-1-3-767 0</inkml:trace>
  <inkml:trace contextRef="#ctx0" brushRef="#br0" timeOffset="102449.9">31978 3939 326 0,'0'0'0'0,"12"-7"0"16,23-17 0-16,-35 24-1 0,0 0 1 0,43-25 0 15,-8 1 0-15,-35 24-4 0,0 0 4 0,33-24-3 16,1 3 3-16,-34 21 0 0,0 0 0 0,30-21 0 16,-14 11 0-16,-16 10 6 0,0 0-6 0,8-5 6 15,1 1-6-15,-9 4 22 0,0 0-22 0,0 0 22 16,-14 9-22-16,14-9 31 0,0 0-31 0,-24 16 31 16,-8 3-31-16,32-19 34 0,0 0-34 0,-34 20 34 15,-1 8-34-15,35-28 31 0,0 0-31 0,-37 24 31 16,-5 1-31-16,42-25 25 0,0 0-25 0,-46 20 26 15,-4 1-26-15,50-21 20 0,0 0-20 0,-47 19 20 0,-1 2-20 16,48-21 22-16,0 0-22 0,-42 17 23 0,6-1-23 16,36-16 23-16,0 0-23 0,-28 12 23 0,7 0-23 15,21-12 21-15,0 0-21 0,-12 7 21 0,12-7-21 16,0 0 15-16,0 0-15 0,2 5 16 0,-2-5-16 16,0 0 11-16,0 0-11 0,12 0 12 0,-12 0-12 15,0 0 4-15,0 0-4 0,26-9 5 0,18-3-5 0,-44 12 3 16,0 0-3-16,46-15 4 0,-16 6-4 15,-30 9 2-15,0 0-2 0,23-9 3 0,0 3-3 0,-23 6 2 16,0 0-2-16,23-9 2 0,-9 0-2 0,-14 9 5 0,0 0-5 16,9-3 5-16,-9 3-5 0,0 0 12 0,0 0-12 15,9 0 13-15,-9 0-13 0,0 0 19 16,0 0-19-16,0 0 19 0,10-9-19 0,-10 9 20 0,0 0-20 16,0 0 20-16,0 0-20 0,0 0 17 15,0 0-17-15,-17 12 18 0,-8 0-18 0,25-12 18 0,0 0-18 16,-33 18 19-16,-12 1-19 0,45-19 12 0,0 0-12 0,-44 20 12 15,6-4-12-15,38-16 9 0,0 0-9 0,-34 12 10 16,4 2-10-16,30-14 5 0,0 0-5 0,-25 16 6 16,6-4-6-16,19-12 4 0,0 0-4 0,-12 7 5 15,12-7-5-15,0 0 0 0,0 0 0 0,-2-7 1 16,5-2-1-16,-3 9 0 0,0 0 0 0,11-9 0 16,10-3 0-16,0 0-779 0</inkml:trace>
  <inkml:trace contextRef="#ctx0" brushRef="#br0" timeOffset="103233.19">31985 3511 169 0,'0'0'0'0,"0"0"0"15,0 0 0-15,0 0 6 0,0 0-6 0,0 0 6 0,0 0-6 16,0 0 14-16,0 0-14 0,10-8 15 0,4-8-15 16,-14 16 18-16,0 0-18 0,20-21 19 0,-3 2-19 15,-17 19 31-15,0 0-31 0,16-27 32 0,0-15-32 16,-16 42 38-16,0 0-38 0,14-43 39 0,-5 13-39 15,-9 30 37-15,0 0-37 0,5-24 38 0,-3 0-38 0,-2 24 42 16,0 0-42-16,0-24 42 0,-2 3-42 0,2 21 44 16,0 0-44-16,-5-16 45 0,-4 1-45 0,9 15 43 0,0 0-43 15,-9-9 43-15,1 0-43 0,8 9 36 16,0 0-36-16,-11-3 36 0,-1-2-36 0,12 5 31 0,0 0-31 16,-14-4 31-16,1 4-31 0,13 0 25 0,0 0-25 15,-9 4 26-15,1-4-26 0,8 0 17 0,0 0-17 16,-8 0 18-16,8 0-18 0,0 0 12 0,0 0-12 15,-14 0 13-15,2 12-13 0,12-12 7 0,0 0-7 0,-12 12 8 16,3 5-8-16,9-17 3 0,0 0-3 0,-11 18 4 16,-3 4-4-16,14-22 1 0,0 0-1 0,-16 26 2 15,2 9-2-15,14-35 0 0,0 0 0 0,-10 36 1 16,1 4-1-16,9-40 0 0,0 0 0 0,-9 45 1 16,4 5-1-16,5-50 1 0,0 0-1 0,-6 55 2 15,1-3-2-15,5-52 0 0,0 0 0 0,-9 73 1 16,-3 20-1-16,0-3-688 0</inkml:trace>
  <inkml:trace contextRef="#ctx0" brushRef="#br0" timeOffset="107465.16">31873 4816 135 0,'0'0'0'0,"0"0"0"0,0 0 0 0,0 0 3 15,0 0-3-15,-19 24 3 0,0-15-3 0,19-9 13 0,0 0-13 16,-23 10 13-16,-4 3-13 0,27-13 24 0,0 0-24 16,-26 12 24-16,3 0-24 0,23-12 24 0,0 0-24 15,-21 10 24-15,1-3-24 0,20-7 22 0,0 0-22 16,-16 7 23-16,2 2-23 0,14-9 20 0,0 0-20 16,-12 1 20-16,-6-1-20 0,18 0 14 0,0 0-14 15,-19 0 15-15,-4 4-15 0,23-4 11 0,0 0-11 0,-25 7 11 16,1-4-11-16,24-3 9 0,0 0-9 0,-27 5 10 15,-5-8-10-15,32 3 7 0,0 0-7 0,-33 0 8 16,-1 3-8-16,34-3 8 0,0 0-8 0,-35 4 9 16,-2-1-9-16,37-3 6 0,0 0-6 0,-37 9 6 15,4-4-6-15,33-5 3 0,0 0-3 0,-34 4 4 16,2-1-4-16,32-3 2 0,0 0-2 0,-31 5 2 16,-1 4-2-16,32-9 1 0,0 0-1 0,-30 10 2 15,0-4-2-15,30-6 2 0,0 0-2 0,-27 6 2 16,-1-2-2-16,28-4 2 0,0 0-2 0,-26 5 2 0,1-1-2 15,25-4 1-15,0 0-1 0,-23 3 1 0,5 6-1 16,18-9 0-16,0 0 0 0,-17 8 1 0,-4-4-1 16,21-4 0-16,0 0 0 0,-22 2 0 0,8 1 0 15,14-3-1-15,0 0 1 0,-12 3 0 0,-2 1 0 16,14-4-2-16,0 0 2 0,-14 3-1 0,3 3 1 16,11-6-1-16,0 0 1 0,-14 3-1 0,0 0 1 15,14-3 0-15,0 0 0 0,-12 9 0 0,1 3 0 0,11-12 0 16,0 0 0-16,-9 12 1 0,-1-3-1 0,10-9 2 15,0 0-2-15,-11 9 2 0,0-1-2 0,11-8 2 16,0 0-2-16,-10 11 3 0,-4 1-3 0,14-12 1 0,0 0-1 16,-18 14 1-16,0-1-1 0,18-13 0 0,0 0 0 15,-15 13 1-15,0-5-1 0,15-8 0 0,0 0 0 16,-12 9 1-16,0-2-1 0,12-7 0 0,0 0 0 16,-13 8 1-16,1-2-1 0,12-6 1 0,0 0-1 15,-14 7 1-15,-2-2-1 0,16-5 1 0,0 0-1 0,-21 8 2 16,0 5-2-16,21-13 4 0,0 0-4 0,-25 15 4 15,-5 4-4-15,30-19 5 0,0 0-5 0,-30 16 5 16,4-4-5-16,26-12 7 0,0 0-7 0,-29 12 7 16,-4 5-7-16,33-17 8 0,0 0-8 0,-32 16 8 15,9-4-8-15,23-12 14 0,0 0-14 0,-23 9 15 16,0-1-15-16,23-8 12 0,0 0-12 0,-24 7 13 16,-3-3-13-16,27-4 10 0,0 0-10 0,-30-2 10 15,-9-3-10-15,1 0-408 0</inkml:trace>
  <inkml:trace contextRef="#ctx0" brushRef="#br0" timeOffset="110100.13">28945 7921 404 0,'0'0'0'0,"0"0"0"15,-49 8 0-15,49-8 0 0,0 0 0 0,-53 2 1 16,-16 0-1-16,69-2 3 0,0 0-3 0,-77 5 4 16,-13 4-4-16,90-9 4 0,0 0-4 0,-88 12 4 15,3 0-4-15,85-12 4 0,0 0-4 0,-88 16 4 16,-4-3-4-16,92-13 1 0,0 0-1 0,-85 14 1 15,8-3-1-15,77-11 0 0,0 0 0 0,-73 12 0 16,8 2 0-16,65-14-2 0,0 0 2 0,-62 12-2 16,-3-4 2-16,65-8-2 0,0 0 2 0,-65 7-1 0,5 0 1 15,60-7-4-15,0 0 4 0,-57 11-4 0,1 6 4 16,56-17-4-16,0 0 4 0,-55 19-4 0,-1-5 4 16,56-14-2-16,0 0 2 0,-62 22-2 0,-1 2 2 15,63-24 0-15,0 0 0 0,-59 25 0 0,12-8 0 16,47-17 0-16,0 0 0 0,-39 19 1 0,7-5-1 15,32-14 2-15,0 0-2 0,-26 14 3 0,3-4-3 0,23-10 12 16,0 0-12-16,-21 10 12 0,0-4-12 0,21-6 19 16,0 0-19-16,-23 7 20 0,-2-4-20 0,25-3 21 0,0 0-21 15,-27 9 21-15,-3 3-21 0,30-12 20 0,0 0-20 16,-30 15 20-16,6 3-20 0,24-18 21 0,0 0-21 16,-20 19 22-16,6 2-22 0,14-21 13 0,0 0-13 15,-10 25 14-15,1 10-14 0,9-35 8 0,0 0-8 16,-5 38 9-16,5 9-9 0,0-47 6 0,0 0-6 15,5 60 7-15,4 10-7 0,-9-70 4 0,0 0-4 0,12 79 5 16,4 3-5-16,-16-82 6 0,0 0-6 0,21 84 6 16,4 15-6-16,-25-99 5 0,0 0-5 0,21 104 6 15,-5 0-6-15,-16-104 7 0,0 0-7 0,14 110 7 16,-2 6-7-16,-12-116 13 0,0 0-13 0,11 118 14 16,-1-2-14-16,-10-116 19 0,0 0-19 0,7 118 20 15,-5-1-20-15,-2-117 22 0,0 0-22 0,2 109 22 16,3-15-22-16,-5-94 21 0,0 0-21 0,7 93 22 15,4 1-22-15,-11-94 20 0,0 0-20 0,14 83 20 16,2-14-20-16,-16-69 16 0,0 0-16 0,16 54 17 16,3-14-17-16,-19-40 12 0,0 0-12 0,20 27 12 0,-3-8-12 15,-17-19 12-15,0 0-12 0,14 12 13 0,-1-3-13 16,-13-9 9-16,0 0-9 0,10 5 10 0,-1 2-10 16,-9-7 6-16,0 0-6 0,9 0 6 0,3 2-6 15,-12-2 0-15,0 0 0 0,13 0 0 0,-5 0 0 16,-8 0-2-16,0 0 2 0,11-2-2 0,7 2 2 15,-18 0-10-15,0 0 10 0,30-9-10 0,10-4 10 0,-40 13-15 16,0 0 15-16,44-14-14 0,4-7 14 0,-48 21-7 16,0 0 7-16,48-24-6 0,-1-4 6 0,-47 28-2 15,0 0 2-15,53-33-1 0,12 2 1 0,-65 31 0 16,0 0 0-16,76-31 0 0,5-2 0 0,-81 33 1 0,0 0-1 16,83-33 1-16,-2 5-1 0,-81 28 4 0,0 0-4 15,85-27 4-15,9 1-4 0,-94 26 8 0,0 0-8 16,93-30 9-16,-1 6-9 0,-92 24 11 0,0 0-11 0,90-24 11 15,7-2-11-15,-97 26 11 0,0 0-11 16,99-28 12-16,-4-1-12 0,-95 29 12 0,0 0-12 0,95-30 13 16,2 3-13-16,-97 27 11 0,0 0-11 0,101-30 12 15,6 6-12-15,-107 24 9 0,0 0-9 0,102-29 10 16,-8-8-10-16,-94 37 8 0,0 0-8 0,95-38 9 16,6 2-9-16,-101 36 8 0,0 0-8 0,99-42 9 15,-15 6-9-15,-84 36 2 0,0 0-2 0,80-35 3 16,2 3-3-16,-82 32 2 0,0 0-2 0,80-32 3 15,-6 3-3-15,-74 29 3 0,0 0-3 0,62-24 3 16,-15 3-3-16,-47 21 1 0,0 0-1 0,37-16 2 16,-8 4-2-16,-29 12 3 0,0 0-3 0,21-12 3 0,-4 5-3 15,-17 7 5-15,0 0-5 0,14-5 5 0,-1-2-5 16,-13 7 5-16,0 0-5 0,10-5 6 0,-1-2-6 16,-9 7 4-16,0 0-4 0,7-5 4 0,-5-7-4 15,-2 12 4-15,0 0-4 0,0-19 5 0,0-5-5 16,0 24 5-16,0 0-5 0,-7-26 5 0,-4-6-5 15,11 32 4-15,0 0-4 0,-12-29 4 0,-4-6-4 16,16 35 4-16,0 0-4 0,-17-38 4 0,-3-14-4 16,20 52 3-16,0 0-3 0,-19-64 3 0,3-17-3 0,16 81 2 15,0 0-2-15,-16-93 2 0,-2-8-2 0,18 101 0 16,0 0 0-16,-21-105 1 0,0-13-1 0,21 118 1 16,0 0-1-16,-19-113 1 0,1 4-1 0,18 109 3 0,0 0-3 15,-16-105 4-15,2-6-4 0,14 111 5 0,0 0-5 16,-12-104 6-16,-4 18-6 0,16 86 6 0,0 0-6 15,-16-82 7-15,4 8-7 0,12 74 7 0,0 0-7 16,-13-71 8-16,3-2-8 0,10 73 6 0,0 0-6 16,-15-65 7-16,0 9-7 0,15 56 7 0,0 0-7 0,-16-41 8 15,0 8-8-15,16 33 11 0,0 0-11 0,-14-23 11 16,1 8-11-16,13 15 14 0,0 0-14 0,-8-11 15 16,8 11-15-16,0 0 10 0,0 0-10 0,-6-7 11 15,6 7-11-15,0 0 9 0,0 0-9 0,-3-8 10 16,3 8-10-16,0 0 9 0,0 0-9 0,0 0 9 15,0 0-9-15,0 0 6 0,0 0-6 0,-7 8 6 16,-2-2-6-16,9-6 4 0,0 0-4 0,-9 7 5 16,2-1-5-16,7-6 4 0,0 0-4 0,-9 6 4 15,-3-3-4-15,12-3 4 0,0 0-4 0,-12 2 4 0,3 1-4 16,9-3 3-16,0 0-3 0,-9 4 4 0,-2-1-4 16,11-3 3-16,0 0-3 0,-16 4 3 0,-3 1-3 15,19-5 3-15,0 0-3 0,-25 9 4 0,-6 1-4 16,31-10 3-16,0 0-3 0,-36 12 3 0,-3 5-3 15,39-17 2-15,0 0-2 0,-42 16 2 0,-4 5-2 16,46-21 2-16,0 0-2 0,-44 17 2 0,-2 9-2 0,46-26 1 16,0 0-1-16,-47 29 1 0,-6 4-1 15,53-33 1-15,0 0-1 0,-58 33 1 0,-6-2-1 0,64-31 1 16,0 0-1-16,-63 25 2 0,4-5-2 0,59-20 3 16,0 0-3-16,-53 19 4 0,6-7-4 0,47-12 2 0,0 0-2 15,-50 9 3-15,-2-7-3 0,52-2 3 0,0 0-3 16,-57 5 3-16,-5 2-3 0,62-7 3 0,0 0-3 15,-63 5 4-15,-4-3-4 0,67-2 2 0,0 0-2 16,-62 3 3-16,7-3-3 0,55 0 3 0,0 0-3 16,-53 0 3-16,2 5-3 0,51-5 2 0,0 0-2 0,-53 7 2 15,0 0-2-15,53-7 1 0,0 0-1 0,-54 11 2 16,-3 9-2-16,57-20 0 0,0 0 0 0,-58 28 0 16,3 5 0-16,55-33-9 0,0 0 9 0,-59 35-8 15,-16-8 8-15,3 3-1065 0</inkml:trace>
  <inkml:trace contextRef="#ctx0" brushRef="#br0" timeOffset="130764.46">28515 10527 191 0,'0'0'0'0,"0"0"0"0,0 0 0 0,0 0 3 16,0 0-3-16,0 0 3 0,0 19-3 0,0-19 12 0,0 0-12 15,0 0 12-15,0 9-12 0,0-9 21 0,0 0-21 16,0 0 21-16,0 10-21 0,0-10 26 0,0 0-26 16,0 10 26-16,0-3-26 0,0-7 19 0,0 0-19 15,0 7 20-15,0 0-20 0,0-7 18 0,0 0-18 0,0 9 18 16,0 3-18-16,0-12 31 0,0 0-31 0,2 19 32 15,1 7-32-15,-3-26 38 0,0 0-38 0,2 35 39 16,-4-3-39-16,2-32 47 0,0 0-47 0,-1 37 47 16,1 4-47-16,0-41 45 0,0 0-45 0,0 44 46 15,0-1-46-15,0-43 37 0,0 0-37 0,0 47 37 16,0 1-37-16,0-48 32 0,0 0-32 0,3 47 32 16,1-9-32-16,-4-38 21 0,0 0-21 0,3 36 22 15,1-3-22-15,-4-33 14 0,0 0-14 0,3 36 15 16,1 6-15-16,-4-42 9 0,0 0-9 0,3 47 9 15,1 5-9-15,-4-52 3 0,0 0-3 0,0 52 3 0,-4-7-3 16,4-45 1-16,0 0-1 0,-5 44 1 0,0 0-1 16,5-44 0-16,0 0 0 0,-4 43 1 0,-1 4-1 15,5-47 0-15,0 0 0 0,-9 48 1 0,-2 9-1 16,11-57 2-16,0 0-2 0,-8 59 3 0,1 2-3 16,7-61 5-16,0 0-5 0,-6 53 6 0,1-4-6 15,5-49 7-15,0 0-7 0,-2 45 7 0,2 2-7 0,0-47 8 16,0 0-8-16,4 41 8 0,-1-1-8 0,-3-40 6 15,0 0-6-15,2 41 7 0,-2 6-7 0,0-47 5 16,0 0-5-16,2 49 6 0,3-13-6 0,-5-36 5 16,0 0-5-16,7 28 6 0,0-2-6 0,-7-26 6 0,0 0-6 15,7 19 6-15,0-2-6 0,-7-17 7 0,0 0-7 16,7 16 8-16,2-1-8 0,-9-15 11 0,0 0-11 16,11 12 11-16,-4-3-11 0,-7-9 9 0,0 0-9 15,5 10 10-15,0 4-10 0,-5-14 6 0,0 0-6 0,7 12 7 16,-1-5-7-16,-6-7 5 0,0 0-5 0,0 0 5 15,5 9-5-15,-5-9 4 0,0 0-4 0,0 0 4 16,0 0-4-16,0 0-790 0</inkml:trace>
  <inkml:trace contextRef="#ctx0" brushRef="#br0" timeOffset="139470.22">31210 7725 259 0,'0'0'0'0,"0"0"0"0,4-10 0 16,-4 10 20-16,0 0-20 0,3-7 21 0,4-9-21 0,-7 16 27 16,0 0-27-16,9-17 28 0,2-7-28 0,-11 24 29 0,0 0-29 15,9-28 29-15,-6 7-29 0,-3 21 30 16,0 0-30-16,-2-19 31 0,-1 5-31 0,3 14 29 0,0 0-29 15,-5-12 30-15,-3 0-30 0,8 12 30 0,0 0-30 16,-7-12 31-16,-1 5-31 0,8 7 46 0,0 0-46 16,-11-7 47-16,-1 6-47 0,12 1 51 0,0 0-51 0,-14 0 52 15,1 1-52-15,13-1 44 0,0 0-44 0,-10 7 45 16,-1 2-45-16,11-9 34 0,0 0-34 0,-11 10 34 16,1-1-34-16,10-9 27 0,0 0-27 0,-11 9 27 15,1 8-27-15,10-17 25 0,0 0-25 0,-9 24 25 16,0 7-25-16,9-31 17 0,0 0-17 0,-5 37 17 15,3 4-17-15,2-41 14 0,0 0-14 0,0 50 14 16,2 4-14-16,-2-54 12 0,0 0-12 0,7 52 13 16,2-7-13-16,-9-45 11 0,0 0-11 0,10 36 11 15,-1 1-11-15,-9-37 10 0,0 0-10 0,5 36 10 16,-3 2-10-16,-2-38 6 0,0 0-6 0,0 47 7 0,0 1-7 16,0-48 5-16,0 0-5 0,2 49 6 0,0-1-6 15,-2-48 5-15,0 0-5 0,-2 42 6 0,-3-3-6 16,5-39 4-16,0 0-4 0,-6 37 5 0,5-4-5 15,1-33 3-15,0 0-3 0,-2 22 4 0,-2-5-4 16,4-17 1-16,0 0-1 0,-3 9 2 0,1-2-2 16,2-7 0-16,0 0 0 0,0 0 1 0,-7 2-1 15,7-2 0-15,0 0 0 0,0 0 0 0,-4-12 0 0,4 12 0 16,0 0 0-16,-1-13 0 0,1-4 0 0,0 17-2 16,0 0 2-16,1-28-1 0,3-10 1 0,-1 0-864 15</inkml:trace>
  <inkml:trace contextRef="#ctx0" brushRef="#br0" timeOffset="139804.94">30942 8032 483 0,'0'0'0'0,"0"0"0"16,12 0 0-16,-12 0 0 0,0 0 0 0,11 0 0 16,-2 0 0-16,-9 0 0 0,0 0 0 0,18-4 1 0,15-1-1 15,-33 5 3-15,0 0-3 0,32-9 4 0,-11 6-4 16,-21 3 12-16,0 0-12 0,16-7 12 0,1-2-12 15,-17 9 26-15,0 0-26 0,18-8 26 0,-4-3-26 16,-14 11 31-16,0 0-31 0,11-5 32 0,-4 1-32 16,-7 4 28-16,0 0-28 0,7-1 29 0,0-3-29 15,-7 4 15-15,0 0-15 0,12-8 16 0,11-8-16 0,0 4-479 16</inkml:trace>
  <inkml:trace contextRef="#ctx0" brushRef="#br0" timeOffset="140209.23">31471 7902 315 0,'0'0'0'0,"0"0"0"0,11 7 0 0,-11-7-8 16,0 0 8-16,7 5-8 0,-7-5 8 0,0 0-165 15</inkml:trace>
  <inkml:trace contextRef="#ctx0" brushRef="#br0" timeOffset="140369.78">31577 7881 427 0,'0'0'0'0,"0"0"0"0,7-7 0 0,-7 7 7 15,0 0-7-15,9-5 7 0,-2-2-7 0,-7 7 40 0,0 0-40 16,7-5 40-16,2-6-40 0,-9 11 69 0,0 0-69 16,9-8 69-16,1-1-69 0,-10 9 60 0,0 0-60 15,11-9 60-15,1-3-60 0,-12 12 51 0,0 0-51 16,13-10 52-16,-3 5-52 0,-10 5 43 0,0 0-43 0,7-5 43 16,-7 5-43-16,0 0 26 0,0 0-26 0,0 0 27 15,0 0-27-15,0 0 12 0,0 0-12 0,-1 10 12 16,-3 2-12-16,0 0-724 0</inkml:trace>
  <inkml:trace contextRef="#ctx0" brushRef="#br0" timeOffset="140952.04">31563 8080 303 0,'0'0'0'0,"0"0"0"0,7-3 0 15,-7 3 12-15,0 0-12 0,0 0 13 0,9-6-13 16,-9 6 14-16,0 0-14 0,0 0 14 0,9-8-14 0,-9 8 12 16,0 0-12-16,0 0 12 0,10-4-12 0,-10 4 10 15,0 0-10-15,0 0 11 0,11-7-11 0,-11 7 12 16,0 0-12-16,10-5 12 0,13-5-12 0,-23 10 19 15,0 0-19-15,34-14 19 0,8-2-19 0,-42 16 29 0,0 0-29 16,39-14 29-16,-11 4-29 0,-28 10 54 0,0 0-54 16,23-9 55-16,-3 1-55 0,-20 8 61 0,0 0-61 15,14-9 62-15,-5 4-62 0,-9 5 57 0,0 0-57 16,0 0 57-16,8-2-57 0,-8 2 46 0,0 0-46 0,0 0 46 16,-14 7-46-16,14-7 40 0,0 0-40 0,-21 12 40 15,-14 0-40-15,35-12 33 0,0 0-33 0,-39 12 33 16,0 1-33-16,39-13 26 0,0 0-26 0,-35 13 27 15,3 3-27-15,32-16 18 0,0 0-18 0,-30 16 19 16,-5 1-19-16,35-17 9 0,0 0-9 0,-37 19 10 16,2-4-10-16,35-15 5 0,0 0-5 0,-30 14 6 15,7-3-6-15,23-11 4 0,0 0-4 0,-14 7 4 16,14-7-4-16,0 0 1 0,0 0-1 0,0 0 2 16,0 0-2-16,0 0 0 0,0 0 0 0,15-2 1 15,28-15-1-15,-43 17 0 0,0 0 0 0,51-19 0 0,4-2 0 16,-55 21 0-16,0 0 0 0,56-23 0 0,9-3 0 15,-65 26-1-15,0 0 1 0,55-22 0 0,-25 8 0 16,-30 14 0-16,0 0 0 0,19-9 0 0,-6 4 0 16,-13 5 1-16,0 0-1 0,10-5 1 0,-10 5-1 15,0 0 4-15,0 0-4 0,4-7 5 0,-17 9-5 16,13-2 9-16,0 0-9 0,-19 3 9 0,-4 2-9 16,0 1-889-16</inkml:trace>
  <inkml:trace contextRef="#ctx0" brushRef="#br0" timeOffset="141569.63">31577 7907 169 0,'0'0'0'0,"0"0"0"16,0 0 0-16,0 0 24 0,0 0-24 0,-2-9 24 16,-5 1-24-16,7 8 53 0,0 0-53 0,-7-12 53 15,0 3-53-15,7 9 13 0,0 0-13 0,0 0 14 16,-3-9-14-16,3 9 7 0,0 0-7 0,0 0 8 16,0 0-8-16,0 0 11 0,0 0-11 0,10-7 11 15,1 0-11-15,-11 7 23 0,0 0-23 0,26-10 24 16,15-4-24-16,-41 14 31 0,0 0-31 0,46-14 32 0,-9-1-32 15,-37 15 40-15,0 0-40 0,32-18 40 0,-2 5-40 16,-30 13 51-16,0 0-51 0,24-13 52 0,-6 3-52 16,-18 10 54-16,0 0-54 0,12-7 55 0,-3 4-55 15,-9 3 51-15,0 0-51 0,7-2 52 0,-7 2-52 16,0 0 44-16,0 0-44 0,4-7 44 0,-4 7-44 16,0 0 38-16,0 0-38 0,-15-7 39 0,-13 14-39 15,28-7 30-15,0 0-30 0,-37 16 30 0,-3 4-30 0,40-20 24 16,0 0-24-16,-41 21 25 0,4 0-25 0,37-21 19 15,0 0-19-15,-35 19 19 0,5-2-19 0,30-17 8 16,0 0-8-16,-27 19 9 0,6 2-9 0,21-21 4 0,0 0-4 16,-16 19 4-16,9-10-4 0,7-9 2 0,0 0-2 15,0 0 2-15,-2 8-2 0,2-8 2 0,0 0-2 16,0 0 2-16,8 4-2 0,-8-4 1 0,0 0-1 16,21-4 2-16,25-8-2 0,-46 12 2 0,0 0-2 15,45-14 2-15,-11 4-2 0,-34 10 3 0,0 0-3 0,30-12 3 16,3-5-3-16,-33 17 4 0,0 0-4 0,29-16 5 15,-12 7-5-15,-17 9 8 0,0 0-8 0,11-7 8 16,-6-1-8-16,-5 8 12 0,0 0-12 0,-5-9 12 16,-16 6-12-16,21 3 14 0,0 0-14 0,-32 5 14 15,-7 9-14-15,39-14 10 0,0 0-10 0,-37 17 10 16,5 4-10-16,2 0-951 0</inkml:trace>
  <inkml:trace contextRef="#ctx0" brushRef="#br0" timeOffset="142524.34">32427 7374 147 0,'0'0'0'0,"0"0"0"0,0 0 0 0,0 0-51 16</inkml:trace>
  <inkml:trace contextRef="#ctx0" brushRef="#br0" timeOffset="145238.16">32434 7374 225 0,'0'0'0'0,"0"0"0"0,0 0 0 0,0 0 0 0,0 0 0 16,0 0 0-16,-8 2 0 0,8-2 0 0,0 0 0 16,0 0 1-16,-2 8-1 0,2-8 7 0,0 0-7 15,0 0 7-15,0 0-7 0,0 0 18 0,0 0-18 16,0 0 18-16,0 0-18 0,0 0 25 0,0 0-25 15,-11-10 25-15,6 5-25 0,5 5 30 0,0 0-30 0,-7-9 30 16,7 9-30-16,0 0 31 0,0 0-31 0,-11-3 31 16,11 3-31-16,0 0 31 0,0 0-31 0,-9-7 32 15,9 7-32-15,0 0 32 0,0 0-32 0,0 0 32 16,0 0-32-16,0 0 29 0,0 0-29 0,0 0 29 16,0 0-29-16,0 0 27 0,0 0-27 0,0 0 28 15,-8-2-28-15,8 2 23 0,0 0-23 0,0 0 24 16,-7 5-24-16,7-5 21 0,0 0-21 0,0 0 21 15,-4 9-21-15,4-9 11 0,0 0-11 0,-2 7 12 16,-1 0-12-16,3-7 8 0,0 0-8 0,0 0 9 0,-7 8-9 16,7-8 5-16,0 0-5 0,0 0 5 0,0 0-5 15,0 0 4-15,0 0-4 0,0 0 5 0,-7 0-5 16,7 0 9-16,0 0-9 0,0 0 9 0,0 0-9 16,0 0 14-16,0 0-14 0,0 0 15 0,-7-3-15 15,7 3 14-15,0 0-14 0,0 0 14 0,0 0-14 16,0 0 13-16,0 0-13 0,0 0 14 0,-7 0-14 15,7 0 12-15,0 0-12 0,0 0 12 0,0 0-12 0,0 0 11 16,0 0-11-16,0 0 11 0,0 0-11 0,0 0 8 16,0 0-8-16,0 0 9 0,0 0-9 0,0 0 8 15,0 0-8-15,0 0 8 0,1 7-8 0,-1-7 6 0,0 0-6 16,0 0 7-16,0 0-7 0,0 0 4 0,0 0-4 16,0 0 5-16,0 0-5 0,0 0 1 0,0 0-1 15,0 0 1-15,0 0-1 0,0 0 0 0,0 0 0 16,0 0 0-16,0 0 0 0,0 0 0 0,0 0 0 15,0 0 0-15,0 0 0 0,0 0-1 0,0 0 1 0,0 0 0 16,0 0 0-16,0 0-1 0,0 0 1 0,0 0-1 16,0 0 1-16,0 0-1 0,0 0 1 0,0 0 0 15,0 0 0-15,0 0 0 0,0 0 0 0,0 0 0 16,0 0 0-16,0 0 0 0,0 0 0 0,0 0 0 16,0 0 0-16,0 0 0 0,0 0 0 0,0 0 0 15,0 0 0-15,0 0 0 0,0 0 0 0,0 0 0 16,0 0 0-16,0 0 0 0,0 0 0 0,0 0 0 15,0 0 0-15,0 0-1 0,0 0 1 0,0 0 0 16,0 0 0-16,0 0-1 0,0 0 1 0,0 0 0 0,0 0 0 16,0 0-1-16,0 0 1 0,7-2 0 15,-7 2 0-15,0 0-1 0,0 0 1 0,0 0 0 0,0 0 0 16,0 0-1-16,0 0 1 0,0 0 0 0,0 0 0 16,0 0-1-16,0 0 1 0,0 0-1 0,0 0 1 15,0 0-2-15,0 0 2 0,0 0-2 0,0 0 2 16,0 0-2-16,0 0 2 0,0 0-2 0,0 0 2 15,0 0-1-15,0 0 1 0,7 2 0 0,-7-2 0 0,0 0 0 16,0 0 0-16,0 0 0 0,0 0 0 0,0 0 0 16,0 0 0-16,0 0 0 0,0 0 0 0,0 0 0 15,0 0 0-15,0 0 1 0,0 0-1 0,0 0 1 16,0 0-1-16,0 0 1 0,0 0-1 0,0 0 1 0,0 0-1 16,0 0 1-16,0 0-1 0,0 0 0 0,0 0 0 15,7 5 1-15,-7-5-1 0,0 0 0 0,0 0 0 16,0 0 1-16,0 0-1 0,0 0 0 0,0 0 0 15,0 0 1-15,0 0-1 0,0 0 0 0,0 0 0 0,0 0 1 16,0 0-1-16,0 0 0 0,0 0 0 0,0 0 1 16,0 0-1-16,0 0 1 0,0 0-1 0,0 0 1 15,0 0-1-15,0 0 0 0,0 0 0 0,0 0 1 16,0 0-1-16,0 0 0 0,0 0 0 0,0 0 1 16,0 0-1-16,0 0 0 0,0 0 0 0,0 0 1 15,0 0-1-15,0 0 0 0,0 0 0 0,0 0 0 16,0 0 0-16,0 0 0 0,0 0 0 0,0 0 0 15,0 0 0-15,0 0 0 0,0 0 0 0,0 0 0 16,0 0 0-16,0 0 0 0,0 0 0 0,0 0 0 16,0 0 0-16,0 0 0 0,0 0 0 0,0 0 0 0,0 0 0 15,0 0 0-15,0 0 0 0,0 0 0 0,0 0 0 16,0 0 0-16,0 0 0 0,0 0 0 0,0 0 0 16,0 0 0-16,0 0 0 0,0 0 0 0,0 0 0 15,0 0 0-15,0 0 0 0,0 0 1 0,0 0-1 16,0 0 0-16,0 0 0 0,0 0 0 0,8 0 0 15,-8 0 0-15,0 0 0 0,0 0 0 0,0 0 0 16,0 0 0-16,0 0 0 0,0 0 0 0,0 0 0 0,0 0 0 16,0 0 0-16,0 0 0 0,0 0 0 0,0 0-1 15,0 0 1-15,0 0 0 0,0 0 0 0,0 0-1 16,0 0 1-16,0 0 0 0,0 0 0 0,0 0-1 0,0 0 1 16,0 0 0-16,0 0 0 0,0 0 0 0,0 0 0 15,0 0 0-15,0 0 0 0,0 0 0 0,0 0 0 16,0 0 0-16,0 0 0 0,0 0 0 0,0 0 0 15,0 0 0-15,0 0 0 0,0 0 0 0,0 0 0 16,7 0 1-16,-7 0-1 0,0 0 0 0,0 0 0 0,0 0 1 16,0 0-1-16,0 0 1 0,0 0-1 0,0 0 1 15,0 0-1-15,0 0 2 0,0 0-2 0,0 0 3 16,0 0-3-16,0 0 4 0,0 0-4 0,0 0 4 16,0 0-4-16,0 0 5 0,0 0-5 0,0 0 6 15,0 0-6-15,0 0 6 0,0 0-6 0,0 0 6 16,0 0-6-16,0 0 5 0,0 0-5 0,0 0 6 15,0 0-6-15,0 0 4 0,0 0-4 0,7-4 5 16,-7 4-5-16,0 0 3 0,0 0-3 0,0 0 3 16,0 0-3-16,0 0 1 0,0 0-1 0,0 0 2 0,0 0-2 15,0 0 1-15,0 0-1 0,0 0 1 0,0 0-1 16,0 0 0-16,0 0 0 0,0 0 1 0,0 0-1 16,0 0 0-16,0 0 0 0,0 0 0 0,0 0 0 15,0 0 0-15,0 0 0 0,0 0 0 0,0 0 0 16,0 0 0-16,0 0 0 0,0 0 0 0,0 0 0 15,0 0 0-15,0 0 0 0,0 0 0 0,0 0 0 16,0 0 0-16,0 0 0 0,0 0 0 0,0 0 0 0,0 0 0 16,0 0 0-16,0 0 0 0,0 0 0 0,0 0 0 15,0 0 0-15,0 0 1 0,7 0-1 0,-7 0 1 16,0 0-1-16,0 0 1 0,0 0-1 0,0 0 1 16,0 0-1-16,0 0 2 0,0 0-2 0,0 0 1 0,0 0-1 15,0 0 2-15,0 0-2 0,0 0 1 0,0 0-1 16,3-5 1-16,-3 5-1 0,0 0 0 0,0 0 0 15,0 0 0-15,0 0 0 0,0 0 0 0,0 0 0 16,0 0 0-16,7-7 0 0,-7 7 0 0,0 0 0 0,0 0 0 16,0 0 0-16,0 0-1 0,0 0 1 0,0 0 0 15,7-5 0-15,-7 5-1 0,0 0 1 0,0 0 0 16,0 0 0-16,0 0 0 0,0 0 0 0,7 0 0 16,-7 0 0-16,0 0 0 0,0 0 0 0,0 0 0 15,0 0 0-15,0 0 0 0,0 0 0 0,6-3 1 16,-6 3-1-16,0 0 1 0,0 0-1 0,0 0 2 15,0 0-2-15,0 0 1 0,0 0-1 0,0 0 2 16,0 0-2-16,0 0 2 0,0 0-2 0,0-7 3 16,0 7-3-16,0 0 2 0,0 0-2 0,0 0 3 15,0 0-3-15,0 0 2 0,0 0-2 0,0 0 2 0,0 0-2 16,0 0 1-16,0 0-1 0,0 0 1 0,0 0-1 16,0 0 0-16,0 0 0 0,0 0 1 0,0 0-1 15,0 0 0-15,0 0 0 0,0 0 0 0,0 0 0 16,0 0-1-16,0 0 1 0,0 0 0 0,0 0 0 15,0 0 0-15,0 0 0 0,7 3 0 0,-7-3 0 16,0 0 0-16,0 0 0 0,0 0 0 0,0 0 0 16,0 0 0-16,0 0 0 0,0 0 0 0,0 0 0 0,0 0 0 15,0 0 0-15,0 0 1 0,0 0-1 0,0 0 1 16,0 0-1-16,0 0 1 0,0 0-1 0,0 0 1 16,0 0-1-16,0 0 2 0,0 0-2 0,0 0 2 0,0 0-2 15,0 0 2-15,0 0-2 0,0 0 3 0,0 0-3 16,7-5 3-16,-7 5-3 0,0 0 3 0,0 0-3 15,0 0 4-15,0 0-4 0,0 0 4 0,0 0-4 16,7-7 5-16,-7 7-5 0,0 0 4 0,0 0-4 16,0 0 4-16,0 0-4 0,0 0 4 0,0 0-4 0,7 0 5 15,-7 0-5-15,0 0 1 0,0 0-1 0,0 0 2 16,0 0-2-16,0 0 0 0,0 0 0 16,0 0 1-16,0 0-1 0,0 0 0 0,0 0 0 0,0 0 0 15,0 0 0-15,0 0 0 0,0 0 0 0,0 0 0 16,7 0 0-16,-7 0 0 0,0 0 0 0,0 0 0 15,0 0 0-15,0 0 0 0,0 0 0 0,0 0 0 16,0 0 0-16,0 0 0 0,0 0 0 0,0 0 0 16,0 0 0-16,0 0 0 0,0 0 0 0,0 0 1 15,0 0-1-15,0 0 0 0,0 0 0 0,0 0 1 16,7-2-1-16,-7 2 0 0,0 0 0 0,0 0 1 0,0 0-1 16,0 0 1-16,0 0-1 0,0 0 1 0,7-7-1 15,-7 7 2-15,0 0-2 0,0 0 2 0,0 0-2 16,0 0 2-16,0 0-2 0,7-5 3 0,-7 5-3 15,0 0 3-15,0 0-3 0,0 0 4 0,0 0-4 16,0 0 3-16,0 0-3 0,7-3 3 0,-7 3-3 16,0 0 1-16,0 0-1 0,0 0 1 0,0 0-1 0,0 0 0 15,0 0 0-15,0 0 0 0,0 0 0 0,0 0 0 16,0 0 0-16,0 0 0 0,0 0 0 0,0 0-1 16,0 0 1-16,0 0-1 0,0 0 1 0,0 0-1 0,0 0 1 15,0 0 0-15,0 0 0 0,0 0 0 0,0 0 0 16,0 0 0-16,0 0 0 0,0 0 0 0,0 0 0 15,0 0 0-15,0 0 0 0,0 0 0 0,0 0 0 16,0 0 1-16,0 0-1 0,0 0 1 0,0 0-1 16,-2-7 2-16,2 7-2 0,0 0 1 0,0 0-1 15,0 0 2-15,0-5-2 0,0 5 2 0,0 0-2 0,0 0 2 16,0 0-2-16,0 0 2 0,0 0-2 0,6-9 2 16,-6 9-2-16,0 0 2 0,0 0-2 0,3 9 3 15,-3-9-3-15,0 0 2 0,0 0-2 0,0 0 3 16,0 0-3-16,0 0 1 0,0 0-1 0,0 0 2 15,0-9-2-15,0 9 1 0,0 0-1 0,0 0 2 16,0 0-2-16,0 0 0 0,0 0 0 0,0 0 1 16,0 0-1-16,0 0 0 0,0 0 0 0,0 0 1 15,0 0-1-15,0 0 0 0,0 0 0 0,0 0 1 16,0 0-1-16,0 0 0 0,0 0 0 0,0 0 1 0,0 0-1 16,0 0 1-16,0 0-1 0,0 0 1 0,0 0-1 15,0 0 2-15,0 0-2 0,0 0 2 0,0 0-2 16,0 0 2-16,0 0-2 0,0 0 2 0,0 0-2 15,0 0 3-15,0 0-3 0,0 0 3 0,0 0-3 16,0 0 3-16,0 0-3 0,0 0 4 0,0 0-4 16,0 0 3-16,0 0-3 0,0 0 3 0,0 0-3 15,0 0 3-15,0 0-3 0,0 0 3 0,0 0-3 0,0 0 2 16,0 0-2-16,0 0 3 0,0 0-3 0,0 0 1 16,0 0-1-16,-10-3 2 0,3-1-2 0,7 4 0 15,0 0 0-15,-7 0 1 0,7 0-1 0,0 0-1 0,0 0 1 16,-9-5-1-16,9 5 1 0,0 0-911 0</inkml:trace>
  <inkml:trace contextRef="#ctx0" brushRef="#br0" timeOffset="147267.85">32463 7284 147 0,'0'0'0'0,"0"0"0"0,-18 5 0 15,18-5 9-15,0 0-9 0,-12 4 9 0,1-1-9 16,11-3 13-16,0 0-13 0,-12 4 14 0,-2-3-14 16,14-1 19-16,0 0-19 0,-18 2 19 0,0 0-19 0,18-2 34 15,0 0-34-15,-14 3 35 0,2-3-35 0,12 0 41 16,0 0-41-16,-11-3 41 0,4 1-41 0,7 2 42 15,0 0-42-15,0 0 42 0,-9-3-42 0,9 3 38 0,0 0-38 16,0 0 39-16,-7-4-39 0,7 4 28 0,0 0-28 16,0 0 28-16,0 0-28 0,0 0 16 0,0 0-16 15,-7 4 17-15,2 4-17 0,5-8 11 0,0 0-11 16,-7 16 12-16,0 4-12 0,7-20 7 0,0 0-7 16,-7 25 7-16,-4 2-7 0,11-27 5 0,0 0-5 0,-10 26 5 15,3-1-5-15,7-25 6 0,0 0-6 0,-4 22 6 16,4-1-6-16,0-21 6 0,0 0-6 0,5 19 7 15,2-2-7-15,-7-17 4 0,0 0-4 0,9 16 5 16,0-1-5-16,-9-15 4 0,0 0-4 0,11 14 4 16,-1 2-4-16,-10-16 3 0,0 0-3 0,9 8 3 15,-2-1-3-15,-7-7 4 0,0 0-4 0,7 9 5 16,0-2-5-16,-7-7 7 0,0 0-7 0,6 9 8 16,-5-1-8-16,-1-8 13 0,0 0-13 0,2 7 14 15,-2-7-14-15,0 0 17 0,0 0-17 0,7 5 17 0,-7-5-17 16,0 0 22-16,0 0-22 0,9 4 23 0,-2-1-23 15,-7-3 26-15,0 0-26 0,9 5 26 0,3-1-26 16,-12-4 26-16,0 0-26 0,14 3 26 0,2 8-26 16,-16-11 26-16,0 0-26 0,16 12 26 0,3 0-26 15,-19-12 18-15,0 0-18 0,22 16 19 0,-1 3-19 16,-21-19 13-16,0 0-13 0,17 20 13 0,-6-4-13 16,-11-16 14-16,0 0-14 0,7 12 15 0,0-3-15 15,-7-9 15-15,0 0-15 0,7 7 15 0,-7-7-15 0,0 0 15 16,0 0-15-16,9 10 16 0,-9-10-16 0,0 0 13 15,0 0-13-15,2 12 14 0,1-1-14 0,-3-11 12 0,0 0-12 16,2 8 13-16,-4 4-13 0,2-12 9 0,0 0-9 16,-3 12 10-16,-3 1-10 0,6-13 7 0,0 0-7 15,-7 6 8-15,0 7-8 0,7-13 6 0,0 0-6 16,-3 17 6-16,-1-5-6 0,4-12 4 0,0 0-4 16,-3 12 5-16,-1 2-5 0,4-14 3 0,0 0-3 0,-3 15 3 15,-1-1-3-15,4-14 2 0,0 0-2 0,-3 11 2 16,-1-3-2-16,4-8 1 0,0 0-1 0,-3 7 2 15,3-7-2-15,0 0 1 0,0 0-1 0,-8 11 1 16,1-6-1-16,7-5 1 0,0 0-1 0,-8 3 2 16,-1-3-2-16,9 0 1 0,0 0-1 0,-11-3 2 15,-5-1-2-15,16 4 2 0,0 0-2 0,-17-5 3 16,-4-2-3-16,21 7 2 0,0 0-2 0,-22-7 3 16,3 0-3-16,19 7 2 0,0 0-2 0,-18-6 2 15,4-5-2-15,14 11 1 0,0 0-1 0,-9-10 1 16,2-2-1-16,7 12 0 0,0 0 0 0,-3-14 1 0,3 0-1 15,0 14 1-15,0 0-1 0,2-24 1 0,-2-9-1 16,0 33 1-16,0 0-1 0,0-33 2 0,1 7-2 16,-1 26 3-16,0 0-3 0,2-22 3 0,2-1-3 15,-4 23 7-15,0 0-7 0,3-21 8 0,2 2-8 16,-5 19 12-16,0 0-12 0,8-17 12 0,-3 1-12 16,-5 16 16-16,0 0-16 0,7-14 17 0,2 4-17 0,-9 10 17 15,0 0-17-15,8-9 17 0,1-3-17 0,-9 12 17 16,0 0-17-16,7-8 17 0,-1-4-17 0,-6 12 19 15,0 0-19-15,7-13 19 0,3 1-19 0,-10 12 16 16,0 0-16-16,11-15 17 0,-2-3-17 0,-9 18 20 0,0 0-20 16,5-15 20-16,-1-8-20 0,-4 23 19 0,0 0-19 15,3-22 20-15,1 3-20 0,-4 19 20 0,0 0-20 16,3-24 21-16,-3 3-21 0,0 21 19 0,0 0-19 16,-2-24 20-16,1 1-20 0,1 23 16 0,0 0-16 0,-2-17 17 15,0 1-17-15,2 16 14 0,0 0-14 0,-3-17 14 16,-5 1-14-16,8 16 12 0,0 0-12 0,-5-15 13 15,5 15-13-15,0 0 11 0,0 0-11 0,-3-9 11 16,3 9-11-16,0 0 8 0,0 0-8 0,-9 0 9 16,2 9-9-16,7-9 7 0,0 0-7 0,-9 10 7 15,-2-1-7-15,11-9 4 0,0 0-4 0,-10 3 5 16,-1 2-5-16,11-5 3 0,0 0-3 0,-9 7 4 16,1 2-4-16,8-9 2 0,0 0-2 0,-9 5 3 15,0 2-3-15,9-7 1 0,0 0-1 0,-9 9 2 0,0-2-2 16,9-7 1-16,0 0-1 0,-10 12 2 0,-4 5-2 15,14-17 1-15,0 0-1 0,-15 16 1 0,5-4-1 16,10-12 0-16,0 0 0 0,-9 12 1 0,2 0-1 16,7-12 0-16,0 0 0 0,-4 12 1 0,3 0-1 15,1-12 0-15,0 0 0 0,0 12 0 0,1 1 0 16,-1-13-1-16,0 0 1 0,2 12 0 0,2 0 0 16,-4-12-2-16,0 0 2 0,5 14-1 0,2-2 1 15,-7-12-3-15,0 0 3 0,9 12-2 0,2 0 2 16,-11-12-4-16,0 0 4 0,10 12-3 0,1 0 3 0,-11-12-4 15,0 0 4-15,10 11-3 0,-1-3 3 0,-9-8-4 16,0 0 4-16,7 7-4 0,-2 2 4 0,-5-9-3 16,0 0 3-16,8 3-2 0,-1 2 2 0,-7-5-1 0,0 0 1 15,7 4-1-15,-7-4 1 0,0 0-1 0,0 0 1 16,10 0 0-16,-3 0 0 0,-7 0-1 0,0 0 1 16,9 2 0-16,2 1 0 0,-11-3 0 0,0 0 0 15,12 7 0-15,4 2 0 0,-16-9 0 0,0 0 0 16,14 12 0-16,-2 0 0 0,-12-12-1 0,0 0 1 0,9 15 0 15,0 10 0-15,-9-25-3 0,0 0 3 0,5 27-2 16,-10 6 2-16,0 0-1302 0</inkml:trace>
  <inkml:trace contextRef="#ctx0" brushRef="#br0" timeOffset="151934.7">31189 8715 169 0,'0'0'0'0,"0"0"0"15,0 0 0-15,0 0 2 0,0 0-2 0,0 0 3 16,0 0-3-16,0 0 11 0,0 0-11 0,0 0 11 16,7-17-11-16,-7 17 44 0,0 0-44 0,0 0 44 15,0 0-44-15,0 0 70 0,0 0-70 0,0 0 70 0,-9 0-70 16,9 0 51-16,0 0-51 0,0 0 51 0,0 0-51 15,0 0 44-15,0 0-44 0,-5 8 45 0,2 1-45 16,3-9 38-16,0 0-38 0,-4 10 39 0,2 3-39 16,2-13 32-16,0 0-32 0,-2 13 32 0,-1 1-32 15,3-14 37-15,0 0-37 0,-5 14 37 0,-1 5-37 16,6-19 38-16,0 0-38 0,-3 17 39 0,1 4-39 16,2-21 36-16,0 0-36 0,-2 23 36 0,1 1-36 0,1-24 32 15,0 0-32-15,0 28 32 0,1 1-32 0,-1-29 31 16,0 0-31-16,4 29 32 0,-1-6-32 0,-3-23 26 15,0 0-26-15,4 28 26 0,-1 13-26 16,-3-41 25-16,0 0-25 0,6 43 25 0,1 6-25 0,-7-49 22 16,0 0-22-16,5 47 22 0,-3 1-22 0,-2-48 16 0,0 0-16 15,2 47 16-15,-1-9-16 0,-1-38 11 0,0 0-11 16,4 38 12-16,1-2-12 0,-5-36 11 0,0 0-11 16,5 42 12-16,2-2-12 0,-7-40 9 0,0 0-9 0,8 38 9 15,0-7-9-15,-8-31 8 0,0 0-8 0,11 24 9 16,-2-3-9-16,-9-21 10 0,0 0-10 0,5 17 10 15,-3-5-10-15,-2-12 7 0,0 0-7 0,0 0 7 16,0 0-7-16,0 0 4 0,0 0-4 0,0 0 5 16,-4-17-5-16,4 17 2 0,0 0-2 0,-5-17 2 15,1 1-2-15,4 16 0 0,0 0 0 0,2-24 1 16,4-6-1-16,-1 3-1000 0</inkml:trace>
  <inkml:trace contextRef="#ctx0" brushRef="#br0" timeOffset="152682.82">31071 8786 236 0,'0'0'0'0,"0"0"0"16,10-16 0-16,-10 16 29 0,0 0-29 0,8-12 30 15,2 0-30-15,-10 12 40 0,0 0-40 0,11-15 41 16,1-3-41-16,-12 18 27 0,0 0-27 0,14-19 27 15,2-1-27-15,-16 20 28 0,0 0-28 0,16-16 29 16,-5 7-29-16,-11 9 25 0,0 0-25 0,10-8 25 0,4-4-25 16,-14 12 21-16,0 0-21 0,14-11 22 0,-1 3-22 15,-13 8 24-15,0 0-24 0,10-6 25 0,1 3-25 16,-11 3 35-16,0 0-35 0,12-4 36 0,2 3-36 16,-14 1 44-16,0 0-44 0,16 0 45 15,4 5-45-15,-20-5 44 0,0 0-44 0,24 17 44 0,4 18-44 16,-28-35 40-16,0 0-40 0,29 29 40 0,-6-6-40 0,-23-23 33 15,0 0-33-15,19 17 34 0,-1-1-34 0,-18-16 24 16,0 0-24-16,16 17 25 0,-4 4-25 0,-12-21 21 0,0 0-21 16,7 22 21-16,-11-1-21 0,4-21 17 0,0 0-17 15,-10 17 17-15,-11 2-17 0,21-19 14 0,0 0-14 16,-30 16 14-16,-7 5-14 0,37-21 10 0,0 0-10 16,-36 17 11-16,5-3-11 0,31-14 7 0,0 0-7 15,-29 17 7-15,1 0-7 0,28-17 5 0,0 0-5 0,-26 19 5 16,5-6-5-16,21-13 10 0,0 0-10 0,-20 12 11 15,6 0-11-15,14-12 9 0,0 0-9 0,-9 5 9 16,9-5-9-16,0 0 5 0,0 0-5 0,-7 7 6 16,7-7-6-16,0 0 3 0,0 0-3 0,7 3 3 15,2 3-3-15,0 0-899 0</inkml:trace>
  <inkml:trace contextRef="#ctx0" brushRef="#br0" timeOffset="153333.22">31570 9006 270 0,'0'0'0'0,"0"0"0"0,0 0 0 16,0 0 4-16,0 0-4 0,0 0 5 0,0-5-5 16,0 5 5-16,0 0-5 0,0 0 6 0,0 0-6 15,0 0 19-15,0 0-19 0,0 0 20 0,0 5-20 16,0-5 27-16,0 0-27 0,0 10 28 0,0-1-28 16,0-9 30-16,0 0-30 0,0 15 31 0,0 6-31 15,0-21 29-15,0 0-29 0,0 24 30 0,0 4-30 16,0-28 22-16,0 0-22 0,0 30 23 0,0 1-23 15,0-31 16-15,0 0-16 0,2 26 16 0,0-4-16 16,-2-22 11-16,0 0-11 0,3 12 12 0,1 0-12 0,-4-12 7 16,0 0-7-16,5 9 7 0,2 3-7 0,-7-12 4 0,0 0-4 15,7 12 4-15,-2-7-4 0,-5-5 3 0,0 0-3 16,0 0 3-16,9-1-3 0,-9 1 0 0,0 0 0 16,13-12 1-16,9-13-1 0,1-2-415 0</inkml:trace>
  <inkml:trace contextRef="#ctx0" brushRef="#br0" timeOffset="153795.97">31632 8786 180 0,'0'0'0'0,"0"0"0"0,0 0 0 0,0 0 6 16,0 0-6-16,0 0 6 0,0 0-6 0,0 0 15 16,0 0-15-16,0 0 16 0,-7 9-16 0,7-9 29 0,0 0-29 15,-7 8 29-15,0 3-29 0,7-11 38 0,0 0-38 16,-9 10 38-16,0 1-38 0,9-11 37 0,0 0-37 16,-5 8 37-16,5-8-37 0,0 0 33 0,0 0-33 15,0 0 33-15,-2 5-33 0,2-5 26 0,0 0-26 16,0 0 27-16,9-8-27 0,-9 8 20 0,0 0-20 15,7-12 21-15,0-4-21 0,-7 16 14 0,0 0-14 0,7-17 15 16,0-8-15-16,-7 25 9 0,0 0-9 0,2-17 9 16,-4 7-9-16,2 10 3 0,0 0-3 0,0 0 4 15,0 0-4-15,0 0-424 0</inkml:trace>
  <inkml:trace contextRef="#ctx0" brushRef="#br0" timeOffset="154470.51">31845 8812 292 0,'0'0'0'0,"0"0"0"0,0 0 0 15,0 0 7-15,0 0-7 0,20-12 8 0,13-9-8 16,-33 21 15-16,0 0-15 0,39-21 16 0,-6 2-16 15,-33 19 19-15,0 0-19 0,34-22 20 0,7-9-20 16,-41 31 28-16,0 0-28 0,33-30 29 0,-14 15-29 16,-19 15 28-16,0 0-28 0,16-11 28 0,4 6-28 0,-20 5 24 15,0 0-24-15,16-7 25 0,-8 5-25 0,-8 2 24 16,0 0-24-16,0 0 24 0,11 13-24 0,-11-13 17 0,0 0-17 16,4 13 17-16,-6 10-17 0,2-23 9 0,0 0-9 15,-5 21 10-15,-3-6-10 0,1-1-420 0</inkml:trace>
  <inkml:trace contextRef="#ctx0" brushRef="#br0" timeOffset="155098.04">31893 8964 259 0,'0'0'0'0,"0"0"0"0,7-3 0 15,-7 3 2-15,0 0-2 0,0 0 2 0,9-4-2 16,-9 4 3-16,0 0-3 0,0 0 3 0,10-5-3 15,-10 5 18-15,0 0-18 0,14-5 19 0,8 2-19 16,-22 3 33-16,0 0-33 0,23-11 33 0,-1 1-33 0,-22 10 42 16,0 0-42-16,22-7 42 0,-6 2-42 0,-16 5 40 15,0 0-40-15,19-4 41 0,6-4-41 0,-25 8 28 16,0 0-28-16,26-7 29 0,-3 1-29 0,-23 6 19 0,0 0-19 16,16-3 20-16,-6 3-20 0,-10 0 11 0,0 0-11 15,8-3 12-15,-8 3-12 0,0 0 15 0,0 0-15 16,10-4 15-16,-10 4-15 0,0 0 15 0,0 0-15 15,11-3 15-15,-11 3-15 0,0 0 17 0,0 0-17 0,0 0 18 16,-9 1-18-16,9-1 22 0,0 0-22 0,-14 9 22 16,-4 0-22-16,18-9 25 0,0 0-25 0,-23 12 26 15,0 0-26-15,23-12 28 0,0 0-28 0,-23 12 29 16,-3 0-29-16,26-12 22 0,0 0-22 0,-28 12 23 16,-2-7-23-16,30-5 14 0,0 0-14 0,-25 7 14 15,7 2-14-15,18-9 10 0,0 0-10 0,-8 7 10 16,8-7-10-16,0 0 7 0,0 0-7 0,-8 2 8 15,8-2-8-15,0 0 6 0,0 0-6 0,0 0 6 16,8 0-6-16,-8 0 3 0,0 0-3 0,7-2 4 16,8-2-4-16,-15 4 1 0,0 0-1 0,27-7 2 0,5-1-2 15,-32 8 0-15,0 0 0 0,35-9 1 0,2-3-1 16,-37 12 0-16,0 0 0 0,32-9 0 0,-13 1 0 16,-19 8-1-16,0 0 1 0,18-4 0 0,-1 1 0 15,1-1-715-15</inkml:trace>
  <inkml:trace contextRef="#ctx0" brushRef="#br0" timeOffset="155538.68">31985 8722 214 0,'0'0'0'0,"0"0"0"0,7-12 0 16,-7 12 9-16,0 0-9 0,5-9 10 0,2 1-10 15,-7 8 28-15,0 0-28 0,7-2 29 0,2 0-29 16,-9 2 23-16,0 0-23 0,19-9 23 0,15-6-23 15,-34 15 17-15,0 0-17 0,39-16 17 0,-2 4-17 16,-37 12 12-16,0 0-12 0,40-12 12 0,4 3-12 0,-44 9 5 16,0 0-5-16,37-10 5 0,-15 8-5 15,-1-1-243-15</inkml:trace>
  <inkml:trace contextRef="#ctx0" brushRef="#br0" timeOffset="157149.18">32554 8649 266 0,'0'0'0'0,"0"0"6"0,0 0-6 0,-12-12 6 16,1 4-6-16,11 8 3 0,0 0-3 0,-7-7 4 16,7 7-4-16,0 0 5 0,0 0-5 0,-8-6 6 15,8 6-6-15,0 0 13 0,0 0-13 0,0-15 14 16,0-2-14-16,0 17 17 0,0 0-17 0,0-16 18 16,0 4-18-16,0 12 23 0,0 0-23 0,3-12 23 0,1 3-23 15,-4 9 24-15,0 0-24 0,5-12 25 0,0-4-25 16,-5 16 30-16,0 0-30 0,5-15 30 0,1 3-30 15,-6 12 34-15,0 0-34 0,7-9 34 0,0 2-34 16,-7 7 31-16,0 0-31 0,7-5 31 0,4-5-31 16,-11 10 26-16,0 0-26 0,12-9 26 0,-2 4-26 15,-10 5 30-15,0 0-30 0,9-4 30 0,-2-1-30 16,-7 5 36-16,0 0-36 0,7-2 37 0,2 4-37 0,-9-2 29 16,0 0-29-16,16 5 30 0,11 7-30 0,-27-12 25 15,0 0-25-15,24 16 26 0,1-4-26 0,-25-12 20 16,0 0-20-16,21 12 20 0,0 2-20 0,-21-14 16 0,0 0-16 15,20 19 16-15,-4 2-16 0,-16-21 13 0,0 0-13 16,12 24 14-16,-3 4-14 0,-9-28 17 0,0 0-17 16,1 31 17-16,-4 4-17 0,3-35 17 0,0 0-17 15,-7 34 17-15,-5-1-17 0,12-33 17 0,0 0-17 16,-16 29 18-16,-2-3-18 0,18-26 17 0,0 0-17 0,-16 25 17 16,2-3-17-16,14-22 14 0,0 0-14 0,-16 19 15 15,-7-3-15-15,23-16 13 0,0 0-13 0,-21 12 13 16,5 0-13-16,16-12 11 0,0 0-11 0,-16 16 12 15,0 1-12-15,16-17 10 0,0 0-10 0,-14 15 11 16,0 3-11-16,14-18 10 0,0 0-10 0,-12 15 10 16,3 1-10-16,9-16 9 0,0 0-9 0,-11 15 10 15,-1-1-10-15,12-14 7 0,0 0-7 0,-10 12 8 16,2 1-8-16,8-13 4 0,0 0-4 0,-5 10 4 16,0 0-4-16,5-10 2 0,0 0-2 0,-5 11 2 0,1 3-2 15,4-14 1-15,0 0-1 0,0 13 2 0,2-2-2 16,-2-11 0-16,0 0 0 0,2 10 1 0,1-5-1 15,-3-5 0-15,0 0 0 0,0 0 1 0,0 0-1 16,0 0 0-16,0 0 0 0,12 7 1 0,4-10-1 16,-16 3 1-16,0 0-1 0,36-9 1 0,15-6-1 15,-51 15 3-15,0 0-3 0,51-21 3 0,-7 5-3 16,-44 16 6-16,0 0-6 0,39-12 6 0,-4-3-6 0,-35 15 9 16,0 0-9-16,28-13 9 0,-8 8-9 0,-20 5 14 15,0 0-14-15,12-3 15 0,-1-1-15 0,-11 4 16 0,0 0-16 16,7-1 17-16,-7 1-17 0,0 0 14 15,0 0-14-15,10-4 15 0,-10 4-15 0,0 0 13 0,0 0-13 16,11-3 14-16,-11 3-14 0,0 0-1066 0</inkml:trace>
  <inkml:trace contextRef="#ctx0" brushRef="#br0" timeOffset="157882.44">33177 8364 319 0,'0'0'0'16,"0"0"14"-16,0 0-14 0,-32 26 14 0,6-2-14 16,26-24 33-16,0 0-33 0,-21 17 34 0,3-5-34 0,18-12 34 15,0 0-34-15,-18 13 35 0,2 6-35 0,16-19 47 16,0 0-47-16,-17 20 47 0,-3 5-47 0,20-25 45 0,0 0-45 15,-17 24 45-15,4 0-45 0,13-24 31 0,0 0-31 16,-7 26 31-16,6 5-31 0,1-31 17 0,0 0-17 16,-2 28 17-16,2-2-17 0,0-26 8 0,0 0-8 15,2 26 8-15,3 0-8 0,-5-26 4 0,0 0-4 16,3 27 5-16,-3-2-5 0,0-25 2 0,0 0-2 0,2 24 2 16,2-3-2-16,-4-21 2 0,0 0-2 0,5 20 3 15,4 3-3-15,-9-23 2 0,0 0-2 0,9 21 2 16,-1-6-2-16,-8-15 2 0,0 0-2 0,8 12 2 15,-3 0-2-15,-5-12 2 0,0 0-2 0,7 13 3 16,2-1-3-16,-9-12 0 0,0 0 0 0,9 8 0 16,-1-1 0-16,-8-7 0 0,0 0 0 0,11 5 0 15,3-5 0-15,-14 0 1 0,0 0-1 0,18 0 1 16,3 0-1-16,-21 0 2 0,0 0-2 0,25-7 2 16,3-3-2-16,-28 10 5 0,0 0-5 0,26-14 6 15,1-3-6-15,-27 17 19 0,0 0-19 0,23-21 19 0,0-6-19 16,-23 27 43-16,0 0-43 0,24-32 43 0,1-6-43 15,-25 38 52-15,0 0-52 0,21-40 53 0,-9-3-53 16,-12 43 56-16,0 0-56 0,7-41 57 0,-5-1-57 16,-2 42 57-16,0 0-57 0,-3-38 57 0,-6 2-57 15,9 36 46-15,0 0-46 0,-18-30 46 0,-12 1-46 16,30 29 40-16,0 0-40 0,-33-24 40 0,-3 5-40 16,36 19 39-16,0 0-39 0,-31-21 40 0,8 5-40 0,23 16 30 15,0 0-30-15,-21-8 30 0,-1-1-30 0,22 9 14 16,0 0-14-16,-21 2 14 0,0 6-14 0,21-8 3 15,0 0-3-15,-23 26 3 0,-5 19-3 0,0 0-1161 0</inkml:trace>
  <inkml:trace contextRef="#ctx0" brushRef="#br0" timeOffset="161487.78">28473 11659 102 0,'0'0'0'0,"0"0"0"0,0 0 0 16,0 0 2-16,0 0-2 0,0 0 3 0,0 0-3 16,0 0 13-16,0 0-13 0,0 0 13 0,0 0-13 15,0 0 13-15,0 0-13 0,0 0 14 0,0 0-14 0,0 0 21 16,0 0-21-16,0 0 22 0,0 0-22 0,0 0 23 0,0 0-23 16,0 0 23-16,0 0-23 0,0 0 24 15,0 0-24-15,0 0 24 0,0 0-24 0,0 0 19 0,0 0-19 16,0 0 20-16,-18-4-20 0,18 4 16 0,0 0-16 15,0 0 16-15,0 0-16 0,0 0 8 0,0 0-8 16,0 0 9-16,-7-1-9 0,7 1 3 0,0 0-3 16,0 0 3-16,0 0-3 0,0 0 0 0,0 0 0 0,0 0 1 15,0 0-1-15,0 0 0 0,0 0 0 0,0 0 0 16,0 0 0-16,0 0 0 0,0 0 0 0,7 3 0 16,-7-3 0-16,0 0-1 0,0 0 1 0,0 0-1 15,5-7 1-15,-5 7-2 0,0 0 2 0,0 0-2 16,-1-9 2-16,-1 1-230 0</inkml:trace>
  <inkml:trace contextRef="#ctx0" brushRef="#br0" timeOffset="163262.41">27594 11790 91 0,'0'0'0'0,"0"0"0"0,4 9 0 16,-4-9 0-16,0 0 0 0,0 0 1 0,7 9-1 15,-7-9 1-15,0 0-1 0,0 0 1 0,10 1-1 0,-10-1 6 16,0 0-6-16,22 4 6 0,15 3-6 0,-37-7 19 16,0 0-19-16,42 8 19 0,-7-1-19 0,-35-7 23 15,0 0-23-15,39 4 24 0,12 1-24 0,-51-5 31 0,0 0-31 16,50 0 31-16,-17 0-31 0,-33 0 29 0,0 0-29 15,37 0 30-15,13 0-30 0,-50 0 27 0,0 0-27 16,52-9 28-16,-4 1-28 0,-48 8 21 0,0 0-21 16,48-12 22-16,6-2-22 0,-54 14 24 0,0 0-24 15,60-14 24-15,-5 5-24 0,-55 9 26 0,0 0-26 0,48-7 26 16,-8 2-26-16,-40 5 11 0,0 0-11 0,43-7 11 16,11-8-11-16,-54 15 4 0,0 0-4 0,58-9 5 15,1 4-5-15,-59 5 3 0,0 0-3 0,60 5 3 16,0 0-3-16,-60-5 1 0,0 0-1 0,53 7 2 15,-20-2-2-15,-33-5 1 0,0 0-1 0,39 7 1 16,16-2-1-16,-55-5 1 0,0 0-1 0,60 9 1 16,1 1-1-16,-61-10 1 0,0 0-1 0,58 4 1 15,-5-2-1-15,-53-2 2 0,0 0-2 0,50 1 3 16,-4 4-3-16,-46-5 4 0,0 0-4 0,44 2 5 16,-2 2-5-16,-42-4 4 0,0 0-4 0,48 3 5 0,10 1-5 15,-58-4 5-15,0 0-5 0,60 0 5 0,0-7-5 16,-60 7 7-16,0 0-7 0,56-6 7 0,-5 0-7 15,-51 6 8-15,0 0-8 0,48-6 9 0,-4-2-9 16,-44 8 10-16,0 0-10 0,48-12 11 0,3-4-11 16,-51 16 10-16,0 0-10 0,53-16 11 0,0 8-11 15,-53 8 10-15,0 0-10 0,54-11 10 0,10 3-10 0,-64 8 8 16,0 0-8-16,56-9 8 0,-17 2-8 0,-39 7 8 16,0 0-8-16,43-5 8 0,13 2-8 0,-56 3 4 15,0 0-4-15,58-2 4 0,0 4-4 0,-58-2 4 16,0 0-4-16,55 1 4 0,-4 1-4 0,-51-2 7 0,0 0-7 15,44 3 7-15,-7 3-7 0,-37-6 10 0,0 0-10 16,37 3 10-16,-1-3-10 0,-36 0 14 0,0 0-14 16,38 0 14-16,7 4-14 0,-45-4 16 0,0 0-16 15,45 0 16-15,-2 1-16 0,-43-1 14 0,0 0-14 16,46-1 14-16,7-5-14 0,-53 6 14 0,0 0-14 0,45-3 15 16,-13 3-15-16,-32 0 13 0,0 0-13 15,35-2 13-15,11 0-13 0,-46 2 13 0,0 0-13 0,43-5 14 16,-13 2-14-16,-30 3 14 0,0 0-14 0,30-4 14 15,5 1-14-15,-35 3 14 0,0 0-14 0,40-4 15 16,3 3-15-16,-43 1 13 0,0 0-13 0,40 1 14 16,-3 3-14-16,-37-4 12 0,0 0-12 0,37 3 12 15,6-3-12-15,-43 0 11 0,0 0-11 0,39 0 11 16,-11 0-11-16,-28 0 8 0,0 0-8 0,30-3 9 16,10 1-9-16,-40 2 7 0,0 0-7 0,41-2 7 0,-4 1-7 15,-37 1 4-15,0 0-4 0,41 1 4 0,13 6-4 16,-54-7 8-16,0 0-8 0,50 7 8 0,-20-2-8 15,-30-5 10-15,0 0-10 0,30 2 10 0,19 5-10 16,-49-7 11-16,0 0-11 0,44 9 12 0,-21-2-12 16,-23-7 13-16,0 0-13 0,23 7 14 0,10 1-14 15,-33-8 14-15,0 0-14 0,36 11 14 0,-6-1-14 16,-30-10 13-16,0 0-13 0,33 7 13 0,17 0-13 16,-50-7 15-16,0 0-15 0,45 5 16 0,-15-3-16 0,-30-2 18 15,0 0-18-15,27 0 18 0,3-2-18 0,-30 2 17 16,0 0-17-16,30-2 18 0,-4 1-18 0,-26 1 15 15,0 0-15-15,20 0 16 0,-1 0-16 0,-19 0 11 0,0 0-11 16,20 1 12-16,2 3-12 0,-22-4 9 0,0 0-9 16,25 3 9-16,0 2-9 0,-25-5 5 0,0 0-5 15,26 7 6-15,4 0-6 0,-30-7 4 0,0 0-4 16,30 5 5-16,2-1-5 0,-32-4 4 0,0 0-4 0,28 3 5 16,-12-1-5-16,-16-2 3 0,0 0-3 0,18 4 4 15,5-3-4-15,-23-1 4 16,0 0-4-16,23 2 4 0,-2-2-4 0,-21 0 5 0,0 0-5 0,21 0 5 15,2 0-5-15,-23 0 9 0,0 0-9 0,23 0 10 16,-2 0-10-16,-21 0 11 0,0 0-11 0,21-2 12 16,0 1-12-16,-21 1 13 0,0 0-13 0,20 0 14 15,-6-4-14-15,-14 4 14 0,0 0-14 0,12-3 14 16,8-3-14-16,-20 6 13 0,0 0-13 0,23-6 13 16,1 0-13-16,-24 6 13 0,0 0-13 0,28-8 14 15,4 1-14-15,-32 7 11 0,0 0-11 0,34-9 11 0,-3 0-11 16,-31 9 10-16,0 0-10 0,30-8 10 0,-1 1-10 15,-29 7 7-15,0 0-7 0,24-4 8 0,-1 1-8 16,-23 3 7-16,0 0-7 0,20-3 8 0,-6 1-8 16,-14 2 7-16,0 0-7 0,10-4 8 0,1 4-8 15,-11 0 6-15,0 0-6 0,11 0 6 0,-3-1-6 16,-8 1 6-16,0 0-6 0,7-2 7 0,-7 2-7 16,0 0 5-16,0 0-5 0,11-4 6 0,-4 3-6 0,-7 1 4 15,0 0-4-15,7-5 5 0,0-8-5 0,-7 13 2 16,0 0-2-16,5-15 3 0,-5-1-3 0,0 16 0 15,0 0 0-15,-3-12 0 0,-1 5 0 0,1 2-1259 0</inkml:trace>
  <inkml:trace contextRef="#ctx0" brushRef="#br0" timeOffset="166796.19">28332 10802 91 0,'0'0'0'0,"0"0"0"16,0 0 0-16,0 0 6 0,0 0-6 0,0 0 7 0,0 0-7 16,0 0 18-16,0 0-18 0,0 0 19 15,0 0-19-15,0 0 29 0,0 0-29 0,0 0 29 0,23-21-29 16,-23 21 25-16,0 0-25 0,10-19 25 0,2-1-25 16,-12 20 22-16,0 0-22 0,15-25 23 0,0-1-23 15,-15 26 18-15,0 0-18 0,16-22 18 0,-3 6-18 16,-13 16 16-16,0 0-16 0,7-12 17 0,2 2-17 15,-9 10 14-15,0 0-14 0,8-7 14 0,-1-5-14 0,-7 12 18 16,0 0-18-16,7-11 18 0,2 3-18 0,-9 8 18 16,0 0-18-16,11-5 18 0,-2-2-18 0,-9 7 18 15,0 0-18-15,7-6 18 0,-2-4-18 0,-5 10 17 16,0 0-17-16,5-9 17 0,1 4-17 0,-6 5 17 16,0 0-17-16,0 0 17 0,10-7-17 0,-10 7 13 0,0 0-13 15,0 0 13-15,0 0-13 0,0 0 9 0,0 0-9 16,7 0 10-16,-7 0-10 0,0 0 7 0,0 0-7 15,7 11 8-15,-1 1-8 0,-6-12 7 0,0 0-7 16,7 12 7-16,0-2-7 0,-7-10 10 0,0 0-10 0,9 11 10 16,1-4-10-16,-10-7 15 0,0 0-15 0,12 10 15 15,3-3-15-15,-15-7 16 0,0 0-16 0,14 9 17 16,0 1-17-16,-14-10 15 0,0 0-15 0,12 9 15 16,-3-1-15-16,-9-8 15 0,0 0-15 0,7 7 15 15,-2 0-15-15,-5-7 17 0,0 0-17 0,0 0 17 16,11 10-17-16,-11-10 15 0,0 0-15 0,0 0 15 15,7 6-15-15,-7-6 15 0,0 0-15 0,0 0 16 16,0 0-16-16,0 0 13 0,0 0-13 0,-7 0 14 16,-2-2-14-16,9 2 12 0,0 0-12 0,-12-2 12 15,-8 0-12-15,20 2 9 0,0 0-9 0,-21-5 10 0,4 0-10 16,17 5 6-16,0 0-6 0,-16-7 6 0,0 0-6 16,16 7 2-16,0 0-2 0,-16-10 3 0,2-4-3 15,14 14 0-15,0 0 0 0,-13-17 0 0,1 1 0 16,12 16 0-16,0 0 0 0,-9-15 1 0,2-3-1 15,7 18 0-15,0 0 0 0,-3-15 1 0,1 3-1 16,2 12 0-16,0 0 0 0,0-11 0 0,2 3 0 16,-2 8 0-16,0 0 0 0,1-7 1 0,-1 7-1 0,0 0 1 15,0 0-1-15,8-6 1 0,-8 6-1 0,0 0 2 16,0 0-2-16,0 0 2 0,7-1-2 0,-7 1 2 16,0 0-2-16,0 0 3 0,15 10-3 0,-15-10 3 0,0 0-3 15,16 19 4-15,4 5-4 0,-20-24 2 0,0 0-2 16,17 25 3-16,-3-6-3 0,-14-19 1 0,0 0-1 15,13 17 2-15,-1-3-2 0,-12-14 0 0,0 0 0 16,13 15 1-16,-3 4-1 0,-10-19 0 0,0 0 0 0,7 18 0 16,-3-8 0-16,-4-10-3 0,0 0 3 0,3 9-2 15,-3-9 2-15,0 0-684 0</inkml:trace>
  <inkml:trace contextRef="#ctx0" brushRef="#br0" timeOffset="171376.33">30120 10479 236 0,'0'0'0'0,"0"0"0"0,0 0 0 0,0 0 6 0,0 0-6 16,0 0 6-16,2 20-6 0,-2-20 36 0,0 0-36 15,2 21 37-15,1 3-37 0,-3-24 60 0,0 0-60 16,4 26 61-16,-4 5-61 0,0-31 44 0,0 0-44 0,0 32 44 15,0-1-44-15,0-31 34 0,0 0-34 0,0 33 34 16,-4-4-34-16,4-29 29 0,0 0-29 0,-3 36 29 16,4 9-29-16,-1-45 21 0,0 0-21 0,6 49 22 15,1 1-22-15,-7-50 17 0,0 0-17 0,7 54 17 16,2-6-17-16,-9-48 12 0,0 0-12 0,9 52 13 16,-4-2-13-16,-5-50 9 0,0 0-9 0,2 56 9 15,-2 6-9-15,0-62 8 0,0 0-8 0,0 62 9 16,3 0-9-16,-3-62 6 0,0 0-6 0,5 58 7 15,2-8-7-15,-7-50 4 0,0 0-4 0,11 46 5 0,1-2-5 16,-12-44 3-16,0 0-3 0,11 43 4 0,-2-3-4 16,-9-40 2-16,0 0-2 0,7 41 3 0,0 8-3 15,-7-49 1-15,0 0-1 0,5 48 1 0,-1 2-1 16,-4-50 0-16,0 0 0 0,0 47 1 0,-2 2-1 16,2-49 0-16,0 0 0 0,-4 45 1 0,1-6-1 15,3-39 2-15,0 0-2 0,-2 40 2 0,-1 2-2 16,3-42 5-16,0 0-5 0,-2 43 5 0,4 5-5 15,-2-48 11-15,0 0-11 0,1 47 11 0,-2-5-11 0,1-42 15 16,0 0-15-16,-4 38 16 0,1-5-16 16,3-33 19-16,0 0-19 0,-4 31 19 0,0-7-19 0,4-24 18 15,0 0-18-15,-1 24 19 0,-1 1-19 0,2-25 16 16,0 0-16-16,2 25 16 0,3 1-16 0,-5-26 14 0,0 0-14 16,4 25 14-16,-4-5-14 0,0-20 12 0,0 0-12 15,1 13 12-15,1-8-12 0,-2-5 9 0,0 0-9 16,0 0 10-16,2-23-10 0,-2 23 6 0,0 0-6 15,0-31 6-15,3-17-6 0,1-1-756 0</inkml:trace>
  <inkml:trace contextRef="#ctx0" brushRef="#br0" timeOffset="171978.6">30007 10781 348 0,'0'0'0'0,"2"-8"0"16,0-8 0-16,-2 16-4 0,0 0 4 0,3-24-4 15,1-7 4-15,-4 31 2 0,0 0-2 0,3-28 3 16,1 4-3-16,-4 24 19 0,0 0-19 0,3-24 19 16,-1-2-19-16,-2 26 33 0,0 0-33 0,7-30 33 15,6 3-33-15,-13 27 40 0,0 0-40 0,15-28 41 16,1 4-41-16,-16 24 45 0,0 0-45 0,18-23 45 15,-2 9-45-15,-16 14 46 0,0 0-46 0,14-15 46 16,0 1-46-16,-14 14 58 0,0 0-58 0,12-10 58 16,-12 10-58-16,0 0 47 0,0 0-47 0,13 5 47 0,-1 19-47 15,-12-24 47-15,0 0-47 0,14 35 48 0,-3 6-48 16,-11-41 41-16,0 0-41 0,7 43 41 0,0-1-41 16,-7-42 31-16,0 0-31 0,9 31 31 0,1-10-31 15,-10-21 14-15,0 0-14 0,20 21 15 0,12 6-15 16,-3 1-833-16</inkml:trace>
  <inkml:trace contextRef="#ctx0" brushRef="#br0" timeOffset="174074.76">31731 10463 102 0,'0'0'0'0,"0"0"0"0,0 0 0 15,0 0 6-15,0 0-6 0,-7 3 7 0,7-3-7 0,0 0 21 16,0 0-21-16,0 0 22 0,0 0-22 0,0 0 32 16,0 0-32-16,-8 0 32 0,0 0-32 0,8 0 38 0,0 0-38 15,-9 2 38-15,2 2-38 0,7-4 33 16,0 0-33-16,-7 7 34 0,-2 5-34 0,9-12 30 0,0 0-30 15,-11 15 30-15,3 6-30 0,8-21 25 0,0 0-25 16,-9 21 25-16,2 3-25 0,7-24 24 0,0 0-24 16,-7 28 24-16,0-1-24 0,7-27 24 0,0 0-24 0,-6 30 24 15,1 1-24-15,5-31 23 0,0 0-23 0,-4 38 24 16,-4 5-24-16,8-43 24 0,0 0-24 0,-7 49 24 16,5 3-24-16,2-52 24 0,0 0-24 0,0 53 24 15,2-4-24-15,-2-49 21 0,0 0-21 0,1 45 22 16,3-5-22-16,-4-40 17 0,0 0-17 0,3 36 18 15,1 0-18-15,-4-36 15 0,0 0-15 0,2 40 15 16,-2 2-15-16,0-42 12 0,0 0-12 0,0 46 13 16,1 8-13-16,-1-54 8 0,0 0-8 0,2 50 8 15,0-1-8-15,-2-49 4 0,0 0-4 0,2 41 4 16,3-5-4-16,-5-36 2 0,0 0-2 0,5 35 2 16,1 1-2-16,-6-36 2 0,0 0-2 0,3 38 2 0,-1 1-2 15,-2-39 2-15,0 0-2 0,2 43 2 0,-1 4-2 16,-1-47 4-16,0 0-4 0,2 48 4 0,0-1-4 15,-2-47 5-15,0 0-5 0,0 40 6 0,0-4-6 16,0-36 8-16,0 0-8 0,0 33 9 0,0-2-9 16,0-31 9-16,0 0-9 0,2 29 10 0,-1 1-10 15,-1-30 9-15,0 0-9 0,2 31 10 0,0 0-10 16,-2-31 8-16,0 0-8 0,2 35 8 0,0 1-8 0,-2-36 7 16,0 0-7-16,3 35 8 0,1-1-8 0,-4-34 6 15,0 0-6-15,3 35 6 0,2 1-6 0,-5-36 4 16,0 0-4-16,6 30 4 0,-5-8-4 0,-1-22 1 0,0 0-1 15,2 21 1-15,2-7-1 0,-4-14 0 0,0 0 0 16,3 12 1-16,-1 0-1 0,-2-12 0 0,0 0 0 16,2 12 0-16,1-2 0 0,-3-10 0 0,0 0 0 15,0 0 0-15,0 0 0 0,0 0 0 0,0 0 0 16,-1-10 0-16,1-14 0 0,0 0-699 0</inkml:trace>
  <inkml:trace contextRef="#ctx0" brushRef="#br0" timeOffset="174711.15">31618 10669 124 0,'0'0'0'16,"0"0"0"-16,-20 21 0 0,20-21 7 0,0 0-7 15,-21 19 7-15,-7 5-7 0,28-24 16 0,0 0-16 16,-30 21 17-16,-4-2-17 0,34-19 15 0,0 0-15 16,-31 17 16-16,4-5-16 0,27-12 25 0,0 0-25 0,-23 12 26 15,6-8-26-15,17-4 28 0,0 0-28 0,-11-4 29 16,11 4-29-16,0 0 30 0,0 0-30 0,-3-8 30 15,11-4-30-15,-8 12 31 0,0 0-31 0,16-25 31 16,7-6-31-16,-23 31 29 0,0 0-29 0,25-34 29 16,0-1-29-16,-25 35 32 0,0 0-32 0,24-33 33 15,-1-2-33-15,-23 35 45 0,0 0-45 0,20-31 45 16,-5 5-45-16,-15 26 43 0,0 0-43 0,15-22 44 16,-5 3-44-16,-10 19 31 0,0 0-31 0,9-16 31 15,-2 2-31-15,-7 14 36 0,0 0-36 0,7-10 37 0,-2 3-37 16,-5 7 31-16,0 0-31 0,0 0 32 0,9-10-32 15,-9 10 31-15,0 0-31 0,5-4 32 0,-5 4-32 16,0 0 29-16,0 0-29 0,13 0 29 0,3 12-29 16,-16-12 24-16,0 0-24 0,24 21 25 0,6 19-25 15,-30-40 21-15,0 0-21 0,32 40 22 0,2-1-22 16,-34-39 17-16,0 0-17 0,35 33 18 0,0 0-18 16,-35-33 3-16,0 0-3 0,34 26 4 0,-6 2-4 0,2 0-829 15</inkml:trace>
  <inkml:trace contextRef="#ctx0" brushRef="#br0" timeOffset="177657.21">28381 11804 135 0,'0'0'0'0,"0"0"0"0,0 0 0 16,0 0 7-16,0 0-7 0,-9 21 8 0,9-21-8 15,0 0 13-15,0 0-13 0,-5 10 13 0,0-1-13 16,5-9 14-16,0 0-14 0,-9 7 15 0,-4 7-15 15,13-14 14-15,0 0-14 0,-12 17 14 0,3 0-14 16,9-17 12-16,0 0-12 0,-10 19 12 0,-4 4-12 0,14-23 13 16,0 0-13-16,-16 21 13 0,-2 3-13 0,18-24 15 15,0 0-15-15,-14 28 15 0,3 4-15 0,11-32 20 0,0 0-20 16,-5 30 20-16,5-8-20 0,0-22 22 0,0 0-22 16,5 25 22-16,4-6-22 0,-9-19 20 0,0 0-20 15,16 17 21-15,7-3-21 0,-23-14 24 0,0 0-24 16,28 7 24-16,7-9-24 0,-35 2 17 0,0 0-17 15,36-10 18-15,-8-6-18 0,-28 16 25 0,0 0-25 0,25-17 26 16,-4-8-26-16,-21 25 26 0,0 0-26 0,17-22 26 16,-8-4-26-16,-9 26 30 0,0 0-30 0,4-24 31 15,-4-4-31-15,0 28 38 0,0 0-38 0,-4-24 38 16,-3 3-38-16,7 21 42 0,0 0-42 0,-12-21 43 16,-6 2-43-16,18 19 39 0,0 0-39 0,-16-17 39 15,0 1-39-15,16 16 36 0,0 0-36 0,-15-12 37 16,1 0-37-16,14 12 34 0,0 0-34 0,-13-10 35 15,4 5-35-15,9 5 33 0,0 0-33 0,-10-2 33 16,-3 7-33-16,13-5 27 0,0 0-27 0,-8 4 28 16,4 4-28-16,1-3-831 0</inkml:trace>
  <inkml:trace contextRef="#ctx0" brushRef="#br0" timeOffset="178723.4">30551 11756 191 0,'0'0'0'0,"0"0"0"0,-13 5 0 0,13-5 4 16,0 0-4-16,-14 5 4 0,-4 2-4 0,18-7 7 0,0 0-7 15,-21 10 8-15,-3 2-8 0,24-12 17 0,0 0-17 16,-25 13 17-16,2 6-17 0,23-19 22 0,0 0-22 16,-19 17 23-16,3 0-23 0,16-17 21 0,0 0-21 0,-16 19 22 15,0-7-22-15,16-12 20 0,0 0-20 0,-11 13 21 16,6-5-21-16,5-8 17 0,0 0-17 0,-3 11 17 16,1-1-17-16,2-10 18 0,0 0-18 0,-2 9 19 15,4-2-19-15,-2-7 17 0,0 0-17 0,0 0 18 16,0 0-18-16,0 0 15 0,0 0-15 0,12 10 15 15,8 0-15-15,-20-10 13 0,0 0-13 0,26 11 14 16,0-1-14-16,-26-10 17 0,0 0-17 0,23 10 18 16,-7-4-18-16,-16-6 21 0,0 0-21 0,16 7 22 15,4 5-22-15,-20-12 23 0,0 0-23 0,19 15 23 16,-3-1-23-16,-16-14 26 0,0 0-26 0,12 10 27 0,-1 3-27 16,-11-13 19-16,0 0-19 0,7 12 19 0,-2 0-19 15,-5-12 20-15,0 0-20 0,0 12 20 0,-7 2-20 16,7-14 18-16,0 0-18 0,-12 14 19 0,-6-4-19 15,18-10 18-15,0 0-18 0,-23 7 18 0,-5-7-18 16,28 0 17-16,0 0-17 0,-27 0 17 0,8-4-17 16,19 4 19-16,0 0-19 0,-14-5 19 0,5-5-19 0,9 10 18 15,0 0-18-15,-5-14 18 0,3-2-18 0,2 16 22 16,0 0-22-16,5-22 22 0,8-4-22 0,-13 26 21 16,0 0-21-16,17-29 21 0,4 3-21 0,-21 26 26 0,0 0-26 15,23-28 27-15,0-5-27 0,-23 33 34 0,0 0-34 16,22-36 35-16,-5-1-35 0,-17 37 37 0,0 0-37 15,13-34 38-15,-6 3-38 0,-7 31 45 0,0 0-45 16,1-33 46-16,-2 2-46 0,1 31 40 0,0 0-40 0,-7-25 41 16,-6 12-41-16,13 13 32 0,0 0-32 0,-19-4 32 15,-6 9-32-15,25-5 23 0,0 0-23 0,-30 16 24 16,-5 10-24-16,35-26 9 0,0 0-9 0,-32 38 9 16,11 10-9-16,21-48 2 0,0 0-2 0,-18 45 2 15,2-7-2-15,0 0-1113 0</inkml:trace>
  <inkml:trace contextRef="#ctx0" brushRef="#br0" timeOffset="179813.03">31893 11749 359 0,'0'0'0'0,"0"0"0"0,0 0 0 16,0 0 16-16,0 0-16 0,0 0 17 0,7 5-17 16,-7-5 14-16,0 0-14 0,0 0 15 0,0 0-15 15,0 0 36-15,0 0-36 0,0 0 36 0,-2 7-36 0,2-7 41 16,0 0-41-16,0 0 41 0,-12 12-41 16,12-12 38-16,0 0-38 0,-5 14 38 0,-1 7-38 0,6-21 34 15,0 0-34-15,-5 27 34 0,0 11-34 0,5-38 24 16,0 0-24-16,-4 44 25 0,1-8-25 0,3-36 15 0,0 0-15 15,-2 36 15-15,5 1-15 0,-3-37 10 0,0 0-10 16,7 33 11-16,2-4-11 0,-9-29 6 0,0 0-6 16,9 24 7-16,2 4-7 0,-11-28 4 0,0 0-4 15,7 24 5-15,-6-8-5 0,-1-16 0 0,0 0 0 0,0 0 1 16,0 0-1-16,0 0-572 0</inkml:trace>
  <inkml:trace contextRef="#ctx0" brushRef="#br0" timeOffset="180291.73">32112 11756 371 0,'0'0'0'0,"0"0"0"0,-13 7 0 16,13-7 8-16,0 0-8 0,-12 8 8 0,1-3-8 15,11-5 14-15,0 0-14 0,-8 11 14 0,-1 6-14 16,9-17 22-16,0 0-22 0,-11 21 23 0,-3 1-23 0,14-22 23 16,0 0-23-16,-16 28 24 0,2 2-24 0,14-30 19 15,0 0-19-15,-11 32 19 0,1 8-19 0,10-40 18 16,0 0-18-16,-11 38 18 0,-1 6-18 0,12-44 13 0,0 0-13 15,-7 41 14-15,9 1-14 0,-2-42 5 0,0 0-5 16,7 32 6-16,0-11-6 0,-7-21 1 0,0 0-1 16,9 12 2-16,5-8-2 0,-14-4 0 0,0 0 0 15,26-7 0-15,16-14 0 0,-42 21 0 0,0 0 0 0,46-31 0 16,-7-4 0-16,-39 35-1 0,0 0 1 0,32-34-1 16,-11 1 1-16,-21 33 0 0,0 0 0 0,11-28 0 15,-15 7 0-15,4 21 5 0,0 0-5 0,-14-19 5 16,-9 6-5-16,23 13 16 0,0 0-16 0,-26-9 17 15,-11 9-17-15,37 0 18 0,0 0-18 0,-39 9 18 16,0 8-18-16,39-17 18 0,0 0-18 0,-42 21 19 16,-8-1-19-16,1 3-492 0</inkml:trace>
  <inkml:trace contextRef="#ctx0" brushRef="#br0" timeOffset="191268.11">33482 9006 145 0,'0'0'0'0,"0"0"15"0,0 0-15 16,-21-2 15-16,7 2-15 0,14 0 28 0,0 0-28 0,-9 0 29 16,9 0-29-16,0 0 48 0,0 0-48 0,-9 0 48 15,9 0-48-15,0 0 53 0,0 0-53 0,0 0 54 16,-7 0-54-16,7 0 45 0,0 0-45 0,0 0 46 15,0 0-46-15,0 0 37 0,0 0-37 0,0 0 37 16,0 0-37-16,0 0 28 0,0 0-28 0,0 0 29 16,0 0-29-16,0 0 24 0,0 0-24 0,0 0 24 15,0 0-24-15,0 0 16 0,0 0-16 0,0 0 17 16,0 0-17-16,0 0 12 0,0 0-12 0,0 0 12 16,0 0-12-16,0 0 8 0,0 0-8 0,0 0 9 0,0 0-9 15,0 0 6-15,0 0-6 0,0 0 7 0,0 0-7 16,0 0 5-16,0 0-5 0,0 0 6 0,0 0-6 15,0 0 4-15,0 0-4 0,0 0 4 0,0 0-4 16,0 0 1-16,0 0-1 0,-3 5 1 0,3-5-1 16,0 0 0-16,0 0 0 0,0 9 0 0,0-9 0 15,0 0-2-15,0 0 2 0,0 0-1 0,0 0 1 16,0 0-4-16,0 0 4 0,-9 7-4 0,9-7 4 0,0 0-7 16,0 0 7-16,-7 3-6 0,7-3 6 0,0 0-10 15,0 0 10-15,-9 0-10 0,0 2 10 0,9-2-11 0,0 0 11 16,-9 4-10-16,2-1 10 0,7-3-11 0,0 0 11 15,0 0-10-15,-7-3 10 0,7 3-12 0,0 0 12 16,0 0-11-16,-7-4 11 0,0 2-468 0</inkml:trace>
  <inkml:trace contextRef="#ctx0" brushRef="#br0" timeOffset="193553.31">28494 11081 180 0,'0'0'0'0,"0"0"0"16,0 0 0-16,0 0 3 0,0 0-3 0,-9 5 3 15,9-5-3-15,0 0 6 0,0 0-6 0,0 0 6 16,0 0-6-16,0 0 6 0,0 0-6 0,0 0 7 0,7-12-7 15,-7 12 4-15,0 0-4 0,11-11 5 0,3-4-5 16,-14 15 2-16,0 0-2 0,16-21 3 0,-2 2-3 16,-14 19 2-16,0 0-2 0,9-19 2 0,-4 2-2 15,-5 17 3-15,0 0-3 0,5-16 4 0,-5 16-4 16,0 0 6-16,0 0-6 0,2-5 6 0,-2 5-6 16,0 0 8-16,0 0-8 0,0 0 9 0,-2 9-9 0,2-9 11 15,0 0-11-15,-7 12 11 0,-2 0-11 16,9-12 12-16,0 0-12 0,-9 15 13 0,2 3-13 0,7-18 15 15,0 0-15-15,-5 15 16 0,0 1-16 0,5-16 14 16,0 0-14-16,-5 9 14 0,-1-3-14 0,6-6 11 16,0 0-11-16,0 0 11 0,0 0-11 0,0 0 10 15,0 0-10-15,-5 9 10 0,5-9-10 0,0 0 4 0,0 0-4 16,0 0 5-16,0 0-5 0,0 0 1 0,0 0-1 16,9-9 2-16,-9 9-2 0,0 0 1 0,0 0-1 0,9-6 2 15,-4-3-2-15,-5 9 2 0,0 0-2 16,0 0 2-16,5-9-2 0,-5 9 3 0,0 0-3 0,0 0 4 15,0 0-4-15,0 0 5 0,0 0-5 0,2-7 6 16,-2 7-6-16,0 0 9 0,0 0-9 0,0 0 9 16,0 0-9-16,0 0 13 0,0 0-13 0,0 0 13 15,-5 7-13-15,5-7 13 0,0 0-13 0,0 0 13 16,0 0-13-16,0 0 12 0,0 0-12 0,-6 11 12 16,6-4-12-16,0-7 11 0,0 0-11 0,0 0 11 15,4 8-11-15,-4-8 10 0,0 0-10 0,0 0 10 16,0 0-10-16,0 0 8 0,0 0-8 0,10-3 8 15,-2 1-8-15,-8 2 3 0,0 0-3 0,8-3 4 0,1-4-4 16,-9 7 0-16,0 0 0 0,9-6 1 0,-2 0-1 16,-7 6 0-16,0 0 0 0,0 0 1 0,4-11-1 15,-4 11 0-15,0 0 0 0,0 0 0 0,-9-7 0 16,9 7 0-16,0 0 0 0,-9 0 0 0,-2 0 0 16,11 0 1-16,0 0-1 0,-8 0 2 0,0 4-2 15,8-4 2-15,0 0-2 0,-7 3 2 0,0 6-2 0,7-9 1 16,0 0-1-16,-5 5 2 0,5-5-2 0,0 0 1 15,0 0-1-15,-9 9 1 0,9-9-1 0,0 0 0 16,0 0 0-16,0 0 1 0,0 0-1 0,0 0 0 16,0 0 0-16,0 0 0 0,0 0 0 0,0 0 0 15,0 0 0-15,0 0 0 0,0 0 0 0,0 0 0 16,0 0 0-16,0 0 0 0,0 0 0 0,0 0 0 0,0 0 0 16,9-2 1-16,-9 2-1 0,0 0 1 0,0 0-1 0,9-7 2 15,-9 7-2-15,0 0 2 0,0 0-2 16,10-16 2-16,-6 3-2 0,-4 13 3 0,0 0-3 0,-2-13 3 15,-1 3-3-15,3 10 3 0,0 0-3 0,-6-5 3 16,-1-4-3-16,7 9 4 0,0 0-4 0,-7-3 5 16,0 3-5-16,7 0 5 0,0 0-5 0,-9 0 6 15,-1 5-6-15,10-5 10 0,0 0-10 0,-11 10 10 16,2 2-10-16,9-12 12 0,0 0-12 0,-5 13 13 16,2-5-13-16,3-8 14 0,0 0-14 0,0 7 14 15,0-7-14-15,0 0 11 0,0 0-11 0,0 0 11 16,0 0-11-16,0 0 9 0,0 0-9 0,12 5 9 15,4-12-9-15,-16 7 7 0,0 0-7 0,21-10 7 0,-2-2-7 16,-19 12 9-16,0 0-9 0,16-12 10 0,-3 5-10 16,-13 7 7-16,0 0-7 0,8-7 8 0,-8 7-8 15,0 0 8-15,0 0-8 0,8-5 8 0,-8 5-8 16,0 0 9-16,0 0-9 0,0 0 10 0,-15 7-10 16,15-7 9-16,0 0-9 0,-10 8 9 0,-1 4-9 15,11-12 4-15,0 0-4 0,-7 13 4 0,4-5-4 16,3-8 2-16,0 0-2 0,-2 7 3 0,2-7-3 0,0 0 1 15,0 0-1-15,-7 5 2 0,7-5-2 0,0 0 0 16,0 0 0-16,0 0 1 0,0 0-1 0,0 0 0 16,0 0 0-16,7-8 1 0,-4-3-1 0,-3 11 0 0,0 0 0 15,6-12 1-15,1 0-1 0,0 0-613 0</inkml:trace>
  <inkml:trace contextRef="#ctx0" brushRef="#br0" timeOffset="200450.83">28501 11008 236 0,'0'0'0'0,"0"0"0"0,0 0 0 16,0 0 6-16,0 0-6 0,0 0 6 0,-9 21-6 16,9-21 36-16,0 0-36 0,0 10 37 0,-2 11-37 15,2-21 53-15,0 0-53 0,-5 24 53 0,-4 0-53 0,9-24 47 16,0 0-47-16,-12 28 47 0,-6 7-47 15,18-35 35-15,0 0-35 0,-17 38 36 0,-5 3-36 0,22-41 25 16,0 0-25-16,-22 42 25 0,-1-2-25 0,23-40 21 0,0 0-21 16,-18 29 21-16,4-6-21 0,14-23 16 0,0 0-16 15,-9 12 17-15,2-4-17 0,7-8 22 0,0 0-22 16,0 0 23-16,0 0-23 0,0 0 23 0,0 0-23 16,9-13 23-16,0-17-23 0,-9 30 26 0,0 0-26 15,10-33 27-15,3-3-27 0,-13 36 24 0,0 0-24 0,14-38 24 16,0 1-24-16,-14 37 19 0,0 0-19 15,16-32 19-15,-1 4-19 0,-15 28 12 0,0 0-12 0,18-26 12 16,-2 0-12-16,-16 26 10 0,0 0-10 0,16-24 10 16,-6 3-10-16,-10 21 8 0,0 0-8 0,8-21 8 15,-1 6-8-15,-7 15 6 0,0 0-6 0,7-12 6 16,-2-1-6-16,-5 13 6 0,0 0-6 0,3-6 6 16,-3 6-6-16,0 0 9 0,0 0-9 0,6-9 9 15,-6 9-9-15,0 0 11 0,0 0-11 0,0 0 11 16,0 0-11-16,0 0 12 0,0 0-12 0,7 9 13 15,-5-1-13-15,-2-8 12 0,0 0-12 0,1 12 12 0,3 4-12 16,-4-16 8-16,0 0-8 0,5 15 8 0,0-2-8 16,-5-13 6-16,0 0-6 0,4 5 6 0,-4-5-6 15,0 0 6-15,0 0-6 0,0 10 6 0,0-10-6 16,0 0 5-16,0 0-5 0,7 5 5 0,-7-5-5 16,0 0 6-16,0 0-6 0,9 7 7 0,-9-7-7 15,0 0 7-15,0 0-7 0,10 9 7 0,-10-9-7 16,0 0 5-16,0 0-5 0,0 0 5 0,7 5-5 0,-7-5 3 15,0 0-3-15,0 0 3 0,0 0-3 16,0 0 2-16,0 0-2 0,0 0 3 0,0 0-3 0,0 0 1 16,0 0-1-16,0 0 2 0,-10-5-2 0,10 5 0 0,0 0 0 15,-7-9 1-15,2 1-1 0,5 8 1 0,0 0-1 16,-4-11 1-16,2 3-1 0,2 8 1 0,0 0-1 16,-2-13 1-16,2-2-1 0,0 15 2 0,0 0-2 15,0-16 2-15,-1-4-2 0,1 20 3 0,0 0-3 16,-4-18 4-16,4 8-4 0,0 10 4 0,0 0-4 0,0 0 5 15,4-9-5-15,-4 9 3 0,0 0-3 0,0 0 4 16,0 0-4-16,0 0 3 0,0 0-3 0,0 0 3 16,0 0-3-16,0 0 1 0,0 0-1 0,0 0 2 15,7 7-2-15,-7-7 1 0,0 0-1 0,0 0 1 16,0 0-1-16,0 0 1 0,0 0-1 0,7 0 2 16,0 0-2-16,-7 0 2 0,0 0-2 0,10 9 2 15,5-4-2-15,-15-5 4 0,0 0-4 0,19 10 4 16,4 8-4-16,-23-18 5 0,0 0-5 0,19 19 5 15,-6-7-5-15,-13-12 6 0,0 0-6 0,10 12 6 0,1 0-6 16,-11-12 5-16,0 0-5 0,12 12 5 16,2 2-5-16,-14-14 4 0,0 0-4 0,16 14 5 0,-3-4-5 15,-13-10 2-15,0 0-2 0,12 9 2 0,2 3-2 16,-14-12 1-16,0 0-1 0,12 12 2 0,-3-2-2 16,-9-10 1-16,0 0-1 0,7 13 1 0,-2-5-1 15,-5-8 0-15,0 0 0 0,4 9 1 0,-4 0-1 16,0-9 0-16,0 0 0 0,0 6 1 0,0-6-1 15,0 0 1-15,0 0-1 0,0 0 1 0,0 0-1 0,0 0 1 16,0 0-1-16,-14-15 2 0,3 3-2 0,11 12 2 16,0 0-2-16,-12-16 2 0,-4-3-2 0,16 19 3 15,0 0-3-15,-18-22 4 0,1 1-4 0,17 21 3 0,0 0-3 16,-18-24 3-16,-3 6-3 0,21 18 2 0,0 0-2 16,-23-15 3-16,4-4-3 0,19 19 2 0,0 0-2 15,-16-14 2-15,5 4-2 0,11 10 1 0,0 0-1 16,-9-6 1-16,2 6-1 0,7 0 1 0,0 0-1 15,0 0 2-15,-8-7-2 0,8 7 0 0,0 0 0 0,0 0 1 16,0 0-1-16,0 0 0 0,0 0 0 0,0 0 0 16,0 0 0-16,0 0 0 0,0 0 0 0,0 0 0 15,0 0 0-15,0 0-1 0,0 0 1 0,0 0 0 16,7 13 0-16,-7-13-2 0,0 0 2 0,7 12-1 16,5 3 1-16,-12-15-4 0,0 0 4 0,18 18-3 15,-1-3 3-15,-17-15-6 0,0 0 6 0,21 16-6 16,6 1 6-16,-27-17-7 0,0 0 7 0,23 19-7 15,-2-3 7-15,-21-16-4 0,0 0 4 0,18 20-4 16,-4-4 4-16,-14-16-3 0,0 0 3 0,10 15-3 0,-1-2 3 16,-9-13-1-16,0 0 1 0,5 8-1 15,-3 3 1-15,-2-11-1 0,0 0 1 0,2 7 0 0,-2-7 0 16,0 0 0-16,0 0 0 0,0 0 0 0,-18 3 0 16,18-3 0-16,0 0 0 0,-17-7 0 0,-8-3 0 15,25 10 0-15,0 0 0 0,-30-14 1 0,-7-3-1 16,37 17 1-16,0 0-1 0,-37-18 1 0,5 1-1 15,32 17 1-15,0 0-1 0,-26-19 2 0,1 0-2 0,25 19 1 16,0 0-1-16,-23-17 2 0,4 10-2 16,19 7 2-16,0 0-2 0,-16-7 3 0,7 5-3 0,9 2 2 15,0 0-2-15,0 0 2 0,-7 9-2 0,7-9 0 0,0 0 0 16,3 8 1-16,5 3-1 0,-1-1-940 0</inkml:trace>
  <inkml:trace contextRef="#ctx0" brushRef="#br0" timeOffset="203567.1">32526 10975 155 0,'0'0'0'0,"0"0"12"0,0 0-12 0,0 0 12 16,0 0-12-16,0 0 13 0,0 0-13 0,0 0 14 0,0 0-14 15,0 0 13-15,0 0-13 0,0 0 14 0,0 0-14 16,0 0 22-16,0 0-22 0,0 0 23 0,0 0-23 15,0 0 17-15,0 0-17 0,0 0 17 0,0 0-17 16,0 0 21-16,0 0-21 0,0 0 21 0,0 0-21 16,0 0 22-16,0 0-22 0,0 0 22 0,0 0-22 15,0 0 23-15,0 0-23 0,0 0 23 0,0 0-23 0,0 0 23 16,0 0-23-16,0 0 24 0,0 0-24 0,0 0 26 16,0 0-26-16,0 0 26 0,0 0-26 0,0 0 25 15,0 0-25-15,0 0 26 0,0 0-26 0,0 0 23 16,0 0-23-16,0 0 23 0,0 0-23 0,0 0 14 0,0 0-14 15,-3 21 15-15,3-12-15 0,0-9 9 0,0 0-9 16,-2 10 9-16,-3 0-9 0,5-10 4 0,0 0-4 16,-8 7 4-16,8-7-4 0,0 0 2 0,0 0-2 15,0 0 2-15,0 0-2 0,0 0 0 0,0 0 0 16,-5 6 1-16,5-6-1 0,0 0 0 0,0 0 0 16,0 0 1-16,0 0-1 0,0 0 0 0,0 0 0 0,0 0 0 15,2-6 0-15,-2 6 2 0,0 0-2 0,0 0 2 16,-7-5-2-16,7 5 6 0,0 0-6 0,0 0 7 15,0 0-7-15,0 0 9 0,0 0-9 0,0 0 10 16,3 9-10-16,-3-9 12 0,0 0-12 0,0 0 12 16,0 0-12-16,0 0 13 0,0 0-13 0,0 0 14 15,0 0-14-15,0 0 14 0,0 0-14 0,0 0 14 16,0 5-14-16,0-5 13 0,0 0-13 0,0 0 13 16,0 0-13-16,0 0 13 0,0 0-13 0,0 0 14 15,0 0-14-15,0 0 14 0,0 0-14 0,0 0 14 0,0 0-14 16,0 0 14-16,0 0-14 0,0 0 15 0,2-9-15 15,-2 9 11-15,0 0-11 0,0 0 12 0,5-8-12 16,-5 8 6-16,0 0-6 0,0 0 7 0,6-11-7 16,-6 11 3-16,0 0-3 0,0 0 3 0,0 0-3 15,0 0 2-15,0 0-2 0,0 0 2 0,0 0-2 16,0 0 1-16,0 0-1 0,0 0 2 0,0 0-2 0,0 0 0 16,0 0 0-16,0 0 1 0,0 0-1 0,0 0 0 15,0 0 0-15,0-5 1 0,0 5-1 0,0 0 0 16,0 0 0-16,0 0 1 0,7-7-1 0,-7 7 0 15,0 0 0-15,0 0 1 0,0 0-1 0,0 0 1 0,0 0-1 16,0 0 1-16,0 0-1 0,0 0 1 0,0 0-1 16,0 0 1-16,0 0-1 0,0 0 0 0,0 0 0 15,0 0 0-15,0 0 0 0,0 0 0 0,0 0 0 16,0 0 0-16,0-5 0 0,0-4-678 0</inkml:trace>
  <inkml:trace contextRef="#ctx0" brushRef="#br0" timeOffset="205085.94">32498 11015 113 0,'0'0'0'15,"0"0"0"-15,-9 9 0 0,9-9 5 0,0 0-5 16,0 0 6-16,0 0-6 0,0 0 13 0,0 0-13 16,0 0 14-16,2 12-14 0,-2-12 17 0,0 0-17 0,3 8 18 15,1 5-18-15,-4-13 21 0,0 0-21 16,3 15 21-16,1-1-21 0,-4-14 27 0,0 0-27 0,3 22 27 15,1 1-27-15,-4-23 26 0,0 0-26 0,4 29 27 16,1 4-27-16,-5-33 23 0,0 0-23 0,5 35 24 16,-1 1-24-16,-4-36 21 0,0 0-21 0,1 38 22 15,1 0-22-15,-2-38 15 0,0 0-15 0,2 35 15 16,-2-2-15-16,0-33 9 0,0 0-9 0,-2 33 10 16,0-2-10-16,2-31 8 0,0 0-8 0,0 29 9 15,-1-1-9-15,1-28 6 0,0 0-6 0,-2 24 7 0,4-5-7 16,-2-19 6-16,0 0-6 0,0 19 7 15,-6-1-7-15,6-18 3 0,0 0-3 0,-5 17 4 0,2 0-4 16,3-17 2-16,0 0-2 0,-2 14 2 0,0-4-2 16,2-10 0-16,0 0 0 0,-2 9 0 0,0 1 0 15,2-10-1-15,0 0 1 0,-3 13 0 0,-1-6 0 16,4-7-2-16,0 0 2 0,-1 6-1 0,1-6 1 16,0 0-3-16,0 0 3 0,0 0-3 0,-6 7 3 15,6-7-4-15,0 0 4 0,0 0-4 0,0 0 4 0,0 0-2 16,0 0 2-16,0 0-1 0,0-12 1 0,0 12-2 15,0 0 2-15,0-12-2 0,4-2 2 0,-4 14-2 16,0 0 2-16,2-19-1 0,-2-10 1 0,0 29-1 16,0 0 1-16,0-35-1 0,0-3 1 0,0 38-1 0,0 0 1 15,-6-41 0-15,-6-4 0 0,12 45 0 0,0 0 0 16,-12-51 0-16,5-6 0 0,7 57 0 0,0 0 0 16,-7-55 0-16,-2 6 0 0,9 49 1 0,0 0-1 15,-9-36 2-15,5 3-2 0,4 33 4 0,0 0-4 0,-1-26 5 16,-3 4-5-16,4 22 9 0,0 0-9 0,-2-21 9 15,2 5-9-15,0 16 18 0,0 0-18 0,2-19 18 16,0 2-18-16,-2 17 21 0,0 0-21 0,3-19 21 16,3 2-21-16,-6 17 23 0,0 0-23 0,5-16 23 15,-1 1-23-15,-4 15 31 0,0 0-31 0,1-14 32 16,-1 7-32-16,0 7 38 0,0 0-38 0,0 0 38 16,0 0-38-16,0 0 37 0,0 0-37 0,7-7 37 15,-7 7-37-15,0 0 32 0,0 0-32 0,0 0 33 16,0 19-33-16,0-19 29 0,0 0-29 0,0 16 30 15,0-1-30-15,0-15 24 0,0 0-24 0,0 21 25 16,2 3-25-16,-2-24 21 0,0 0-21 0,0 26 22 16,-3 2-22-16,3-28 17 0,0 0-17 0,-4 29 17 0,4 1-17 15,0-30 11-15,0 0-11 0,2 29 11 0,1-3-11 16,-3-26 7-16,0 0-7 0,2 35 7 0,0 3-7 16,-2-38 4-16,0 0-4 0,5 41 4 0,4 1-4 15,-9-42 2-15,0 0-2 0,11 36 2 0,-3-8-2 16,-8-28 0-16,0 0 0 0,7 29 1 0,-3 8-1 0,-4-37 0 15,0 0 0-15,3 36 0 0,1-5 0 0,-4-31 0 16,0 0 0-16,2 26 0 0,-4 0 0 0,2-26 0 16,0 0 0-16,-2 24 0 0,2-3 0 0,0-21 0 15,0 0 0-15,0 17 0 0,-2-6 0 0,2-11 0 0,0 0 0 16,-3 7 0-16,3-7 0 0,0 0-2 0,0 0 2 16,0 0-1-16,-7-9 1 0,0 0-810 0</inkml:trace>
  <inkml:trace contextRef="#ctx0" brushRef="#br0" timeOffset="206465.25">32470 10918 158 0,'0'0'0'0,"0"0"0"16,0 0 0-16,0 0 9 0,0 0-9 0,-9-2 10 16,9 2-10-16,0 0 16 0,0 0-16 0,-7-5 16 15,0 9-16-15,7-4 17 0,0 0-17 0,-11 5 17 16,-1 5-17-16,12-10 24 0,0 0-24 0,-14 18 25 16,-4 6-25-16,18-24 24 0,0 0-24 0,-18 29 25 15,-1 2-25-15,19-31 27 0,0 0-27 0,-19 28 27 16,1-4-27-16,18-24 29 0,0 0-29 0,-16 18 29 15,2-3-29-15,14-15 30 0,0 0-30 0,-11 12 31 16,11-12-31-16,0 0 31 0,0 0-31 0,-8 5 31 16,8-5-31-16,0 0 31 0,0 0-31 0,5-5 32 0,4-7-32 15,-9 12 26-15,0 0-26 0,14-19 27 0,7-10-27 16,-21 29 25-16,0 0-25 0,21-37 26 0,-3-2-26 16,-18 39 30-16,0 0-30 0,14-30 30 0,-4 8-30 15,-10 22 36-15,0 0-36 0,8-18 37 0,-1 3-37 16,-7 15 27-16,0 0-27 0,7-14 27 0,-2 7-27 15,-5 7 24-15,0 0-24 0,2-9 24 0,3-1-24 16,-5 10 20-16,0 0-20 0,5-5 21 0,-5 5-21 0,0 0 14 16,0 0-14-16,6-9 15 0,-6 9-15 0,0 0 14 0,0 0-14 15,0 0 15-15,5 9-15 0,-5-9 14 16,0 0-14-16,2 3 15 0,-1 6-15 0,-1-9 13 0,0 0-13 16,2 7 13-16,2 10-13 0,-4-17 11 0,0 0-11 15,5 21 12-15,2 1-12 0,-7-22 9 0,0 0-9 16,7 25 9-16,0 1-9 0,-7-26 7 0,0 0-7 15,5 19 7-15,-1-7-7 0,-4-12 7 0,0 0-7 16,3 5 7-16,-3-5-7 0,0 0 7 0,0 0-7 0,11 7 7 16,-11-7-7-16,0 0 7 0,0 0-7 0,11 0 7 15,-11 0-7-15,0 0 7 0,0 0-7 0,12-4 7 16,-5-3-7-16,-7 7 6 0,0 0-6 0,5-10 6 16,-3-4-6-16,-2 14 4 0,0 0-4 0,-2-14 4 15,-3-1-4-15,5 15 2 0,0 0-2 0,-9-16 3 16,0 8-3-16,9 8 1 0,0 0-1 0,-7-13 1 15,2-4-1-15,5 17 0 0,0 0 0 0,-3-19 0 16,-1-2 0-16,4 21 0 0,0 0 0 0,-2-19 1 16,2 11-1-16,0 8 0 0,0 0 0 0,0 0 1 0,2-9-1 15,-2 9 1-15,0 0-1 0,0 0 1 0,0 0-1 16,0 0 2-16,0 0-2 0,2 9 2 0,0 3-2 16,-2-12 2-16,0 0-2 0,3 12 3 0,4 3-3 15,-7-15 3-15,0 0-3 0,9 16 4 0,3 1-4 16,-12-17 4-16,0 0-4 0,14 16 4 0,1 5-4 15,-15-21 6-15,0 0-6 0,14 20 6 0,-2-1-6 0,-12-19 7 16,0 0-7-16,12 21 7 0,1 3-7 0,-13-24 7 16,0 0-7-16,8 21 8 0,-2-2-8 0,-6-19 7 15,0 0-7-15,3 16 8 0,-1-6-8 0,-2-10 6 16,0 0-6-16,0 7 7 0,0-7-7 0,0 0 5 0,0 0-5 16,0 0 6-16,-7 0-6 0,7 0 4 0,0 0-4 15,0 0 5-15,-5-7-5 0,5 7 3 0,0 0-3 16,-6-10 4-16,-2-6-4 0,8 16 4 0,0 0-4 15,-13-21 4-15,-3-4-4 0,16 25 3 0,0 0-3 16,-17-30 4-16,-1-1-4 0,18 31 5 0,0 0-5 0,-16-29 5 16,4-1-5-16,12 30 7 0,0 0-7 0,-12-22 7 15,-3 6-7-15,15 16 6 0,0 0-6 0,-10-9 6 16,10 9-6-16,0 0 5 0,0 0-5 0,-7-1 6 16,7 1-6-16,0 0 5 0,0 0-5 0,0 0 6 15,0 0-6-15,0 0 3 0,0 0-3 0,0 0 4 16,3 8-4-16,-3-8 3 0,0 0-3 0,0 0 3 15,6 9-3-15,-6-9 3 0,0 0-3 0,5 9 4 16,2 6-4-16,-7-15 3 0,0 0-3 0,9 16 3 16,1-1-3-16,-10-15 2 0,0 0-2 0,9 21 3 0,-4 0-3 15,-5-21 2-15,0 0-2 0,2 19 3 0,-2 2-3 16,0-21 0-16,0 0 0 0,-2 14 0 0,-1-4 0 16,3-10-5-16,0 0 5 0,-2 9-4 0,2-9 4 15,0 0-1061-15</inkml:trace>
  <inkml:trace contextRef="#ctx0" brushRef="#br0" timeOffset="209830.48">32359 10518 180 0,'0'0'0'0,"0"0"0"16,0 0 0-16,0 0 1 0,0 0-1 0,-8 9 2 15,8-9-2-15,0 0 5 0,0 0-5 0,0 0 6 16,0 0-6-16,0 0 11 0,0 0-11 0,0 0 11 16,-8-3-11-16,8 3 15 0,0 0-15 0,0 0 15 15,0 0-15-15,0 0 16 0,0 0-16 0,0 0 16 16,7-6-16-16,-7 6 31 0,0 0-31 0,0 0 31 0,9-12-31 15,-9 12 45-15,0 0-45 0,8-8 45 0,1-3-45 16,-9 11 67-16,0 0-67 0,9-7 67 0,0 6-67 16,-9 1 63-16,0 0-63 0,9-4 64 0,-2 2-64 15,-7 2 50-15,0 0-50 0,10-3 50 0,1 1-50 16,-11 2 42-16,0 0-42 0,12 2 42 0,2 1-42 16,-14-3 34-16,0 0-34 0,16 7 34 0,2 4-34 15,-18-11 32-15,0 0-32 0,16 13 33 0,-2 5-33 0,-14-18 24 16,0 0-24-16,7 17 24 0,-5-1-24 0,-2-16 19 15,0 0-19-15,-2 15 19 0,-5 3-19 0,7-18 11 0,0 0-11 16,-11 17 12-16,-3 2-12 0,14-19 8 16,0 0-8-16,-18 12 9 0,-1 0-9 0,19-12 6 0,0 0-6 15,-19 12 7-15,3-5-7 0,16-7 5 0,0 0-5 16,-13 9 5-16,6-1-5 0,7-8 5 0,0 0-5 16,-5 9 5-16,3 0-5 0,2-9 3 0,0 0-3 0,2 7 4 15,2 1-4-15,-4-8 2 0,0 0-2 0,0 0 3 16,7 7-3-16,-7-7 1 0,0 0-1 0,0 0 2 15,9 5-2-15,-9-5 3 0,0 0-3 0,8 4 4 16,3-2-4-16,-11-2 7 0,0 0-7 0,12-2 7 16,4-2-7-16,-16 4 7 0,0 0-7 0,16-5 8 15,-4-2-8-15,-12 7 6 0,0 0-6 0,9-8 6 16,0-4-6-16,-9 12 1 0,0 0-1 0,5-13 2 16,-5 3-2-16,0 0-865 0</inkml:trace>
  <inkml:trace contextRef="#ctx0" brushRef="#br0" timeOffset="210396.25">32639 10560 246 0,'-5'10'0'0,"5"-10"11"0,0 0-11 0,-25 31 11 16,4-6-11-16,21-25 13 0,0 0-13 0,-14 22 14 15,5-3-14-15,9-19 12 0,0 0-12 0,-4 17 13 16,6-1-13-16,-2-16 14 0,0 0-14 0,4 12 15 16,1-3-15-16,-5-9 15 0,0 0-15 0,0 0 16 15,11 3-16-15,-11-3 19 0,0 0-19 0,0 0 20 16,12-1-20-16,-12 1 21 0,0 0-21 0,9-2 22 0,1-2-22 15,-10 4 18-15,0 0-18 0,14-8 19 0,2-1-19 16,-16 9 24-16,0 0-24 0,18-12 25 0,-2-2-25 16,-16 14 29-16,0 0-29 0,14-14 30 0,-7 2-30 15,-7 12 31-15,0 0-31 0,4-12 31 0,-3 0-31 16,-1 12 35-16,0 0-35 0,-1-5 35 0,-8 0-35 16,9 5 34-16,0 0-34 0,-13-6 35 0,1-2-35 0,12 8 30 15,0 0-30-15,-12-7 31 0,3 5-31 0,9 2 23 16,0 0-23-16,-9 2 24 0,0 1-24 0,9-3 12 15,0 0-12-15,-7 4 13 0,7-4-13 0,0 0 2 16,0 0-2-16,-9 7 2 0,9 0-2 0,0-1-649 16</inkml:trace>
  <inkml:trace contextRef="#ctx0" brushRef="#br0" timeOffset="211564.69">32653 10608 266 0,'0'0'0'0,"0"0"6"0,0 0-6 15,-7-5 6-15,0 2-6 0,7 3 9 0,0 0-9 16,0 0 10-16,-5-9-10 0,5 9 19 0,0 0-19 0,0 0 19 15,-6 9-19-15,6-9 24 0,0 0-24 0,-3 5 24 16,1 2-24-16,2-7 28 0,0 0-28 0,-2 8 28 16,1 8-28-16,1-16 25 0,0 0-25 0,-2 17 25 15,0 4-25-15,2-21 20 0,0 0-20 0,0 23 20 16,2 1-20-16,-2-24 16 0,0 0-16 0,3 21 16 16,1-9-16-16,-4-12 11 0,0 0-11 0,0 0 12 15,7 7-12-15,-7-7 13 0,0 0-13 0,7 1 14 16,7-1-14-16,-14 0 16 0,0 0-16 0,21-3 17 15,4-6-17-15,-25 9 16 0,0 0-16 0,26-14 17 16,-3-1-17-16,-23 15 23 0,0 0-23 0,20-21 24 16,-4 5-24-16,-16 16 29 0,0 0-29 0,12-20 30 0,0-6-30 15,-12 26 26-15,0 0-26 0,11-26 26 0,-9-4-26 16,-2 30 31-16,0 0-31 0,-2-26 31 0,0 2-31 16,2 24 34-16,0 0-34 0,-5-22 34 0,-4 4-34 15,9 18 33-15,0 0-33 0,-12-13 34 0,-6 0-34 16,18 13 33-16,0 0-33 0,-19-6 34 0,-3 9-34 15,22-3 30-15,0 0-30 0,-22 9 30 0,-7 6-30 16,29-15 25-16,0 0-25 0,-26 23 26 0,-1 6-26 0,27-29 19 16,0 0-19-16,-21 26 20 0,4-3-20 0,17-23 9 15,0 0-9-15,-14 19 9 0,5-6-9 0,9-13 0 16,0 0 0-16,-4 6 1 0,4-6-1 0,0 0-891 0</inkml:trace>
  <inkml:trace contextRef="#ctx0" brushRef="#br0" timeOffset="211972.23">32413 10491 427 0,'0'0'0'0,"0"0"0"0,0 8 0 0,0-8 19 16,0 0-19-16,0 0 19 0,7 4-19 0,-7-4 29 0,0 0-29 16,0 0 30-16,9 0-30 0,-9 0 4 0,0 0-4 15,4 5 5-15,3 7-5 0,0 0-340 0</inkml:trace>
  <inkml:trace contextRef="#ctx0" brushRef="#br0" timeOffset="214703.02">31570 11271 169 0,'0'0'0'0,"0"0"0"16,0 0 0-16,0 0 7 0,0 0-7 16,0 0 7-16,0 0-7 0,0 0 14 0,0 0-14 0,0 0 15 15,0 0-15-15,0 0 16 0,0 0-16 0,0 0 17 16,0 0-17-16,0 0 17 0,0 0-17 0,19-9 17 15,-19 9-17-15,0 0 16 0,0 0-16 0,15 0 17 16,-1 0-17-16,-14 0 12 0,0 0-12 0,21-3 13 16,5 1-13-16,-26 2 17 0,0 0-17 0,30-1 17 15,2 1-17-15,-32 0 18 0,0 0-18 0,28 1 19 16,-8 1-19-16,-20-2 18 0,0 0-18 0,23 3 19 16,14-3-19-16,-37 0 18 0,0 0-18 0,37 2 19 0,-11 2-19 15,-26-4 17-15,0 0-17 0,27 3 18 0,3 1-18 16,-30-4 34-16,0 0-34 0,30 1 34 0,-6 1-34 15,-24-2 38-15,0 0-38 0,32-2 38 0,12-6-38 16,-44 8 37-16,0 0-37 0,44-11 37 0,-14 4-37 16,-30 7 36-16,0 0-36 0,28-5 36 0,4-2-36 15,-32 7 31-15,0 0-31 0,28-10 31 0,-8 3-31 16,-20 7 25-16,0 0-25 0,14-4 26 0,-2 4-26 0,-12 0 22 16,0 0-22-16,11 2 23 0,1 2-23 0,-12-4 14 15,0 0-14-15,14 3 14 0,-1-1-14 0,-13-2 6 16,0 0-6-16,12 2 6 0,7 1-6 0,-19-3 5 15,0 0-5-15,20 5 5 0,-4-5-5 0,-16 0 3 0,0 0-3 16,14 0 3-16,-2 0-3 0,-12 0 2 0,0 0-2 16,9 0 2-16,-2 0-2 0,-7 0 2 0,0 0-2 15,0 0 2-15,11-3-2 0,-11 3 1 0,0 0-1 16,7-2 1-16,0-1-1 0,-7 3 1 0,0 0-1 0,0 0 1 16,0 0-1-16,0 0-715 0</inkml:trace>
  <inkml:trace contextRef="#ctx0" brushRef="#br0" timeOffset="-214185.86">32267 11093 382 0,'0'0'0'0,"0"0"0"0,-9 12 0 0,9-12-1 16,0 0 1-16,-7 7 0 0,0 0 0 0,7-7 8 15,0 0-8-15,0 0 9 0,-7 3-9 0,7-3 34 0,0 0-34 16,0 0 35-16,0 0-35 0,0 0 44 0,0 0-44 16,0 0 45-16,10 0-45 0,-10 0 43 0,0 0-43 15,0 0 44-15,9 7-44 0,-9-7 39 0,0 0-39 16,0 0 39-16,0 0-39 0,0 0 22 0,0 0-22 0,14 7 23 16,9 4-23-16,-23-11 29 0,0 0-29 0,27 13 29 15,-3 5-29-15,-24-18 27 0,0 0-27 0,22 12 27 16,-5-4-27-16,-17-8 19 0,0 0-19 0,14 7 19 15,-5-1-19-15,-9-6 20 0,0 0-20 0,5 3 20 16,-5-3-20-16,0 0 16 0,0 0-16 0,9 5 17 16,-9-5-17-16,0 0 16 0,0 0-16 0,0 0 16 15,11 7-16-15,-11-7 12 0,0 0-12 0,7 4 12 16,-7-4-12-16,0 0 10 0,0 0-10 0,7 8 11 16,-7-8-11-16,0 0 7 0,0 0-7 0,-4 14 7 15,-3-4-7-15,7-10 4 0,0 0-4 0,-12 14 5 0,-6 9-5 16,18-23 1-16,0 0-1 0,-26 26 2 0,-4 0-2 15,30-26 0-15,0 0 0 0,-30 22 1 0,4 2-1 16,26-24 0-16,0 0 0 0,-25 23 1 0,0-6-1 16,25-17 0-16,0 0 0 0,-23 16 0 0,7-1 0 15,16-15 0-15,0 0 0 0,-12 9 0 0,5-4 0 16,0 0-761-16</inkml:trace>
  <inkml:trace contextRef="#ctx0" brushRef="#br0" timeOffset="-213351.65">31759 11072 326 0,'0'0'0'0,"0"0"0"16,0 0 0-16,0 0 4 0,0 0-4 0,-9 12 5 16,5-7-5-16,4-5 8 0,0 0-8 0,0 0 9 15,-8 7-9-15,8-7 5 0,0 0-5 0,-7 2 6 16,-2 2-6-16,9-4 5 0,0 0-5 0,-13 6 5 16,-1 3-5-16,14-9 2 0,0 0-2 0,-14 12 2 15,0 2-2-15,14-14 4 0,0 0-4 0,-14 14 4 16,2-4-4-16,12-10 4 0,0 0-4 0,-11 11 4 15,4-4-4-15,7-7 5 0,0 0-5 0,-4 7 6 0,4-7-6 16,0 0 9-16,0 0-9 0,-3 10 9 0,3-10-9 16,0 0 11-16,0 0-11 0,0 12 11 0,0-12-11 15,0 0 13-15,0 0-13 0,3 9 13 0,-3-9-13 16,0 0 14-16,0 0-14 0,11 12 14 0,-2-4-14 16,-9-8 13-16,0 0-13 0,16 14 13 0,8 7-13 15,-24-21 15-15,0 0-15 0,27 21 16 0,-6-7-16 0,-21-14 19 16,0 0-19-16,18 15 20 0,-1 6-20 0,-17-21 8 15,0 0-8-15,16 23 9 0,-2 2-9 0,-14-25 3 16,0 0-3-16,11 23 3 0,-2-9-3 0,0 0-403 16</inkml:trace>
  <inkml:trace contextRef="#ctx0" brushRef="#br0" timeOffset="-203388.87">28938 10932 124 0,'0'0'0'0,"0"0"0"0,0 0 0 0,0 0 13 16,0 0-13-16,0 0 14 0,-14 19-14 0,14-19 24 16,0 0-24-16,-10 9 25 0,10-9-25 0,0 0 21 0,0 0-21 15,-6 8 22-15,6-8-22 0,0 0 16 0,0 0-16 16,-10 12 17-16,6-5-17 0,4-7 13 0,0 0-13 15,0 0 14-15,0 9-14 0,0-9 11 0,0 0-11 16,0 0 12-16,-1 9-12 0,1-9 10 0,0 0-10 16,-4 7 10-16,2 1-10 0,2-8 15 0,0 0-15 15,-2 5 15-15,-1 6-15 0,3-11 18 0,0 0-18 0,-5 12 18 16,-1 0-18-16,6-12 20 0,0 0-20 0,-3 9 20 16,-1-1-20-16,4-8 21 0,0 0-21 0,-1 12 22 15,-1 4-22-15,2-16 20 0,0 0-20 0,-2 16 21 16,-3 1-21-16,5-17 19 0,0 0-19 0,-6 15 20 15,3-2-20-15,3-13 16 0,0 0-16 0,-5 13 16 16,-2 10-16-16,7-23 13 0,0 0-13 0,-8 19 14 16,1-5-14-16,7-14 12 0,0 0-12 0,-7 12 12 15,0-2-12-15,7-10 9 0,0 0-9 0,-7 14 10 16,0 5-10-16,7-19 6 0,0 0-6 0,-5 21 6 16,0-5-6-16,5-16 5 0,0 0-5 0,-6 13 6 0,1-1-6 15,5-12 6-15,0 0-6 0,-7 11 6 0,0 1-6 16,7-12 8-16,0 0-8 0,-5 10 9 0,1 1-9 15,4-11 11-15,0 0-11 0,-2 5 11 0,2-5-11 16,0 0 12-16,0 0-12 0,-3 10 13 0,3-10-13 16,0 0 12-16,0 0-12 0,0 11 12 0,0-11-12 15,0 0 9-15,0 0-9 0,0 7 10 0,0-7-10 16,0 0 9-16,0 0-9 0,0 0 9 0,2 7-9 0,-2-7 8 16,0 0-8-16,0 0 9 0,0 0-9 0,0 0 8 15,0 0-8-15,0 0 8 0,0 0-8 0,0 0 7 16,0 0-7-16,7-14 7 0,-2-4-7 0,-5 18 5 0,0 0-5 15,11-27 6-15,-1-10-6 0,-10 37 2 0,0 0-2 16,11-38 3-16,-1 7-3 0,-10 31 1 0,0 0-1 16,13-28 1-16,-1 4-1 0,-12 24 1 0,0 0-1 15,11-24 1-15,-6-2-1 0,-5 26 1 0,0 0-1 16,5-24 1-16,2 3-1 0,-7 21 2 0,0 0-2 0,7-16 3 16,-1 4-3-16,-6 12 3 0,0 0-3 0,3-10 4 15,1 5-4-15,-4 5 4 0,0 0-4 0,5-9 5 16,2 2-5-16,-7 7 4 0,0 0-4 0,7-5 4 15,-2-4-4-15,-5 9 4 0,0 0-4 0,0 0 4 16,6-7-4-16,-6 7 4 0,0 0-4 0,0 0 4 16,10-15-4-16,-10 15 4 0,0 0-4 0,9-12 5 15,-2-4-5-15,-7 16 5 0,0 0-5 0,5-14 5 16,-1 7-5-16,-4 7 7 0,0 0-7 0,0 0 7 16,0 0-7-16,0 0 7 0,0 0-7 0,5-5 8 15,-5 5-8-15,0 0 8 0,0 0-8 0,0 0 8 0,0 0-8 16,0 0 6-16,0 0-6 0,0 0 7 0,0 0-7 15,0 0 8-15,0 0-8 0,0 0 8 0,5 18-8 16,-5-18 8-16,0 0-8 0,4 22 8 0,1 11-8 16,-5-33 8-16,0 0-8 0,9 36 9 0,-2-8-9 15,-7-28 11-15,0 0-11 0,12 29 12 0,6 1-12 16,-18-30 11-16,0 0-11 0,23 27 11 0,3 1-11 0,-26-28 10 16,0 0-10-16,29 21 11 0,-5-4-11 0,-24-17 3 15,0 0-3-15,27 14 3 0,6-2-3 0,1 0-802 16</inkml:trace>
  <inkml:trace contextRef="#ctx0" brushRef="#br0" timeOffset="-201189.51">28938 11044 135 0,'0'0'0'0,"0"0"0"0,0 0 0 0,0 0 18 15,0 0-18-15,6 7 18 0,-6-7-18 0,0 0 16 16,0 0-16-16,0 0 16 0,0 0-16 0,0 0 11 0,0 0-11 16,0 0 11-16,0 0-11 0,0 0 7 0,0 0-7 15,-7-3 7-15,7 3-7 0,0 0 6 0,0 0-6 16,0 0 6-16,0 0-6 0,0 0 6 0,0 0-6 16,0 12 6-16,0-3-6 0,0-9 18 0,0 0-18 0,0 15 18 15,0 6-18-15,0-21 31 0,0 0-31 0,0 19 32 16,0 5-32-16,0-24 37 0,0 0-37 0,1 26 38 15,1 2-38-15,-2-28 37 0,0 0-37 0,4 29 38 16,1 2-38-16,-5-31 32 0,0 0-32 0,5 28 33 16,1 5-33-16,-6-33 29 0,0 0-29 0,5 29 30 15,-2-1-30-15,-3-28 24 0,0 0-24 0,0 28 25 16,-1-9-25-16,1-19 19 0,0 0-19 0,-2 19 19 16,2 0-19-16,0-19 12 0,0 0-12 0,2 16 12 15,-2-1-12-15,0-15 7 0,0 0-7 0,-2 16 8 16,0 1-8-16,2-17 5 0,0 0-5 0,0 16 6 15,0 1-6-15,0-17 4 0,0 0-4 0,0 17 4 0,0 0-4 16,0-17 5-16,0 0-5 0,-2 14 6 0,-1 2-6 16,3-16 7-16,0 0-7 0,-4 14 7 0,1-2-7 15,3-12 14-15,0 0-14 0,-2 10 14 0,0-5-14 16,2-5 20-16,0 0-20 0,0 0 21 0,-5 11-21 16,5-11 25-16,0 0-25 0,0 0 26 0,-7 8-26 15,7-8 25-15,0 0-25 0,0 0 26 0,0 0-26 16,0 0 23-16,0 0-23 0,0 0 23 0,-7 0-23 0,7 0 21 15,0 0-21-15,0 0 21 0,0 0-21 0,0 0 19 16,0 0-19-16,-6-10 19 0,6 10-19 0,0 0 16 0,0 0-16 16,-5-10 16-16,2-2-16 0,3 12 13 0,0 0-13 15,-2-19 14-15,0-2-14 0,2 21 10 0,0 0-10 16,-2-24 11-16,-3-9-11 0,5 33 6 0,0 0-6 16,-7-38 7-16,0-4-7 0,7 42 4 0,0 0-4 15,-4-45 4-15,3 0-4 0,1 45 3 0,0 0-3 16,-2-43 3-16,0 0-3 0,2 43 1 0,0 0-1 0,0-42 2 15,2 6-2-15,-2 36 1 0,0 0-1 0,0-33 2 16,0 5-2-16,0 28 1 0,0 0-1 0,-2-21 1 16,-1 4-1-16,3 17 0 0,0 0 0 0,-2-12 1 15,2 2-1-15,0 10 0 0,0 0 0 0,0-9 1 16,0 0-1-16,0 9 0 0,0 0 0 0,0-7 0 16,0-1 0-16,0 8 0 0,0 0 0 0,0-12 0 15,0 3 0-15,0 9 0 0,0 0 0 0,0 0 0 16,2-9 0-16,-2 9 0 0,0 0 0 0,0 0 0 15,0 0 0-15,0 0 0 0,0 0 0 0,0 0 0 0,0 0 0 16,0 0 0-16,0 0 0 0,0 0 1 0,0 0-1 16,0 0 0-16,0 0 0 0,0 0 1 0,0 0-1 15,0 0 0-15,0 0 0 0,0 0 1 0,0 0-1 16,0 0 0-16,0 0 0 0,0 0 0 0,5 12 0 16,-5-12 0-16,0 0 0 0,2 9 0 0,1 3 0 15,-3-12 0-15,0 0 0 0,4 12 0 0,-1 2 0 16,-3-14 0-16,0 0 0 0,4 19 0 0,1 2 0 0,-5-21 1 15,0 0-1-15,7 21 1 0,-2-2-1 0,-5-19 2 16,0 0-2-16,6 17 3 0,1 7-3 0,-7-24 2 16,0 0-2-16,7 31 3 0,2 6-3 0,-9-37 2 0,0 0-2 15,8 33 2-15,0-6-2 0,-8-27 1 0,0 0-1 16,3 25 2-16,1 4-2 0,-4-29 1 0,0 0-1 16,3 31 2-16,-3-10-2 0,0-21 1 0,0 0-1 15,0 21 2-15,0-2-2 0,0-19 1 0,0 0-1 0,2 17 1 16,-2 2-1-16,0-19 1 0,0 0-1 0,0 21 1 15,2-2-1-15,-2-19 0 0,0 0 0 0,1 21 1 16,-1-6-1-16,0-15 0 0,0 0 0 0,0 21 0 16,0-4 0-16,0-17 0 0,0 0 0 0,2 19 0 15,0-5 0-15,-2-14-1 0,0 0 1 0,0 17 0 16,-4 4 0-16,4-21 0 0,0 0 0 0,-3 21 0 16,1-9 0-16,2-12 0 0,0 0 0 0,0 7 0 15,0 3 0-15,0-10 0 0,0 0 0 0,0 11 0 16,0-1 0-16,0-10 0 0,0 0 0 0,-3 10 1 15,1-1-1-15,2-9 1 0,0 0-1 0,0 7 2 16,0-7-2-16,0 0 3 0,0 0-3 0,0 0 4 0,0 0-4 16,0 0 5-16,0 0-5 0,2-12 5 0,1-16-5 15,-3 28 3-15,0 0-3 0,5-33 4 0,6 6-4 16,0-1-900-16</inkml:trace>
  <inkml:trace contextRef="#ctx0" brushRef="#br0" timeOffset="-198623.15">28910 11832 91 0,'0'0'0'0,"0"0"0"0,0 0 0 16,0 0 10-16,0 0-10 0,0 8 11 0,0-8-11 16,0 0 22-16,0 0-22 0,0 0 23 0,0 7-23 15,0-7 25-15,0 0-25 0,0 0 25 0,0 9-25 0,0-9 26 16,0 0-26-16,0 0 27 0,0 7-27 0,0-7 25 16,0 0-25-16,0 10 26 0,-2 2-26 0,2-12 27 0,0 0-27 15,-3 14 27-15,-1 4-27 0,4-18 26 0,0 0-26 16,-1 15 26-16,-1 6-26 0,2-21 25 0,0 0-25 15,-2 16 26-15,0-3-26 0,2-13 22 0,0 0-22 16,-1 16 23-16,-1 8-23 0,2-24 20 0,0 0-20 16,-4 28 21-16,-1 0-21 0,5-28 19 0,0 0-19 0,-5 20 19 15,1-6-19-15,4-14 16 0,0 0-16 0,-3 12 16 16,-3-1-16-16,6-11 10 0,0 0-10 0,-7 12 10 16,2 0-10-16,5-12 7 0,0 0-7 0,-5 12 8 15,-2 0-8-15,7-12 6 0,0 0-6 0,-7 9 6 16,3-2-6-16,4-7 3 0,0 0-3 0,0 0 4 15,0 0-4-15,0 0 3 0,0 0-3 0,-4 8 3 16,4-8-3-16,0 0 4 0,0 0-4 0,0 0 4 16,11-10-4-16,-11 10 4 0,0 0-4 0,7-7 5 15,2 0-5-15,-9 7 5 0,0 0-5 0,11-5 6 16,-1 1-6-16,-10 4 4 0,0 0-4 0,11-1 4 0,-1-1-4 16,-10 2 1-16,0 0-1 0,18-3 2 0,10-3-2 15,-28 6 0-15,0 0 0 0,30-7 1 0,-2 2-1 16,-28 5 0-16,0 0 0 0,27-7 0 0,-1-1 0 15,-26 8 0-15,0 0 0 0,25-12 0 0,-6-1 0 16,-19 13 1-16,0 0-1 0,16-12 1 0,-3 5-1 16,-13 7 3-16,0 0-3 0,7-5 4 0,-7-7-4 0,0 12 6 15,0 0-6-15,-2-12 6 0,-5 2-6 0,7 10 10 16,0 0-10-16,-9-7 10 0,-3 3-10 0,12 4 11 16,0 0-11-16,-13-1 11 0,4-1-11 0,9 2 9 15,0 0-9-15,-7 0 9 0,7 0-9 0,0 0 8 0,0 0-8 16,-10 3 9-16,10-3-9 0,0 0 11 0,0 0-11 15,0 0 12-15,-9 9-12 0,9-9 16 0,0 0-16 16,-4 9 17-16,1 1-17 0,3-10 19 0,0 0-19 16,-2 10 20-16,2 1-20 0,0-11 19 0,0 0-19 15,2 22 19-15,1 13-19 0,-3-35 18 0,0 0-18 0,4 38 19 16,0 5-19-16,-4-43 18 0,0 0-18 0,3 43 18 16,1-3-18-16,-4-40 13 0,0 0-13 0,1 35 14 15,-2-4-14-15,1-31 8 0,0 0-8 0,-2 21 9 16,2-6-9-16,0-15 4 0,0 0-4 0,2 9 4 15,-2-9-4-15,0 0-750 0</inkml:trace>
  <inkml:trace contextRef="#ctx0" brushRef="#br0" timeOffset="-186958.3">33168 10878 170 0,'0'0'0'0,"0"0"3"16,0 0-3-16,0 0 3 0,0 0-3 0,0 0 3 0,0 0-3 15,0 0 4-15,0 0-4 0,0 0 5 0,0 0-5 16,9 16 6-16,-9-16-6 0,0 0 8 0,0 0-8 16,-2 9 8-16,2-9-8 0,0 0 7 0,0 0-7 15,-7 8 7-15,7-8-7 0,0 0 7 0,0 0-7 0,0 0 7 16,-7 5-7-16,7-5 10 0,0 0-10 0,0 0 10 16,0 0-10-16,0 0 15 0,0 0-15 0,0 0 16 15,0 0-16-15,0 0 18 0,0 0-18 0,0 0 19 16,0 0-19-16,0 0 34 0,0 0-34 0,0 0 34 15,-5 7-34-15,5-7 38 0,0 0-38 0,0 0 38 16,0 0-38-16,0 0 40 0,0 0-40 0,0 0 40 16,3 9-40-16,-3-9 29 0,0 0-29 0,2 7 29 15,0 5-29-15,-2-12 22 0,0 0-22 0,3 12 22 16,1 0-22-16,-4-12 17 0,0 0-17 0,3 16 17 0,3 5-17 16,-6-21 14-16,0 0-14 0,7 17 14 0,0-2-14 15,-7-15 12-15,0 0-12 0,5 18 12 0,-1 4-12 16,-4-22 14-16,0 0-14 0,1 24 15 0,5-8-15 15,-6-16 19-15,0 0-19 0,7 19 19 0,-2 4-19 16,-5-23 23-16,0 0-23 0,4 24 24 0,-1 0-24 16,-3-24 18-16,0 0-18 0,4 26 18 0,-1 5-18 15,-3-31 17-15,0 0-17 0,5 30 17 0,1-6-17 0,-6-24 14 16,0 0-14-16,3 24 15 0,-3 0-15 0,0-24 12 16,0 0-12-16,0 26 13 0,-1-3-13 0,1-23 9 15,0 0-9-15,-2 22 10 0,0-6-10 0,2-16 7 0,0 0-7 16,-2 15 8-16,2 3-8 0,0-18 6 0,0 0-6 15,0 13 6-15,0-2-6 0,0-11 6 0,0 0-6 16,0 9 6-16,-2 1-6 0,2-10 4 0,0 0-4 16,-3 10 4-16,-2 1-4 0,5-11 1 0,0 0-1 0,-6 8 2 15,6-8-2-15,0 0 0 0,0 0 0 0,-5 12 1 16,5-12-1-16,0 0 1 0,0 0-1 0,-5 9 1 16,5-9-1-16,0 0 2 0,0 0-2 0,-7 12 2 15,3-1-2-15,4-11 2 0,0 0-2 0,-3 13 2 16,-8 0-2-16,11-13 2 0,0 0-2 0,-10 15 2 15,1-1-2-15,9-14 2 0,0 0-2 0,-7 16 3 16,3-3-3-16,4-13 1 0,0 0-1 0,-2 14 1 16,2 5-1-16,0-19 0 0,0 0 0 0,0 21 1 15,0-5-1-15,0-16 0 0,0 0 0 0,0 12 0 16,0-2 0-16,0-10 0 0,0 0 0 0,2 10 0 0,0-3 0 16,-2-7 0-16,0 0 0 0,2 7 0 0,-2-7 0 15,0 0 0-15,0 0 0 0,0 11 0 0,0-11 0 16,0 0-1-16,0 0 1 0,3 12 0 0,-3-12 0 15,0 0-1-15,0 0 1 0,2 5-1 0,-2-5 1 16,0 0-3-16,0 0 3 0,0 0-2 0,0 0 2 16,0 0-8-16,0 0 8 0,-4-12-7 0,4-5 7 15,0-4-724-15</inkml:trace>
  <inkml:trace contextRef="#ctx0" brushRef="#br0" timeOffset="-186210.96">33119 10967 293 0,'-4'10'0'0,"4"-10"18"16,0 0-18-16,-17 38 18 0,-5 0-18 0,22-38 15 15,0 0-15-15,-19 35 16 0,3-4-16 0,16-31 17 16,0 0-17-16,-14 29 17 0,-2-3-17 0,16-26 9 15,0 0-9-15,-14 18 9 0,9-8-9 0,5-10 14 0,0 0-14 16,0 0 15-16,0 0-15 0,0 0 26 0,0 0-26 16,5-7 27-16,2-10-27 0,-7 17 30 0,0 0-30 15,9-28 30-15,2 0-30 0,-11 28 35 0,0 0-35 16,10-26 36-16,1-5-36 0,-11 31 29 0,0 0-29 16,9-33 30-16,-2-3-30 0,-7 36 32 0,0 0-32 15,7-36 33-15,1 11-33 0,-8 25 29 0,0 0-29 0,9-19 30 16,-2 7-30-16,-7 12 27 0,0 0-27 0,4-8 28 15,-4 8-28-15,0 0 26 0,0 0-26 0,3-6 26 16,-3 6-26-16,0 0 20 0,0 0-20 0,7 0 21 16,-7 0-21-16,0 0 13 0,0 0-13 0,13 0 13 15,-4 9-13-15,-9-9 8 0,0 0-8 0,14 12 8 16,10 16-8-16,-24-28 2 0,0 0-2 0,27 28 3 16,-6-8-3-16,-21-20 4 0,0 0-4 0,19 16 5 15,-1 1-5-15,-18-17 6 0,0 0-6 0,18 16 6 0,1-1-6 16,-19-15 6-16,0 0-6 0,18 18 7 0,-6-11-7 15,-12-7 5-15,0 0-5 0,11 5 5 0,-4 0-5 16,-7-5 4-16,0 0-4 0,7 7 4 0,0-4-4 16,0-1-732-16</inkml:trace>
  <inkml:trace contextRef="#ctx0" brushRef="#br0" timeOffset="-184902.08">33112 10456 326 0,'0'0'0'0,"0"0"7"0,0 0-7 0,14-7 7 15,-2 4-7-15,-12 3 14 0,0 0-14 0,11-2 14 16,-1 0-14-16,-10 2 14 0,0 0-14 0,16 0 15 16,5 4-15-16,-21-4 31 0,0 0-31 0,20 8 32 15,-3 10-32-15,-17-18 40 0,0 0-40 0,15 26 40 16,-7 8-40-16,-8-34 39 0,0 0-39 0,2 35 39 15,-9-2-39-15,7-33 31 0,0 0-31 0,-14 24 31 0,-7 2-31 16,21-26 25-16,0 0-25 0,-23 22 26 0,-4-3-26 16,27-19 17-16,0 0-17 0,-24 18 18 0,4-6-18 15,20-12 14-15,0 0-14 0,-14 12 14 0,2-3-14 16,12-9 10-16,0 0-10 0,-9 3 11 0,2 1-11 16,7-4 12-16,0 0-12 0,0 0 13 0,-7 0-13 15,7 0 10-15,0 0-10 0,0 0 10 0,0 0-10 0,0 0 8 16,0 0-8-16,0 0 8 0,2 8-8 0,-2-8 3 15,0 0-3-15,0 0 4 0,0 0-4 0,0 0 1 16,0 0-1-16,17 4 2 0,12-3-2 0,-29-1 0 16,0 0 0-16,31 0 1 0,-4-1-1 0,-27 1 1 0,0 0-1 15,19-4 1-15,-7 1-1 0,-12 3 5 16,0 0-5-16,11 0 6 0,-2 0-6 0,-9 0 7 0,0 0-7 16,7-4 7-16,-7 4-7 0,0 0 7 0,0 0-7 15,11-8 7-15,-11 8-7 0,0 0-636 0</inkml:trace>
  <inkml:trace contextRef="#ctx0" brushRef="#br0" timeOffset="-184028.21">33427 10449 115 0,'0'0'0'0,"0"0"8"0,0 0-8 0,-22 21 8 15,4-4-8-15,18-17 14 0,0 0-14 0,-12 17 14 16,3 1-14-16,9-18 34 0,0 0-34 0,-7 19 34 15,3 5-34-15,4-24 42 0,0 0-42 0,-2 23 43 16,1-3-43-16,1-20 43 0,0 0-43 0,0 18 44 0,1 1-44 16,-1-19 36-16,0 0-36 0,2 15 37 0,0-3-37 15,-2-12 31-15,0 0-31 0,3 9 32 0,3 1-32 16,-6-10 25-16,0 0-25 0,7 9 26 0,-7-9-26 16,0 0 22-16,0 0-22 0,10 9 22 0,-3-8-22 15,-7-1 17-15,0 0-17 0,9 0 18 0,2-1-18 16,-11 1 13-16,0 0-13 0,12-7 13 0,2 2-13 15,-14 5 11-15,0 0-11 0,14-11 11 0,-1 3-11 0,-13 8 10 16,0 0-10-16,9-9 10 0,1 0-10 0,-10 9 12 16,0 0-12-16,11-7 13 0,-4 4-13 0,-7 3 13 0,0 0-13 15,0 0 14-15,7-2-14 0,-7 2 13 16,0 0-13-16,0 0 13 0,0 0-13 0,0 0 19 0,0 0-19 16,0 0 20-16,5 9-20 0,-5-9 24 0,0 0-24 15,2 7 24-15,-2 1-24 0,0-8 20 0,0 0-20 16,-4 6 20-16,-1 2-20 0,5-8 17 0,0 0-17 15,-5 12 17-15,1 2-17 0,4-14 16 0,0 0-16 0,-2 17 17 16,2 8-17-16,0-25 12 0,0 0-12 0,0 29 12 16,-1 9-12-16,1-38 9 0,0 0-9 0,-2 35 9 15,0-9-9-15,2-26 6 0,0 0-6 0,0 22 6 16,4-3-6-16,-4-19 4 0,0 0-4 0,1 16 5 16,-1-2-5-16,0-14 2 0,0 0-2 0,0 7 2 15,0-7-2-15,0 0-744 0</inkml:trace>
  <inkml:trace contextRef="#ctx0" brushRef="#br0" timeOffset="-180480.35">31949 12219 337 0,'0'0'0'0,"0"0"0"16,25 0 0-16,-25 0 5 0,0 0-5 0,18 0 5 15,-8 0-5-15,-10 0 20 0,0 0-20 0,9 0 20 16,2 0-20-16,-11 0 32 0,0 0-32 0,12 0 33 16,0 0-33-16,-12 0 31 0,0 0-31 0,16 2 31 15,5 2-31-15,-21-4 21 0,0 0-21 0,22 3 22 16,-1 1-22-16,-21-4 19 0,0 0-19 0,26 1 19 0,13 3-19 16,-39-4 15-16,0 0-15 0,39 2 16 0,-9-4-16 15,-30 2 13-15,0 0-13 0,24-4 14 0,-1 3-14 16,-23 1 11-16,0 0-11 0,25-6 12 0,3 1-12 15,-28 5 7-15,0 0-7 0,27-7 8 0,-8 2-8 16,-19 5 8-16,0 0-8 0,16-2 9 0,3-1-9 16,-19 3 10-16,0 0-10 0,20-2 10 0,-6 0-10 0,-14 2 11 15,0 0-11-15,14-1 11 0,5-1-11 0,-19 2 11 16,0 0-11-16,25-2 11 0,2-6-11 0,-27 8 14 16,0 0-14-16,24-4 14 0,-6 1-14 0,-18 3 5 15,0 0-5-15,19-2 6 0,10-2-6 0,-29 4 3 16,0 0-3-16,26-3 3 0,-1 0-3 0,-25 3 1 0,0 0-1 15,21-4 2-15,-2 2-2 0,-19 2 1 0,0 0-1 16,21-1 1-16,4-5-1 0,-25 6 2 0,0 0-2 16,25-5 2-16,-4 2-2 0,-21 3 4 0,0 0-4 0,14 0 5 15,-5 0-5-15,-9 0 6 0,0 0-6 0,9 0 6 16,0 0-6-16,-9 0 7 0,0 0-7 0,8-4 7 16,1 3-7-16,-9 1 7 0,0 0-7 0,9-2 7 15,-2 0-7-15,-7 2 7 0,0 0-7 0,0 0 8 16,11 0-8-16,-11 0 9 0,0 0-9 0,7 0 9 15,0 0-9-15,-7 0 9 0,0 0-9 0,7-2 9 16,-2 1-9-16,-5 1 10 0,0 0-10 0,9-4 11 16,0 1-11-16,-9 3 10 0,0 0-10 0,9-2 11 15,-1 2-11-15,-8 0 10 0,0 0-10 0,11-2 10 16,3-3-10-16,-14 5 4 0,0 0-4 0,16-7 5 0,0 2-5 16,-16 5 4-16,0 0-4 0,14-3 4 0,-5 1-4 15,-9 2 5-15,0 0-5 0,7-2 6 0,0 0-6 16,-7 2 7-16,0 0-7 0,7 0 7 0,0-5-7 15,-7 5 5-15,0 0-5 0,7-2 6 0,-7 2-6 16,0 0 4-16,0 0-4 0,11 0 5 0,-4-1-5 16,-7 1 4-16,0 0-4 0,7-2 5 0,0 2-5 15,-7 0 4-15,0 0-4 0,0 0 4 0,9-2-4 0,-9 2 4 16,0 0-4-16,0 0 5 0,0 0-5 0,0 0 5 16,0 0-5-16,8 0 5 0,-8 0-5 0,0 0 5 15,0 0-5-15,0 0 6 0,0 0-6 0,0 0 6 0,0 0-6 16,0 0 6-16,-12 4-6 0,12-4 6 0,0 0-6 15,-5 8 7-15,5-8-7 0,0 0 5 0,0 0-5 16,-7 7 6-16,7-7-6 0,0 0 3 0,0 0-3 16,0 0 4-16,-7 7-4 0,7-7 1 0,0 0-1 15,0 0 2-15,0 0-2 0,0 0 0 0,0 0 0 0,0 0 1 16,-7 0-1-16,7 0 0 0,0 0 0 0,0 0 1 16,0 0-1-16,0 0 0 0,0 0 0 0,-9 7 1 15,9-7-1-15,0 0 1 0,0 0-1 0,0 0 1 16,-7 0-1-16,7 0 1 0,0 0-1 0,0 0 1 15,0 0-1-15,0 0 1 0,0 0-1 0,-7 0 1 16,7 0-1-16,0 0 0 0,0 0 0 0,0 0 1 16,0 0-1-16,0 0 0 0,0 0 0 0,-7 0 0 15,7 0 0-15,0 0 0 0,0 0 0 0,0 0 0 16,0 0 0-16,0 0 0 0,0 0 0 0,-7 0 0 16,7 0 0-16,0 0 0 0,0 0 0 0,0 0 0 0,0 0 0 15,0 0 0-15,0 0 0 0,0 0 0 0,0 0 0 16,0 0 0-16,0 0 0 0,-7 0 0 0,7 0 0 15,0 0 0-15,0 0 0 0,0 0 0 0,0 0 0 16,0 0 0-16,0 0 0 0,-7-5 0 0,7 5 0 16,0 0-1-16,0 0 1 0,-9 2 0 0,2-1 0 15,7-1-1-15,0 0 1 0,-7 0-1 0,7 0 1 0,0 0-2 16,0 0 2-16,-11-3-1 0,11 3 1 0,0 0-2 16,0 0 2-16,-12 2-2 0,5-1 2 0,7-1-3 15,0 0 3-15,-7 0-3 0,-1 0 3 0,8 0-2 0,0 0 2 16,-8 0-1-16,-5 0 1 0,13 0-1 0,0 0 1 15,-10 2 0-15,1 2 0 0,9-4-1 0,0 0 1 16,-7 3 0-16,-4-1 0 0,11-2 0 0,0 0 0 16,-12 1 0-16,1-1 0 0,11 0 0 0,0 0 0 15,-10-1 0-15,-3-1 0 0,13 2 0 0,0 0 0 16,-15-2 0-16,-5 2 0 0,20 0 0 0,0 0 0 0,-21 0 1 16,-2 0-1-16,23 0 0 0,0 0 0 0,-23 0 0 15,4 0 0-15,19 0 0 0,0 0 0 0,-18 0 0 16,2 0 0-16,16 0 0 0,0 0 0 0,-16 2 0 15,-1 7 0-15,17-9-2 0,0 0 2 0,-20 3-1 16,1 1 1-16,19-4-4 0,0 0 4 0,-20 1-3 16,3 5 3-16,17-6-5 0,0 0 5 0,-18 6-5 15,1 1 5-15,17-7-5 0,0 0 5 0,-15 4-5 16,5-2 5-16,10-2-4 0,0 0 4 0,-9 3-3 16,-2 4 3-16,11-7-1 0,0 0 1 0,-8 5-1 0,-1-5 1 15,9 0 0-15,0 0 0 0,-7-5 0 0,7 5 0 16,0 0 0-16,0 0 0 0,-7-2 0 0,7 2 0 15,0 0 0-15,0 0 0 0,-7 0 1 0,7 0-1 16,0 0 0-16,0 0 0 0,-13 12 1 0,13-12-1 16,0 0 1-16,0 0-1 0,0 0 1 0,-7 7-1 15,7-7 1-15,0 0-1 0,0 0 2 0,-7 4-2 16,7-4 1-16,0 0-1 0,0 0 1 0,-7 3-1 0,7-3 1 16,0 0-1-16,0 0 1 0,-7 5-1 0,7-5 0 15,0 0 0-15,0 0 0 0,-7 6 0 0,7-6-2 16,0 0 2-16,0 0-2 0,-16 3 2 0,16-3-6 0,0 0 6 15,-12 3-6-15,1 1 6 0,11-4-12 0,0 0 12 16,-7 3-11-16,-3 3 11 0,10-6-10 0,0 0 10 16,-11 1-10-16,0 3 10 0,11-4-9 0,0 0 9 15,-8 3-8-15,-1 1 8 0,9-4-7 0,0 0 7 16,-7 3-6-16,0 1 6 0,7-4-6 0,0 0 6 0,-7 1-5 16,-2 3 5-16,9-4-4 0,0 0 4 0,-13 0-3 15,1 0 3-15,12 0-2 0,0 0 2 0,-10 0-1 16,-3 2 1-16,13-2-1 0,0 0 1 0,-16 3-1 15,-1-3 1-15,17 0-1 0,0 0 1 0,-16-2 0 16,2 1 0-16,14 1-1 0,0 0 1 0,-11 0 0 16,2 0 0-16,9 0-1 0,0 0 1 0,-10 0 0 15,-4 0 0-15,14 0 0 0,0 0 0 0,-15 0 0 16,1 0 0-16,14 0-1 0,0 0 1 0,-19 0-1 16,-2 0 1-16,21 0-2 0,0 0 2 0,-21-2-2 0,-1 2 2 15,22 0-4-15,0 0 4 0,-22-4-4 0,-7 4 4 16,29 0-6-16,0 0 6 0,-31 4-6 0,-1 1 6 15,32-5-7-15,0 0 7 0,-32 7-7 0,0 0 7 16,2 0-653-16</inkml:trace>
  <inkml:trace contextRef="#ctx0" brushRef="#br0" timeOffset="-177311.69">33098 10498 203 0,'0'0'0'0,"0"0"1"0,0 0-1 0,12-14 2 16,-5 2-2-16,-7 12 12 0,0 0-12 0,4-11 13 0,-4 11-13 16,0 0 25-16,0 0-25 0,1-10 26 0,3 3-26 15,-4 7 28-15,0 0-28 0,0 0 29 0,3-9-29 16,-3 9 34-16,0 0-34 0,0 0 34 0,0 0-34 16,0 0 39-16,0 0-39 0,0 0 40 0,0 0-40 15,0 0 40-15,0 0-40 0,0 0 40 0,-5 14-40 0,5-14 37 16,0 0-37-16,-3 17 38 0,-1 2-38 0,4-19 32 15,0 0-32-15,-2 23 33 0,2-1-33 0,0-22 24 16,0 0-24-16,0 21 24 0,0 0-24 0,0-21 23 0,0 0-23 16,0 19 23-16,0-2-23 0,0-17 20 0,0 0-20 15,0 16 21-15,-3 5-21 0,3-21 19 0,0 0-19 16,-6 27 19-16,1-1-19 0,5-26 16 0,0 0-16 16,-3 31 16-16,1-3-16 0,2-28 10 0,0 0-10 15,2 33 10-15,1 3-10 0,-3-36 6 0,0 0-6 0,7 32 7 16,0-10-7-16,-7-22 4 0,0 0-4 0,9 23 4 15,2-6-4-15,-11-17 5 0,0 0-5 0,7 21 6 16,-6 5-6-16,-1-26 5 0,0 0-5 0,0 24 5 16,-1-3-5-16,1-21 4 0,0 0-4 0,-2 20 5 15,2 1-5-15,0-21 5 0,0 0-5 0,2 16 5 16,1-4-5-16,-3-12 5 0,0 0-5 0,4 7 6 16,-1 5-6-16,-3-12 3 0,0 0-3 0,4 12 4 15,-1 2-4-15,-3-14 4 0,0 0-4 0,4 12 4 16,-2 3-4-16,-2-15 4 0,0 0-4 0,-2 16 5 0,-2 7-5 15,4-23 4-15,0 0-4 0,-5 24 4 16,-4 0-4-16,9-24 4 0,0 0-4 0,-9 26 5 0,4 3-5 16,5-29 4-16,0 0-4 0,-3 30 4 0,-1-6-4 15,4-24 2-15,0 0-2 0,-2 17 2 0,2-3-2 16,0-14 1-16,0 0-1 0,2 12 1 0,-2 4-1 16,0-16 0-16,0 0 0 0,0 12 0 0,2-5 0 15,-2-7 0-15,0 0 0 0,3 9 0 0,1-1 0 16,-4-8 0-16,0 0 0 0,3 5 0 0,1 4 0 0,-4-9 0 15,0 0 0-15,3 10 0 0,1-4 0 0,-4-6 0 16,0 0 0-16,4 7 0 0,-1 1 0 0,-3-8 0 16,0 0 0-16,4 12 0 0,-1 4 0 0,-3-16 0 0,0 0 0 15,4 12 0-15,-1 4 0 0,-3-16 0 0,0 0 0 16,2 17 0-16,-2-2 0 0,0-15 0 0,0 0 0 16,0 14 0-16,2-2 0 0,-2-12 0 0,0 0 0 15,1 14 0-15,1 0 0 0,-2-14 0 0,0 0 0 16,2 16 0-16,0 3 0 0,-2-19 0 0,0 0 0 0,2 22 0 15,-1 2 0-15,-1-24 0 0,0 0 0 0,2 25 0 16,0-1 0-16,-2-24-1 0,0 0 1 0,0 24 0 16,-2 0 0-16,2-24-2 0,0 0 2 0,-2 23-1 15,2-4 1-15,0-19-2 0,0 0 2 0,0 21-2 16,-1-1 2-16,1-20-3 0,0 0 3 0,-4 21-2 16,0 0 2-16,4-21-1 0,0 0 1 0,-1 19 0 15,-1-2 0-15,2-17 0 0,0 0 0 0,-2 14 0 16,-1-2 0-16,3-12 1 0,0 0-1 0,-4 12 2 15,2 0-2-15,2-12 3 0,0 0-3 0,-1 13 4 0,-1-1-4 16,2-12 5-16,0 0-5 0,-2 10 5 0,0-3-5 16,2-7 5-16,0 0-5 0,0 7 5 0,0 2-5 15,0-9 4-15,0 0-4 0,0 10 4 0,0 4-4 16,0-14 3-16,0 0-3 0,-1 15 4 0,-7 4-4 16,8-19 3-16,0 0-3 0,-5 23 3 0,5 1-3 15,0-24 3-15,0 0-3 0,4 24 4 0,-1-3-4 16,-3-21 2-16,0 0-2 0,4 17 2 0,-1-3-2 0,-3-14 2 15,0 0-2-15,4 12 2 0,-1-1-2 0,-3-11 0 16,0 0 0-16,4 10 1 0,-1 2-1 0,-3-12 0 16,0 0 0-16,4 9 1 0,-1 3-1 0,-3-12 0 0,0 0 0 15,4 12 0-15,-2 0 0 0,-2-12 0 0,0 0 0 16,2 9 0-16,-1-2 0 0,-1-7 0 0,0 0 0 16,0 0 0-16,0 0 0 0,0 0 0 0,0 0 0 15,6 7 0-15,-6-7 0 0,0 0-1 0,0 0 1 16,0 0-1-16,0 0 1 0,0 0-1 0,0 0 1 0,7 2-1 15,-7-2 1-15,0 0-3 0,0 0 3 0,3-14-2 16,1 0 2-16,-4 14-4 0,0 0 4 0,1-23-3 16,1-13 3-16,-2 36-4 0,0 0 4 0,0-43-3 15,-2-16 3-15,2 59-3 0,0 0 3 0,-1-59-3 16,-5 4 3-16,6 55-4 0,0 0 4 0,-7-56-3 16,-1 6 3-16,8 50-4 0,0 0 4 0,-9-48-3 15,0-6 3-15,9 54-3 0,0 0 3 0,-5-52-3 16,3 0 3-16,2 52-3 0,0 0 3 0,0-48-2 15,2 4 2-15,-2 44-2 0,0 0 2 0,3-41-1 16,1 1 1-16,-4 40-1 0,0 0 1 0,3-41 0 0,2 1 0 16,-5 40 0-16,0 0 0 0,6-45 0 0,-1 5 0 15,-5 40 0-15,0 0 0 0,4-42 1 0,-4 8-1 16,0 34 4-16,0 0-4 0,0-33 5 0,1 4-5 16,-1 29 9-16,0 0-9 0,-1-25 10 0,-6 6-10 15,7 19 14-15,0 0-14 0,-8-22 14 0,1 1-14 16,7 21 16-16,0 0-16 0,-7-23 16 0,-3 1-16 15,10 22 18-15,0 0-18 0,-11-21 19 0,4-3-19 16,7 24 18-16,0 0-18 0,-3-24 18 0,-1 3-18 0,4 21 18 16,0 0-18-16,-3-21 18 0,1 2-18 0,2 19 13 0,0 0-13 15,0-21 14-15,0 1-14 0,0 20 10 16,0 0-10-16,2-19 10 0,-1-2-10 0,-1 21 7 0,0 0-7 16,0-19 8-16,-1 7-8 0,1 12 6 0,0 0-6 15,-4-14 6-15,2-5-6 0,2 19 4 0,0 0-4 16,-2-21 5-16,-3 0-5 0,5 21 6 0,0 0-6 15,-9-19 6-15,1 4-6 0,8 15 6 0,0 0-6 0,-9-18 7 16,0-2-7-16,9 20 7 0,0 0-7 0,-9-23 7 16,4 2-7-16,5 21 5 0,0 0-5 0,-4-17 5 15,1 1-5-15,3 16 4 0,0 0-4 0,-4-12 4 16,1-3-4-16,3 15 4 0,0 0-4 0,-2-12 4 16,0 3-4-16,2 9 3 0,0 0-3 0,0-9 4 15,2-1-4-15,-2 10 3 0,0 0-3 0,2-16 3 16,-2-3-3-16,0 19 2 0,0 0-2 0,-2-17 3 15,-2 3-3-15,4 14 2 0,0 0-2 0,-3-15 3 16,1-3-3-16,2 18 2 0,0 0-2 0,-2-14 2 16,1 6-2-16,1 8 1 0,0 0-1 0,0-5 1 0,0 5-1 15,0 0 0-15,0 0 0 0,0-12 1 0,0 5-1 16,0 7 0-16,0 0 0 0,1-6 0 0,-1 6 0 16,0 0 0-16,0 0 0 0,4-10 0 0,-4 10 0 15,0 0-1-15,0 0 1 0,0 0-1 0,9-5 1 16,-9 5-2-16,0 0 2 0,0 0-1 0,0 0 1 15,0 0-3-15,0 0 3 0,9 3-2 0,-4 3 2 0,-5-6-2 16,0 0 2-16,7 10-2 0,2 5 2 0,-9-15-1 16,0 0 1-16,10 19 0 0,1 4 0 0,-11-23 0 15,0 0 0-15,9 24 0 0,-4-6 0 0,-5-18 0 0,0 0 0 16,5 19 0-16,2-6 0 0,-7-13 0 0,0 0 0 16,7 19 0-16,0 9 0 0,-7-28 0 0,0 0 0 15,7 28 1-15,1 5-1 0,-8-33 0 0,0 0 0 16,8 33 1-16,3 6-1 0,-11-39 1 0,0 0-1 15,11 42 1-15,-3 6-1 0,-8-48 0 0,0 0 0 0,6 52 1 16,-5 0-1-16,-1-52 0 0,0 0 0 0,0 42 0 16,-3-6 0-16,3-36 0 0,0 0 0 0,-5 35 0 15,-4-2 0-15,9-33-1 0,0 0 1 0,-11 34 0 16,-1 3 0-16,12-37-1 0,0 0 1 0,-11 43-1 16,2 9 1-16,9-52-2 0,0 0 2 0,-8 50-2 15,1-3 2-15,7-47-2 0,0 0 2 0,-6 41-1 16,1-5 1-16,5-36-2 0,0 0 2 0,-5 32-2 15,-1-6 2-15,6-26-3 0,0 0 3 0,-3 22-2 16,-1-3 2-16,4-19-3 0,0 0 3 0,-1 17-2 16,1-1 2-16,0-16-3 0,0 0 3 0,0 16-3 0,-2 8 3 15,2-24-3-15,0 0 3 0,-2 24-3 0,6-3 3 16,-4-21-4-16,0 0 4 0,5 24-3 0,4 12 3 16,-9-36-4-16,0 0 4 0,10 38-4 0,3-1 4 15,-13-37-5-15,0 0 5 0,14 31-4 0,-2-10 4 16,-12-21-8-16,0 0 8 0,11 22-8 0,-3 4 8 15,-8-26-14-15,0 0 14 0,11 28-13 0,0-9 13 16,-11-19-22-16,0 0 22 0,8 19-21 0,1-2 21 16,-9-17-29-16,0 0 29 0,7 12-28 0,-1-1 28 0,-6-11-41 15,0 0 41-15,5 7-40 0,-5-7 40 0,0 0-792 16</inkml:trace>
  <inkml:trace contextRef="#ctx0" brushRef="#br0" timeOffset="-176479.85">33119 11038 249 0,'0'0'0'0,"0"0"6"0,0 0-6 16,-16 6 7-16,5 0-7 0,11-6 11 0,0 0-11 15,-7 1 11-15,7-1-11 0,0 0 14 0,0 0-14 16,-9-3 15-16,9 3-15 0,0 0 44 0,0 0-44 16,0 0 45-16,-7 12-45 0,7-12 64 0,0 0-64 0,-7 9 65 15,-3 8-65-15,10-17 71 0,0 0-71 0,-16 24 72 16,-7 9-72-16,23-33 57 0,0 0-57 0,-23 35 58 16,4-4-58-16,19-31 36 0,0 0-36 0,-16 29 37 15,2-10-37-15,14-19 34 0,0 0-34 0,-7 14 34 16,1-7-34-16,6-7 29 0,0 0-29 0,0 0 29 15,0 0-29-15,0 0 22 0,0 0-22 0,2-16 22 16,-2-3-22-16,0 19 15 0,0 0-15 0,-2-20 16 16,2-1-16-16,0 21 13 0,0 0-13 0,6-21 13 15,1 0-13-15,-7 21 9 0,0 0-9 0,12-24 10 16,7-4-10-16,-19 28 6 0,0 0-6 0,20-32 6 0,-3 6-6 16,-17 26 3-16,0 0-3 0,15-21 3 0,-3 4-3 15,-12 17 2-15,0 0-2 0,10-13 2 0,-1 3-2 16,-9 10 5-16,0 0-5 0,7-5 5 0,-7 5-5 15,0 0 4-15,0 0-4 0,7-5 5 0,-7 5-5 16,0 0 5-16,0 0-5 0,15 0 6 0,-5-2-6 16,-10 2 9-16,0 0-9 0,18 2 9 0,6 6-9 0,-24-8 12 15,0 0-12-15,32 14 13 0,3 5-13 0,-35-19 14 16,0 0-14-16,34 19 14 0,3-1-14 0,-37-18 15 16,0 0-15-16,35 15 15 0,-8-3-15 0,-27-12 22 15,0 0-22-15,21 12 22 0,-3-6-22 0,-18-6 21 16,0 0-21-16,14 3 21 0,-6 0-21 0,-8-3 18 0,0 0-18 15,0 0 18-15,11 0-18 0,-11 0 7 0,0 0-7 16,7 0 7-16,-7 0-7 0,0 0-988 0</inkml:trace>
  <inkml:trace contextRef="#ctx0" brushRef="#br0" timeOffset="-172918.58">33161 11008 103 0,'0'0'0'0,"0"0"0"0,0 0 0 0,-30 49 1 16,2-20-1-16,28-29 0 0,0 0 0 0,-28 24 0 16,3-1 0-16,0-1-18 0</inkml:trace>
  <inkml:trace contextRef="#ctx0" brushRef="#br0" timeOffset="-172875.81">32976 11214 147 0,'0'0'0'0,"0"0"-51"0</inkml:trace>
  <inkml:trace contextRef="#ctx0" brushRef="#br0" timeOffset="-172606.51">32941 11243 186 0,'0'0'0'16,"0"0"1"-16,0 0-1 0,0-24 1 0,3 7-1 16,-3 17 0-16,0 0 0 0,5-16 1 0,4-4-1 15,-9 20 0-15,0 0 0 0,13-21 0 0,1 0 0 16,-14 21 0-16,0 0 0 0,14-16 0 0,0-3 0 0,-14 19 0 15,0 0 0-15,16-17 0 0,5-5 0 0,-21 22 1 16,0 0-1-16,19-21 1 0,-3 7-1 0,-16 14 4 16,0 0-4-16,14-10 4 0,2-2-4 0,-16 12 12 15,0 0-12-15,16-13 13 0,-4 8-13 0,-12 5 22 0,0 0-22 16,9-3 23-16,-9 3-23 0,0 0 27 0,0 0-27 16,14 3 28-16,4 6-28 0,-18-9 30 0,0 0-30 15,21 15 31-15,6 15-31 0,-27-30 21 0,0 0-21 16,24 31 22-16,-6-10-22 0,-18-21 21 0,0 0-21 0,12 15 22 15,1-6-22-15,-13-9 17 0,0 0-17 0,9 5 17 16,-9-5-17-16,0 0-319 0</inkml:trace>
  <inkml:trace contextRef="#ctx0" brushRef="#br0" timeOffset="-165100.05">28072 12785 259 0,'0'0'0'0,"0"0"0"0,0 0 0 0,0 0 23 15,0 0-23-15,0 0 23 0,0 0-23 0,0 0 51 16,0 0-51-16,0 0 52 0,0 0-52 0,0 0 70 16,0 0-70-16,-17 11 71 0,17-11-71 0,0 0 53 0,0 0-53 15,-4 8 54-15,2-1-54 0,2-7 31 0,0 0-31 16,0 9 32-16,0 7-32 0,0-16 20 0,0 0-20 15,2 27 21-15,0 15-21 0,-2-42 17 0,0 0-17 16,2 47 18-16,-2 6-18 0,0-53 14 0,0 0-14 16,3 59 14-16,4 8-14 0,-7-67 9 0,0 0-9 15,7 70 9-15,-3-5-9 0,-4-65 8 0,0 0-8 0,2 65 9 16,3-3-9-16,-5-62 9 0,0 0-9 0,9 66 10 16,1 1-10-16,-10-67 10 0,0 0-10 0,13 62 11 15,-1-5-11-15,-12-57 10 0,0 0-10 0,11 51 11 16,-4-5-11-16,-7-46 13 0,0 0-13 0,7 44 14 15,-2 1-14-15,-5-45 12 0,0 0-12 0,5 52 13 16,2 3-13-16,-7-55 11 0,0 0-11 0,7 55 12 16,6-3-12-16,-13-52 11 0,0 0-11 0,16 54 11 15,-2 1-11-15,-14-55 10 0,0 0-10 0,14 61 10 0,-2 3-10 16,-12-64 11-16,0 0-11 0,11 67 11 16,1 9-11-16,-12-76 16 0,0 0-16 0,12 73 16 0,-1-12-16 15,-11-61 18-15,0 0-18 0,5 57 19 0,-1-4-19 16,-4-53 16-16,0 0-16 0,0 45 17 0,0-13-17 15,0-32 13-15,0 0-13 0,2 20 13 0,-1-11-13 16,-1-9 8-16,0 0-8 0,0-10 8 0,-3-25-8 16,-1 0-842-16</inkml:trace>
  <inkml:trace contextRef="#ctx0" brushRef="#br0" timeOffset="-163217.15">27395 14334 404 0,'0'0'0'0,"0"0"0"0,11-12 0 15,-11 12 1-15,0 0-1 0,5-10 1 0,-3 1-1 16,-2 9 1-16,0 0-1 0,1-7 2 0,-1 7-2 16,0 0 7-16,0 0-7 0,13-8 7 0,-6 2-7 15,-7 6 17-15,0 0-17 0,7-5 18 0,0 0-18 0,-7 5 29 16,0 0-29-16,10-4 29 0,5 3-29 16,-15 1 39-16,0 0-39 0,23-4 39 0,12-6-39 0,-35 10 38 15,0 0-38-15,40-10 38 0,4-1-38 0,-44 11 30 0,0 0-30 16,48-10 30-16,7-1-30 0,-55 11 30 15,0 0-30-15,58-8 31 0,2 3-31 0,-60 5 28 0,0 0-28 16,58-6 28-16,-7 1-28 0,-51 5 21 0,0 0-21 16,48-3 22-16,-6 3-22 0,-42 0 13 0,0 0-13 15,46 1 14-15,7 5-14 0,-53-6 7 0,0 0-7 0,48 5 7 16,-10-3-7-16,-38-2 3 0,0 0-3 0,38 1 4 16,0 6-4-16,-38-7 2 0,0 0-2 0,36 9 2 15,-12-1-2-15,-24-8 0 0,0 0 0 0,29 6 1 16,6-3-1-16,-35-3 3 0,0 0-3 0,37 0 3 15,0-3-3-15,-37 3 6 0,0 0-6 0,39-6 7 16,8 0-7-16,-47 6 12 0,0 0-12 0,50-9 13 16,-8-1-13-16,-42 10 19 0,0 0-19 0,37-11 19 15,2 2-19-15,-39 9 19 0,0 0-19 0,35-6 20 16,-7 2-20-16,-28 4 19 0,0 0-19 0,25-2 19 16,-2 2-19-16,-23 0 20 0,0 0-20 0,21 0 21 15,-1 6-21-15,-20-6 19 0,0 0-19 0,24 6 19 0,15-2-19 16,-39-4 18-16,0 0-18 0,42 9 19 0,-3-2-19 15,-39-7 12-15,0 0-12 0,39 8 12 0,3 1-12 16,-42-9 7-16,0 0-7 0,41 7 8 0,-6-2-8 16,-35-5 4-16,0 0-4 0,32 2 5 0,-4 1-5 15,-28-3 4-15,0 0-4 0,30 2 4 0,2 0-4 0,-32-2 2 16,0 0-2-16,33 3 3 0,3-3-3 0,-36 0 2 16,0 0-2-16,35 0 2 0,0 0-2 0,-35 0 1 15,0 0-1-15,39 0 1 0,12-3-1 0,-51 3 1 0,0 0-1 16,50-4 1-16,-17 2-1 0,-33 2 1 0,0 0-1 15,37 0 2-15,13-1-2 0,-50 1 2 0,0 0-2 16,47-2 2-16,-6-3-2 0,-41 5 2 0,0 0-2 16,44-4 2-16,18-3-2 0,-62 7 2 0,0 0-2 15,63-8 3-15,-6 1-3 0,-57 7 4 0,0 0-4 0,52-5 4 16,-7 5-4-16,-45 0 6 0,0 0-6 0,42 0 6 16,2 0-6-16,-44 0 7 0,0 0-7 15,46 0 7-15,-2 0-7 0,-44 0 7 0,0 0-7 0,49 3 8 16,6 1-8-16,-55-4 6 0,0 0-6 0,49 5 7 15,-12-4-7-15,-37-1 6 0,0 0-6 0,41 6 7 16,12 6-7-16,-53-12 5 0,0 0-5 0,49 10 6 16,-17-3-6-16,-32-7 2 0,0 0-2 0,34 4 3 15,11-3-3-15,-45-1 1 0,0 0-1 0,45 0 2 16,-12-3-2-16,-33 3 0 0,0 0 0 0,41-5 1 16,10-2-1-16,-51 7 0 0,0 0 0 0,46-7 0 15,-15 3 0-15,-31 4 0 0,0 0 0 0,29-1 0 0,1-1 0 16,-30 2 0-16,0 0 0 0,31-4 0 0,5 1 0 15,-36 3 0-15,0 0 0 0,33-4 0 0,-5 3 0 16,-28 1 1-16,0 0-1 0,36 0 1 0,15-7-1 16,-51 7 2-16,0 0-2 0,49-5 2 0,-17-2-2 15,-32 7 2-15,0 0-2 0,33-4 3 0,10 2-3 16,-43 2 3-16,0 0-3 0,39 0 4 0,-13 0-4 16,-26 0 4-16,0 0-4 0,30-3 5 0,11-2-5 0,-41 5 3 15,0 0-3-15,38-4 3 0,-8 1-3 0,-30 3 2 16,0 0-2-16,36-2 3 0,13-5-3 0,-49 7 2 15,0 0-2-15,48-7 2 0,-15 4-2 0,-33 3 2 0,0 0-2 16,35-2 2-16,10 2-2 0,-45 0 2 0,0 0-2 16,40-5 2-16,-13 1-2 0,-27 4 1 0,0 0-1 15,22-3 2-15,3 3-2 0,-25 0 1 0,0 0-1 16,34-5 2-16,8-2-2 0,-42 7 2 0,0 0-2 0,42-10 2 16,-10 4-2-16,-32 6 1 0,0 0-1 0,32-1 2 15,15-3-2-15,-47 4 2 0,0 0-2 0,46-7 3 16,-14 2-3-16,-32 5 2 0,0 0-2 0,28-3 2 15,2-1-2-15,-30 4 3 0,0 0-3 0,29-3 3 16,-8-1-3-16,-21 4 4 0,0 0-4 0,21-5 5 16,9-2-5-16,-30 7 6 0,0 0-6 0,30-2 7 15,-2 4-7-15,-28-2 7 0,0 0-7 0,35 5 7 16,22 4-7-16,-57-9 9 0,0 0-9 0,58 9 10 16,-9-9-10-16,-49 0 9 0,0 0-9 0,48 0 10 15,-4-6-10-15,-44 6 9 0,0 0-9 0,35-3 9 0,-10 1-9 16,-25 2 12-16,0 0-12 0,21 0 12 0,-1-2-12 15,-20 2 8-15,0 0-8 0,17-5 9 0,-1-2-9 16,-16 7 5-16,0 0-5 0,12-20 6 0,-8-19-6 16,0 1-1155-16</inkml:trace>
  <inkml:trace contextRef="#ctx0" brushRef="#br0" timeOffset="-161900.72">28247 14431 91 0,'0'0'0'0,"0"0"0"0,0 0 0 0,0 0 0 15,0 0 0-15,0 9 0 0,0-9 0 0,0 0 5 16,0 0-5-16,0 0 6 0,0 10-6 0,0-10 16 0,0 0-16 16,0 9 17-16,-2 3-17 0,2-12 27 0,0 0-27 15,-5 16 27-15,-2 3-27 0,7-19 28 16,0 0-28-16,-5 19 29 0,1-6-29 0,4-13 28 0,0 0-28 16,0 14 28-16,0-2-28 0,0-12 29 15,0 0-29-15,2 14 29 0,0 5-29 0,-2-19 27 0,0 0-27 0,1 24 28 16,3 8-28-16,-4-32 26 0,0 0-26 0,3 31 26 15,1-4-26-15,-4-27 18 0,0 0-18 0,3 26 19 16,1 2-19-16,-4-28 19 0,0 0-19 0,2 31 20 16,-4 6-20-16,2-37 18 0,0 0-18 0,-2 31 18 15,2-9-18-15,0-22 13 0,0 0-13 0,2 19 14 16,-2 2-14-16,0-21 6 0,0 0-6 0,-2 19 6 16,-1-5-6-16,3-14 2 0,0 0-2 0,-4 10 3 15,4 2-3-15,0-12 1 0,0 0-1 0,0 14 1 16,-2-2-1-16,2-12 0 0,0 0 0 0,-3 11 1 15,1-4-1-15,2-7 1 0,0 0-1 0,-2 8 2 0,1 1-2 16,1-9 3-16,0 0-3 0,-2 7 3 0,2 0-3 16,0-7 4-16,0 0-4 0,2 7 4 0,1 1-4 15,-3-8 5-15,0 0-5 0,4 11 5 0,-1-1-5 16,-3-10 4-16,0 0-4 0,4 11 5 0,-3-1-5 16,-1-10 4-16,0 0-4 0,2 9 4 0,0-1-4 15,-2-8 2-15,0 0-2 0,2 7 3 0,-2-7-3 16,0 0 2-16,0 0-2 0,7 5 2 0,-7-5-2 0,0 0 2 15,0 0-2-15,0 0 3 0,3-7-3 0,-3 7 3 16,0 0-3-16,-1-12 3 0,1-5-3 0,0 17 3 16,0 0-3-16,-2-29 4 0,-7-11-4 0,9 40 4 0,0 0-4 15,-11-52 5-15,1-22-5 0,10 74 6 0,0 0-6 16,-11-80 6-16,-1 4-6 0,12 76 9 0,0 0-9 16,-9-73 10-16,7 6-10 0,2 67 10 0,0 0-10 15,4-61 10-15,6 6-10 0,1-2-508 0</inkml:trace>
  <inkml:trace contextRef="#ctx0" brushRef="#br0" timeOffset="-158663.56">29901 12827 203 0,'0'0'0'0,"0"0"0"16,-12 9 0-16,12-9 12 0,0 0-12 0,-9 3 13 15,9-3-13-15,0 0 22 0,0 0-22 0,-7-7 23 16,7 7-23-16,0 0 20 0,0 0-20 0,0 0 21 16,0 0-21-16,0 0 32 0,0 0-32 0,0 0 32 15,-7 5-32-15,7-5 35 0,0 0-35 0,0 0 35 0,0 0-35 16,0 0 34-16,0 0-34 0,0 0 35 0,0 0-35 16,0 0 28-16,0 0-28 0,0 0 29 0,0 0-29 15,0 0 24-15,0 0-24 0,0 0 25 0,0 0-25 16,0 0 21-16,0 0-21 0,0 0 21 0,-2-7-21 15,2 7 19-15,0 0-19 0,0 0 19 0,0-8-19 16,0 8 18-16,0 0-18 0,0-5 18 0,-1-8-18 0,1 13 19 16,0 0-19-16,-4-15 20 0,1-4-20 15,3 19 18-15,0 0-18 0,-4-18 19 0,1 6-19 0,3 12 16 16,0 0-16-16,-2-8 16 0,2 8-16 0,0 0 12 16,0 0-12-16,-4-7 12 0,4 7-12 0,0 0 10 15,0 0-10-15,0 0 11 0,0 0-11 0,0 0 9 0,0 0-9 16,0 0 10-16,0 0-10 0,0 0 9 0,0 0-9 15,0 0 9-15,0 0-9 0,0 0 8 0,0 0-8 16,7 5 9-16,-7-5-9 0,0 0 8 0,0 0-8 0,0 0 9 16,6 10-9-16,-6-10 8 0,0 0-8 0,1 7 9 15,-1-7-9-15,0 0 8 0,0 0-8 0,4 9 9 16,-4-9-9-16,0 0 8 0,0 0-8 0,3 7 8 16,-3-7-8-16,0 0 8 0,0 0-8 0,4 9 8 15,-4 1-8-15,0-10 8 0,0 0-8 0,-2 10 8 16,-1-1-8-16,3-9 8 0,0 0-8 0,-4 7 8 15,4-7-8-15,0 0 11 0,0 0-11 0,-2 10 12 16,2-10-12-16,0 0 13 0,0 0-13 0,0 7 13 16,0-7-13-16,0 0 14 0,0 0-14 0,0 0 14 15,0 7-14-15,0-7 13 0,0 0-13 0,0 0 13 16,0 0-13-16,0 0 10 0,0 0-10 0,6 7 10 0,-6-7-10 16,0 0 11-16,0 0-11 0,0 0 11 0,0 0-11 15,0 0 10-15,0 0-10 0,0 0 10 0,0 0-10 16,0 0 13-16,0 0-13 0,0 0 13 0,0 0-13 15,0 0 16-15,0 0-16 0,0 0 16 0,0 0-16 16,0 0 18-16,0 0-18 0,3 7 19 0,-3-7-19 16,0 0 20-16,0 0-20 0,0 0 21 0,0 0-21 15,0 0 20-15,0 0-20 0,0 0 20 0,0 0-20 0,0 0 16 16,0 0-16-16,0 0 17 0,5 9-17 0,-5-9 16 16,0 0-16-16,0 0 17 0,4 7-17 0,-4-7 14 15,0 0-14-15,0 0 14 0,7 13-14 0,-7-13 12 16,0 0-12-16,5 18 13 0,4 11-13 0,-9-29 11 0,0 0-11 15,11 40 11-15,-2 8-11 0,-9-48 10 0,0 0-10 16,8 52 10-16,3 2-10 0,-11-54 9 0,0 0-9 16,9 54 10-16,0-6-10 0,-9-48 4 0,0 0-4 15,8 43 4-15,-2-3-4 0,-6-40 3 0,0 0-3 0,3 42 3 16,-3 6-3-16,0-48 2 0,0 0-2 0,0 50 3 16,2 6-3-16,-2-56 2 0,0 0-2 0,0 53 2 15,-4-6-2-15,4-47 1 0,0 0-1 0,-5 40 1 16,-2-6-1-16,7-34 1 0,0 0-1 0,-5 32 1 15,0-3-1-15,5-29 0 0,0 0 0 0,-2 29 1 16,2 3-1-16,0-32 0 0,0 0 0 0,0 31 1 16,-2 9-1-16,2-40 0 0,0 0 0 0,-4 38 1 15,3 5-1-15,1-43 0 0,0 0 0 0,1 40 0 16,5-11 0-16,-6-29 0 0,0 0 0 0,5 28 0 16,-1-1 0-16,-4-27 0 0,0 0 0 0,1 25 0 0,-1-1 0 15,0-24 0-15,0 0 0 0,2 15 0 0,2-1 0 16,-4-14-1-16,0 0 1 0,1 11 0 0,-1-3 0 15,0-8-2-15,0 0 2 0,2 7-1 0,-2-7 1 16,0 0-3-16,0 0 3 0,4 7-3 0,-4-7 3 16,0 0-4-16,0 0 4 0,1 7-4 0,-1-7 4 15,0 0-4-15,0 0 4 0,-5 7-3 0,5-7 3 0,0 0-3 16,0 0 3-16,-5 16-2 0,1-6 2 0,4-10-2 16,0 0 2-16,-3 10-1 0,1 3 1 0,2-13-1 15,0 0 1-15,0 17 0 0,0 5 0 0,0-22-1 16,0 0 1-16,2 19-1 0,0-3 1 0,-2-16-1 0,0 0 1 15,1 21-1-15,3 8 1 0,-4-29-3 0,0 0 3 16,3 28-2-16,3-7 2 0,-6-21-4 0,0 0 4 16,7 22-3-16,-2 7 3 0,-5-29-7 0,0 0 7 15,2 32-7-15,0-1 7 0,-2-31-10 0,0 0 10 0,1 26-9 16,1-2 9-16,-2-24-12 0,0 0 12 0,0 22-11 16,0-1 11-16,0-21-11 0,0 0 11 0,0 23-11 15,0 3 11-15,0-26-14 0,0 0 14 0,0 29-14 16,2 6 14-16,-2-35-13 0,0 0 13 0,3 38-13 15,3 7 13-15,-6-45-14 0,0 0 14 0,5 47-13 16,0-6 13-16,-5-41-13 0,0 0 13 0,6 38-12 16,1-3 12-16,-7-35-12 0,0 0 12 0,5 31-11 15,-2-5 11-15,-3-26-11 0,0 0 11 0,2 22-10 16,2-6 10-16,-4-16-14 0,0 0 14 0,3 9-13 0,-3-9 13 16,0 0-921-16</inkml:trace>
  <inkml:trace contextRef="#ctx0" brushRef="#br0" timeOffset="-157982.71">29887 12945 371 0,'0'0'0'0,"-5"7"0"15,-6 8 0-15,11-15 7 0,0 0-7 0,-12 24 7 0,-2 11-7 16,14-35 16-16,0 0-16 0,-12 38 16 0,1-5-16 15,11-33 63-15,0 0-63 0,-11 28 64 0,1-8-64 16,10-20 79-16,0 0-79 0,-12 16 79 0,-8-9-79 16,20-7 65-16,0 0-65 0,-17 2 65 0,-1-4-65 15,18 2 55-15,0 0-55 0,-16-5 55 0,4-2-55 16,12 7 41-16,0 0-41 0,-9-7 41 0,2-9-41 0,7 16 39 16,0 0-39-16,-4-21 40 0,4-10-40 0,0 31 38 15,0 0-38-15,4-33 39 0,3-1-39 0,-7 34 33 16,0 0-33-16,10-37 33 0,3-2-33 0,-13 39 30 15,0 0-30-15,17-40 30 0,5 2-30 0,-22 38 27 0,0 0-27 16,21-38 28-16,0-2-28 0,-21 40 25 16,0 0-25-16,19-36 26 0,-5 10-26 0,-14 26 18 0,0 0-18 15,13-19 19-15,-3 6-19 0,-10 13 13 0,0 0-13 16,9-8 13-16,-9 8-13 0,0 0 9 0,0 0-9 16,20 12 10-16,13 23-10 0,-33-35 5 0,0 0-5 0,44 43 5 15,4 0-5-15,-48-43-1 0,0 0 1 0,47 40 0 16,3-2 0-16,-50-38-7 0,0 0 7 0,44 33-7 15,-11-9 7-15,1 0-1057 0</inkml:trace>
  <inkml:trace contextRef="#ctx0" brushRef="#br0" timeOffset="-157036.12">28065 12806 639 0,'0'0'0'0,"0"0"0"0,-7 5 0 0,7-5 0 0,0 0 0 15,-7 2 0-15,7-2 0 0,0 0-2 0,0 0 2 16,-9-5-1-16,9 5 1 0,0 0 7 0,0 0-7 16,-7-2 7-16,2 11-7 0,5-9 24 0,0 0-24 0,-9 14 24 15,-5 8-24-15,14-22 37 0,0 0-37 16,-16 30 38-16,0 8-38 0,16-38 41 0,0 0-41 0,-14 45 41 15,-2 7-41-15,16-52 32 0,0 0-32 0,-16 48 32 16,4-10-32-16,12-38 26 0,0 0-26 0,-9 31 26 16,2-10-26-16,7-21 17 0,0 0-17 0,-5 14 18 15,0-6-18-15,5-8 18 0,0 0-18 0,0 0 18 16,-4-20-18-16,4 20 17 0,0 0-17 0,2-31 18 16,5-11-18-16,-7 42 14 0,0 0-14 0,9-45 15 15,0 0-15-15,-9 45 15 0,0 0-15 0,12-41 15 16,0 4-15-16,-12 37 17 0,0 0-17 0,14-29 17 0,-1 8-17 15,-13 21 19-15,0 0-19 0,10-16 19 0,-3 4-19 16,-7 12 18-16,0 0-18 0,9-10 19 0,2 3-19 16,-11 7 14-16,0 0-14 0,9-5 14 0,-2 5-14 15,-7 0 12-15,0 0-12 0,17 8 13 0,20 17-13 16,-37-25 8-16,0 0-8 0,48 34 8 0,10 11-8 16,-58-45 2-16,0 0-2 0,64 52 2 0,-1 7-2 15,1-2-929-15</inkml:trace>
  <inkml:trace contextRef="#ctx0" brushRef="#br0" timeOffset="-155611.02">31605 12758 315 0,'0'0'0'15,"0"0"0"-15,0 0 0 0,0 0 2 0,0 0-2 16,4-7 2-16,-4 7-2 0,0 0 5 0,0 0-5 0,-5-9 6 15,5 9-6-15,0 0 38 0,0 0-38 0,-6-12 39 16,5 5-39-16,1 7 54 0,0 0-54 0,0 0 54 16,0 0-54-16,0 0 66 0,0 0-66 0,0 0 67 15,0 0-67-15,0 0 64 0,0 0-64 0,-6 12 64 16,4 9-64-16,2-21 52 0,0 0-52 0,0 31 52 16,0 5-52-16,0-36 50 0,0 0-50 0,0 44 50 15,0 6-50-15,0-50 42 0,0 0-42 0,0 62 42 16,0 13-42-16,0-75 34 0,0 0-34 0,0 76 35 15,0-4-35-15,0-72 30 0,0 0-30 0,0 73 31 16,0 2-31-16,0-75 22 0,0 0-22 0,0 81 23 0,0 4-23 16,0-85 18-16,0 0-18 0,0 81 18 0,-1-7-18 15,1-74 14-15,0 0-14 0,-4 71 15 0,1 2-15 16,3-73 9-16,0 0-9 0,-4 73 9 0,1 5-9 16,3-78 4-16,0 0-4 0,0 72 5 0,7-11-5 15,-7-61 0-15,0 0 0 0,7 57 1 0,0 2-1 16,-7-59-1-16,0 0 1 0,7 53 0 0,-2 3 0 15,-5-56-5-15,0 0 5 0,5 52-5 0,-1-11 5 16,-4-41-6-16,0 0 6 0,7 37-6 0,0-4 6 0,-7-33-7 16,0 0 7-16,7 31-6 0,2-2 6 0,-9-29-4 15,0 0 4-15,11 31-4 0,-3 2 4 0,-8-33-2 0,0 0 2 16,6 33-1-16,-5-4 1 0,-1-29-1 0,0 0 1 16,0 28 0-16,-3 0 0 0,3-28-1 0,0 0 1 15,-4 31 0-15,3 4 0 0,1-35 0 0,0 0 0 16,-2 36 0-16,0-5 0 0,2-31-1 0,0 0 1 15,-2 31-1-15,-3 4 1 0,5-35-1 0,0 0 1 0,-7 34-1 16,-2-2 1-16,9-32-2 0,0 0 2 0,-9 27-2 16,4 4 2-16,5-31-4 0,0 0 4 0,-4 30-3 15,3-8 3-15,1-22-5 0,0 0 5 0,0 21-5 16,3 0 5-16,-3-21-9 0,0 0 9 0,4 21-8 16,-1 3 8-16,-3-24-13 0,0 0 13 0,2 31-13 15,0 4 13-15,-2-35-15 0,0 0 15 0,3 29-14 16,1-10 14-16,-4-19-16 0,0 0 16 0,3 16-15 15,-1-3 15-15,-2-13-16 0,0 0 16 0,0 0-15 16,0 0 15-16,0 0-783 0</inkml:trace>
  <inkml:trace contextRef="#ctx0" brushRef="#br0" timeOffset="-154986.23">31528 12882 942 0,'0'0'0'0,"-2"9"0"16,-2 10 0-16,4-19-1 0,0 0 1 0,-5 22 0 16,-4 3 0-16,9-25 1 0,0 0-1 0,-12 24 1 0,-7-3-1 15,19-21 4-15,0 0-4 0,-22 20 4 0,1 5-4 16,21-25 7-16,0 0-7 0,-17 20 8 0,3-4-8 16,14-16 12-16,0 0-12 0,-9 10 12 0,9-10-12 15,0 0 20-15,0 0-20 0,0 0 21 0,0-19-21 16,0 19 23-16,0 0-23 0,12-26 24 0,7-10-24 15,-19 36 24-15,0 0-24 0,23-40 25 0,6 0-25 16,-29 40 29-16,0 0-29 0,28-38 30 0,-3 6-30 0,-25 32 31 16,0 0-31-16,21-30 31 0,-4 6-31 0,-17 24 19 15,0 0-19-15,14-21 20 0,-3 6-20 0,-11 15 19 16,0 0-19-16,7-13 20 0,0 6-20 0,-7 7 20 16,0 0-20-16,7-1 21 0,-7 1-21 0,0 0 21 0,0 0-21 15,16 12 21-15,11 10-21 0,-27-22 20 0,0 0-20 16,37 35 20-16,10 10-20 0,-47-45 15 0,0 0-15 15,50 59 15-15,-5 14-15 0,0-3-1050 0</inkml:trace>
  <inkml:trace contextRef="#ctx0" brushRef="#br0" timeOffset="-153404.73">27951 14341 460 0,'0'0'0'0,"0"0"0"16,0 0 0-16,0 0 0 0,0 0 0 0,0 0 1 16,0 0-1-16,0 0 1 0,0 0-1 0,0 0 2 15,0 0-2-15,0 0 14 0,0 0-14 0,0 0 14 0,0 0-14 16,0 0 25-16,0 0-25 0,0 0 25 0,-25 24-25 16,25-24 36-16,0 0-36 0,-9 21 36 0,4 5-36 15,5-26 37-15,0 0-37 0,-7 31 37 0,-2 4-37 16,9-35 32-16,0 0-32 0,-12 34 33 0,-3-2-33 15,15-32 19-15,0 0-19 0,-10 33 20 0,3-2-20 16,7-31 15-16,0 0-15 0,-2 24 16 0,2-9-16 16,0-15 11-16,0 0-11 0,5 13 11 0,2-3-11 0,-7-10 9 15,0 0-9-15,15 9 10 0,9-2-10 0,-24-7 9 16,0 0-9-16,30 0 9 0,7-11-9 0,-37 11 15 16,0 0-15-16,34-17 16 0,-10-7-16 0,-24 24 25 15,0 0-25-15,20-28 26 0,-8 2-26 0,-12 26 29 0,0 0-29 16,7-28 30-16,-3-6-30 0,-4 34 34 0,0 0-34 15,-2-40 35-15,-5-2-35 0,7 42 34 0,0 0-34 16,-11-41 34-16,-3 4-34 0,14 37 39 0,0 0-39 16,-17-31 40-16,-3 7-40 0,20 24 40 0,0 0-40 0,-21-15 40 15,2 9-40-15,19 6 34 0,0 0-34 0,-16 6 34 16,0 13-34-16,16-19 25 0,0 0-25 0,-12 27 26 16,4 13-26-16,0 0-1019 0</inkml:trace>
  <inkml:trace contextRef="#ctx0" brushRef="#br0" timeOffset="-152387.96">30219 14305 382 0,'0'0'0'0,"0"0"0"0,0-7 0 16,0 7 31-16,0 0-31 0,-2-7 32 0,-1 0-32 16,3 7 37-16,0 0-37 0,-2-9 37 0,4-3-37 15,-2 12 30-15,0 0-30 0,0-12 31 0,-2 0-31 0,2 12 20 16,0 0-20-16,-4-12 20 0,1 2-20 0,3 10 17 16,0 0-17-16,0 0 17 0,-7-6-17 0,7 6 13 15,0 0-13-15,-7 4 14 0,0-1-14 0,7-3 14 16,0 0-14-16,-6 9 14 0,-2 3-14 0,8-12 16 15,0 0-16-15,-9 14 16 0,2 3-16 0,7-17 16 0,0 0-16 16,-4 18 17-16,4-8-17 0,0-10 18 0,0 0-18 16,2 12 19-16,-2 0-19 0,0-12 14 0,0 0-14 15,2 10 15-15,1-3-15 0,-3-7 12 0,0 0-12 16,6 9 13-16,1 5-13 0,-7-14 14 0,0 0-14 0,7 14 15 16,1-4-15-16,-8-10 17 0,0 0-17 0,13 11 17 15,1 2-17-15,-14-13 13 0,0 0-13 0,14 18 14 16,0-1-14-16,-14-17 10 0,0 0-10 0,12 21 11 15,-3 8-11-15,-9-29 5 0,0 0-5 0,4 31 6 16,-6-1-6-16,2-30 3 0,0 0-3 0,-5 29 3 16,-6-5-3-16,11-24 0 0,0 0 0 0,-12 21 1 15,-2-4-1-15,14-17 0 0,0 0 0 0,-16 13 0 16,0-8 0-16,16-5-1 0,0 0 1 0,-14 0 0 16,2-5 0-16,12 5-1 0,0 0 1 0,-8-11-1 0,7-3 1 15,1 14 0-15,0 0 0 0,3-19 0 0,8-3 0 16,-11 22 0-16,0 0 0 0,14-30 0 0,0-8 0 15,-14 38 3-15,0 0-3 0,16-43 3 0,0-5-3 16,-16 48 14-16,0 0-14 0,16-45 14 0,-6 7-14 16,-10 38 35-16,0 0-35 0,7-28 36 0,-3 9-36 15,-4 19 48-15,0 0-48 0,0-14 49 0,-2 4-49 16,2 10 47-16,0 0-47 0,-7-6 47 0,-5 6-47 16,12 0 41-16,0 0-41 0,-18 2 42 0,-3 5-42 0,21-7 34 15,0 0-34-15,-21 10 34 0,5 8-34 0,0-1-1019 0</inkml:trace>
  <inkml:trace contextRef="#ctx0" brushRef="#br0" timeOffset="-151368.77">31738 14279 169 0,'0'0'0'16,"0"0"0"-16,-13-7 0 0,13 7 15 0,0 0-15 15,-9-4 15-15,2 4-15 0,7 0 36 0,0 0-36 0,0 0 36 16,-10 2-36-16,10-2 44 0,0 0-44 0,0 0 44 15,0 0-44-15,0 0 51 0,0 0-51 0,0 0 52 16,0 0-52-16,0 0 57 0,0 0-57 0,0 0 57 16,2 11-57-16,-2-11 49 0,0 0-49 0,1 8 50 15,1 10-50-15,-2-18 42 0,0 0-42 0,4 31 43 16,1 14-43-16,-5-45 26 0,0 0-26 0,9 48 27 16,1 2-27-16,-10-50 16 0,0 0-16 0,11 45 16 15,-4-10-16-15,-7-35 8 0,0 0-8 0,5 31 8 16,-1-2-8-16,-4-29 0 0,0 0 0 0,2 26 1 0,-1-8-1 15,1-1-587-15</inkml:trace>
  <inkml:trace contextRef="#ctx0" brushRef="#br0" timeOffset="-150850.64">31970 14298 449 0,'0'0'0'15,"0"0"0"-15,-14 5 0 0,14-5 0 0,0 0 0 0,-12 2 0 16,1-2 0-16,11 0 0 0,0 0 0 0,-7 2 0 15,-1 3 0-15,8-5 21 0,0 0-21 0,-9 5 22 16,2 0-22-16,7-5 41 0,0 0-41 0,-6 7 41 16,1 3-41-16,5-10 47 0,0 0-47 0,-5 16 47 15,0 8-47-15,5-24 38 0,0 0-38 0,-4 28 38 16,-1 1-38-16,5-29 26 0,0 0-26 0,-4 30 27 16,2-1-27-16,2-29 22 0,0 0-22 0,-1 28 22 15,-1-4-22-15,2-24 19 0,0 0-19 0,0 24 20 16,3-3-20-16,-3-21 16 0,0 0-16 0,6 17 16 0,-1-5-16 15,-5-12 13-15,0 0-13 0,5 7 14 0,2-1-14 16,-7-6 7-16,0 0-7 0,16 3 8 0,16-1-8 16,-32-2 3-16,0 0-3 0,37-4 4 0,-2-6-4 15,-35 10 9-15,0 0-9 0,27-17 9 0,-10-6-9 16,-17 23 25-16,0 0-25 0,11-19 26 0,-7 4-26 16,-4 15 36-16,0 0-36 0,-4-13 37 0,-5 5-37 15,9 8 41-15,0 0-41 0,-14-5 41 0,-7 5-41 0,21 0 33 16,0 0-33-16,-21 5 33 0,1 7-33 0,20-12 26 15,0 0-26-15,-21 19 27 0,-7 7-27 0,0 0-918 16</inkml:trace>
  <inkml:trace contextRef="#ctx0" brushRef="#br0" timeOffset="-147489">28388 13549 337 0,'0'0'0'0,"0"0"0"15,0 0 0-15,0 0 5 0,0 0-5 0,0 0 5 16,0 0-5-16,0 0 27 0,0 0-27 0,0 0 28 16,0 0-28-16,0 0 46 0,0 0-46 0,0 0 46 0,4-21-46 15,-4 21 45-15,0 0-45 0,0 0 46 16,0-14-46-16,0 14 32 0,0 0-32 0,1-12 32 0,5-5-32 16,-6 17 23-16,0 0-23 0,7-16 24 0,0 4-24 15,-7 12 18-15,0 0-18 0,7-11 18 0,0 5-18 16,-7 6 14-16,0 0-14 0,7-7 14 0,-2-2-14 15,-5 9 12-15,0 0-12 0,2-7 13 0,-2 7-13 16,0 0 11-16,0 0-11 0,0 0 11 0,0-7-11 0,0 7 13 16,0 0-13-16,0 0 14 0,0 0-14 0,0 0 18 15,0 0-18-15,0 0 19 0,0 9-19 0,0-9 20 16,0 0-20-16,0 0 21 0,-4 8-21 0,4-8 22 16,0 0-22-16,0 0 23 0,-5 6-23 0,5-6 18 0,0 0-18 15,0 0 19-15,-2 8-19 0,2-8 14 0,0 0-14 16,0 11 14-16,-1 6-14 0,1-17 10 0,0 0-10 15,-4 24 10-15,1 7-10 0,3-31 9 0,0 0-9 16,-4 33 9-16,0 7-9 0,4-40 8 0,0 0-8 0,-1 36 9 16,-1-10-9-16,2-26 10 0,0 0-10 0,2 30 10 15,3 6-10-15,-5-36 13 0,0 0-13 0,5 36 13 16,-1-6-13-16,-4-30 14 0,0 0-14 0,2 29 14 16,1 9-14-16,-3-38 13 0,0 0-13 0,4 42 13 15,-1-4-13-15,-3-38 10 0,0 0-10 0,2 35 11 16,1-6-11-16,-3-29 8 0,0 0-8 0,4 28 8 15,0-1-8-15,-4-27 5 0,0 0-5 0,3 28 5 16,-1-7-5-16,-2-21 3 0,0 0-3 0,0 21 3 16,-4 3-3-16,4-24 2 0,0 0-2 0,-1 22 3 15,2-10-3-15,-1-12 1 0,0 0-1 0,2 9 1 0,2 0-1 16,-4-9 1-16,0 0-1 0,0 0 1 0,7 8-1 16,-7-8 0-16,0 0 0 0,0 0 0 0,7 11 0 15,-7-11-1-15,0 0 1 0,0 0 0 0,3 10 0 16,-3-10-4-16,0 0 4 0,0 0-4 0,7 11 4 15,-7-11-9-15,0 0 9 0,0 0-8 0,6 10 8 16,-6-10-10-16,0 0 10 0,0 0-10 0,1 7 10 0,-1-7-10 16,0 0 10-16,0 0-10 0,0 0 10 15,0 0-7-15,0 0 7 0,0-17-7 0,-5-4 7 0,5 21-4 16,0 0 4-16,-7-26-3 0,0-2 3 0,7 28-1 16,0 0 1-16,-7-31-1 0,-4-4 1 0,11 35 0 15,0 0 0-15,-10-36 0 0,3 3 0 0,7 33 1 0,0 0-1 16,-9-36 2-16,2-4-2 0,7 40 5 0,0 0-5 15,-6-33 5-15,1 4-5 0,5 29 9 0,0 0-9 16,-5-28 10-16,1 0-10 0,4 28 14 0,0 0-14 16,-3-27 14-16,-1 2-14 0,4 25 15 0,0 0-15 0,-3-24 16 15,-1 0-16-15,4 24 16 0,0 0-16 0,-1-24 16 16,1 3-16-16,0 21 16 0,0 0-16 0,3-21 16 16,1 7-16-16,-4 14 18 0,0 0-18 0,0-14 19 15,-2-3-19-15,2 17 18 0,0 0-18 0,-4-17 18 16,3 3-18-16,1 14 21 0,0 0-21 0,-2-12 22 15,-2 0-22-15,4 12 20 0,0 0-20 0,-3-12 21 16,-1 3-21-16,4 9 21 0,0 0-21 0,-3-9 22 16,-1-4-22-16,4 13 20 0,0 0-20 0,-2-16 20 15,1 4-20-15,1 12 17 0,0 0-17 0,-2-9 17 0,2 9-17 16,0 0 16-16,0 0-16 0,-2-10 17 0,2 10-17 16,0 0 16-16,0 0-16 0,0-11 16 0,0 11-16 15,0 0 13-15,0 0-13 0,-7-5 14 0,7 5-14 16,0 0 12-16,0 0-12 0,0 0 13 0,0 0-13 15,0 0 11-15,0 0-11 0,-7-3 11 0,7 3-11 16,0 0 10-16,0 0-10 0,0 0 10 0,0 0-10 16,0 0 8-16,0 0-8 0,-7-4 8 0,7 4-8 15,0 0 6-15,0 0-6 0,0 0 7 0,-5-8-7 0,5 8 5 16,0 0-5-16,0 0 6 0,1-7-6 0,-1 7 4 16,0 0-4-16,0 0 5 0,2-12-5 0,-2 12 3 15,0 0-3-15,0-6 4 0,4-6-4 0,-4 12 3 0,0 0-3 16,3-12 3-16,1 0-3 0,-4 12 2 0,0 0-2 15,1-12 3-15,-1 5-3 0,0 7 2 0,0 0-2 16,0 0 2-16,2-9-2 0,-2 9 2 0,0 0-2 16,0 0 2-16,0 0-2 0,0 0 1 0,0 0-1 0,0 0 2 15,0 0-2-15,0 0 1 0,0 0-1 0,7-1 2 16,-7 1-2-16,0 0 1 0,0 0-1 0,0 0 1 16,0 0-1-16,0 0 0 0,0 0 0 0,0 0 1 15,4 7-1-15,-4-7 0 0,0 0 0 0,-2 6 1 16,0 3-1-16,2-9 0 0,0 0 0 0,0 11 0 15,2-1 0-15,-2-10 0 0,0 0 0 0,4 12 0 16,-1 7 0-16,-3-19 0 0,0 0 0 0,5 31 0 16,2 14 0-16,-7-45-1 0,0 0 1 0,8 49 0 15,-1-1 0-15,-7-48-1 0,0 0 1 0,5 45 0 16,-3-10 0-16,-2-35-2 0,0 0 2 0,1 29-1 0,3-8 1 16,-4-21-3-16,0 0 3 0,3 17-3 0,-1-1 3 15,-2-16-5-15,0 0 5 0,-2 12-5 0,-1-3 5 16,3-9-10-16,0 0 10 0,0 0-10 0,0 5 10 15,0 2-1277-15</inkml:trace>
  <inkml:trace contextRef="#ctx0" brushRef="#br0" timeOffset="-146940.47">28381 13429 539 0,'0'0'0'0,"0"0"0"16,0 0 0-16,0 0 29 0,0 0-29 0,0 0 29 15,-9-2-29-15,9 2 42 0,0 0-42 0,-10-3 42 16,1 1-42-16,9 2 31 0,0 0-31 0,-9 2 32 15,-2 3-32-15,11-5 22 0,0 0-22 0,-10 11 22 16,1 1-22-16,9-12 16 0,0 0-16 0,-9 15 16 16,2 9-16-16,7-24 13 0,0 0-13 0,-7 25 13 15,0-5-13-15,7-20 13 0,0 0-13 0,-5 13 14 16,-1-7-14-16,6-6 15 0,0 0-15 0,-3 9 16 16,-1 0-16-16,4-9 18 0,0 0-18 0,0 0 18 0,-7 8-18 15,7-8 18-15,0 0-18 0,0 0 18 0,0 0-18 16,0 0 20-16,0 0-20 0,-1-8 20 0,8-16-20 15,-7 24 19-15,0 0-19 0,12-37 19 0,6-4-19 16,-18 41 22-16,0 0-22 0,21-42 23 0,2 4-23 16,-23 38 25-16,0 0-25 0,23-33 26 0,-6 6-26 15,-17 27 25-15,0 0-25 0,13-21 26 0,-5 12-26 16,-8 9 25-16,0 0-25 0,0 0 26 0,9-7-26 16,-9 7 16-16,0 0-16 0,0 0 17 0,7 2-17 0,-7-2 11 15,0 0-11-15,0 0 12 0,9 12-12 0,-9-12 8 16,0 0-8-16,9 24 9 0,1 18-9 0,-10-42 6 0,0 0-6 15,16 48 7-15,2 2-7 0,-18-50 5 0,0 0-5 16,18 40 5-16,-6-14-5 0,-12-26 3 0,0 0-3 16,21 17 3-16,20 1-3 0,-41-18 2 0,0 0-2 15,37 12 2-15,-16-7-2 0,0 2-959 0</inkml:trace>
  <inkml:trace contextRef="#ctx0" brushRef="#br0" timeOffset="-146174.02">28487 14424 415 0,'0'0'0'0,"0"0"0"0,-5 9 0 16,5-9 3-16,0 0-3 0,0 0 4 0,0 0-4 15,0 0 9-15,0 0-9 0,0 0 10 0,0 0-10 16,0 0 45-16,0 0-45 0,7 0 45 0,-7 0-45 16,0 0 49-16,0 0-49 0,12-9 49 0,-5 6-49 0,-7 3 41 15,0 0-41-15,0 0 41 0,9-2-41 0,-9 2 38 16,0 0-38-16,0 0 39 0,0 0-39 0,0 0 29 15,0 0-29-15,12 5 30 0,-1 13-30 0,-11-18 26 0,0 0-26 16,12 29 27-16,-1 9-27 0,-11-38 18 0,0 0-18 16,5 35 19-16,-3-6-19 0,-2-29 11 0,0 0-11 15,-2 26 12-15,-3 0-12 0,5-26 3 0,0 0-3 16,-9 28 4-16,-2 3-4 0,1 0-666 0</inkml:trace>
  <inkml:trace contextRef="#ctx0" brushRef="#br0" timeOffset="-145374.14">28522 14722 651 0,'0'0'0'0,"0"0"0"16,-5-16 0-16,5 16 2 0,0 0-2 0,-4-10 2 15,4 1-2-15,0 9 1 0,0 0-1 0,0-8 1 16,-1-8-1-16,1 16 1 0,0 0-1 0,-6-19 1 16,-3-5-1-16,9 24 2 0,0 0-2 0,-8-24 2 15,2 3-2-15,6 21 8 0,0 0-8 0,-3-21 9 16,-1-3-9-16,4 24 22 0,0 0-22 0,-3-26 22 16,-1 0-22-16,4 26 37 0,0 0-37 0,-2-28 37 15,1-1-37-15,1 29 38 0,0 0-38 0,0-24 38 0,3 4-38 16,-3 20 37-16,0 0-37 0,2-13 37 0,-2 6-37 15,0 7 34-15,0 0-34 0,0 0 35 0,0 0-35 16,0 0 33-16,0 0-33 0,-7-2 34 0,7 2-34 16,0 0 30-16,0 0-30 0,0 10 30 0,-2 2-30 15,2-12 25-15,0 0-25 0,-3 18 25 0,3-1-25 16,0-17 24-16,0 0-24 0,3 23 25 0,2 9-25 16,-5-32 21-16,0 0-21 0,7 33 22 0,1-3-22 15,-8-30 15-15,0 0-15 0,7 33 16 0,0 3-16 16,-7-36 10-16,0 0-10 0,7 33 10 0,-2-9-10 0,-5-24 1 15,0 0-1-15,4 24 2 0,-4 7-2 0,0-31 0 0,0 0 0 16,0 30 0-16,1-13 0 0,-1-17-2 0,0 0 2 16,2 9-2-16,-2-9 2 0,0 0-4 0,0 0 4 15,0 0-4-15,0 0 4 0,0 0-4 0,0 0 4 16,-2-16-4-16,4-6 4 0,-2 22-4 0,0 0 4 16,2-30-4-16,-2-3 4 0,0 33-3 0,0 0 3 0,-2-34-2 15,0-1 2-15,2 35-2 0,0 0 2 0,0-34-2 16,2-1 2-16,-2 35-1 0,0 0 1 0,0-33-1 15,-3 5 1-15,3 28-1 0,0 0 1 0,-2-22-1 16,0 8 1-16,2 14-1 0,0 0 1 0,0-9 0 16,0 9 0-16,0 0 0 0,0 0 0 0,0-8 0 15,0 8 0-15,0 0 0 0,0 0 0 0,0 0 0 16,0 0 0-16,0 0 0 0,0 0 0 0,0 0 0 16,0 0 0-16,0 0 0 0,0 0 0 0,4 10 1 15,-3-3-1-15,-1-7 0 0,0 0 0 0,4 9 0 16,3 6 0-16,-7-15 0 0,0 0 0 0,9 21 0 0,3 3 0 15,-12-24-1-15,0 0 1 0,11 25-1 16,-6-6 1-16,-5-19-1 0,0 0 1 0,3 22-1 0,1 6 1 16,-4-28-3-16,0 0 3 0,5 24-2 0,-3-8 2 15,-2-16-3-15,0 0 3 0,0 10-3 0,-2 0 3 16,2-10-5-16,0 0 5 0,-2 7-5 0,2-7 5 16,0 0-8-16,0 0 8 0,0 0-7 0,-5-12 7 15,5 12-10-15,0 0 10 0,-2-17-9 0,1 0 9 0,1 17-10 16,0 0 10-16,-2-21-9 0,0-2 9 0,2 23-7 15,0 0 7-15,-3-24-7 0,-4 3 7 0,7 21-4 16,0 0 4-16,-9-17-3 0,2 5 3 0,7 12-3 0,0 0 3 16,-4-7-2-16,4 7 2 0,0 0-2 0,0 0 2 15,0 0-2-15,0 0 2 0,0 0-2 0,0 0 2 16,0 0-2-16,-2 7 2 0,2-7-2 0,0 0 2 16,4 14-2-16,-1 12 2 0,-3-26-2 0,0 0 2 0,4 38-2 15,-1 0 2-15,-3-38-2 0,0 0 2 0,4 36-1 16,0-3 1-16,-1 0-822 0</inkml:trace>
  <inkml:trace contextRef="#ctx0" brushRef="#br0" timeOffset="-141886.83">32703 13263 298 0,'0'0'0'15,"0"0"28"-15,0 0-28 0,0 0 29 0,-20-9-29 16,20 9 49-16,0 0-49 0,0 0 50 0,-9-5-50 15,9 5 51-15,0 0-51 0,0 0 51 0,2-12-51 16,-2 12 50-16,0 0-50 0,0-7 51 0,-2 0-51 0,2 7 36 16,0 0-36-16,0 0 37 0,0-8-37 15,0 8 31-15,0 0-31 0,0 0 31 0,0 0-31 0,0 0 25 16,0 0-25-16,0 0 26 0,0 0-26 0,0 0 26 16,0 0-26-16,0 0 27 0,0 0-27 0,0 0 23 0,0 0-23 15,0 0 24-15,0 0-24 0,0 0 28 0,0 0-28 16,0-6 28-16,0 6-28 0,0 0 24 0,0 0-24 15,0 0 25-15,0-8-25 0,0 8 20 0,0 0-20 16,0 0 20-16,2-7-20 0,-2 7 12 0,0 0-12 0,-2-7 13 16,2 0-13-16,0 7 9 0,0 0-9 0,0-7 9 15,0 7-9-15,0 0 8 0,0 0-8 0,0-9 8 16,0 9-8-16,0 0 10 0,0 0-10 0,0-7 11 16,0 7-11-16,0 0 12 0,0 0-12 0,-5-6 12 15,5 6-12-15,0 0 17 0,0 0-17 0,0 0 18 16,0 0-18-16,0 0 22 0,0 0-22 0,2 10 23 15,0 4-23-15,-2-14 19 0,0 0-19 0,0 19 19 16,0 3-19-16,0-22 16 0,0 0-16 0,0 23 17 16,0 1-17-16,0-24 13 0,0 0-13 0,0 26 14 15,0 0-14-15,0-26 12 0,0 0-12 0,0 28 12 16,1-11-12-16,-1-17 11 0,0 0-11 0,0 22 11 0,0 11-11 16,0-33 10-16,0 0-10 0,2 31 10 0,3 2-10 15,-5-33 9-15,0 0-9 0,9 33 10 0,2 5-10 16,-11-38 7-16,0 0-7 0,7 37 8 0,-5-1-8 15,-2-36 6-15,0 0-6 0,0 35 6 0,1-11-6 16,-1-24 5-16,0 0-5 0,4 24 5 0,-2-3-5 16,-2-21 3-16,0 0-3 0,0 22 3 0,0 3-3 0,0-25 0 15,0 0 0-15,0 24 1 0,0-3-1 0,0-21 0 16,0 0 0-16,0 17 0 0,0 0 0 0,0-17-1 16,0 0 1-16,-2 19 0 0,-3 2 0 0,5-21-3 15,0 0 3-15,-6 22-2 0,3 4 2 0,3-26-12 0,0 0 12 16,-4 25-11-16,1-3 11 0,3-22-24 0,0 0 24 15,-2 21-24-15,0 0 24 0,2-21-30 0,0 0 30 16,-2 19-29-16,2 1 29 0,0-20-33 0,0 0 33 16,0 18-32-16,-1 3 32 0,1-21-30 0,0 0 30 15,-4 19-29-15,4-4 29 0,0-15-28 0,0 0 28 0,2 14-28 16,-2-2 28-16,0-12-22 0,0 0 22 0,0 10-21 16,0-4 21-16,0-6-19 0,0 0 19 0,0 0-19 15,0 0 19-15,0 0-23 0,0 0 23 0,9 0-22 16,0-18 22-16,-1-2-733 0</inkml:trace>
  <inkml:trace contextRef="#ctx0" brushRef="#br0" timeOffset="-141342.9">32618 13180 909 0,'0'0'0'0,"0"0"3"0,0 0-3 15,-7 33 3-15,-4-5-3 0,11-28-5 0,0 0 5 16,-12 20-5-16,-4-4 5 0,16-16 3 0,0 0-3 16,-18 10 3-16,-1-3-3 0,19-7 15 0,0 0-15 0,-18 4 15 15,8 4-15-15,10-8 21 0,0 0-21 0,-6 5 22 16,6-5-22-16,0 0 25 0,0 0-25 16,0 0 25-16,-5-10-25 0,5 10 22 0,0 0-22 0,4-10 22 15,3-8-22-15,-7 18 17 0,0 0-17 0,14-27 18 16,3-10-18-16,-17 37 14 0,0 0-14 0,20-41 15 15,-2-2-15-15,-18 43 14 0,0 0-14 0,15-42 15 16,-1 18-15-16,-14 24 16 0,0 0-16 0,13-18 17 16,-4 6-17-16,-9 12 18 0,0 0-18 0,7-8 19 15,0 3-19-15,-7 5 18 0,0 0-18 0,7-4 19 16,0 4-19-16,-7 0 20 0,0 0-20 0,7 0 20 0,-7 0-20 16,0 0 17-16,0 0-17 0,16 7 17 0,10 19-17 15,-26-26 14-15,0 0-14 0,28 36 15 0,-1 14-15 16,-27-50 9-16,0 0-9 0,26 49 10 0,-1-14-10 15,-25-35 3-15,0 0-3 0,27 27 3 0,4-3-3 16,-31-24 0-16,0 0 0 0,27 20 1 0,-11-10-1 16,0 0-996-16</inkml:trace>
  <inkml:trace contextRef="#ctx0" brushRef="#br0" timeOffset="-139708.81">32498 12723 348 0,'0'0'0'0,"0"0"0"16,-14 9 0-16,14-9 1 0,0 0-1 0,-11 3 2 15,11-3-2-15,0 0 0 0,0 0 0 0,-3-7 1 0,3 7-1 16,0 0 5-16,0 0-5 0,0 0 6 0,0 0-6 15,0 0 12-15,0 0-12 0,-2-8 13 0,2 8-13 16,0 0 21-16,0 0-21 0,0-9 22 0,0 2-22 16,0 7 36-16,0 0-36 0,0 0 36 0,0-9-36 15,0 9 42-15,0 0-42 0,0 0 43 0,0-7-43 16,0 7 42-16,0 0-42 0,0 0 43 0,5-6-43 16,-5 6 38-16,0 0-38 0,0 0 39 0,9-13-39 15,-9 13 30-15,0 0-30 0,7-6 31 0,0 0-31 0,-7 6 30 16,0 0-30-16,7-1 30 0,-7 1-30 0,0 0 36 15,0 0-36-15,11 0 36 0,-11 0-36 0,0 0 38 0,0 0-38 16,10-6 38-16,-10 6-38 0,0 0 42 0,0 0-42 16,9 0 43-16,-9 0-43 0,0 0 42 0,0 0-42 15,0 0 42-15,7 0-42 0,-7 0 41 0,0 0-41 16,0 0 41-16,7 0-41 0,-7 0 32 0,0 0-32 16,0 0 32-16,13 13-32 0,-13-13 23 0,0 0-23 0,10 13 24 15,3 5-24-15,-13-18 22 0,0 0-22 0,10 22 23 16,-6 4-23-16,-4-26 20 0,0 0-20 0,0 24 20 15,-4-3-20-15,4-21 19 0,0 0-19 0,-7 19 19 16,-3-3-19-16,10-16 18 0,0 0-18 0,-13 15 18 16,-3 3-18-16,16-18 15 0,0 0-15 0,-16 15 15 15,1-3-15-15,15-12 11 0,0 0-11 0,-15 12 12 16,5 4-12-16,10-16 10 0,0 0-10 0,-9 16 10 16,0-4-10-16,9-12 6 0,0 0-6 0,-7 8 7 15,4-1-7-15,3-7 4 0,0 0-4 0,0 0 4 16,-4 7-4-16,4-7 3 0,0 0-3 0,0 0 3 0,-2 7-3 15,2-7 2-15,0 0-2 0,0 0 2 0,0 0-2 16,0 0 1-16,0 0-1 0,0 0 1 0,7 7-1 16,-7-7 0-16,0 0 0 0,0 0 1 0,9-2-1 15,-9 2 0-15,0 0 0 0,7-1 1 0,2-3-1 16,-9 4 1-16,0 0-1 0,11-3 1 0,-3-1-1 16,-8 4 1-16,0 0-1 0,9-3 1 0,0 1-1 15,-9 2 3-15,0 0-3 0,9 0 3 0,0 0-3 0,-9 0 4 16,0 0-4-16,9 0 4 0,-9 0-4 0,0 0 5 15,0 0-5-15,10 0 5 0,-3 0-5 0,-7 0 7 0,0 0-7 16,11-2 7-16,5 1-7 0,-16 1 2 0,0 0-2 16,19-7 2-16,2-4-2 0,0 1-1211 0</inkml:trace>
  <inkml:trace contextRef="#ctx0" brushRef="#br0" timeOffset="-138710.24">32738 12640 467 0,'0'0'0'0,"0"0"25"16,0 0-25-16,3-21 25 0,-3 9-25 0,0 12 28 0,0 0-28 16,0-10 29-16,0 10-29 0,0 0 35 0,0 0-35 15,0-9 35-15,0 9-35 0,0 0 40 0,0 0-40 16,0 0 40-16,0 0-40 0,0 0 40 0,0 0-40 16,0 0 41-16,0 0-41 0,0 0 34 0,0 0-34 15,0 0 35-15,2 10-35 0,-2-10 31 0,0 0-31 0,2 16 31 16,0 10-31-16,-2-26 23 0,0 0-23 0,1 31 23 15,3 2-23-15,-4-33 20 0,0 0-20 0,3 31 20 16,1 0-20-16,-4-31 16 0,0 0-16 0,2 31 17 16,-4-3-17-16,2-28 15 0,0 0-15 0,0 28 16 15,3-2-16-15,-3-26 12 0,0 0-12 0,2 22 12 16,-2-1-12-16,0-21 9 0,0 0-9 0,0 17 9 16,0-4-9-16,0-13 5 0,0 0-5 0,0 8 6 15,0-1-6-15,0-7 4 0,0 0-4 0,0 0 5 16,0 0-5-16,0 0 2 0,0 0-2 0,-9 5 3 15,9-5-3-15,0 0 3 0,0 0-3 0,-5-15 3 0,5-1-3 16,0 16 4-16,0 0-4 0,2-26 4 0,1-8-4 16,-3 34 7-16,0 0-7 0,4-39 8 0,-2 0-8 15,-2 39 10-15,0 0-10 0,0-44 10 0,0 6-10 16,0 38 13-16,0 0-13 0,1-29 14 0,1 5-14 16,-2 24 19-16,0 0-19 0,0-18 19 0,-3 3-19 15,3 15 21-15,0 0-21 0,-2-12 22 0,2 12-22 16,0 0 20-16,0 0-20 0,0 0 21 0,0 0-21 0,0 0 17 15,0 0-17-15,-7 8 17 0,3 4-17 0,4-12 13 16,0 0-13-16,-3 18 13 0,-1 4-13 0,4-22 9 16,0 0-9-16,-1 26 10 0,-1 4-10 0,2-30 6 0,0 0-6 15,-2 29 6-15,2-3-6 0,0-26 3 0,0 0-3 16,2 23 4-16,0-10-4 0,-2-13 2 0,0 0-2 16,1 12 2-16,3-3-2 0,-4-9 1 0,0 0-1 15,2 7 1-15,-2-7-1 0,0 0 0 0,0 0 0 16,0 0 0-16,0 0 0 0,0 0 0 0,0 0 0 0,7-5 0 15,-4-4 0-15,-3 9-1 0,0 0 1 0,2-15 0 16,-6-6 0-16,4 21-1 0,0 0 1 0,-3-26 0 16,-1 0 0-16,4 26-1 0,0 0 1 0,-3-28-1 15,-1 2 1-15,4 26-1 0,0 0 1 0,-1-19 0 16,-1 9 0-16,2 10 0 0,0 0 0 0,0 0 0 16,-2-9 0-16,2 9 0 0,0 0 0 0,0 0 0 15,0 0 0-15,0 0 1 0,0 0-1 0,5 7 1 16,-3 2-1-16,-2-9 1 0,0 0-1 0,5 17 2 15,6 16-2-15,-11-33 1 0,0 0-1 0,12 38 1 16,1-2-1-16,-13-36 0 0,0 0 0 0,8 38 0 0,-4 9 0 16,0 0-1033-16</inkml:trace>
  <inkml:trace contextRef="#ctx0" brushRef="#br0" timeOffset="-135293.8">31556 13711 572 0,'0'0'0'0,"0"0"0"15,0 0 0-15,0 0 18 0,0 0-18 0,0 0 19 16,0 0-19-16,0 0 63 0,0 0-63 0,0 0 63 15,0 0-63-15,0 0 60 0,0 0-60 0,0 0 60 16,0 0-60-16,0 0 42 0,0 0-42 0,0 0 43 16,0 0-43-16,0 0 29 0,0 0-29 0,0 0 29 15,0 0-29-15,0 0 21 0,0 0-21 0,18 4 21 16,-18-4-21-16,0 0 16 0,0 0-16 0,8 0 17 16,-1 0-17-16,-7 0 13 0,0 0-13 0,9-2 14 0,2 0-14 15,-11 2 10-15,0 0-10 0,9-2 10 0,1 1-10 16,-10 1 9-16,0 0-9 0,14 0 10 0,8 0-10 15,-22 0 10-15,0 0-10 0,31-2 10 0,10 2-10 16,-41 0 10-16,0 0-10 0,39-3 10 0,-8 3-10 16,-31 0 9-16,0 0-9 0,34 3 10 0,7-3-10 15,-41 0 7-15,0 0-7 0,42 0 8 0,-10 0-8 16,-32 0 6-16,0 0-6 0,28 0 7 0,2 0-7 0,-30 0 4 16,0 0-4-16,28-3 4 0,-3 1-4 0,-25 2 2 15,0 0-2-15,24-2 3 0,6 0-3 0,-30 2 1 16,0 0-1-16,29 0 1 0,-1 4-1 0,-28-4 1 0,0 0-1 15,25 5 2-15,-6-2-2 0,-19-3 3 0,0 0-3 16,21 2 4-16,6 2-4 0,-27-4 5 0,0 0-5 16,26 5 6-16,-7-3-6 0,-19-2 11 0,0 0-11 15,20-2 11-15,3 0-11 0,-23 2 17 0,0 0-17 16,23-5 18-16,-2 3-18 0,-21 2 30 0,0 0-30 0,18-2 31 16,1-1-31-16,-19 3 30 0,0 0-30 0,18-5 30 15,-4 5-30-15,-14 0 29 0,0 0-29 0,10 0 29 16,-3 0-29-16,-7 0 25 0,0 0-25 0,0 0 25 15,13 0-25-15,-13 0 19 0,0 0-19 0,10 0 20 16,4 0-20-16,-14 0 16 0,0 0-16 0,22-2 16 16,8 0-16-16,-30 2 10 0,0 0-10 0,33-3 10 15,1-9-10-15,-34 12 6 0,0 0-6 0,30-12 6 16,-11-4-6-16,-19 16 0 0,0 0 0 0,14-15 0 16,-5-3 0-16,0-3-1179 0</inkml:trace>
  <inkml:trace contextRef="#ctx0" brushRef="#br0" timeOffset="-134843.98">32505 13457 763 0,'0'0'0'15,"0"0"0"-15,-11 7 0 0,11-7 9 0,0 0-9 16,-7 7 9-16,7 0-9 0,0-7 12 0,0 0-12 0,4 10 12 16,1 2-12-16,-5-12 38 0,0 0-38 0,7 12 38 15,-2-3-38-15,-5-9 36 0,0 0-36 0,6 9 37 16,1-3-37-16,-7-6 30 0,0 0-30 0,10 6 30 15,10 6-30-15,-20-12 21 0,0 0-21 0,23 14 22 16,-4-6-22-16,-19-8 14 0,0 0-14 0,20 9 15 16,6 3-15-16,-26-12 12 0,0 0-12 0,23 7 12 15,-9 2-12-15,-14-9 14 0,0 0-14 0,12 12 14 16,-3 8-14-16,-9-20 14 0,0 0-14 0,-2 26 15 16,-13 2-15-16,15-28 17 0,0 0-17 0,-22 31 17 15,-4 0-17-15,26-31 17 0,0 0-17 0,-28 35 17 16,-2 0-17-16,30-35 8 0,0 0-8 0,-30 33 9 0,2-2-9 15,28-31 0-15,0 0 0 0,-25 29 0 0,5-3 0 16,20-26-10-16,0 0 10 0,-14 19-9 0,14-19 9 16,0 0-865-16</inkml:trace>
  <inkml:trace contextRef="#ctx0" brushRef="#br0" timeOffset="-134293.27">31759 13526 908 0,'0'0'0'0,"0"0"0"0,0 0 0 16,0 0-16-16,0 0 16 0,-11 10-16 0,4-3 16 15,7-7-1-15,0 0 1 0,-7 9-1 0,2 1 1 16,5-10 0-16,0 0 0 0,-7 13 1 0,-4-1-1 16,11-12 5-16,0 0-5 0,-12 15 5 0,0 9-5 15,12-24 11-15,0 0-11 0,-11 28 11 0,-1 0-11 16,12-28 11-16,0 0-11 0,-15 24 11 0,1 0-11 0,14-24 13 16,0 0-13-16,-12 21 13 0,5-2-13 0,7-19 13 15,0 0-13-15,-4 14 14 0,6-5-14 0,-2-9 12 16,0 0-12-16,2 6 12 0,3 1-12 0,-5-7 15 15,0 0-15-15,0 0 15 0,11 11-15 0,-11-11 13 16,0 0-13-16,10 10 14 0,13 7-14 0,-23-17 16 16,0 0-16-16,27 23 16 0,-3-2-16 0,-24-21 12 0,0 0-12 15,29 24 13-15,10 2-13 0,-39-26 2 0,0 0-2 16,35 22 2-16,-12-13-2 0,0 0-783 0</inkml:trace>
  <inkml:trace contextRef="#ctx0" brushRef="#br0" timeOffset="-133811.37">31852 13386 684 0,'0'0'0'0,"0"0"0"0,7 9 0 0,-7-9 15 15,0 0-15-15,0 0 15 0,9 8-15 0,-9-8 11 0,0 0-11 16,0 0 11-16,0 0-11 0,0 0 10 0,0 0-10 16,9 0 11-16,9 7-11 0,-18-7 18 0,0 0-18 15,26 7 19-15,-3-4-19 0,-23-3 31 0,0 0-31 16,19 0 32-16,-1-1-32 0,-18 1 50 0,0 0-50 16,14-2 51-16,-1 2-51 0,-13 0 56 0,0 0-56 15,8 2 57-15,-1 1-57 0,-7-3 46 0,0 0-46 0,6 7 47 16,-1 7-47-16,-5-14 37 0,0 0-37 0,7 28 38 15,-2 13-38-15,-5-41 29 0,0 0-29 0,2 43 29 16,-5 2-29-16,3-45 21 0,0 0-21 0,-7 37 22 16,-4-11-22-16,11-26 17 0,0 0-17 0,-14 19 17 15,-2-14-17-15,16-5 14 0,0 0-14 0,-19-2 14 16,-4-8-14-16,0-1-992 0</inkml:trace>
  <inkml:trace contextRef="#ctx0" brushRef="#br0" timeOffset="-133631.61">31992 13291 1255 0,'0'0'0'0,"0"0"0"0,16 12 0 16,-16-12 7-16,0 0-7 0,12 7 7 0,-3-2-7 16,-9-5 21-16,0 0-21 0,14-7 22 0,12-10-22 15,-26 17 18-15,0 0-18 0,30-30 18 0,-3-8-18 0,-27 38 8 16,0 0-8-16,21-43 9 0,0-7-9 0,0 0-964 15</inkml:trace>
  <inkml:trace contextRef="#ctx0" brushRef="#br0" timeOffset="-132962.62">32006 13228 516 0,'0'0'0'0,"0"0"0"0,0 0 0 15,0 0 56-15,0 0-56 0,0 0 57 0,0 0-57 16,0 0 77-16,0 0-77 0,0 0 77 0,-7-5-77 16,7 5 44-16,0 0-44 0,-7 4 44 0,-2 6-44 15,9-10 29-15,0 0-29 0,-11 16 29 0,1 4-29 0,10-20 17 16,0 0-17-16,-13 26 18 0,-3 2-18 0,16-28 15 15,0 0-15-15,-12 28 16 0,9-8-16 0,3-20 9 16,0 0-9-16,1 18 10 0,1-3-10 0,-2-15 6 0,0 0-6 16,4 12 6-16,1-5-6 0,-5-7 2 0,0 0-2 15,7 4 2-15,-7-4-2 0,0 0 0 0,0 0 0 16,14-2 1-16,2 0-1 0,-16 2 1 0,0 0-1 16,18-7 2-16,-3 2-2 0,-15 5 5 0,0 0-5 15,13-3 6-15,-3 3-6 0,-10 0 11 0,0 0-11 0,9-2 12 16,0-1-12-16,-9 3 16 0,0 0-16 15,9-2 17-15,-9 2-17 0,0 0 17 0,0 0-17 0,9-2 18 16,-9 2-18-16,0 0 20 0,0 0-20 0,16 12 20 16,-1 2-20-16,-15-14 11 0,0 0-11 0,22 26 11 15,-1 12-11-15,-21-38 10 0,0 0-10 0,12 43 10 16,-10-10-10-16,-2-33 9 0,0 0-9 0,-2 33 9 16,-3-2-9-16,5-31 10 0,0 0-10 0,-9 25 10 15,-3-6-10-15,12-19 9 0,0 0-9 0,-14 12 10 16,-2-7-10-16,16-5 8 0,0 0-8 0,-18 0 8 15,-1-4-8-15,19 4 5 0,0 0-5 0,-23-8 6 0,-2-4-6 16,25 12 1-16,0 0-1 0,-25-21 2 0,4-2-2 16,0 1-919-16</inkml:trace>
  <inkml:trace contextRef="#ctx0" brushRef="#br0" timeOffset="-132758.14">32069 13263 852 0,'0'0'0'15,"0"0"0"-15,20-10 0 0,-20 10 0 0,0 0 0 16,19-11 0-16,-1-1 0 0,-18 12 0 0,0 0 0 16,19-19 1-16,6-14-1 0,-25 33 2 0,0 0-2 15,25-29 2-15,-10 5-2 0,-15 24-1 0,0 0 1 16,7-23 0-16,-10-3 0 0,-1 2-582 0</inkml:trace>
  <inkml:trace contextRef="#ctx0" brushRef="#br0" timeOffset="-87421.77">32420 11243 91 0,'0'0'0'0,"0"0"0"0,0 0 0 15,0 0 0-15,0 0 0 0,-17-5 1 0,17 5-1 0,0 0 2 16,0 0-2-16,0 0 2 0,0 0-2 0,0 0 14 15,0 0-14-15,0 0 14 0,0 0-14 0,0 0 28 16,0 0-28-16,-7 0 28 0,7 0-28 0,0 0 24 16,0 0-24-16,0 0 25 0,0 0-25 0,0 0 28 15,0 0-28-15,-7 0 28 0,7 0-28 0,0 0 26 0,0 0-26 16,0 0 27-16,0 0-27 0,0 0 23 0,0 0-23 16,-8-3 23-16,8 3-23 0,0 0 25 0,0 0-25 15,0 0 26-15,0 0-26 0,0 0 25 0,0 0-25 0,0 0 25 16,-8 0-25-16,8 0 25 0,0 0-25 0,0 0 25 15,-7 0-25-15,7 0 20 0,0 0-20 0,0 0 20 16,-7-2-20-16,7 2 18 0,0 0-18 0,0 0 19 16,-15 0-19-16,15 0 11 0,0 0-11 0,-8 0 12 15,-1 0-12-15,9 0 8 0,0 0-8 0,-11 0 9 16,-1 0-9-16,12 0 8 0,0 0-8 0,-16 0 8 16,-3 0-8-16,19 0 9 0,0 0-9 0,-22 2 9 15,-1 5-9-15,23-7 10 0,0 0-10 0,-22 5 11 16,0-2-11-16,22-3 10 0,0 0-10 0,-19 2 10 15,3 0-10-15,16-2 15 0,0 0-15 0,-16 2 16 0,2-1-16 16,14-1 18-16,0 0-18 0,-12 2 18 0,-1-2-18 16,13 0 16-16,0 0-16 0,-12 0 16 0,-2 0-16 15,14 0 16-15,0 0-16 0,-14 0 17 0,2 3-17 16,12-3 12-16,0 0-12 0,-15 2 13 0,0 0-13 16,15-2 9-16,0 0-9 0,-16 0 10 0,2 0-10 15,14 0 7-15,0 0-7 0,-15 0 7 0,-4 0-7 0,19 0 5 16,0 0-5-16,-21 0 6 0,0 0-6 0,21 0 3 15,0 0-3-15,-20 0 4 0,3 2-4 0,17-2 0 16,0 0 0-16,-23 3 1 0,-5 1-1 0,28-4 0 16,0 0 0-16,-30 3 0 0,5 1 0 0,25-4 0 0,0 0 0 15,-21 5 0-15,1 7 0 0,20-12 0 0,0 0 0 16,-16 8 0-16,2-1 0 0,14-7 3 0,0 0-3 16,-10 4 3-16,-1-4-3 0,11 0 7 0,0 0-7 15,-10 0 7-15,-1 0-7 0,11 0 6 0,0 0-6 16,-11 2 6-16,-1 1-6 0,12-3 5 0,0 0-5 0,-11 0 6 15,1-3-6-15,10 3 4 0,0 0-4 0,-9-2 4 16,2 2-4-16,7 0 3 0,0 0-3 0,0 0 4 16,-12-2-4-16,12 2 3 0,0 0-3 0,-7-3 3 15,3-4-3-15,4 7 2 0,0 0-2 0,0-7 2 16,2-4-2-16,-2 11 0 0,0 0 0 0,3-8 0 16,-3 8 0-16,0 0-693 0</inkml:trace>
  <inkml:trace contextRef="#ctx0" brushRef="#br0" timeOffset="-86775.59">31859 11065 415 0,'0'0'0'16,"0"0"0"-16,0 0 0 0,0 0-2 0,0 0 2 15,0-5-1-15,0 5 1 0,0 0 1 0,0 0-1 0,0 0 2 16,0 0-2-16,0 0 13 0,0 0-13 0,-7 0 13 16,7 0-13-16,0 0 27 0,0 0-27 0,0 0 27 15,0 0-27-15,0 0 46 0,0 0-46 0,0 0 46 16,-9-3-46-16,9 3 46 0,0 0-46 0,-7 3 46 16,-8 2-46-16,15-5 44 0,0 0-44 0,-22 9 45 15,-1 3-45-15,23-12 36 0,0 0-36 0,-24 14 37 16,-4 0-37-16,28-14 28 0,0 0-28 0,-27 15 29 15,4-1-29-15,23-14 24 0,0 0-24 0,-19 14 24 16,-1 1-24-16,20-15 18 0,0 0-18 0,-17 18 19 0,4-1-19 16,13-17 26-16,0 0-26 0,-10 19 26 0,4-3-26 15,6-16 23-15,0 0-23 0,-3 17 24 0,-1 2-24 16,4-19 19-16,0 0-19 0,-3 23 20 0,-2-1-20 16,5-22 14-16,0 0-14 0,-9 21 14 0,-2 0-14 15,11-21 10-15,0 0-10 0,-7 20 11 0,5-2-11 16,2-18 7-16,0 0-7 0,2 14 8 0,3-2-8 15,-5-12 8-15,0 0-8 0,9 10 9 0,4-1-9 0,-13-9 10 16,0 0-10-16,28 8 10 0,18-1-10 0,-46-7 10 16,0 0-10-16,51 2 10 0,-7-7-10 0,-44 5 14 15,0 0-14-15,35-9 15 0,-7 2-15 0,-28 7 4 0,0 0-4 16,22-8 4-16,-10 6-4 0,-12 2 0 0,0 0 0 16,9 2 0-16,-2 1 0 0,-7-3-2 0,0 0 2 15,3 10-1-15,-1 9 1 0,0 0-897 0</inkml:trace>
  <inkml:trace contextRef="#ctx0" brushRef="#br0" timeOffset="-86007.77">32260 11081 516 0,'0'0'0'15,"0"0"0"-15,0 0 0 0,0 0-2 16,0 0 2-16,-7 5-2 0,7-5 2 0,0 0 0 0,0 0 0 15,0 0 1-15,0 0-1 0,0 0 3 0,0 0-3 0,0 0 3 16,0 0-3-16,0 0 5 0,0 0-5 0,0 0 5 16,7 2-5-16,-7-2 9 0,0 0-9 0,0 0 9 15,7 0-9-15,-7 0 11 0,0 0-11 0,0 0 12 16,7 0-12-16,-7 0 15 0,0 0-15 0,0 0 15 16,14 8-15-16,-14-8 14 0,0 0-14 0,16 12 14 15,9 6-14-15,-25-18 16 0,0 0-16 0,24 19 17 16,-3-5-17-16,-21-14 28 0,0 0-28 0,16 10 29 15,-3-1-29-15,-13-9 39 0,0 0-39 0,10 3 40 16,4 2-40-16,-14-5 51 0,0 0-51 0,13 6 52 16,-6-1-52-16,-7-5 44 0,0 0-44 0,0 0 45 0,0 0-45 15,0 0 34-15,0 0-34 0,7 7 34 0,-7-7-34 16,0 0 22-16,0 0-22 0,7 3 23 0,-7-3-23 16,0 0 15-16,0 0-15 0,7 4 15 0,-7-4-15 15,0 0 10-15,0 0-10 0,7 5 11 0,-7-5-11 16,0 0 11-16,0 0-11 0,11 14 11 0,-10-1-11 15,-1-13 11-15,0 0-11 0,-3 19 12 0,-8 6-12 16,11-25 12-16,0 0-12 0,-14 26 13 0,-4-4-13 0,18-22 12 16,0 0-12-16,-19 19 12 0,0 2-12 0,19-21 11 15,0 0-11-15,-25 21 11 0,-2 0-11 0,27-21 9 16,0 0-9-16,-28 19 9 0,0 1-9 0,28-20 8 0,0 0-8 16,-30 14 9-16,-5-2-9 0,35-12 1 0,0 0-1 15,-32 12 1-15,7 0-1 0,25-12-3 0,0 0 3 16,-17 11-3-16,10-4 3 0,1 0-915 0</inkml:trace>
  <inkml:trace contextRef="#ctx0" brushRef="#br0" timeOffset="-82796.62">31773 10615 270 0,'0'0'0'0,"-7"2"0"16,-9 1 0-16,16-3 1 0,0 0-1 0,-21 4 1 16,-2-4-1-16,23 0 3 0,0 0-3 0,-19 3 3 15,4 3-3-15,15-6 1 0,0 0-1 0,-7 8 1 16,4 3-1-16,3-11 0 0,0 0 0 0,-2 12 0 16,0 8 0-16,1-2-150 0</inkml:trace>
  <inkml:trace contextRef="#ctx0" brushRef="#br0" timeOffset="-82390.97">31866 12439 191 0,'0'0'0'0,"0"0"0"15,0 0 0-15,0 0-2 0,0 0 2 0,0 0-2 16,0 0 2-16,0 0-81 0</inkml:trace>
  <inkml:trace contextRef="#ctx0" brushRef="#br0" timeOffset="-81493.69">31852 12453 315 0,'0'0'0'0,"0"0"0"0,0 0 0 16,0 0-3-16,0 0 3 0,0 0-2 0,7-2 2 16,-7 2-8-16,0 0 8 0,0 0-8 0,0 0 8 15,0 0-1-15,0 0 1 0,6-7 0 0,-6 7 0 16,0 0 2-16,0 0-2 0,0 0 2 0,0 0-2 0,0 0 14 15,0 0-14-15,-7-1 14 0,7 1-14 0,0 0 26 16,0 0-26-16,0 0 27 0,0 0-27 0,0 0 29 16,0 0-29-16,0 0 29 0,0 0-29 0,0 0 17 0,0 0-17 15,0 0 17-15,0 0-17 0,0 0 7 0,0 0-7 16,0 0 7-16,0 0-7 0,0 0 3 0,0 0-3 16,0 0 3-16,0 0-3 0,0 0 0 0,0 0 0 15,0 0 1-15,0 0-1 0,0 0 0 0,0 0 0 16,0 0 0-16,0 0 0 0,0 0 0 0,0 0 0 0,0 0 0 15,0 0 0-15,0 0 0 0,0 0 0 0,0 0 1 16,7 1-1-16,-7-1 3 0,0 0-3 0,0 0 3 16,0 0-3-16,0 0 8 0,0 0-8 0,0 0 8 15,0 0-8-15,0 0 14 0,0 0-14 0,0 0 15 16,0 0-15-16,0 0 19 0,0 0-19 0,0 0 19 16,0 0-19-16,0 0 19 0,0 0-19 0,0 0 19 15,0 0-19-15,0 0 21 0,0 0-21 0,0 0 21 16,0 0-21-16,0 0 17 0,0 0-17 0,0 0 18 15,0 0-18-15,0 0 14 0,0 0-14 0,0 0 15 0,0 0-15 16,0 0 13-16,0 0-13 0,0 0 13 0,0 0-13 16,0 0 9-16,0 0-9 0,0 0 10 0,0 0-10 15,0 0 4-15,0 0-4 0,0 0 4 0,0 0-4 16,0 0 1-16,0 0-1 0,0 0 1 0,0 0-1 16,0 0 0-16,0 0 0 0,0 0 0 0,0 0 0 15,0 0 0-15,0 0 0 0,0 0 0 0,0 0 0 0,0 0-1 16,0 0 1-16,7 0 0 0,-7 0 0 15,0 0-2-15,0 0 2 0,0 0-1 0,0 0 1 0,0 0-1 16,0 0 1-16,0 0 0 0,0 0 0 0,0 0 0 16,0 0 0-16,0 0 0 0,0 0 0 0,0 0 0 0,0 0 0 15,-2 7 0-15,2-7 0 0,0 0 0 0,0 0 0 16,0 0 0-16,0 0 0 0,0 0 0 0,0 0 0 16,0 0 1-16,0 0-1 0,0 0 1 0,0 0-1 15,0 0 2-15,0 0-2 0,0 0 4 0,0 0-4 0,0 0 5 16,0-7-5-16,0 7 6 0,0 0-6 0,0 0 6 15,0 0-6-15,0 0 7 0,0 0-7 0,0 0 7 16,0 0-7-16,0 0 4 0,0 0-4 0,0 0 4 16,0 0-4-16,0 0 1 0,0 0-1 0,0 0 1 15,0 0-1-15,0 0 0 0,0 0 0 0,0 0 0 16,0 0 0-16,0 0 0 0,0 0 0 0,0 0 0 16,0 0 0-16,0 0 0 0,0 0 0 0,0 0 0 15,-2 9 0-15,2-9 0 0,0 0 0 0,0 0 1 16,0 0-1-16,0 0 2 0,0 0-2 0,0 0 2 15,0 0-2-15,0 0 4 0,0 0-4 0,0 0 5 0,0 0-5 16,0 0 7-16,0 0-7 0,0 0 7 16,0 0-7-16,0 0 8 0,0 0-8 0,0 0 8 0,-2 9-8 15,2-9 8-15,0 0-8 0,0 0 9 0,-7 5-9 16,7-5 7-16,0 0-7 0,0 0 7 0,0 0-7 16,0 0 5-16,0 0-5 0,0 0 6 0,-7 7-6 15,7-7 2-15,0 0-2 0,0 0 3 0,0 0-3 0,0 0 1 16,0 0-1-16,0 0 2 0,-7-9-2 0,0 1-629 15</inkml:trace>
  <inkml:trace contextRef="#ctx0" brushRef="#br0" timeOffset="-77163.13">30429 15973 494 0,'0'0'0'0,"0"0"0"0,0 0 0 16,0 0 38-16,0 0-38 0,0 0 38 0,-18-3-38 15,18 3 118-15,0 0-118 0,0 0 119 0,-10-11-119 16,10 11 96-16,0 0-96 0,-7-12 96 0,-2-9-96 16,9 21 70-16,0 0-70 0,-11-29 70 0,1-9-70 15,10 38 47-15,0 0-47 0,-11-43 48 0,-1-8-48 16,12 51 34-16,0 0-34 0,-14-48 34 0,-1 1-34 0,15 47 29 16,0 0-29-16,-15-38 29 0,-3 10-29 0,18 28 26 15,0 0-26-15,-19-17 26 0,3 7-26 0,16 10 20 16,0 0-20-16,-18-4 21 0,-1 11-21 0,19-7 16 15,0 0-16-15,-18 12 17 0,2 13-17 0,16-25 16 16,0 0-16-16,-16 36 16 0,-3 12-16 0,19-48 12 0,0 0-12 16,-21 51 12-16,5 0-12 0,16-51 5 0,0 0-5 15,-11 49 5-15,4-11-5 0,7-38 3 0,0 0-3 16,-3 29 4-16,3-13-4 0,0-16 2 0,0 0-2 16,8 12 2-16,12 0-2 0,-20-12 1 0,0 0-1 0,28 9 2 15,6-6-2-15,-34-3 0 0,0 0 0 0,37-3 0 16,-2-8 0-16,-35 11 0 0,0 0 0 0,30-13 0 15,-9-1 0-15,-21 14 0 0,0 0 0 0,18-14 1 16,-4 0-1-16,-14 14 1 0,0 0-1 0,12-14 1 16,-3 2-1-16,-9 12 5 0,0 0-5 0,5-8 5 15,-3 1-5-15,-2 7 9 0,0 0-9 0,0 0 10 16,0 0-10-16,0 0 14 0,0 0-14 0,7-7 14 16,-7 7-14-16,0 0 15 0,0 0-15 0,0 0 16 15,0 0-16-15,0 0 16 0,0 0-16 0,5 19 16 0,2 14-16 16,-7-33 16-16,0 0-16 0,11 45 16 0,1 8-16 15,-12-53 12-15,0 0-12 0,14 66 13 0,4 12-13 16,-18-78 11-16,0 0-11 0,19 83 11 0,4 0-11 16,-23-83 5-16,0 0-5 0,18 85 5 0,-7 0-5 15,-11-85 0-15,0 0 0 0,3 86 1 0,-6-5-1 16,3-81-1-16,0 0 1 0,-13 71-1 0,-11-17 1 16,24-54-22-16,0 0 22 0,-32 47-21 0,-2-7 21 0,34-40-59 15,0 0 59-15,-35 27-58 0,0-13 58 0,35-14-72 16,0 0 72-16,-34-2-71 0,-3-15 71 0,37 17-45 15,0 0 45-15,-35-29-44 0,3-8 44 0,32 37-13 0,0 0 13 16,-21-45-12-16,10-12 12 0,11 57-3 0,0 0 3 16,4-71-2-16,14-8 2 0,-18 79 0 0,0 0 0 15,26-80 0-15,8 6 0 0,-34 74 3 0,0 0-3 16,42-77 3-16,11 0-3 0,-53 77 7 0,0 0-7 0,58-73 7 16,-5 9-7-16,0 0-972 0</inkml:trace>
  <inkml:trace contextRef="#ctx0" brushRef="#br0" timeOffset="-76813.81">30879 15668 1054 0,'0'0'0'0,"0"0"0"0,-7-12 0 15,7 12 5-15,0 0-5 0,-11-10 6 0,-7 5-6 16,18 5 16-16,0 0-16 0,-21 2 16 0,0 8-16 16,21-10 40-16,0 0-40 0,-21 19 40 0,0 10-40 0,21-29 29 15,0 0-29-15,-21 38 30 0,-2 4-30 0,23-42 20 16,0 0-20-16,-22 43 21 0,5-3-21 15,17-40 15-15,0 0-15 0,-13 42 15 0,6 6-15 0,7-48 9 16,0 0-9-16,0 47 9 0,7-4-9 0,-7-43 1 0,0 0-1 16,15 38 1-16,6-8-1 0,-21-30 0 0,0 0 0 15,39 17 0-15,26-14 0 0,-2 1-936 0</inkml:trace>
  <inkml:trace contextRef="#ctx0" brushRef="#br0" timeOffset="-76331.07">31337 15823 830 0,'0'0'0'0,"0"0"0"16,-23-6 0-16,23 6 6 0,0 0-6 0,-24-1 7 16,-10 1-7-16,34 0 15 0,0 0-15 0,-33-4 16 15,4-3-16-15,29 7 32 0,0 0-32 0,-26-7 32 16,1 4-32-16,25 3 24 0,0 0-24 0,-26 3 24 16,-2 9-24-16,28-12 21 0,0 0-21 0,-27 14 22 15,1 9-22-15,26-23 18 0,0 0-18 0,-25 26 18 16,4 7-18-16,21-33 13 0,0 0-13 0,-13 34 13 0,12-1-13 15,1-33 6-15,0 0-6 0,5 28 7 0,7-6-7 16,-12-22 3-16,0 0-3 0,25 16 3 0,12-6-3 16,-37-10 1-16,0 0-1 0,42 0 1 0,4-15-1 15,-46 15 2-15,0 0-2 0,44-28 3 0,-5-7-3 16,-39 35 4-16,0 0-4 0,32-45 5 0,-7-10-5 16,-25 55 8-16,0 0-8 0,14-66 9 0,-9-10-9 15,-5 76 18-15,0 0-18 0,0-80 19 0,-7 4-19 16,7 76 27-16,0 0-27 0,-14-71 27 0,-6 0-27 0,20 71 27 15,0 0-27-15,-19-62 28 0,5 10-28 0,14 52 45 16,0 0-45-16,-12-40 45 0,3 18-45 0,9 22 58 16,0 0-58-16,-7-14 58 0,1 7-58 0,6 7 51 0,0 0-51 15,0 0 51-15,-10 5-51 0,10-5 40 0,0 0-40 16,-2 21 41-16,6 19-41 0,-4-40 34 0,0 0-34 16,7 55 34-16,3 9-34 0,-10-64 24 0,0 0-24 15,16 78 24-15,3 12-24 0,-19-90 14 0,0 0-14 0,23 97 15 16,6 0-15-16,-29-97 7 0,0 0-7 0,33 93 8 15,2-15-8-15,-35-78 0 0,0 0 0 0,32 59 0 16,-12-24 0-16,-20-35-4 0,0 0 4 0,15 19-4 16,1-12 4-16,0 0-1313 0</inkml:trace>
  <inkml:trace contextRef="#ctx0" brushRef="#br0" timeOffset="-75696.68">32090 15241 662 0,'0'0'0'0,"0"0"0"16,-8 0 0-16,8 0 12 0,0 0-12 0,-7 2 12 15,7-2-12-15,0 0 2 0,0 0-2 0,-15 10 2 16,1 1-2-16,14-11 15 0,0 0-15 0,-17 17 16 15,-3 4-16-15,20-21 18 0,0 0-18 0,-23 26 18 16,-7 6-18-16,30-32 18 0,0 0-18 0,-33 37 18 0,-6 1-18 16,39-38 28-16,0 0-28 0,-41 43 29 0,-3 2-29 15,44-45 39-15,0 0-39 0,-42 54 40 0,7 10-40 16,35-64 40-16,0 0-40 0,-28 72 41 0,10 1-41 16,18-73 48-16,0 0-48 0,-14 76 48 0,1-3-48 15,13-73 38-15,0 0-38 0,-5 74 39 0,12 11-39 16,-7-85 30-16,0 0-30 0,16 87 31 0,5-8-31 0,-21-79 22 15,0 0-22-15,30 73 23 0,7-9-23 0,-37-64 19 16,0 0-19-16,43 52 20 0,-3-17-20 0,-40-35 6 16,0 0-6-16,48 15 7 0,17-13-7 0,0 0-946 0</inkml:trace>
  <inkml:trace contextRef="#ctx0" brushRef="#br0" timeOffset="-74945.78">31999 15668 505 0,'0'0'0'0,"0"0"0"16,7-10 0-16,-7 10 14 0,0 0-14 0,3-5 14 16,-4-4-14-16,1 9 7 0,0 0-7 0,0 0 7 0,-4-7-7 15,4 7 35-15,0 0-35 0,0 0 36 0,0 0-36 16,0 0 54-16,0 0-54 0,0 0 54 0,11 12-54 16,-11-12 53-16,0 0-53 0,8 30 53 0,1 24-53 15,-9-54 47-15,0 0-47 0,13 60 47 0,2 2-47 16,-15-62 37-16,0 0-37 0,22 61 38 0,2 0-38 15,-24-61 34-15,0 0-34 0,25 62 34 0,-6 11-34 0,-19-73 27 16,0 0-27-16,18 70 28 0,-4-12-28 0,-14-58 18 16,0 0-18-16,9 50 19 0,-11-12-19 0,2-38 8 15,0 0-8-15,-2 28 9 0,2-15-9 0,0 1-824 16</inkml:trace>
  <inkml:trace contextRef="#ctx0" brushRef="#br0" timeOffset="-74629.24">31970 15585 807 0,'0'0'0'0,"0"0"0"16,4-5 0-16,-4 5 1 0,0 0-1 0,0 0 2 16,0 0-2-16,0 0 1 0,0 0-1 0,5-8 1 15,-5 8-1-15,0 0 28 0,0 0-28 0,13-7 29 16,-3 3-29-16,-10 4 41 0,0 0-41 0,20-5 42 15,10-7-42-15,-30 12 44 0,0 0-44 0,30-12 45 16,-4 12-45-16,-26 0 40 0,0 0-40 0,23 0 40 16,-2 0-40-16,-21 0 36 0,0 0-36 0,20 0 36 0,-10 0-36 15,-10 0 28-15,0 0-28 0,9 8 29 0,2 22-29 16,-11-30 21-16,0 0-21 0,5 41 22 0,-10 13-22 16,5-54 19-16,0 0-19 0,-15 54 19 0,-6 1-19 15,21-55 10-15,0 0-10 0,-21 52 10 0,5-10-10 16,16-42 0-16,0 0 0 0,-19 32 1 0,-1-9-1 15,1-1-954-15</inkml:trace>
  <inkml:trace contextRef="#ctx0" brushRef="#br0" timeOffset="-74403.48">32373 15980 718 0,'0'0'0'16,"0"0"0"-16,0 0 0 0,0 0 3 0,0 0-3 0,0 0 3 16,0 0-3-16,0 0 7 0,0 0-7 0,0 0 7 15,3 12-7-15,-3-12 9 0,0 0-9 16,4 12 9-16,-1 7-9 0,-3-19 7 0,0 0-7 0,4 26 7 16,-1 9-7-16,-3-35 3 0,0 0-3 0,7 38 4 15,2 0-4-15,-2 0-523 0</inkml:trace>
  <inkml:trace contextRef="#ctx0" brushRef="#br0" timeOffset="-74193.95">32366 15662 964 0,'0'0'0'0,"0"0"0"0,0 0 0 16,0 0 0-16,0 0 0 0,7-4 0 0,-4-1 0 16,-3 5-4-16,0 0 4 0,4-12-4 0,-1-4 4 0,-3 16-14 15,0 0 14-15,2-15-13 0,-2 4 13 0,0 1-637 16</inkml:trace>
  <inkml:trace contextRef="#ctx0" brushRef="#br0" timeOffset="-73898.06">32639 15994 977 0,'2'5'0'0,"-2"-5"16"0,0 0-16 0,2 36 16 16,-1 11-16-16,-1-47 7 0,0 0-7 0,0 54 7 15,-1 5-7-15,1-59 13 0,0 0-13 0,-6 57 14 0,-3 0-14 16,9-57 14-16,0 0-14 0,-10 57 14 0,-4 7-14 16,14-64 15-16,0 0-15 0,-14 66 16 0,7-2-16 15,0 0-772-15</inkml:trace>
  <inkml:trace contextRef="#ctx0" brushRef="#br0" timeOffset="-73382.1">32935 15419 879 0,'0'0'0'0,"0"0"31"0,0 0-31 0,4-17 31 16,6-7-31-16,-10 24 21 0,0 0-21 0,15-30 22 15,-1-3-22-15,-14 33 22 0,0 0-22 0,8-34 23 16,-6 1-23-16,-2 33 31 0,0 0-31 0,0-36 32 15,0-1-32-15,0 37 36 0,0 0-36 0,-2-33 36 16,-6 6-36-16,8 27 38 0,0 0-38 0,-14-23 39 16,-1 8-39-16,15 15 37 0,0 0-37 0,-12-12 37 15,-2 3-37-15,14 9 32 0,0 0-32 0,-12-2 32 0,-2 9-32 16,14-7 24-16,0 0-24 0,-16 12 24 16,-2 4-24-16,18-16 18 0,0 0-18 0,-16 22 19 0,2 8-19 15,14-30 19-15,0 0-19 0,-14 39 19 0,0 12-19 16,14-51 20-16,0 0-20 0,-11 57 20 0,6 7-20 15,5-64 21-15,0 0-21 0,2 66 22 0,8-1-22 16,-10-65 22-16,0 0-22 0,14 64 23 0,2 11-23 16,-16-75 20-16,0 0-20 0,18 74 21 0,-2-8-21 0,-16-66 19 15,0 0-19-15,12 61 20 0,-3-16-20 0,-9-45 16 16,0 0-16-16,5 41 16 0,-1 1-16 0,-4-42 12 16,0 0-12-16,0 36 12 0,-2-8-12 0,2-28 7 0,0 0-7 15,-4 20 8-15,-1-11-8 0,5-9 3 16,0 0-3-16,0 0 4 0,0 0-4 0,0 0-1281 0</inkml:trace>
  <inkml:trace contextRef="#ctx0" brushRef="#br0" timeOffset="-73143.97">32651 15774 1316 0,'23'-10'0'0,"-23"10"33"0,0 0-33 0,67-38 33 0,13-23-33 16,-80 61 0-16,0 0 0 0,81-67 0 0,-4 1 0 15,-77 66-25-15,0 0 25 0,71-63-25 0,-13-2 25 16,0-1-939-16</inkml:trace>
  <inkml:trace contextRef="#ctx0" brushRef="#br0" timeOffset="-72146.85">32974 14646 1054 0,'0'0'0'0,"0"0"16"0,0 0-16 0,7 33 17 0,7 3-17 16,-14-36 6-16,0 0-6 0,20 40 6 0,3 3-6 15,-23-43 29-15,0 0-29 0,24 40 30 0,-1-9-30 16,-23-31 47-16,0 0-47 0,27 35 48 0,6 11-48 0,-33-46 64 16,0 0-64-16,36 49 64 0,-1-3-64 0,-35-46 60 15,0 0-60-15,39 58 61 0,-1 14-61 0,-38-72 47 16,0 0-47-16,34 82 48 0,-6 1-48 0,-28-83 44 0,0 0-44 15,23 84 44-15,-4 0-44 0,-19-84 41 0,0 0-41 16,16 90 41-16,-5 8-41 0,-11-98 37 0,0 0-37 16,3 97 38-16,-8-5-38 0,5-92 35 0,0 0-35 15,-14 93 35-15,-11 8-35 0,25-101 31 0,0 0-31 0,-35 97 31 16,-13-16-31-16,48-81 31 0,0 0-31 0,-52 71 31 16,4-18-31-16,48-53 13 0,0 0-13 0,-39 40 13 15,13-15-13-15,-1-1-1487 0</inkml:trace>
  <inkml:trace contextRef="#ctx0" brushRef="#br0" timeOffset="-66232.23">30865 15717 651 0,'0'0'0'0,"0"0"0"16,0 0 0-16,0 0 7 0,0 0-7 0,-15 21 7 16,10-14-7-16,5-7 19 0,0 0-19 0,0 0 20 15,0 0-20-15,0 0 18 0,0 0-18 0,0 0 19 16,2-14-19-16,-2 14 7 0,0 0-7 0,5-18 8 16,2-1-8-16,-7 19 6 0,0 0-6 0,6-20 6 15,-5 1-6-15,-1 19 5 0,0 0-5 0,0-14 6 16,0-2-6-16,0 16 10 0,0 0-10 0,0-7 10 0,0 7-10 15,0 0 15-15,0 0-15 0,-9-1 16 0,1 1-16 16,8 0 21-16,0 0-21 0,-9 0 22 0,2 0-22 16,7 0 21-16,0 0-21 0,-9 0 21 0,-2 0-21 15,11 0 24-15,0 0-24 0,-12 0 25 0,3 0-25 16,9 0 25-16,0 0-25 0,-7 0 25 0,-2 1-25 0,9-1 22 16,0 0-22-16,-12 5 22 0,-4 1-22 0,16-6 16 15,0 0-16-15,-14 0 16 0,3 5-16 0,11-5 13 16,0 0-13-16,-8 9 14 0,-5 3-14 0,13-12 7 0,0 0-7 15,-14 13 7-15,-2 3-7 0,16-16 3 0,0 0-3 16,-16 19 4-16,2 5-4 0,14-24 1 0,0 0-1 16,-14 26 2-16,-3 4-2 0,17-30 0 0,0 0 0 15,-18 27 1-15,4-2-1 0,14-25 0 0,0 0 0 16,-11 24 0-16,4 2 0 0,7-26 0 0,0 0 0 0,-3 24 1 16,3-5-1-16,0-19 2 0,0 0-2 0,-2 19 3 15,0 4-3-15,2-23 3 0,0 0-3 0,-2 27 4 16,2 10-4-16,0-37 5 0,0 0-5 0,4 34 5 15,-2-4-5-15,-2-30 3 0,0 0-3 0,5 24 4 16,4-5-4-16,-9-19 3 0,0 0-3 0,12 17 3 16,6-3-3-16,-18-14 4 0,0 0-4 0,23 10 4 15,5-1-4-15,-28-9 7 0,0 0-7 0,30 5 7 16,-5-5-7-16,-25 0 8 0,0 0-8 0,22-1 8 16,0-3-8-16,-22 4 8 0,0 0-8 0,21-5 9 15,-2-2-9-15,-19 7 4 0,0 0-4 0,16-10 4 16,-5-4-4-16,-11 14 2 0,0 0-2 0,7-14 2 0,2 4-2 15,-9 10 0-15,0 0 0 0,15-7 0 0,10 0 0 16,0 0-874-16</inkml:trace>
  <inkml:trace contextRef="#ctx0" brushRef="#br0" timeOffset="-63201.1">30177 16788 438 0,'0'0'0'0,"7"2"0"0,10 5 0 16,-17-7 1-16,0 0-1 0,21 7 1 0,-1-4-1 16,-20-3 2-16,0 0-2 0,30 0 3 0,16-5-3 15,-46 5 11-15,0 0-11 0,53-7 12 0,1-2-12 16,-54 9 34-16,0 0-34 0,55-12 34 0,3-7-34 15,-58 19 31-15,0 0-31 0,57-20 32 0,-1 0-32 16,-56 20 25-16,0 0-25 0,57-20 26 0,-1-1-26 0,-56 21 30 16,0 0-30-16,58-19 30 0,7 3-30 0,-65 16 14 15,0 0-14-15,66-15 14 0,-6-1-14 0,-60 16 7 16,0 0-7-16,47-10 7 0,-15 5-7 0,-32 5 4 0,0 0-4 16,30 0 4-16,0 3-4 0,-30-3 0 0,0 0 0 15,42 9 0-15,20 6 0 0,-62-15 0 0,0 0 0 16,71 16 0-16,1-6 0 0,-72-10 0 0,0 0 0 15,72 7 0-15,-12-2 0 0,-60-5 0 0,0 0 0 0,58 6 0 16,6-1 0-16,-64-5 0 0,0 0 0 0,67 5 1 16,0-3-1-16,-67-2 0 0,0 0 0 0,62 0 0 15,-9-6 0-15,-53 6 1 0,0 0-1 0,46-5 2 16,-9 2-2-16,-37 3 3 0,0 0-3 0,35 0 4 16,4 2-4-16,-39-2 2 0,0 0-2 0,47 3 2 15,8 4-2-15,-55-7 0 0,0 0 0 0,60 7 1 16,2-2-1-16,-62-5 1 0,0 0-1 0,63 2 2 15,1-6-2-15,-64 4 5 0,0 0-5 0,63-8 6 16,6-6-6-16,-69 14 5 0,0 0-5 0,76-21 6 16,5-7-6-16,-81 28 0 0,0 0 0 0,83-27 1 0,-6 4-1 15,1 1-542-15</inkml:trace>
  <inkml:trace contextRef="#ctx0" brushRef="#br0" timeOffset="-23462.29">33554 9319 94 0,'0'0'0'0,"0"0"4"15,0 0-4-15,0 0 4 0,0 0-4 0,0 0 4 16,0 0-4-16,-17 9 5 0,17-9-5 0,0 0 4 0,0 0-4 16,0 0 5-16,-7 3-5 0,7-3 1 0,0 0-1 15,0 0 2-15,0 0-2 0,0 0 1 0,0 0-1 16,0 0 2-16,-6-8-2 0,6 8 0 0,0 0 0 15,0 0 1-15,0 0-1 0,0 0 0 0,0 0 0 0,0 0 1 16,0 0-1-16,0 0 0 0,0 0 0 0,0 8 0 16,0-8 0-16,0 0-36 0</inkml:trace>
  <inkml:trace contextRef="#ctx0" brushRef="#br0" timeOffset="-23348.87">33547 9319 125 0,'0'0'0'0,"0"0"0"0,0 0 0 0,0 0 0 16,-10 12 0-16,-1 0-34 0</inkml:trace>
  <inkml:trace contextRef="#ctx0" brushRef="#br0" timeOffset="-23104.44">33554 9324 137 0,'0'0'0'16,"0"0"0"-16,0 0 0 0,0 0 1 0,-8 7-1 16,8-7 0-16,0 0 0 0,0 0 0 0,0 0 0 15,0 0 0-15,0 0 0 0,0 0 0 0,-2 5 0 16,2-5 0-16,0 0 0 0,0 0 1 0,0 0-1 15,0 0 1-15,0 0-1 0,0 0 1 0,7 4-1 16,-7-4 0-16,0 0 0 0,0 0 1 0,0 0-1 0,0 0 0 16,0 0 0-16,0 0 0 0,0 0 0 0,0 0 0 15,0 0 0-15,0 0 0 0,0 0 0 0,0 0-1 16,0 0 1-16,0 0 0 0,0 0 0 0,0 0-1 0,0 0 1 16,0 0 0-16,5 5 0 0,-5-5-1 0,0 0 1 15,0 0 0-15,0 0 0 0,0 0-1 0,0 0 1 16,0 10 0-16,0-10 0 0,0 0-1 0,0 0 1 15,0 0 0-15,0 0 0 0,0 0-1 0,0 0 1 16,2 6 0-16,-2-6 0 0,0 0-42 0</inkml:trace>
  <inkml:trace contextRef="#ctx0" brushRef="#br0" timeOffset="-23012.91">33597 9359 147 0,'0'0'0'0,"0"0"0"0,0 0 0 0,-9 5 0 16,2-5 0-16,7 0-1 0,0 0 1 0,0 0 0 15,0 0 0-15,0 0-1 0,0 0 1 0,-5 9-1 16,5-9 1-16,0 0-48 0</inkml:trace>
  <inkml:trace contextRef="#ctx0" brushRef="#br0" timeOffset="-22955.08">33597 9380 147 0,'0'0'0'0,"0"0"-51"0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3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7: Clock-Driven Scheduling (Chapter 5)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General Structure of Cyclic Schedules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2941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Frame size constraints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Every job can start and complete within a frame </a:t>
                </a:r>
                <a:r>
                  <a:rPr lang="en-IN" dirty="0">
                    <a:sym typeface="Wingdings" panose="05000000000000000000" pitchFamily="2" charset="2"/>
                  </a:rPr>
                  <a:t> No pre-emption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IN" b="1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For integer number of frames,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chosen should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dirty="0"/>
                  <a:t>, which can also be achieved when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I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A </a:t>
                </a:r>
                <a:r>
                  <a:rPr lang="en-IN" dirty="0" err="1"/>
                  <a:t>hyperperiod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dirty="0"/>
                  <a:t>) begins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en-IN" dirty="0"/>
                  <a:t> frame,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 is the number of frames in a </a:t>
                </a:r>
                <a:r>
                  <a:rPr lang="en-IN" dirty="0" err="1"/>
                  <a:t>hyperperiod</a:t>
                </a:r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=0,1,…,</m:t>
                    </m:r>
                  </m:oMath>
                </a14:m>
                <a:r>
                  <a:rPr lang="en-IN" dirty="0"/>
                  <a:t> are </a:t>
                </a:r>
                <a:r>
                  <a:rPr lang="en-IN" dirty="0">
                    <a:solidFill>
                      <a:srgbClr val="C00000"/>
                    </a:solidFill>
                  </a:rPr>
                  <a:t>major cycles</a:t>
                </a:r>
              </a:p>
              <a:p>
                <a:endParaRPr lang="en-IN" u="sng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2941320"/>
              </a:xfrm>
              <a:blipFill>
                <a:blip r:embed="rId2"/>
                <a:stretch>
                  <a:fillRect l="-556" t="-2899" b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2F870-76A4-41CB-B30B-0CA2E54CD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405" y="4671444"/>
            <a:ext cx="7723669" cy="16531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E7941D-7173-4CAE-8F25-54F8665A0C4B}"/>
                  </a:ext>
                </a:extLst>
              </p14:cNvPr>
              <p14:cNvContentPartPr/>
              <p14:nvPr/>
            </p14:nvContentPartPr>
            <p14:xfrm>
              <a:off x="8110800" y="1679760"/>
              <a:ext cx="3831840" cy="225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E7941D-7173-4CAE-8F25-54F8665A0C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1440" y="1670400"/>
                <a:ext cx="3850560" cy="22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5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General Structure of Cyclic Schedules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294132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Frame size constraints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For scheduler to ensure every task meets by deadline, frame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IN" dirty="0"/>
                  <a:t> should be </a:t>
                </a:r>
                <a:r>
                  <a:rPr lang="en-IN" dirty="0">
                    <a:solidFill>
                      <a:srgbClr val="0070C0"/>
                    </a:solidFill>
                  </a:rPr>
                  <a:t>sufficiently small</a:t>
                </a:r>
                <a:r>
                  <a:rPr lang="en-IN" dirty="0"/>
                  <a:t> so that there is </a:t>
                </a:r>
                <a:r>
                  <a:rPr lang="en-IN" dirty="0">
                    <a:solidFill>
                      <a:srgbClr val="0070C0"/>
                    </a:solidFill>
                  </a:rPr>
                  <a:t>at least one frame</a:t>
                </a:r>
                <a:r>
                  <a:rPr lang="en-IN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b="1" dirty="0">
                    <a:solidFill>
                      <a:srgbClr val="0070C0"/>
                    </a:solidFill>
                  </a:rPr>
                  <a:t>Case 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is the start of frame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Frame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IN" dirty="0"/>
                  <a:t> should be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𝐠𝐜𝐝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IN" b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2941320"/>
              </a:xfrm>
              <a:blipFill>
                <a:blip r:embed="rId2"/>
                <a:stretch>
                  <a:fillRect l="-667" t="-1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C9E58-17A3-47C7-A937-D13840C1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51" y="4819888"/>
            <a:ext cx="8921209" cy="14132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F90442-D217-4C77-A4CC-43695691EFA4}"/>
                  </a:ext>
                </a:extLst>
              </p14:cNvPr>
              <p14:cNvContentPartPr/>
              <p14:nvPr/>
            </p14:nvContentPartPr>
            <p14:xfrm>
              <a:off x="2269440" y="1134360"/>
              <a:ext cx="9825840" cy="495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F90442-D217-4C77-A4CC-43695691EF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0080" y="1125000"/>
                <a:ext cx="9844560" cy="49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General Structure of Cyclic Schedules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𝒇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≥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𝑵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func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𝐠𝐜𝐝</m:t>
                      </m:r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Task system consists of 4 periodic tasks</a:t>
                </a:r>
                <a:br>
                  <a:rPr lang="en-I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4,1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5,1.8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20,1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20,2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According to Eq.1,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Possible frame sizes are 2, 4, 5, 10 and 20 according to Eq. 2.</a:t>
                </a:r>
              </a:p>
              <a:p>
                <a:pPr marL="0" indent="0">
                  <a:buNone/>
                </a:pPr>
                <a:r>
                  <a:rPr lang="en-US" dirty="0"/>
                  <a:t>Only 2 satisfies Eq. 3.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Cyclic Schedule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What to do with overruns</a:t>
            </a:r>
            <a:br>
              <a:rPr lang="en-IN" dirty="0"/>
            </a:br>
            <a:r>
              <a:rPr lang="en-IN" dirty="0"/>
              <a:t>  Let the task continue </a:t>
            </a:r>
            <a:r>
              <a:rPr lang="en-IN" dirty="0">
                <a:sym typeface="Wingdings" panose="05000000000000000000" pitchFamily="2" charset="2"/>
              </a:rPr>
              <a:t> Can have domino effect on all other tasks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/>
              <a:t> Abort the task </a:t>
            </a:r>
            <a:r>
              <a:rPr lang="en-IN" dirty="0">
                <a:sym typeface="Wingdings" panose="05000000000000000000" pitchFamily="2" charset="2"/>
              </a:rPr>
              <a:t> Can lead to inconsistent system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ym typeface="Wingdings" panose="05000000000000000000" pitchFamily="2" charset="2"/>
              </a:rPr>
              <a:t> Cannot expand the schedule or change the code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Clock-Driven Scheduling – An Introduction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dirty="0"/>
              <a:t>Applicable when the system is mostly </a:t>
            </a:r>
            <a:r>
              <a:rPr lang="en-IN" dirty="0">
                <a:solidFill>
                  <a:srgbClr val="0070C0"/>
                </a:solidFill>
              </a:rPr>
              <a:t>deterministic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Could include few </a:t>
            </a:r>
            <a:r>
              <a:rPr lang="en-IN" dirty="0">
                <a:solidFill>
                  <a:srgbClr val="C00000"/>
                </a:solidFill>
              </a:rPr>
              <a:t>aperiodic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sporadic</a:t>
            </a:r>
            <a:r>
              <a:rPr lang="en-IN" dirty="0"/>
              <a:t> jobs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Clock-Driven Scheduling – Notations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</a:rPr>
                  <a:t>Assumptions of periodic task model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Number of periodic tasks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is fixed (</a:t>
                </a:r>
                <a:r>
                  <a:rPr lang="en-IN" dirty="0">
                    <a:solidFill>
                      <a:srgbClr val="0070C0"/>
                    </a:solidFill>
                  </a:rPr>
                  <a:t>system stays in one operation mode</a:t>
                </a:r>
                <a:r>
                  <a:rPr lang="en-IN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Parameters of periodic tasks are known a priori – 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has an interrelease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ready for execution at release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Periodic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represented by 4-tuple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- Phase of the task,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- Period,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- Execution time, </a:t>
                </a:r>
                <a:br>
                  <a:rPr lang="en-IN" dirty="0"/>
                </a:br>
                <a:r>
                  <a:rPr lang="en-I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- Relative deadline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667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Clock-Driven Scheduling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814705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Example – Periodic Task (2,12,4,8) is shown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6ED14-B49C-42B8-81D8-255F7AF181F1}"/>
              </a:ext>
            </a:extLst>
          </p:cNvPr>
          <p:cNvCxnSpPr/>
          <p:nvPr/>
        </p:nvCxnSpPr>
        <p:spPr>
          <a:xfrm>
            <a:off x="819150" y="4104005"/>
            <a:ext cx="100393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6900AA-45D1-4EAF-9F57-4A5C1D175CCA}"/>
              </a:ext>
            </a:extLst>
          </p:cNvPr>
          <p:cNvCxnSpPr/>
          <p:nvPr/>
        </p:nvCxnSpPr>
        <p:spPr>
          <a:xfrm flipV="1">
            <a:off x="1412240" y="3281680"/>
            <a:ext cx="0" cy="822325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86E6E9-C91A-418D-960F-59B0D32A3526}"/>
              </a:ext>
            </a:extLst>
          </p:cNvPr>
          <p:cNvCxnSpPr/>
          <p:nvPr/>
        </p:nvCxnSpPr>
        <p:spPr>
          <a:xfrm flipV="1">
            <a:off x="4185920" y="3281680"/>
            <a:ext cx="0" cy="822325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E77AE7-780A-4081-9E28-45426F88CDAA}"/>
              </a:ext>
            </a:extLst>
          </p:cNvPr>
          <p:cNvCxnSpPr/>
          <p:nvPr/>
        </p:nvCxnSpPr>
        <p:spPr>
          <a:xfrm flipV="1">
            <a:off x="6959600" y="3281680"/>
            <a:ext cx="0" cy="822325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527E01-716A-40F7-AACE-CB1A210DF3BF}"/>
              </a:ext>
            </a:extLst>
          </p:cNvPr>
          <p:cNvCxnSpPr/>
          <p:nvPr/>
        </p:nvCxnSpPr>
        <p:spPr>
          <a:xfrm flipV="1">
            <a:off x="9743440" y="3281680"/>
            <a:ext cx="0" cy="822325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F912D-760C-46C7-85A8-EA3AE7B53934}"/>
              </a:ext>
            </a:extLst>
          </p:cNvPr>
          <p:cNvSpPr txBox="1"/>
          <p:nvPr/>
        </p:nvSpPr>
        <p:spPr>
          <a:xfrm>
            <a:off x="1262199" y="408559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F72569-4296-4DD6-B8B2-3EE59DF38719}"/>
              </a:ext>
            </a:extLst>
          </p:cNvPr>
          <p:cNvSpPr txBox="1"/>
          <p:nvPr/>
        </p:nvSpPr>
        <p:spPr>
          <a:xfrm>
            <a:off x="3995239" y="409511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375C57-0AC6-4B01-8273-EE240D90DC6D}"/>
              </a:ext>
            </a:extLst>
          </p:cNvPr>
          <p:cNvSpPr txBox="1"/>
          <p:nvPr/>
        </p:nvSpPr>
        <p:spPr>
          <a:xfrm>
            <a:off x="6761376" y="410464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25527-C019-4016-A230-BD614E43EB77}"/>
              </a:ext>
            </a:extLst>
          </p:cNvPr>
          <p:cNvSpPr txBox="1"/>
          <p:nvPr/>
        </p:nvSpPr>
        <p:spPr>
          <a:xfrm>
            <a:off x="9535691" y="408559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5B3221-8FED-4A36-97FA-E8183D274132}"/>
              </a:ext>
            </a:extLst>
          </p:cNvPr>
          <p:cNvCxnSpPr/>
          <p:nvPr/>
        </p:nvCxnSpPr>
        <p:spPr>
          <a:xfrm>
            <a:off x="3333750" y="3272155"/>
            <a:ext cx="0" cy="8134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70C406-1F93-431E-9B88-8E1E24D1F518}"/>
              </a:ext>
            </a:extLst>
          </p:cNvPr>
          <p:cNvCxnSpPr/>
          <p:nvPr/>
        </p:nvCxnSpPr>
        <p:spPr>
          <a:xfrm>
            <a:off x="6105525" y="3272155"/>
            <a:ext cx="0" cy="8134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F94EC4-C5E5-4C11-9CC6-B4D9924E42B6}"/>
              </a:ext>
            </a:extLst>
          </p:cNvPr>
          <p:cNvCxnSpPr/>
          <p:nvPr/>
        </p:nvCxnSpPr>
        <p:spPr>
          <a:xfrm>
            <a:off x="8934450" y="3272155"/>
            <a:ext cx="0" cy="8134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776A03-2A1A-4445-A92F-A95A49639F17}"/>
              </a:ext>
            </a:extLst>
          </p:cNvPr>
          <p:cNvSpPr txBox="1"/>
          <p:nvPr/>
        </p:nvSpPr>
        <p:spPr>
          <a:xfrm>
            <a:off x="3139721" y="409511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B677E-8C83-4977-8123-D7BCCD5C4987}"/>
              </a:ext>
            </a:extLst>
          </p:cNvPr>
          <p:cNvSpPr txBox="1"/>
          <p:nvPr/>
        </p:nvSpPr>
        <p:spPr>
          <a:xfrm>
            <a:off x="5915383" y="410464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DAF83F-FFD9-4AA8-AE19-5CD6C769CC81}"/>
              </a:ext>
            </a:extLst>
          </p:cNvPr>
          <p:cNvSpPr txBox="1"/>
          <p:nvPr/>
        </p:nvSpPr>
        <p:spPr>
          <a:xfrm>
            <a:off x="8760945" y="409511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7A4E2-3200-410A-A41C-2B6371028438}"/>
              </a:ext>
            </a:extLst>
          </p:cNvPr>
          <p:cNvSpPr/>
          <p:nvPr/>
        </p:nvSpPr>
        <p:spPr>
          <a:xfrm>
            <a:off x="1880836" y="3542666"/>
            <a:ext cx="928209" cy="5530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5CB4B8-233A-47EA-BD2D-FDC8F9917507}"/>
              </a:ext>
            </a:extLst>
          </p:cNvPr>
          <p:cNvSpPr/>
          <p:nvPr/>
        </p:nvSpPr>
        <p:spPr>
          <a:xfrm>
            <a:off x="4432239" y="3542666"/>
            <a:ext cx="928209" cy="5530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DD548C-2FCF-4F30-BE21-73532DD38AC6}"/>
              </a:ext>
            </a:extLst>
          </p:cNvPr>
          <p:cNvSpPr/>
          <p:nvPr/>
        </p:nvSpPr>
        <p:spPr>
          <a:xfrm>
            <a:off x="7993677" y="3542666"/>
            <a:ext cx="928209" cy="5530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C92A5A-2D9E-45D2-8889-332728B94693}"/>
              </a:ext>
            </a:extLst>
          </p:cNvPr>
          <p:cNvCxnSpPr/>
          <p:nvPr/>
        </p:nvCxnSpPr>
        <p:spPr>
          <a:xfrm>
            <a:off x="1412240" y="3103880"/>
            <a:ext cx="2773680" cy="0"/>
          </a:xfrm>
          <a:prstGeom prst="straightConnector1">
            <a:avLst/>
          </a:prstGeom>
          <a:ln>
            <a:solidFill>
              <a:srgbClr val="0070C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A1E83A-AFAF-4EDC-8F86-83BAF4C6D3F6}"/>
              </a:ext>
            </a:extLst>
          </p:cNvPr>
          <p:cNvCxnSpPr/>
          <p:nvPr/>
        </p:nvCxnSpPr>
        <p:spPr>
          <a:xfrm>
            <a:off x="4202988" y="3103880"/>
            <a:ext cx="2773680" cy="0"/>
          </a:xfrm>
          <a:prstGeom prst="straightConnector1">
            <a:avLst/>
          </a:prstGeom>
          <a:ln>
            <a:solidFill>
              <a:srgbClr val="0070C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27D1C1-7C9F-41AE-8CF8-ECDDE655684F}"/>
              </a:ext>
            </a:extLst>
          </p:cNvPr>
          <p:cNvCxnSpPr/>
          <p:nvPr/>
        </p:nvCxnSpPr>
        <p:spPr>
          <a:xfrm>
            <a:off x="6976668" y="3103880"/>
            <a:ext cx="2773680" cy="0"/>
          </a:xfrm>
          <a:prstGeom prst="straightConnector1">
            <a:avLst/>
          </a:prstGeom>
          <a:ln>
            <a:solidFill>
              <a:srgbClr val="0070C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3D8D5-566C-4909-B20B-B0A2ED2E444B}"/>
                  </a:ext>
                </a:extLst>
              </p:cNvPr>
              <p:cNvSpPr txBox="1"/>
              <p:nvPr/>
            </p:nvSpPr>
            <p:spPr>
              <a:xfrm>
                <a:off x="2143936" y="2716131"/>
                <a:ext cx="9957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3D8D5-566C-4909-B20B-B0A2ED2E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36" y="2716131"/>
                <a:ext cx="99578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46E2B-71E8-41C4-A4EC-14FA6A8B83EF}"/>
                  </a:ext>
                </a:extLst>
              </p:cNvPr>
              <p:cNvSpPr txBox="1"/>
              <p:nvPr/>
            </p:nvSpPr>
            <p:spPr>
              <a:xfrm>
                <a:off x="5159097" y="2734547"/>
                <a:ext cx="9957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46E2B-71E8-41C4-A4EC-14FA6A8B8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097" y="2734547"/>
                <a:ext cx="9957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69F3B0-275B-4590-A056-4D3A9F8002F4}"/>
                  </a:ext>
                </a:extLst>
              </p:cNvPr>
              <p:cNvSpPr txBox="1"/>
              <p:nvPr/>
            </p:nvSpPr>
            <p:spPr>
              <a:xfrm>
                <a:off x="7798454" y="2734547"/>
                <a:ext cx="9957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69F3B0-275B-4590-A056-4D3A9F800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454" y="2734547"/>
                <a:ext cx="99578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9CFFF-DE0E-462E-9DF2-42D8764B9D15}"/>
              </a:ext>
            </a:extLst>
          </p:cNvPr>
          <p:cNvCxnSpPr/>
          <p:nvPr/>
        </p:nvCxnSpPr>
        <p:spPr>
          <a:xfrm>
            <a:off x="1402080" y="4663440"/>
            <a:ext cx="1935230" cy="0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29E16D-36C1-4F40-86E0-73CE5771E141}"/>
              </a:ext>
            </a:extLst>
          </p:cNvPr>
          <p:cNvCxnSpPr/>
          <p:nvPr/>
        </p:nvCxnSpPr>
        <p:spPr>
          <a:xfrm>
            <a:off x="4160770" y="4663440"/>
            <a:ext cx="1935230" cy="0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24F29-78BE-4075-8B44-4CEF2FFF1BAD}"/>
              </a:ext>
            </a:extLst>
          </p:cNvPr>
          <p:cNvCxnSpPr/>
          <p:nvPr/>
        </p:nvCxnSpPr>
        <p:spPr>
          <a:xfrm>
            <a:off x="6969125" y="4663440"/>
            <a:ext cx="1935230" cy="0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F02DE1-E5CB-4746-A6FC-DCA1359F8679}"/>
                  </a:ext>
                </a:extLst>
              </p:cNvPr>
              <p:cNvSpPr txBox="1"/>
              <p:nvPr/>
            </p:nvSpPr>
            <p:spPr>
              <a:xfrm>
                <a:off x="1880836" y="4716380"/>
                <a:ext cx="8933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F02DE1-E5CB-4746-A6FC-DCA1359F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836" y="4716380"/>
                <a:ext cx="89338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18D93-CD29-4F2E-99D8-1E14AD53EBFE}"/>
                  </a:ext>
                </a:extLst>
              </p:cNvPr>
              <p:cNvSpPr txBox="1"/>
              <p:nvPr/>
            </p:nvSpPr>
            <p:spPr>
              <a:xfrm>
                <a:off x="4681692" y="4741665"/>
                <a:ext cx="8933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18D93-CD29-4F2E-99D8-1E14AD53E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92" y="4741665"/>
                <a:ext cx="89338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02F1E0-10F1-418E-A5D2-66E3C6C479E0}"/>
                  </a:ext>
                </a:extLst>
              </p:cNvPr>
              <p:cNvSpPr txBox="1"/>
              <p:nvPr/>
            </p:nvSpPr>
            <p:spPr>
              <a:xfrm>
                <a:off x="7564395" y="4741665"/>
                <a:ext cx="8933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02F1E0-10F1-418E-A5D2-66E3C6C4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95" y="4741665"/>
                <a:ext cx="89338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458CBD-A8E6-44AA-A81D-713DA7CE768C}"/>
              </a:ext>
            </a:extLst>
          </p:cNvPr>
          <p:cNvCxnSpPr/>
          <p:nvPr/>
        </p:nvCxnSpPr>
        <p:spPr>
          <a:xfrm>
            <a:off x="819150" y="3085463"/>
            <a:ext cx="0" cy="20002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5550D1-91ED-4D5D-850A-9AA7EC060E0F}"/>
              </a:ext>
            </a:extLst>
          </p:cNvPr>
          <p:cNvCxnSpPr/>
          <p:nvPr/>
        </p:nvCxnSpPr>
        <p:spPr>
          <a:xfrm>
            <a:off x="819150" y="3809047"/>
            <a:ext cx="59309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6067F02-6B16-4462-A7D1-BCD9CB2EAE3A}"/>
                  </a:ext>
                </a:extLst>
              </p:cNvPr>
              <p:cNvSpPr/>
              <p:nvPr/>
            </p:nvSpPr>
            <p:spPr>
              <a:xfrm>
                <a:off x="681620" y="2450388"/>
                <a:ext cx="903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6067F02-6B16-4462-A7D1-BCD9CB2EA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20" y="2450388"/>
                <a:ext cx="903709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DECC02-9F58-45F5-B735-A3CE8820DF14}"/>
              </a:ext>
            </a:extLst>
          </p:cNvPr>
          <p:cNvCxnSpPr>
            <a:endCxn id="44" idx="2"/>
          </p:cNvCxnSpPr>
          <p:nvPr/>
        </p:nvCxnSpPr>
        <p:spPr>
          <a:xfrm flipV="1">
            <a:off x="1115695" y="2819720"/>
            <a:ext cx="0" cy="995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3EB733-1880-4E6B-8388-58886FA9CEE5}"/>
                  </a:ext>
                </a:extLst>
              </p:cNvPr>
              <p:cNvSpPr txBox="1"/>
              <p:nvPr/>
            </p:nvSpPr>
            <p:spPr>
              <a:xfrm>
                <a:off x="609600" y="5394960"/>
                <a:ext cx="10039347" cy="71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200" dirty="0"/>
                  <a:t>Utilization of the task </a:t>
                </a:r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sz="2200" dirty="0"/>
                  <a:t> (</a:t>
                </a:r>
                <a:r>
                  <a:rPr lang="en-IN" sz="2200" dirty="0">
                    <a:solidFill>
                      <a:srgbClr val="0070C0"/>
                    </a:solidFill>
                  </a:rPr>
                  <a:t>Measure of how busy the processor could be</a:t>
                </a:r>
                <a:r>
                  <a:rPr lang="en-IN" sz="2200" dirty="0"/>
                  <a:t>)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3EB733-1880-4E6B-8388-58886FA9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94960"/>
                <a:ext cx="10039347" cy="719299"/>
              </a:xfrm>
              <a:prstGeom prst="rect">
                <a:avLst/>
              </a:prstGeom>
              <a:blipFill>
                <a:blip r:embed="rId10"/>
                <a:stretch>
                  <a:fillRect l="-789" t="-10169" b="-9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Static, Timer-Driven Scheduler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Assumption</a:t>
            </a:r>
            <a:r>
              <a:rPr lang="en-IN" dirty="0"/>
              <a:t>: OS maintains a queue for the aperiodic jobs and aperiodic jobs are placed in this queue when they are released</a:t>
            </a:r>
          </a:p>
          <a:p>
            <a:r>
              <a:rPr lang="en-IN" dirty="0"/>
              <a:t>For jobs with hard deadlines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parameters are known a priori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Construct static schedule off-line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ym typeface="Wingdings" panose="05000000000000000000" pitchFamily="2" charset="2"/>
              </a:rPr>
              <a:t>at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run time</a:t>
            </a:r>
            <a:r>
              <a:rPr lang="en-IN" dirty="0">
                <a:sym typeface="Wingdings" panose="05000000000000000000" pitchFamily="2" charset="2"/>
              </a:rPr>
              <a:t>, the scheduler dispatches the jobs according to the static schedule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ym typeface="Wingdings" panose="05000000000000000000" pitchFamily="2" charset="2"/>
              </a:rPr>
              <a:t>if no job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overruns</a:t>
            </a:r>
            <a:r>
              <a:rPr lang="en-IN" dirty="0">
                <a:sym typeface="Wingdings" panose="05000000000000000000" pitchFamily="2" charset="2"/>
              </a:rPr>
              <a:t>, all deadlines are deterministically met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static schedule can be derived with sophisticated and complex algorithms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Static, Timer-Driven Scheduler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1346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Task system consists of 4 periodic tasks</a:t>
                </a:r>
                <a:br>
                  <a:rPr lang="en-I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5,1.8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20,1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20,2</m:t>
                          </m:r>
                        </m:e>
                      </m:d>
                    </m:oMath>
                  </m:oMathPara>
                </a14:m>
                <a:br>
                  <a:rPr lang="en-IN" dirty="0"/>
                </a:br>
                <a:r>
                  <a:rPr lang="en-IN" dirty="0"/>
                  <a:t>Utilizations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=0.25,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36,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05,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1346200"/>
              </a:xfrm>
              <a:blipFill>
                <a:blip r:embed="rId2"/>
                <a:stretch>
                  <a:fillRect l="-1000" t="-4072" b="-6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1BC38-5CA8-47B2-86FE-D14D4C8DB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" y="3129280"/>
            <a:ext cx="10659110" cy="11960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A6E758-9438-4DD8-B1AC-E2850E5FEB42}"/>
              </a:ext>
            </a:extLst>
          </p:cNvPr>
          <p:cNvSpPr txBox="1">
            <a:spLocks/>
          </p:cNvSpPr>
          <p:nvPr/>
        </p:nvSpPr>
        <p:spPr>
          <a:xfrm>
            <a:off x="609600" y="4636001"/>
            <a:ext cx="10972800" cy="134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dirty="0">
                <a:solidFill>
                  <a:srgbClr val="C00000"/>
                </a:solidFill>
              </a:rPr>
              <a:t>Intervals (3.8,4), (5,6), (10.8,12), (14.8,16), (17,18), (19.8,20) are not used and can be used to execute aperiodic jobs.</a:t>
            </a:r>
          </a:p>
          <a:p>
            <a:endParaRPr lang="en-IN" dirty="0"/>
          </a:p>
          <a:p>
            <a:pPr marL="0" indent="0">
              <a:buFont typeface="Wingdings 2"/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503826-460A-45B6-9C76-A0A65C5C1685}"/>
                  </a:ext>
                </a:extLst>
              </p14:cNvPr>
              <p14:cNvContentPartPr/>
              <p14:nvPr/>
            </p14:nvContentPartPr>
            <p14:xfrm>
              <a:off x="1015920" y="3983400"/>
              <a:ext cx="4074120" cy="788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503826-460A-45B6-9C76-A0A65C5C16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6560" y="3974040"/>
                <a:ext cx="409284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0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Static, Timer-Driven Scheduler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A258E-7EB4-44F0-A2C9-1A342D36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4" y="1642051"/>
            <a:ext cx="5735376" cy="4456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C5537-D53E-4037-B217-AB36B46DCC21}"/>
                  </a:ext>
                </a:extLst>
              </p:cNvPr>
              <p:cNvSpPr txBox="1"/>
              <p:nvPr/>
            </p:nvSpPr>
            <p:spPr>
              <a:xfrm>
                <a:off x="6807200" y="1642051"/>
                <a:ext cx="4775200" cy="4278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1600" dirty="0"/>
                  <a:t> – </a:t>
                </a:r>
                <a:r>
                  <a:rPr lang="en-IN" sz="1600" dirty="0" err="1"/>
                  <a:t>Hyperperiod</a:t>
                </a:r>
                <a:r>
                  <a:rPr lang="en-IN" sz="1600" dirty="0"/>
                  <a:t> of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sym typeface="Wingdings" panose="05000000000000000000" pitchFamily="2" charset="2"/>
                  </a:rPr>
                  <a:t> Entry in the schedule table signifies that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/>
                  <a:t>, task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should start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/>
                  <a:t> – Number of entries in the schedule of each </a:t>
                </a:r>
                <a:r>
                  <a:rPr lang="en-IN" sz="1600" dirty="0" err="1"/>
                  <a:t>hyperperiod</a:t>
                </a:r>
                <a:endParaRPr lang="en-IN" sz="1600" dirty="0"/>
              </a:p>
              <a:p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Scheduler uses a </a:t>
                </a:r>
                <a:r>
                  <a:rPr lang="en-IN" sz="1600" dirty="0">
                    <a:solidFill>
                      <a:srgbClr val="00B0F0"/>
                    </a:solidFill>
                  </a:rPr>
                  <a:t>timer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After task creation and initialization and at every decision time, scheduler sets the timer that expires and interrupts at the next decision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Periodic static schedule also called </a:t>
                </a:r>
                <a:r>
                  <a:rPr lang="en-IN" sz="1600" dirty="0">
                    <a:solidFill>
                      <a:srgbClr val="FF0000"/>
                    </a:solidFill>
                  </a:rPr>
                  <a:t>cyclic schedule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C5537-D53E-4037-B217-AB36B46D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1642051"/>
                <a:ext cx="4775200" cy="4278094"/>
              </a:xfrm>
              <a:prstGeom prst="rect">
                <a:avLst/>
              </a:prstGeom>
              <a:blipFill>
                <a:blip r:embed="rId4"/>
                <a:stretch>
                  <a:fillRect l="-511" t="-427" b="-8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General Structure of Cyclic Schedules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28905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u="sng" dirty="0"/>
                  <a:t>Frames and Major Cycles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A restriction imposed by structure of cyclic schedules </a:t>
                </a:r>
                <a:r>
                  <a:rPr lang="en-IN" dirty="0">
                    <a:sym typeface="Wingdings" panose="05000000000000000000" pitchFamily="2" charset="2"/>
                  </a:rPr>
                  <a:t> scheduling decisions are made periodically and not at arbitrary times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 Time line partitioned into intervals called </a:t>
                </a:r>
                <a:r>
                  <a:rPr lang="en-IN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Frames</a:t>
                </a:r>
                <a:r>
                  <a:rPr lang="en-IN" dirty="0">
                    <a:sym typeface="Wingdings" panose="05000000000000000000" pitchFamily="2" charset="2"/>
                  </a:rPr>
                  <a:t> by scheduling decision times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b="1" dirty="0"/>
                  <a:t> </a:t>
                </a:r>
                <a:r>
                  <a:rPr lang="en-IN" dirty="0"/>
                  <a:t>Length of frame size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dirty="0">
                    <a:solidFill>
                      <a:srgbClr val="0070C0"/>
                    </a:solidFill>
                  </a:rPr>
                  <a:t>No </a:t>
                </a:r>
                <a:r>
                  <a:rPr lang="en-IN" dirty="0" err="1">
                    <a:solidFill>
                      <a:srgbClr val="0070C0"/>
                    </a:solidFill>
                  </a:rPr>
                  <a:t>preemption</a:t>
                </a:r>
                <a:r>
                  <a:rPr lang="en-IN" dirty="0"/>
                  <a:t> within each frame as scheduling decisions at the beginning of every frame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Phase of each periodic task = non negative integer multiple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u="sng" dirty="0"/>
              </a:p>
              <a:p>
                <a:endParaRPr lang="en-IN" u="sng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2890520"/>
              </a:xfrm>
              <a:blipFill>
                <a:blip r:embed="rId2"/>
                <a:stretch>
                  <a:fillRect l="-556" t="-2954" r="-222" b="-3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2F870-76A4-41CB-B30B-0CA2E54CD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91" y="4671444"/>
            <a:ext cx="7723669" cy="16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General Structure of Cyclic Schedules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2118360"/>
          </a:xfrm>
        </p:spPr>
        <p:txBody>
          <a:bodyPr>
            <a:normAutofit/>
          </a:bodyPr>
          <a:lstStyle/>
          <a:p>
            <a:r>
              <a:rPr lang="en-IN" dirty="0"/>
              <a:t>Scheduler must perform </a:t>
            </a:r>
            <a:r>
              <a:rPr lang="en-IN" dirty="0">
                <a:solidFill>
                  <a:srgbClr val="C00000"/>
                </a:solidFill>
              </a:rPr>
              <a:t>monitoring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enforcement</a:t>
            </a:r>
            <a:r>
              <a:rPr lang="en-IN" dirty="0"/>
              <a:t> actions at the beginning of each frame</a:t>
            </a:r>
          </a:p>
          <a:p>
            <a:r>
              <a:rPr lang="en-IN" dirty="0"/>
              <a:t>Monitored aspects – task has released and ready for execution, any overrun</a:t>
            </a:r>
          </a:p>
          <a:p>
            <a:pPr marL="0" indent="0">
              <a:buNone/>
            </a:pPr>
            <a:endParaRPr lang="en-IN" u="sng" dirty="0"/>
          </a:p>
          <a:p>
            <a:endParaRPr lang="en-IN" u="sng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2F870-76A4-41CB-B30B-0CA2E54C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65" y="3747962"/>
            <a:ext cx="7723669" cy="16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924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Palatino Linotype</vt:lpstr>
      <vt:lpstr>Wingdings</vt:lpstr>
      <vt:lpstr>Wingdings 2</vt:lpstr>
      <vt:lpstr>Presentation on brainstorming</vt:lpstr>
      <vt:lpstr>Lecture 7: Clock-Driven Scheduling (Chapter 5)</vt:lpstr>
      <vt:lpstr>Clock-Driven Scheduling – An Introduction</vt:lpstr>
      <vt:lpstr>Clock-Driven Scheduling – Notations</vt:lpstr>
      <vt:lpstr>Clock-Driven Scheduling</vt:lpstr>
      <vt:lpstr>Static, Timer-Driven Scheduler</vt:lpstr>
      <vt:lpstr>Static, Timer-Driven Scheduler</vt:lpstr>
      <vt:lpstr>Static, Timer-Driven Scheduler</vt:lpstr>
      <vt:lpstr>General Structure of Cyclic Schedules</vt:lpstr>
      <vt:lpstr>General Structure of Cyclic Schedules</vt:lpstr>
      <vt:lpstr>General Structure of Cyclic Schedules</vt:lpstr>
      <vt:lpstr>General Structure of Cyclic Schedules</vt:lpstr>
      <vt:lpstr>General Structure of Cyclic Schedules</vt:lpstr>
      <vt:lpstr>Cyclic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157</cp:revision>
  <dcterms:created xsi:type="dcterms:W3CDTF">2020-08-26T05:01:04Z</dcterms:created>
  <dcterms:modified xsi:type="dcterms:W3CDTF">2020-09-09T09:18:36Z</dcterms:modified>
</cp:coreProperties>
</file>