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5"/>
  </p:notesMasterIdLst>
  <p:sldIdLst>
    <p:sldId id="272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2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k Gangadharan" initials="DG" lastIdx="1" clrIdx="0">
    <p:extLst>
      <p:ext uri="{19B8F6BF-5375-455C-9EA6-DF929625EA0E}">
        <p15:presenceInfo xmlns:p15="http://schemas.microsoft.com/office/powerpoint/2012/main" userId="d4adaaab489a7f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BD4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 varScale="1">
        <p:scale>
          <a:sx n="64" d="100"/>
          <a:sy n="64" d="100"/>
        </p:scale>
        <p:origin x="4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6T08:32:37.6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20272 13803 113 0,'0'0'0'0,"0"0"0"16,0 0 0-16,0 0 2 0,0 0-2 0,0 0 3 15,0 0-3-15,0 0 19 0,0 0-19 0,0 17 20 16,0-8-20-16,0-9 43 0,0 0-43 0,0 15 44 16,-1 8-44-16,1-23 47 0,0 0-47 0,-4 26 47 15,2 5-47-15,2-31 39 0,0 0-39 0,-1 31 40 16,1 6-40-16,0-37 33 0,0 0-33 0,1 34 33 15,5-8-33-15,-6-26 26 0,0 0-26 0,1 30 27 16,3-3-27-16,-4-27 30 0,0 0-30 0,3 33 30 16,1 3-30-16,-4-36 30 0,0 0-30 0,3 40 31 15,1 9-31-15,-4-49 31 0,0 0-31 0,5 52 32 0,2 8-32 16,-7-60 34-16,0 0-34 0,9 61 35 0,2-4-35 16,-11-57 37-16,0 0-37 0,12 52 37 0,-3-2-37 15,-9-50 29-15,0 0-29 0,5 48 30 0,2 3-30 16,-7-51 25-16,0 0-25 0,7 53 25 0,0 1-25 15,-7-54 24-15,0 0-24 0,6 50 24 0,-5-8-24 16,-1-42 19-16,0 0-19 0,2 36 19 0,4-3-19 0,-6-33 14 16,0 0-14-16,0 29 14 0,0-6-14 15,0-23 13-15,0 0-13 0,-4 22 14 0,4-1-14 16,0-21 13-16,0 0-13 0,0 19 14 0,0-2-14 0,0-17 14 16,0 0-14-16,0 16 14 0,0 0-14 0,0-16 13 15,0 0-13-15,0 15 13 0,0 1-13 0,0-16 12 0,0 0-12 16,0 14 12-16,-2-1-12 0,2-13 11 0,0 0-11 15,-3 13 11-15,-1-3-11 0,4-10 10 0,0 0-10 16,-2 15 10-16,-1 13-10 0,3-28 11 0,0 0-11 0,-5 24 11 16,-1-8-11-16,6-16 10 0,0 0-10 0,-3 10 11 15,3-3-11-15,0-7 8 0,0 0-8 0,0 0 9 16,-7 11-9-16,7-11 5 0,0 0-5 0,0 0 6 16,-11 10-6-16,11-10 4 0,0 0-4 0,0 0 5 15,0 0-5-15,0 0 3 0,0 0-3 0,-7 7 4 16,7-7-4-16,0 0 3 0,0 0-3 0,0 0 3 15,0 0-3-15,0 0 2 0,0 0-2 0,2 7 3 16,-2-7-3-16,0 0 3 0,0 0-3 0,0 0 3 16,0 0-3-16,0 0 3 0,0 0-3 0,7 7 4 15,-7-7-4-15,0 0 3 0,0 0-3 0,0 0 3 0,9 0-3 16,-9 0 3-16,0 0-3 0,9-2 3 0,8 0-3 16,-17 2 2-16,0 0-2 0,23-1 3 0,2 1-3 15,-25 0 1-15,0 0-1 0,28-2 2 0,-2-2-2 16,-26 4 2-16,0 0-2 0,32-1 2 0,0 1-2 15,-32 0 2-15,0 0-2 0,32-2 3 0,-4-2-3 16,-28 4 3-16,0 0-3 0,26-3 3 0,1 1-3 0,-27 2 6 16,0 0-6-16,26 2 6 0,-5 1-6 0,-21-3 7 15,0 0-7-15,22 4 7 0,4-2-7 0,-26-2 7 16,0 0-7-16,27 3 8 0,-3 1-8 0,-24-4 8 16,0 0-8-16,30 3 8 0,7 1-8 0,-37-4 6 0,0 0-6 15,44 1 7-15,-1-1-7 0,-43 0 7 0,0 0-7 16,44-3 7-16,0-2-7 0,-44 5 7 0,0 0-7 15,46-6 7-15,-2 3-7 0,-44 3 7 0,0 0-7 16,40-2 7-16,-1 0-7 0,-39 2 8 16,0 0-8-16,43-1 9 0,4 1-9 0,-47 0 8 0,0 0-8 0,53 1 9 15,5 3-9-15,-58-4 9 0,0 0-9 0,55 0 9 16,3-5-9-16,-58 5 8 0,0 0-8 0,55-7 9 16,-6 0-9-16,-49 7 8 0,0 0-8 0,51-7 9 15,4 0-9-15,-55 7 7 0,0 0-7 0,58-7 7 16,4 0-7-16,-62 7 4 0,0 0-4 0,62-8 5 15,0-1-5-15,-62 9 3 0,0 0-3 0,56-7 4 16,-5 4-4-16,-51 3 2 0,0 0-2 0,51 0 2 16,7 0-2-16,-58 0 0 0,0 0 0 0,64 0 1 15,1 5-1-15,-65-5 0 0,0 0 0 0,64 8 1 16,-1 1-1-16,-63-9 0 0,0 0 0 0,55 7 0 0,-9 2 0 16,-46-9 0-16,0 0 0 0,49 10 0 0,8 4 0 15,-57-14 0-15,0 0 0 0,63 12 0 0,1-3 0 16,-64-9 0-16,0 0 0 0,58 5 0 0,-9 0 0 15,-49-5 0-15,0 0 0 0,51 5 1 0,1-1-1 16,-52-4 0-16,0 0 0 0,51 1 1 0,3-1-1 16,-54 0 1-16,0 0-1 0,59-5 1 0,8-2-1 0,-67 7 1 15,0 0-1-15,65-7 1 0,-12 2-1 16,-53 5 1-16,0 0-1 0,42-3 1 0,-12 3-1 0,-30 0 1 16,0 0-1-16,30-2 1 0,11-2-1 0,-41 4 1 15,0 0-1-15,40-5 1 0,-5 0-1 0,-35 5 1 16,0 0-1-16,27-5 1 0,-8 3-1 0,-19 2 1 0,0 0-1 15,16 0 1-15,-2 0-1 0,-14 0 1 0,0 0-1 16,11-2 1-16,-11 2-1 0,0 0 0 0,0 0 0 16,9 0 0-16,-9 0 0 0,0 0 0 0,0 0 0 0,0 0 0 15,5-10 0-15,-5 10 0 0,0 0 0 0,4-14 0 16,1-8 0-16,-5 22 0 0,0 0 0 0,7-28 0 16,-2-7 0-16,-5 35 0 0,0 0 0 0,7-34 0 15,-1 1 0-15,-6 33 0 0,0 0 0 0,5-35 1 16,-2-3-1-16,-3 38 1 0,0 0-1 0,7-43 1 15,0-7-1-15,-7 50 1 0,0 0-1 0,8-61 2 16,-1-6-2-16,-7 67 2 0,0 0-2 0,8-66 3 16,-1 9-3-16,-7 57 6 0,0 0-6 0,8-52 7 15,-3 9-7-15,-5 43 7 0,0 0-7 0,5-42 8 16,2 1-8-16,-7 41 8 0,0 0-8 0,4-40 9 16,-6 0-9-16,2 40 12 0,0 0-12 0,-2-38 12 0,2 2-12 15,0 36 15-15,0 0-15 0,0-32 15 0,0 6-15 16,0 26 16-16,0 0-16 0,-7-24 16 0,4 0-16 15,3 24 14-15,0 0-14 0,0-28 14 0,1-1-14 16,-1 29 13-16,0 0-13 0,4-29 13 0,1-1-13 16,-5 30 11-16,0 0-11 0,2-33 12 0,1-7-12 15,-3 40 9-15,0 0-9 0,4-43 9 0,-2 0-9 16,-2 43 8-16,0 0-8 0,2-43 9 0,-1 8-9 0,-1 35 4 16,0 0-4-16,2-29 5 0,-2 6-5 0,0 23 2 0,0 0-2 15,0-21 3-15,0-1-3 0,0 22 1 0,0 0-1 16,2-21 1-16,0 5-1 0,-2 16 0 15,0 0 0-15,3-13 0 0,2-6 0 0,-5 19 0 0,0 0 0 16,4-19 0-16,-6 10 0 0,2 9-1 0,0 0 1 16,0 0 0-16,-2-9 0 0,2 9-2 0,0 0 2 15,0 0-1-15,0 0 1 0,0 0-4 0,0 0 4 0,-5-8-3 16,5 8 3-16,0 0-5 0,0 0 5 16,-12-4-4-16,3 1 4 0,9 3-8 0,0 0 8 0,-12-4-8 15,-3 1 8-15,15 3-12 0,0 0 12 0,-12-2-12 16,2-1 12-16,10 3-14 0,0 0 14 0,-15 0-14 15,-9 3 14-15,24-3-12 0,0 0 12 0,-25 0-11 16,0 0 11-16,25 0-9 0,0 0 9 0,-24 0-9 16,-1 2 9-16,25-2-6 0,0 0 6 0,-28 3-5 15,1 1 5-15,27-4-3 0,0 0 3 0,-24 3-2 16,-1-6 2-16,25 3-1 0,0 0 1 0,-27-2 0 0,-1 4 0 16,28-2 0-16,0 0 0 0,-32 3 0 0,-8 1 0 15,40-4 0-15,0 0 0 0,-46 1 0 0,-7 1 0 16,53-2 0-16,0 0 0 0,-49 2 0 0,-1-4 0 15,50 2-1-15,0 0 1 0,-40-3 0 0,1 1 0 16,39 2-1-16,0 0 1 0,-37 0-1 0,-2 0 1 16,39 0-1-16,0 0 1 0,-42 0 0 0,-1 0 0 15,43 0-1-15,0 0 1 0,-49 0 0 0,-6 2 0 16,55-2 0-16,0 0 0 0,-56 3 0 0,-2 2 0 0,58-5 0 16,0 0 0-16,-57 0 0 0,6 2 0 15,51-2 0-15,0 0 0 0,-53 2 0 0,-7 1 0 0,60-3 0 16,0 0 0-16,-61 2 0 0,-7-4 0 0,68 2 0 0,0 0 0 15,-65-2 0-15,9 4 0 0,56-2 0 16,0 0 0-16,-51 2 0 0,5-4 0 0,46 2 0 0,0 0 0 16,-44-2 0-16,-2 1 0 0,46 1 0 0,0 0 0 15,-51 1 0-15,-9 6 0 0,60-7 0 0,0 0 0 16,-62 2 0-16,2-2 0 0,60 0 0 0,0 0 0 0,-56-2 1 16,3 4-1-16,53-2 0 0,0 0 0 0,-53 4 1 15,-2 2-1-15,55-6 1 0,0 0-1 0,-58 4 2 16,-9-2-2-16,67-2 2 0,0 0-2 0,-65 3 2 15,1 2-2-15,64-5 3 0,0 0-3 0,-58 6 3 16,5-1-3-16,53-5 3 0,0 0-3 0,-51 1 3 16,-7 5-3-16,58-6 1 0,0 0-1 0,-60 8 1 15,-2-3-1-15,62-5 1 0,0 0-1 0,-58 7 2 16,6 2-2-16,52-9 2 0,0 0-2 0,-45 4 3 16,0 1-3-16,45-5 3 0,0 0-3 0,-40 3 4 0,1-1-4 15,39-2 4-15,0 0-4 0,-39 0 5 16,1-2-5-16,38 2 5 0,0 0-5 0,-43-5 5 0,-4 0-5 15,47 5 6-15,0 0-6 0,-43-5 6 0,3 3-6 16,40 2 6-16,0 0-6 0,-39-2 6 0,5-1-6 16,34 3 5-16,0 0-5 0,-33-2 6 0,8 5-6 15,25-3 2-15,0 0-2 0,-26 6 2 0,3 1-2 16,23-7 0-16,0 0 0 0,-18 5 1 0,7-2-1 0,11-3 0 16,0 0 0-16,0 0 0 0,-8 5 0 0,8-5-1 15,0 0 1-15,0 0-1 0,5-8 1 0,0-1-1344 16</inkml:trace>
  <inkml:trace contextRef="#ctx0" brushRef="#br0" timeOffset="2317.58">20837 14085 247 0,'0'0'0'0,"0"0"0"0,0 0 0 16,0 0 14-16,0 0-14 0,0 0 14 0,0 0-14 16,0 0 28-16,0 0-28 0,0 0 28 0,0 0-28 15,0 0 27-15,0 0-27 0,0 0 27 0,-18 14-27 16,18-14 24-16,0 0-24 0,-3 7 24 0,1 0-24 16,2-7 23-16,0 0-23 0,0 10 23 0,2 9-23 0,-2-19 20 15,0 0-20-15,1 36 21 0,1 8-21 0,-2-44 15 16,0 0-15-16,2 53 15 0,3-2-15 15,-5-51 11-15,0 0-11 0,6 51 11 0,-3-7-11 0,-3-44 7 16,0 0-7-16,2 36 7 0,0-3-7 0,-2-33 4 16,0 0-4-16,5 28 4 0,-3-8-4 0,-2-20 2 0,0 0-2 15,3 16 3-15,-1-7-3 0,-2-9 2 0,0 0-2 16,0 0 3-16,0 7-3 0,0-7 3 0,0 0-3 16,0 0 3-16,-7-7-3 0,7 7 2 0,0 0-2 15,-9-16 3-15,0-12-3 0,9 28 2 0,0 0-2 16,-5-38 2-16,-6-3-2 0,11 41 7 0,0 0-7 0,-10-45 7 15,4-5-7-15,6 50 21 0,0 0-21 0,-5-51 22 16,2 3-22-16,3 48 33 0,0 0-33 0,0-50 34 16,-4-2-34-16,4 52 42 0,0 0-42 0,-2-50 43 15,2 5-43-15,0 45 39 0,0 0-39 0,2-40 40 16,3 0-40-16,-5 40 43 0,0 0-43 0,7-36 43 16,4 6-43-16,-11 30 38 0,0 0-38 0,12-22 39 15,1 10-39-15,-13 12 33 0,0 0-33 0,14-5 33 16,5 8-33-16,-19-3 22 0,0 0-22 0,21 9 22 0,2 3-22 15,-23-12 13-15,0 0-13 0,22 24 14 0,6 14-14 16,-28-38 6-16,0 0-6 0,26 42 7 0,-8-13-7 16,-18-29 1-16,0 0-1 0,10 24 1 0,-1 7-1 15,-9-31-1-15,0 0 1 0,2 32 0 0,-4-7 0 16,2-25-4-16,0 0 4 0,0 21-3 0,-5-9 3 16,5-12-12-16,0 0 12 0,-5 12-11 0,-4 4 11 15,9-16-22-15,0 0 22 0,-9 16-21 0,2-6 21 16,7-10-27-16,0 0 27 0,-5 9-26 0,1-2 26 15,4-7-27-15,0 0 27 0,0 0-27 0,-3 8 27 0,3-8-24 16,0 0 24-16,0 0-24 0,0 0 24 0,0 0-13 16,0 0 13-16,0 0-13 0,0 0 13 0,0 0-7 0,0 0 7 15,0 0-6-15,7 2 6 0,-7-2-2 0,0 0 2 16,0 0-2-16,9 2 2 0,-9-2 0 0,0 0 0 16,10 7 0-16,11 6 0 0,-21-13 0 0,0 0 0 15,20 16 0-15,1-2 0 0,-21-14 0 0,0 0 0 0,21 14 0 16,7 1 0-16,-28-15 1 0,0 0-1 0,27 12 1 15,-8-6-1-15,-19-6 3 0,0 0-3 0,21-2 4 16,4-9-4-16,-25 11 4 0,0 0-4 0,25-15 5 16,-2-8-5-16,-23 23 5 0,0 0-5 0,19-22 5 15,-1 1-5-15,-18 21 1 0,0 0-1 0,12-19 1 16,2 4-1-16,-14 15 0 0,0 0 0 0,9-13 1 16,-4 5-1-16,-5 8 0 0,0 0 0 0,2-9 1 15,-4 0-1-15,2 9 1 0,0 0-1 0,-5-12 1 16,-9 0-1-16,14 12 2 0,0 0-2 0,-16-12 2 15,-2 5-2-15,18 7 3 0,0 0-3 0,-17-3 4 16,-3 1-4-16,20 2 3 0,0 0-3 0,-19-5 3 0,6 3-3 16,13 2 2-16,0 0-2 0,-10 2 2 0,3 3-2 15,7-5 1-15,0 0-1 0,-5 9 1 0,-3 10-1 16,8-19 0-16,0 0 0 0,-5 22 0 0,2 1 0 16,3-23 0-16,0 0 0 0,1 24 0 0,6 9 0 15,-7-33-2-15,0 0 2 0,9 29-1 0,2-5 1 16,-11-24-4-16,0 0 4 0,16 25-4 0,8 1 4 0,-24-26-7 15,0 0 7-15,29 20-6 0,-3-6 6 0,-26-14-8 16,0 0 8-16,28 4-7 0,8-13 7 0,-36 9-31 16,0 0 31-16,38-14-30 0,1 0 30 0,-3 1-621 15</inkml:trace>
  <inkml:trace contextRef="#ctx0" brushRef="#br0" timeOffset="3578.3">21602 14265 415 0,'0'0'0'15,"4"-7"0"-15,3-8 0 0,-7 15-1 0,0 0 1 16,9-20-1-16,0 0 1 0,-9 20-4 0,0 0 4 15,5-21-4-15,-3 2 4 0,-2 19-1 0,0 0 1 0,-4-16-1 16,-5 2 1-16,9 14 0 0,0 0 0 0,-14-10 0 16,2 7 0-16,12 3 1 0,0 0-1 0,-13-2 2 15,-2 2-2-15,15 0 7 0,0 0-7 0,-18 2 7 16,-1 3-7-16,19-5 14 0,0 0-14 0,-13 10 14 16,1 4-14-16,12-14 21 0,0 0-21 0,-5 14 21 15,-2-5-21-15,7-9 18 0,0 0-18 0,-4 10 19 16,2 4-19-16,2-14 14 0,0 0-14 0,-2 14 14 15,2-4-14-15,0-10 10 0,0 0-10 0,4 9 11 16,1-2-11-16,-5-7 5 0,0 0-5 0,9 5 6 16,5 0-6-16,-14-5 1 0,0 0-1 0,14 5 1 0,4-5-1 15,-18 0 1-15,0 0-1 0,16-5 1 0,3 0-1 16,-19 5 0-16,0 0 0 0,18-5 1 0,-4-1-1 16,-14 6 2-16,0 0-2 0,9-3 3 0,-2-4-3 15,-7 7 7-15,0 0-7 0,5-5 8 0,0-4-8 16,-5 9 16-16,0 0-16 0,6-7 17 0,-6 7-17 15,0 0 22-15,0 0-22 0,10-5 23 0,-10 5-23 16,0 0 24-16,0 0-24 0,0 0 25 0,7-7-25 0,-7 7 18 16,0 0-18-16,0 0 19 0,0 0-19 0,0 0 11 0,0 0-11 15,0 0 12-15,7 4-12 0,-7-4 8 0,0 0-8 16,0 0 9-16,7 12-9 0,-7-12 4 0,0 0-4 16,9 12 4-16,2 3-4 0,-11-15 1 0,0 0-1 15,9 14 2-15,-4-7-2 0,-5-7 0 0,0 0 0 16,9 4 0-16,7-4 0 0,-16 0-4 0,0 0 4 15,21-9-3-15,4-10 3 0,-25 19-8 0,0 0 8 0,22-28-7 16,-11 2 7-16,-11 26-5 0,0 0 5 0,7-29-5 16,-2-4 5-16,-5 33-4 0,0 0 4 0,4-33-3 15,-6 2 3-15,2 31-2 0,0 0 2 0,-3-23-2 16,-3 10 2-16,6 13-1 0,0 0 1 0,-7-7-1 16,-12 5 1-16,19 2 0 0,0 0 0 0,-21 10 0 15,0 13 0-15,21-23 1 0,0 0-1 0,-20 29 2 16,4 6-2-16,16-35 2 0,0 0-2 0,-12 38 2 15,1 5-2-15,11-43 2 0,0 0-2 0,-7 38 3 16,6-10-3-16,1-28 1 0,0 0-1 0,0 24 1 0,1-6-1 16,-1-18 1-16,0 0-1 0,6 15 1 0,2-3-1 15,-8-12 0-15,0 0 0 0,15 7 1 0,11-9-1 16,-26 2 0-16,0 0 0 0,28-12 0 0,-1-12 0 16,-27 24-1-16,0 0 1 0,21-33-1 0,-5-3 1 15,-16 36-2-15,0 0 2 0,16-37-2 0,-2 1 2 16,-14 36-2-16,0 0 2 0,10-40-1 0,-4-5 1 15,-6 45-1-15,0 0 1 0,0-48 0 0,-7-4 0 0,7 52 0 16,0 0 0-16,-11-50 0 0,0 10 0 0,11 40 2 16,0 0-2-16,-8-28 2 0,0 6-2 0,8 22 6 15,0 0-6-15,-5-14 6 0,-2 9-6 0,7 5 13 16,0 0-13-16,0 0 14 0,-7-7-14 0,7 7 18 0,0 0-18 16,0 0 19-16,0 0-19 0,0 0 21 0,0 0-21 15,0 0 22-15,0 0-22 0,0 0 20 0,0 0-20 16,0 0 20-16,16 19-20 0,-16-19 19 0,0 0-19 15,19 36 20-15,3 13-20 0,-22-49 12 0,0 0-12 16,22 53 13-16,-6-1-13 0,-16-52 9 0,0 0-9 0,16 45 9 16,-3-15-9-16,-13-30 4 0,0 0-4 0,14 27 5 15,3 8-5-15,-17-35 0 0,0 0 0 0,16 29 1 16,-7-13-1-16,-9-16 0 0,0 0 0 0,9 10 0 16,3 1 0-16,-12-11 0 0,0 0 0 0,14 8 0 15,-3-1 0-15,-11-7 1 0,0 0-1 0,9 4 1 16,1-3-1-16,-10-1 2 0,0 0-2 0,13-3 3 15,-1-9-3-15,-12 12 4 0,0 0-4 0,11-17 4 16,-8-8-4-16,-3 25 6 0,0 0-6 0,0-24 6 16,0 2-6-16,0 22 7 0,0 0-7 0,4-14 7 0,-4 2-7 15,0 12 7-15,0 0-7 0,0 0 7 0,0 0-7 16,0 0 4-16,0 0-4 0,0 0 4 0,5 0-4 16,-5 0 1-16,0 0-1 0,3 8 2 0,-3 10-2 15,0-18 0-15,0 0 0 0,4 17 0 0,1-5 0 16,-5-12 0-16,0 0 0 0,2 10 0 0,3-1 0 15,-5-9-2-15,0 0 2 0,6 10-2 0,-1-4 2 16,-5-6-5-16,0 0 5 0,9 3-4 0,5-3 4 0,-14 0-12 16,0 0 12-16,14-3-11 0,-2-3 11 0,-12 6-16 15,0 0 16-15,11-6-16 0,-2 0 16 0,-9 6-16 16,0 0 16-16,8-8-15 0,-8 8 15 0,0 0-11 0,0 0 11 16,9-9-10-16,-9 9 10 0,0 0-7 0,0 0 7 15,6-3-6-15,-6 3 6 0,0 0-4 0,0 0 4 16,0 0-4-16,7 8 4 0,-7-8-3 0,0 0 3 15,10 18-3-15,11 21 3 0,-21-39-3 0,0 0 3 16,25 52-3-16,-2 9 3 0,-23-61-9 0,0 0 9 0,21 64-8 16,-8-2 8-16,-13-62-17 15,0 0 17-15,8 52-16 0,-4-14 16 0,-1 2-621 0</inkml:trace>
  <inkml:trace contextRef="#ctx0" brushRef="#br0" timeOffset="3730.79">22329 14673 393 0,'0'0'0'0,"-7"6"0"16,-12 7 0-16,19-13 1 0,0 0-1 0,-25 19 1 15,-2 4-1-15,27-23 1 0,0 0-1 0,-24 19 1 16,4-7-1-16,20-12-1 0,0 0 1 0,-14 5-1 15,4-6 1-15,10 1 1 0,0 0-1 0,-4-14 1 16,8-16-1-16,-4 30 18 0,0 0-18 0,16-41 19 16,6-11-19-16,-22 52 40 0,0 0-40 0,32-64 41 0,5-11-41 15,-37 75 61-15,0 0-61 0,39-79 62 0,-9 3-62 16,-30 76 31-16,0 0-31 0,25-71 32 0,-15 7-32 16,3 0-466-16</inkml:trace>
  <inkml:trace contextRef="#ctx0" brushRef="#br0" timeOffset="6193.13">21717 14776 427 0,'0'0'0'0,"0"0"0"0,0 0 0 15,0 0 4-15,0 0-4 0,-9-2 5 0,9 2-5 16,0 0 5-16,0 0-5 0,-16-14 6 0,-1-2-6 16,17 16 57-16,0 0-57 0,-21-19 57 0,1 0-57 0,20 19 68 15,0 0-68-15,-18-15 68 0,-4 6-68 0,22 9 58 16,0 0-58-16,-29-5 58 0,5 3-58 0,24 2 63 16,0 0-63-16,-25 2 64 0,4 5-64 0,21-7 44 0,0 0-44 15,-21 17 45-15,-2 16-45 0,23-33 22 16,0 0-22-16,-20 40 23 0,8 8-23 0,12-48 7 0,0 0-7 15,-7 49 7-15,3-8-7 0,4-41 0 0,0 0 0 16,0 37 1-16,2-6-1 0,-2-31-2 0,0 0 2 16,7 27-1-16,7-2 1 0,-14-25-10 0,0 0 10 0,18 20-10 15,0-4 10-15,-18-16-23 0,0 0 23 0,24 7-23 16,13-4 23-16,-37-3-30 0,0 0 30 0,34-8-29 16,-6-18 29-16,-28 26-18 0,0 0 18 0,23-35-17 15,-2-6 17-15,-21 41-16 0,0 0 16 0,14-49-16 16,-3-3 16-16,-11 52-20 0,0 0 20 0,7-48-19 15,-4 13 19-15,-3 35-8 0,0 0 8 0,2-22-8 16,2 10 8-16,-4 12-2 0,0 0 2 0,0 0-1 16,0 0 1-16,0 0 0 0,0 0 0 0,-7 13 0 15,5 22 0-15,2-35 1 0,0 0-1 0,0 43 1 0,-4 1-1 16,4-44 4-16,0 0-4 0,-1 38 5 0,-3-7-5 16,4-31 7-16,0 0-7 0,0 29 8 0,-3 1-8 15,3-30 8-15,0 0-8 0,0 27 9 0,3 3-9 16,-3-30 9-16,0 0-9 0,4 29 9 0,1 4-9 15,-5-33 5-15,0 0-5 0,9 31 5 0,-4-7-5 16,-5-24 1-16,0 0-1 0,7 19 2 0,0-3-2 16,-7-16 0-16,0 0 0 0,7 12 0 0,-2-2 0 0,-5-10-5 15,0 0 5-15,9 7-4 0,4-3 4 0,-13-4-18 16,0 0 18-16,15-2-18 0,3-7 18 0,-18 9-29 16,0 0 29-16,18-15-28 0,-9-8 28 0,-9 23-33 15,0 0 33-15,8-26-33 0,-1 1 33 0,-7 25-26 16,0 0 26-16,7-26-25 0,-5-2 25 0,-2 28-14 15,0 0 14-15,2-31-13 0,-2-2 13 0,0 33-5 0,0 0 5 16,-2-33-4-16,-3-5 4 0,5 38-1 0,0 0 1 16,-5-38 0-16,3 5 0 0,2 33 5 0,0 0-5 0,0-29 5 15,2 3-5-15,-2 26 24 0,0 0-24 0,-2-19 25 16,-2 6-25-16,4 13 45 0,0 0-45 0,0 0 46 16,-5-7-46-16,5 7 44 0,0 0-44 0,0 0 45 15,-7 9-45-15,7-9 40 0,0 0-40 0,0 12 40 16,4 6-40-16,-4-18 31 0,0 0-31 0,3 26 31 15,2 13-31-15,-5-39 25 0,0 0-25 0,7 37 25 16,0-15-25-16,-7-22 13 0,0 0-13 0,6 17 14 16,4 2-14-16,-10-19 8 0,0 0-8 0,13 18 8 15,3-3-8-15,-16-15 4 0,0 0-4 0,15 14 5 16,-2-5-5-16,-13-9 1 0,0 0-1 0,9 7 1 16,-1-4-1-16,-8-3 0 0,0 0 0 0,15 0 0 0,2-3 0 15,-17 3-2-15,0 0 2 0,20-9-2 0,1-6 2 16,-21 15-11-16,0 0 11 0,16-19-10 0,-4-1 10 15,-12 20-10-15,0 0 10 0,9-20-9 0,-6-1 9 16,-3 21-12-16,0 0 12 0,2-19-11 0,0 5 11 16,-2 14-6-16,0 0 6 0,3-12-5 0,-1 0 5 15,-2 12-1-15,0 0 1 0,0-12-1 0,0 3 1 0,0 9 0 16,0 0 0-16,0 0 0 0,0-7 0 0,0 7 1 16,0 0-1-16,0 0 2 0,0 7-2 0,0-7 3 15,0 0-3-15,0 10 3 0,0 8-3 0,0-18 2 0,0 0-2 16,2 21 2-16,1 1-2 0,-3-22 1 0,0 0-1 15,6 24 2-15,6 2-2 0,-12-26 0 0,0 0 0 16,11 19 1-16,1-3-1 0,-12-16 0 0,0 0 0 16,12 14 0-16,2-2 0 0,-14-12-1 0,0 0 1 15,18 10 0-15,2-3 0 0,-20-7-3 0,0 0 3 0,22 0-2 16,3-7 2-16,-25 7-8 0,0 0 8 0,25-10-8 16,-4-2 8-16,-21 12-8 0,0 0 8 0,18-18-8 15,-2-2 8-15,-16 20-5 0,0 0 5 0,12-26-5 16,-9-2 5-16,-3 28-1 0,0 0 1 0,0-29-1 15,-3-1 1-15,3 30 0 0,0 0 0 0,-12-29 0 16,-3 3 0-16,15 26 2 0,0 0-2 0,-14-21 3 16,-5 7-3-16,19 14 12 0,0 0-12 0,-12-5 12 15,-1 7-12-15,13-2 18 0,0 0-18 0,-10 12 18 16,-3 14-18-16,13-26 13 0,0 0-13 0,-10 29 14 16,6-1-14-16,4-28 10 0,0 0-10 0,-3 33 11 0,6 8-11 15,-3-41 4-15,0 0-4 0,2 35 4 0,0-16-4 16,-2-19 2-16,0 0-2 0,5 17 2 0,2 1-2 15,-7-18 1-15,0 0-1 0,14 15 1 0,2-1-1 16,-16-14 0-16,0 0 0 0,23 9 0 0,7-6 0 16,-30-3-1-16,0 0 1 0,33-2-1 0,1-5 1 15,-34 7-2-15,0 0 2 0,32-13-2 0,-11-5 2 16,-21 18-4-16,0 0 4 0,19-21-3 0,-1-1 3 0,-18 22-4 16,0 0 4-16,16-23-4 0,-2-1 4 0,-14 24-6 15,0 0 6-15,12-26-6 0,-6-1 6 0,-6 27-2 16,0 0 2-16,5-30-2 0,2 1 2 0,-7 29 0 0,0 0 0 15,0-28 1-15,-7 4-1 0,7 24 6 0,0 0-6 16,-9-17 7-16,0 4-7 0,9 13 13 0,0 0-13 16,-5-6 13-16,5 6-13 0,0 0 22 0,0 0-22 15,-7-2 23-15,7 2-23 0,0 0 20 0,0 0-20 16,0 0 20-16,-7 0-20 0,7 0 15 0,0 0-15 0,3 12 15 16,3 23-15-16,-6-35 8 0,0 0-8 0,8 41 8 15,1-6-8-15,-9-35 3 0,0 0-3 0,13 31 4 16,2-2-4-16,-15-29 0 0,0 0 0 0,16 26 0 15,-5-10 0-15,-11-16-1 0,0 0 1 0,7 10 0 16,-7-10 0-16,0 0-4 0,0 0 4 0,14 9-3 16,2-1 3-16,-16-8-6 0,0 0 6 0,21 7-5 15,-3-10 5-15,-18 3-4 0,0 0 4 0,17-10-4 16,-2-4 4-16,-15 14-3 0,0 0 3 0,10-26-2 16,-5-11 2-16,-5 37-2 0,0 0 2 0,4-41-1 0,-2-2 1 15,-2 43-1-15,0 0 1 0,1-42 0 16,1 6 0-16,-2 36 0 0,0 0 0 0,2-30 1 0,0 3-1 15,-2 27 2-15,0 0-2 0,0-21 3 0,0 9-3 16,0 12 8-16,0 0-8 0,0-7 8 0,0 7-8 16,0 0 8-16,0 0-8 0,0 0 9 0,0 0-9 15,0 0 8-15,0 0-8 0,0 7 9 0,0 10-9 0,0-17 5 16,0 0-5-16,3 31 5 0,-1 12-5 16,-2-43 0-16,0 0 0 0,4 44 1 0,1-15-1 0,-5-29-1 15,0 0 1-15,9 24-1 0,5 1 1 0,-14-25-6 0,0 0 6 16,12 20-5-16,-3-6 5 0,-9-14-11 0,0 0 11 15,11 11-10-15,6-5 10 0,-17-6-10 0,0 0 10 16,23 4-10-16,5-4 10 0,-28 0-10 0,0 0 10 16,30-5-10-16,-7-7 10 0,-23 12-8 0,0 0 8 15,20-18-8-15,-1-6 8 0,-19 24-5 0,0 0 5 16,16-28-5-16,0-1 5 0,-16 29-7 0,0 0 7 0,17-28-6 16,-4 4 6-16,-13 24-8 0,0 0 8 15,10-21-8-15,-1-1 8 0,-9 22-6 0,0 0 6 16,2-23-5-16,0 1 5 0,-2 22-2 0,0 0 2 0,-2-21-2 15,0 0 2-15,2 21 0 0,0 0 0 0,-7-17 1 16,0 7-1-16,7 10 5 0,0 0-5 0,-5-7 5 16,5 7-5-16,0 0 16 0,0 0-16 0,-7-11 17 15,1 4-17-15,6 7 24 0,0 0-24 0,-7-5 25 16,7 5-25-16,0 0 24 0,0 0-24 0,-8-5 24 16,8 5-24-16,0 0 24 0,0 0-24 0,-7-5 24 0,7 5-24 15,0 0 21-15,0 0-21 0,-9-5 22 16,9 5-22-16,0 0 22 0,0 0-22 0,0 0 22 0,-9-4-22 15,9 4 20-15,0 0-20 0,0 0 20 0,0 0-20 16,0 0 17-16,0 0-17 0,-5 7 17 0,10 16-17 16,-5-23 16-16,0 0-16 0,9 34 17 0,3 8-17 15,-12-42 9-15,0 0-9 0,14 46 9 0,0 5-9 16,-14-51 5-16,0 0-5 0,14 50 6 0,-5-10-6 0,-9-40 3 16,0 0-3-16,11 34 3 0,5 1-3 0,-16-35 1 15,0 0-1-15,14 28 1 0,-2-8-1 16,-12-20 0-16,0 0 0 0,20 14 1 0,6-5-1 0,-26-9 0 15,0 0 0-15,35 0 0 0,6-14 0 0,-41 14 0 16,0 0 0-16,32-36 0 0,-9-30 0 0,-23 66 0 0,0 0 0 16,7-76 0-16,-18-2 0 0,-3-2-1142 0</inkml:trace>
  <inkml:trace contextRef="#ctx0" brushRef="#br0" timeOffset="7027.07">22948 14736 404 0,'0'0'0'0,"0"0"0"0,0 0 0 16,0 0-2-16,0 0 2 0,7-5-1 0,-7 5 1 16,0 0-5-16,0 0 5 0,0 0-4 0,0 0 4 15,0 0 2-15,0 0-2 0,7 6 2 0,-7-6-2 16,0 0 16-16,0 0-16 0,7-1 17 0,-7 1-17 0,0 0 38 15,0 0-38-15,11-9 39 0,-8-1-39 0,-3 10 52 16,0 0-52-16,8-16 53 0,-3-6-53 0,-5 22 64 16,0 0-64-16,3-25 64 0,1-1-64 0,-4 26 60 0,0 0-60 15,3-26 61-15,-3 2-61 0,0 24 47 0,0 0-47 16,-3-21 48-16,-4 4-48 0,7 17 41 0,0 0-41 16,-11-10 41-16,-1 3-41 0,12 7 31 0,0 0-31 0,-14-2 31 15,0 4-31-15,14-2 22 0,0 0-22 0,-16 5 23 16,-4 7-23-16,20-12 20 0,0 0-20 0,-19 17 20 15,7 3-20-15,-2-1-828 0</inkml:trace>
  <inkml:trace contextRef="#ctx0" brushRef="#br0" timeOffset="10908.43">23878 14106 203 0,'0'0'0'0,"0"0"0"16,0 0 0-16,0 0 11 0,0 0-11 0,0 0 11 0,0 0-11 16,0 0 42-16,0 0-42 0,0 0 42 0,0 0-42 15,0 0 43-15,0 0-43 0,0 0 43 0,0 0-43 16,0 0 37-16,0 0-37 0,0 0 38 0,0 0-38 15,0 0 24-15,0 0-24 0,0 0 25 0,0 0-25 16,0 0 16-16,0 0-16 0,0 0 16 0,0 0-16 16,0 0 11-16,0 0-11 0,0 0 12 0,0 0-12 0,0 0 7 15,0 0-7-15,0 0 7 0,0 0-7 0,0 0 3 16,0 0-3-16,0 0 3 0,0 0-3 0,0 0 2 16,0 0-2-16,0 0 2 0,0 0-2 0,0 0 1 15,0 0-1-15,0 0 1 0,0 0-1 0,0 0 0 16,0 0 0-16,0 0 1 0,0 0-1 0,0 0 0 0,0 0 0 15,0 0 0-15,0 0 0 0,0 0 1 16,0 0-1-16,0 0 1 0,-20-18-1 0,20 18 0 0,0 0 0 16,0 0 1-16,-10-3-1 0,10 3 0 0,0 0 0 15,0 0 0-15,-7-3 0 0,7 3 0 0,0 0 0 0,0 0 0 16,0 0 0-16,0 0 0 0,0 0 0 0,0 0 0 16,-7-7 0-16,7 7-1 0,0 0 1 0,0 0 0 15,0 0 0-15,0 0-2 0,0 0 2 0,0 0-1 16,0 0 1-16,0 0-2 0,0 0 2 0,0 0-2 15,0 0 2-15,0 0-2 0,0 0 2 0,0 0-1 16,0 0 1-16,0 0 0 0,0 0 0 0,0 0 0 16,0 0 0-16,0 0 2 0,0 0-2 0,0 0 3 15,0 0-3-15,0 0 11 0,0 0-11 0,8 1 12 16,3 5-12-16,-11-6 22 0,0 0-22 0,23 6 23 16,18 0-23-16,-41-6 28 0,0 0-28 0,47 3 29 0,8-1-29 15,-55-2 31-15,0 0-31 0,60 0 31 0,10-2-31 16,-70 2 31-16,0 0-31 0,66-3 32 0,-3-4-32 15,-63 7 37-15,0 0-37 0,65-5 38 0,8-1-38 16,-73 6 36-16,0 0-36 0,81-1 36 0,7-1-36 16,-88 2 44-16,0 0-44 0,92-4 44 0,-8-2-44 15,-84 6 39-15,0 0-39 0,89-2 40 0,13 4-40 16,-102-2 40-16,0 0-40 0,101 3 40 0,-12 2-40 0,-89-5 60 16,0 0-60-16,87 7 61 0,-6 2-61 0,-81-9 67 15,0 0-67-15,79 8 67 0,1-2-67 0,-80-6 62 0,0 0-62 16,72 7 63-16,-8 3-63 0,-64-10 49 0,0 0-49 15,56 7 49-15,-7 0-49 0,-49-7 42 0,0 0-42 16,52 5 42-16,6 0-42 0,-58-5 34 0,0 0-34 16,58 4 34-16,-12-3-34 0,-46-1 22 0,0 0-22 15,35 0 22-15,-12-3-22 0,-23 3 15 0,0 0-15 0,16-2 16 16,-5-3-16-16,-11 5 7 0,0 0-7 0,7-4 8 16,-7 4-8-16,0 0 2 0,0 0-2 0,-7-3 2 15,-16 6-2-15,23-3 0 0,0 0 0 0,-37 6 0 16,-15-1 0-16,52-5-10 0,0 0 10 0,-60 5-9 15,-3 5 9-15,-2 1-1401 0</inkml:trace>
  <inkml:trace contextRef="#ctx0" brushRef="#br0" timeOffset="11558.58">23899 14438 191 0,'0'0'0'0,"0"0"0"16,11 12 0-16,-11-12 2 0,0 0-2 0,7 9 3 16,0-2-3-16,-7-7 4 0,0 0-4 0,21 8 4 15,26 6-4-15,-47-14 15 0,0 0-15 0,66 12 15 16,11-6-15-16,-77-6 50 0,0 0-50 0,81 1 50 16,-1-2-50-16,-80 1 69 0,0 0-69 0,83-2 70 15,12-2-70-15,-95 4 66 0,0 0-66 0,97-1 67 0,-5 2-67 16,-92-1 63-16,0 0-63 0,91 4 63 0,5 1-63 15,-96-5 51-15,0 0-51 0,98 3 52 0,7 1-52 16,-105-4 39-16,0 0-39 0,102 5 40 0,-2 4-40 16,-100-9 30-16,0 0-30 0,96 7 30 0,1 0-30 15,-97-7 29-15,0 0-29 0,83 7 30 0,-20-2-30 16,-63-5 30-16,0 0-30 0,51 5 30 0,-10 0-30 16,-41-5 25-16,0 0-25 0,32 5 26 0,-11 1-26 0,-21-6 22 15,0 0-22-15,16 5 23 0,-6-4-23 0,-10-1 18 16,0 0-18-16,7 0 18 0,-7 0-18 0,0 0 8 0,0 0-8 15,0 0 8-15,2-12-8 0,-2 12 1 0,0 0-1 16,-7-24 1-16,-4-9-1 0,1-1-873 0</inkml:trace>
  <inkml:trace contextRef="#ctx0" brushRef="#br0" timeOffset="12326.08">25643 13614 494 0,'0'0'0'0,"0"0"0"0,0 0 0 16,0 0 0-16,0 0 0 0,-1 7 0 0,1-7 0 0,0 0 0 15,0 0 0-15,-7 2 0 0,7-2 0 0,0 0 4 16,0 0-4-16,-4 12 4 0,2-5-4 0,2-7 13 15,0 0-13-15,-1 9 14 0,1 4-14 0,0-13 26 16,0 0-26-16,3 18 27 0,6 3-27 0,-9-21 35 0,0 0-35 16,12 22 35-16,4-1-35 0,-16-21 42 0,0 0-42 15,23 24 42-15,11 12-42 0,-34-36 38 0,0 0-38 16,40 45 39-16,6 0-39 0,-46-45 33 0,0 0-33 16,48 49 34-16,3-4-34 0,-51-45 29 0,0 0-29 0,51 43 30 15,-5-10-30-15,-46-33 24 0,0 0-24 0,37 31 25 16,-9-7-25-16,-28-24 19 0,0 0-19 0,30 21 20 15,0-2-20-15,-30-19 22 0,0 0-22 0,25 17 22 16,-6-4-22-16,-19-13 20 0,0 0-20 0,14 8 20 16,-3 1-20-16,-11-9 21 0,0 0-21 0,9 7 22 15,3-4-22-15,-12-3 20 0,0 0-20 0,11 4 20 16,-11-4-20-16,0 0 14 0,0 0-14 0,0 0 15 16,5 7-15-16,-5-7 14 0,0 0-14 0,0 0 15 15,0 10-15-15,0-10 13 0,0 0-13 0,-5 5 13 16,-11 6-13-16,16-11 17 0,0 0-17 0,-23 13 17 0,-2 7-17 15,25-20 24-15,0 0-24 0,-30 22 24 0,-5 7-24 16,35-29 27-16,0 0-27 0,-41 35 28 0,1 5-28 16,40-40 24-16,0 0-24 0,-48 41 25 0,-3-3-25 15,51-38 16-15,0 0-16 0,-55 35 16 0,8-6-16 16,47-29 9-16,0 0-9 0,-45 32 10 0,1-3-10 16,44-29 6-16,0 0-6 0,-40 31 6 0,5 4-6 0,35-35 4 15,0 0-4-15,-36 36 4 0,6 2-4 0,30-38 3 16,0 0-3-16,-24 40 3 0,6 5-3 0,18-45 2 15,0 0-2-15,-12 42 3 0,5-11-3 0,7-31 2 0,0 0-2 16,-4 24 3-16,2-7-3 0,2-17 0 0,0 0 0 16,0 11 0-16,0-11 0 0,0 0-2 0,0 0 2 15,7-9-2-15,2-24 2 0,0 0-1101 0</inkml:trace>
  <inkml:trace contextRef="#ctx0" brushRef="#br0" timeOffset="14707.22">26368 13263 337 0,'0'0'0'0,"0"0"0"0,0 0 0 16,0 0 8-16,0 0-8 0,-8 7 9 0,4 7-9 15,4-14 18-15,0 0-18 0,-2 24 18 0,-1 16-18 16,3-40 20-16,0 0-20 0,-4 57 20 0,2 21-20 0,2-78 21 15,0 0-21-15,2 83 21 0,5 3-21 0,-7-86 21 16,0 0-21-16,13 94 22 0,4 11-22 0,-17-105 13 16,0 0-13-16,18 109 14 0,-4-6-14 0,-14-103 10 15,0 0-10-15,12 109 11 0,-1 8-11 0,-11-117 7 0,0 0-7 16,11 120 8-16,-3-13-8 0,-8-107 6 0,0 0-6 16,13 104 6-16,4 3-6 0,-17-107 8 15,0 0-8-15,16 97 9 0,-2-14-9 0,-14-83 13 0,0 0-13 16,11 62 14-16,-6-24-14 0,-5-38 21 0,0 0-21 0,5 23 22 15,-3-6-22-15,-2-17 31 0,0 0-31 0,2 14 32 16,2-4-32-16,-4-10 30 0,0 0-30 16,3 7 31-16,-3-7-31 0,0 0 29 0,0 0-29 0,0 9 29 15,0-9-29-15,0 0 24 0,0 0-24 0,0 0 25 16,0 0-25-16,0 0 19 0,0 0-19 0,0 0 20 16,0 0-20-16,0 0 24 0,0 0-24 0,0 0 25 15,12 3-25-15,-12-3 27 0,0 0-27 0,22-3 27 16,20-6-27-16,-42 9 29 0,0 0-29 0,58-12 29 15,16 0-29-15,-74 12 25 0,0 0-25 0,85-12 26 16,0 0-26-16,-85 12 22 0,0 0-22 0,95-9 23 0,11 6-23 16,-106 3 20-16,0 0-20 0,111-2 20 0,-2 2-20 15,-109 0 14-15,0 0-14 0,111 4 15 0,11 8-15 16,-122-12 14-16,0 0-14 0,118 17 14 0,-9 4-14 16,-109-21 12-16,0 0-12 0,103 24 13 0,-1 4-13 15,-102-28 11-15,0 0-11 0,101 29 12 0,-3 4-12 16,-98-33 9-16,0 0-9 0,94 33 9 0,-13-4-9 15,-81-29 8-15,0 0-8 0,78 21 9 0,6-5-9 16,-84-16 6-16,0 0-6 0,81 10 7 0,-10 0-7 0,-71-10 4 16,0 0-4-16,56 7 5 0,-17-7-5 0,-39 0 3 15,0 0-3-15,36-3 4 0,2-2-4 0,-38 5 4 16,0 0-4-16,39-9 5 0,-5-7-5 0,-34 16 5 0,0 0-5 16,26-15 6-16,-10-3-6 0,-16 18 7 0,0 0-7 15,11-22 7-15,-6-9-7 0,-5 31 9 0,0 0-9 16,0-38 9-16,-5-5-9 0,5 43 11 0,0 0-11 0,-11-52 11 15,-3-11-11-15,14 63 11 0,0 0-11 16,-16-79 11-16,-2-23-11 0,18 102 17 0,0 0-17 0,-17-120 18 16,-3-20-18-16,20 140 25 0,0 0-25 0,-23-147 25 15,-3-4-25-15,26 151 23 0,0 0-23 0,-30-154 24 16,-4 7-24-16,34 147 24 0,0 0-24 0,-33-136 24 16,-1 11-24-16,34 125 22 0,0 0-22 0,-30-107 22 15,-1 20-22-15,31 87 17 0,0 0-17 0,-30-80 18 16,5 16-18-16,25 64 17 0,0 0-17 0,-19-55 17 15,4 3-17-15,15 52 14 0,0 0-14 0,-10-47 14 16,1 8-14-16,9 39 12 0,0 0-12 0,-7-30 13 16,2 15-13-16,5 15 9 0,0 0-9 0,-6-11 10 15,-1 4-10-15,7 7 7 0,0 0-7 0,-7-5 8 0,0 2-8 16,7 3 6-16,0 0-6 0,-9 0 6 0,-6 1-6 16,15-1 7-16,0 0-7 0,-18 7 7 0,2 5-7 15,16-12 7-15,0 0-7 0,-16 18 8 0,-5 1-8 16,21-19 6-16,0 0-6 0,-30 19 6 0,-9-2-6 15,39-17 6-15,0 0-6 0,-49 17 7 0,-15 2-7 0,64-19 5 16,0 0-5-16,-74 21 6 0,-10 2-6 0,84-23 5 16,0 0-5-16,-94 22 6 0,-8-3-6 0,102-19 6 15,0 0-6-15,-108 18 6 0,1 2-6 0,107-20 5 16,0 0-5-16,-112 25 5 0,-9-1-5 0,121-24 4 0,0 0-4 16,-122 24 5-16,0 2-5 0,122-26 5 0,0 0-5 15,-121 28 5-15,-10 1-5 0,131-29 4 0,0 0-4 16,-123 24 4-16,12 1-4 0,111-25 3 0,0 0-3 15,-103 24 4-15,4 5-4 0,99-29 0 0,0 0 0 16,-86 31 1-16,21-10-1 0,65-21 0 0,0 0 0 0,-43 17 0 16,20-6 0-16,23-11-5 0,0 0 5 0,8 3-4 15,30-6 4-15,3-4-1459 0</inkml:trace>
  <inkml:trace contextRef="#ctx0" brushRef="#br0" timeOffset="15194.84">27051 13919 1143 0,'0'0'0'0,"-7"-14"0"0,-7-10 0 0,14 24 25 0,0 0-25 15,-18-30 26-15,1-6-26 0,17 36 30 0,0 0-30 16,-20-28 31-16,-5 11-31 0,25 17 7 0,0 0-7 15,-31-7 8-15,-10 11-8 0,41-4 3 0,0 0-3 16,-42 12 4-16,-4 8-4 0,46-20 1 0,0 0-1 0,-44 37 1 16,5 15-1-16,39-52 0 0,0 0 0 0,-30 57 1 15,11 2-1-15,19-59 1 0,0 0-1 0,-9 57 2 16,12 0-2-16,-3-57 3 0,0 0-3 0,13 54 3 16,8 1-3-16,-21-55 4 0,0 0-4 0,30 48 4 15,10-6-4-15,-40-42 7 0,0 0-7 0,46 38 8 16,2-5-8-16,-48-33 2 0,0 0-2 0,40 26 3 15,-6-9-3-15,-34-17 1 0,0 0-1 0,34 7 1 16,6-9-1-16,-40 2 0 0,0 0 0 0,42-14 0 16,-1-15 0-16,-41 29-2 0,0 0 2 0,37-43-2 15,-3-16 2-15,1 2-927 0</inkml:trace>
  <inkml:trace contextRef="#ctx0" brushRef="#br0" timeOffset="15807.4">27270 13742 740 0,'0'0'0'0,"0"0"0"0,-13 18 0 0,13-18-1 16,0 0 1-16,-10 19 0 0,1 0 0 0,9-19 0 15,0 0 0-15,-4 22 0 0,4 1 0 0,0-23-1 16,0 0 1-16,2 22 0 0,0 2 0 0,-2-24-2 16,0 0 2-16,5 28-1 0,2 9 1 0,-7-37-1 0,0 0 1 15,9 34 0-15,2-4 0 0,-11-30 0 0,0 0 0 16,12 27 0-16,4 1 0 0,-16-28 0 0,0 0 0 15,14 28 1-15,-2-4-1 0,-12-24 2 0,0 0-2 16,13 29 3-16,3 13-3 0,-16-42 5 0,0 0-5 16,12 43 6-16,-3-3-6 0,-9-40 6 0,0 0-6 0,7 36 7 15,-4 2-7-15,-3-38 6 0,0 0-6 0,6 31 6 16,-3-10-6-16,-3-21 2 0,0 0-2 0,0 14 3 16,0-5-3-16,0-9 0 0,0 0 0 0,0 0 1 15,-3-21-1-15,3 21 0 0,0 0 0 0,-9-33 0 16,-7-14 0-16,16 47 0 0,0 0 0 0,-21-50 0 15,-4-5 0-15,25 55 0 0,0 0 0 0,-25-61 1 16,6-6-1-16,19 67 8 0,0 0-8 0,-16-73 8 16,7-10-8-16,9 83 25 0,0 0-25 0,-1-78 26 15,2 16-26-15,-1 62 29 0,0 0-29 0,9-54 29 0,7 6-29 16,-16 48 35-16,0 0-35 0,21-42 36 0,2 9-36 16,-23 33 40-16,0 0-40 0,20-27 41 0,-1 11-41 15,-19 16 37-15,0 0-37 0,18-9 38 0,-3 4-38 16,-15 5 25-16,0 0-25 0,20 2 25 0,3 5-25 15,-23-7 17-15,0 0-17 0,24 15 17 0,5 15-17 16,-29-30 13-16,0 0-13 0,24 33 14 0,-8-2-14 16,-16-31 10-16,0 0-10 0,11 31 10 0,-2 5-10 15,-9-36 7-15,0 0-7 0,3 42 8 0,-6-2-8 0,3-40 5 16,0 0-5-16,-6 36 5 0,-2-7-5 0,8-29 6 16,0 0-6-16,-13 30 6 0,-3 1-6 0,16-31 5 0,0 0-5 15,-17 29 5-15,-6-4-5 0,23-25 4 0,0 0-4 16,-30 17 4-16,-7-10-4 0,37-7 0 0,0 0 0 15,-39 0 0-15,-5-7 0 0,44 7-4 0,0 0 4 16,-41-12-3-16,8-7 3 0,-1 0-926 0</inkml:trace>
  <inkml:trace contextRef="#ctx0" brushRef="#br0" timeOffset="16672.43">27839 13822 819 0,'0'0'0'0,"0"0"0"0,4-12 0 15,-4 12-9-15,0 0 9 0,2-12-8 0,0-4 8 16,-2 16-19-16,0 0 19 0,0-15-18 0,0 6 18 15,0 9-5-15,0 0 5 0,0 0-4 0,-9-7 4 16,9 7 0-16,0 0 0 0,-9 3 0 0,-2 10 0 16,11-13 2-16,0 0-2 0,-9 13 3 0,2 6-3 0,7-19 8 15,0 0-8-15,-3 28 9 0,-1-2-9 0,4-26 16 16,0 0-16-16,-1 35 16 0,2 1-16 0,-1-36 18 16,0 0-18-16,6 40 18 0,2 0-18 0,-8-40 18 15,0 0-18-15,11 36 18 0,0-5-18 0,-11-31 13 16,0 0-13-16,10 31 14 0,1 0-14 0,-11-31 10 0,0 0-10 15,14 39 10-15,5 9-10 0,-19-48 6 16,0 0-6-16,18 55 7 0,-7-3-7 0,-11-52 5 0,0 0-5 16,12 54 5-16,4-7-5 0,-16-47 0 0,0 0 0 15,14 38 0-15,-2-12 0 0,-12-26-2 0,0 0 2 16,16 19-2-16,2-4 2 0,-18-15-10 0,0 0 10 0,24 9-9 16,6-2 9-16,-30-7-20 0,0 0 20 0,34 0-19 15,1-9 19-15,-35 9-15 0,0 0 15 0,34-15-15 16,-3-13 15-16,-31 28-6 0,0 0 6 0,30-36-6 15,-7-9 6-15,-23 45-1 0,0 0 1 0,20-51-1 16,-4-2 1-16,-16 53 2 0,0 0-2 0,14-54 3 16,2-1-3-16,-16 55 19 0,0 0-19 0,14-57 20 15,-4 0-20-15,-10 57 47 0,0 0-47 0,7-58 48 16,-1 7-48-16,-6 51 57 0,0 0-57 0,1-45 57 0,-4 8-57 16,3 37 54-16,0 0-54 0,-5-31 55 0,-1 3-55 15,6 28 45-15,0 0-45 0,-5-24 45 16,0 3-45-16,5 21 36 0,0 0-36 0,-7-19 37 0,0 5-37 15,7 14 31-15,0 0-31 0,-7-12 31 0,0-7-31 16,7 19 25-16,0 0-25 0,-4-17 25 0,0 5-25 16,4 12 19-16,0 0-19 0,-1-9 20 0,1 9-20 15,0 0 14-15,0 0-14 0,-4-7 14 0,4 7-14 16,0 0 12-16,0 0-12 0,0 0 12 0,0 0-12 0,0 0 7 16,0 0-7-16,0 0 8 0,0 0-8 0,0 0 3 15,0 0-3-15,0 0 4 0,0 0-4 0,0 0 1 0,0 0-1 16,0 0 1-16,-2 7-1 0,2-7 0 0,0 0 0 15,2 9 0-15,0-4 0 0,-2-5-2 0,0 0 2 16,0 0-2-16,-2 12 2 0,2-12-8 0,0 0 8 16,-2 9-7-16,2 1 7 0,0-10-11 0,0 0 11 15,2 5-11-15,0 2 11 0,-2-7-13 0,0 0 13 0,3 9-13 16,1 7 13-16,-4-16-13 0,0 0 13 0,9 20-12 16,5 15 12-16,-14-35-9 0,0 0 9 0,16 43-8 15,3 11 8-15,-19-54-11 0,0 0 11 0,18 59-11 16,-6 3 11-16,-12-62-24 0,0 0 24 0,6 59-24 15,-6-2 24-15,0-57-37 0,0 0 37 0,-13 62-37 16,-15 14 37-16,0 2-949 0</inkml:trace>
  <inkml:trace contextRef="#ctx0" brushRef="#br0" timeOffset="19803.03">24694 13727 147 0,'0'0'0'0,"0"0"0"0,0 0 0 16,0 0 5-16,0 0-5 0,0 0 6 0,0 0-6 15,0 0 19-15,0 0-19 0,0 0 20 0,0 0-20 0,0 0 36 16,0 0-36-16,0 0 37 0,0 0-37 16,0 0 38-16,0 0-38 0,0 0 38 0,0 0-38 15,0 0 25-15,0 0-25 0,0 0 26 0,0 0-26 0,0 0 22 0,0 0-22 16,0 0 23-16,0 0-23 0,0 0 17 0,0 0-17 16,0 0 17-16,0 0-17 0,0 0 12 0,0 0-12 15,0 0 13-15,0 0-13 0,0 0 8 0,0 0-8 16,0 0 8-16,0 0-8 0,0 0 6 0,0 0-6 0,0 0 6 15,0 0-6-15,0 0 4 0,0 0-4 0,0 0 5 16,0 0-5-16,0 0 5 0,0 0-5 0,0 0 6 16,0 0-6-16,0 0 9 0,0 0-9 0,0 0 9 15,0 0-9-15,0 0 11 0,0 0-11 0,0 0 11 16,0 0-11-16,0 0 11 0,0 0-11 0,0 0 11 16,0 0-11-16,0 0 7 0,0 0-7 0,0 0 8 15,0 0-8-15,0 0 5 0,0 0-5 0,0 0 5 16,0 0-5-16,0 0 3 0,0 0-3 0,0 0 3 15,0 0-3-15,0 0 1 0,0 0-1 0,0 0 2 16,0 0-2-16,0 0 1 0,0 0-1 0,0 0 1 16,0 0-1-16,0 0 1 0,0 0-1 0,0 0 2 0,0 0-2 15,0 0 3-15,0 0-3 0,0 0 4 0,0 0-4 16,0 0 6-16,0 0-6 0,0 0 6 0,0 0-6 16,0 0 8-16,0 0-8 0,0 0 8 0,0 0-8 15,0 0 10-15,0 0-10 0,0 0 11 0,0 0-11 16,0 0 10-16,0 0-10 0,0 0 11 0,0 0-11 15,0 0 10-15,0 0-10 0,0 0 10 0,0 0-10 0,0 0 9 16,0 0-9-16,0 0 10 0,0 0-10 0,0 0 5 16,0 0-5-16,0 0 6 0,0 0-6 0,0 0 2 15,0 0-2-15,0 0 2 0,0 0-2 0,0 0 1 0,0 0-1 16,0 0 1-16,0 0-1 0,0 0 0 0,0 0 0 16,0 0 1-16,0 0-1 0,0 0 0 0,0 0 0 15,20-2 0-15,-20 2 0 0,0 0 0 0,0 0 0 16,0 0 0-16,0 0 0 0,0 0 0 0,0 0 0 15,0 0 0-15,0 0 0 0,0 0 1 16,0 0-1-16,0 0 2 0,0 0-2 0,0 0 6 0,0 0-6 0,0 0 6 16,0 0-6-16,0 0 12 0,0 0-12 0,0 0 13 15,0 0-13-15,0 0 15 0,0 0-15 0,0 0 16 16,0 0-16-16,0 0 14 0,0 0-14 0,0 0 15 16,0 0-15-16,0 0 14 0,0 0-14 0,5 0 15 15,-5 0-15-15,0 0 10 0,0 0-10 0,0 0 10 16,0 0-10-16,0 0 6 0,0 0-6 0,0 0 6 15,-2-7-6-15,2 7 3 0,0 0-3 0,0 0 4 16,0 0-4-16,0 0 1 0,0 0-1 0,0 0 1 16,0 0-1-16,0 0-656 0</inkml:trace>
  <inkml:trace contextRef="#ctx0" brushRef="#br0" timeOffset="25748.22">23878 12958 348 0,'0'0'0'0,"9"-5"0"0,6-3 0 0,-15 8-9 0,0 0 9 15,18-9-8-15,-6 4 8 0,-1 0-189 0</inkml:trace>
  <inkml:trace contextRef="#ctx0" brushRef="#br0" timeOffset="27659.43">24031 12903 247 0,'0'0'0'15,"0"0"0"-15,21 4 0 0,-21-4 0 0,0 0 0 0,25 1 1 16,2 4-1-16,-27-5 16 0,0 0-16 0,28 21 16 16,7 21-16-16,-35-42 34 0,0 0-34 0,34 57 35 15,-12 12-35-15,-22-69 43 0,0 0-43 0,18 64 44 16,-7-21-44-16,-11-43 44 0,0 0-44 0,5 32 45 16,0-10-45-16,-5-22 40 0,0 0-40 0,0 14 40 15,0-14-40-15,0 0 36 0,0 0-36 0,0 0 37 16,-10-2-37-16,10 2 28 0,0 0-28 0,-13-17 29 15,1-20-29-15,12 37 29 0,0 0-29 0,-9-45 29 16,4-10-29-16,5 55 30 0,0 0-30 0,-4-55 30 16,3 6-30-16,1 49 25 0,0 0-25 0,0-40 26 0,3 11-26 15,-3 29 22-15,0 0-22 0,4-22 23 0,-1 6-23 16,-3 16 18-16,0 0-18 0,4-10 18 0,-4 10-18 16,0 0 13-16,0 0-13 0,17-7 13 0,3 7-13 15,-20 0 8-15,0 0-8 0,23 1 8 0,-2 3-8 16,-21-4 8-16,0 0-8 0,16 3 9 0,1 1-9 15,-17-4 8-15,0 0-8 0,20 2 9 0,1-1-9 16,-21-1 8-16,0 0-8 0,19 0 8 0,-3-1-8 0,-16 1 8 16,0 0-8-16,13-2 8 0,-5 0-8 0,-8 2 13 15,0 0-13-15,7-3 13 0,-7 3-13 0,0 0 16 16,0 0-16-16,4-16 17 0,-8 0-17 0,4 16 17 0,0 0-17 16,-7-17 17-16,-1 3-17 0,8 14 15 0,0 0-15 15,-9-8 16-15,-4-1-16 0,13 9 10 0,0 0-10 16,-10-3 10-16,1 4-10 0,9-1 5 0,0 0-5 15,-9 4 5-15,2 4-5 0,7-8 3 0,0 0-3 0,-5 18 4 16,0 13-4-16,5-31 1 0,0 0-1 16,-4 40 2-16,8 5-2 0,-4-45 0 0,0 0 0 15,10 46 1-15,6-1-1 0,-16-45 0 0,0 0 0 0,18 33 0 16,-1-9 0-16,-17-24 0 0,0 0 0 0,23 19 0 16,7-1 0-16,-30-18-2 0,0 0 2 0,39 3-1 15,5-11 1-15,-44 8-1 0,0 0 1 0,41-25 0 16,-6-16 0-16,-35 41-2 0,0 0 2 0,30-50-1 15,-7-7 1-15,-23 57-2 0,0 0 2 0,19-64-2 16,-3-11 2-16,-16 75-6 0,0 0 6 0,12-81-5 16,-4-13 5-16,-8 94-11 0,0 0 11 0,5-86-11 0,-5 8 11 15,0 78-11-15,0 0 11 0,-4-68-10 0,-1 1 10 16,5 67-10-16,0 0 10 0,-11-59-10 0,-3 7 10 16,14 52-9-16,0 0 9 0,-12-40-8 0,3 16 8 15,9 24-8-15,0 0 8 0,-7-10-8 0,-2 13 8 16,9-3-8-16,0 0 8 0,-5 19-7 0,-2 19 7 15,7-38-7-15,0 0 7 0,-5 47-6 0,1 2 6 16,4-49-6-16,0 0 6 0,2 45-5 0,3 6 5 0,-5-51-6 16,0 0 6-16,9 54-5 0,-2 14 5 0,-7-68-5 15,0 0 5-15,7 64-4 0,5 5 4 16,-12-69-5-16,0 0 5 0,15 57-5 0,-1-10 5 0,-14-47-2 16,0 0 2-16,14 36-1 0,-2-14 1 0,-12-22 0 0,0 0 0 15,20 21 0-15,8 0 0 0,-28-21 0 0,0 0 0 16,30 16 0-16,-2-9 0 0,-28-7 0 0,0 0 0 15,26-4 1-15,3-8-1 0,-29 12 0 0,0 0 0 16,30-17 1-16,-9-1-1 0,-21 18 0 0,0 0 0 0,19-22 0 16,-10-8 0-16,-9 30 1 0,0 0-1 0,5-34 1 15,-6-3-1-15,1 37 1 0,0 0-1 0,-8-38 2 16,-4 2-2-16,12 36 3 0,0 0-3 0,-16-28 3 16,2 6-3-16,14 22 7 0,0 0-7 0,-14-12 8 15,0 12-8-15,14 0 6 0,0 0-6 0,-16 12 6 16,-3 16-6-16,19-28 3 0,0 0-3 0,-16 38 4 15,5 5-4-15,11-43 1 0,0 0-1 0,-5 47 2 16,3 1-2-16,2-48 0 0,0 0 0 0,4 45 0 16,4-2 0-16,-8-43 0 0,0 0 0 0,13 37 0 15,-1-10 0-15,-12-27 0 0,0 0 0 0,11 19 1 16,-4-6-1-16,-7-13 1 0,0 0-1 0,9 8 1 16,5-4-1-16,-14-4 5 0,0 0-5 0,21-6 5 0,11-9-5 15,-32 15 8-15,0 0-8 0,30-24 8 0,-2-11-8 16,-28 35 9-16,0 0-9 0,23-40 9 0,-4-3-9 15,-19 43 9-15,0 0-9 0,18-49 10 0,-2-4-10 16,-16 53 9-16,0 0-9 0,17-52 9 0,3 3-9 16,-20 49 4-16,0 0-4 0,14-36 4 0,-9 17-4 0,-5 19 3 15,0 0-3-15,2-10 3 0,-2 10-3 0,0 0 1 16,0 0-1-16,2-5 2 0,-2 5-2 0,0 0 0 16,0 0 0-16,7 13 1 0,3 10-1 0,-10-23 0 0,0 0 0 15,9 22 0-15,-5-10 0 0,-4-12-1 0,0 0 1 16,1 7 0-16,-1-7 0 0,0 0-1 0,0 0 1 15,0 0-1-15,0 0 1 0,0 0-2 0,0 0 2 16,0 0-1-16,-3-7 1 0,3 7-3 0,0 0 3 16,-7-12-2-16,0 0 2 0,7 12-3 0,0 0 3 0,-5-8-2 15,5 8 2-15,0 0-2 0,0 0 2 0,-15-2-2 16,1 14 2-16,14-12-3 0,0 0 3 0,-16 24-3 16,2 11 3-16,14-35-4 0,0 0 4 0,-9 36-3 15,4-3 3-15,5-33-4 0,0 0 4 0,-2 24-4 16,2-6 4-16,0-18-2 0,0 0 2 0,2 10-2 15,0-3 2-15,-2-7-1 0,0 0 1 0,0 0 0 16,9 12 0-16,-9-12 0 0,0 0 0 0,9 3 0 16,3 1 0-16,-12-4 1 0,0 0-1 0,18-2 1 15,3-3-1-15,-21 5 0 0,0 0 0 0,21-10 1 0,-7-4-1 16,-14 14 0-16,0 0 0 0,7-16 0 0,-5-1 0 16,-2 17 0-16,0 0 0 0,2-14 0 0,1 7 0 15,-3 7 0-15,0 0 0 0,0 0 0 0,5-9 0 16,-5 9 0-16,0 0 0 0,0 0 1 0,0 0-1 15,0 0 1-15,0 0-1 0,0 0 1 0,0 9-1 16,0-9 1-16,0 0-1 0,0 9 1 0,0 1-1 16,0-10 0-16,0 0 0 0,2 11 1 0,0-3-1 15,-2-8 0-15,0 0 0 0,2 7 1 0,-2-7-1 0,0 0 0 16,0 0 0-16,3 9 1 0,-3-9-1 0,0 0 0 16,0 0 0-16,0 0 1 0,9 0-1 0,-9 0 1 15,0 0-1-15,7-9 1 0,7-13-1 0,-14 22 1 16,0 0-1-16,21-33 2 0,-1-2-2 0,-20 35 3 0,0 0-3 15,17-29 3-15,-1 1-3 0,-16 28 4 0,0 0-4 16,14-17 4-16,-7 8-4 0,-7 9 3 0,0 0-3 16,0 0 4-16,11 2-4 0,-11-2 4 0,0 0-4 0,7 17 5 15,-2 21-5-15,-5-38 1 0,0 0-1 0,0 45 1 16,-5-2-1-16,5-43 0 0,0 0 0 0,-10 37 0 16,-5-11 0-16,15-26 0 0,0 0 0 0,-14 22 0 15,5-6 0-15,9-16-2 0,0 0 2 0,-5 12-2 16,2-3 2-16,3-9-5 0,0 0 5 0,0 0-4 15,-4 8 4-15,4-8-6 0,0 0 6 0,0 0-6 16,21-15 6-16,-21 15-7 0,0 0 7 0,27-19-7 16,3-4 7-16,-30 23-6 0,0 0 6 0,32-26-6 15,3-8 6-15,-35 34-5 0,0 0 5 0,33-37-5 16,-8 1 5-16,-25 36-3 0,0 0 3 0,18-38-3 16,1-4 3-16,-19 42-3 0,0 0 3 0,16-40-2 15,-7 13 2-15,-9 27-1 0,0 0 1 0,5-26 0 0,-1 2 0 16,-4 24 0-16,0 0 0 0,-2-25 0 0,-5 3 0 15,7 22 0-15,0 0 0 0,-9-16 1 0,0 9-1 16,9 7 3-16,0 0-3 0,-10 0 3 0,-6 7-3 16,16-7 1-16,0 0-1 0,-18 18 1 0,-1 11-1 15,19-29 0-15,0 0 0 0,-13 33 1 0,10 7-1 0,3-40 1 16,0 0-1-16,7 38 2 0,7 8-2 0,-14-46 2 16,0 0-2-16,16 42 2 0,-4-13-2 0,-12-29 3 0,0 0-3 15,18 25 4-15,10-1-4 0,-28-24 8 0,0 0-8 16,26 17 8-16,-6-8-8 0,-20-9 5 15,0 0-5-15,26-7 6 0,18-17-6 16,0-1-841-16</inkml:trace>
  <inkml:trace contextRef="#ctx0" brushRef="#br0" timeOffset="31786.55">24659 13367 225 0,'0'0'0'0,"0"0"0"16,-7-9 0-16,7 9 31 0,0 0-31 0,-9 0 32 16,-3 11-32-16,12-11 36 0,0 0-36 0,-14 19 36 15,-2 5-36-15,16-24 34 0,0 0-34 0,-16 24 35 16,7-3-35-16,9-21 26 0,0 0-26 0,-2 22 26 16,6 4-26-16,-4-26 21 0,0 0-21 0,7 23 22 15,0-9-22-15,-7-14 16 0,0 0-16 0,9 8 17 0,-9-8-17 16,0 0 14-16,0 0-14 0,3 7 14 0,-3-7-14 15,0 0 9-15,0 0-9 0,0 0 9 0,8 5-9 16,-8-5 4-16,0 0-4 0,8-1 5 0,3-6-5 16,-11 7 9-16,0 0-9 0,11-12 9 0,-11-13-9 15,0 25 12-15,0 0-12 0,0-29 13 0,-9 1-13 16,9 28 16-16,0 0-16 0,-13-24 17 0,-4 3-17 16,17 21 24-16,0 0-24 0,-18-17 24 0,6 3-24 0,12 14 33 15,0 0-33-15,-11-10 33 0,2 3-33 0,9 7 37 16,0 0-37-16,-7-7 37 0,7 7-37 0,0 0 33 15,0 0-33-15,0 0 33 0,-7 2-33 0,7-2 27 0,0 0-27 16,0 0 28-16,-3 12-28 0,3-12 18 0,0 0-18 16,0 7 19-16,0-7-19 0,0 0 13 0,0 0-13 15,5 10 13-15,2-5-13 0,-7-5 6 0,0 0-6 16,12 4 7-16,10-6-7 0,-22 2 3 0,0 0-3 16,28-7 3-16,-2-10-3 0,-26 17 1 0,0 0-1 15,27-19 2-15,-8 1-2 0,-19 18 0 0,0 0 0 16,11-13 0-16,-4-1 0 0,-7 14 0 0,0 0 0 0,5-12 0 15,0 0 0-15,-5 12 0 0,0 0 0 0,6-9 0 16,-6 9 0-16,0 0 0 0,0 0 0 0,3-7 0 16,-3 7 0-16,0 0 0 0,0 0 0 0,0 0 1 15,0 0-1-15,0 0 1 0,0 0-1 0,0 0 2 16,7-4-2-16,-7 4 2 0,0 0-2 0,0 0 2 16,7 4-2-16,-7-4 1 0,0 0-1 0,6 3 1 15,1 6-1-15,-7-9 1 0,0 0-1 0,8 5 1 16,-4 2-1-16,-4-7 1 0,0 0-1 0,0 0 1 0,7 12-1 15,-7-12 1-15,0 0-1 0,0 0 2 0,5 5-2 16,-5-5 2-16,0 0-2 0,0 0 2 0,6 7-2 16,-6-7 2-16,0 0-2 0,0 0 3 0,1 7-3 15,-1-7 3-15,0 0-3 0,0 0 4 0,0 0-4 16,0 0 3-16,0 0-3 0,0 0 3 0,11 2-3 16,-11-2 3-16,0 0-3 0,7-2 3 0,2-1-3 15,-9 3 2-15,0 0-2 0,9-4 3 0,-2 1-3 16,-7 3 2-16,0 0-2 0,0 0 2 0,8-7-2 0,-8 7 2 15,0 0-2-15,0 0 2 0,0 0-2 0,0 0 2 16,0 0-2-16,0 0 2 0,8 0-2 0,-8 0 3 16,0 0-3-16,0 0 3 0,0 0-3 0,0 0 5 0,0 0-5 15,8 5 5-15,-8-5-5 0,0 0 8 0,0 0-8 16,7 9 9-16,-7-9-9 0,0 0 10 0,0 0-10 16,0 0 11-16,7 5-11 0,-7-5 12 0,0 0-12 0,0 0 13 15,11 4-13-15,-11-4 13 0,0 0-13 0,7-4 14 16,2 2-14-16,-9 2 16 0,0 0-16 0,9-5 17 15,0-2-17-15,-9 7 17 0,0 0-17 0,8-5 17 16,-1 3-17-16,-7 2 14 0,0 0-14 0,0 0 15 16,9-5-15-16,-9 5 11 0,0 0-11 0,0 0 12 15,9-5-12-15,-9 5 7 0,0 0-7 0,7 0 8 16,-7 0-8-16,0 0 3 0,0 0-3 0,11-2 4 16,-2 2-4-16,-9 0 1 0,0 0-1 0,10 0 2 15,4 0-2-15,-14 0 0 0,0 0 0 0,16-3 0 16,4-4 0-16,-20 7-1 0,0 0 1 0,17-9-1 15,-3 4 1-15,-14 5-4 0,0 0 4 0,13-10-4 0,-1-4 4 16,-12 14-10-16,0 0 10 0,14-12-9 0,-5-1 9 16,-9 13-16-16,0 0 16 0,7-8-16 0,0-1 16 15,-7 9-14-15,0 0 14 0,7-7-14 0,-7 7 14 16,0 0-10-16,0 0 10 0,11-7-9 0,-11 7 9 16,0 0-6-16,0 0 6 0,0 0-6 0,0 0 6 15,0 0-4-15,0 0 4 0,0 0-3 0,3 7 3 0,-3-7-1 16,0 0 1-16,5 18-1 0,8 16 1 0,-13-34-1 15,0 0 1-15,14 40 0 0,-2-11 0 0,-12-29 0 16,0 0 0-16,14 37 0 0,4 11 0 0,-18-48-2 0,0 0 2 16,18 52-2-16,-2 5 2 0,-16-57-3 0,0 0 3 15,12 45-3-15,-7-8 3 0,-5-37-4 0,0 0 4 16,2 27-4-16,1-13 4 0,-3-14-4 0,0 0 4 16,4 12-4-16,-2-1 4 0,-2-11-2 0,0 0 2 0,0 0-2 15,-6 6 2-15,6-6-1 0,0 0 1 16,0 0-1-16,-14-15 1 0,14 15 0 0,0 0 0 0,-14-26 0 15,2-10 0-15,12 36 0 0,0 0 0 0,-11-45 1 16,3-12-1-16,8 57 2 0,0 0-2 0,-9-61 3 16,-4 4-3-16,13 57 5 0,0 0-5 0,-10-57 5 15,1 10-5-15,9 47 9 0,0 0-9 0,-7-42 10 16,5 6-10-16,2 36 11 0,0 0-11 0,0-24 12 16,2 8-12-16,-2 16 11 0,0 0-11 0,3-7 12 15,-3 7-12-15,0 0 9 0,0 0-9 0,9-1 10 16,-3 1-10-16,-6 0 5 0,0 0-5 0,8 3 5 15,1 1-5-15,-9-4 1 0,0 0-1 0,13 5 1 0,1 7-1 16,-14-12 0-16,0 0 0 0,14 9 0 0,0 1 0 16,-14-10-3-16,0 0 3 0,12 9-2 0,-3-1 2 15,-9-8-5-15,0 0 5 0,7 7-5 0,-7-7 5 16,0 0-10-16,0 0 10 0,11 9-9 0,-11-9 9 16,0 0-12-16,0 0 12 0,0 0-12 0,0 0 12 15,0 0-12-15,0 0 12 0,7-16-11 0,-7-11 11 16,0 27-8-16,0 0 8 0,-2-37-8 0,-2-3 8 15,4 40-8-15,0 0 8 0,-3-38-7 0,-2 2 7 0,5 36-7 16,0 0 7-16,-4-33-7 0,4 4 7 0,0 29-7 16,0 0 7-16,2-28-7 0,0 2 7 0,-2 26-3 0,0 0 3 15,0-19-3-15,0 7 3 0,0 12-1 0,0 0 1 16,0 0-1-16,0-9 1 0,0 9-1 0,0 0 1 16,0 0-1-16,0 0 1 0,0 0-1 0,0 0 1 15,0 0-1-15,3 21 1 0,-3-21-3 0,0 0 3 0,2 33-2 16,0 8 2-16,-2-41-6 0,0 0 6 0,5 47-6 15,6 3 6-15,-11-50-10 0,0 0 10 0,12 45-10 16,2-7 10-16,-14-38-13 0,0 0 13 0,16 35-12 16,0-11 12-16,-16-24-12 0,0 0 12 0,17 14-12 15,1-7 12-15,-18-7-7 0,0 0 7 0,26 0-7 16,13-7 7-16,-39 7-6 0,0 0 6 0,36-10-5 16,-12-6 5-16,-24 16-4 0,0 0 4 0,16-22-4 15,-2-8 4-15,-14 30-3 0,0 0 3 0,11-33-3 16,-6 0 3-16,-5 33-1 0,0 0 1 0,4-24-1 15,-6 7 1-15,2 17 0 0,0 0 0 0,-5-12 0 0,-2 0 0 16,7 12 0-16,0 0 0 0,-8-9 1 0,8 9-1 16,0 0 2-16,0 0-2 0,-5-9 3 0,5 9-3 15,0 0 3-15,0 0-3 0,0 0 4 0,-7 4-4 16,7-4 3-16,0 0-3 0,-3 10 4 0,1 13-4 16,2-23 1-16,0 0-1 0,0 26 2 0,2 0-2 15,-2-26 1-15,0 0-1 0,7 27 1 0,0-1-1 0,-7-26 0 16,0 0 0-16,10 23 0 0,-3-11 0 0,-7-12 0 15,0 0 0-15,9 9 1 0,7-4-1 0,-16-5 1 16,0 0-1-16,25-2 1 0,8-8-1 0,-33 10 0 16,0 0 0-16,32-23 0 0,-7-13 0 0,-25 36-2 0,0 0 2 15,19-42-2-15,-5-3 2 0,-14 45-10 0,0 0 10 16,13-43-10-16,-3 5 10 0,-10 38-26 0,0 0 26 16,5-36-26-16,-5 3 26 0,0 33-32 0,0 0 32 15,-7-30-32-15,2 6 32 0,5 24-31 0,0 0 31 0,-5-21-31 16,-1 6 31-16,6 15-15 0,0 0 15 15,-5-12-15-15,2-1 15 0,3 13-4 0,0 0 4 0,-4-8-4 16,4 8 4-16,0 0-1 0,0 0 1 0,-10-4-1 16,10 4 1-16,0 0 0 0,0 0 0 0,-6 7 0 15,5 2 0-15,1-9 0 0,0 0 0 0,-2 10 0 16,0-1 0-16,2-9 0 0,0 0 0 0,0 9 0 16,4 1 0-16,-4-10-1 0,0 0 1 0,5 19 0 15,2 9 0-15,-7-28 0 0,0 0 0 0,9 38 1 16,-4 5-1-16,-5-43 3 0,0 0-3 0,9 47 3 15,0 3-3-15,-9-50 7 0,0 0-7 0,10 45 7 16,1-12-7-16,-11-33 12 0,0 0-12 0,9 24 13 0,-6-8-13 16,-3-16 12-16,0 0-12 0,5 7 13 0,-5-7-13 15,0 0 10-15,0 0-10 0,13 8 11 0,-4-9-11 16,-9 1 5-16,0 0-5 0,14-11 6 0,3-11-6 16,-17 22 2-16,0 0-2 0,16-32 3 0,-2-2-3 15,-14 34 1-15,0 0-1 0,7-31 2 0,-3 13-2 16,-4 18 1-16,0 0-1 0,0-10 2 0,0 10-2 15,0 0 2-15,0 0-2 0,0-7 2 0,0 7-2 16,0 0 1-16,0 0-1 0,0 16 2 0,0 13-2 16,0-29 1-16,0 0-1 0,2 31 1 0,-1-8-1 0,-1-23 0 15,0 0 0-15,4 19 1 0,1-4-1 0,-5-15 0 0,0 0 0 16,7 12 0-16,-1-5 0 0,-6-7 0 0,0 0 0 16,0 0 0-16,14 4 0 0,-14-4 0 0,0 0 0 15,16-5 0-15,5-6 0 0,-21 11-1 0,0 0 1 16,23-17 0-16,-2-9 0 0,-21 26-1 0,0 0 1 0,17-26 0 15,-2-2 0-15,-15 28-1 0,0 0 1 0,10-22-1 16,-5 8 1-16,-5 14-4 0,0 0 4 0,6-7-3 16,-6 7 3-16,0 0-2 0,0 0 2 0,7-3-1 15,-7 3 1-15,0 0-1 0,0 0 1 0,0 0-1 16,7 19 1-16,-7-19 0 0,0 0 0 0,5 26 0 16,2 12 0-16,-7-38 0 0,0 0 0 0,7 34 0 15,-1-15 0-15,-6-19-1 0,0 0 1 0,3 11 0 16,-3-11 0-16,0 0-1 0,0 0 1 0,0 0-1 15,7 3 1-15,-7-3-2 0,0 0 2 0,9-7-1 16,5-7 1-16,-14 14-3 0,0 0 3 0,11-27-3 16,-8-4 3-16,-3 31-4 0,0 0 4 0,-2-33-4 0,1 5 4 15,1 28-3-15,0 0 3 0,-7-22-2 0,-4 6 2 16,11 16-2-16,0 0 2 0,-11-10-2 0,3 4 2 16,8 6 0-16,0 0 0 0,-13 0 0 0,-4 7 0 15,17-7 0-15,0 0 0 0,-20 14 0 0,1 5 0 16,19-19 0-16,0 0 0 0,-18 21 0 0,9-2 0 15,9-19 0-15,0 0 0 0,-5 16 0 0,2-3 0 0,3-13 0 16,0 0 0-16,0 9 1 0,0-9-1 0,0 0 0 16,0 0 0-16,12 2 1 0,13-14-1 0,-25 12 2 15,0 0-2-15,28-19 2 0,0-6-2 0,-28 25 3 0,0 0-3 16,25-24 3-16,-8 5-3 0,-17 19 2 0,0 0-2 16,13-15 2-16,-1 1-2 0,-12 14 2 0,0 0-2 15,11-11 2-15,-11 11-2 0,0 0 1 0,0 0-1 16,10-5 2-16,-10 5-2 0,0 0 1 0,0 0-1 15,0 0 2-15,7 16-2 0,-7-16 1 0,0 0-1 16,7 19 2-16,2 2-2 0,-9-21 0 0,0 0 0 16,7 19 1-16,-5-4-1 0,-2-15 0 0,0 0 0 0,2 11 1 15,1-5-1-15,-3-6 0 0,0 0 0 0,0 0 0 16,7 6 0-16,-7-6 0 0,0 0 0 0,0 0 0 16,9-6 0-16,-9 6 0 0,0 0 0 0,7-10 1 15,2-9-1-15,-9 19 2 0,0 0-2 0,11-22 2 16,-3 3-2-16,-8 19 5 0,0 0-5 0,9-16 5 15,2 6-5-15,-11 10 9 0,0 0-9 0,9-9 9 16,-2 2-9-16,-7 7 10 0,0 0-10 0,0 0 10 16,9-7-10-16,-9 7 13 0,0 0-13 0,0 0 14 0,8 7-14 15,-8-7 11-15,0 0-11 0,18 14 11 16,15 15-11-16,-33-29 10 0,0 0-10 0,34 33 11 0,-11-3-11 16,-23-30 8-16,0 0-8 0,18 22 8 0,-4-5-8 15,-14-17 4-15,0 0-4 0,10 14 4 0,-3 0-4 16,-7-14 0-16,0 0 0 0,2 9 1 0,-2-9-1 15,0 0-1-15,0 0 1 0,-5 8 0 0,-25-15 0 16,0 2-771-16</inkml:trace>
  <inkml:trace contextRef="#ctx0" brushRef="#br0" timeOffset="32008.98">25933 12834 382 0,'0'0'0'0,"0"0"0"16,0 0 0-16,0 0-227 0</inkml:trace>
  <inkml:trace contextRef="#ctx0" brushRef="#br0" timeOffset="32280.07">25531 12862 729 0,'0'0'0'16,"19"-9"0"-16,16-7 0 0,-35 16-13 15,0 0 13-15,46-20-13 0,12-12 13 0,-58 32-35 0,0 0 35 16,71-36-34-16,8 0 34 0,-79 36-21 0,0 0 21 15,81-38-20-15,-12 1 20 0,0 1-385 0</inkml:trace>
  <inkml:trace contextRef="#ctx0" brushRef="#br0" timeOffset="33138.61">24222 13351 281 0,'0'0'0'0,"0"0"0"0,9-8 0 15,-9 8 0-15,0 0 0 0,3-9 0 0,1 2 0 16,-4 7 0-16,0 0 0 0,1-9 1 0,-1-1-1 15,0 10 0-15,0 0 0 0,0-7 1 0,0 0-1 16,0 7 4-16,0 0-4 0,0 0 4 0,-3-8-4 0,3 8 23 16,0 0-23-16,-5-2 23 0,-4 0-23 0,9 2 49 15,0 0-49-15,-11 0 50 0,6 2-50 0,5-2 61 16,0 0-61-16,-7 3 62 0,0 4-62 0,7-7 50 16,0 0-50-16,-7 5 51 0,0 6-51 0,7-11 39 0,0 0-39 15,-4 17 40-15,2 6-40 0,2-23 33 0,0 0-33 16,2 31 33-16,2 7-33 0,-4-38 26 0,0 0-26 15,7 41 26-15,3 4-26 0,-10-45 24 0,0 0-24 16,13 38 25-16,1-17-25 0,-14-21 29 0,0 0-29 16,14 17 29-16,12 1-29 0,-26-18 28 0,0 0-28 15,25 12 28-15,0-5-28 0,-25-7 34 0,0 0-34 0,26-4 35 16,8-10-35-16,-34 14 21 0,0 0-21 0,31-20 22 16,-8-6-22-16,-23 26 13 0,0 0-13 0,18-26 14 15,-6-2-14-15,-12 28 8 0,0 0-8 0,6-24 8 16,-3 7-8-16,1-1-822 0</inkml:trace>
  <inkml:trace contextRef="#ctx0" brushRef="#br0" timeOffset="34358.94">25876 11892 147 0,'0'0'0'16,"0"0"0"-16,-7-3 0 0,7 3 1 0,0 0-1 16,0 0 1-16,0 0-1 0,0 0 9 0,0 0-9 15,-7-2 10-15,7 2-10 0,0 0 18 0,0 0-18 0,-7-3 18 16,7 3-18-16,0 0 32 0,0 0-32 0,0 0 33 16,0 0-33-16,0 0 51 0,0 0-51 0,-7-4 51 15,7 4-51-15,0 0 58 0,0 0-58 0,0 25 59 16,-2 14-59-16,2-39 55 0,0 0-55 0,-5 63 55 15,-2 20-55-15,7-83 49 0,0 0-49 0,-9 93 49 16,0-5-49-16,9-88 38 0,0 0-38 0,-5 82 38 16,-4-6-38-16,9-76 29 0,0 0-29 0,-7 69 30 15,2-3-30-15,5-66 27 0,0 0-27 0,-9 57 27 16,0-9-27-16,9-48 27 0,0 0-27 0,-5 38 28 16,3-12-28-16,2-26 29 0,0 0-29 0,-2 16 29 15,2-7-29-15,0-9 25 0,0 0-25 0,-1 7 25 16,1-7-25-16,0 0 24 0,0 0-24 0,0 0 25 0,0 0-25 15,0 0 22-15,0 0-22 0,-4-11 22 0,2-10-22 16,2 21 17-16,0 0-17 0,-3-36 18 0,-1-9-18 16,4 45 19-16,0 0-19 0,-2-52 19 0,2-1-19 15,0 53 20-15,0 0-20 0,0-56 20 0,0 4-20 0,0 52 17 16,0 0-17-16,2-55 17 0,2-6-17 0,-4 61 11 16,0 0-11-16,3-65 11 0,-3-3-11 0,0 68 7 15,0 0-7-15,2-66 7 0,3 16-7 0,-5 50 3 0,0 0-3 16,7-48 3-16,4 4-3 0,-11 44 2 0,0 0-2 15,11-29 2-15,-6 8-2 0,-5 21 1 16,0 0-1-16,3-14 1 0,1 1-1 0,-4 13 1 0,0 0-1 16,3-13 1-16,1 6-1 0,-4 7 0 0,0 0 0 15,0 0 1-15,0 0-1 0,0 0 0 0,0 0 0 16,0 0 1-16,0 9-1 0,0-9 0 0,0 0 0 16,0 14 0-16,0 12 0 0,0-26 0 0,0 0 0 15,0 40 0-15,-4 6 0 0,4-46 0 0,0 0 0 16,-3 56 0-16,1 11 0 0,2-67 0 0,0 0 0 0,0 76 0 15,0-3 0-15,0-73 0 0,0 0 0 0,2 68 0 16,1-8 0-16,-3-60 0 0,0 0 0 0,4 56 1 16,-8-1-1-16,4-55 1 0,0 0-1 0,-3 52 2 15,-1 2-2-15,4-54 2 0,0 0-2 0,-5 48 2 16,-9-8-2-16,14-40 2 0,0 0-2 0,-18 31 3 16,-1-9-3-16,0 1-955 0</inkml:trace>
  <inkml:trace contextRef="#ctx0" brushRef="#br0" timeOffset="95164.77">14351 13933 505 0,'0'0'0'15,"0"0"0"-15,0 0 0 0,0 0 10 0,0 0-10 16,0 0 11-16,0 0-11 0,0 0 31 0,0 0-31 16,0 0 32-16,0 0-32 0,0 0 31 0,0 0-31 0,0 0 32 15,0 0-32-15,0 0 16 0,0 0-16 0,0 0 17 16,-23 7-17-16,23-7 13 0,0 0-13 0,-16 10 13 16,-3 9-13-16,19-19 7 0,0 0-7 0,-23 31 8 15,0 11-8-15,23-42 3 0,0 0-3 0,-23 48 4 16,5 1-4-16,18-49 2 0,0 0-2 0,-12 53 2 15,1 13-2-15,11-66 0 0,0 0 0 0,-12 71 1 16,2 3-1-16,10-74 1 0,0 0-1 0,-9 68 1 16,0-14-1-16,9-54 3 0,0 0-3 0,-7 41 4 0,2-6-4 15,5-35 6-15,0 0-6 0,-4 26 6 0,2-7-6 16,2-19 9-16,0 0-9 0,0 14 9 0,4-4-9 16,-4-10 13-16,0 0-13 0,5 9 13 0,4 1-13 15,-9-10 14-15,0 0-14 0,10 9 14 0,17-4-14 16,-27-5 21-16,0 0-21 0,32 2 22 0,6-8-22 15,-38 6 25-15,0 0-25 0,43-7 26 0,-3 1-26 16,-40 6 31-16,0 0-31 0,37-7 31 0,-5 1-31 16,-32 6 51-16,0 0-51 0,25-3 52 0,-2 3-52 15,-23 0 51-15,0 0-51 0,23 3 52 0,-7 6-52 0,-16-9 47 16,0 0-47-16,17 12 48 0,4 2-48 0,-21-14 38 16,0 0-38-16,18 12 38 0,-4-3-38 0,-14-9 24 15,0 0-24-15,11 5 25 0,1-2-25 0,-12-3 11 0,0 0-11 16,12 2 11-16,-1-2-11 0,-11 0 5 0,0 0-5 15,7-3 5-15,-7 3-5 0,0 0-1024 0</inkml:trace>
  <inkml:trace contextRef="#ctx0" brushRef="#br0" timeOffset="95441.98">15005 14057 897 0,'0'0'0'0,"0"0"0"0,-14-15 0 15,14 15-28-15,0 0 28 0,-12-16-28 0,-7-8 28 16,19 24-62-16,0 0 62 0,-18-28-62 0,0-3 62 15,18 31-3-15,0 0 3 0,-21-28-2 0,2 13 2 16,19 15 2-16,0 0-2 0,-23-12 2 0,-11 12-2 16,34 0 10-16,0 0-10 0,-33 8 11 0,-8 20-11 0,2-4-493 15</inkml:trace>
  <inkml:trace contextRef="#ctx0" brushRef="#br0" timeOffset="95748.54">14577 14244 527 0,'0'0'0'0,"0"0"0"0,2 9 0 0,-2-9 1 0,0 0-1 16,7 10 2-16,-2-5-2 0,-5-5 2 0,0 0-2 15,18 2 3-15,13 0-3 0,-31-2 9 0,0 0-9 16,36 3 10-16,-5-1-10 0,-31-2 14 0,0 0-14 16,32 4 14-16,0-1-14 0,-32-3 5 0,0 0-5 15,25 4 5-15,-8 4-5 0,-17-8 13 0,0 0-13 0,16 12 14 16,-2 2-14-16,-14-14 28 0,0 0-28 0,12 16 29 16,-4 4-29-16,-8-20 37 0,0 0-37 0,3 26 38 15,-8 7-38-15,5-33 41 0,0 0-41 0,-7 33 42 16,-4-3-42-16,11-30 38 0,0 0-38 0,-18 29 39 15,-13 2-39-15,31-31 36 0,0 0-36 0,-41 33 36 16,-5-7-36-16,46-26 26 0,0 0-26 0,-40 21 26 16,10-6-26-16,30-15 16 0,0 0-16 0,-27 11 16 15,4-6-16-15,23-5 9 0,0 0-9 0,-19 0 10 16,5-2-10-16,14 2 0 0,0 0 0 0,-9-10 1 0,13-14-1 16,-4 24-2-16,0 0 2 0,14-37-2 0,3-15 2 15,3-1-753-15</inkml:trace>
  <inkml:trace contextRef="#ctx0" brushRef="#br0" timeOffset="96040.84">15314 14071 1345 0,'0'0'0'16,"0"0"0"-16,7 2 0 0,-7-2-7 0,0 0 7 15,7 2-7-15,2-6 7 0,-9 4-18 0,0 0 18 0,12-14-17 16,6-10 17-16,-18 24 8 0,0 0-8 0,19-35 9 16,6-6-9-16,-25 41 32 0,0 0-32 0,32-40 33 15,7 6-33-15,-39 34 53 0,0 0-53 0,47-28 53 16,-1 7-53-16,-46 21 22 0,0 0-22 0,50-14 23 15,-6 4-23-15,-44 10 0 0,0 0 0 0,37-7 0 16,-14 2 0-16,0 0-1087 0</inkml:trace>
  <inkml:trace contextRef="#ctx0" brushRef="#br0" timeOffset="96386.96">15427 14002 852 0,'0'0'0'0,"0"0"0"0,0 0 0 0,0 0-2 16,0 0 2-16,0 0-1 0,-5 7 1 0,5-7-15 0,0 0 15 15,0 0-14-15,0 0 14 0,0 0 0 16,0 0 0-16,0 0 0 0,-6 5 0 0,6-5 3 0,0 0-3 15,-7 12 3-15,-1 12-3 0,8-24 10 0,0 0-10 16,-8 32 11-16,5 4-11 0,3-36 14 0,0 0-14 16,0 38 15-16,0 9-15 0,0-47 14 0,0 0-14 15,0 57 14-15,0 9-14 0,0-66 9 0,0 0-9 16,0 72 9-16,0-1-9 0,0-71 5 0,0 0-5 0,2 63 6 16,1-6-6-16,-3-57 2 0,0 0-2 0,4 50 2 15,-4-9-2-15,0-41 0 0,0 0 0 0,0 33 0 16,-4-9 0-16,2 1-643 0</inkml:trace>
  <inkml:trace contextRef="#ctx0" brushRef="#br0" timeOffset="96963.26">14975 14038 550 0,'0'0'0'0,"0"0"0"15,0-10 0-15,0 10 6 0,0 0-6 0,-1-10 6 16,-8-4-6-16,9 14 7 0,0 0-7 0,-9-19 8 16,-3-6-8-16,12 25 18 0,0 0-18 0,-14-24 18 15,-1 3-18-15,15 21 23 0,0 0-23 0,-21-19 23 16,2-1-23-16,19 20 24 0,0 0-24 0,-28-21 24 16,-4 5-24-16,32 16 30 0,0 0-30 0,-34-12 30 15,1 0-30-15,33 12 40 0,0 0-40 0,-41-3 41 0,-3 6-41 16,44-3 32-16,0 0-32 0,-46 12 32 0,-1 12-32 15,47-24 24-15,0 0-24 0,-37 38 25 0,8 13-25 16,29-51 17-16,0 0-17 0,-22 57 17 0,0-4-17 16,22-53 10-16,0 0-10 0,-14 56 10 0,9-11-10 15,5-45 3-15,0 0-3 0,0 43 3 0,9 4-3 16,-2 0-706-16</inkml:trace>
  <inkml:trace contextRef="#ctx0" brushRef="#br0" timeOffset="98697.86">16230 14175 819 0,'0'0'0'0,"0"0"0"15,0 0 0-15,0 0 0 0,0 0 0 0,0 0 1 16,0 0-1-16,0 0 3 0,0 0-3 0,0 0 3 0,0-7-3 15,0 7 6-15,0 0-6 0,0 0 6 0,0 0-6 16,0 0 5-16,0 0-5 0,0 12 5 0,-4 23-5 16,4-35 3-16,0 0-3 0,-2 48 3 0,8 11-3 15,-6-59 1-15,0 0-1 0,10 66 1 0,2-2-1 16,-12-64 0-16,0 0 0 0,11 52 0 0,-4-21 0 16,-7-31-1-16,0 0 1 0,4 24 0 0,1-5 0 0,-5-19-2 15,0 0 2-15,2 12-1 0,-2-12 1 0,0 0 0 16,0 0 0-16,0 0 0 0,0 0 0 0,0 0 0 15,0 0 0-15,-7-24 1 0,5-17-1 0,2 41 10 0,0 0-10 16,-2-56 11-16,-3-11-11 0,5 67 24 16,0 0-24-16,-4-70 25 0,4 10-25 0,0 60 36 15,0 0-36-15,4-57 37 0,1 8-37 0,-5 49 37 0,0 0-37 16,9-43 38-16,2 14-38 0,-11 29 30 0,0 0-30 16,12-25 30-16,-7 15-30 0,-5 10 25 0,0 0-25 15,7-2 25-15,0 8-25 0,-7-6 19 0,0 0-19 16,14 19 20-16,11 17-20 0,-25-36 13 0,0 0-13 0,23 45 14 15,2 3-14-15,-25-48 4 0,0 0-4 0,28 49 4 16,4-2-4-16,-32-47 1 0,0 0-1 0,33 48 2 16,-5-1-2-16,-28-47 0 0,0 0 0 0,25 41 1 15,-5-6-1-15,-20-35 0 0,0 0 0 0,17 28 0 16,-3-8 0-16,-14-20-1 0,0 0 1 0,13 14 0 16,-5-2 0-16,-8-12-2 0,0 0 2 0,9 5-2 15,9-6 2-15,-18 1-9 0,0 0 9 0,19-12-8 16,-6-11 8-16,-13 23-22 0,0 0 22 0,10-36-22 0,-1-13 22 15,-9 49-31-15,0 0 31 0,9-52-31 0,0 2 31 16,-9 50-28-16,0 0 28 0,1-45-28 0,1 12 28 16,-2 33-18-16,0 0 18 0,-2-27-18 0,-3 8 18 15,5 19-7-15,0 0 7 0,-3-12-6 0,3 12 6 16,0 0-3-16,0 0 3 0,0 0-2 0,0 0 2 16,0 0-2-16,0 0 2 0,0 17-1 0,0 24 1 15,0-41-1-15,0 0 1 0,1 52-1 0,5 9 1 16,-6-61-1-16,0 0 1 0,8 52-1 0,1-18 1 0,-9-34-1 15,0 0 1-15,11 26-1 0,1-7 1 0,-12-19-1 16,0 0 1-16,14 9-1 0,4-12 1 0,-18 3-1 0,0 0 1 16,14-19 0-16,-2-21 0 0,-12 40 0 0,0 0 0 15,8-50 0-15,-7-9 0 0,-1 59 1 0,0 0-1 16,-3-54 1-16,-11 4-1 0,14 50 2 0,0 0-2 16,-22-42 3-16,-6 8-3 0,28 34 5 0,0 0-5 0,-30-28 5 15,-2 9-5-15,32 19 4 0,0 0-4 0,-33-10 4 16,-1 8-4-16,34 2 3 0,0 0-3 0,-31 10 4 15,-1 14-4-15,32-24 1 0,0 0-1 0,-25 30 2 16,8-2-2-16,17-28 0 0,0 0 0 0,-11 24 0 16,8-5 0-16,3-19-1 0,0 0 1 0,1 17-1 15,8-5 1-15,-9-12-4 0,0 0 4 0,16 9-4 16,12-6 4-16,-28-3-7 0,0 0 7 0,28-7-7 16,4-8 7-16,-32 15-4 0,0 0 4 0,32-21-3 15,0-5 3-15,-32 26 0 0,0 0 0 0,31-26 0 16,-1 5 0-16,-30 21 3 0,0 0-3 0,32-15 3 15,-2 4-3-15,-30 11 8 0,0 0-8 0,32-3 9 0,-4 0-9 16,-28 3 14-16,0 0-14 0,28 5 14 0,9 9-14 16,-37-14 16-16,0 0-16 0,34 17 16 0,-11 0-16 15,-23-17 14-15,0 0-14 0,23 23 14 0,0 8-14 16,-23-31 13-16,0 0-13 0,21 29 13 0,-11-10-13 16,-10-19 7-16,0 0-7 0,8 12 7 0,-5-1-7 15,-3-11 5-15,0 0-5 0,0 0 6 0,4 8-6 0,-4-8 9 16,0 0-9-16,0 0 9 0,0 0-9 0,0 0 12 15,0 0-12-15,7-13 12 0,-2-6-12 0,-5 19 14 16,0 0-14-16,0-28 14 0,2-2-14 0,-2 30 17 16,0 0-17-16,3-25 18 0,2 5-18 0,-5 20 21 15,0 0-21-15,4-12 22 0,-4 12-22 0,0 0 23 16,0 0-23-16,4-8 23 0,-4 8-23 0,0 0 24 0,0 0-24 16,10-4 24-16,-1 4-24 0,-9 0 24 0,0 0-24 15,12 5 24-15,8 6-24 0,-20-11 24 0,0 0-24 16,23 15 24-16,1 4-24 0,-24-19 21 0,0 0-21 0,29 25 22 15,-3 9-22-15,-26-34 18 0,0 0-18 0,25 38 18 16,1 4-18-16,-26-42 9 0,0 0-9 0,27 38 10 16,-4-7-10-16,-23-31 1 0,0 0-1 0,21 23 2 15,2-11-2-15,-4 0-1151 0</inkml:trace>
  <inkml:trace contextRef="#ctx0" brushRef="#br0" timeOffset="99246.56">17805 14045 1547 0,'0'0'0'0,"0"0"0"0,-18 0 0 0,18 0-25 0,0 0 25 16,-18 0-24-16,1 0 24 0,17 0-49 0,0 0 49 15,-23 5-48-15,-7 11 48 0,30-16 0 0,0 0 0 0,-32 19 1 16,2 2-1-16,30-21 1 0,0 0-1 0,-26 24 1 15,8-5-1-15,18-19 2 0,0 0-2 0,-19 21 2 16,8 0-2-16,11-21 0 0,0 0 0 0,-2 15 0 16,6 2 0-16,-4-17-2 0,0 0 2 0,12 20-1 15,15 4 1-15,-27-24-6 0,0 0 6 0,38 21-6 16,7-16 6-16,-45-5-11 0,0 0 11 0,47 5-11 16,6-2 11-16,-53-3-11 0,0 0 11 0,49 4-10 15,-20 1 10-15,-29-5-2 0,0 0 2 0,23 10-1 16,-8 4 1-16,-15-14 0 0,0 0 0 0,11 21 0 15,-7 10 0-15,-4-31 0 0,0 0 0 0,-6 36 1 16,-10 6-1-16,16-42 2 0,0 0-2 0,-24 42 3 0,-6-4-3 16,30-38 2-16,0 0-2 0,-37 33 3 0,5-9-3 15,32-24 0-15,0 0 0 0,-30 17 1 0,2-3-1 16,28-14 0-16,0 0 0 0,-21 7 0 0,6-9 0 16,15 2-8-16,0 0 8 0,-8-14-8 0,2-13 8 15,-2-1-948-15</inkml:trace>
  <inkml:trace contextRef="#ctx0" brushRef="#br0" timeOffset="99546.13">17972 13512 1211 0,'0'0'0'16,"0"0"0"-16,14 12 0 0,-14-12-1 0,0 0 1 0,11 12 0 15,-4-5 0-15,-7-7-3 0,0 0 3 0,0 0-2 16,0 11 2-16,0-11 1 0,0 0-1 0,0 14 1 16,2 15-1-16,-2-29 5 0,0 0-5 0,0 31 6 15,-2 2-6-15,2-33 11 0,0 0-11 0,0 40 11 16,2 13-11-16,-2-53 10 0,0 0-10 0,7 63 10 16,3 20-10-16,-10-83 6 0,0 0-6 0,13 86 6 15,-3 1-6-15,-10-87 0 0,0 0 0 0,11 85 1 16,1-2-1-16,-12-83-1 0,0 0 1 0,9 78-1 15,-2-4 1-15,-7-74-7 0,0 0 7 0,2 57-6 16,0-26 6-16,-1 0-884 0</inkml:trace>
  <inkml:trace contextRef="#ctx0" brushRef="#br0" timeOffset="100145.79">18108 14161 1087 0,'0'0'0'0,"0"0"0"0,5-7 0 0,-5 7-2 16,0 0 2-16,0 0-1 0,13-12 1 0,-13 12 0 0,0 0 0 15,9-7 1-15,6-1-1 0,-15 8 9 0,0 0-9 16,16-9 9-16,-2 5-9 0,-14 4 14 0,0 0-14 16,13 4 14-16,1 3-14 0,-14-7 19 0,0 0-19 15,16 14 19-15,1 8-19 0,-17-22 8 0,0 0-8 16,14 31 9-16,-5 7-9 0,-9-38 1 0,0 0-1 0,7 45 1 15,-7 9-1-15,0-54-1 0,0 0 1 0,0 52 0 16,-7-12 0-16,7-40-5 0,0 0 5 0,-10 29-4 16,-3-6 4-16,13-23-7 0,0 0 7 0,-14 15-7 15,2-4 7-15,12-11-3 0,0 0 3 0,-12-4-2 16,-1-18 2-16,13 22-1 0,0 0 1 0,-9-38 0 16,9-18 0-16,0 56 0 0,0 0 0 0,6-62 1 15,3 3-1-15,-9 59 4 0,0 0-4 0,14-55 4 16,1 1-4-16,-15 54 12 0,0 0-12 0,18-47 12 15,5 8-12-15,-23 39 15 0,0 0-15 0,23-30 15 16,-5 11-15-16,-18 19 16 0,0 0-16 0,17-10 17 16,-1 6-17-16,-16 4 16 0,0 0-16 0,18 5 17 0,8 11-17 15,-26-16 13-15,0 0-13 0,23 21 13 0,4 10-13 16,-27-31 3-16,0 0-3 0,23 29 4 0,-11-10-4 16,-12-19 1-16,0 0-1 0,10 18 1 0,1 1-1 15,-11-19 0-15,0 0 0 0,12 20 1 0,1-7-1 16,-13-13 0-16,0 0 0 0,10 8 0 0,-3 1 0 15,-7-9 0-15,0 0 0 0,6 7 1 0,-6-7-1 16,0 0 1-16,0 0-1 0,12 5 1 0,-1-5-1 0,-11 0 1 16,0 0-1-16,8-3 2 0,3 1-2 15,-11 2 4-15,0 0-4 0,9-5 4 0,-9 5-4 0,0 0 8 16,0 0-8-16,9-7 8 0,-9 7-8 0,0 0 10 16,0 0-10-16,7-5 11 0,-7 5-11 0,0 0 9 15,0 0-9-15,7 8 10 0,9 16-10 0,-16-24 5 0,0 0-5 16,17 33 5-16,1-3-5 0,1 1-993 0</inkml:trace>
  <inkml:trace contextRef="#ctx0" brushRef="#br0" timeOffset="100645.77">18591 13900 1087 0,'0'0'0'0,"0"0"0"0,-8-16 0 0,8 16-2 16,0 0 2-16,-9-12-2 0,-2 5 2 0,11 7-16 0,0 0 16 16,-9-5-15-16,1 2 15 0,8 3-1 0,0 0 1 15,-9-2 0-15,9 2 0 0,0 0 0 0,0 0 0 16,-9 21 0-16,4 17 0 0,5-38 0 0,0 0 0 15,-6 50 1-15,8 4-1 0,-2-54 1 0,0 0-1 16,5 51 2-16,2-2-2 0,-7-49 2 0,0 0-2 16,7 50 2-16,1 5-2 0,-8-55 4 0,0 0-4 0,5 59 4 15,-2-2-4-15,-3-57 11 0,0 0-11 0,6 49 11 16,-3-15-11-16,-3-34 13 0,0 0-13 0,5 25 14 16,-5-6-14-16,0-19 15 0,0 0-15 0,0 12 16 15,0-12-16-15,0 0 9 0,0 0-9 0,0 0 9 16,6-23-9-16,-1 1-814 0</inkml:trace>
  <inkml:trace contextRef="#ctx0" brushRef="#br0" timeOffset="100895.93">18521 13554 1132 0,'0'0'0'0,"0"0"0"0,0 0 0 15,0 0 0-15,0 0 0 0,0 0 0 0,-7 7 0 16,7-7-1-16,0 0 1 0,0 0-1 0,0 0 1 0,0 0 25 16,0 0-25-16,0 0 25 0,-6-9-25 0,6 9 57 15,0 0-57-15,-3-7 58 0,3 7-58 0,0 0 69 16,0 0-69-16,-5-9 69 0,5 9-69 0,0 0 57 16,0 0-57-16,-7-5 57 0,7 5-57 0,0 0 30 15,0 0-30-15,-6 14 30 0,-1 3-30 0,7-17 8 0,0 0-8 16,-7 32 9-16,0 7-9 0,0 1-1158 15</inkml:trace>
  <inkml:trace contextRef="#ctx0" brushRef="#br0" timeOffset="101580.57">18949 14009 1177 0,'0'0'0'0,"-1"-11"0"15,-8-14 0-15,9 25-9 0,0 0 9 0,-14-33-8 16,-11-2 8-16,25 35-7 0,0 0 7 0,-28-29-7 16,-6 1 7-16,34 28-6 0,0 0 6 0,-31-19-5 0,2 9 5 15,29 10-5-15,0 0 5 0,-28 1-5 0,-4 13 5 16,32-14-8-16,0 0 8 0,-28 30-7 0,5 11 7 15,23-41-9-15,0 0 9 0,-16 52-9 0,9 2 9 16,7-54-9-16,0 0 9 0,-3 48-9 0,-1-8 9 16,4-40-10-16,0 0 10 0,0 34-9 0,6 1 9 0,-6-35-9 15,0 0 9-15,8 36-9 0,14 4 9 0,-22-40-7 16,0 0 7-16,26 38-7 0,7-8 7 0,-33-30-7 16,0 0 7-16,36 27-7 0,-1 1 7 0,-35-28-5 0,0 0 5 15,37 23-5-15,0-10 5 0,-37-13-5 0,0 0 5 16,35 2-5-16,-8-14 5 0,-27 12-1 0,0 0 1 15,30-22 0-15,9-10 0 0,-39 32 0 0,0 0 0 16,40-39 1-16,-1-6-1 0,-39 45 3 0,0 0-3 16,39-57 4-16,1-11-4 0,-40 68 10 0,0 0-10 0,34-81 10 15,-8-20-10-15,-26 101 14 0,0 0-14 0,22-107 15 16,-7 5-15-16,-15 102 16 0,0 0-16 0,9-104 16 16,-3-1-16-16,-6 105 19 0,0 0-19 0,3-90 19 15,-1 20-19-15,-2 70 20 0,0 0-20 0,0-52 21 16,-2 13-21-16,2 39 24 0,0 0-24 0,-2-32 24 15,2 15-24-15,0 17 27 0,0 0-27 0,2-9 27 16,-2 9-27-16,0 0 24 0,0 0-24 0,0 0 24 16,-3 7-24-16,3-7 22 0,0 0-22 0,-8 26 22 15,-2 21-22-15,10-47 17 0,0 0-17 0,-11 66 18 0,1 26-18 16,10-92 8-16,0 0-8 0,-7 96 8 0,5 7-8 16,2-103 2-16,0 0-2 0,3 109 2 0,6 7-2 15,-9-116 0-15,0 0 0 0,14 114 0 0,8-17 0 16,-22-97-1-16,0 0 1 0,22 84 0 0,7-9 0 15,-29-75-1-15,0 0 1 0,30 66 0 0,-6-11 0 16,-24-55-10-16,0 0 10 0,25 38-10 0,-2-19 10 16,-23-19-20-16,0 0 20 0,23-9-20 0,3-29 20 0,-26 38-27 15,0 0 27-15,23-57-26 0,-5-15 26 0,0-3-908 16</inkml:trace>
  <inkml:trace contextRef="#ctx0" brushRef="#br0" timeOffset="101790.5">19211 13706 1300 0,'0'0'0'0,"22"-12"0"15,33-12 0-15,-55 24-8 0,0 0 8 0,65-37-8 16,-1-8 8-16,-64 45-3 0,0 0 3 0,51-48-3 15,-3-2 3-15,-48 50-32 0,0 0 32 0,42-45-32 16,-7 10 32-16,1 0-851 0</inkml:trace>
  <inkml:trace contextRef="#ctx0" brushRef="#br0" timeOffset="102212.38">17662 13836 1311 0,'0'0'0'0,"9"3"0"16,12-1 0-16,-21-2 23 0,0 0-23 0,37 0 24 15,12-7-24-15,-49 7 49 0,0 0-49 0,58-14 49 16,15-8-49-16,-73 22 76 0,0 0-76 0,76-31 77 16,1-14-77-16,-77 45 48 0,0 0-48 0,83-58 48 15,16-12-48-15,-99 70 28 0,0 0-28 0,93-68 29 16,-19 18-29-16,2-4-1262 0</inkml:trace>
  <inkml:trace contextRef="#ctx0" brushRef="#br0" timeOffset="111425.02">23892 11899 158 0,'0'0'0'0,"0"0"0"16,0 0 0-16,0 0 28 0,0 0-28 0,0 0 29 0,0 0-29 15,0 0 57-15,0 0-57 0,-23-12 58 0,14 5-58 16,9 7 65-16,0 0-65 0,-9-7 65 0,2 2-65 16,7 5 80-16,0 0-80 0,-7-5 81 0,0 0-81 15,7 5 44-15,0 0-44 0,0 0 45 0,-10-11-45 16,10 11 39-16,0 0-39 0,-9-3 39 0,0 5-39 16,9-2 29-16,0 0-29 0,-9 3 30 0,2 1-30 15,7-4 24-15,0 0-24 0,0 0 24 0,-5 12-24 0,5-12 21 16,0 0-21-16,-2 19 21 0,-5 14-21 0,7-33 21 15,0 0-21-15,-5 38 22 0,5-4-22 0,0-34 19 16,0 0-19-16,3 38 20 0,2 11-20 0,-5-49 18 16,0 0-18-16,9 52 19 0,2 3-19 0,-11-55 16 0,0 0-16 15,12 50 16-15,1-12-16 0,-13-38 10 0,0 0-10 16,12 35 10-16,4 0-10 0,-16-35 6 0,0 0-6 16,12 33 7-16,-3-11-7 0,-9-22 3 0,0 0-3 15,9 22 4-15,5 10-4 0,-14-32 2 0,0 0-2 0,9 24 2 16,-4-9-2-16,-5-15 2 0,0 0-2 0,5 11 2 15,-5-11-2-15,0 0 2 0,0 0-2 0,13 10 2 16,-5-10-2-16,-8 0 2 0,0 0-2 0,11 0 3 16,5-8-3-16,-16 8 2 0,0 0-2 0,18-14 2 15,-3-9-2-15,-15 23 4 0,0 0-4 0,15-24 4 16,-7 1-4-16,-8 23 5 0,0 0-5 0,7-22 6 16,0-9-6-16,-7 31 5 0,0 0-5 0,9-33 6 15,2-2-6-15,-11 35 6 0,0 0-6 0,12-33 6 16,1 4-6-16,-13 29 5 0,0 0-5 0,12-28 5 0,0-1-5 15,-12 29 4-15,0 0-4 0,14-28 5 16,0 7-5-16,-14 21 4 0,0 0-4 0,13-15 5 0,-1 1-5 16,-12 14 3-16,0 0-3 0,13-12 3 0,-3 0-3 15,-10 12 2-15,0 0-2 0,9-9 2 0,-2 4-2 16,-7 5 1-16,0 0-1 0,0 0 1 0,9-7-1 16,-9 7 0-16,0 0 0 0,0 0 1 0,0 0-1 15,0 0 0-15,0 0 0 0,9-5 1 0,-9 5-1 0,0 0 0 16,0 0 0-16,5 0 0 0,-5 0 0 0,0 0 0 15,0 0 0-15,0 0 0 0,0 0 0 0,0 0 0 16,0 0 0-16,0 0 0 0,9 0 0 0,-9 0 0 0,0 0 0 16,0 0 0-16,0 0 0 0,0 0 0 0,0 0 0 15,-16 0 0-15,2 2 0 0,14-2 2 0,0 0-2 16,-18 5 3-16,2 0-3 0,16-5 5 0,0 0-5 16,-16 5 5-16,4 4-5 0,12-9 7 0,0 0-7 0,-9 12 8 15,2 10-8-15,7-22 8 0,0 0-8 16,-3 32 9-16,1 11-9 0,2-43 6 0,0 0-6 15,-4 41 6-15,4-8-6 0,0-33 4 0,0 0-4 16,6 26 4-16,4-5-4 0,-10-21 1 0,0 0-1 0,11 16 1 16,-4-8-1-16,-7-8 0 0,0 0 0 0,0 0 0 15,14 7 0-15,-14-7-1 0,0 0 1 0,14-2-1 16,4-3 1-16,-18 5-3 0,0 0 3 0,21-14-3 16,-2-13 3-16,-19 27-7 0,0 0 7 0,20-30-7 15,-6-1 7-15,-14 31-15 0,0 0 15 0,12-31-15 16,-7 5 15-16,-5 26-7 0,0 0 7 0,4-21-7 0,-2 2 7 15,-2 19-2-15,0 0 2 0,0-14-2 16,-2 7 2-16,2 7-1 0,0 0 1 0,0 0 0 0,-4-6 0 16,4 6 0-16,0 0 0 0,0 0 0 0,0 0 0 15,0 0 0-15,0 0 0 0,2 19 1 0,0 8-1 16,-2-27 1-16,0 0-1 0,5 35 2 0,6-1-2 16,-11-34 2-16,0 0-2 0,12 25 2 0,0-10-2 15,-12-15 3-15,0 0-3 0,13 11 3 0,1-4-3 16,-14-7 3-16,0 0-3 0,21-2 3 0,9-9-3 15,-30 11 1-15,0 0-1 0,28-24 2 0,-5-16-2 16,-23 40 0-16,0 0 0 0,18-45 0 0,-6 0 0 0,-12 45-2 16,0 0 2-16,11-46-2 0,-8 2 2 0,-3 44-4 15,0 0 4-15,-1-38-3 0,-3 6 3 0,4 32-3 0,0 0 3 16,-9-26-3-16,2 7 3 0,7 19-3 0,0 0 3 16,-10-13-2-16,1 1 2 0,9 12 0 0,0 0 0 15,-5-7 0-15,5 7 0 0,0 0 0 0,0 0 0 0,0 0 1 16,-8 7-1-16,8-7 2 0,0 0-2 0,0 0 3 15,8 7-3-15,-8-7 5 0,0 0-5 0,10 14 6 16,6 14-6-16,-16-28 9 0,0 0-9 0,19 27 10 16,-6 1-10-16,-13-28 8 0,0 0-8 0,7 30 9 15,-4 6-9-15,-3-36 6 0,0 0-6 0,0 36 6 16,-3-12-6-16,3-24 3 0,0 0-3 0,-4 25 4 16,4-10-4-16,0-15 1 0,0 0-1 0,0 12 1 15,0-3-1-15,0-9 0 0,0 0 0 0,0 0 0 16,0 0 0-16,0 0-1 0,0 0 1 0,13-12-1 15,2-23 1-15,-15 35-5 0,0 0 5 0,22-36-4 16,1 0 4-16,-23 36-11 0,0 0 11 0,22-38-10 16,1-6 10-16,-23 44-17 0,0 0 17 0,22-45-17 0,-1 0 17 15,-21 45-23-15,0 0 23 0,21-45-22 0,2-5 22 16,-23 50-27-16,0 0 27 0,23-50-27 0,-6-2 27 16,-17 52-32-16,0 0 32 0,15-43-32 0,-3 6 32 15,-12 37-25-15,0 0 25 0,9-26-24 0,-2 2 24 16,-7 24-22-16,0 0 22 0,3-21-22 0,-1 8 22 0,-2 13-14 15,0 0 14-15,0-11-13 0,-2 4 13 0,2 7-9 16,0 0 9-16,0 0-8 0,-9 0 8 0,9 0-3 16,0 0 3-16,0 0-3 0,-8 7 3 0,8-7-1 0,0 0 1 15,0 0 0-15,-4 12 0 0,4-12 0 0,0 0 0 16,0 12 0-16,4 1 0 0,-4-13 1 0,0 0-1 16,7 20 1-16,9 17-1 0,-16-37 1 0,0 0-1 15,21 39 1-15,-5 8-1 0,-16-47 0 0,0 0 0 16,17 49 1-16,1-1-1 0,-18-48 0 0,0 0 0 15,18 42 0-15,-3-13 0 0,-15-29 0 0,0 0 0 16,13 26 0-16,-3-2 0 0,-10-24 0 0,0 0 0 16,7 23 0-16,0 1 0 0,-7-24 0 0,0 0 0 0,0 17 0 15,-3 2 0-15,3-19 0 0,0 0 0 0,-5 12 1 16,-8 1-1-16,13-13 2 0,0 0-2 0,-12 5 2 16,-2-2-2-16,14-3 3 0,0 0-3 0,-14 0 4 15,3-5-4-15,11 5 5 0,0 0-5 0,-9-7 6 16,0 0-6-16,9 7 6 0,0 0-6 0,-8-8 7 15,-3-8-7-15,11 16 7 0,0 0-7 0,-12-19 7 0,-4-4-7 16,16 23 7-16,0 0-7 0,-14-20 8 0,7 2-8 16,7 18 7-16,0 0-7 0,-2-19 8 0,2-10-8 15,0 29 7-15,0 0-7 0,3-31 8 0,5-6-8 16,-8 37 6-16,0 0-6 0,12-36 7 0,5 0-7 16,-17 36 5-16,0 0-5 0,20-33 6 0,-1 9-6 15,-19 24 4-15,0 0-4 0,18-19 5 0,5 3-5 16,-23 16 4-16,0 0-4 0,19-12 5 0,-5 7-5 15,-14 5 4-15,0 0-4 0,18 0 4 0,7 12-4 16,-25-12 4-16,0 0-4 0,23 17 5 0,-2 9-5 16,-21-26 5-16,0 0-5 0,14 33 5 0,-7 7-5 0,-7-40 3 15,0 0-3-15,0 41 4 0,-11-8-4 0,11-33 3 0,0 0-3 16,-15 30 3-16,0-8-3 0,15-22 1 0,0 0-1 16,-10 17 1-16,-3-1-1 0,13-16 1 0,0 0-1 15,-10 12 2-15,3-5-2 0,7-7 0 0,0 0 0 16,0 0 0-16,-12 9 0 0,12-9-1 0,0 0 1 15,-8 1-1-15,8-1 1 0,0 0-2 0,0 0 2 0,0 0-2 16,-7 6 2-16,7-6-4 0,0 0 4 0,0 0-4 16,0 0 4-16,0 0-10 0,0 0 10 0,0 0-9 15,13 0 9-15,-13 0-16 0,0 0 16 0,19-2-15 16,18 0 15-16,-37 2-13 0,0 0 13 0,44-2-13 16,-1 2 13-16,-43 0-9 0,0 0 9 0,40 4-9 15,-1-1 9-15,-39-3-5 0,0 0 5 0,35 4-4 16,-3-4 4-16,-32 0-7 0,0 0 7 0,35 0-6 15,13-5 6-15,-48 5-8 0,0 0 8 0,44-7-8 16,-18 1 8-16,1 1-671 0</inkml:trace>
  <inkml:trace contextRef="#ctx0" brushRef="#br0" timeOffset="111941.78">23758 12088 583 0,'0'0'0'0,"0"0"0"0,12 3 0 16,-12-3 3-16,0 0-3 0,20 0 4 0,10-3-4 15,-30 3 10-15,0 0-10 0,33-12 11 0,9-11-11 16,-42 23 30-16,0 0-30 0,46-33 30 0,5-10-30 15,-51 43 33-15,0 0-33 0,60-53 33 0,16-6-33 16,-76 59 19-16,0 0-19 0,78-61 19 0,-6-3-19 0,2 0-522 16</inkml:trace>
  <inkml:trace contextRef="#ctx0" brushRef="#br0" timeOffset="126789.43">27508 14514 292 0,'0'0'0'0,"0"0"0"0,0 0 0 16,0 0 5-16,0 0-5 0,0 0 5 0,0 0-5 15,0 0 7-15,0 0-7 0,0 0 8 0,2-17-8 16,-2 17 5-16,0 0-5 0,-4-7 6 0,2 0-6 16,2 7 2-16,0 0-2 0,2-9 2 0,0 1-2 15,-2 8 1-15,0 0-1 0,2-7 1 0,-2 7-1 0,0 0 0 16,0 0 0-16,1-7 1 0,-1 7-1 0,0 0 0 15,0 0 0-15,0 0 0 0,0 0 0 0,0 0 0 16,0 0 0-16,0 0 0 0,0 7 0 0,0-7-1 0,0 0 1 16,0 0-1-16,0 0 1 0,0 0-2 0,0 0 2 15,0 0-2-15,0 0 2 0,0 0-7 0,0 0 7 16,0 0-6-16,0 0 6 0,0 0-5 0,0 0 5 0,-7 5-5 16,7-5 5-16,0 0-3 0,0 0 3 15,-7 3-2-15,7-3 2 0,0 0-2 0,0 0 2 0,0 0-1 16,0 0 1-16,0 0-1 0,0 0 1 0,-7 7 0 15,7-7 0-15,0 0 0 0,0 0 0 0,0 0 0 16,0 0 0-16,0 0 1 0,0 0-1 0,-7 7 1 16,7-7-1-16,0 0 1 0,0 0-1 0,0 0 2 15,0 0-2-15,0 0 2 0,0 0-2 0,0 0 2 16,0 0-2-16,0 0 2 0,0 0-2 0,0 0 3 16,0 0-3-16,0 0 0 0,0 0 0 0,0 0 1 15,0 0-1-15,0 0 0 0,0 0 0 0,0 0 0 16,0 0 0-16,0 0-4 0,0 0 4 0,0 0-3 0,0 0 3 15,0 0-9-15,0 0 9 0,7-5-8 0,-7 5 8 16,0 0-156-16</inkml:trace>
  <inkml:trace contextRef="#ctx0" brushRef="#br0" timeOffset="126823.41">27487 14466 124 0,'0'0'0'0,"0"0"0"0,0 0 0 15,0 0-33-15</inkml:trace>
  <inkml:trace contextRef="#ctx0" brushRef="#br0" timeOffset="126935.86">27501 14452 113 0,'0'0'0'0,"0"0"0"0,0 0 0 0,0 0-25 0</inkml:trace>
  <inkml:trace contextRef="#ctx0" brushRef="#br0" timeOffset="126965.82">27494 14452 91 0,'0'0'0'16,"0"0"0"-16,0 0 0 0,0 0-9 0</inkml:trace>
  <inkml:trace contextRef="#ctx0" brushRef="#br0" timeOffset="129785.94">14415 16153 471 0,'0'0'0'15,"0"0"0"-15,0 0 0 0,0 0 11 0,0 0-11 16,-18-21 11-16,6 4-11 0,12 17 37 0,0 0-37 15,-11-16 38-15,7 6-38 0,4 10 41 0,0 0-41 0,-1-7 41 16,1 7-41-16,0 0 29 0,0 0-29 0,0 0 29 16,0 0-29-16,0 0 24 0,0 0-24 0,-7-5 24 15,7 5-24-15,0 0 18 0,0 0-18 0,0 7 18 16,0 15-18-16,0-22 17 0,0 0-17 0,1 30 17 16,1-3-17-16,-2-27 14 0,0 0-14 0,4 35 14 15,-3 8-14-15,-1-43 12 0,0 0-12 0,4 47 13 16,1-5-13-16,-5-42 13 0,0 0-13 0,7 45 13 15,0 8-13-15,-7-53 13 0,0 0-13 0,7 56 14 16,-1 4-14-16,-6-60 12 0,0 0-12 0,3 61 13 16,3-4-13-16,-6-57 13 0,0 0-13 0,3 50 14 15,2-15-14-15,-5-35 15 0,0 0-15 0,4 36 16 0,1 7-16 16,-5-43 12-16,0 0-12 0,5 38 13 0,-1-17-13 16,-4-21 9-16,0 0-9 0,0 14 10 0,-5 0-10 15,5-14 9-15,0 0-9 0,-4 12 9 0,4-2-9 16,0-10 11-16,0 0-11 0,-5 11 12 0,1 1-12 15,4-12 16-15,0 0-16 0,-8 14 17 0,-1-2-17 16,9-12 19-16,0 0-19 0,-13 14 20 0,3 1-20 16,10-15 21-16,0 0-21 0,-9 16 22 0,0-4-22 0,9-12 18 15,0 0-18-15,-5 7 19 0,5-7-19 0,0 0 17 16,0 0-17-16,-5 8 18 0,5-8-18 0,0 0 13 0,0 0-13 16,0 0 13-16,0 0-13 0,0 0 11 0,0 0-11 15,15 4 11-15,7-15-11 0,-22 11 7 0,0 0-7 16,26-15 8-16,6-4-8 0,-32 19 9 0,0 0-9 15,37-16 10-15,-2 4-10 0,-35 12 9 0,0 0-9 16,41-10 10-16,-4 3-10 0,-37 7 11 0,0 0-11 16,40-9 11-16,1-1-11 0,-41 10 7 0,0 0-7 0,37-11 8 15,0 5-8-15,-37 6 5 0,0 0-5 0,35-4 5 16,-3 4-5-16,-32 0 3 0,0 0-3 0,26-2 3 16,-6-3-3-16,-20 5 2 0,0 0-2 0,16-5 2 15,-7 1-2-15,-9 4 0 0,0 0 0 0,8 0 1 16,6 0-1-16,-14 0-1 0,0 0 1 0,11 0 0 15,-4 2 0-15,0 0-1024 0</inkml:trace>
  <inkml:trace contextRef="#ctx0" brushRef="#br0" timeOffset="130351.71">15251 16248 1009 0,'0'0'0'0,"0"0"0"0,-11-14 0 0,11 14-1 16,0 0 1-16,-12-24 0 0,-2-16 0 0,14 40 0 15,0 0 0-15,-15-45 0 0,-6 4 0 0,21 41 0 0,0 0 0 16,-23-33 0-16,-3 10 0 0,26 23-2 0,0 0 2 15,-27-13-2-15,3 7 2 0,24 6-5 0,0 0 5 16,-25 11-5-16,0 20 5 0,25-31-13 0,0 0 13 16,-23 48-13-16,11 16 13 0,12-64-14 0,0 0 14 0,-5 71-13 15,1-3 13-15,4-68-5 0,0 0 5 0,0 57-4 16,4-19 4-16,-4-38-1 0,0 0 1 0,3 28 0 16,8-6 0-16,-11-22 0 0,0 0 0 0,18 16 0 15,8-8 0-15,-26-8 0 0,0 0 0 0,32 2 1 16,-1-7-1-16,-31 5 0 0,0 0 0 0,32-7 1 15,2 2-1-15,-34 5 1 0,0 0-1 0,39-2 2 16,-4 4-2-16,-35-2 1 0,0 0-1 0,33 5 2 16,-8 2-2-16,-25-7 5 0,0 0-5 0,19 9 6 15,-1 3-6-15,-18-12 8 0,0 0-8 0,14 17 9 16,-3 4-9-16,-11-21 8 0,0 0-8 0,7 31 8 0,-7 16-8 16,0-47 8-16,0 0-8 0,-4 46 8 15,-1-11-8-15,5-35 8 0,0 0-8 0,-14 35 8 0,-13 1-8 16,27-36 9-16,0 0-9 0,-31 33 10 0,1-11-10 15,30-22 16-15,0 0-16 0,-29 16 17 0,-2-6-17 16,31-10 17-16,0 0-17 0,-36 6 18 0,1-8-18 16,35 2 12-16,0 0-12 0,-30-5 12 0,7-4-12 0,23 9 8 15,0 0-8-15,-17-12 8 0,-1-5-8 0,18 17 3 16,0 0-3-16,-14-23 4 0,3-3-4 0,1 2-802 16</inkml:trace>
  <inkml:trace contextRef="#ctx0" brushRef="#br0" timeOffset="130645.08">15471 16255 1401 0,'0'0'0'0,"0"0"0"16,0 12 0-16,0-12 0 0,0 0 0 0,5 7 0 16,9-7 0-16,-14 0 0 0,0 0 0 0,25-21 0 15,9-24 0-15,-34 45 0 0,0 0 0 0,38-57 0 16,8-3 0-16,-46 60-1 0,0 0 1 0,44-57 0 0,2 10 0 16,-46 47-1-16,0 0 1 0,41-40-1 0,-1 12 1 15,-40 28-10-15,0 0 10 0,37-17-9 0,-10 10 9 16,-27 7-24-16,0 0 24 0,28 2-24 0,4 5 24 15,0 0-939-15</inkml:trace>
  <inkml:trace contextRef="#ctx0" brushRef="#br0" timeOffset="130985.21">15709 16103 897 0,'0'0'0'16,"0"0"0"-16,-12 7 0 0,12-7 1 0,0 0-1 16,-11 7 2-16,2-4-2 0,9-3 9 0,0 0-9 15,-7-2 10-15,-1-3-10 0,8 5 20 0,0 0-20 16,-9-7 21-16,3 0-21 0,6 7 24 0,0 0-24 0,0 0 24 16,-3-7-24-16,3 7 22 0,0 0-22 0,2 13 23 15,5 21-23-15,-7-34 14 0,0 0-14 0,12 49 15 16,2 13-15-16,-14-62 8 0,0 0-8 0,20 71 8 15,4 2-8-15,-24-73 2 0,0 0-2 0,23 83 2 16,0 15-2-16,-23-98 0 0,0 0 0 0,21 97 0 16,2-15 0-16,-23-82-1 0,0 0 1 0,23 72 0 15,-7-8 0-15,-16-64-3 0,0 0 3 0,12 49-2 16,-5-23 2-16,-7-26-6 0,0 0 6 0,11 7-6 16,3-13 6-16,2-1-753 0</inkml:trace>
  <inkml:trace contextRef="#ctx0" brushRef="#br0" timeOffset="131686.07">16917 16491 1009 0,'0'0'0'0,"0"0"0"16,-10 0 0-16,10 0-25 0,0 0 25 0,-14-2-25 16,-2 0 25-16,16 2-8 0,0 0 8 0,-18-3-7 15,-6 1 7-15,24 2 0 0,0 0 0 0,-27-4 0 16,4 1 0-16,23 3 11 0,0 0-11 0,-21-2 11 16,5 2-11-16,16 0 29 0,0 0-29 0,-12 2 29 0,1 1-29 15,11-3 26-15,0 0-26 0,-7 4 26 0,7-4-26 16,0 0 19-16,0 0-19 0,-9 7 20 0,8 1-20 15,1-8 11-15,0 0-11 0,-4 14 12 0,4 5-12 16,0-19 5-16,0 0-5 0,4 21 6 0,3 0-6 16,-7-21 2-16,0 0-2 0,12 21 2 0,6-2-2 15,-18-19 0-15,0 0 0 0,19 17 1 0,2-3-1 16,-21-14 0-16,0 0 0 0,23 10 0 0,7 1 0 0,-30-11 0 16,0 0 0-16,32 8 1 0,0 1-1 0,-32-9 1 15,0 0-1-15,28 7 1 0,-7-2-1 0,-21-5 3 16,0 0-3-16,14 7 4 0,-7 0-4 0,-7-7 6 15,0 0-6-15,0 0 6 0,7 8-6 0,-7-8 9 16,0 0-9-16,2 9 9 0,-4 8-9 0,2-17 12 0,0 0-12 16,-7 26 13-16,-9 4-13 0,16-30 14 0,0 0-14 15,-21 29 14-15,-2-3-14 0,23-26 15 0,0 0-15 0,-28 26 15 16,-4 0-15-16,32-26 13 0,0 0-13 16,-32 21 14-16,15-7-14 0,17-14 18 0,0 0-18 0,-16 5 18 15,0-5-18-15,16 0 9 0,0 0-9 0,-18-7 9 16,-1-7-9-16,19 14 2 0,0 0-2 0,-12-17 2 15,5-4-2-15,7 21 0 0,0 0 0 0,-2-22 0 16,-2-3 0-16,4 25-10 0,0 0 10 0,4-31-10 16,1-9 10-16,2 1-947 0</inkml:trace>
  <inkml:trace contextRef="#ctx0" brushRef="#br0" timeOffset="132018.65">17064 15897 1155 0,'0'0'0'0,"0"0"0"0,0 9 0 16,0-9-28-16,0 0 28 0,0 6-28 0,0-6 28 0,0 0-15 16,0 0 15-16,-7 9-15 0,3 2 15 0,4-11 0 15,0 0 0-15,-5 20 1 0,-6 17-1 0,11-37 8 16,0 0-8-16,-7 46 9 0,6 20-9 0,1-66 24 15,0 0-24-15,3 75 25 0,6 1-25 0,-9-76 33 0,0 0-33 16,12 81 34-16,4 4-34 0,-16-85 29 0,0 0-29 16,18 88 29-16,-2 9-29 0,-16-97 16 0,0 0-16 15,16 92 16-15,-1-18-16 0,-15-74 5 0,0 0-5 16,13 66 6-16,-6-14-6 0,-7-52 0 0,0 0 0 16,5 38 1-16,0-16-1 0,-5-22-1 0,0 0 1 15,0 14-1-15,2-5 1 0,-2-9-11 0,0 0 11 16,7-9-11-16,-1-20 11 0,1-1-901 0</inkml:trace>
  <inkml:trace contextRef="#ctx0" brushRef="#br0" timeOffset="132601.76">17226 16511 964 0,'0'0'0'0,"0"0"0"0,0 14 0 16,0-14 0-16,0 0 0 0,2 10 0 0,1-3 0 15,-3-7 0-15,0 0 0 0,6 6 0 0,8-1 0 16,-14-5 1-16,0 0-1 0,21 3 2 0,2-4-2 16,-23 1 6-16,0 0-6 0,28-2 7 0,4 2-7 15,-32 0 15-15,0 0-15 0,32 5 15 0,-6 9-15 16,-26-14 5-16,0 0-5 0,21 24 6 0,-3 12-6 16,-18-36 0-16,0 0 0 0,16 42 1 0,-4 1-1 15,-12-43-3-15,0 0 3 0,4 45-2 0,-4 4 2 16,0-49-12-16,0 0 12 0,-4 43-11 0,-5-10 11 15,9-33-19-15,0 0 19 0,-12 26-18 0,3-5 18 0,9-21-6 16,0 0 6-16,-7 12-6 0,-2-9 6 0,9-3 0 0,0 0 0 16,-9-14 0-16,2-22 0 0,7 36 3 0,0 0-3 15,-5-54 3-15,2-20-3 0,3 74 10 0,0 0-10 16,3-85 10-16,8-10-10 0,-11 95 12 0,0 0-12 16,16-92 13-16,-2 14-13 0,-14 78 9 0,0 0-9 0,21-69 10 15,4 14-10-15,-25 55 1 0,0 0-1 0,24-42 1 16,-3 16-1-16,-21 26-5 0,0 0 5 0,18-15-5 15,0 15 5-15,-18 0-21 0,0 0 21 0,16 7-20 16,-1 5 20-16,-15-12-33 0,0 0 33 0,16 17-33 16,4 5 33-16,-20-22-20 0,0 0 20 0,17 25-20 15,-6-3 20-15,-11-22-2 0,0 0 2 0,9 23-2 16,3 1 2-16,-12-24 1 0,0 0-1 0,9 35 2 16,3 10-2-16,-12-45 15 0,0 0-15 0,13 48 16 15,2 4-16-15,-15-52 37 0,0 0-37 0,13 50 38 16,1-3-38-16,-14-47 53 0,0 0-53 0,18 45 53 15,5-4-53-15,-23-41 49 0,0 0-49 0,22 38 50 16,-7-8-50-16,-15-30 42 0,0 0-42 0,14 29 43 0,9 9-43 16,-23-38 35-16,0 0-35 0,21 37 35 0,-5-10-35 15,-16-27 18-15,0 0-18 0,16 21 19 0,6-2-19 16,-22-19 1-16,0 0-1 0,23 4 2 0,4-17-2 16,-1 0-964-16</inkml:trace>
  <inkml:trace contextRef="#ctx0" brushRef="#br0" timeOffset="133185.2">18276 16338 1143 0,'0'0'0'16,"0"0"0"-16,-20 12 0 0,20-12 20 0,0 0-20 16,-17 14 21-16,-1 0-21 0,18-14 78 0,0 0-78 15,-19 16 79-15,-8 1-79 0,27-17 79 0,0 0-79 16,-25 17 80-16,6-3-80 0,19-14 36 0,0 0-36 0,-18 19 36 15,-5 11-36-15,23-30 14 0,0 0-14 0,-19 36 14 16,10 2-14-16,9-38 0 0,0 0 0 0,-7 43 1 16,7 9-1-16,0-52-1 0,0 0 1 0,7 45-1 15,2-17 1-15,-9-28-9 0,0 0 9 0,18 26-8 16,10 3 8-16,-28-29-19 0,0 0 19 0,32 26-19 16,10-10 19-16,-42-16-26 0,0 0 26 0,48 5-25 15,5-12 25-15,-53 7-29 0,0 0 29 0,52-23-29 16,-4-18 29-16,-48 41-31 0,0 0 31 0,44-59-30 15,-2-22 30-15,-42 81-29 0,0 0 29 0,38-94-28 0,-8-4 28 16,-30 98-18-16,0 0 18 0,22-111-18 0,-7-15 18 16,-15 126-11-16,0 0 11 0,10-134-11 0,-3 3 11 15,-7 131-7-15,0 0 7 0,4-130-6 0,1 12 6 16,-5 118-3-16,0 0 3 0,5-105-2 0,-1 18 2 16,-4 87-1-16,0 0 1 0,-4-69 0 0,-1 15 0 15,5 54 0-15,0 0 0 0,-5-36 0 0,1 17 0 16,4 19 3-16,0 0-3 0,0-7 4 0,0 7-4 15,0 0 15-15,0 0-15 0,-7 26 15 0,-7 22-15 0,14-48 28 16,0 0-28-16,-14 61 28 0,5 7-28 0,9-68 32 16,0 0-32-16,-3 76 33 0,3 21-33 0,0-97 31 0,0 0-31 15,7 105 31-15,1 4-31 0,-8-109 26 0,0 0-26 16,18 114 26-16,5 11-26 0,-23-125 12 0,0 0-12 16,28 118 13-16,2-16-13 0,-30-102 3 0,0 0-3 15,37 93 4-15,4-6-4 0,-41-87 0 0,0 0 0 0,40 74 1 16,-10-20-1-16,-30-54 0 0,0 0 0 0,32 34 0 15,2-16 0-15,-34-18-6 0,0 0 6 0,28-11-6 16,-12-32 6-16,-16 43-27 0,0 0 27 0,3-64-27 16,-4-17 27-16,-1 1-1050 0</inkml:trace>
  <inkml:trace contextRef="#ctx0" brushRef="#br0" timeOffset="133361.57">18415 16201 1188 0,'0'0'0'0,"9"-1"0"0,5-4 0 15,-14 5-2-15,0 0 2 0,30-25-1 0,18-30 1 16,-48 55-7-16,0 0 7 0,52-66-7 0,7-3 7 16,-59 69-11-16,0 0 11 0,54-71-11 0,5 2 11 15,-1 0-802-15</inkml:trace>
  <inkml:trace contextRef="#ctx0" brushRef="#br0" timeOffset="133646.98">17544 16241 1323 0,'0'0'0'0,"0"0"0"15,-9-12 0-15,9 12 0 0,0 0 0 0,-13-28 0 16,-4-22 0-16,17 50-31 0,0 0 31 0,-16-53-31 15,4 8 31-15,-1 0-886 0</inkml:trace>
  <inkml:trace contextRef="#ctx0" brushRef="#br0" timeOffset="133950.51">16722 16215 1188 0,'0'0'0'16,"0"0"0"-16,10 7 0 0,-10-7-24 0,0 0 24 0,18-1-24 15,12-13 24-15,-30 14-14 0,0 0 14 0,48-26-14 16,26-14 14-16,-74 40-15 0,0 0 15 0,86-43-14 16,4-2 14-16,-90 45-11 0,0 0 11 0,113-45-10 15,14 0 10-15,0-2-737 0</inkml:trace>
  <inkml:trace contextRef="#ctx0" brushRef="#br0" timeOffset="136086.12">20590 16112 718 0,'0'0'0'15,"0"0"0"-15,0 0 0 0,0 0 16 0,0 0-16 16,-2-20 16-16,-1 10-16 0,3 10 28 0,0 0-28 15,-4-9 28-15,4 3-28 0,0 6 34 0,0 0-34 16,0 0 35-16,0 0-35 0,0 0 25 0,0 0-25 0,-12-2 26 16,-4 7-26-16,16-5 21 0,0 0-21 0,-16 7 22 15,7 2-22-15,9-9 19 0,0 0-19 0,-7 8 19 16,4 1-19-16,3-9 20 0,0 0-20 0,-2 10 20 16,0 8-20-16,2-18 23 0,0 0-23 0,0 19 24 15,2-2-24-15,-2-17 22 0,0 0-22 0,5 22 22 16,7 13-22-16,-12-35 25 0,0 0-25 0,13 36 25 15,-3 2-25-15,-10-38 22 0,0 0-22 0,9 44 23 16,4 11-23-16,-13-55 18 0,0 0-18 0,8 66 19 16,1 8-19-16,-9-74 10 0,0 0-10 0,7 76 10 15,0-3-10-15,-7-73 6 0,0 0-6 0,9 62 6 0,0-13-6 16,-9-49 4-16,0 0-4 0,7 50 5 0,0 12-5 16,-7-62 5-16,0 0-5 0,5 61 6 0,-5-13-6 15,0-48 2-15,0 0-2 0,0 45 3 0,0-7-3 16,0-38 3-16,0 0-3 0,-3 35 3 0,-6-2-3 15,9-33 3-15,0 0-3 0,-9 28 4 0,4-9-4 16,5-19 9-16,0 0-9 0,-5 13 9 0,-4 3-9 0,9-16 19 16,0 0-19-16,-9 14 20 0,2-5-20 0,7-9 20 15,0 0-20-15,-5 8 21 0,-2 3-21 0,7-11 23 16,0 0-23-16,-9 10 23 0,-4 0-23 0,13-10 19 0,0 0-19 16,-10 11 19-16,-3-1-19 0,13-10 16 15,0 0-16-15,-8 10 16 0,1 1-16 0,7-11 11 16,0 0-11-16,-4 10 12 0,2 1-12 0,2-11 6 15,0 0-6-15,-2 8 6 0,2-1-6 0,0-7 3 0,0 0-3 16,6 7 4-16,6 2-4 0,-12-9 2 0,0 0-2 16,23 10 2-16,12-3-2 0,-35-7 1 0,0 0-1 0,41-2 2 15,5-8-2-15,-46 10 0 0,0 0 0 0,44-16 1 16,3-3-1-16,-47 19 0 0,0 0 0 0,50-19 1 16,8 2-1-16,-58 17 0 0,0 0 0 0,67-14 1 15,5 0-1-15,-72 14 0 0,0 0 0 0,73-14 0 16,-6 4 0-16,-67 10 1 0,0 0-1 0,67-7 1 15,5 0-1-15,-72 7 0 0,0 0 0 0,78-7 1 16,8 2-1-16,-86 5 2 0,0 0-2 0,90-2 3 16,0 1-3-16,-90 1 4 0,0 0-4 0,94-4 5 0,8-1-5 15,-102 5 5-15,0 0-5 0,102-5 6 16,-12 1-6-16,-90 4 3 0,0 0-3 0,92-1 4 0,7 2-4 16,-99-1 2-16,0 0-2 0,98 4 3 0,-9 1-3 15,-89-5 3-15,0 0-3 0,88 5 3 0,-4 2-3 16,-84-7 2-16,0 0-2 0,85 11 3 0,5-1-3 15,-90-10 2-15,0 0-2 0,88 10 3 0,-15 2-3 16,-73-12 1-16,0 0-1 0,68 13 1 0,-2-3-1 16,-66-10 0-16,0 0 0 0,65 7 1 0,2-2-1 15,-67-5 1-15,0 0-1 0,62 5 2 0,-4-1-2 0,-58-4 0 16,0 0 0-16,53 3 1 0,-7-1-1 0,-46-2 0 0,0 0 0 16,39 2 0-16,-2 1 0 0,-37-3 0 0,0 0 0 15,30 0 0-15,-9-5 0 0,-21 5 0 0,0 0 0 16,19-7 0-16,0-2 0 0,-19 9 0 0,0 0 0 15,20-12 0-15,-4-3 0 0,-16 15 0 0,0 0 0 16,5-19 0-16,-7-2 0 0,2 21-1 0,0 0 1 0,-3-30 0 16,-6-8 0-16,9 38-1 0,0 0 1 0,-11-53-1 15,4-22 1-15,7 75-1 0,0 0 1 0,-3-83-1 16,5 0 1-16,-2 83-1 0,0 0 1 0,5-83 0 16,4 0 0-16,-9 83-1 0,0 0 1 0,10-83 0 15,1 2 0-15,-11 81 0 0,0 0 0 0,10-71 0 16,1 15 0-16,-11 56 0 0,0 0 0 0,9-53 0 15,-4 1 0-15,-5 52 0 0,0 0 0 0,5-57 0 16,2-9 0-16,-7 66 1 0,0 0-1 0,11-69 1 16,5 1-1-16,-16 68 1 0,0 0-1 0,14-62 2 15,0 8-2-15,-14 54 1 0,0 0-1 0,12-52 2 0,-1 0-2 16,-11 52 4-16,0 0-4 0,9-48 4 0,-2 8-4 16,-7 40 6-16,0 0-6 0,3-28 6 0,-4 11-6 15,1 17 5-15,0 0-5 0,-6-9 5 0,-1 8-5 16,7 1 4-16,0 0-4 0,-7 7 4 0,0 5-4 15,7-12 3-15,0 0-3 0,-10 12 4 0,-4 0-4 16,14-12 3-16,0 0-3 0,-15 12 3 0,7-5-3 16,8-7 3-16,0 0-3 0,-9 9 4 0,2-1-4 0,7-8 3 15,0 0-3-15,-9 4 3 0,-5 1-3 0,14-5 4 16,0 0-4-16,-20 3 5 0,-6-10-5 0,26 7 3 16,0 0-3-16,-32-5 3 0,-7-3-3 0,39 8 0 15,0 0 0-15,-47-4 1 0,-13 4-1 0,60 0 0 0,0 0 0 16,-78 0 0-16,-19 4 0 0,97-4-4 0,0 0 4 15,-99 3-4-15,8 2 4 0,91-5-15 0,0 0 15 16,-94 9-15-16,-6 3 15 0,100-12-26 0,0 0 26 16,-99 10-25-16,14-3 25 0,85-7-21 0,0 0 21 15,-77 11-20-15,-6-3 20 0,83-8-17 0,0 0 17 0,-87 7-17 16,-1-3 17-16,88-4-13 0,0 0 13 0,-86 5-12 16,8-2 12-16,78-3-11 0,0 0 11 0,-79 7-10 15,-15-1 10-15,94-6-8 0,0 0 8 0,-97 3-8 16,4 2 8-16,93-5-4 0,0 0 4 0,-94 5-3 15,2-1 3-15,92-4-1 0,0 0 1 0,-91 3-1 16,1 1 1-16,90-4 0 0,0 0 0 0,-81 3 0 16,14-1 0-16,67-2 0 0,0 0 0 0,-64 0 0 15,6-2 0-15,58 2 1 0,0 0-1 0,-60-5 1 16,3-5-1-16,57 10 1 0,0 0-1 0,-47-11 1 0,3 4-1 16,44 7 2-16,0 0-2 0,-41-5 3 0,1 0-3 15,40 5 4-15,0 0-4 0,-37-10 4 0,7 1-4 16,30 9 4-16,0 0-4 0,-27-5 4 0,4 6-4 15,23-1 1-15,0 0-1 0,-19 2 2 0,10-2-2 16,9 0 0-16,0 0 0 0,0 0 1 0,0 0-1 16,0 0-1-16,0 0 1 0,-9 5 0 0,9-5 0 15,0 0-6-15,0 0 6 0,9 11-6 0,9 4 6 16,1 1-1089-16</inkml:trace>
  <inkml:trace contextRef="#ctx0" brushRef="#br0" timeOffset="136682.7">21082 16241 583 0,'0'0'0'15,"0"0"0"-15,0-8 0 0,0 8 3 0,0 0-3 0,-2-11 4 16,-1-3-4-16,3 14 12 0,0 0-12 0,-4-15 12 16,1-2-12-16,3 17 10 0,0 0-10 0,-4-14 11 15,2 7-11-15,2 7 4 0,0 0-4 0,0 0 5 16,0 0-5-16,0 0 2 0,0 0-2 0,-3 10 3 15,3 7-3-15,0-17 1 0,0 0-1 0,2 35 2 16,5 15-2-16,-7-50 1 0,0 0-1 0,8 59 1 16,7 2-1-16,-1-1-431 0</inkml:trace>
  <inkml:trace contextRef="#ctx0" brushRef="#br0" timeOffset="137867.64">21146 16788 572 0,'0'0'0'0,"0"0"0"0,0 9 0 15,0-9 5-15,0 0-5 0,0 0 6 0,0 0-6 16,0 0 8-16,0 0-8 0,-4-9 9 0,-5-6-9 15,9 15 29-15,0 0-29 0,-10-23 29 0,-1-6-29 16,11 29 32-16,0 0-32 0,-11-40 33 0,-4-12-33 16,15 52 30-16,0 0-30 0,-16-57 31 0,-2 0-31 15,18 57 27-15,0 0-27 0,-12-56 27 0,5 3-27 16,7 53 25-16,0 0-25 0,-4-52 26 0,1 0-26 0,3 52 24 16,0 0-24-16,5-56 24 0,5-4-24 0,-10 60 24 15,0 0-24-15,16-55 24 0,2 13-24 0,-18 42 26 16,0 0-26-16,19-35 27 0,1 8-27 0,-20 27 19 0,0 0-19 15,16-18 19-15,-4 10-19 0,-12 8 12 0,0 0-12 16,5-4 12-16,-5 4-12 0,0 0 4 0,0 0-4 16,13 4 4-16,-3 11-4 0,-10-15 1 0,0 0-1 15,13 31 2-15,-6 20-2 0,-7-51 0 0,0 0 0 16,3 55 1-16,-6-1-1 0,3-54 0 0,0 0 0 0,-7 43 0 16,-2-8 0-16,9-35-1 0,0 0 1 0,-14 26 0 15,1-6 0-15,13-20-2 0,0 0 2 0,-9 16-1 16,4-6 1-16,5-10-3 0,0 0 3 0,0 0-2 15,-9 9 2-15,9-9-3 0,0 0 3 0,0 0-3 16,-8-2 3-16,8 2-7 0,0 0 7 0,0 0-6 16,0 0 6-16,0 0-13 0,0 0 13 0,0 0-12 15,0 0 12-15,0 0-19 0,0 0 19 0,0 0-18 16,8 0 18-16,-8 0-22 0,0 0 22 0,9 9-21 16,4 6 21-16,-13-15-19 0,0 0 19 0,24 25-18 0,11 8 18 15,-35-33-16-15,0 0 16 0,32 27-16 0,-5-11 16 16,-27-16-14-16,0 0 14 0,31 10-13 0,10-5 13 15,-41-5-16-15,0 0 16 0,48-3-15 0,1-11 15 16,-49 14-10-16,0 0 10 0,48-24-10 0,-6-11 10 16,-42 35-7-16,0 0 7 0,39-41-6 0,-15-3 6 15,-24 44-3-15,0 0 3 0,23-45-2 0,-7 0 2 0,-16 45-1 16,0 0 1-16,9-38-1 0,-9 5 1 16,0 33 0-16,0 0 0 0,-5-22 1 0,-8 12-1 0,13 10 1 15,0 0-1-15,-15 1 1 0,-5 13-1 0,20-14 1 16,0 0-1-16,-19 23 2 0,-6 8-2 0,25-31 0 15,0 0 0-15,-23 31 1 0,4 2-1 0,19-33 0 16,0 0 0-16,-14 31 0 0,1-3 0 0,13-28 0 0,0 0 0 16,-7 31 0-16,4 5 0 0,3-36-1 0,0 0 1 15,1 43 0-15,5 8 0 0,-6-51-2 0,0 0 2 16,9 45-1-16,1-18 1 0,-10-27-3 0,0 0 3 0,20 21-2 16,4 0 2-16,-24-21-1 0,0 0 1 0,30 12-1 15,0-12 1-15,-30 0-1 0,0 0 1 0,30-17 0 16,-5-18 0-16,-25 35-1 0,0 0 1 0,23-43 0 15,-2-7 0-15,-21 50-1 0,0 0 1 0,25-54 0 16,1-7 0-16,-26 61-1 0,0 0 1 0,21-67 0 16,-1-9 0-16,-20 76-1 0,0 0 1 0,19-75 0 15,2 15 0-15,-21 60-1 0,0 0 1 0,14-50 0 16,1 13 0-16,-15 37-1 0,0 0 1 0,12-22 0 16,-3 10 0-16,-9 12-2 0,0 0 2 0,7-2-1 0,-7 2 1 15,0 0-9-15,0 0 9 0,2 28-9 16,-6 13 9-16,4-41-23 0,0 0 23 0,-5 49-22 0,-2-6 22 15,7-43-32-15,0 0 32 0,-6 33-32 16,1-9 32-16,5-24-12 0,0 0 12 0,0 17-11 0,0-6 11 16,0-11-4-16,0 0 4 0,0 0-3 0,-14 3 3 15,14-3 0-15,0 0 0 0,-11-10 0 0,4-11 0 16,7 21 1-16,0 0-1 0,-9-26 2 0,-1 2-2 16,10 24 4-16,0 0-4 0,-11-19 4 0,1 8-4 0,10 11 12 15,0 0-12-15,-9-3 13 0,9 3-13 0,0 0 19 16,0 0-19-16,-11 10 20 0,3 13-20 0,8-23 18 0,0 0-18 15,-9 31 18-15,5 5-18 0,4-36 16 0,0 0-16 16,-3 37 16-16,6 2-16 0,-3-39 8 0,0 0-8 16,2 33 9-16,0-14-9 0,-2-19 3 0,0 0-3 15,5 14 3-15,0-3-3 0,-5-11 0 0,0 0 0 16,13 6 0-16,6-2 0 0,-19-4-3 0,0 0 3 16,23-4-3-16,-2-8 3 0,-21 12-10 0,0 0 10 15,23-22-9-15,2-11 9 0,-25 33-9 0,0 0 9 0,21-36-8 16,-5 1 8-16,-16 35-5 0,0 0 5 0,12-35-5 15,-1 8 5-15,-11 27 0 0,0 0 0 0,7-21 0 16,-4 11 0-16,-3 10 4 0,0 0-4 0,0 0 4 16,0 13-4-16,0-13 13 0,0 0-13 0,0 30 14 15,0 20-14-15,0-50 19 0,0 0-19 0,0 48 20 16,0-9-20-16,0-39 16 0,0 0-16 0,4 29 17 16,1-3-17-16,-5-26 4 0,0 0-4 0,5 21 4 15,-1-9-4-15,-1 0-593 0</inkml:trace>
  <inkml:trace contextRef="#ctx0" brushRef="#br0" timeOffset="138046.2">22195 16195 494 0,'0'0'0'0,"0"0"0"0,-9 6 0 16,9-6 0-16,0 0 0 0,-9 7 0 0,-1 0 0 0,10-7 0 15,0 0 0-15,-9 7 0 16,-3 2 0-16,12-9 6 0,0 0-6 0,-11 9 7 0,2-1-7 0,9-8 15 15,0 0-15-15,-9 9 16 0,-8 5-16 0,17-14 21 16,0 0-21-16,-14 15 22 0,1 1-22 0,1-1-376 16</inkml:trace>
  <inkml:trace contextRef="#ctx0" brushRef="#br0" timeOffset="138832.7">22146 16352 483 0,'0'0'0'0,"3"-9"0"16,6-8 0-16,-9 17 2 0,0 0-2 0,12-28 3 15,-1-8-3-15,-11 36 7 0,0 0-7 0,9-40 8 16,-9-10-8-16,0 50 11 0,0 0-11 0,0-52 11 16,-6 0-11-16,6 52 6 0,0 0-6 0,-7-46 7 15,-3 13-7-15,10 33 7 0,0 0-7 0,-13-26 8 16,3 8-8-16,10 18 9 0,0 0-9 0,-7-12 9 16,-2 5-9-16,9 7 14 0,0 0-14 0,-9-3 14 15,9 3-14-15,0 0 29 0,0 0-29 0,-10 2 30 16,3 1-30-16,7-3 38 0,0 0-38 0,-8 4 39 15,8-4-39-15,0 0 41 0,0 0-41 0,-3 13 42 16,6 12-42-16,-3-25 32 0,0 0-32 0,8 38 33 0,2 15-33 16,-10-53 17-16,0 0-17 0,14 59 18 0,-3 2-18 15,-11-61 7-15,0 0-7 0,12 48 8 0,-1-18-8 16,-11-30 2-16,0 0-2 0,12 24 2 0,6 0-2 16,-18-24 0-16,0 0 0 0,19 19 0 0,-1-9 0 15,-18-10-1-15,0 0 1 0,19 0 0 0,6-12 0 0,-25 12-1 16,0 0 1-16,26-20-1 0,1-8 1 0,-27 28-3 15,0 0 3-15,21-33-2 0,-9-7 2 0,-12 40-5 16,0 0 5-16,11-40-5 0,-4 11 5 0,-7 29-7 0,0 0 7 16,5-21-7-16,-1 11 7 0,-4 10-4 0,0 0 4 15,0 0-4-15,0 0 4 0,0 0-2 0,0 0 2 16,0 14-1-16,0 26 1 0,0-40 0 0,0 0 0 16,0 43 0-16,2-7 0 0,-2-36 0 0,0 0 0 0,5 26 0 15,0-5 0-15,-5-21 0 0,0 0 0 0,11 15 0 16,6-4 0-16,-17-11 0 0,0 0 0 0,23 0 1 15,2-14-1-15,-25 14 0 0,0 0 0 0,25-24 0 16,-4-9 0-16,-21 33-2 0,0 0 2 0,19-42-2 16,-1-3 2-16,-18 45-5 0,0 0 5 0,16-43-5 15,-2 8 5-15,-14 35-5 0,0 0 5 0,12-27-4 16,-3 6 4-16,-9 21-2 0,0 0 2 0,7-14-1 16,-3 7 1-16,-4 7 1 0,0 0-1 0,0 0 1 15,0 0-1-15,0 0 13 0,0 0-13 0,0 9 14 16,0 3-14-16,0-12 29 0,0 0-29 0,3 33 29 0,4 22-29 15,-7-55 34-15,0 0-34 0,11 66 35 0,1 0-35 16,-12-66 22-16,0 0-22 0,7 69 22 0,-5 2-22 16,-2-71 6-16,0 0-6 0,0 74 6 0,-4 4-6 15,4-78 0-15,0 0 0 0,-5 76 0 0,-9-13 0 16,14-63-4-16,0 0 4 0,-16 46-3 0,-3-18 3 16,19-28-14-16,0 0 14 0,-20 17-13 0,4-13 13 15,16-4-12-15,0 0 12 0,-10-9-11 0,5-10 11 0,5 19-6 16,0 0 6-16,-2-26-6 0,-2-10 6 0,4 36-1 15,0 0 1-15,-2-42 0 0,6-6 0 0,-4 48 2 16,0 0-2-16,7-50 2 0,5-2-2 16,-12 52 9-16,0 0-9 0,16-49 10 0,4 1-10 0,-20 48 14 15,0 0-14-15,19-50 14 0,2-2-14 0,-3 2-737 0</inkml:trace>
  <inkml:trace contextRef="#ctx0" brushRef="#br0" timeOffset="139248.57">22117 16255 763 0,'0'0'0'0,"0"0"0"0,-8-15 0 16,8 15 7-16,0 0-7 0,-6-14 8 0,5-7-8 16,1 21 13-16,0 0-13 0,-2-17 14 0,-4 10-14 15,6 7 18-15,0 0-18 0,-5-2 18 0,-2 4-18 16,7-2 11-16,0 0-11 0,0 0 11 0,-5 15-11 15,5-15 8-15,0 0-8 0,-4 23 8 0,8 13-8 0,-4-36 5 16,0 0-5-16,2 38 5 0,-1-12-5 0,-1-26 4 0,0 0-4 16,6 31 4-16,-1 16-4 0,-5-47 4 15,0 0-4-15,5 42 4 0,-1-20-4 0,-4-22 4 0,0 0-4 16,2 14 5-16,5-5-5 0,-7-9 5 0,0 0-5 16,12 0 5-16,13-9-5 0,-25 9 5 0,0 0-5 15,33-19 6-15,6-11-6 0,0 1-642 0</inkml:trace>
  <inkml:trace contextRef="#ctx0" brushRef="#br0" timeOffset="139756.04">21835 16601 852 0,'0'0'0'0,"0"0"0"15,-12-12 0-15,12 12 11 0,0 0-11 0,-16-14 12 16,-3-3-12-16,19 17 25 0,0 0-25 0,-18-17 26 16,-3 3-26-16,21 14 16 0,0 0-16 0,-20-7 17 15,1 9-17-15,19-2 1 0,0 0-1 0,-12 7 1 16,-1 3-1-16,13-10-3 0,0 0 3 0,-9 24-3 16,-1 19 3-16,10-43-20 0,0 0 20 0,-9 45-19 15,4-6 19-15,5-39-35 0,0 0 35 0,-6 38-35 16,1 10 35-16,0 0-575 0</inkml:trace>
  <inkml:trace contextRef="#ctx0" brushRef="#br0" timeOffset="140049.26">21668 16961 449 0,'0'0'0'0,"0"0"0"16,10-3 0-16,-10 3 0 0,0 0 0 0,13-7 1 15,8-5-1-15,-21 12 1 0,0 0-1 0,21-19 2 0,-3-9-2 16,-18 28 10-16,0 0-10 0,15-29 10 0,1 3-10 16,-16 26 29-16,0 0-29 0,14-30 30 0,-5-6-30 15,-9 36 47-15,0 0-47 0,5-38 47 0,1 3-47 16,-6 35 55-16,0 0-55 0,3-31 56 0,-8 5-56 15,5 26 46-15,0 0-46 0,-4-21 46 0,-3 4-46 0,7 17 43 16,0 0-43-16,-3-10 44 0,3 10-44 0,0 0 41 16,0 0-41-16,0 0 42 0,-9 3-42 0,9-3 40 15,0 0-40-15,0 0 41 0,-7 10-41 0,7-10 34 0,0 0-34 16,-2 14 34-16,0 7-34 0,2-21 25 0,0 0-25 16,0 33 25-16,4 8-25 0,-4-41 19 0,0 0-19 15,5 40 20-15,2-5-20 0,-7-35 8 0,0 0-8 16,9 40 9-16,0 13-9 0,-9-53 4 0,0 0-4 15,12 63 4-15,1-1-4 0,-13-62 0 0,0 0 0 0,16 62 1 16,-4-6-1-16,0-1-888 0</inkml:trace>
  <inkml:trace contextRef="#ctx0" brushRef="#br0" timeOffset="141634.18">21997 17024 471 0,'0'0'0'0,"-1"-14"0"15,-5-24 0-15,6 38 1 0,0 0-1 0,-7-49 2 16,2-1-2-16,5 50 3 0,0 0-3 0,-5-47 4 0,-1 6-4 16,6 41 13-16,0 0-13 0,-3-38 14 0,-4 6-14 15,7 32 20-15,0 0-20 0,-4-27 21 0,1 8-21 16,3 19 31-16,0 0-31 0,-2-14 31 0,2 7-31 16,0 7 39-16,0 0-39 0,0 0 40 0,0 0-40 15,0 0 38-15,0 0-38 0,0 0 38 0,0 7-38 16,0-7 33-16,0 0-33 0,4 9 33 0,3 11-33 15,-7-20 24-15,0 0-24 0,10 26 25 0,1 0-25 0,-11-26 17 16,0 0-17-16,16 31 17 0,1 6-17 16,-17-37 12-16,0 0-12 0,16 31 12 0,-5-9-12 0,-11-22 10 15,0 0-10-15,7 18 10 0,2-3-10 0,-9-15 4 16,0 0-4-16,12 11 4 0,0-4-4 0,-12-7 3 16,0 0-3-16,13-4 3 0,4-13-3 0,-17 17 3 0,0 0-3 15,16-28 3-15,-7-8-3 0,-9 36 2 0,0 0-2 16,5-40 2-16,-1 0-2 0,-4 40 1 0,0 0-1 15,5-36 1-15,-1 5-1 0,-4 31 1 0,0 0-1 16,5-25 1-16,-9 12-1 0,4 13 1 0,0 0-1 0,-3-9 1 16,3 9-1-16,0 0 5 0,0 0-5 0,-5-9 6 15,5 9-6-15,0 0 16 0,0 0-16 0,-7 2 17 16,7-2-17-16,0 0 29 0,0 0-29 0,-4 9 29 16,2-2-29-16,2-7 36 0,0 0-36 0,-1 13 36 15,-1 12-36-15,2-25 39 0,0 0-39 0,0 33 40 16,2-1-40-16,-2-32 28 0,0 0-28 0,5 40 29 15,4 7-29-15,-9-47 19 0,0 0-19 0,12 41 19 16,-5-16-19-16,-7-25 13 0,0 0-13 0,7 17 14 16,2 0-14-16,-9-17 8 0,0 0-8 0,18 12 8 15,4-5-8-15,-22-7 5 0,0 0-5 0,29-3 5 0,1-14-5 16,-30 17 2-16,0 0-2 0,31-26 2 0,-4-7-2 16,-27 33 1-16,0 0-1 0,21-37 2 0,-5 1-2 15,-16 36 1-15,0 0-1 0,12-38 1 0,-5 2-1 16,-7 36 1-16,0 0-1 0,4-31 1 0,-4 11-1 15,0 20 0-15,0 0 0 0,-4-12 1 0,-4 2-1 16,8 10 0-16,0 0 0 0,-9-5 1 0,0 3-1 0,9 2 0 16,0 0 0-16,-12 2 1 0,-10 3-1 0,22-5 0 15,0 0 0-15,-21 7 1 0,7 0-1 0,14-7 0 16,0 0 0-16,-9 7 1 0,0 1-1 0,9-8 1 16,0 0-1-16,-7 13 2 0,0 0-2 0,7-13 3 0,0 0-3 15,-5 18 3-15,0 1-3 0,5-19 4 0,0 0-4 16,-4 26 4-16,1 7-4 0,3-33 3 0,0 0-3 15,-2 32 3-15,4-2-3 0,-2-30 3 0,0 0-3 16,7 31 3-16,3 4-3 0,-10-35 1 0,0 0-1 16,14 31 2-16,2-9-2 0,-16-22 0 0,0 0 0 0,21 19 0 15,9-5 0-15,-30-14 0 0,0 0 0 0,32 2 0 16,4-16 0-16,-36 14-1 0,0 0 1 0,31-26-1 16,-4-7 1-16,-27 33-7 0,0 0 7 0,23-40-7 15,-4-3 7-15,-19 43-13 0,0 0 13 0,16-43-12 16,-6 3 12-16,-10 40-10 0,0 0 10 0,6-36-10 15,-6 1 10-15,0 35-7 0,0 0 7 0,-4-35-7 16,-1 11 7-16,5 24-5 0,0 0 5 0,-7-21-5 16,0 4 5-16,7 17-2 0,0 0 2 0,-5-10-2 15,5 10 2-15,0 0-1 0,0 0 1 0,-7 2 0 0,3 4 0 16,4-6 0-16,0 0 0 0,-4 11 0 0,1 4 0 16,3-15 0-16,0 0 0 0,-2 26 0 0,0 11 0 15,2-37 1-15,0 0-1 0,-1 33 1 0,1-7-1 16,0-26 2-16,0 0-2 0,3 20 3 0,2 1-3 15,-5-21 4-15,0 0-4 0,8 21 4 0,0 1-4 16,-8-22 4-16,0 0-4 0,9 21 4 0,-2-7-4 16,-7-14 2-16,0 0-2 0,9 9 2 0,7-4-2 15,-16-5 1-15,0 0-1 0,21-2 1 0,2-12-1 0,-23 14 0 16,0 0 0-16,19-21 0 0,-3-6 0 0,-16 27 0 16,0 0 0-16,13-30 0 0,-6-1 0 0,-7 31 0 0,0 0 0 15,1-33 0-15,1-1 0 0,-2 34 0 0,0 0 0 16,4-37 0-16,-2 6 0 0,-2 31 1 0,0 0-1 15,0-22 1-15,-2 11-1 0,2 11 3 0,0 0-3 16,0 0 3-16,-9-3-3 0,9 3 6 0,0 0-6 0,0 0 7 16,-9 5-7-16,9-5 12 0,0 0-12 0,0 7 12 15,-3 3-12-15,3-10 14 0,0 0-14 0,-2 14 15 16,-2 7-15-16,4-21 13 0,0 0-13 0,-3 26 14 16,6 3-14-16,-3-29 12 0,0 0-12 0,2 25 13 15,5-6-13-15,-7-19 9 0,0 0-9 0,5 17 10 16,4 2-10-16,-9-19 6 0,0 0-6 0,11 17 7 15,1-5-7-15,-12-12 3 0,0 0-3 0,16 9 3 16,3-2-3-16,-19-7 0 0,0 0 0 0,27 7 0 16,5 2 0-16,-32-9-4 0,0 0 4 0,31 8-4 15,-1-1 4-15,-30-7-11 0,0 0 11 0,25 4-11 16,-4-3 11-16,-21-1-17 0,0 0 17 0,20 0-17 0,-4 0 17 16,-16 0-28-16,0 0 28 0,15 0-27 0,-2-1 27 15,-13 1-40-15,0 0 40 0,14-7-39 0,0-7 39 16,-14 14-35-16,0 0 35 0,9-19-34 0,0-4 34 15,-9 23-29-15,0 0 29 0,7-29-29 0,-4-11 29 16,-3 40-22-16,0 0 22 0,4-47-22 0,-3-12 22 0,-1 59-5 16,0 0 5-16,2-58-4 0,4 6 4 0,-6 52 0 15,0 0 0-15,0-42 0 0,0 9 0 0,0 33 2 16,0 0-2-16,-6-24 2 0,1 7-2 0,5 17 5 16,0 0-5-16,-5-9 6 0,5 9-6 0,0 0 8 0,0 0-8 15,-13 4 9-15,1 8-9 0,12-12 9 0,0 0-9 16,-16 19 9-16,0 5-9 0,16-24 7 0,0 0-7 15,-17 29 8-15,2 4-8 0,15-33 7 0,0 0-7 16,-8 42 8-16,1 8-8 0,7-50 6 0,0 0-6 16,0 52 7-16,7-5-7 0,-7-47 6 0,0 0-6 15,10 45 7-15,6 3-7 0,-16-48 6 0,0 0-6 16,19 47 7-16,1-9-7 0,-20-38 6 0,0 0-6 0,21 33 7 16,6-4-7-16,-27-29 3 0,0 0-3 0,33 12 3 15,16-26-3-15,-49 14 0 0,0 0 0 0,52-36 1 16,2-24-1-16,1-1-917 0</inkml:trace>
  <inkml:trace contextRef="#ctx0" brushRef="#br0" timeOffset="143099.87">23645 16497 158 0,'0'0'0'0,"0"0"0"15,-19-19 0-15,19 19 18 0,0 0-18 0,-16-17 19 16,2 3-19-16,14 14 65 0,0 0-65 0,-9-10 65 16,9 10-65-16,0 0 117 0,0 0-117 0,0 0 117 15,-9-4-117-15,9 4 106 0,0 0-106 0,0 0 106 16,-5 7-106-16,5-7 57 0,0 0-57 0,0 0 58 16,5 7-58-16,-5-7 40 0,0 0-40 0,16 2 41 0,21 0-41 15,-37-2 30-15,0 0-30 0,47 0 30 0,8-4-30 16,-55 4 21-16,0 0-21 0,62-5 22 0,5 0-22 15,-67 5 28-15,0 0-28 0,78-5 29 0,13-1-29 16,-91 6 32-16,0 0-32 0,99-5 32 0,-6 0-32 16,-93 5 27-16,0 0-27 0,94-7 28 0,-1-3-28 15,-93 10 22-15,0 0-22 0,97-11 22 0,9 1-22 16,-106 10 17-16,0 0-17 0,110-14 18 0,-10-7-18 0,-100 21 14 16,0 0-14-16,106-24 14 0,3-4-14 0,-109 28 12 15,0 0-12-15,108-25 12 0,-11 2-12 0,-97 23 13 16,0 0-13-16,90-17 13 0,-2 1-13 0,-88 16 8 15,0 0-8-15,76-7 9 0,-23 9-9 0,-53-2 3 0,0 0-3 16,40 7 4-16,-10 3-4 0,-30-10 0 0,0 0 0 16,20 12 0-16,-10-5 0 0,-10-7-3 15,0 0 3-15,8 7-2 0,-8-7 2 0,0 0-11 0,0 0 11 16,3 12-10-16,-15-1 10 0,-1-1-991 0</inkml:trace>
  <inkml:trace contextRef="#ctx0" brushRef="#br0" timeOffset="143582.06">23287 17086 841 0,'0'0'0'0,"0"0"0"0,0 0 0 0,0 0-4 15,0 0 4-15,7 0-3 0,3 0 3 0,-10 0-2 16,0 0 2-16,23-2-1 0,18 0 1 0,-41 2-2 15,0 0 2-15,46-3-2 0,12-1 2 0,-58 4 0 16,0 0 0-16,72-1 0 0,27-1 0 0,-99 2 7 0,0 0-7 16,110-2 7-16,8 2-7 0,-118 0 20 0,0 0-20 15,125-3 21-15,16-9-21 0,-141 12 37 0,0 0-37 16,145-16 38-16,6-1-38 0,-151 17 42 0,0 0-42 0,150-19 42 16,-3-2-42-16,-147 21 38 0,0 0-38 0,141-21 39 15,0-3-39-15,-141 24 33 0,0 0-33 0,134-19 33 16,-14 9-33-16,-120 10 27 0,0 0-27 0,108-6 27 15,-4 8-27-15,-104-2 23 0,0 0-23 0,88 5 23 16,-21 0-23-16,-67-5 12 0,0 0-12 0,49 6 13 16,-17-1-13-16,-32-5 6 0,0 0-6 0,19 2 6 15,-3-2-6-15,0 0-931 0</inkml:trace>
  <inkml:trace contextRef="#ctx0" brushRef="#br0" timeOffset="144281.1">25462 15999 774 0,'0'0'0'0,"0"0"0"15,-6-5 0-15,6 5-2 0,0 0 2 0,0 0-2 16,0 0 2-16,0 0 2 0,0 0-2 0,0 0 2 16,0 0-2-16,0 0 9 0,0 0-9 0,0 0 9 15,0 0-9-15,0 0 17 0,0 0-17 0,0 0 17 16,18 21-17-16,-18-21 24 0,0 0-24 0,25 34 25 16,8 16-25-16,-33-50 26 0,0 0-26 0,39 52 26 15,-2-5-26-15,-37-47 34 0,0 0-34 0,35 42 34 16,2-1-34-16,-37-41 26 0,0 0-26 0,43 40 26 0,8-4-26 15,-51-36 22-15,0 0-22 0,55 35 23 0,5-2-23 16,-60-33 18-16,0 0-18 0,54 31 18 0,-11-3-18 16,-43-28 13-16,0 0-13 0,35 27 13 0,-3 8-13 15,-32-35 11-15,0 0-11 0,24 31 11 0,-11-8-11 16,-13-23 19-16,0 0-19 0,10 20 20 0,-1 5-20 16,-9-25 21-16,0 0-21 0,5 29 22 0,-5 4-22 15,0-33 21-15,0 0-21 0,-7 29 21 0,-9-1-21 16,16-28 14-16,0 0-14 0,-21 24 14 0,-3-5-14 0,24-19 12 15,0 0-12-15,-34 16 12 0,-10-2-12 0,44-14 10 16,0 0-10-16,-51 13 10 0,-6 1-10 0,57-14 6 0,0 0-6 16,-58 18 7-16,2 6-7 0,56-24 5 0,0 0-5 15,-60 31 6-15,-6 5-6 0,66-36 1 0,0 0-1 16,-63 49 2-16,7 11-2 0,56-60 0 0,0 0 0 16,-48 64 0-16,14-1 0 0,34-63-5 0,0 0 5 15,-24 48-4-15,10-13 4 0,14-35-14 0,0 0 14 0,-9 24-13 16,5-10 13-16,4-14-24 0,0 0 24 0,0 0-23 15,20-16 23-15,-1 1-927 0</inkml:trace>
  <inkml:trace contextRef="#ctx0" brushRef="#br0" timeOffset="145497.85">26559 15641 1367 0,'0'0'0'0,"0"12"0"0,0 19 0 0,0-31-1 16,0 0 1-16,0 35 0 0,0-4 0 0,0-31-2 16,0 0 2-16,0 21-2 0,0-1 2 0,0-20 1 0,0 0-1 15,2 28 2-15,3 8-2 0,-5-36 3 16,0 0-3-16,5 51 3 0,1 16-3 0,-6-67 5 0,0 0-5 16,3 81 6-16,-5 23-6 0,2-104 3 0,0 0-3 15,-1 111 3-15,2 5-3 0,-1-116 0 0,0 0 0 0,2 118 1 16,-2 4-1-16,0-122-2 0,0 0 2 0,-2 116-2 15,-1-13 2-15,3-103-10 0,0 0 10 0,-2 91-9 16,4-9 9-16,-2-82-16 0,0 0 16 0,3 65-16 16,1-28 16-16,-4-37-14 0,0 0 14 0,3 24-14 15,1-3 14-15,-4-21-10 0,0 0 10 0,0 20-9 16,0-1 9-16,0-19-4 0,0 0 4 0,-2 14-4 16,2 0 4-16,0-14-1 0,0 0 1 0,0 11-1 15,0-5 1-15,0-6 0 0,0 0 0 0,0 7 0 16,2 0 0-16,-2-7 1 0,0 0-1 0,0 7 1 15,3 0-1-15,-3-7 5 0,0 0-5 0,0 0 5 0,6 11-5 16,-6-11 8-16,0 0-8 0,14 5 8 16,26 3-8-16,-40-8 11 0,0 0-11 0,57 7 11 0,13-10-11 15,-70 3 14-15,0 0-14 0,76-11 15 0,5-4-15 16,-81 15 13-16,0 0-13 0,87-17 14 0,8 1-14 16,-95 16 10-16,0 0-10 0,101-10 11 0,4 4-11 15,-105 6 10-15,0 0-10 0,104-1 10 0,4 4-10 16,-108-3 9-16,0 0-9 0,106 7 9 0,-2 2-9 15,-104-9 7-15,0 0-7 0,99 10 7 0,-13 2-7 0,-86-12 4 16,0 0-4-16,90 14 4 0,9 2-4 0,-99-16 3 16,0 0-3-16,92 10 3 0,-9-6-3 0,-83-4 1 15,0 0-1-15,74 0 2 0,-7-2-2 0,-67 2 0 0,0 0 0 16,65-4 1-16,5-1-1 0,-70 5 0 0,0 0 0 16,69-12 0-16,-7-9 0 0,-62 21 0 0,0 0 0 15,51-27 0-15,-5-5 0 0,-46 32 0 0,0 0 0 16,35-38 0-16,-10-5 0 0,-25 43-1 0,0 0 1 0,14-52 0 15,-10-14 0-15,-4 66-1 0,0 0 1 0,-6-65 0 16,-4-1 0-16,10 66 0 0,0 0 0 0,-13-68 0 16,-1-6 0-16,14 74 0 0,0 0 0 0,-12-76 0 15,1-6 0-15,11 82 0 0,0 0 0 0,-8-83 1 16,2 7-1-16,6 76 3 0,0 0-3 0,-3-72 4 16,3 1-4-16,0 71 5 0,0 0-5 0,1-64 6 15,-1 1-6-15,0 63 9 0,0 0-9 0,-1-52 9 16,-3 16-9-16,4 36 8 0,0 0-8 0,-5-29 8 15,-2 4-8-15,7 25 10 0,0 0-10 0,-7-20 10 16,2-1-10-16,5 21 11 0,0 0-11 0,-6-21 11 0,1 0-11 16,5 21 12-16,0 0-12 0,-5-17 13 0,-1 5-13 15,6 12 13-15,0 0-13 0,-5-9 14 0,0 2-14 16,5 7 14-16,0 0-14 0,-9-3 15 0,-3 1-15 16,12 2 10-16,0 0-10 0,-16 0 10 0,-9 2-10 15,25-2 5-15,0 0-5 0,-32 3 5 0,-7 1-5 16,39-4 2-16,0 0-2 0,-42 3 2 0,-5-1-2 15,47-2 1-15,0 0-1 0,-50 2 1 0,1 3-1 16,49-5 1-16,0 0-1 0,-60 5 1 0,-13-5-1 0,73 0 1 16,0 0-1-16,-79-2 1 0,-4-1-1 0,83 3 0 15,0 0 0-15,-88-5 1 0,-2-6-1 0,90 11 0 0,0 0 0 16,-95-13 1-16,-11-1-1 0,106 14 0 16,0 0 0-16,-104-18 1 0,7-2-1 0,97 20 0 0,0 0 0 15,-101-18 1-15,-10-1-1 0,111 19 0 0,0 0 0 16,-111-14 1-16,12 4-1 0,99 10 1 0,0 0-1 15,-104-3 1-15,-10 4-1 0,114-1 1 0,0 0-1 0,-103 9 2 16,17 5-2-16,86-14 2 0,0 0-2 0,-76 22 3 16,9 3-3-16,67-25 3 0,0 0-3 0,-55 24 3 15,15-3-3-15,40-21 3 0,0 0-3 0,-27 19 3 16,10-4-3-16,17-15 3 0,0 0-3 0,-11 10 3 16,4-3-3-16,7-7 0 0,0 0 0 0,0 0 0 15,12-8 0-15,1-1-1231 0</inkml:trace>
  <inkml:trace contextRef="#ctx0" brushRef="#br0" timeOffset="146014.43">27234 16181 942 0,'0'0'0'15,"-8"3"0"-15,-12 8 0 0,20-11 23 0,0 0-23 0,-24 8 23 16,-3-6-23-16,27-2 15 0,0 0-15 0,-26-5 16 16,-1-6-16-16,27 11 29 0,0 0-29 0,-30-12 29 15,-2-2-29-15,32 14 20 0,0 0-20 0,-30-5 21 16,4 14-21-16,26-9 16 0,0 0-16 0,-23 17 16 16,4 6-16-16,19-23 9 0,0 0-9 0,-18 27 9 15,2 5-9-15,16-32 4 0,0 0-4 0,-9 31 4 16,6-5-4-16,3-26 6 0,0 0-6 0,3 27 6 15,8 10-6-15,-11-37 7 0,0 0-7 0,14 34 8 16,-2-9-8-16,-12-25 9 0,0 0-9 0,18 27 10 16,10 8-10-16,-28-35 15 0,0 0-15 0,30 33 15 0,-5-11-15 15,-25-22 20-15,0 0-20 0,25 17 21 0,6 1-21 16,-31-18 22-16,0 0-22 0,29 15 23 0,-3-4-23 16,-26-11 21-16,0 0-21 0,26 5 22 0,3-3-22 15,-29-2 15-15,0 0-15 0,30-11 16 0,7-16-16 16,0-1-999-16</inkml:trace>
  <inkml:trace contextRef="#ctx0" brushRef="#br0" timeOffset="146249.51">27536 16208 1065 0,'0'0'0'15,"0"0"0"-15,-5 13 0 0,5-13 8 0,0 0-8 16,-6 8 9-16,-1-1-9 0,7-7 18 0,0 0-18 15,-7 4 19-15,7-4-19 0,0 0 13 0,0 0-13 0,-8 10 13 16,6-3-13-16,2-7 3 0,0 0-3 0,-2 12 4 16,2 7-4-16,0-19 1 0,0 0-1 0,0 24 1 15,0 6-1-15,0-30 0 0,0 0 0 0,0 29 0 16,0-1 0-16,0-28 0 0,0 0 0 0,2 33 0 16,0 8 0-16,-2-41-2 0,0 0 2 0,3 47-2 15,2 7 2-15,1-1-803 0</inkml:trace>
  <inkml:trace contextRef="#ctx0" brushRef="#br0" timeOffset="146649.65">27522 16885 684 0,'0'0'0'0,"0"0"0"0,-11-19 0 15,11 19 0-15,0 0 0 0,-12-21 0 0,-6-5 0 16,18 26 0-16,0 0 0 0,-17-33 0 0,-1-5 0 16,18 38 20-16,0 0-20 0,-18-46 21 0,3-17-21 15,15 63 43-15,0 0-43 0,-15-64 44 0,5 5-44 16,10 59 58-16,0 0-58 0,-7-48 58 0,0 6-58 15,7 42 65-15,0 0-65 0,0-34 65 0,9 3-65 16,-9 31 61-16,0 0-61 0,14-30 61 0,7 1-61 0,-21 29 51 16,0 0-51-16,25-30 51 0,1 3-51 0,-26 27 46 15,0 0-46-15,30-26 46 0,4-7-46 0,-34 33 28 16,0 0-28-16,33-29 29 0,-5 9-29 0,-28 20 18 0,0 0-18 16,27-12 19-16,-1 2-19 0,-26 10 13 0,0 0-13 15,27-5 13-15,-1 7-13 0,-26-2 7 0,0 0-7 16,23 8 8-16,-2 11-8 0,-21-19 4 0,0 0-4 15,23 31 5-15,5 14-5 0,-28-45 2 0,0 0-2 16,23 44 3-16,-14-10-3 0,-9-34 2 0,0 0-2 0,0 30 2 16,-5-1-2-16,5-29 1 0,0 0-1 0,-13 28 2 15,-4-2-2-15,17-26 1 0,0 0-1 0,-25 19 1 16,-12-9-1-16,37-10 0 0,0 0 0 0,-40 5 1 16,1-5-1-16,39 0 0 0,0 0 0 0,-34-3 1 15,4-1-1-15,30 4 0 0,0 0 0 0,-24-3 0 16,6-2 0-16,18 5-11 0,0 0 11 0,-11-7-10 15,8-2 10-15,-1 1-1075 0</inkml:trace>
  <inkml:trace contextRef="#ctx0" brushRef="#br0" timeOffset="147396.92">27988 16262 897 0,'0'0'0'0,"0"0"0"0,0 0 0 15,0 0 1-15,0 0-1 0,0 0 2 0,0 7-2 0,0-7 2 16,0 0-2-16,0 0 3 0,-9-16-3 0,9 16 18 16,0 0-18-16,-7-12 19 0,1 7-19 0,6 5 23 15,0 0-23-15,0 0 23 0,-8-5-23 0,8 5 22 0,0 0-22 16,0 0 23-16,-9 2-23 0,9-2 22 0,0 0-22 15,0 0 22-15,-4 10-22 0,4-10 18 0,0 0-18 16,-1 10 18-16,-3 6-18 0,4-16 14 0,0 0-14 16,-4 17 15-16,3-3-15 0,1-14 14 0,0 0-14 0,0 17 15 15,1 8-15-15,-1-25 14 0,0 0-14 0,4 29 15 16,0 2-15-16,-4-31 13 0,0 0-13 0,3 38 13 16,2 9-13-16,-5-47 13 0,0 0-13 0,6 54 14 15,-5 5-14-15,-1-59 14 0,0 0-14 0,-1 57 14 16,2-4-14-16,-1-53 13 0,0 0-13 0,4 42 13 15,-1-16-13-15,-3-26 10 0,0 0-10 0,6 19 10 16,1-4-10-16,-7-15 8 0,0 0-8 0,7 14 8 16,2-2-8-16,-9-12 4 0,0 0-4 0,12 11 4 15,4-4-4-15,-16-7 1 0,0 0-1 0,25 5 2 16,12-2-2-16,-37-3 1 0,0 0-1 0,38-5 1 16,-4-12-1-16,-34 17 0 0,0 0 0 0,25-24 1 0,-4-8-1 15,-21 32 2-15,0 0-2 0,17-39 2 0,-1-10-2 16,-16 49 5-16,0 0-5 0,13-57 6 0,-6-5-6 15,-7 62 18-15,0 0-18 0,5-61 19 0,0 9-19 16,-5 52 33-16,0 0-33 0,6-45 34 0,-5 9-34 0,-1 36 42 16,0 0-42-16,0-29 43 0,-3 3-43 15,3 26 40-15,0 0-40 0,-2-19 40 0,2 6-40 0,0 13 34 16,0 0-34-16,-2-10 35 0,-1 0-35 0,3 10 33 16,0 0-33-16,-4-9 33 0,4 9-33 0,0 0 29 15,0 0-29-15,2-12 29 0,2 0-29 0,-4 12 24 0,0 0-24 16,3-16 25-16,-1-5-25 0,-2 21 19 0,0 0-19 15,2-22 20-15,1-1-20 0,-3 23 10 0,0 0-10 16,4-19 11-16,-1 6-11 0,-3 13 3 0,0 0-3 16,2-7 3-16,-2 7-3 0,0 0 0 0,0 0 0 15,0 0 0-15,0 0 0 0,0 0-1 0,0 0 1 16,7 13-1-16,-5 10 1 0,-2-23-6 0,0 0 6 0,2 36-5 16,-1 8 5-16,-1-44-15 0,0 0 15 0,0 50-14 15,-3 7 14-15,3-57-26 0,0 0 26 0,-9 67-26 16,-5 15 26-16,0 1-1332 0</inkml:trace>
  <inkml:trace contextRef="#ctx0" brushRef="#br0" timeOffset="153361.66">22528 17349 124 0,'0'0'0'0,"0"0"0"16,0 0 0-16,0 0 0 0,0 0 0 0,0 0 1 15,0 0-1-15,0 0 7 0,0 0-7 0,0 0 7 16,0 0-7-16,0 0 11 0,0 0-11 0,0 0 11 16,-23 9-11-16,23-9 16 0,0 0-16 0,0 0 16 0,-8 0-16 15,8 0 17-15,0 0-17 0,0 0 17 0,-9-4-17 16,9 4 17-16,0 0-17 0,-9-2 17 0,0 2-17 16,9 0 17-16,0 0-17 0,0 0 17 0,-9 0-17 15,9 0 16-15,0 0-16 0,0 0 17 0,0 0-17 16,0 0 18-16,0 0-18 0,-5 0 19 0,5 0-19 15,0 0 20-15,0 0-20 0,0 0 20 0,-9-3-20 16,9 3 19-16,0 0-19 0,0 0 20 0,0 0-20 0,0 0 18 16,0 0-18-16,-7-7 19 0,7 7-19 15,0 0 13-15,0 0-13 0,-5-9 14 0,3 2-14 0,2 7 9 16,0 0-9-16,-2-8 9 0,2-4-9 0,0 12 5 0,0 0-5 16,0-11 6-16,0 4-6 0,0 7 4 0,0 0-4 15,0 0 4-15,0 0-4 0,0 0 2 0,0 0-2 16,0-7 2-16,0 7-2 0,0 0 3 0,0 0-3 15,2-7 4-15,-2 7-4 0,0 0 4 0,0 0-4 16,2-6 4-16,-2 6-4 0,0 0 5 0,0 0-5 0,0 0 5 16,-4-11-5-16,4 11 2 0,0 0-2 0,2-7 2 15,0 0-2-15,-2 7 0 0,0 0 0 0,2-7 1 16,-2 7-1-16,0 0 0 0,0 0 0 0,3-8 0 16,-3 8 0-16,0 0-1 0,0 0 1 0,-2-7 0 15,2 7 0-15,0 0-1 0,0 0 1 0,-7-2-1 16,7 2 1-16,0 0-1 0,0 0 1 0,-5-5 0 15,5 5 0-15,0 0 0 0,0 0 0 0,0 0 1 16,-7-5-1-16,7 5 1 0,0 0-1 0,0 0 2 16,0 0-2-16,0 0 2 0,0 0-2 0,0 0 2 0,-3-7-2 15,3 7 2-15,0 0-2 0,0 0 2 16,0 0-2-16,0 0 1 0,0 0-1 0,0 0 1 0,-6-7-1 16,6 7 0-16,0 0 0 0,0 0 1 0,0 0-1 15,0 0 0-15,0 0 0 0,0 0 0 0,-7-5 0 16,7 5 1-16,0 0-1 0,-7-4 1 0,0 1-1 15,7 3 3-15,0 0-3 0,0 0 3 0,-5-5-3 16,5 5 7-16,0 0-7 0,0 0 8 0,-9-6-8 0,9 6 12 16,0 0-12-16,0 0 13 0,-4-7-13 0,4 7 14 15,0 0-14-15,0 0 15 0,0 0-15 0,0 0 16 16,0 0-16-16,-8 0 16 0,8 0-16 0,0 0 18 16,0 0-18-16,0 0 18 0,-7 6-18 0,7-6 17 15,0 0-17-15,0 0 18 0,0 0-18 0,0 0 19 16,0 0-19-16,0 0 20 0,-4-7-20 0,4 7 21 0,0 0-21 15,0 0 21-15,0 0-21 0,0 0 22 0,0 0-22 16,0 0 22-16,0 0-22 0,0 0 20 0,0 0-20 16,-7 10 21-16,7-10-21 0,0 0 17 0,0 0-17 0,0 7 17 15,0-7-17-15,0 0 16 0,0 0-16 0,3 14 17 16,1-4-17-16,-4-10 18 0,0 0-18 0,0 11 18 16,2-3-18-16,-2-8 17 0,0 0-17 0,2 12 18 15,-1 4-18-15,-1-16 17 0,0 0-17 0,7 21 18 16,6 5-18-16,-13-26 15 0,0 0-15 0,14 31 15 15,-2 7-15-15,-12-38 15 0,0 0-15 0,13 40 15 16,4 3-15-16,-17-43 15 0,0 0-15 0,20 38 15 16,-6-3-15-16,-14-35 15 0,0 0-15 0,12 31 15 15,-1-4-15-15,-11-27 22 0,0 0-22 0,12 26 22 0,4-3-22 16,-16-23 23-16,0 0-23 0,19 21 23 0,-5-4-23 16,-14-17 19-16,0 0-19 0,14 16 20 0,-1 1-20 15,-13-17 16-15,0 0-16 0,16 15 17 0,3 5-17 16,-19-20 12-16,0 0-12 0,18 17 12 0,3-3-12 15,-21-14 10-15,0 0-10 0,21 12 11 0,0 2-11 16,-21-14 5-16,0 0-5 0,28 15 6 0,6 1-6 16,-34-16 4-16,0 0-4 0,39 12 4 0,-11-3-4 0,-28-9 4 15,0 0-4-15,30 6 4 0,5 0-4 0,-35-6 3 16,0 0-3-16,32 7 4 0,-11-2-4 0,-21-5 3 16,0 0-3-16,18 5 3 0,-1 2-3 0,-17-7 4 15,0 0-4-15,20 7 5 0,-1 0-5 0,-19-7 5 0,0 0-5 16,23 8 6-16,4 6-6 0,-27-14 6 0,0 0-6 15,31 16 6-15,8-2-6 0,-39-14 4 0,0 0-4 16,41 10 4-16,1-1-4 0,-42-9 5 0,0 0-5 16,42 7 6-16,-3-2-6 0,-39-5 6 0,0 0-6 0,34 5 6 15,-8 0-6-15,-26-5 6 0,0 0-6 0,23 5 7 16,-3 1-7-16,-20-6 5 0,0 0-5 0,15 6 6 16,1 1-6-16,-16-7 3 0,0 0-3 0,16 7 3 15,4 0-3-15,-20-7 2 0,0 0-2 0,21 4 2 16,-2-1-2-16,-19-3 0 0,0 0 0 0,16 4 1 15,0-1-1-15,-16-3 0 0,0 0 0 0,19 4 0 16,2-1 0-16,-21-3 0 0,0 0 0 0,18 2 0 16,-7-1 0-16,-11-1 0 0,0 0 0 0,8 2 0 15,3 2 0-15,-11-4 0 0,0 0 0 0,12 3 0 16,4-1 0-16,-16-2 0 0,0 0 0 0,13 2 0 0,-3-1 0 16,-10-1 0-16,0 0 0 0,13 2 0 0,2 0 0 15,-15-2 0-15,0 0 0 0,16 2 0 0,-2-1 0 16,-14-1 0-16,0 0 0 0,6 2 0 0,-6-2 0 15,0 0 0-15,0 0 0 0,9 9 0 0,1-1 0 16,-10-8 0-16,0 0 0 0,11 9 0 0,-2-4 0 16,-9-5 0-16,0 0 0 0,7 4 0 0,-7-4 0 15,0 0 0-15,0 0 0 0,8 6 0 0,-8-6 0 0,0 0-4 16,0 0 4-16,0 0-3 0,0 0 3 0,0 0-15 16,0 0 15-16,-10-10-15 0,1-9 15 0,-3 0-1093 15</inkml:trace>
  <inkml:trace contextRef="#ctx0" brushRef="#br0" timeOffset="154095.63">23686 17742 561 0,'0'0'0'0,"0"0"1"15,0 0-1-15,0 0 1 0,0 8-1 0,0-8 1 0,0 0-1 16,0 0 1-16,0 9-1 0,0-9 5 0,0 0-5 15,0 0 5-15,5 17-5 0,-5-17 18 16,0 0-18-16,7 18 19 0,5 2-19 0,-12-20 42 0,0 0-42 16,16 21 42-16,2-2-42 0,-18-19 56 0,0 0-56 15,19 21 57-15,1 3-57 0,-20-24 58 0,0 0-58 0,17 23 59 16,3-4-59-16,-20-19 40 0,0 0-40 0,21 17 41 16,0 2-41-16,-21-19 28 0,0 0-28 15,21 19 29-15,-9-3-29 0,-12-16 18 0,0 0-18 0,15 15 19 16,2 3-19-16,-17-18 14 0,0 0-14 0,16 15 15 15,-2-3-15-15,-14-12 12 0,0 0-12 0,11 7 12 16,-4-3-12-16,-7-4 8 0,0 0-8 0,0 0 8 16,7 7-8-16,-7-7 6 0,0 0-6 0,0 0 6 15,3 6-6-15,-3-6 3 0,0 0-3 0,0 0 4 16,-5 16-4-16,5-16 2 0,0 0-2 0,-12 12 2 16,-9 0-2-16,21-12 4 0,0 0-4 0,-23 12 4 15,-9 0-4-15,32-12 10 0,0 0-10 0,-34 13 10 0,-1-1-10 16,35-12 16-16,0 0-16 0,-33 8 17 0,3-2-17 15,30-6 28-15,0 0-28 0,-30 6 28 0,0 3-28 16,30-9 25-16,0 0-25 0,-27 9 26 0,2-1-26 16,25-8 21-16,0 0-21 0,-22 7 21 0,4-1-21 15,18-6 17-15,0 0-17 0,-14 1 17 0,5-1-17 16,9 0 5-16,0 0-5 0,-9-3 5 0,2-4-5 0,0 0-1026 16</inkml:trace>
  <inkml:trace contextRef="#ctx0" brushRef="#br0" timeOffset="155711.04">21512 17804 695 0,'0'0'0'0,"0"0"45"0,0 0-45 16,0 0 46-16,-12-9-46 0,12 9 34 0,0 0-34 16,-9-1 34-16,-1-3-34 0,10 4 22 0,0 0-22 15,-16-3 23-15,0-1-23 0,16 4 25 0,0 0-25 16,-18-1 25-16,1 1-25 0,17 0 22 0,0 0-22 16,-14 1 22-16,-8 3-22 0,22-4 18 0,0 0-18 0,-19 7 18 15,0 5-18-15,19-12 11 0,0 0-11 0,-16 17 12 16,0 2-12-16,16-19 1 0,0 0-1 0,-13 23 2 15,5 3-2-15,8-26-2 0,0 0 2 0,-9 22-2 16,9-5 2-16,0-17-10 0,0 0 10 0,-4 14-9 16,2-3 9-16,2-11-11 0,0 0 11 0,2 10-11 15,5-1 11-15,-7-9-10 0,0 0 10 0,16 7-10 16,14-4 10-16,-30-3-10 0,0 0 10 0,35-2-9 16,4-3 9-16,-39 5-5 0,0 0 5 0,39-9-5 15,-7 2 5-15,-32 7-2 0,0 0 2 0,28-3-2 16,-7 6 2-16,-21-3-1 0,0 0 1 0,18 6-1 0,-2 2 1 15,-16-8-2-15,0 0 2 0,12 9-1 0,-1 0 1 16,-11-9-1-16,0 0 1 0,8 12-1 0,0 5 1 16,-8-17 0-16,0 0 0 0,0 21 0 0,0 5 0 15,0-26 0-15,0 0 0 0,-9 29 1 0,-11 6-1 16,20-35 2-16,0 0-2 0,-21 29 2 0,-5-10-2 16,26-19 8-16,0 0-8 0,-29 12 9 0,-1-6-9 15,30-6 15-15,0 0-15 0,-28 5 16 0,7 2-16 16,21-7 15-16,0 0-15 0,-18 7 16 0,4-2-16 0,14-5 12 15,0 0-12-15,-10 2 13 0,1-8-13 0,9 6 5 16,0 0-5-16,-9-7 6 0,9 7-6 0,0 0 0 16,0 0 0-16,0 0 1 0,-5-7-1 0,5 7-1 0,0 0 1 15,5-8 0-15,4-8 0 0,0-1-743 0</inkml:trace>
  <inkml:trace contextRef="#ctx0" brushRef="#br0" timeOffset="156028.07">21788 17404 662 0,'0'0'0'0,"0"0"0"16,-9 18 0-16,9-18 1 0,0 0-1 0,-9 19 1 16,-3 5-1-16,12-24 2 0,0 0-2 0,-11 22 2 15,7-8-2-15,4-14 16 0,0 0-16 0,-3 12 17 16,-4 4-17-16,7-16 20 0,0 0-20 0,-7 19 21 15,3 0-21-15,4-19 23 0,0 0-23 0,-3 21 23 16,-1 5-23-16,4-26 18 0,0 0-18 0,-2 27 18 0,1 6-18 16,1-33 13-16,0 0-13 0,-2 33 14 0,0 5-14 15,2-38 9-15,0 0-9 0,2 45 10 0,1 9-10 16,-3-54 7-16,0 0-7 0,8 52 7 0,0-11-7 16,-8-41 7-16,0 0-7 0,11 35 7 0,0-2-7 15,-11-33 4-15,0 0-4 0,8 26 5 0,-2-11-5 16,-6-15 4-16,0 0-4 0,7 12 5 0,1-3-5 0,1 0-627 15</inkml:trace>
  <inkml:trace contextRef="#ctx0" brushRef="#br0" timeOffset="156215.19">22056 17762 456 0,'0'0'0'0,"0"0"-7"0,0 0 7 0,-25 9-6 16,7 2 6-16,-3-1-273 0</inkml:trace>
  <inkml:trace contextRef="#ctx0" brushRef="#br0" timeOffset="156378.1">22091 17790 348 0,'3'-14'0'15,"-3"14"-3"-15,0 0 3 0,15-48-2 0,-7 15 2 16,1-2-198-16</inkml:trace>
  <inkml:trace contextRef="#ctx0" brushRef="#br0" timeOffset="157578.89">22140 17910 172 0,'0'0'0'0,"0"0"13"0,0 0-13 16,6 26 13-16,-1-9-13 0,-5-17 18 0,0 0-18 15,11 12 19-15,6-3-19 0,-17-9 18 0,0 0-18 16,20 5 19-16,-1-3-19 0,-19-2 20 0,0 0-20 0,18-4 20 15,-4-3-20-15,-14 7 26 0,0 0-26 0,12-10 26 16,-7-2-26-16,-5 12 26 0,0 0-26 0,4-16 26 16,-2 0-26-16,-2 16 31 0,0 0-31 0,1-15 31 15,3-2-31-15,-4 17 34 0,0 0-34 0,3-18 35 16,-1-1-35-16,-2 19 31 0,0 0-31 0,2-19 32 16,0 5-32-16,-2 14 31 0,0 0-31 0,3-10 32 15,3 3-32-15,-6 7 31 0,0 0-31 0,8-7 32 16,8 0-32-16,-16 7 24 0,0 0-24 0,18-7 24 15,-4 0-24-15,-14 7 13 0,0 0-13 0,11-7 13 16,1 1-13-16,-12 6 6 0,0 0-6 0,14-7 7 16,-2 0-7-16,-12 7 2 0,0 0-2 0,9-5 2 0,-9 5-2 15,0 0 0-15,0 0 0 0,11-4 0 0,-11 4 0 16,0 0-3-16,0 0 3 0,0 0-2 0,0 0 2 16,0 0-6-16,0 0 6 0,0 0-6 0,-14 7 6 15,14-7-8-15,0 0 8 0,-11 2-7 0,-1 1 7 16,12-3-7-16,0 0 7 0,-16 4-7 0,-4-1 7 0,20-3-2 15,0 0 2-15,-19 4-2 0,5-1 2 0,14-3-1 16,0 0 1-16,-11 3 0 0,3 3 0 0,8-6 0 16,0 0 0-16,-8 8 1 0,1 3-1 0,7-11 3 15,0 0-3-15,-7 15 3 0,-1 13-3 0,8-28 4 0,0 0-4 16,-9 38 5-16,2 10-5 0,7-48 1 0,0 0-1 16,-4 49 1-16,4-6-1 0,0-43 0 0,0 0 0 15,4 31 0-15,-1-12 0 0,-3-19-1 0,0 0 1 16,9 14-1-16,0 0 1 0,-9-14-5 0,0 0 5 15,19 10-4-15,13-1 4 0,-32-9-5 0,0 0 5 16,34 0-5-16,-3-14 5 0,-31 14-5 0,0 0 5 0,29-27-5 16,-3-13 5-16,-26 40-3 0,0 0 3 0,26-50-3 15,-1-8 3-15,-25 58-1 0,0 0 1 0,20-58 0 16,-8 6 0-16,-12 52-1 0,0 0 1 0,7-50-1 16,-2-1 1-16,-5 51-1 0,0 0 1 0,0-46 0 15,-3 4 0-15,3 42 0 0,0 0 0 0,-4-33 0 16,-1 11 0-16,5 22 0 0,0 0 0 0,-7-18 1 15,0 3-1-15,7 15 3 0,0 0-3 0,-6-12 3 0,6 12-3 16,0 0 12-16,0 0-12 0,-5-7 13 0,5 7-13 16,0 0 24-16,0 0-24 0,0 0 25 0,0 0-25 15,0 0 27-15,0 0-27 0,0 0 27 0,-3 10-27 16,3-10 25-16,0 0-25 0,3 17 25 0,2 20-25 16,-5-37 19-16,0 0-19 0,8 38 20 0,-3-14-20 15,-5-24 16-15,0 0-16 0,7 24 16 0,5 14-16 16,-12-38 10-16,0 0-10 0,9 40 10 0,-2-3-10 15,-7-37 7-15,0 0-7 0,7 39 8 0,-3 8-8 16,-4-47 3-16,0 0-3 0,5 42 4 0,-2-15-4 16,-3-27 2-16,0 0-2 0,0 23 3 0,0 1-3 0,0-24 2 15,0 0-2-15,2 21 2 0,-4-4-2 0,2-17 2 16,0 0-2-16,-3 14 3 0,-4-4-3 0,7-10 5 0,0 0-5 16,-7 7 5-16,-7-5-5 0,14-2 7 0,0 0-7 15,-13-7 8-15,6-8-8 0,7 15 11 0,0 0-11 16,-1-30 11-16,2-11-11 0,-1 41 11 0,0 0-11 0,4-44 12 15,3-1-12-15,-7 45 11 0,0 0-11 16,12-41 11-16,6 4-11 0,-18 37 10 0,0 0-10 0,19-29 11 16,-3 7-11-16,-16 22 7 0,0 0-7 0,14-16 7 15,-3 9-7-15,-11 7 2 0,0 0-2 0,9-3 2 16,-9 3-2-16,0 0-1 0,0 0 1 0,10 10 0 16,-8 16 0-16,-2-26-8 0,0 0 8 0,2 36-7 15,-6 7 7-15,4-43-18 0,0 0 18 0,-5 42-18 16,-2-9 18-16,7-33-34 0,0 0 34 0,-5 24-33 15,1-7 33-15,4-17-20 0,0 0 20 0,-3 11-20 16,1-3 20-16,2-8-8 0,0 0 8 0,-2 7-8 16,2-7 8-16,0 0-1 0,0 0 1 0,-3 7 0 0,3-7 0 15,0 0 1-15,0 0-1 0,-4 7 1 0,4-7-1 16,0 0 6-16,0 0-6 0,4 7 6 0,-4-7-6 16,0 0 11-16,0 0-11 0,7 7 12 0,-7-7-12 15,0 0 14-15,0 0-14 0,12 14 14 0,11 14-14 16,-23-28 15-16,0 0-15 0,26 29 16 0,-5-8-16 15,-21-21 15-15,0 0-15 0,23 17 16 0,9 0-16 0,-32-17 14 16,0 0-14-16,28 13 14 0,-1-8-14 0,-27-5 6 16,0 0-6-16,26-7 7 0,-3-14-7 0,-23 21 2 15,0 0-2-15,18-33 2 0,-18-8-2 0,2-1-834 16</inkml:trace>
  <inkml:trace contextRef="#ctx0" brushRef="#br0" timeOffset="158376.42">22103 17916 332 0,'0'0'0'0,"0"0"27"16,0 0-27-16,-10-13 27 0,4 1-27 0,6 12 26 15,0 0-26-15,-5-11 27 0,0 4-27 0,5 7 49 16,0 0-49-16,-13-5 50 0,-2-2-50 0,15 7 52 16,0 0-52-16,-18-9 53 0,2-3-53 0,16 12 45 0,0 0-45 15,-16-12 45-15,0 2-45 0,16 10 28 0,0 0-28 16,-14-7 29-16,4 3-29 0,10 4 17 0,0 0-17 15,-7-3 17-15,7 3-17 0,0 0 11 0,0 0-11 16,-11-5 12-16,11 5-12 0,0 0 9 0,0 0-9 0,-9 2 10 16,9-2-10-16,0 0 8 0,0 0-8 0,-9 8 9 15,4 4-9-15,5-12 8 0,0 0-8 0,-3 26 9 16,-3 18-9-16,6-44 10 0,0 0-10 0,-7 46 10 16,5-9-10-16,2-37 5 0,0 0-5 0,0 29 6 15,0-6-6-15,0-23 4 0,0 0-4 0,0 19 5 16,2-4-5-16,-2-15 2 0,0 0-2 0,2 11 3 15,-2-11-3-15,0 0 1 0,0 0-1 0,5 8 2 16,9-4-2-16,-14-4 0 0,0 0 0 0,16-6 1 16,9-11-1-16,-25 17 1 0,0 0-1 0,21-26 2 15,0-5-2-15,-21 31 2 0,0 0-2 0,14-35 2 0,-5 1-2 16,-9 34 4-16,0 0-4 0,7-33 5 0,-1 10-5 16,-6 23 6-16,0 0-6 0,3-15 6 0,-6 6-6 15,3 9 8-15,0 0-8 0,0 0 8 0,-2-8-8 16,2 8 13-16,0 0-13 0,0 0 14 0,0 0-14 15,0 0 19-15,0 0-19 0,0 0 19 0,0 0-19 16,0 0 21-16,0 0-21 0,0 0 22 0,0 0-22 16,0 0 20-16,0 0-20 0,0 0 21 0,0 0-21 0,0 0 19 15,0 0-19-15,5 6 20 0,-3 1-20 0,-2-7 14 16,0 0-14-16,9 14 15 0,8 14-15 16,-17-28 9-16,0 0-9 0,18 28 9 0,-9-13-9 0,-9-15 5 15,0 0-5-15,10 12 6 0,12 2-6 0,-1 0-870 16</inkml:trace>
  <inkml:trace contextRef="#ctx0" brushRef="#br0" timeOffset="162075.79">22899 17363 214 0,'0'0'0'0,"0"0"0"16,0 0 0-16,0 0 0 0,0 0 0 0,0 0 0 15,0 0 0-15,0 0 0 0,0 0 0 0,0 0 1 16,0 0-1-16,0 0 1 0,0 0-1 0,-11-4 1 0,11 4-1 15,0 0 2-15,0 0-2 0,-3 7 3 0,3-7-3 16,0 0 4-16,0 0-4 0,-7 9 5 0,5-1-5 16,2-8 21-16,0 0-21 0,0 11 22 0,-4 1-22 15,4-12 43-15,0 0-43 0,0 24 43 0,4 16-43 16,-4-40 49-16,0 0-49 0,7 45 49 0,2-7-49 16,-9-38 44-16,0 0-44 0,12 36 44 0,2 6-44 0,-14-42 33 15,0 0-33-15,14 40 33 0,-1-7-33 0,-13-33 24 16,0 0-24-16,10 34 24 0,3 10-24 0,-13-44 25 15,0 0-25-15,12 36 26 0,-3-17-26 0,-9-19 17 16,0 0-17-16,5 10 18 0,-1-1-18 0,-4-9 11 0,0 0-11 16,5 7 11-16,4-2-11 0,-9-5 5 0,0 0-5 15,12 2 6-15,7-7-6 0,-19 5 0 0,0 0 0 16,20-11 1-16,-8-4-1 0,-12 15-1 0,0 0 1 16,9-21 0-16,0-2 0 0,-9 23-4 0,0 0 4 0,5-22-4 15,0-1 4-15,-5 23-8 0,0 0 8 0,4-19-8 16,-4 5 8-16,0 14-5 0,0 0 5 0,2-12-5 15,-1 2 5-15,-1 10-3 0,0 0 3 0,2-12-2 16,-2 5 2-16,0 7-1 0,0 0 1 0,0 0 0 16,0 0 0-16,0 0 0 0,0 0 0 0,0 0 0 15,0-7 0-15,0 7 1 0,0 0-1 0,0 0 2 16,0 0-2-16,0 0 3 0,0 0-3 0,0 0 4 16,-7 3-4-16,7-3 5 0,0 0-5 0,0 0 5 15,0 0-5-15,0 0 7 0,0 0-7 0,4 9 8 16,-1 0-8-16,-3-9 8 0,0 0-8 0,6 10 8 0,4 1-8 15,-10-11 9-15,0 0-9 0,11 12 10 16,-4-4-10-16,-7-8 11 0,0 0-11 0,3 7 11 0,-3-7-11 16,0 0 2-16,0 0-2 0,9 9 3 0,3-6-3 15,-12-3 0-15,0 0 0 0,16 2 1 0,4-4-1 16,-20 2 0-16,0 0 0 0,16-7 0 0,-8-1 0 16,-8 8 0-16,0 0 0 0,6-11 0 0,-5 3 0 15,-1 8 0-15,0 0 0 0,-1-7 0 0,-5 2 0 0,6 5 1 16,0 0-1-16,0 0 1 0,-8-9-1 0,8 9 2 15,0 0-2-15,0 0 2 0,0 0-2 0,0 0 2 16,0 0-2-16,0 0 2 0,1 9-2 0,-1-9 2 16,0 0-2-16,0 0 2 0,7 1-2 0,-7-1 1 0,0 0-1 15,0 0 1-15,7 4-1 0,-7-4 0 0,0 0 0 16,0 0 0-16,0 0 0 0,0 0 0 0,0 0 0 16,0 0 0-16,9 8 0 0,-9-8 0 0,0 0 0 15,0 0 0-15,6 6 0 0,-6-6-1 0,0 0 1 0,0 0-1 16,7-6 1-16,-7 6-1 0,0 0 1 0,3-6 0 15,-3 6 0-15,0 0 0 0,0 0 0 0,13-7 0 16,-13 7 0-16,0 0 0 0,0 0 0 0,12-12 0 16,-7 5 0-16,-5 7 1 0,0 0-1 0,7-6 1 15,-7 6-1-15,0 0 2 0,0 0-2 0,11-3 3 16,-11 3-3-16,0 0 2 0,0 0-2 0,10-2 3 16,-10 2-3-16,0 0 1 0,0 0-1 0,9-2 2 15,-9 2-2-15,0 0 2 0,0 0-2 0,0 0 2 16,11 4-2-16,-11-4 4 0,0 0-4 0,7-2 4 15,-7 2-4-15,0 0 5 0,0 0-5 0,9-3 5 16,-9 3-5-16,0 0 5 0,0 0-5 0,0 0 5 0,8 0-5 16,-8 0 4-16,0 0-4 0,0 0 5 0,8 0-5 15,-8 0 3-15,0 0-3 0,0 0 4 0,7 0-4 16,-7 0 3-16,0 0-3 0,0 0 3 0,0 0-3 16,0 0 2-16,0 0-2 0,7 1 3 0,-7-1-3 15,0 0 2-15,0 0-2 0,5 7 2 0,-5-7-2 16,0 0 1-16,0 0-1 0,9 7 2 0,-9-7-2 0,0 0 0 15,0 0 0-15,7 7 1 0,0-3-1 0,-7-4 0 16,0 0 0-16,12 3 0 0,2 1 0 0,-14-4 0 16,0 0 0-16,13 1 0 0,6-1 0 0,-19 0 0 0,0 0 0 15,19-3 0-15,4-1 0 0,-23 4 0 0,0 0 0 16,23-5 0-16,-3-2 0 0,-20 7-1 0,0 0 1 16,16-8 0-16,-2-1 0 0,-14 9-1 0,0 0 1 15,10-10-1-15,-3-2 1 0,-7 12 0 0,0 0 0 16,4-14 0-16,-4 2 0 0,0 12 0 0,0 0 0 0,-4-9 0 15,-4 4 0-15,8 5 1 0,0 0-1 0,-15-4 1 16,-2 3-1-16,17 1 3 0,0 0-3 0,-16 0 3 16,2 1-3-16,14-1 4 0,0 0-4 0,-13 4 4 15,1 3-4-15,12-7 5 0,0 0-5 0,-10 8 5 16,2 1-5-16,8-9 2 0,0 0-2 0,-5 9 3 16,0-1-3-16,5-8 1 0,0 0-1 0,-4 9 1 15,3 0-1-15,1-9 0 0,0 0 0 0,1 15 0 16,5 11 0-16,-6-26 0 0,0 0 0 0,8 28 0 15,0-6 0-15,-8-22-1 0,0 0 1 0,14 19 0 16,5 0 0-16,-19-19-2 0,0 0 2 0,28 11-2 0,9-10 2 16,-37-1-3-16,0 0 3 0,37-5-2 0,-1-7 2 15,-3 0-654-15</inkml:trace>
  <inkml:trace contextRef="#ctx0" brushRef="#br0" timeOffset="162322.42">23061 17721 908 0,'0'0'0'0,"4"-7"0"16,3-7 0-16,-7 14 0 0,0 0 0 0,7-21 0 16,0-1 0-16,-7 22-4 0,0 0 4 0,7-24-4 15,2-2 4-15,-4 0-615 0</inkml:trace>
  <inkml:trace contextRef="#ctx0" brushRef="#br0" timeOffset="162563.85">22758 17548 931 0,'0'0'0'0,"30"-16"0"0,33-17 0 0,-63 33-44 15,0 0 44-15,67-41-44 0,-2-13 44 0,-65 54-56 16,0 0 56-16,69-55-56 0,4 3 56 0,-73 52-38 16,0 0 38-16,61-42-37 0,-22 20 37 0,0 1-432 0</inkml:trace>
  <inkml:trace contextRef="#ctx0" brushRef="#br0" timeOffset="163574.04">21595 18439 542 0,'0'0'0'0,"0"0"13"0,0 0-13 15,-1-9 13-15,1 9-13 0,0 0 4 0,0 0-4 16,-6-6 5-16,6 6-5 0,0 0 29 0,0 0-29 0,0 0 30 16,0 0-30-16,0 0 43 0,0 0-43 0,0 0 44 15,0 0-44-15,0 0 46 0,0 0-46 0,0 0 46 16,0 6-46-16,0-6 40 0,0 0-40 0,6 18 41 16,6 22-41-16,-12-40 18 0,0 0-18 0,16 46 19 15,-4-2-19-15,-12-44 10 0,0 0-10 0,11 41 11 16,1-1-11-16,-12-40 3 0,0 0-3 0,11 33 3 15,1-2-3-15,-1-3 1 16,-4-4-1-16,3-5 0 16,8-5-1-16,3-4 1 15,-3 0-660-15</inkml:trace>
  <inkml:trace contextRef="#ctx0" brushRef="#br0" timeOffset="163717.93">21929 18467 336 0,'0'0'0'16,"-29"24"0"-16,1 0-192 16</inkml:trace>
  <inkml:trace contextRef="#ctx0" brushRef="#br0" timeOffset="164744.7">21969 18538 430 0,'0'0'1'0,"0"0"0"16,-5 5-1-16,5-5 0 15,0 0 0-15,-4 7 0 16,4-7 0-16,4 9 0 0,-2 6 1 16,5 9 0-16,0 6 0 15,5-3 1-15,2-4 2 16,-1-9 0-16,-5-2 14 15,3-5 0-15,5-5 2 16,2-9 1-16,-4-11 0 16,-4-4 0-16,-1-4-3 15,-2 0 0-15,0 0-3 16,0 2 0-16,-1 6-1 16,-3 3 1-16,-1 1 6 15,0 4 0-15,-1 3 1 0,-1 7 1 16,0 0 0-16,9-6 1 15,-9 6-3-15,0 0 1 16,13 11-6-16,-1-2 0 16,9 1-3-16,0 0 1 15,-5-1-3-15,-5-2 1 16,-3-4-6-16,-8-3 0 16,8 7-5-16,-8-7 1 15,-2 18-2-15,-2-3 0 16,-5 4-1-16,-1 2 0 15,-1 0-1-15,2-6 1 16,2-3-1-16,4-1 0 16,-1-3 2-16,4-8 0 15,0 0 2-15,0-15 0 16,2-8 4-16,2-11 1 0,1-8-1 16,2-6 0-16,0-6-3 15,-2 0 0-15,-5 3-3 16,0 51 1-16,0 0-1 0,0-45 1 0,4 10-1 15,-4 35 0-15,0 0 0 0,0-26 1 0,-4 10-1 16,4 16 0-16,0 0 0 0,-7-10 0 0,7 10 0 16,0 0 0-16,0 0 0 0,-2-7 0 0,2 7 0 0,0 0 3 15,0 0-3-15,-8-2 3 0,8 2-3 16,0 0 10-16,0 0-10 0,0 0 10 0,-6 9-10 0,6-9 16 16,0 0-16-16,0 0 16 0,0 0-16 0,0 0 20 15,0 0-20-15,2 9 20 0,3 3-20 0,-5-12 17 0,0 0-17 16,11 24 18-16,8 16-18 0,-19-40 17 0,0 0-17 15,22 47 17-15,-1 1-17 0,-21-48 14 0,0 0-14 16,21 50 15-16,0 7-15 0,-21-57 11 0,0 0-11 16,19 57 11-16,-8-1-11 0,-11-56 7 0,0 0-7 0,7 43 7 15,-3-15-7-15,-4-28 5 0,0 0-5 0,1 17 6 16,3-5-6-16,-4-12 1 0,0 0-1 0,0 0 2 16,0-7-2-16,0 7 0 0,0 0 0 0,-5-22 1 15,1-15-1-15,4 37 0 0,0 0 0 0,-2-46 0 16,1-5 0-16,1 51-2 0,0 0 2 0,1-48-1 15,5 3 1-15,-6 45-2 0,0 0 2 0,8-40-2 16,3 7 2-16,-11 33-2 0,0 0 2 0,12-27-2 16,3 8 2-16,-15 19-2 0,0 0 2 0,10-11-2 15,-10 11 2-15,0 0-3 0,0 0 3 0,9-5-3 16,-9 5 3-16,0 0-11 0,0 0 11 0,0 9-10 0,2 3 10 16,-2-12-20-16,0 0 20 0,0 19-19 0,-7 5 19 15,1-1-786-15</inkml:trace>
  <inkml:trace contextRef="#ctx0" brushRef="#br0" timeOffset="165146.41">22377 18524 642 0,'-2'7'0'16,"2"-7"2"-16,0 0-2 0,-11 15 3 0,3-1-3 16,8-14 4-16,0 0-4 0,-4 9 4 0,4-9-4 15,0 0 3-15,0 0-3 0,-4 9 3 0,4-9-3 0,0 0 3 16,0 0-3-16,6 6 4 0,-6-6-4 0,0 0 6 16,0 0-6-16,9 7 7 0,3-1-7 0,-12-6 6 15,0 0-6-15,18 8 6 0,19 1-6 0,-37-9 11 16,0 0-11-16,38 2 11 0,-6-9-11 0,-32 7 14 0,0 0-14 15,28-16 15-15,-3-10-15 0,-25 26 12 0,0 0-12 16,25-36 12-16,-2-9-12 0,-23 45 19 0,0 0-19 16,19-49 19-16,-5 4-19 0,-14 45 21 0,0 0-21 15,13-41 21-15,-6 10-21 0,-7 31 22 0,0 0-22 16,3-23 23-16,-3 9-23 0,0 14 23 0,0 0-23 0,-2-8 23 16,2 8-23-16,0 0 26 0,0 0-26 0,0 0 26 15,-5-2-26-15,5 2 28 0,0 0-28 0,0 0 29 16,-9 7-29-16,9-7 35 0,0 0-35 0,0 0 36 15,0 0-36-15,0 0 35 0,0 0-35 0,0 10 35 16,2-1-35-16,-2-9 28 0,0 0-28 0,7 16 29 16,9 9-29-16,-16-25 19 0,0 0-19 0,19 33 20 15,-6 2-20-15,-13-35 12 0,0 0-12 0,7 35 12 16,-4 3-12-16,-3-38 10 0,0 0-10 0,-1 36 10 0,-7-3-10 16,8-33 9-16,0 0-9 0,-14 33 9 0,-5 1-9 15,19-34 7-15,0 0-7 0,-21 28 7 0,-2-11-7 16,23-17 1-16,0 0-1 0,-21 6 1 15,-2-12-1-15,0 1-963 0</inkml:trace>
  <inkml:trace contextRef="#ctx0" brushRef="#br0" timeOffset="165741">21920 18600 358 0,'0'0'0'15,"0"0"9"-15,0 0-9 0,-16-16 10 0,-3 4-10 16,19 12 30-16,0 0-30 0,-16-8 30 0,7-1-30 15,9 9 41-15,0 0-41 0,-7-9 41 0,0 2-41 16,7 7 39-16,0 0-39 0,-7-3 40 0,0 3-40 16,7 0 29-16,0 0-29 0,-6 2 29 0,-1 1-29 15,7-3 15-15,0 0-15 0,0 0 16 0,-9 7-16 16,9-7 4-16,0 0-4 0,0 0 4 0,-10 7-4 0,10-7 0 16,0 0 0-16,0 0 0 0,-4 14 0 0,4-14-1 15,0 0 1-15,2 19-1 0,3 14 1 0,-5-33-3 16,0 0 3-16,7 36-3 0,2-6 3 0,-9-30-5 0,0 0 5 15,6 22-5-15,-3-8 5 0,-3-14-3 0,0 0 3 16,7 10-2-16,6 1 2 0,-13-11-3 16,0 0 3-16,17 5-2 0,4-7 2 0,-21 2-3 0,0 0 3 15,20-14-2-15,-8-15 2 0,-12 29-5 0,0 0 5 16,7-36-5-16,-5-6 5 0,-2 42-8 0,0 0 8 16,2-42-7-16,1 3 7 0,1-1-418 0</inkml:trace>
  <inkml:trace contextRef="#ctx0" brushRef="#br0" timeOffset="165880.56">21927 18481 537 0,'0'0'0'0,"0"0"8"0,0 0-8 0,7 12 8 16,2 5-8-16,-9-17 1 0,0 0-1 0,10 21 1 0,1 3-1 16,-11-24 4-16,0 0-4 0,12 23 4 15,2-4-4-15,-14-19 5 0,0 0-5 0,15 17 6 0,0-3-6 16,1 0-371-16</inkml:trace>
  <inkml:trace contextRef="#ctx0" brushRef="#br0" timeOffset="166228.07">21512 18877 952 0,'9'-4'3'0,"19"-32"1"15,4-19-5-15,3-11 1 16,6-8-19-16,10-8 1 16,13 1 18-16,-3 1-631 0</inkml:trace>
  <inkml:trace contextRef="#ctx0" brushRef="#br0" timeOffset="168874.11">19493 18702 300 0,'0'0'0'16,"0"0"27"-16,0 0-27 0,19-12 28 0,2 2-28 0,-21 10 17 15,0 0-17-15,21-14 17 0,1 0-17 0,-22 14 12 16,0 0-12-16,23-12 13 0,3 3-13 0,-26 9 10 16,0 0-10-16,26-5 10 0,-3 3-10 0,-23 2 12 15,0 0-12-15,20 4 12 0,-4 4-12 0,-16-8 13 16,0 0-13-16,19 21 13 0,0 12-13 0,-19-33 9 0,0 0-9 16,18 42 9-16,-9 4-7 0,-6 3 0 15,-3-3-2-15,0-9 1 16,-3-15-1-16,-1-11 0 15,-3-11 0-15,-1-19 1 16,-1-28 0-16,-4-10 1 16,5-2 0-16,1 2 1 15,3 10 3-15,0 7 1 16,3 9-2-16,-1 9 1 16,2 10-1-16,2 5 0 15,-2 7 0-15,7 1 0 16,-7-1-1-16,12 14 0 15,-1 0-1-15,5 0 1 16,-2-2-3-16,-2-2 0 16,4 1-1-16,0-3 0 0,-2-1 0 15,0-5 0-15,7-7 0 16,0-4 0-16,-3-3 1 16,-7-2 0-16,-8-1 7 15,-1 1 0-15,3 5 12 16,-5 2 0-16,0 7 7 15,-5-10 1-15,-2 5 0 16,-2 0 1-16,-2-1-5 16,3 1 1-16,-5 0-10 15,3 2 1-15,1 1-7 16,-4 0 1-16,3 2-5 16,1 2 1-16,9-2-5 0,-9 8 1 15,9-1-2-15,0 9 1 16,6 15-1-16,6 9 0 15,2 0 0-15,-2-7 1 16,-1-4 0-16,0-5 1 16,4-1 1-16,3-6 0 15,0-3 2-15,6-11 1 16,8-11-1-16,3-11 0 16,1-11 1-16,-5-6 0 15,1 1-624-15</inkml:trace>
  <inkml:trace contextRef="#ctx0" brushRef="#br0" timeOffset="169289.75">20255 18379 551 0,'0'0'6'16,"-20"26"0"-16,-1 3-3 15,0-1 1-15,2 1-3 16,3 0 0-16,7 3-1 15,-2-3 1-15,8-3 0 16,1-5 1-16,2-4 1 16,0-5 0-16,0-5 2 15,0-7 1-15,7 7 5 16,2-9 0-16,5-6 4 0,2-6 0 16,3-4-1-16,-5-1 0 15,-1-3-1-15,-4 3 1 16,-4 3 5-16,-2 4 1 15,-1 5 11-15,-2 7 1 16,0 0 1-16,-2-7 0 16,2 7-2-16,0 0 1 15,0 0-15-15,0 0 0 16,4 9-8-16,1 3 0 16,8 9-5-16,2 0 0 15,0-6-4-15,4-6 0 16,13-6-3-16,-2-13 1 15,-7-16-10-15,-2-14 0 16,0 0-650-16</inkml:trace>
  <inkml:trace contextRef="#ctx0" brushRef="#br0" timeOffset="170040.55">20528 18254 655 0,'-9'14'0'16,"9"-14"3"-16,0 0-3 0,-28 53 4 0,-2 5-4 15,30-58 0-15,0 0 0 0,-23 58 0 0,4 5 0 16,19-63 0-16,0 0 0 0,-14 62 0 0,7-5 0 0,7-57 2 16,0 0-2-16,-2 50 3 0,4-8 7 15,3-8 1-15,2-8 6 16,4-8 1-16,1-8 1 16,6-10 1-16,4-14 3 15,1-13 1-15,-3-17 2 0,1-6 0 16,-7-10-5-16,-2-3 1 15,-5-3-22-15,-7 66 15 0,0 0-15 16,8-64 16-16,-7 4-16 0,-1 60 13 0,0 0-13 0,-1-54 13 16,-3 9-13-16,4 45 11 0,0 0-11 0,-5-34 11 15,-4 11-11-15,9 23 10 0,0 0-10 0,-12-12 10 16,3 5-10-16,9 7 13 0,0 0-13 0,-7-3 13 16,0 1-13-16,7 2 16 0,0 0-16 0,0 0 16 15,-9 2-16-15,9-2 16 0,0 0-16 0,0 0 17 16,3 12-17-16,-3-12 14 0,0 0-14 0,9 17 15 15,3 19-15-15,-12-36 13 0,0 0-13 0,20 40 13 16,-2-2-13-16,-18-38 11 0,0 0-11 0,17 37 12 16,6 1-12-16,-23-38 6 0,0 0-6 0,23 34 7 15,-9-10-7-15,-14-24 8 0,0 0-8 0,18 25 9 16,-1 2-9-16,-17-27 6 0,0 0-6 0,16 25 6 0,-3-10-6 16,-13-15 2-16,0 0-2 0,8 9 3 0,-8-9-3 15,0 0 2-15,0 0-2 0,9 9 2 0,2-8-2 16,-11-1 3-16,0 0-3 0,12 0 3 0,1 0-3 15,-13 0 3-15,0 0-3 0,10-1 3 0,-3-1-3 16,-7 2 2-16,0 0-2 0,0 0 3 0,7-5-3 16,-7 5 2-16,0 0-2 0,0 0 2 0,0 0-2 0,0 0 2 15,0 0-2-15,7 3 2 0,-7-3-2 0,0 0 2 16,0 0-2-16,11 5 2 0,3-1-2 0,-14-4 3 16,0 0-3-16,21 5 3 0,9-2-3 0,-30-3 2 0,0 0-2 15,30-3 3-15,-5-7-3 0,-25 10-1 0,0 0 1 16,19-16 0-16,-5-5 0 0,-14 21-5 0,0 0 5 15,13-19-5-15,-4 4 5 0,-9 15-10 0,0 0 10 16,3-14-9-16,-1 2 9 0,-2 12-9 0,0 0 9 16,3-11-9-16,-3 11 9 0,0 0-7 0,0 0 7 15,-3-7-6-15,-2 7 6 0,5 0-2 0,0 0 2 16,0 0-2-16,-9 0 2 0,9 0 0 0,0 0 0 0,0 0 0 16,9 14 0-16,-9-14 0 0,0 0 0 0,12 19 1 15,11 12-1-15,-23-31 2 0,0 0-2 0,21 28 3 16,-3-9-3-16,-18-19 0 0,0 0 0 0,12 16 1 15,0 3-1-15,-12-19-2 0,0 0 2 0,9 19-1 16,-4-4 1-16,-3 1-842 0</inkml:trace>
  <inkml:trace contextRef="#ctx0" brushRef="#br0" timeOffset="170193.75">20953 18818 661 0,'0'0'11'15,"-23"21"1"-15,9-9-7 16,5-14 1-16,6-15 0 15,10-16 0-15,9-10 7 16,7-9 1-16,10-7 6 16,1-7 0-16,-3 1-541 15</inkml:trace>
  <inkml:trace contextRef="#ctx0" brushRef="#br0" timeOffset="171821.92">27790 17072 438 0,'0'0'0'0,"0"0"0"16,0 0 0-16,0 0 0 0,0 0 0 0,18-5 0 16,-18 5 0-16,0 0-1 0,0 0 1 0,9-4 0 15,-9 4 0-15,0 0 4 0,0 0-4 0,0 0 4 16,0 0-4-16,0 0 25 0,0 0-25 0,0 0 26 16,0 0-26-16,0 0 53 0,0 0-53 0,0 0 54 15,0 0-54-15,0 0 69 0,0 0-69 0,0 0 69 16,0 0-69-16,0 0 64 0,0 0-64 0,0 0 64 0,0 0-64 15,0 0 53-15,0 0-53 0,0 0 53 0,0 0-53 16,0 0 47-16,0 0-47 0,0 0 47 0,-6 9-47 16,6-9 37-16,0 0-37 0,0 0 37 0,-5 7-37 15,5-7 31-15,0 0-31 0,0 0 32 0,-5 9-32 16,5-9 25-16,0 0-25 0,-4 12 26 0,1 5-26 0,3-17 27 16,0 0-27-16,-6 21 27 0,-4 1-27 0,10-22 21 15,0 0-21-15,-14 23 21 0,-6-1-21 0,20-22 21 16,0 0-21-16,-19 21 22 0,1 1-22 0,18-22 20 0,0 0-20 15,-17 21 20-15,-3 2-20 0,20-23 18 16,0 0-18-16,-21 26 19 0,0 1-19 0,21-27 22 0,0 0-22 16,-23 32 22-16,-2-1-22 0,25-31 25 0,0 0-25 15,-30 31 26-15,-2 2-26 0,32-33 23 0,0 0-23 16,-33 36 23-16,-4-1-23 0,37-35 21 0,0 0-21 16,-44 33 21-16,-7-6-21 0,51-27 17 0,0 0-17 0,-57 26 17 15,-5-3-17-15,62-23 14 0,0 0-14 0,-61 20 15 16,6 1-15-16,55-21 12 0,0 0-12 0,-53 18 13 15,-3 1-13-15,56-19 13 0,0 0-13 0,-59 20 13 16,-4 3-13-16,63-23 10 0,0 0-10 0,-60 22 10 16,4-1-10-16,56-21 8 0,0 0-8 0,-50 21 8 15,10 0-8-15,40-21 6 0,0 0-6 0,-36 20 7 16,8-1-7-16,28-19 6 0,0 0-6 0,-23 18 6 16,4-4-6-16,19-14 5 0,0 0-5 0,-20 13 5 0,3 0-5 15,17-13 4-15,0 0-4 0,-16 10 5 0,0-7-5 16,16-3 4-16,0 0-4 0,-12 2 5 0,6 0-5 15,6-2 5-15,0 0-5 0,0 0 5 0,0 0-5 16,0 0 3-16,0 0-3 0,-8 0 4 0,8 0-4 16,0 0 3-16,0 0-3 0,0 0 3 0,0 0-3 15,0 0 1-15,0 0-1 0,0 7 2 0,0-7-2 16,0 0 1-16,0 0-1 0,0 0 1 0,-8 12-1 16,8-12 0-16,0 0 0 0,-8 10 1 0,-3 4-1 15,11-14 0-15,0 0 0 0,-11 16 0 0,3 3 0 0,8-19-1 16,0 0 1-16,-13 19 0 0,-6-4 0 0,19-15-2 15,0 0 2-15,-18 11-1 0,9-6 1 0,9-5-5 0,0 0 5 16,0 0-5-16,-5-7 5 0,5 7-11 0,0 0 11 16,9-19-10-16,10-17 10 0,1-1-1330 0</inkml:trace>
  <inkml:trace contextRef="#ctx0" brushRef="#br0" timeOffset="172255.8">26439 17688 751 0,'0'0'0'0,"0"0"0"0,-9 0 0 15,9 0 15-15,0 0-15 0,-9 2 16 0,-1 3-16 16,10-5 25-16,0 0-25 0,-14 7 26 0,-8 0-26 16,22-7 20-16,0 0-20 0,-21 17 20 0,2 11-20 15,19-28 12-15,0 0-12 0,-16 41 12 0,-5 22-12 16,21-63 1-16,0 0-1 0,-23 67 1 0,3-3-1 16,20-64 0-16,0 0 0 0,-14 57 1 0,4-10-1 0,10-47 1 15,0 0-1-15,-5 33 2 0,5-14-2 0,0-19 2 16,0 0-2-16,7 12 3 0,8-2-3 0,-15-10 3 15,0 0-3-15,34 4 4 0,22-13-4 0,-56 9 7 0,0 0-7 16,66-17 7-16,-1-9-7 0,-65 26 9 0,0 0-9 16,62-33 10-16,-6-5-10 0,-56 38 10 0,0 0-10 15,55-35 10-15,-4 11-10 0,-51 24 13 0,0 0-13 16,51-17 14-16,-2 6-14 0,-49 11 14 0,0 0-14 16,38-6 14-16,-21 2-14 0,-17 4 1 0,0 0-1 15,9 7 2-15,2 9-2 0,-4-1-710 0</inkml:trace>
  <inkml:trace contextRef="#ctx0" brushRef="#br0" timeOffset="173022.19">25439 18370 650 0,'0'0'0'15,"0"0"10"-15,0 0-10 0,-30-30 10 0,7 3-10 16,23 27 0-16,0 0 0 0,-18-24 0 0,4 5 0 16,14 19 4-16,0 0-4 0,-12-14 5 0,-1 2-5 15,13 12 11-15,0 0-11 0,-10-9 12 0,1 7-12 0,9 2 17 16,0 0-17-16,-11 4 17 0,1 4-17 0,10-8 18 15,0 0-18-15,-11 16 18 0,1 8-18 0,10-24 10 16,0 0-10-16,-6 30 10 0,3 2-10 0,3-32 3 0,0 0-3 16,0 30 3-16,2-8-3 0,-2-22 0 0,0 0 0 15,3 18 1-15,-1-8-1 16,-2-10 0-16,0 0 0 0,3 7 0 0,8 0 0 0,-11-7 0 0,0 0 0 16,19 7 0-16,11-4 0 0,-30-3 0 0,0 0 0 15,30 2 0-15,-12 1 0 0,-18-3 1 0,0 0-1 16,11 4 1-16,-11-4-1 0,0 0-541 0</inkml:trace>
  <inkml:trace contextRef="#ctx0" brushRef="#br0" timeOffset="173373.01">25396 18538 381 0,'4'-11'0'0,"-4"11"0"0,0 0 0 0,7-46 0 15,5-8 0-15,-12 54 0 0,0 0 0 0,16-59 1 16,0-5-1-16,-16 64 2 0,0 0-2 0,18-66 2 15,3-5-2-15,-21 71 4 0,0 0-4 0,23-76 4 0,-5-2-4 16,-18 78 8-16,0 0-8 0,14-71 8 0,0 14-8 16,-14 57 18-16,0 0-18 0,10-41 18 0,-4 13-18 15,-6 28 26-15,0 0-26 0,0-17 27 0,-4 8-27 16,4 9 33-16,0 0-33 0,-7 2 33 0,0 8-33 16,7-10 33-16,0 0-33 0,-5 19 34 0,-2 12-34 15,7-31 36-15,0 0-36 0,-9 40 37 0,7 5-37 16,2-45 38-16,0 0-38 0,4 42 38 0,3-6-38 0,-7-36 36 15,0 0-36-15,10 40 36 0,4 8-36 0,-14-48 31 16,0 0-31-16,16 51 32 0,-3-8-32 0,-13-43 34 16,0 0-34-16,14 45 34 0,3 5-34 0,-17-50 30 0,0 0-30 15,16 45 31-15,-7-14-31 0,-9-31 8 0,0 0-8 16,9 24 8-16,3-1-8 0,-12-23 1 0,0 0-1 16,13 17 1-16,-1-8-1 0,-12-9-2 0,0 0 2 15,19-4-2-15,11-9 2 0,0-3-735 0</inkml:trace>
  <inkml:trace contextRef="#ctx0" brushRef="#br0" timeOffset="174573.78">25938 18164 574 0,'0'0'0'0,"0"0"0"0,0 0 0 0,-14 2 1 16,-9 6-1-16,23-8 2 0,0 0-2 0,-21 12 3 16,0 4-3-16,21-16 2 0,0 0-2 0,-18 21 3 15,4 5-3-15,14-26 8 0,0 0-8 0,-12 27 8 16,1 3-8-16,11-30 10 0,0 0-10 0,-9 24 11 15,7-8-11-15,2-16 3 0,0 0-3 0,0 8 4 0,0-8-4 16,0 0 0-16,0 0 0 0,11 7 1 0,7-12-1 16,-18 5-2-16,0 0 2 0,19-12-1 0,2-9 1 15,-21 21-5-15,0 0 5 0,21-22-5 0,-7-1 5 16,-14 23-6-16,0 0 6 0,13-21-6 0,-6 2 6 16,-7 19-2-16,0 0 2 0,3-13-1 0,-3 6 1 15,0 7 0-15,0 0 0 0,0 0 0 0,0 0 0 16,0 0 3-16,0 0-3 0,4 13 4 0,-8 12-4 0,4-25 4 15,0 0-4-15,-1 27 5 0,2-1-5 0,-1-26 6 16,0 0-6-16,4 18 6 0,-4-8-6 0,0-10 9 16,0 0-9-16,0 0 9 0,2 9-9 0,-2-9 11 15,0 0-11-15,8-2 11 0,12-7-11 0,-20 9 8 16,0 0-8-16,25-19 8 0,-6-8-8 0,-19 27 4 0,0 0-4 16,16-33 4-16,-4 2-4 0,-12 31 3 0,0 0-3 15,14-28 3-15,0 4-3 0,-14 24 3 0,0 0-3 16,13-23 3-16,1 6-3 0,-14 17 3 0,0 0-3 0,12-12 4 15,-5 8-4-15,-7 4 0 0,0 0 0 0,0 0 0 16,0 0 0-16,0 0-1 0,0 0 1 0,7 9 0 16,-7-9 0-16,0 0-2 0,0 0 2 0,9 3-2 15,-9-3 2-15,0 0-4 0,0 0 4 0,11 7-4 16,-11-7 4-16,0 0-4 0,0 0 4 0,0 0-4 16,5 7 4-16,-5-7-1 0,0 0 1 0,0 0-1 15,9 4 1-15,-9-4 0 0,0 0 0 0,0 0 0 16,10 3 0-16,-10-3 2 0,0 0-2 0,0 0 2 15,0 0-2-15,0 0 8 0,0 0-8 0,-12 2 9 16,-2 1-9-16,14-3 18 0,0 0-18 0,-16 5 18 16,-3 4-18-16,19-9 24 0,0 0-24 0,-21 11 25 0,3 1-25 15,18-12 19-15,0 0-19 0,-14 19 19 0,-2 12-19 16,16-31 12-16,0 0-12 0,-11 36 13 0,4 4-13 16,7-40 9-16,0 0-9 0,-3 40 9 0,6-4-9 15,-3-36 4-15,0 0-4 0,7 31 4 0,2-7-4 16,-9-24 2-16,0 0-2 0,14 21 2 0,6-5-2 15,-20-16 0-15,0 0 0 0,24 7 1 0,13-11-1 0,-37 4-1 16,0 0 1-16,39-10 0 0,-2-11 0 0,-37 21-1 16,0 0 1-16,36-29 0 0,1-9 0 0,-37 38 0 15,0 0 0-15,35-42 0 0,4 2 0 0,-39 40 0 0,0 0 0 16,38-38 1-16,-8 2-1 0,-30 36 1 0,0 0-1 16,23-36 2-16,-9-1-2 0,-14 37 3 0,0 0-3 15,9-41 4-15,-7-4-4 0,-2 45 4 0,0 0-4 16,-2-45 5-16,-3 3-5 0,5 42 5 0,0 0-5 15,-7-34 6-15,0 6-6 0,7 28 6 0,0 0-6 0,-5-23 6 16,-1 10-6-16,6 13 8 0,0 0-8 0,-5-7 8 16,5 7-8-16,0 0 7 0,0 0-7 0,-9 7 7 15,7 6-7-15,2-13 4 0,0 0-4 0,0 26 5 16,4 11-5-16,-4-37 1 0,0 0-1 0,7 45 1 16,4 8-1-16,-11-53 0 0,0 0 0 0,10 50 0 15,-3-13 0-15,-7-37-2 0,0 0 2 0,6 33-2 16,1 1 2-16,-7-34-6 0,0 0 6 0,3 38-6 15,-6-1 6-15,3-37-5 0,0 0 5 0,-7 31-5 16,-2-9 5-16,9-22-4 0,0 0 4 0,-11 16-3 0,1-9 3 16,10-7-2-16,0 0 2 0,-9 2-1 0,-4-1 1 15,13-1-1-15,0 0 1 0,-14 0 0 0,0-1 0 16,14 1 0-16,0 0 0 0,-10-4 0 0,3-1 0 16,7 5 1-16,0 0-1 0,0 0 1 0,-8-10-1 15,8 10 4-15,0 0-4 0,0 0 4 0,-3-11-4 16,3 11 10-16,0 0-10 0,2-7 10 0,5-3-10 15,-7 10 15-15,0 0-15 0,12-12 15 0,7-4-15 0,-19 16 21 16,0 0-21-16,22-17 21 0,-5 3-21 0,-17 14 20 16,0 0-20-16,14-9 21 0,-1 6-21 0,-13 3 17 15,0 0-17-15,9 0 18 0,-2 2-18 0,-7-2 5 16,0 0-5-16,0 0 6 0,5 7-6 0,-5-7 1 16,0 0-1-16,5 8 1 0,4 11-1 0,-9-19 0 0,0 0 0 15,9 23 0-15,-2-2 0 0,-7-21-1 0,0 0 1 16,3 15 0-16,1-3 0 0,-4-12-1 0,0 0 1 15,12 11-1-15,13 1 1 0,-25-12-3 0,0 0 3 0,25 10-2 16,-9-3 2-16,-16-7-7 0,0 0 7 0,14 4-7 16,9-4 7-16,0 0-768 0</inkml:trace>
  <inkml:trace contextRef="#ctx0" brushRef="#br0" timeOffset="175870.45">27065 17660 583 0,'0'0'0'0,"0"0"0"0,-5 9 0 0,5-9 0 16,0 0 0-16,-5 21 0 0,-4 19 0 0,9-40 2 15,0 0-2-15,-7 58 3 0,3 20-3 0,4-78 0 16,0 0 0-16,-2 83 1 0,1-5-1 0,1-78 0 0,0 0 0 16,-2 78 0-16,2 0 0 0,0-78 0 0,0 0 0 15,0 69 0-15,0-12 0 0,0-57 0 0,0 0 0 16,0 42 0-16,0-16 0 0,0-26-1 0,0 0 1 15,3 15 0-15,4-6 0 0,-7-9-2 0,0 0 2 16,15-2-2-16,7-12 2 0,-22 14-2 0,0 0 2 16,27-24-2-16,-2-9 2 0,-25 33-4 0,0 0 4 0,23-33-4 15,-6 2 4-15,-17 31-4 0,0 0 4 0,14-24-4 16,-1 9 4-16,-13 15-1 0,0 0 1 0,10-11 0 16,-10 4 0-16,0 7 2 0,0 0-2 0,0 0 2 15,0 0-2-15,0 0 11 0,0 0-11 0,0 0 11 16,-9 11-11-16,9-11 24 0,0 0-24 0,-3 7 25 15,3-7-25-15,0 0 30 0,0 0-30 0,2 12 31 16,-1-5-31-16,-1-7 22 0,0 0-22 0,4 8 23 16,1 8-23-16,-5-16 16 0,0 0-16 0,7 17 16 0,0-1-16 15,-7-16 9-15,0 0-9 0,9 14 10 0,5 3-10 16,-14-17 7-16,0 0-7 0,16 15 7 0,0-4-7 16,-16-11 6-16,0 0-6 0,21 0 7 0,7-11-7 15,-28 11 5-15,0 0-5 0,29-20 5 0,-5-12-5 16,-24 32 4-16,0 0-4 0,18-38 5 0,-4-7-5 15,-14 45 2-15,0 0-2 0,12-45 3 0,-1 4-3 16,-11 41 1-16,0 0-1 0,7-30 2 0,4 13-2 16,-11 17 0-16,0 0 0 0,7-10 1 0,-7 10-1 0,0 0 1 15,0 0-1-15,0 0 2 0,-4 10-2 0,4-10 2 16,0 0-2-16,-2 16 3 0,4 6-3 0,-2-22 5 16,0 0-5-16,2 33 5 0,1 10-5 0,-3-43 6 15,0 0-6-15,4 38 6 0,0-10-6 0,-4-28 5 0,0 0-5 16,3 21 6-16,-1-6-6 0,-2-15 3 0,0 0-3 15,0 11 3-15,0-2-3 0,0-9 1 0,0 0-1 16,0 0 2-16,-2 8-2 0,2-8 0 0,0 0 0 0,0 0 1 16,-5-8-1-16,5 8 0 0,0 0 0 0,2-13 0 15,3-6 0-15,-5 19 0 0,0 0 0 0,7-24 0 16,-2-5 0-16,-5 29 0 0,0 0 0 0,7-31 1 16,7 3-1-16,-14 28 3 0,0 0-3 0,16-28 3 15,2 2-3-15,-18 26 8 0,0 0-8 0,16-21 9 16,-4 6-9-16,-12 15 11 0,0 0-11 0,9-10 12 15,-9 10-12-15,0 0 7 0,0 0-7 0,10 5 8 16,1 12-8-16,-11-17 4 0,0 0-4 0,11 24 4 16,-1 2-4-16,-10-26 2 0,0 0-2 0,7 28 2 15,-3 0-2-15,-4-28 2 0,0 0-2 0,3 24 3 0,-1-9-3 16,-2-15 4-16,0 0-4 0,0 9 5 0,0-9-5 16,0 0 6-16,0 0-6 0,0 0 7 0,4-22-7 15,-4 22 7-15,0 0-7 0,5-30 7 0,2-1-7 16,-7 31 8-16,0 0-8 0,9-31 8 0,1 5-8 15,-10 26 8-15,0 0-8 0,9-19 8 0,-4 10-8 16,-5 9 8-16,0 0-8 0,0 0 8 0,0 0-8 16,0 0 8-16,0 0-8 0,6 11 8 0,-6 4-8 0,0-15 9 15,0 0-9-15,3 19 10 0,4 4-10 0,-7-23 8 16,0 0-8-16,13 24 8 0,4 0-8 0,-17-24 6 16,0 0-6-16,18 21 7 0,-2-9-7 0,-16-12 6 0,0 0-6 15,25 9 7-15,15-1-7 0,-40-8 5 0,0 0-5 16,42 4 6-16,-12-6-6 0,-30 2 6 0,0 0-6 15,22-7 7-15,-1-2-7 0,-21 9 11 0,0 0-11 16,21-10 12-16,-2-2-12 0,-19 12 15 0,0 0-15 16,16-16 16-16,-7 1-16 0,-9 15 16 0,0 0-16 0,5-18 17 15,-3-1-17-15,-2 19 15 0,0 0-15 0,-2-24 15 16,-3-7-15-16,5 31 15 0,0 0-15 0,-9-33 15 16,-3 2-15-16,12 31 11 0,0 0-11 0,-14-24 12 15,0 8-12-15,14 16 6 0,0 0-6 0,-13-7 6 16,4 13-6-16,9-6 2 0,0 0-2 0,-8 15 3 15,-3 11-3-15,11-26 1 0,0 0-1 0,-9 33 1 16,0 8-1-16,9-41 0 0,0 0 0 0,-5 40 0 16,7-10 0-16,-2-30 0 0,0 0 0 0,9 24 0 15,5-3 0-15,-14-21-1 0,0 0 1 0,26 20 0 16,17 1 0-16,-43-21-4 0,0 0 4 0,49 7-4 0,4-22 4 16,-53 15-10-16,0 0 10 0,49-32-10 0,-10-7 10 15,2-3-934-15</inkml:trace>
  <inkml:trace contextRef="#ctx0" brushRef="#br0" timeOffset="176119.51">26896 18228 1430 0,'10'-2'0'0,"-10"2"-1"0,0 0 1 0,53-27 0 16,35-37 0-16,-88 64-54 0,0 0 54 0,106-94-54 15,25-20 54-15,-2-2-931 0</inkml:trace>
  <inkml:trace contextRef="#ctx0" brushRef="#br0" timeOffset="179586.27">26164 18792 266 0,'0'0'0'0,"0"0"-1"16,0 0 1-16,2-12 0 0,-2 5 0 0,0 7 6 0,0 0-6 15,0 0 7-15,0 0-7 0,0 0 16 0,0 0-16 16,0 0 17-16,0 0-17 0,0 0 40 0,0 0-40 16,0 0 41-16,0 0-41 0,0 0 52 0,0 0-52 15,7-7 53-15,1 2-53 0,-8 5 52 0,0 0-52 16,18-10 53-16,7-8-53 0,-25 18 47 0,0 0-47 0,28-22 48 15,-2-4-48-15,-26 26 38 0,0 0-38 0,25-24 38 16,-7-4-38-16,-18 28 35 0,0 0-35 0,12-28 35 16,-3 4-35-16,-9 24 33 0,0 0-33 0,7-21 33 15,-2 2-33-15,-5 19 27 0,0 0-27 0,2-14 27 16,-4 7-27-16,2 7 23 0,0 0-23 0,0 0 24 16,-9-6-24-16,9 6 20 0,0 0-20 0,-7-6 21 15,-1-1-21-15,8 7 21 0,0 0-21 0,-9-7 21 16,-4 1-21-16,13 6 19 0,0 0-19 0,-14-7 20 15,0 0-20-15,14 7 8 0,0 0-8 0,-14-7 8 0,-2 2-8 16,16 5 2-16,0 0-2 0,-16 0 2 0,6 5-2 16,10-5 0-16,0 0 0 0,-9 10 0 0,2 6 0 15,7-16 0-15,0 0 0 0,-5 22 0 0,-1 8 0 16,6-30 0-16,0 0 0 0,-3 33 0 0,1 3 0 16,2-36 0-16,0 0 0 0,0 36 0 0,4-5 0 15,-4-31 0-15,0 0 0 0,3 28 0 0,2-5 1 16,2-4 0-16,2 1 2 15,7 3 1-15,11-1 1 16,10-4 1-16,7-4 0 16,3-9 1-16,-6-12-5 15,-8-12 1-15,-3-12-2 0,-3-9 1 16,-6-7-3-16,-3 0 1 16,-2 1-6-16,-4 4 0 15,-7 7-10-15,-1 10 1 16,-4 7-4-16,-2 6 1 15,2 12 3-15,0 0 0 16,-11-2 11-16,4 8 1 16,4 0 3-16,1 3 0 15,-2 2 3-15,1-3 0 16,1-1 7-16,2 0 1 16,2 2 5-16,1 3 0 15,5 5 1-15,2 2 1 16,1 2-3-16,6 1 1 15,6-1-3-15,9-2 1 16,12-5-2-16,5-5 0 0,-1-8 0 16,-7-6 1-16,-13-3-11 15,-5-1 1-15,-7-1-3 16,-6 1 0-16,-3 2-5 16,-7 7 1-16,6-7-7 15,-6 7 0-15,-9-5-4 16,0 0 1-16,-2-1 2 15,1 1 0-15,-3-2 5 16,-4-1 1-16,-4-1 2 16,-2 2 0-16,2 5 2 15,1 2 1-15,3 0 0 16,4-1 1-16,4 1-1 0,9 0 1 16,-8 8 0-16,6 3 0 15,0 3 1-15,2 13 0 16,2 15 1-16,1 3 0 15,1-9 1-15,-1 0 0 16,-3 4-1-16,0-5 0 16,0-11-2-16,6-10 0 15,-5-2-831-15</inkml:trace>
  <inkml:trace contextRef="#ctx0" brushRef="#br0" timeOffset="181485.07">27051 18751 890 0,'5'-7'0'16,"16"-28"1"-16,4-3-8 15,-4 2 0-15,-1 5-14 16,-6 3 1-16,-5 4 0 16,-2 3 1-16,-2 5 14 15,-3 4 1-15,-6 2 3 16,-1 3 1-16,-4 3 1 0,0 1 0 16,0-1 6-16,1 1 0 15,-3 1 5-15,-1 4 1 16,-4 1 2-16,-2 3 0 15,2 2-1-15,4 4 0 16,5 2-2-16,2 4 1 16,1 4-2-16,2 4 0 15,6 3-1-15,1 3 1 16,4 0-2-16,0-4 1 16,-2-7 1-16,-2-6 0 15,0-2-2-15,3-5 0 16,0-1-2-16,10-9 0 15,14-11-5-15,1-12 0 16,-3-9-2-16,-7-6 1 16,4-3-1-16,-1 1 0 0,-5 8-1 15,-5 8 1 1,-7 8-3-16,-4 6 1 0,-1 4-1 16,-4 8 1-16,0 0 1 15,0 0 0-15,0 0 1 16,5 6 0-16,-5-6 1 15,7 6 1-15,-7-6 2 16,5 7 0-16,-5-7 2 16,0 0 0-16,2 6 2 15,-2-6 0-15,0 0 0 16,0 0 1-16,0 0 1 16,-12 2 0-16,5 0 0 0,-2 7 0 15,-7 6-4-15,-3 6 1 16,1 1-5-16,6 1 0 15,5-1-2-15,5 3 1 16,4 4-1-16,3-6 0 16,2-8-1-16,5-3 0 15,11 0-2-15,9-3 1 16,9-6-1-16,-3-9 0 16,-6-12 0-16,-5-8 0 15,-4-1 2-15,-4 1 1 16,-5 7 0-16,-3 5 0 15,-6 3 1-15,-3 4 1 16,-2 7 3-16,0-6 1 16,0 6 4-16,0 0 0 15,0 0 2-15,0 0 1 16,0 12-1-16,0-5 1 0,0 0-9 16,1 3 1-16,-1 7-4 15,0 4 0-15,4-4-1 16,-1-5 0-16,1-6-1 15,-4-6 1-15,9 5-2 16,5-7 1-16,7-7-3 16,2-4 1-16,-4-6-4 15,-4-1 0-15,-3 5-4 16,-3 3 0-16,-2 5 1 16,-7 7 0-16,5-7 5 0,-5 7 1 15,0 0 3-15,0 0 0 16,0 0 0-16,-2 9 1 15,2-9 0-15,7 10 0 16,6-1 0-16,4 3 1 16,3 2 0-16,8-6 0 15,5-3-1-15,1-6 0 16,-2-10-2-16,-6-6 1 16,-10-2-3-16,-4-2 1 15,1-1-2-15,-1-3 0 16,-1 0 3-16,-4-1 0 15,-2-4 1-15,-3-1 1 16,-6-5 0-16,4 36 1 0,0 0-1 0,-3-40 2 16,1 0-2-16,2 40 6 0,0 0-6 0,-2-38 7 15,-1 9-7-15,3 29 12 0,0 0-12 0,-6-25 13 0,3 6-13 16,3 19 15-16,0 0-15 0,0-10 15 0,0 10-15 16,0 0 16-16,0 0-16 0,0 0 16 0,0 0-16 15,0 0 12-15,0 0-12 0,-7-2 13 0,7 7-13 16,0-5 11-16,0 0-11 0,0 16 11 0,-2 13-11 15,2-29 8-15,0 0-8 0,-3 38 9 0,3 7-9 16,0-45 8-16,0 0-8 0,3 51 8 0,1 6-8 16,-4-57 9-16,0 0-9 0,3 59 9 0,1 6-9 15,-4-65 7-15,0 0-7 0,3 64 8 0,2-5-8 0,-5-59 5 16,0 0-5-16,6 47 6 0,-3-16-2 0,-1-12 0 16,2-9-2-16,6-6 1 15,10-9-2-15,4-11 1 16,1-10-2-16,-2-7 0 15,-2-1 0-15,-2-1 0 16,-3 9-2-16,-2 7 1 16,-3 7-3-16,-4 3 1 15,-7 9-1-15,4-7 1 16,-4 7 0-16,5 6 1 16,-5-6 0-16,0 0 0 15,7 8 1-15,-2-1 0 16,6 5 0-16,-2 0 1 15,-4-3-3-15,2-2 1 16,9 0-2-16,9-4 1 16,5-4-6-16,-2-8 1 15,-7-7-2-15,-9-1 1 16,-6 3-1-16,-3 4 0 0,1 3 2 16,-4 7 0-16,5-7 3 15,-5 7 1-15,0 0 1 16,3 12 1-16,-3 0 1 15,0 2 1-15,0 0 0 16,0-2 0-16,0 0 1 16,0-1 0-16,0-3-1 15,2-1 1-15,-2-7-1 16,0 0 1-16,7-2-1 16,-3-6 0-16,1-4 0 0,4-2 0 15,3 2 0-15,1 0 0 16,-3-1 0-16,-3 3 0 15,2 7 0-15,0 3 0 16,-2 1 0-16,-7-1 0 16,5 9 0-16,-3-2 1 15,2 0-1-15,-4-7 0 16,7 10-1-16,1-5 0 16,1 1-858-16</inkml:trace>
  <inkml:trace contextRef="#ctx0" brushRef="#br0" timeOffset="181935.14">28824 18439 842 0,'0'0'4'0,"-23"0"1"0,-4-2-5 16,3 2 0-16,1 2-7 15,2 5 0-15,3 5-7 16,-2 4 1-16,3 1-2 15,5-3 1-15,6-5 7 16,6-3 0-16,0-6 3 16,16 11 0-16,3-6 4 15,11-2 0-15,6-3 1 16,-1-5 1-16,-9-3 8 16,-6-4 1-16,-2-1 6 15,-6 5 1-15,-3 6 8 0,-9 2 1 16,7 2 8-16,-7-2 0 15,3 8 0-15,-3 1 0 16,-5 5-3-16,-2 1 0 16,2 3-3-16,-1 1 0 15,-2 3 0-15,-3 3 1 16,2-1-3-16,0-2 1 16,2-3-2-16,-2 4 0 15,-3 3-3-15,-2 0 0 16,0-4-5-16,-2-1 1 15,-5 0-6-15,-7-6 1 16,-13-8-12-16,-3-12 0 16,0 0-1002-16</inkml:trace>
  <inkml:trace contextRef="#ctx0" brushRef="#br0" timeOffset="182140.46">28381 18501 869 0,'0'0'0'0,"0"0"-592"0</inkml:trace>
  <inkml:trace contextRef="#ctx0" brushRef="#br0" timeOffset="182395.31">27675 18474 1292 0,'45'-12'0'15,"-45"12"-79"-15,0 0 79 0,81-32-78 0,7-19 78 16,-88 51-78-16,0 0 78 0,81-61-78 0,-9-3 78 15,1 2-675-15</inkml:trace>
  <inkml:trace contextRef="#ctx0" brushRef="#br0" timeOffset="182920.39">29252 18122 939 0,'0'0'0'16,"0"0"3"-16,0 0-3 0,0 0 4 0,4 7-4 16,-4-7 10-16,0 0-10 0,-2 7 10 0,2 2-10 15,0-9 11-15,0 0-11 0,4 22 12 0,-1 23-12 16,-3-45 19-16,0 0-19 0,4 61 20 0,-1 10-20 0,-3-71 23 16,0 0-23-16,4 78 24 0,-1 5-24 0,-3-83 25 15,0 0-25-15,6 86 25 0,4-1-7 16,1-12 0-16,-4-14-7 0,-2-14 1 15,2-16-8-15,7-20 1 16,0-1-840-16</inkml:trace>
  <inkml:trace contextRef="#ctx0" brushRef="#br0" timeOffset="184284.07">29605 18372 983 0,'0'0'0'0,"0"0"0"0,0 0 0 0,-35 31 0 16,-2-4 0-16,37-27-12 0,0 0 12 0,-34 21-12 15,4 0 12-15,30-21-46 0,0 0 46 0,-28 22-45 16,2 6 45-16,26-28-58 0,0 0 58 0,-23 30-57 16,5 2 57-16,18-32-41 0,0 0 41 0,-12 35-41 15,6 0 41-15,6-35-4 0,0 0 4 0,-1 29-3 0,-1-3 3 16,2-26 3-16,0 0-3 0,0 17 3 0,3-6-3 15,-3-11 19-15,0 0-19 0,7 5 20 0,8-2-20 16,-15-3 34-16,0 0-34 0,21-7 34 0,7-8-34 16,-28 15 16-16,0 0-16 0,28-24 17 0,-5-6-17 15,-23 30 10-15,0 0-10 0,18-34 10 0,-6-1-10 16,-12 35 10-16,0 0-10 0,11-33 10 0,-8 2-10 16,-3 31 13-16,0 0-13 0,2-24 14 0,-2 6-14 0,0 18 16 15,0 0-16-15,0-12 17 0,0 5-17 0,0 7 19 16,0 0-19-16,0 0 20 0,0 0-20 15,0 0 17-15,0 0-17 0,-16 9 17 0,7 3-17 0,9-12 13 16,0 0-13-16,-9 18 13 0,4 2-13 0,5-20 17 0,0 0-17 16,-3 30 17-16,3 10-17 0,0-40 25 0,0 0-25 15,1 43 26-15,-1-5-26 0,0-38 37 0,0 0-37 16,2 33 38-16,2-13-38 0,-4-20 40 0,0 0-40 0,5 14 41 16,0-7-41-16,-5-7 38 0,0 0-38 0,9 0 39 15,11-8-39-15,-20 8 20 0,0 0-20 0,21-21 20 16,-4-10-20-16,-17 31 10 0,0 0-10 0,14-33 11 15,-1 0-11-15,-13 33 6 0,0 0-6 0,12-29 6 16,0 3-6-16,-12 26 5 0,0 0-5 0,13-19 5 16,-3 8-5-16,-10 11 4 0,0 0-4 0,7-5 4 15,-7 5-4-15,0 0 9 0,0 0-9 0,11-7 10 16,1 2-10-16,-12 5 15 0,0 0-15 0,16-7 16 16,0 2-16-16,-16 5 15 0,0 0-15 0,16-4 16 15,-4 4-16-15,-12 0 6 0,0 0-6 0,9 0 7 16,-2 0-7-16,-7 0 2 0,0 0-2 0,7 2 3 0,0 1-3 15,-7-3 1-15,0 0-1 0,7 13 1 0,4 14-1 16,-11-27 1-16,0 0-1 0,9 37 1 0,-6 1-1 16,-3-38 1-16,0 0-1 0,-1 36 2 0,-5-3-2 15,6-33 2-15,0 0-2 0,-9 29 2 0,-1-4-2 16,10-25 1-16,0 0-1 0,-11 17 2 0,-3-10-2 16,14-7 0-16,0 0 0 0,-14-2 1 0,-2-8-1 0,16 10-1 15,0 0 1-15,-16-18-1 0,4-4 1 0,12 22-7 16,0 0 7-16,-7-28-6 0,9-3 6 0,-2 31-20 15,0 0 20-15,7-36-20 0,5-4 20 0,-12 40-33 0,0 0 33 16,18-43-33-16,3-11 33 0,-21 54-38 0,0 0 38 16,23-59-38-16,-2 0 38 0,-21 59-26 0,0 0 26 15,21-60-26-15,-3-1 26 0,-18 61-18 0,0 0 18 16,16-60-18-16,-6 1 18 0,-10 59-11 0,0 0 11 16,7-57-10-16,-3 6 10 0,-4 51-3 0,0 0 3 15,0-41-2-15,-2 8 2 0,2 33 0 0,0 0 0 0,-3-22 0 16,-3 6 0-16,6 16 1 0,0 0-1 0,-5-10 2 15,5 10-2-15,0 0 7 0,0 0-7 0,-9-6 7 16,9 6-7-16,0 0 12 0,0 0-12 0,0 0 12 16,0 7-12-16,0-7 21 0,0 0-21 0,2 9 21 15,0 5-21-15,-2-14 25 0,0 0-25 0,3 26 26 16,2 20-26-16,-5-46 26 0,0 0-26 0,8 51 26 16,0-5-26-16,-8-46 31 0,0 0-31 0,9 49 32 15,-4 3-32-15,-5-52 29 0,0 0-29 0,4 55 29 16,0-1-29-16,-4-54 25 0,0 0-25 0,1 53 25 0,-4 1-25 15,3-54 22-15,0 0-22 0,-4 47 22 0,4-7-22 16,0-40 17-16,0 0-17 0,-2 31 18 0,-5-5-18 16,7-26 13-16,0 0-13 0,-3 19 13 0,5-9-13 15,-2-10 9-15,0 0-9 0,0 0 10 0,-9-2-10 16,9 2 6-16,0 0-6 0,-7-13 6 0,3-15-6 16,4 28 2-16,0 0-2 0,-2-36 2 0,4-9-2 15,-2 45 0-15,0 0 0 0,11-47 1 0,8-3-1 16,-19 50 0-16,0 0 0 0,27-51 0 0,4 6 0 0,-31 45 0 15,0 0 0-15,37-39 0 0,8 6 0 0,-45 33-3 16,0 0 3-16,38-23-2 0,-8 9 2 0,-30 14-10 16,0 0 10-16,22-8-9 0,-10 4 9 0,-12 4-15 0,0 0 15 15,7 4-15-15,-5 6 15 0,-2-10-24 0,0 0 24 16,-6 23-24-16,-8 13 24 0,14-36-26 0,0 0 26 16,-19 45-25-16,-2 5 25 0,21-50-23 0,0 0 23 15,-21 49-23-15,5-4 23 0,16-45-17 0,0 0 17 0,-16 36-16 16,2-8 16-16,14-28-3 0,0 0 3 0,-11 20-3 15,9-4 3-15,2-16 0 0,0 0 0 0,2 10 0 16,-2-10 0-16,0 0 0 0,0 0 0 0,11 9 1 16,-11-9-1-16,0 0 2 0,0 0-2 0,14 9 2 15,11 10-2-15,-25-19 2 0,0 0-2 0,31 24 3 16,1 7-3-16,-32-31 4 0,0 0-4 0,30 28 5 16,-5-7-5-16,-25-21 3 0,0 0-3 0,19 13 4 15,-3 0-4-15,-16-13 0 0,0 0 0 0,25 1 0 16,15-11 0-16,-40 10-3 0,0 0 3 0,37-26-3 15,-19-21 3-15,1 0-1066 0</inkml:trace>
  <inkml:trace contextRef="#ctx0" brushRef="#br0" timeOffset="184591.88">29291 18519 1515 0,'48'-23'0'0,"-48"23"0"0,0 0 0 0,86-48 0 15,22-20 0-15,-108 68-24 0,0 0 24 0,97-74-24 16,-30 3 24-16,0 2-1041 0</inkml:trace>
  <inkml:trace contextRef="#ctx0" brushRef="#br0" timeOffset="189196.14">24537 18351 134 0,'0'0'0'0,"0"0"9"0,0 0-9 0,0 0 9 16,0 0-9-16,0 0 18 0,0 0-18 0,0 0 19 16,0 0-19-16,0 0 6 0,0 0-6 0,0 0 7 15,0 0-7-15,0 0-92 0</inkml:trace>
  <inkml:trace contextRef="#ctx0" brushRef="#br0" timeOffset="196884.16">24911 17970 150 0,'0'0'0'15,"0"0"1"-15,0 0-1 0,0 0 2 0,0 0-2 16,0 0 6-16,0 0-6 0,0 0 6 0,0 0-6 16,0 0 27-16,0 0-27 0,0 0 27 0,0 0-27 15,0 0 41-15,0 0-41 0,0 0 42 0,0 0-42 16,0 0 35-16,0 0-35 0,-17 0 36 0,17 0-36 16,0 0 29-16,0 0-29 0,0 0 30 0,0 0-30 0,0 0 27 15,0 0-27-15,-7 2 27 0,7-2-27 0,0 0 22 16,0 0-22-16,0 0 23 0,0 0-23 0,0 0 16 15,0 0-16-15,0 0 16 0,0 0-16 0,0 0 13 16,0 0-13-16,0 0 14 0,0 0-14 0,0 0 11 0,0 0-11 16,7-7 12-16,-7 7-12 0,0 0 9 0,0 0-9 15,9-9 9-15,-1 2-9 0,-8 7 7 0,0 0-7 16,9-12 7-16,-2 0-7 0,-7 12 3 0,0 0-3 16,4-10 4-16,-4 10-4 0,0 0 0 0,0 0 0 0,9-9 1 15,-9 9-1-15,0 0 0 0,0 0 0 0,0 0 0 16,0 0 0-16,0 0-2 0,0 0 2 0,1-7-1 15,-1 7 1-15,0 0-2 0,0 0 2 0,0 0-1 16,0 0 1-16,0 0-1 0,0 0 1 0,4-7-1 16,-4 7 1-16,0 0-1 0,0 0 1 0,7-7 0 15,-7 7 0-15,0 0 0 0,0 0 0 0,7-8 0 16,-3 1 0-16,-4 7-1 0,0 0 1 0,3-7 0 16,-3 7 0-16,0 0-1 0,0 0 1 0,4-9-1 15,-4 9 1-15,0 0-2 0,0 0 2 0,0 0-2 16,0 0 2-16,0 0-3 0,0 0 3 0,0 0-2 0,0 0 2 15,0 0-2-15,0 0 2 0,3-7-2 16,-3 7 2-16,0 0-1 0,0 0 1 0,0 0 0 0,0 0 0 16,0 0 0-16,0 0 0 0,7-7 0 0,-7 7 0 15,0 0 0-15,0 0 0 0,0 0 0 0,0 0 0 16,0 0 0-16,0 0 0 0,2-7 0 0,-2 7 0 16,0 0 0-16,0 0 0 0,0 0 0 0,3-7 0 0,-3 7 0 15,0 0 0-15,0 0 0 0,0 0 0 0,0 0-1 16,0 0 1-16,0 0 0 0,0 0 0 0,0 0-1 15,0 0 1-15,0 0 0 0,0-6 0 0,0 6-1 16,0 0 1-16,0 0-1 0,0 0 1 0,0 0-2 0,0 0 2 16,0 0-1-16,0 0 1 0,0 0-2 15,0 0 2-15,0 0-2 0,0-7 2 0,0 7-3 16,0 0 3-16,0 0-2 0,0 0 2 0,0 0-3 0,0 0 3 16,0 0-3-16,0 0 3 0,0 0-2 0,0 0 2 15,0 0-1-15,0 0 1 0,0 0-1 0,0 0 1 16,0 0 0-16,0 0 0 0,0 0-1 0,0 0 1 0,-5 3 0 15,5-3 0-15,0 0-1 0,0 0 1 0,0 0 0 16,0 0 0-16,0 0-1 0,0 0 1 0,0 0 0 16,0 0 0-16,0 0-1 0,0 0 1 0,0 0 0 15,0 0 0-15,0 0-1 0,0 0 1 0,0 0 0 16,0 0 0-16,0 0-1 0,0 0 1 0,0 0 0 16,0 0 0-16,0 0-1 0,0 0 1 0,0 0 0 15,0 0 0-15,0 0 0 0,0 0 0 0,-3 7 0 16,3-7 0-16,0 0-1 0,0 0 1 0,0 0 0 15,0 0 0-15,0 0-1 0,0 0 1 0,0 7-1 0,0-7 1 16,0 0-2-16,0 0 2 0,0 0-1 0,0 0 1 16,0 0-2-16,0 0 2 0,0 0-2 0,0 0 2 15,0 0-2-15,0 0 2 0,0 7-1 0,-2 0 1 16,2-7-1-16,0 0 1 0,0 0-1 0,-7 8 1 16,7-8 0-16,0 0 0 0,0 0 0 0,0 0 0 15,0 0 0-15,0 0 0 0,0 0 0 0,-2 7 0 16,2-7 0-16,0 0 0 0,0 0 1 0,0 0-1 0,0 0 0 15,0 0 0-15,0 0 1 0,0 7-1 0,0-7 1 16,0 0-1-16,0 0 2 0,0 0-2 0,0 0 1 16,0 0-1-16,0 0 2 0,0 0-2 0,0 0 2 0,0 0-2 15,0 0 2-15,0 0-2 0,0 0 2 0,0 0-2 16,0 0 2-16,0 0-2 0,0 0 2 0,0 0-2 16,0 0 3-16,0 0-3 0,0 0 2 0,0 0-2 15,0 0 3-15,0 0-3 0,0 0 1 0,0 0-1 0,0 0 2 16,0 0-2-16,0 0 0 0,0 0 0 0,0 0 1 15,0 0-1-15,0 0 0 0,0 0 0 0,0 0 0 16,0 0 0-16,0 0 0 0,0 0 0 0,0 0 0 16,0 0 0-16,0 0 0 0,0 0 0 0,7-3 0 15,-7 3 0-15,0 0-1 0,0 0 1 0,0 0 0 16,9-5 0-16,-9 5-2 0,0 0 2 0,0 0-1 16,7-7 1-16,-7 7-3 0,0 0 3 0,0 0-2 15,7-7 2-15,-7 7-4 0,0 0 4 0,0 0-4 16,5-2 4-16,-5 2-5 0,0 0 5 0,0 0-5 15,0 0 5-15,0 0-7 0,0 0 7 0,0 0-7 0,0 0 7 16,0 0-9-16,0 0 9 0,0 0-9 0,7 0 9 16,-7 0-10-16,0 0 10 0,0 0-9 0,0 0 9 15,0 0-8-15,0 0 8 0,0 0-8 0,7-5 8 16,-7 5-5-16,0 0 5 0,0 0-5 0,0 0 5 16,0 0-1-16,0 0 1 0,0 0-1 0,0 0 1 15,0 0 0-15,0 0 0 0,0 0 0 0,0 0 0 16,0 0 1-16,0 0-1 0,0 0 2 0,0 0-2 0,0 0 7 15,0 0-7-15,0 0 7 0,0 0-7 0,0 0 10 16,0 0-10-16,0 0 10 0,0 0-10 0,0 0 13 0,0 0-13 16,0 0 13-16,0 0-13 0,0 0 14 15,0 0-14-15,0 0 14 0,0 0-14 0,0 0 11 16,0 0-11-16,0 0 11 0,0 0-11 0,0 0 8 0,0 0-8 16,0 0 9-16,6 9-9 0,-6-9 4 0,0 0-4 15,0 0 5-15,0 0-5 0,0 0 2 0,0 0-2 16,0 0 2-16,-9 6-2 0,9-6 0 0,0 0 0 0,0 0 1 15,0 0-1-15,0 0 0 0,0 0 0 0,0 0 0 16,-7 6 0-16,7-6 0 0,0 0 0 0,0 0 0 16,0 0 0-16,0 0 2 0,0 0-2 0,0 0 2 15,-5 0-2-15,5 0 7 0,0 0-7 0,0 0 7 16,0 0-7-16,0 0 13 0,0 0-13 0,0 0 14 16,0 0-14-16,0 0 18 0,0 0-18 0,0 0 18 15,0 0-18-15,0 0 18 0,0 0-18 0,0 0 19 16,0 0-19-16,0 0 18 0,0 0-18 0,0 0 19 15,-2 8-19-15,2-8 15 0,0 0-15 0,0 0 16 16,0 0-16-16,0 0 13 0,0 0-13 0,0 0 14 0,0 0-14 16,0 0 10-16,0 0-10 0,0 0 10 0,0 0-10 15,0 0 8-15,0 0-8 0,0 0 8 0,0 0-8 16,0 0 3-16,0 0-3 0,0 0 3 0,0 0-3 16,0 0 1-16,0 0-1 0,0 0 1 0,0 0-1 15,0 0 0-15,0 0 0 0,5-1 0 0,-5 1 0 16,0 0-1-16,0 0 1 0,0 0 0 0,-2 6 0 15,2-6-1-15,0 0 1 0,0 0 0 0,0 0 0 0,0 0-1 16,0 0 1-16,0 0 0 0,0 0 0 0,0 0-1 16,0 0 1-16,6 0 0 0,-6 0 0 0,0 0-1 15,0 0 1-15,0 0 0 0,0 0 0 0,0 0 0 0,0 0 0 16,8-1 0-16,-8 1 0 0,0 0 0 0,0 0 0 16,8 0 0-16,-8 0 0 0,0 0 0 0,0 0 0 15,7 0 0-15,-7 0 0 0,0 0 1 0,0 0-1 16,7 0 1-16,-7 0-1 0,0 0 2 0,0 0-2 0,7 0 2 15,-7 0-2-15,0 0 2 0,0 0-2 0,9 0 2 16,-9 0-2-16,0 0 4 0,0 0-4 16,5 1 4-16,-5-1-4 0,0 0 1 0,0 0-1 0,7 7 2 15,-7-7-2-15,0 0 0 0,0 0 0 0,7-1 1 16,-7 1-1-16,0 0 0 0,0 0 0 0,7 0 0 16,-7 0 0-16,0 0-2 0,0 0 2 0,11-4-1 15,6-1 1-15,-17 5-2 0,0 0 2 0,23-12-2 16,2-7 2-16,0 0-626 0</inkml:trace>
  <inkml:trace contextRef="#ctx0" brushRef="#br0" timeOffset="198013.43">25201 17804 286 0,'0'0'0'0,"0"0"16"0,0 0-16 0,0 0 17 15,-7 5-17-15,7-5 12 0,0 0-12 0,-7 4 13 0,0-3-13 16,7-1 20-16,0 0-20 0,0 0 21 0,-13 7-21 16,13-7 26-16,0 0-26 0,-9 2 27 0,-1 0-27 15,10-2 26-15,0 0-26 0,-13 1 27 0,-2-1-27 16,15 0 32-16,0 0-32 0,-18 0 32 0,2 0-32 15,16 0 35-15,0 0-35 0,-18 0 36 0,-5 2-36 16,23-2 26-16,0 0-26 0,-24 4 27 0,3-3-27 0,21-1 22 16,0 0-22-16,-20 2 23 0,-1 0-23 0,21-2 18 15,0 0-18-15,-19 0 18 0,-4-4-18 0,23 4 11 16,0 0-11-16,-20-1 11 0,4 2-11 0,16-1 7 0,0 0-7 16,-14 4 7-16,-5-1-7 0,19-3 7 0,0 0-7 15,-18 0 8-15,1 0-8 0,17 0 10 0,0 0-10 16,-18 0 11-16,-7 4-11 0,25-4 13 0,0 0-13 15,-23 7 14-15,2 3-14 0,21-10 10 0,0 0-10 16,-24 9 10-16,-6-1-10 0,30-8 9 0,0 0-9 0,-34 7 10 16,-1 0-10-16,35-7 12 0,0 0-12 0,-32 5 12 15,4-3-12-15,28-2 15 0,0 0-15 0,-27 2 15 16,3 1-15-16,24-3 16 0,0 0-16 0,-22 2 16 16,5-4-16-16,17 2 14 0,0 0-14 0,-14-3 14 15,1 1-14-15,13 2 9 0,0 0-9 0,-8 0 10 16,0 2-10-16,8-2 10 0,0 0-10 0,0 0 10 15,-12 7-10-15,12-7 13 0,0 0-13 0,-9 2 13 16,0-1-13-16,9-1 12 0,0 0-12 0,-5 0 12 0,-5-3-12 16,10 3 13-16,0 0-13 0,-13-4 13 0,-1 1-13 15,14 3 10-15,0 0-10 0,-12-4 11 0,3-1-11 16,9 5 7-16,0 0-7 0,-9-5 7 0,0 0-7 16,9 5 3-16,0 0-3 0,-8-4 4 0,0 4-4 15,8 0 0-15,0 0 0 0,-8-1 0 0,-5-5 0 16,13 6-2-16,0 0 2 0,-12-5-1 0,1 2 1 15,11 3-4-15,0 0 4 0,-7 0-4 0,7 0 4 16,0 0-5-16,0 0 5 0,-9-2-4 0,9 2 4 0,0 0-3 16,0 0 3-16,-7-3-3 0,7 3 3 0,0 0-4 15,0 0 4-15,-7 1-3 0,7-1 3 0,0 0-5 16,0 0 5-16,0 0-5 0,-5 2 5 0,5-2-6 16,0 0 6-16,0 0-5 0,0 0 5 0,0 0-5 15,0 0 5-15,0 0-5 0,-7 0 5 0,7 0-6 0,0 0 6 16,0 0-5-16,0 0 5 0,0 0-5 0,0 0 5 15,0 0-5-15,0 0 5 0,0 0-4 0,0 0 4 0,0 0-4 16,0 0 4-16,0 0-4 0,0 0 4 0,0 0-3 16,0 0 3-16,0 0-3 0,0 0 3 0,0 0-3 15,0 0 3-15,0 0-4 0,0 0 4 0,0 0-3 16,0 0 3-16,0 0-3 0,0 0 3 0,0 0-3 16,0 0 3-16,0 0-6 0,0 0 6 0,0 0-5 15,7 5 5-15,-7-5-10 0,0 0 10 0,0 0-9 16,14 4 9-16,2-1-705 0</inkml:trace>
  <inkml:trace contextRef="#ctx0" brushRef="#br0" timeOffset="204044.44">21892 16920 774 0,'0'0'0'16,"0"0"0"-16,0 0 0 0,0 0-1 0,0 0 1 15,0 0 0-15,0 0 0 0,0 0-9 0,0 0 9 16,-20 17-9-16,-1 0 9 0,-4 1-507 0</inkml:trace>
  <inkml:trace contextRef="#ctx0" brushRef="#br0" timeOffset="206670.73">22701 16973 337 0,'0'0'0'0,"0"0"0"0,0 0 0 16,0 0 1-16,0 0-1 0,0 0 2 0,-17-1-2 16,17 1-1-16,0 0 1 0,0 0 0 0,-9 3 0 15,9-3-1-15,0 0 1 0,0 0-1 0,-9 4 1 16,9-4-5-16,0 0 5 0,0 0-5 0,0 0 5 0,0 0-6 15,0 0 6-15,-5 8-6 0,5-8 6 0,0 0-10 16,0 0 10-16,-2 7-9 0,2-7 9 0,0 0-162 16</inkml:trace>
  <inkml:trace contextRef="#ctx0" brushRef="#br0" timeOffset="209359.94">27395 16594 393 0,'0'0'0'0,"0"0"0"15,7-3 0-15,-7 3-4 0,0 0 4 0,0 0-4 16,12-2 4-16,-12 2-8 0,0 0 8 0,0 0-7 16,7-2 7-16,-7 2 0 0,0 0 0 0,0 0 0 15,0 0 0-15,0 0 6 0,0 0-6 0,0 0 6 16,0 0-6-16,0 0 24 0,0 0-24 0,0 0 24 16,0 0-24-16,0 0 39 0,0 0-39 0,0 0 39 15,0 0-39-15,0 0 42 0,0 0-42 0,0 0 43 16,0 0-43-16,0 0 38 0,0 0-38 0,0 0 39 15,0 0-39-15,0 0 39 0,0 0-39 0,-8-7 40 0,8 7-40 16,0 0 33-16,0 0-33 0,0 0 33 0,-7-10-33 16,7 10 29-16,0 0-29 0,0 0 30 0,-6-12-30 15,6 12 25-15,0 0-25 0,-2-7 25 0,-1 0-25 16,3 7 21-16,0 0-21 0,0 0 22 0,-5-9-22 16,5 9 19-16,0 0-19 0,0 0 20 0,0 0-20 15,0 0 18-15,0 0-18 0,-4-10 18 0,4 10-18 16,0 0 13-16,0 0-13 0,0 0 14 0,-3-7-14 15,3 7 10-15,0 0-10 0,0 0 10 0,0 0-10 0,0 0 8 16,0 0-8-16,-6-7 8 0,6 7-8 0,0 0 7 16,0 0-7-16,-5-10 7 0,5 10-7 0,0 0 10 0,0 0-10 15,0 0 10-15,-7-5-10 0,7 5 11 0,0 0-11 16,0 0 12-16,0 0-12 0,0 0 13 0,0 0-13 16,0 0 14-16,-5-7-14 0,5 7 14 0,0 0-14 15,0 0 14-15,0 0-14 0,0 0 11 0,0 0-11 16,0 0 11-16,0 0-11 0,0 0 7 0,0 0-7 0,0 0 8 15,5-5-8-15,-5 5 5 0,0 0-5 0,0 0 6 16,0 0-6-16,0 0 4 0,0 0-4 0,0 0 5 16,-4-7-5-16,4 7 3 0,0 0-3 0,0 0 4 15,0 0-4-15,0 0 3 0,0 0-3 0,0 0 3 16,0 0-3-16,0 0 2 0,0 0-2 0,0 0 2 16,0 0-2-16,0 0 0 0,0 0 0 0,0 0 0 15,8-2 0-15,-8 2 0 0,0 0 0 0,0 0 0 16,0 0 0-16,0 0-1 0,0 0 1 0,0 0 0 15,0 0 0-15,0 0-1 0,0 0 1 0,0 0 0 16,0 0 0-16,0 0-1 0,0 0 1 0,0 0-1 16,0 0 1-16,0 0 0 0,0 0 0 0,0 0 0 0,0 0 0 15,0 0 0-15,0 0 0 0,0 0 0 0,0 0 0 16,0 0 2-16,0 0-2 0,0 0 2 0,0 0-2 16,0 0 4-16,0 0-4 0,0 0 5 0,0 0-5 15,0 0 7-15,0 0-7 0,0 0 8 0,0 0-8 16,0 0 7-16,0 0-7 0,0 0 7 0,0 0-7 0,0 0 6 15,0 0-6-15,0 0 6 0,0 0-6 0,0 0 6 16,0 0-6-16,0 0 6 0,0 0-6 0,0 0 5 16,0 0-5-16,0 0 5 0,0 0-5 0,0 0 3 15,0 0-3-15,0 0 3 0,0 0-3 0,0 0 2 0,0 0-2 16,7 7 2-16,-7-7-2 0,0 0 1 0,0 0-1 16,0 0 2-16,0 0-2 0,0 0 0 0,0 0 0 15,1 5 1-15,-1-5-1 0,0 0 0 0,0 0 0 16,0 0 1-16,0 0-1 0,0 0 2 0,0 0-2 15,0 0 2-15,0 0-2 0,0 0 5 0,0 0-5 16,0 0 5-16,0 0-5 0,0 0 6 0,0 0-6 0,0 0 6 16,0 0-6-16,0 0 7 0,0 0-7 0,0 0 7 15,0 0-7-15,0 0 6 0,0 0-6 0,0 0 7 16,0 0-7-16,0 0 6 0,0 0-6 0,0 0 7 16,0 0-7-16,0 0 5 0,0 0-5 0,6-3 6 15,-6 3-6-15,0 0 4 0,0 0-4 0,0 0 5 16,0 0-5-16,0 0 5 0,0 0-5 0,0 0 5 15,0 0-5-15,0 0 3 0,0 0-3 0,0 0 3 16,0 0-3-16,0 0 3 0,0 0-3 0,0 0 4 0,0 0-4 16,0 0 3-16,0 0-3 0,0 0 3 0,0 0-3 15,0 0 2-15,0 0-2 0,0 0 2 0,0 0-2 16,0 0 1-16,0 0-1 0,0 0 2 0,0 0-2 16,0 0 1-16,0 0-1 0,0 0 2 0,3 5-2 15,-3-5 0-15,0 0 0 0,0 0 1 0,0 0-1 16,0 0 1-16,0 0-1 0,0 0 1 0,7-5-1 15,-7 5 1-15,0 0-1 0,0 0 1 0,0 0-1 16,0 0 0-16,0 0 0 0,0 0 0 0,0 0 0 0,0 0 0 16,0 0 0-16,0 0 0 0,0 0 0 0,0 0 0 15,0 0 0-15,0 0 0 0,0 0 0 0,0 0 0 0,0 0 0 16,0 0 0-16,0 0 0 0,0 0 0 0,0 0 0 16,0 0 0-16,0 0 0 0,0 0 0 0,0 0 0 15,0 0 0-15,0 0 0 0,0 0 0 0,0 0 0 16,0 0 0-16,5-6 0 0,-5 6 0 0,0 0 0 15,0 0 0-15,0 0 0 0,0 0-1 0,0 0 1 0,0 0 0 16,0 0 0-16,0 0-1 0,0 0 1 0,0 0 0 16,0 0 0-16,0 0-1 0,0 0 1 0,0 0 0 15,0 0 0-15,0 0 0 0,0 0 0 0,0 0 0 16,0 0 0-16,0 0 0 0,0 0 0 0,0 0 1 16,0 0-1-16,0 0 2 0,0 0-2 0,0 0 3 15,0 0-3-15,0 0 5 0,0 0-5 0,-7 6 5 16,7-6-5-16,0 0 6 0,0 0-6 0,0 0 7 15,0 0-7-15,0 0 6 0,0 0-6 0,0 0 6 16,0 0-6-16,0 0 5 0,0 0-5 0,0 0 5 16,0 0-5-16,0 0 4 0,0 0-4 0,0 0 4 0,0 0-4 15,0 0 2-15,0 0-2 0,0 0 3 0,0 0-3 16,0 0 2-16,0 0-2 0,0 0 2 0,0 0-2 16,0 0 1-16,0 0-1 0,0 0 2 0,0 0-2 15,0 0 1-15,0 0-1 0,0 0 1 0,0 0-1 16,0 0 1-16,0 0-1 0,0 0 1 0,0 0-1 0,0 0 0 15,0 0 0-15,0 0 1 0,0 0-1 0,0 0 0 16,0 0 0-16,0 0 0 0,0 0 0 0,0 0 0 16,0 0 0-16,0 0 0 0,0 0 0 0,0 0 0 15,0 0 0-15,7-2 0 0,-7 2 0 0,0 0-1 0,0 0 1 16,0 0 0-16,0 0 0 0,0 0-1 16,0 0 1-16,0 0 0 0,0 0 0 0,0 0-1 0,0 0 1 15,0 0 0-15,0 0 0 0,0 0-1 0,0 0 1 16,0 0 0-16,-7 2 0 0,7-2 0 0,0 0 0 15,0 0 0-15,0 0 0 0,0 0 0 0,0 0 0 16,0 0 0-16,0 0 0 0,0 0 0 0,0 0 0 16,0 0 0-16,0 0 0 0,0 0 0 0,0 0 0 0,0 0 1 15,0 0-1-15,0 0 1 0,0 0-1 0,0 0 1 16,0 0-1-16,0 0 1 0,0 0-1 0,0 0 1 16,0 0-1-16,0 0 2 0,0 0-2 0,0 0 2 15,0 0-2-15,0 0 1 0,0 0-1 0,0 0 2 16,0 0-2-16,0 0 3 0,0 0-3 0,0 0 3 15,0 0-3-15,0 0 4 0,0 0-4 0,0 0 4 16,6 5-4-16,-6-5 5 0,0 0-5 0,0 0 5 16,0 0-5-16,0 0 4 0,0 0-4 0,0 0 5 15,0 0-5-15,0 0 4 0,0 0-4 0,0 0 4 0,0 0-4 16,0 0 3-16,0 0-3 0,0 0 4 0,0 0-4 16,0 0 2-16,0 0-2 0,0 0 3 0,0 0-3 15,0 0 2-15,0 0-2 0,0 0 3 0,0 0-3 16,0 0 3-16,0 0-3 0,0 0 3 0,0 0-3 15,0 0 2-15,0 0-2 0,0 0 3 0,0 0-3 16,0 0 2-16,0 0-2 0,0 0 3 0,0 0-3 16,0 0 2-16,0 0-2 0,7 0 2 0,-7 0-2 0,0 0 2 15,0 0-2-15,0 0 2 0,0 0-2 0,0 0 1 16,0 0-1-16,0 0 2 0,0 0-2 0,0 0 1 0,0 0-1 16,0 0 2-16,0 0-2 0,0 0 0 0,0 0 0 15,0 0 1-15,0 0-1 0,0 0 1 0,0 0-1 16,0 0 1-16,0 7-1 0,0-7 1 0,0 0-1 15,0 0 1-15,0 0-1 0,0 0 1 0,0 0-1 16,0 0 2-16,0 0-2 0,0 0 1 0,0 0-1 0,0 0 2 16,0 0-2-16,0 0 1 0,0 0-1 0,0 0 1 15,0 0-1-15,0 0 1 0,0 0-1 0,0 0 1 16,0 0-1-16,0 0 0 0,0 0 0 0,0 0 1 16,0-7-1-16,0 7 0 0,0 0 0 0,0 0 1 15,0 0-1-15,0 0 0 0,0 0 0 0,0 0 1 16,0 0-1-16,0 0 0 0,0 0 0 0,0 0 1 15,0 0-1-15,0 0 1 0,0 0-1 0,0 0 1 16,0 0-1-16,0 0 1 0,0 0-1 0,0 0 1 16,0 0-1-16,0 0 0 0,0 0 0 0,0 0 1 15,0 0-1-15,0 0 0 0,0 0 0 0,0 0 0 0,0 0 0 16,0 0 0-16,0 0 0 0,0 0 0 0,0 0 0 16,0 0 0-16,0 0 0 0,0 0 0 0,0 7 0 15,0-7-1-15,0 0 1 0,0 0 0 0,0 0 0 16,0 0-1-16,0 0 1 0,0 0 0 0,0 0 0 15,0 0 0-15,0 0 0 0,0 0 0 0,0 0 0 16,0 0 0-16,0 0 0 0,0 0 0 0,0 0 0 0,0 0 0 16,0 0 0-16,0 0 0 0,0 0 0 0,0 0 0 15,0 0 0-15,0 0 0 0,7 0 0 0,-7 0 0 16,0 0 0-16,0 0 0 0,0 0 0 0,0 0-1 0,0 0 1 16,2-7-1-16,-1-4 1 0,1-1-1213 15</inkml:trace>
  <inkml:trace contextRef="#ctx0" brushRef="#br0" timeOffset="212224.91">22303 15606 572 0,'0'0'0'16,"-9"2"0"-16,-11 7 0 0,20-9 9 0,0 0-9 16,-23 6 10-16,6 1-10 0,17-7 19 0,0 0-19 15,-13 6 19-15,6-1-19 0,7-5 21 0,0 0-21 16,0 0 22-16,-5 7-22 0,5-7 13 0,0 0-13 16,0 7 13-16,0 0-13 0,0-7 9 0,0 0-9 0,0 8 9 15,-2 6-9-15,2-14 9 0,0 0-9 0,-3 14 10 16,-1-2-10-16,4-12 12 0,0 0-12 0,0 10 12 15,0 1-12-15,0-11 11 0,0 0-11 0,2 8 12 16,0 3-12-16,-2-11 13 0,0 0-13 0,3 8 13 16,1 3-13-16,-4-11 7 0,0 0-7 0,10 10 8 15,8-1-8-15,-18-9 3 0,0 0-3 0,28 0 4 16,8-12-4-16,-5 0-563 0</inkml:trace>
  <inkml:trace contextRef="#ctx0" brushRef="#br0" timeOffset="212474.98">22352 15551 415 0,'0'0'0'0,"-9"8"0"0,-12 13 0 16,21-21 0-16,0 0 0 0,-19 24 1 0,-3 2-1 16,22-26 1-16,0 0-1 0,-15 35 2 0,2 10-2 0,13-45 0 15,0 0 0-15,-7 47 0 0,5-4 0 16,2-43 0-16,0 0 0 0,0 35 0 0,4-11 0 0,-4-24-1 15,0 0 1-15,3 17 0 0,3-3 0 0,-6-14-2 16,0 0 2-16,7 10-2 0,0-1 2 0,-7-9-4 16,0 0 4-16,10 9-4 0,17-1 4 0,-27-8-5 15,0 0 5-15,28 7-4 0,0-5 4 0,-28-2-4 0,0 0 4 16,32-3-4-16,5-4 4 0,0 0-232 0</inkml:trace>
  <inkml:trace contextRef="#ctx0" brushRef="#br0" timeOffset="213817.67">23054 16574 124 0,'0'0'0'0,"0"0"0"0,7 12 0 16,-7-12 3-16,0 0-3 0,7 12 3 0,2 3-3 15,0 1-38-15</inkml:trace>
  <inkml:trace contextRef="#ctx0" brushRef="#br0" timeOffset="214465.1">26995 16423 382 0,'0'0'0'0,"7"5"0"16,14 9 0-16,-21-14-1 0,0 0 1 0,23 14 0 15,-11-5 0-15,-12-9-2 0,0 0 2 0,7 5-1 16,-7-5 1-16,0 0 4 0,0 0-4 0,9 10 4 15,-9-10-4-15,0 0 26 0,0 0-26 0,0 0 27 16,3 5-27-16,-3-5 59 0,0 0-59 0,0 0 59 16,-12 4-59-16,12-4 69 0,0 0-69 0,-14 2 69 15,-4-1-69-15,18-1 56 0,0 0-56 0,-16 0 57 0,4 0-57 16,12 0 45-16,0 0-45 0,-7-1 46 0,7 1-46 16,0 0 39-16,0 0-39 0,-9-7 40 0,9 7-40 15,0 0 27-15,0 0-27 0,-5-13 27 0,5 7-27 16,0 6 20-16,0 0-20 0,0 0 21 0,2-9-21 15,-2 9 14-15,0 0-14 0,0 0 14 0,2-9-14 0,-2 9 10 16,0 0-10-16,0 0 11 0,5-8-11 0,-5 8 7 16,0 0-7-16,0 0 8 0,10-6-8 0,-10 6 5 15,0 0-5-15,9-5 5 0,2-2-5 0,-11 7 3 0,0 0-3 16,10-5 3-16,1 2-3 0,-11 3 1 0,0 0-1 16,9-4 1-16,-9 4-1 0,0 0 0 0,0 0 0 15,10-7 0-15,-10 7 0 0,0 0 0 0,0 0 0 16,0 0 0-16,6-7 0 0,-6 7-1 0,0 0 1 15,0 0 0-15,0 0 0 0,0 0-1 0,0 0 1 16,7-5 0-16,-7 5 0 0,0 0-1 0,0 0 1 0,0 0 0 16,0 0 0-16,0 0-1 0,0 0 1 0,0 0-1 15,0 0 1-15,0 0-4 0,0 0 4 0,0 0-4 16,1-9 4-16,1 1-797 0</inkml:trace>
  <inkml:trace contextRef="#ctx0" brushRef="#br0" timeOffset="-214204.41">24278 15798 505 0,'0'0'0'0,"0"0"0"16,-12 2 0-16,12-2 0 0,0 0 0 0,-11 5 1 15,1 0-1-15,10-5 12 0,0 0-12 0,-7 6 13 16,7-6-13-16,0 0 23 0,0 0-23 0,-11 7 24 16,11-7-24-16,0 0 24 0,0 0-24 0,0 0 25 15,-5 0-25-15,5 0 20 0,0 0-20 0,0 0 21 16,0 0-21-16,0 0 15 0,0 0-15 0,0 0 15 15,5-6-15-15,-5 6 9 0,0 0-9 0,0 0 10 16,7 0-10-16,-7 0 3 0,0 0-3 0,0 0 4 16,11 0-4-16,-11 0 1 0,0 0-1 0,7 0 1 15,3 0-1-15,-10 0 0 0,0 0 0 0,11 0 0 16,3 0 0-16,-14 0-2 0,0 0 2 0,16-1-1 0,-6-3 1 16,-10 4-5-16,0 0 5 0,11-2-4 0,1 2 4 15,-12 0-2-15,0 0 2 0,16 0-2 0,2-7 2 16,-18 7-1-16,0 0 1 0,26-5 0 0,11-2 0 15,-37 7 0-15,0 0 0 0,48-3 0 0,14-2 0 16,-62 5 1-16,0 0-1 0,70-5 2 0,6 3-2 16,-76 2 2-16,0 0-2 0,81 2 2 0,6 1-2 0,-87-3 2 15,0 0-2-15,91 5 2 0,-1-5-2 0,-90 0 2 16,0 0-2-16,92 0 2 0,-11 0-2 0,-81 0 1 16,0 0-1-16,80-3 1 0,6 1-1 0,-86 2 6 0,0 0-6 15,88-2 6-15,-5 4-6 0,-83-2 13 0,0 0-13 16,78 5 14-16,-11-3-14 0,-67-2 23 0,0 0-23 15,69 2 23-15,3-1-23 0,-72-1 23 0,0 0-23 16,74-1 24-16,-3-3-24 0,-71 4 24 0,0 0-24 16,63-7 24-16,-12 2-24 0,-51 5 19 0,0 0-19 0,44-7 20 15,-8 4-20-15,-36 3 20 0,0 0-20 0,30-2 20 16,-4 4-20-16,-26-2 23 0,0 0-23 0,21 3 24 16,-3 4-24-16,-18-7 21 0,0 0-21 0,16 9 22 15,0 6-22-15,-16-15 16 0,0 0-16 0,14 16 16 16,-5 5-16-16,-9-21 10 0,0 0-10 0,5 15 10 15,0-3-10-15,-5-12 1 0,0 0-1 0,2 11 1 16,-4-3-1-16,0 1-787 0</inkml:trace>
  <inkml:trace contextRef="#ctx0" brushRef="#br0" timeOffset="-213720.21">26031 15565 617 0,'0'0'0'0,"-7"-2"0"0,-12-2 0 16,19 4-2-16,0 0 2 0,-25-6-1 0,-5-3 1 15,30 9-4-15,0 0 4 0,-26-12-3 0,3 5 3 0,23 7-6 16,0 0 6-16,-18-5-5 0,4-2 5 0,14 7-3 16,0 0 3-16,-10-5-3 0,3 5 3 0,7 0-1 0,0 0 1 15,0 0 0-15,-8 0 0 0,8 0 0 0,0 0 0 16,0 0 0-16,0 0 0 0,0 0 2 0,0 0-2 15,0 0 3-15,8 5-3 0,-8-5 5 0,0 0-5 16,21 10 6-16,23 7-6 0,-44-17 13 0,0 0-13 16,47 16 13-16,-10-7-13 0,-37-9 21 0,0 0-21 0,36 5 22 15,-8-2-22-15,-28-3 26 0,0 0-26 0,26 4 27 16,-6-1-27-16,-20-3 30 0,0 0-30 0,16 4 30 16,-4-1-30-16,-12-3 23 0,0 0-23 0,11 5 24 15,-4-3-24-15,-7-2 20 0,0 0-20 0,7 5 21 16,0 4-21-16,-7-9 23 0,0 0-23 0,9 14 24 15,1 7-24-15,-10-21 31 0,0 0-31 0,6 31 31 16,-6 8-31-16,0-39 41 0,0 0-41 0,-6 39 42 16,-4-5-42-16,10-34 42 0,0 0-42 0,-13 30 43 15,-1-4-43-15,14-26 39 0,0 0-39 0,-17 26 39 16,-5 1-39-16,22-27 36 0,0 0-36 0,-24 24 37 0,-5-6-37 16,29-18 21-16,0 0-21 0,-28 14 21 0,-2 1-21 15,30-15 14-15,0 0-14 0,-28 17 15 0,-2-1-15 16,30-16 4-16,0 0-4 0,-28 19 4 0,3 2-4 15,0 0-977-15</inkml:trace>
  <inkml:trace contextRef="#ctx0" brushRef="#br0" timeOffset="-203976.35">24066 15322 438 0,'0'0'0'0,"0"0"0"0,0 0 0 0,0 0 10 16,0 0-10-16,-14-27 10 0,9 6-10 0,5 21 35 15,0 0-35-15,-5-16 35 0,0 6-35 0,5 10 45 0,0 0-45 16,-6-7 46-16,6 7-46 0,0 0 43 0,0 0-43 16,-7-5 44-16,7 5-44 0,0 0 30 0,0 0-30 15,-7 8 30-15,2 13-30 0,5-21 27 0,0 0-27 16,-5 38 28-16,3 13-28 0,2-51 23 0,0 0-23 0,2 51 23 15,1-7-23-15,-3-44 22 0,0 0-22 0,4 41 23 16,-1 3-23-16,-3-44 22 0,0 0-22 0,4 46 23 16,-3-9-23-16,-1-37 21 0,0 0-21 0,0 32 21 15,0 0-21-15,0-32 21 0,0 0-21 0,2 24 22 16,-2-7-22-16,0-17 22 0,0 0-22 0,-3 16 23 16,-3-8-23-16,6-8 28 0,0 0-28 0,-7 6 28 15,0-8-28-15,7 2 32 0,0 0-32 0,-5-12 33 16,-7-16-33-16,12 28 36 0,0 0-36 0,-11-33 36 15,2-8-36-15,9 41 35 0,0 0-35 0,-7-44 35 16,2-4-35-16,5 48 28 0,0 0-28 0,-4-43 29 0,4 1-29 16,0 42 22-16,0 0-22 0,4-43 22 0,3-6-22 15,-7 49 19-15,0 0-19 0,10-48 20 0,5-2-20 16,-15 50 15-16,0 0-15 0,14-42 16 0,-2 15-16 16,-12 27 13-16,0 0-13 0,9-20 14 0,-4 7-14 15,-5 13 13-15,0 0-13 0,4-9 14 0,-4 9-14 16,0 0 12-16,0 0-12 0,9-3 12 0,-9 3-12 15,0 0 11-15,0 0-11 0,12 10 11 0,9 23-11 0,-21-33 9 16,0 0-9-16,26 41 9 0,4 6-9 0,-30-47 8 16,0 0-8-16,29 45 9 0,-6-10-9 0,-23-35 8 15,0 0-8-15,23 29 8 0,-1-1-8 0,-22-28 6 16,0 0-6-16,22 24 7 0,-10-7-7 0,-12-17 4 16,0 0-4-16,9 12 5 0,-2-1-5 0,-7-11 2 0,0 0-2 15,5 12 2-15,-5 3-2 0,0-15-1 0,0 0 1 16,-7 20 0-16,-18 2 0 0,2-3-1213 0</inkml:trace>
  <inkml:trace contextRef="#ctx0" brushRef="#br0" timeOffset="-203818.27">24038 15475 1020 0,'0'0'0'0,"0"0"0"16,0 0 0-16,0 0 0 0,0 0 0 0,-9 8 0 15,9-8 0-15,0 0 2 0,0 0-2 0,-3 7 3 16,3-7-3-16,0 0 7 0,0 0-7 0,0 0 7 15,11 7-7-15,-11-7 6 0,0 0-6 0,10-2 7 16,17-4-7-16,-27 6 8 0,0 0-8 0,35-14 9 16,-2-9-9-16,3 1-742 0</inkml:trace>
  <inkml:trace contextRef="#ctx0" brushRef="#br0" timeOffset="-203526.08">24363 15094 718 0,'0'0'0'0,"0"0"0"0,0-10 0 16,0 10 6-16,0 0-6 0,-2-9 7 0,-1 2-7 15,3 7 15-15,0 0-15 0,0 0 15 0,-13-9-15 0,13 9 31 16,0 0-31-16,0 0 32 0,-9-7-32 0,9 7 29 16,0 0-29-16,0 0 30 0,-16 2-30 0,16-2 25 15,0 0-25-15,-8 4 26 0,1-1-26 0,7-3 22 16,0 0-22-16,0 0 23 0,-7 16-23 0,7-16 16 0,0 0-16 16,-4 17 16-16,1 11-16 0,3-28 13 0,0 0-13 15,-2 39 14-15,4 15-14 0,-2-54 11 0,0 0-11 16,7 59 12-16,3 3-12 0,-10-62 16 0,0 0-16 15,12 57 16-15,1-8-16 0,-13-49 20 0,0 0-20 0,12 43 21 16,4-3-21-16,-16-40 18 0,0 0-18 16,14 33 18-16,-1-14-18 0,-13-19 15 0,0 0-15 0,19 12 16 15,11 0-16-15,-30-12 13 0,0 0-13 0,33 3 14 16,-1-15-14-16,2 2-861 0</inkml:trace>
  <inkml:trace contextRef="#ctx0" brushRef="#br0" timeOffset="-203277.92">24243 15419 998 0,'0'0'0'0,"0"0"0"0,-20 19 0 16,20-19 4-16,0 0-4 0,-14 14 5 0,11-5-5 15,3-9 18-15,0 0-18 0,0 0 19 0,16-4-19 16,-16 4 21-16,0 0-21 0,24-19 22 0,17-17-22 15,-41 36 14-15,0 0-14 0,46-47 15 0,1-6-15 16,-47 53 10-16,0 0-10 0,52-51 10 0,-1 3-10 16,-51 48 8-16,0 0-8 0,53-40 8 0,-4 12-8 0,-49 28 4 15,0 0-4-15,37-17 4 0,-16 9-4 0,-21 8 0 16,0 0 0-16,13-2 0 0,-13 2 0 0,0 0-810 16</inkml:trace>
  <inkml:trace contextRef="#ctx0" brushRef="#br0" timeOffset="-201637.47">25017 15255 393 0,'0'0'0'0,"0"0"0"0,-14-16 0 0,14 16 1 0,0 0-1 15,-14-12 2-15,-2 0-2 0,16 12 5 0,0 0-5 16,-17-12 6-16,-5 3-6 0,22 9 19 0,0 0-19 15,-19-7 19-15,3 0-19 0,16 7 31 0,0 0-31 16,-11-5 32-16,4 4-32 0,7 1 50 0,0 0-50 0,0 0 51 16,-14 1-51-16,14-1 45 0,0 0-45 0,-9 4 45 15,1-1-45-15,8-3 34 0,0 0-34 0,-7 7 35 16,3 9-35-16,4-16 16 0,0 0-16 0,-2 31 16 16,2 12-16-16,0-43 8 0,0 0-8 0,4 45 8 15,-1-12-8-15,-3-33 4 0,0 0-4 0,7 28 4 16,0-1-4-16,-7-27 1 0,0 0-1 0,6 21 2 15,-3-12-2-15,-3-9 1 0,0 0-1 0,0 0 1 16,2 7-1-16,-2-7 1 0,0 0-1 0,0 0 1 16,16-2-1-16,-16 2 1 0,0 0-1 0,16-9 1 15,1-11-1-15,-17 20 2 0,0 0-2 0,16-33 2 0,-5-14-2 16,-11 47 3-16,0 0-3 0,7-47 3 0,-5 11-3 16,-2 36 5-16,0 0-5 0,0-30 5 0,-4 8-5 15,4 22 7-15,0 0-7 0,-2-14 8 0,2 7-8 16,0 7 8-16,0 0-8 0,0 0 8 0,0 0-8 15,0 0 11-15,0 0-11 0,0 0 12 0,-8 5-12 16,8-5 13-16,0 0-13 0,0 19 13 0,3 21-13 16,-3-40 12-16,0 0-12 0,5 37 12 0,1-13-12 0,-6-24 11 15,0 0-11-15,5 19 12 0,2-2-12 0,-7-17 10 16,0 0-10-16,5 16 11 0,-1-4-11 0,-4-12 11 16,0 0-11-16,2 8 12 0,-2-8-12 0,0 0 6 15,0 0-6-15,3 7 7 0,-3-7-7 0,0 0 4 16,0 0-4-16,11-3 4 0,-1-6-4 0,-10 9 2 0,0 0-2 15,14-15 2-15,-1-6-2 0,-13 21 1 0,0 0-1 16,7-23 1-16,-4 1-1 0,-3 22 1 0,0 0-1 16,0-21 1-16,-3 7-1 0,3 14 0 0,0 0 0 0,-4-12 1 15,1 5-1-15,3 7 0 0,0 0 0 0,0 0 1 16,-2-8-1-16,2 8 0 0,0 0 0 0,0 0 1 16,0 0-1-16,0 0 0 0,0 0 0 0,0 0 1 15,7-6-1-15,-7 6 1 0,0 0-1 0,0 0 2 16,16 26-2-16,-16-26 6 0,0 0-6 0,12 25 6 15,-1-1-6-15,-11-24 7 0,0 0-7 0,7 22 8 16,-2-1-8-16,-5-21 6 0,0 0-6 0,4 16 6 16,1-6-6-16,-5-10 5 0,0 0-5 0,2 7 5 15,-2-7-5-15,0 0 4 0,0 0-4 0,0 0 4 16,9-3-4-16,-9 3 3 0,0 0-3 0,7-14 4 0,3-11-4 16,-10 25 2-16,0 0-2 0,13-31 2 15,-1-3-2-15,-12 34 2 0,0 0-2 0,12-30 3 0,-1 10-3 16,-11 20 1-16,0 0-1 0,7-13 1 0,-3 7-1 15,-4 6 0-15,0 0 0 0,0 0 0 0,0 0 0 16,0 0 0-16,0 0 0 0,10 8 0 0,-1 15 0 16,-9-23-1-16,0 0 1 0,9 27 0 0,-2 1 0 15,-7-28-1-15,0 0 1 0,3 24 0 0,-1-10 0 0,-2-14 0 16,0 0 0-16,4 9 0 0,-4-9 0 0,0 0 0 16,0 0 0-16,7 8 0 0,-7-8 0 0,0 0 0 0,0 0 0 15,0 0 0-15,3 7 0 0,-3-7 0 0,0 0 0 16,0 0 0-16,14-3 0 0,-14 3 0 0,0 0 0 15,11-5 1-15,-4-2-1 0,-7 7 1 0,0 0-1 16,7-7 2-16,-7 7-2 0,0 0 2 0,0 0-2 16,0 0 2-16,7-4-2 0,-7 4 2 0,0 0-2 15,0 0 3-15,0 0-3 0,0 0 3 0,0 0-3 16,7 0 3-16,0 2-3 0,-7-2 2 0,0 0-2 0,13 0 2 16,4-3-2-16,-17 3 1 0,0 0-1 0,23-12 1 15,2-11-1-15,-25 23 0 0,0 0 0 0,21-26 1 16,-7-3-1-16,-14 29-1 0,0 0 1 0,11-30 0 15,-4 3 0-15,-7 27-3 0,0 0 3 0,3-25-3 16,-5 10 3-16,2 15-3 0,0 0 3 0,-1-11-3 16,1 11 3-16,0 0-2 0,0 0 2 0,-2-7-1 15,2 7 1-15,0 0-1 0,0 0 1 0,0 0 0 16,-2 14 0-16,2-14 0 0,0 0 0 0,-2 21 1 0,6 8-1 16,-4-29 2-16,0 0-2 0,9 40 2 0,-2 10-2 15,-7-50 5-15,0 0-5 0,14 54 5 0,5-2-5 16,-19-52 7-16,0 0-7 0,21 47 7 0,-1-6-7 15,-20-41 5-15,0 0-5 0,16 44 6 0,-6 9-6 16,-10-53 3-16,0 0-3 0,9 59 3 0,-5 2-3 16,-4-61 0-16,0 0 0 0,-2 58 1 0,-9-6-1 15,11-52 0-15,0 0 0 0,-17 44 0 0,-12-17 0 0,29-27-7 16,0 0 7-16,-29 19-6 0,0-7 6 16,29-12-22-16,0 0 22 0,-23 9-21 0,2-5 21 15,21-4-34-15,0 0 34 0,-17-7-34 0,2-9 34 0,15 16-17 16,0 0 17-16,-10-24-16 0,6-16 16 0,4 40-2 15,0 0 2-15,4-48-2 0,6-10 2 0,-10 58 0 0,0 0 0 16,20-58 0-16,8 4 0 0,-28 54 2 0,0 0-2 16,35-52 2-16,6 2-2 0,-41 50 3 0,0 0-3 15,40-52 3-15,-4 5-3 0,-36 47 1 0,0 0-1 0,31-43 1 16,-2 3-1-16,-29 40-1 0,0 0 1 0,21-31 0 16,-7 12 0-16,0 2-720 0</inkml:trace>
  <inkml:trace contextRef="#ctx0" brushRef="#br0" timeOffset="-199809.65">24130 16311 483 0,'0'0'0'0,"0"0"0"0,0 0 0 16,0 0 0-16,0 0 0 0,-2-13 1 0,-1-16-1 15,3 29 13-15,0 0-13 0,-4-38 13 0,2-7-13 16,2 45 26-16,0 0-26 0,-1-49 27 0,1-2-27 16,0 51 29-16,0 0-29 0,-4-51 30 0,2 10-30 15,2 41 32-15,0 0-32 0,-1-38 32 0,2 3-32 16,-1 35 29-16,0 0-29 0,2-31 30 0,-4 2-30 0,2 29 27 16,0 0-27-16,-3-26 28 0,-6 5-28 0,9 21 28 15,0 0-28-15,-5-19 29 0,3 2-29 0,2 17 35 16,0 0-35-16,0-16 36 0,-2 6-36 0,2 10 31 15,0 0-31-15,-3-7 32 0,3 7-32 0,0 0 35 0,0 0-35 16,-7-4 35-16,7 4-35 0,0 0 34 0,0 0-34 16,-4-10 34-16,4 10-34 0,0 0 36 0,0 0-36 15,0 0 37-15,0 0-37 0,0 0 29 0,0 0-29 16,-11 3 29-16,8 8-29 0,3-11 24 0,0 0-24 16,-2 20 25-16,2 25-25 0,0-45 19 0,0 0-19 0,4 51 20 15,1 6-20-15,-5-57 10 0,0 0-10 0,7 60 10 16,0 6-10-16,-7-66 7 0,0 0-7 0,7 68 8 15,0-3-8-15,-7-65 5 0,0 0-5 0,7 54 6 16,0-25-6-16,-7-29 2 0,0 0-2 0,9 21 3 16,4-5-3-16,-13-16 1 0,0 0-1 0,15 10 1 15,0-1-1-15,-15-9 0 0,0 0 0 0,22 0 1 16,5-12-1-16,-27 12 0 0,0 0 0 0,28-23 0 16,-7-13 0-16,-21 36-2 0,0 0 2 0,16-42-1 15,-5-8 1-15,-11 50-1 0,0 0 1 0,9-50 0 16,-1 8 0-16,-8 42-1 0,0 0 1 0,9-33-1 0,-2 7 1 15,-7 26-1-15,0 0 1 0,4-17-1 0,-4 5 1 16,0 12-3-16,0 0 3 0,2-9-2 0,-2 9 2 16,0 0-5-16,0 0 5 0,3-7-4 0,-3 7 4 15,0 0-7-15,0 0 7 0,0 0-6 0,4 9 6 16,-4-9-8-16,0 0 8 0,0 0-7 0,0 0 7 16,0 0-7-16,0 0 7 0,8 11-6 0,-2 2 6 0,-6-13-4 15,0 0 4-15,7 18-3 0,2 4 3 0,-9-22-1 16,0 0 1-16,10 21-1 0,-5-5 1 0,-5-16 0 15,0 0 0-15,4 10 0 0,-2-3 0 0,-2-7 0 0,0 0 0 16,0 0 0-16,0 0 0 0,0 0 0 0,0 0 0 16,9 7 0-16,-9-7 0 0,0 0-1 15,0 0 1-15,15-7 0 0,1-10 0 0,-16 17-2 0,0 0 2 16,14-26-2-16,-5-2 2 0,-9 28-2 0,0 0 2 16,7-23-1-16,-3 10 1 0,-4 13-2 0,0 0 2 15,3-11-1-15,3-1 1 0,-6 12-2 0,0 0 2 0,5-10-1 16,-5 10 1-16,0 0-1 0,0 0 1 0,9-2-1 15,-9 2 1-15,0 0-1 0,0 0 1 0,5 9 0 16,4 20 0-16,-9-29 0 0,0 0 0 0,7 35 0 16,-2-1 0-16,-5-34 0 0,0 0 0 0,4 30 0 15,-4-4 0-15,0-26 0 0,0 0 0 0,0 20 0 16,2-8 0-16,-2-12 0 0,0 0 0 0,0 7 1 16,0-7-1-16,0 0 1 0,0 0-1 0,0 0 2 15,3-7-2-15,-3 7 4 0,0 0-4 0,4-17 4 16,3-9-4-16,-7 26 5 0,0 0-5 0,7-29 5 15,3 1-5-15,-10 28 4 0,0 0-4 0,13-21 4 0,-1 9-4 16,-12 12 5-16,0 0-5 0,12-7 6 0,2 6-6 16,-14 1 7-16,0 0-7 0,13-4 7 0,-4 1-7 15,-9 3 7-15,0 0-7 0,7-2 8 0,-7 2-8 16,0 0 8-16,0 0-8 0,7 5 8 0,-7-5-8 16,0 0 6-16,0 0-6 0,10 4 7 0,-10-4-7 15,0 0 4-15,0 0-4 0,13 3 5 0,-5 0-5 0,-8-3 4 16,0 0-4-16,13 4 5 0,1-2-5 0,-14-2 5 15,0 0-5-15,14-2 5 0,4-3-5 0,-18 5 4 16,0 0-4-16,14-5 4 0,-4-1-4 0,-10 6 6 0,0 0-6 16,9-5 6-16,-2-2-6 0,-7 7 5 0,0 0-5 15,0 0 5-15,9-8-5 0,-9 8 4 0,0 0-4 16,0 0 5-16,0 0-5 0,0 0 4 0,0 0-4 0,5 7 4 16,1 1-4-16,-6-8 1 0,0 0-1 15,7 11 2-15,2 2-2 0,-9-13 1 0,0 0-1 0,10 13 1 16,1-5-1-16,-11-8 0 0,0 0 0 0,21 4 1 15,16-8-1-15,-37 4 0 0,0 0 0 0,40-10 1 16,-1-9-1-16,-39 19 0 0,0 0 0 0,37-23 0 16,-3-1 0-16,-34 24-1 0,0 0 1 0,33-22-1 15,-10 8 1-15,-23 14-2 0,0 0 2 0,21-11-1 16,-3 3 1-16,-18 8-3 0,0 0 3 0,11-9-2 16,-6 0 2-16,-5 9-5 0,0 0 5 0,0-8-4 15,-2-1 4-15,2 9-5 0,0 0 5 0,-7-10-4 16,-7-1 4-16,14 11-4 0,0 0 4 0,-18-12-4 15,1-3 4-15,17 15-2 0,0 0 2 0,-18-14-2 0,-1 5 2 16,19 9-1-16,0 0 1 0,-20-5-1 0,6 5 1 16,14 0 0-16,0 0 0 0,-10 5 0 0,-1 9 0 15,11-14 0-15,0 0 0 0,-7 17 0 0,5 1 0 16,2-18 0-16,0 0 0 0,0 19 1 0,2 3-1 16,-2-22 1-16,0 0-1 0,9 26 1 0,7 7-1 0,-16-33 1 15,0 0-1-15,21 31 1 0,4-8-1 0,-25-23 1 16,0 0-1-16,24 22 2 0,10 2-2 0,-34-24 1 15,0 0-1-15,33 21 2 0,-6-11-2 0,-27-10 0 0,0 0 0 16,23 6 0-16,1-6 0 0,-24 0-6 0,0 0 6 16,29-11-6-16,-8-10 6 0,3 1-1029 0</inkml:trace>
  <inkml:trace contextRef="#ctx0" brushRef="#br0" timeOffset="-199479.07">24405 15855 1065 0,'0'0'0'0,"0"0"0"0,4 11 0 15,-4-11 0-15,0 0 0 0,1 7 0 0,-1-7 0 16,0 0 0-16,0 0 0 0,6-7 0 0,-6-7 0 16,0 14 0-16,0 0 0 0,0-16 0 0,-4-1 0 15,4 17-1-15,0 0 1 0,-3-12 0 0,1 5 0 16,2 7-4-16,0 0 4 0,0 0-3 0,0 0 3 0,0 0-733 15</inkml:trace>
  <inkml:trace contextRef="#ctx0" brushRef="#br0" timeOffset="-198908.36">23851 16054 427 0,'0'0'0'0,"2"-7"0"0,7-8 0 16,-9 15 2-16,0 0-2 0,12-21 2 0,1-5-2 16,-13 26 4-16,0 0-4 0,12-28 5 0,0 3-5 15,-12 25 3-15,0 0-3 0,13-21 4 0,-8 7-4 0,-5 14 3 16,0 0-3-16,9-9 3 0,1 2-3 0,-10 7 4 15,0 0-4-15,20-8 5 0,8-6-5 0,-28 14 5 16,0 0-5-16,41-19 5 0,11-9-5 0,-52 28 10 16,0 0-10-16,62-36 10 0,0-6-10 0,-62 42 20 0,0 0-20 15,62-45 20-15,-4 2-20 0,-58 43 21 16,0 0-21-16,56-42 21 0,-3 6-21 0,-53 36 16 0,0 0-16 16,43-28 17-16,-13 11-17 0,-30 17 14 0,0 0-14 15,24-10 14-15,-1 5-14 0,-23 5 12 0,0 0-12 16,18 0 12-16,-8 0-12 0,-10 0 14 0,0 0-14 15,0 5 14-15,-8 19-14 0,8-24 17 0,0 0-17 0,-18 33 17 16,-7 5-17-16,25-38 17 0,0 0-17 0,-28 45 17 16,-6 3-17-16,34-48 19 0,0 0-19 0,-35 51 20 15,-7-5-20-15,42-46 0 0,0 0 0 0,-48 49 1 16,-6-6-1-16,-1 2-537 0</inkml:trace>
  <inkml:trace contextRef="#ctx0" brushRef="#br0" timeOffset="-198651.8">24059 15883 550 0,'0'0'0'0,"0"0"0"0,11-12 0 15,-11 12-2-15,0 0 2 0,7-10-1 0,0 1 1 16,-7 9 0-16,0 0 0 0,11-12 1 0,3-5-1 16,-14 17 1-16,0 0-1 0,16-21 2 0,0 5-2 15,-16 16 2-15,0 0-2 0,14-12 2 0,-5 2-2 16,-9 10 1-16,0 0-1 0,7-9 2 0,-2 4-2 15,-5 5 0-15,0 0 0 0,7-9 1 0,2-6-1 0,-9 15 0 16,0 0 0-16,10-16 0 0,-1 4 0 0,-9 12-5 16,0 0 5-16,11-9-5 0,-11 9 5 0,0 0-7 0,0 0 7 15,0-7-6-15,0 7 6 0,0 0-6 0,0 0 6 16,-16 16-5-16,-18 19 5 0,1-3-334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6T08:51:55.4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14">
        <inkml:traceFormat>
          <inkml:channel name="X" type="integer" max="3600" units="cm"/>
          <inkml:channel name="Y" type="integer" max="2064" units="cm"/>
          <inkml:channel name="T" type="integer" max="2.14748E9" units="dev"/>
        </inkml:traceFormat>
        <inkml:channelProperties>
          <inkml:channelProperty channel="X" name="resolution" value="116.50485" units="1/cm"/>
          <inkml:channelProperty channel="Y" name="resolution" value="119.30636" units="1/cm"/>
          <inkml:channelProperty channel="T" name="resolution" value="1" units="1/dev"/>
        </inkml:channelProperties>
      </inkml:inkSource>
      <inkml:timestamp xml:id="ts1" timeString="2020-09-26T08:58:07.013"/>
    </inkml:context>
  </inkml:definitions>
  <inkml:trace contextRef="#ctx0" brushRef="#br0">7786 3442 113 0,'0'0'0'0,"0"0"0"15,3 57 0-15,-3-57 13 0,0 0-13 0,2 45 13 16,3-2-13-16,-5-43 19 0,0 0-19 0,7 42 20 16,-5 1-20-16,-2-43 26 0,0 0-26 0,7 54 27 15,-1 6-27-15,-6-60 45 0,0 0-45 0,3 70 46 16,-1-3-46-16,-2-67 32 0,0 0-32 0,3 64 32 15,-1-3-32-15,-2-61 24 0,0 0-24 0,0 66 24 16,-2 15-24-16,2-81 28 0,0 0-28 0,-3 83 29 16,1 2-29-16,2-85 29 0,0 0-29 0,0 78 29 15,0-9-29-15,0-69 30 0,0 0-30 0,-3 67 31 0,-6 9-31 16,9-76 28-16,0 0-28 0,-6 78 29 0,3-10-29 16,3-68 32-16,0 0-32 0,0 66 33 0,-5-2-33 15,5-64 27-15,0 0-27 0,-4 60 27 0,-1 1-27 16,5-61 25-16,0 0-25 0,-5 64 26 0,5 2-26 15,0-66 18-15,0 0-18 0,0 64 19 0,8-12-19 0,-8-52 11 16,0 0-11-16,6 46 11 0,-1-8-11 0,-5-38 8 16,0 0-8-16,3 33 8 0,-3-9-8 0,0-24 6 15,0 0-6-15,0 16 6 0,6-4-6 0,-6-12 6 16,0 0-6-16,0 9 6 0,0-9-6 0,0 0 7 0,0 0-7 16,0 8 8-16,0-8-8 0,0 0 10 0,0 0-10 15,-6-8 11-15,3-1-11 0,3 9 12 0,0 0-12 16,-4-15 13-16,-1-10-13 0,5 25 14 0,0 0-14 15,-5-27 14-15,-4-6-14 0,9 33 14 0,0 0-14 0,-9-37 15 16,0-15-15-16,9 52 11 0,0 0-11 16,-10-57 12-16,1-14-12 0,9 71 9 0,0 0-9 0,-7-72 9 15,2-1-9-15,5 73 8 0,0 0-8 0,-13-83 9 16,-3-17-9-16,16 100 9 0,0 0-9 0,-17-97 10 16,-1 3-10-16,18 94 9 0,0 0-9 0,-14-88 10 15,2 7-10-15,12 81 9 0,0 0-9 0,-11-83 9 16,4 1-9-16,7 82 4 0,0 0-4 0,-5-78 4 15,-1 7-4-15,6 71 2 0,0 0-2 0,-5-65 2 16,5 1-2-16,0 64 1 0,0 0-1 0,5-73 1 16,1-5-1-16,-6 78 0 0,0 0 0 0,5-67 1 0,2 9-1 15,-7 58 0-15,0 0 0 0,5-48 0 0,-1 12 0 16,-4 36 0-16,0 0 0 0,5-31 0 0,-3 5 0 16,-2 26 0-16,0 0 0 0,3-25 0 0,1 1 0 15,-4 24 0-15,0 0 0 0,0-15 0 0,0-3 0 16,0 18 0-16,0 0 0 0,0-15 0 0,0-1 0 15,0 16 0-15,0 0 0 0,0-12 0 0,-4 3 0 16,4 9-1-16,0 0 1 0,0-7 0 0,0 7 0 16,0 0-1-16,0 0 1 0,4-8 0 0,-2-1 0 0,-2 9-1 15,0 0 1-15,7-9 0 0,-2-1 0 16,-5 10-1-16,0 0 1 0,4-9 0 0,1-3 0 0,-5 12-1 16,0 0 1-16,0-8-1 0,3-4 1 0,-3 12-2 0,0 0 2 15,2-11-2-15,2 1 2 0,-4 10-4 0,0 0 4 16,0-12-4-16,5-2 4 0,-5 14-5 0,0 0 5 15,9-14-5-15,-6 2 5 0,-3 12-5 0,0 0 5 16,6-12-4-16,-3 0 4 0,-3 12-3 0,0 0 3 0,9-13-3 16,2 5 3-16,-11 8-2 0,0 0 2 0,8-7-2 15,7 7 2-15,-15 0-1 0,0 0 1 0,17-4 0 16,1 1 0-16,-18 3 0 0,0 0 0 0,17-2 0 16,8-1 0-16,-25 3 0 0,0 0 0 0,30 0 1 15,7-5-1-15,-37 5 1 0,0 0-1 0,44-2 1 16,-1 4-1-16,-43-2 1 0,0 0-1 0,44 5 2 15,0-5-2-15,-44 0 2 0,0 0-2 0,46 0 2 16,3-7-2-16,-49 7 4 0,0 0-4 0,49-9 4 16,6 1-4-16,-55 8 5 0,0 0-5 0,60-9 5 15,4 2-5-15,-64 7 1 0,0 0-1 0,67-5 2 16,0-6-2-16,-67 11 0 0,0 0 0 0,63-5 0 0,-1-2 0 16,-62 7 0-16,0 0 0 0,72-1 0 0,6-3 0 15,-78 4 0-15,0 0 0 0,76-5 0 0,-4-2 0 16,-72 7-1-16,0 0 1 0,69-9 0 0,-6 1 0 15,-63 8-1-15,0 0 1 0,67-7-1 0,6-5 1 16,-73 12-1-16,0 0 1 0,74-9-1 0,-4-3 1 0,-70 12-1 16,0 0 1-16,64-9-1 0,-6 6 1 0,-58 3-1 15,0 0 1-15,58-4 0 0,2 1 0 0,-60 3-1 16,0 0 1-16,64 3 0 0,3 1 0 0,-67-4-1 16,0 0 1-16,60 3 0 0,-7 6 0 0,-53-9 0 0,0 0 0 15,49 9 0-15,-8-1 0 0,-41-8 0 0,0 0 0 16,40 7 1-16,-3-2-1 0,-37-5 1 0,0 0-1 15,37 4 1-15,-2-4-1 0,-35 0 1 0,0 0-1 16,36 0 2-16,1 0-2 0,-37 0 1 0,0 0-1 16,35 0 2-16,-8-4-2 0,-27 4 1 0,0 0-1 15,28-1 2-15,-5-3-2 0,-23 4 1 0,0 0-1 0,23-3 1 16,-6 3-1-16,-17 0 0 0,0 0 0 0,18 0 1 16,-6 3-1-16,-12-3 1 0,0 0-1 0,14 4 1 15,-5 1-1-15,-9-5 2 0,0 0-2 0,9 7 2 16,0 5-2-16,-9-12 3 0,0 0-3 0,2 8 3 15,1 1-3-15,-3-9 3 0,0 0-3 0,0 12 3 16,-3 7-3-16,3-19 2 0,0 0-2 0,-2 24 3 16,-2 6-3-16,4-30 2 0,0 0-2 0,-3 36 3 15,1 13-3-15,2-49 1 0,0 0-1 0,0 52 2 0,-4 8-2 16,4-60 1-16,0 0-1 0,0 57 1 0,0-13-1 16,0-44 1-16,0 0-1 0,0 46 1 0,0 6-1 15,0-52 1-15,0 0-1 0,4 57 2 0,1 16-2 16,-5-73 2-16,0 0-2 0,6 73 2 0,-3-2-2 15,-3-71 2-15,0 0-2 0,0 62 3 0,0-3-3 16,0-59 2-16,0 0-2 0,-3 57 3 0,3 7-3 16,0-64 3-16,0 0-3 0,3 62 4 0,1 2-4 15,-4-64 4-15,0 0-4 0,5 61 4 0,-9-9-4 16,4-52 3-16,0 0-3 0,-1 45 4 0,1-5-4 0,0-40 5 16,0 0-5-16,-2 39 6 0,0 6-6 0,2-45 8 15,0 0-8-15,-5 52 9 0,1 11-9 0,4-63 10 0,0 0-10 16,-5 64 11-16,1-9-11 0,4-55 12 0,0 0-12 15,-5 50 13-15,5-7-13 0,0-43 10 0,0 0-10 16,0 38 11-16,0 6-11 0,0-44 8 0,0 0-8 16,-3 41 8-16,-3 8-8 0,6-49 6 0,0 0-6 0,-7 48 7 15,0 1-7-15,7-49 5 0,0 0-5 0,-3 46 5 16,-3-9-5-16,6-37 4 0,0 0-4 0,-3 36 4 16,-9-3-4-16,12-33 4 0,0 0-4 0,-11 28 5 15,6-8-5-15,5-20 5 0,0 0-5 0,-9 19 5 16,2-1-5-16,7-18 4 0,0 0-4 0,-6 17 5 15,1-1-5-15,5-16 3 0,0 0-3 0,-3 15 3 16,1-6-3-16,2-9 2 0,0 0-2 0,0 8 3 16,0 3-3-16,0-11 1 0,0 0-1 0,0 9 2 15,0-4-2-15,0-5 1 0,0 0-1 0,0 10 1 16,0-5-1-16,0-5 1 0,0 0-1 0,0 0 1 16,-9 7-1-16,9-7 0 0,0 0 0 0,-9 2 1 0,0 0-1 15,9-2 2-15,0 0-2 0,-12 1 2 0,-2 3-2 16,14-4 3-16,0 0-3 0,-14 0 4 0,-4-4-4 15,18 4 4-15,0 0-4 0,-26-5 5 0,-11-5-5 16,37 10 5-16,0 0-5 0,-41-11 6 0,6 5-6 16,35 6 8-16,0 0-8 0,-32-4 9 0,-1-1-9 15,33 5 7-15,0 0-7 0,-39-7 8 0,-2 5-8 0,41 2 6 16,0 0-6-16,-46 0 7 0,-3 0-7 0,49 0 5 16,0 0-5-16,-51 0 6 0,-2 0-6 0,53 0 2 15,0 0-2-15,-53-3 2 0,5-1-2 0,48 4 0 0,0 0 0 16,-47-3 1-16,-3-2-1 0,50 5 0 0,0 0 0 15,-51-4 0-15,-3-3 0 0,54 7 0 0,0 0 0 16,-59-1 0-16,-8 2 0 0,67-1 0 0,0 0 0 16,-63 2 0-16,1-4 0 0,62 2 0 0,0 0 0 15,-51-1 0-15,5 1 0 0,46 0 0 0,0 0 0 16,-53 1 0-16,-10-1 0 0,63 0 1 0,0 0-1 16,-73-1 2-16,6-3-2 0,67 4 2 0,0 0-2 0,-60 4 3 15,6-1-3-15,54-3 4 0,0 0-4 0,-48 9 5 16,6-6-5-16,42-3 7 0,0 0-7 0,-46 2 7 15,-7-2-7-15,53 0 8 0,0 0-8 0,-60 0 8 16,2 0-8-16,58 0 9 0,0 0-9 0,-55 0 10 16,7 3-10-16,48-3 11 0,0 0-11 0,-40 0 11 15,12 0-11-15,28 0 11 0,0 0-11 0,-32-3 11 16,-9-2-11-16,41 5 10 0,0 0-10 0,-40-4 11 16,1-3-11-16,39 7 8 0,0 0-8 0,-42-1 9 0,-13-3-9 15,55 4 6-15,0 0-6 0,-48 0 7 0,15 4-7 16,33-4 5-16,0 0-5 0,-32 8 6 0,6-1-6 15,26-7 3-15,0 0-3 0,-18 9 4 0,-1-1-4 16,19-8 0-16,0 0 0 0,-13 4 1 0,4-2-1 16,9-2-2-16,0 0 2 0,0 0-2 0,-10 1 2 15,1 1-1217-15</inkml:trace>
  <inkml:trace contextRef="#ctx0" brushRef="#br0" timeOffset="1614">8241 3947 214 0,'0'0'0'16,"0"0"0"-16,-25-12 0 0,25 12 5 0,0 0-5 15,-16-7 6-15,9 2-6 0,7 5 11 0,0 0-11 0,-9-3 12 16,-5 3-12-16,14 0 22 0,0 0-22 0,-17 0 22 15,-1 0-22-15,18 0 32 0,0 0-32 0,-19 7 32 16,-10 5-32-16,29-12 25 0,0 0-25 0,-21 17 26 16,2 2-26-16,19-19 25 0,0 0-25 0,-9 24 25 15,6 2-25-15,3-26 20 0,0 0-20 0,0 31 20 16,5 6-20-16,-5-37 16 0,0 0-16 0,12 36 16 16,6-8-16-16,-18-28 15 0,0 0-15 0,24 29 16 15,6-5-16-15,-30-24 11 0,0 0-11 0,27 21 12 0,1-5-12 16,-28-16 7-16,0 0-7 0,27 7 8 0,-1 1-8 15,-26-8 5-15,0 0-5 0,28 12 6 0,-10 9-6 16,-18-21 4-16,0 0-4 0,14 28 5 0,-5 1-5 16,-9-29 4-16,0 0-4 0,-5 35 5 0,-8 1-5 15,13-36 5-15,0 0-5 0,-19 37 5 0,-2-4-5 16,21-33 4-16,0 0-4 0,-23 27 5 0,-5-1-5 16,28-26 6-16,0 0-6 0,-27 23 6 0,6-6-6 15,21-17 6-15,0 0-6 0,-16 12 7 0,0-12-7 16,16 0 7-16,0 0-7 0,-10 0 7 0,1-3-7 0,9 3 8 15,0 0-8-15,-14-6 9 0,1-2-9 0,13 8 3 0,0 0-3 16,-14-12 3-16,5 5-3 0,4-2-471 0</inkml:trace>
  <inkml:trace contextRef="#ctx0" brushRef="#br0" timeOffset="4079.23">8572 4048 191 0,'0'0'0'0,"0"0"0"0,-14 0 0 16,14 0 9-16,0 0-9 0,-17 2 9 0,-1 4-9 16,18-6 14-16,0 0-14 0,-19 13 14 0,-8 7-14 0,27-20 20 15,0 0-20-15,-23 28 20 0,6 1-20 16,17-29 19-16,0 0-19 0,-14 40 20 0,-1 5-20 0,15-45 16 15,0 0-16-15,-7 47 17 0,6-9-17 0,1-38 9 16,0 0-9-16,0 35 9 0,8-15-9 0,-8-20 4 16,0 0-4-16,18 16 5 0,5-14-5 0,-23-2 2 0,0 0-2 15,28-2 2-15,13-8-2 0,-41 10 2 16,0 0-2-16,40-18 2 0,-8-9-2 0,-32 27 3 0,0 0-3 16,27-37 4-16,-4-3-4 0,-23 40 4 0,0 0-4 15,17-41 5-15,-8 8-5 0,-9 33 5 0,0 0-5 0,5-36 5 16,-5-13-5-16,0 49 6 0,0 0-6 0,-3-52 6 15,-3 0-6-15,6 52 5 0,0 0-5 0,-5-57 5 16,-4-12-5-16,9 69 3 0,0 0-3 0,-8-64 4 16,2 24-4-16,6 40 2 0,0 0-2 0,-3-29 2 15,-1 10-2-15,4 19 1 0,0 0-1 0,0-9 2 16,0 9-2-16,0 0 1 0,0 0-1 0,0 0 1 16,0 12-1-16,0-12 1 0,0 0-1 0,4 30 1 15,5 22-1-15,-9-52 1 0,0 0-1 0,12 60 2 16,11 8-2-16,-23-68 1 0,0 0-1 0,23 60 2 15,-4-11-2-15,-19-49 1 0,0 0-1 0,16 41 2 0,-2-8-2 16,-14-33 2-16,0 0-2 0,5 31 2 0,-8-3-2 16,3-28 2-16,0 0-2 0,-5 24 3 0,-1-10-3 15,6-14 3-15,0 0-3 0,-7 10 4 0,7-10-4 16,0 0 7-16,0 0-7 0,0 0 8 0,-7-22-8 16,7 22 15-16,0 0-15 0,-3-24 16 0,-3-6-16 15,6 30 22-15,0 0-22 0,0-27 22 0,0 6-22 16,0 21 26-16,0 0-26 0,6-16 27 0,-6 8-27 0,0 8 22 15,0 0-22-15,0 0 22 0,14 0-22 0,-14 0 16 16,0 0-16-16,12 12 16 0,2 5-16 0,-14-17 5 16,0 0-5-16,18 22 6 0,8-4-6 0,-26-18 4 0,0 0-4 15,25 12 4-15,5-3-4 0,-30-9 2 0,0 0-2 16,32 3 3-16,-4-3-3 0,-28 0 2 0,0 0-2 16,26-9 2-16,-3-6-2 0,-23 15 4 0,0 0-4 15,18-16 5-15,1-1-5 0,-19 17 11 0,0 0-11 16,22-21 11-16,-5-3-11 0,-17 24 13 0,0 0-13 0,11-23 14 15,1 10-14-15,-12 13 15 0,0 0-15 0,4-13 16 16,-3 3-16-16,-1 10 14 0,0 0-14 0,0-5 14 16,0 5-14-16,0 0 10 0,0 0-10 0,0 0 11 15,0-9-11-15,0 9 10 0,0 0-10 0,0 0 10 16,-5-7-10-16,5 7 7 0,0 0-7 0,-12 4 8 16,-4 4-8-16,16-8 7 0,0 0-7 0,-18 16 8 15,6 5-8-15,12-21 7 0,0 0-7 0,-11 21 7 16,8 10-7-16,3-31 6 0,0 0-6 0,0 27 6 15,3 3-6-15,-3-30 4 0,0 0-4 0,11 24 4 16,1-8-4-16,-12-16 2 0,0 0-2 0,18 12 2 0,5-12-2 16,-23 0 0-16,0 0 0 0,23-4 1 0,0-11-1 15,-23 15 0-15,0 0 0 0,26-18 0 0,2-6 0 16,-28 24 0-16,0 0 0 0,29-28 0 0,1 1 0 16,-30 27-3-16,0 0 3 0,26-24-2 0,-7 6 2 15,-19 18-10-15,0 0 10 0,18-8-9 0,-13 1 9 16,-5 7-13-16,0 0 13 0,0 0-13 0,0 0 13 0,0 0-16 15,0 0 16-15,0 0-15 0,-17-4 15 0,17 4-16 16,0 0 16-16,-14 4-16 0,0-1 16 0,14-3-16 16,0 0 16-16,-15 9-16 0,1 3 16 15,14-12-6-15,0 0 6 0,-12 15-6 0,3 3 6 0,9-18-3 0,0 0 3 16,-5 19-2-16,1-2 2 0,4-17-4 16,0 0 4-16,4 19-3 0,5-3 3 0,-9-16-4 0,0 0 4 15,14 14-3-15,3-8 3 0,-17-6-6 0,0 0 6 16,18 0-5-16,0-3 5 0,-18 3-5 0,0 0 5 15,19-12-5-15,-8 0 5 0,-11 12-3 0,0 0 3 0,9-18-2 16,-2-9 2-16,-7 27-1 0,0 0 1 0,5-33 0 16,-9-3 0-16,4 36 0 0,0 0 0 0,-5-44 0 15,-9-1 0-15,14 45 0 0,0 0 0 0,-14-48 1 16,-7-13-1-16,21 61 2 0,0 0-2 0,-20-57 3 16,4 17-3-16,16 40 4 0,0 0-4 0,-14-33 5 15,4 14-5-15,10 19 4 0,0 0-4 0,-13-12 5 16,8 4-5-16,5 8 12 0,0 0-12 0,-9-4 13 15,-8 8-13-15,17-4 14 0,0 0-14 0,-18 8 15 16,4 11-15-16,14-19 22 0,0 0-22 0,-9 33 23 16,13 12-23-16,-4-45 21 0,0 0-21 0,8 52 22 15,10 5-22-15,-18-57 20 0,0 0-20 0,23 56 21 0,2-8-21 16,-25-48 17-16,0 0-17 0,30 38 17 0,5-10-17 16,-35-28 5-16,0 0-5 0,32 24 6 0,-4-5-6 15,-28-19 1-15,0 0-1 0,23 12 2 0,0-3-2 16,-23-9 0-16,0 0 0 0,21 3 0 0,-3-10 0 15,-18 7 0-15,0 0 0 0,15-8 0 0,1-8 0 0,-16 16 0 16,0 0 0-16,9-17 0 0,-2-2 0 0,-7 19 0 16,0 0 0-16,7-17 1 0,-5-2-1 0,-2 19 1 15,0 0-1-15,4-16 2 0,-1 7-2 0,-3 9 2 0,0 0-2 16,0 0 2-16,5-5-2 0,-5 5 2 0,0 0-2 16,0 0 2-16,9 14-2 0,-9-14 1 0,0 0-1 15,4 19 2-15,-3 2-2 0,-1-21 1 0,0 0-1 16,6 19 2-16,3-2-2 0,-9-17 2 0,0 0-2 0,8 16 2 15,-1-4-2-15,-7-12 3 0,0 0-3 0,6 8 4 16,-1-11-4-16,-5 3 2 0,0 0-2 0,9-5 3 16,3-4-3-16,-12 9 1 0,0 0-1 0,9-12 2 15,0-4-2-15,-9 16 0 0,0 0 0 0,7-12 1 16,-4 4-1-16,-3 8 0 0,0 0 0 0,4-7 0 16,1-2 0-16,-5 9 0 0,0 0 0 0,4-9 0 15,-4 9 0-15,0 0 0 0,0 0 0 0,14 6 0 16,-9 2 0-16,-5-8 0 0,0 0 0 0,9 12 0 15,3 7 0-15,-12-19 0 0,0 0 0 0,14 16 0 16,-5-7 0-16,-9-9 0 0,0 0 0 0,9 3 0 0,0-6 0 16,-9 3 0-16,0 0 0 0,16-9 1 0,8-13-1 15,-24 22 0-15,0 0 0 0,23-26 1 0,-7-9-1 16,-16 35 0-16,0 0 0 0,11-38 1 0,-4-14-1 16,-7 52 0-16,0 0 0 0,3-57 0 0,-6-7 0 15,3 64 0-15,0 0 0 0,-5-61 0 0,-1 16 0 16,6 45 0-16,0 0 0 0,-14-40 0 0,-3-3 0 15,17 43 0-15,0 0 0 0,-18-33 0 0,9 16 0 0,9 17 0 16,0 0 0-16,-9-7 0 0,4 2 0 0,5 5-1 16,0 0 1-16,-9-7 0 0,-3 3 0 0,12 4-1 15,0 0 1-15,-11 7-1 0,-3 18 1 0,14-25-2 16,0 0 2-16,-9 33-1 0,0 3 1 0,9-36-3 16,0 0 3-16,0 48-2 0,6 9 2 0,-6-57-2 0,0 0 2 15,10 64-2-15,8 0 2 0,-18-64-2 0,0 0 2 16,23 61-2-16,10-12 2 0,-33-49 0 0,0 0 0 15,37 39 0-15,-5-6 0 0,-32-33 0 0,0 0 0 0,32 30 1 16,0-6-1-16,-32-24 3 0,0 0-3 0,31 19 4 16,-1-10-4-16,-30-9 2 0,0 0-2 0,25 0 3 15,-4-6-3-15,-21 6 3 0,0 0-3 0,18-12 3 16,-2-10-3-16,-16 22 5 0,0 0-5 0,16-24 5 16,-2-2-5-16,-14 26 5 0,0 0-5 0,9-25 6 15,-9 1-6-15,0 24 6 0,0 0-6 0,-4-24 6 16,-5-16-6-16,9 40 6 0,0 0-6 0,-10-33 7 15,1 18-7-15,9 15 2 0,0 0-2 0,-5-9 3 16,5 9-3-16,0 0 1 0,0 0-1 0,-9 0 2 16,0 14-2-16,9-14 0 0,0 0 0 0,-9 27 0 0,9 5 0 15,0-32 0-15,0 0 0 0,0 33 0 0,9-1 0 16,-9-32 0-16,0 0 0 0,9 25 0 0,5-6 0 16,-14-19 0-16,0 0 0 0,14 17 0 0,4-10 0 15,-18-7-1-15,0 0 1 0,17 2 0 0,-3 1 0 16,-14-3-2-16,0 0 2 0,11 0-1 0,1-5 1 15,-12 5-2-15,0 0 2 0,13-7-1 0,-3-5 1 16,-10 12 0-16,0 0 0 0,9-16 0 0,3-4 0 0,-12 20 0 16,0 0 0-16,9-25 0 0,2-8 0 0,-11 33 0 15,0 0 0-15,12-31 0 0,-7 10 0 0,-5 21 0 16,0 0 0-16,9-15 1 0,2 10-1 0,-11 5 0 0,0 0 0 16,12 8 1-16,-1 17-1 0,-11-25 1 0,0 0-1 15,9 31 1-15,3 2-1 0,-12-33 1 0,0 0-1 16,12 33 1-16,-5-6-1 0,-7-27 1 0,0 0-1 15,7 28 1-15,-5-7-1 0,-2-21 0 0,0 0 0 16,4 15 1-16,-4-10-1 0,0-5 0 0,0 0 0 0,0 0 1 16,0 0-1-16,0 0 1 0,0 0-1 0,-6-5 1 15,6-7-1-15,0 12 1 0,0 0-1 16,6-31 2-16,3-14-2 0,-9 45 4 0,0 0-4 0,12-57 4 16,-2-7-4-16,-10 64 7 0,0 0-7 0,9-57 7 15,-9 10-7-15,0 47 1 0,0 0-1 0,4-26 1 16,-4 10-1-16,2 4-786 0</inkml:trace>
  <inkml:trace contextRef="#ctx0" brushRef="#br0" timeOffset="5765.5">7375 3394 102 0,'0'0'0'0,"28"-4"0"0,48-1 0 15,-76 5 0-15,0 0 0 0,78-3 0 0,-11-1 0 16,0-1-17-16</inkml:trace>
  <inkml:trace contextRef="#ctx0" brushRef="#br0" timeOffset="6229.41">7285 3184 147 0,'0'0'0'0,"0"0"0"16,3 24 0-16,-3-24 1 0,0 0-1 0,6 18 2 16,8 1-2-16,-14-19 10 0,0 0-10 0,23 15 10 0,8-3-10 15,-31-12 6-15,0 0-6 0,39 9 7 16,7 3-7-16,-46-12 11 0,0 0-11 0,50 12 11 0,-8 9-11 15,-42-21 14-15,0 0-14 0,40 28 15 0,-4-4-15 16,-36-24 17-16,0 0-17 0,31 28 18 0,-1 1-18 16,-30-29 32-16,0 0-32 0,20 35 33 0,-11 3-33 15,-9-38 40-15,0 0-40 0,0 36 40 0,-6 1-40 16,6-37 32-16,0 0-32 0,-12 31 33 0,-7-5-33 0,19-26 30 16,0 0-30-16,-32 24 30 0,-7 4-30 0,39-28 25 15,0 0-25-15,-46 27 25 0,-7 1-25 0,53-28 15 16,0 0-15-16,-56 29 15 0,3-10-15 0,53-19 9 15,0 0-9-15,-49 18 10 0,12-11-10 0,37-7 4 0,0 0-4 16,-41 0 5-16,-8-4-5 0,-4 1-426 0</inkml:trace>
  <inkml:trace contextRef="#ctx0" brushRef="#br0" timeOffset="6761.7">6228 3560 348 0,'0'0'0'0,"20"0"0"0,36 5 0 0,-56-5 0 0,0 0 0 16,72 7 0-16,20 2 0 0,-92-9 0 0,0 0 0 15,102 3 1-15,3-3-1 0,-105 0 1 0,0 0-1 16,109 0 2-16,7-7-2 0,-116 7 9 0,0 0-9 16,115-10 9-16,-4-4-9 0,-111 14 30 0,0 0-30 0,99-14 31 15,-7-2-31-15,-92 16 52 0,0 0-52 0,84-19 53 16,-3 2-53-16,-81 17 69 0,0 0-69 0,66-12 70 15,-13 3-70-15,-53 9 53 0,0 0-53 0,40-3 53 16,-13-2-53-16,-27 5 41 0,0 0-41 0,16 0 41 16,-16 0-41-16,0 0 18 0,0 0-18 0,0 0 19 15,-8-4-19-15,1 1-615 0</inkml:trace>
  <inkml:trace contextRef="#ctx0" brushRef="#br0" timeOffset="7432.16">6463 4202 169 0,'0'0'0'0,"18"3"0"0,33 6 0 16,-51-9 4-16,0 0-4 0,72 12 5 0,13 0-5 15,-85-12 11-15,0 0-11 0,84 9 11 0,3-9-11 0,-87 0 17 16,0 0-17-16,91-4 17 0,8 4-17 15,-99 0 16-15,0 0-16 0,99 0 17 0,-13-1-17 0,-86 1 14 16,0 0-14-16,82-4 14 0,8 4-14 0,-90 0 18 16,0 0-18-16,81 4 19 0,-12 1-19 0,-69-5 22 0,0 0-22 15,58 8 23-15,-21-1-23 0,-37-7 28 0,0 0-28 16,24 0 29-16,-9-3-29 0,-15 3 20 0,0 0-20 16,8-9 21-16,-8-6-21 0,0 15 15 0,0 0-15 0,-3-18 15 15,-2-9-15-15,-4-1-319 0</inkml:trace>
  <inkml:trace contextRef="#ctx0" brushRef="#br0" timeOffset="7845.41">7050 4041 292 0,'0'0'0'0,"0"0"0"0,13-4 0 16,-13 4 0-16,0 0 0 0,23-1 0 0,14 2 0 16,-37-1 1-16,0 0-1 0,44 4 2 0,-7-8-2 15,-37 4 4-15,0 0-4 0,40-1 4 0,-4 1-4 16,-36 0 10-16,0 0-10 0,42 0 10 0,6 5-10 16,-48-5 17-16,0 0-17 0,45 7 17 0,5-5-17 15,-50-2 20-15,0 0-20 0,46 6 21 0,-11 10-21 0,-35-16 20 16,0 0-20-16,33 17 21 0,-8 2-21 0,-25-19 17 15,0 0-17-15,20 18 17 0,-12 1-17 0,-8-19 9 16,0 0-9-16,0 29 10 0,-8 4-10 0,8-33 11 0,0 0-11 16,-20 40 12-16,-1-4-12 0,21-36 12 0,0 0-12 15,-32 36 12-15,-8 4-12 0,40-40 21 0,0 0-21 16,-44 37 21-16,1-10-21 0,43-27 26 0,0 0-26 16,-44 21 26-16,-5-4-26 0,49-17 29 0,0 0-29 15,-51 16 29-15,1-4-29 0,50-12 21 0,0 0-21 16,-58 12 21-16,-6-5-21 0,64-7 17 0,0 0-17 0,-58 2 17 15,12 1-17-15,1-3-516 0</inkml:trace>
  <inkml:trace contextRef="#ctx0" brushRef="#br0" timeOffset="8361">6911 4520 863 0,'0'0'0'0,"0"0"0"16,-5-7 0-16,5 7-3 0,0 0 3 0,0 0-3 15,0 0 3-15,0 0-8 0,0 0 8 0,0 0-7 16,-9-5 7-16,9 5-25 0,0 0 25 0,-11 0-24 0,2 5 24 16,-3-1-535-16</inkml:trace>
  <inkml:trace contextRef="#ctx0" brushRef="#br0" timeOffset="9562.92">6313 5225 191 0,'0'0'0'0,"9"3"0"0,1 0 0 15,-10-3 0-15,0 0 0 0,18 2 1 0,5 0-1 16,-23-2 0-16,0 0 0 0,26 2 1 0,6-2-1 0,-32 0 2 16,0 0-2-16,41-4 3 0,8-1-3 0,-49 5 14 15,0 0-14-15,51-7 14 0,2-2-14 0,-53 9 24 0,0 0-24 16,46-8 24-16,-2 3-24 0,-44 5 32 16,0 0-32-16,37 0 33 0,-2 1-33 0,-35-1 43 0,0 0-43 15,34 4 44-15,5 1-44 0,-39-5 43 0,0 0-43 16,40 7 43-16,1-2-43 0,-41-5 36 0,0 0-36 15,46 2 36-15,0 0-36 0,-46-2 31 0,0 0-31 16,45 3 32-16,-6-3-32 0,-39 0 28 0,0 0-28 16,37 3 28-16,-1 3-28 0,-36-6 21 0,0 0-21 0,31 7 22 15,5-7-22-15,-36 0 17 0,0 0-17 0,31-4 17 16,3 4-17-16,-34 0 12 0,0 0-12 0,35-5 13 16,0-2-13-16,-35 7 9 0,0 0-9 0,38-5 10 15,-3 5-10-15,-35 0 7 0,0 0-7 0,37 5 7 16,-11 0-7-16,-26-5 4 0,0 0-4 0,27 11 5 15,-4 1-5-15,-23-12 3 0,0 0-3 0,24 8 4 16,1-2-4-16,-25-6 4 0,0 0-4 0,28 3 5 16,-1 4-5-16,-27-7 3 0,0 0-3 0,23 3 3 15,-11-1-3-15,-12-2 2 0,0 0-2 0,11 4 3 0,1-4-3 16,-12 0 2-16,0 0-2 0,11 0 3 0,-3 0-3 16,-8 0 1-16,0 0-1 0,0 0 2 0,9-7-2 15,-9 7 0-15,0 0 0 0,0 0 1 0,9-11-1 16,0 1-603-16</inkml:trace>
  <inkml:trace contextRef="#ctx0" brushRef="#br0" timeOffset="10093.59">7320 4832 393 0,'0'0'0'0,"0"0"0"15,0 5 0-15,0-5 4 0,0 0-4 0,0 12 4 16,5 9-4-16,-5-21 13 0,0 0-13 0,9 22 14 15,0-1-14-15,-9-21 9 0,0 0-9 0,11 19 9 16,5 2-9-16,-16-21 5 0,0 0-5 0,19 17 6 16,2 2-6-16,-21-19 3 0,0 0-3 0,25 21 3 0,1 0-3 15,-26-21 6-15,0 0-6 0,27 22 6 0,-1-1-6 16,-26-21 9-16,0 0-9 0,25 21 10 0,0 0-10 16,-25-21 14-16,0 0-14 0,22 20 14 0,-2 3-14 15,-20-23 13-15,0 0-13 0,21 17 14 0,-7-1-14 16,-14-16 8-16,0 0-8 0,14 15 8 0,-1 3-8 15,-13-18 10-15,0 0-10 0,10 15 10 0,-4-6-10 16,-6-9 11-16,0 0-11 0,0 8 11 0,-6 11-11 0,6-19 14 16,0 0-14-16,-9 18 14 0,-1 1-14 0,10-19 15 15,0 0-15-15,-23 19 16 0,-12 2-16 0,35-21 14 16,0 0-14-16,-44 24 14 0,-6 0-14 0,50-24 18 16,0 0-18-16,-51 24 19 0,-2 4-19 0,53-28 18 15,0 0-18-15,-42 29 18 0,3-10-18 0,39-19 16 0,0 0-16 16,-32 21 16-16,7 0-16 0,25-21 1 0,0 0-1 15,-21 12 2-15,4-3-2 0,-1-1-542 0</inkml:trace>
  <inkml:trace contextRef="#ctx0" brushRef="#br0" timeOffset="10522.13">6819 4508 113 0,'0'0'0'16,"0"0"0"-16,9-12 0 0,-9 12 1 0,0 0-1 0,5-10 2 16,1 1-2-16,-6 9 5 0,0 0-5 0,7-5 6 15,-7 5-6-15,0 0 11 0,0 0-11 0,1 8 11 16,3 13-11-16,1-5-52 0</inkml:trace>
  <inkml:trace contextRef="#ctx0" brushRef="#br0" timeOffset="10945.1">6784 5148 259 0,'0'0'0'0,"0"0"0"15,9-1 0-15,-9 1 2 0,0 0-2 0,3-11 3 16,3-6-3-16,-6 17 7 0,0 0-7 0,0-17 7 16,0 5-7-16,0 12 13 0,0 0-13 0,3-7 13 15,-3 7-13-15,0 0 13 0,0 0-13 0,2-9 13 16,-2 9-13-16,0 0-188 0</inkml:trace>
  <inkml:trace contextRef="#ctx0" brushRef="#br0" timeOffset="11216.77">6833 4595 415 0,'0'0'0'0,"0"0"0"0,0 0 0 0,0 0 2 16,0 0-2-16,0 0 2 0,4 10-2 0,-4-10 2 0,0 0-2 15,-7 9 3-15,1 3-3 0,6-12 0 0,0 0 0 16,-8 15 1-16,-1 10-1 0,9-25 0 0,0 0 0 15,-9 24 0-15,4 0 0 0,-4 2-259 0</inkml:trace>
  <inkml:trace contextRef="#ctx0" brushRef="#br0" timeOffset="11424.07">6862 4885 438 0,'0'0'0'0,"0"0"0"16,3-5 0-16,-3 5 0 0,0 0 0 0,0 0 0 0,0 0 0 16,0 0 0-16,0 0 0 0,0 0 1 0,0 0-1 15,0 0-270-15</inkml:trace>
  <inkml:trace contextRef="#ctx0" brushRef="#br0" timeOffset="15576.14">6255 4162 169 0,'0'0'0'15,"0"0"0"-15,0 0 0 0,0 0 1 0,0 0-1 16,0 0 1-16,0 0-1 0,0 0 0 0,0 0 0 15,0 0 1-15,0 0-1 0,0 0 6 0,0 0-6 16,0 0 7-16,0 0-7 0,0 0 2 0,0 0-2 0,0 0 2 16,0 0-2-16,0 0 1 0,0 0-1 0,0 0 2 15,0 0-2-15,0 0 1 0,0 0-1 0,26 0 2 16,-12 0-2-16,-14 0 1 0,0 0-1 0,23-5 2 16,4 1-2-16,-27 4 0 0,0 0 0 0,28 0 1 15,7 0-1-15,-35 0 0 0,0 0 0 0,32 0 0 16,0 0 0-16,-1 0-90 0</inkml:trace>
  <inkml:trace contextRef="#ctx0" brushRef="#br0" timeOffset="18376.4">4807 3115 180 0,'0'0'0'0,"0"0"0"0,40-12 0 16,-40 12 12-16,0 0-12 0,39-9 12 0,-2-6-12 15,-37 15 19-15,0 0-19 0,35-12 19 0,-10 3-19 16,-25 9 20-16,0 0-20 0,21-7 20 0,-3 4-20 16,-18 3 6-16,0 0-6 0,10-6 6 0,3-1-6 15,1 2-161-15</inkml:trace>
  <inkml:trace contextRef="#ctx0" brushRef="#br0" timeOffset="18691.36">4865 3191 214 0,'0'0'0'16,"0"0"0"-16,5 21 0 0,-5-21 0 0,0 0 0 15,7 21 1-15,-2 8-1 0,-5-29 1 0,0 0-1 16,9 35 2-16,2 5-2 0,-11-40 2 0,0 0-2 16,12 41 2-16,2 1-2 0,-14-42 2 0,0 0-2 0,13 39 2 15,-3-2-2-15,-10-37 2 0,0 0-2 0,9 36 2 16,-2-3-2-16,-7-33 2 0,0 0-2 0,2 36 3 16,1 4-3-16,-3-40 8 0,0 0-8 0,0 36 9 15,0 1-9-15,0-37 15 0,0 0-15 0,0 31 16 16,0-7-16-16,-3-3-153 0</inkml:trace>
  <inkml:trace contextRef="#ctx0" brushRef="#br0" timeOffset="19274.61">5256 3890 180 0,'0'0'0'0,"0"0"0"15,9 12 0-15,-9-12 3 0,0 0-3 0,2 9 3 16,-2-9-3-16,0 0 17 0,0 0-17 0,0 0 17 15,0 0-17-15,0 0 31 0,0 0-31 0,-5-16 32 0,-1-16-32 16,6 32 32-16,0 0-32 0,-7-44 32 0,2-1-32 16,5 45 28-16,0 0-28 0,-5-48 28 0,1 15-28 15,4 33 26-15,0 0-26 0,-5-28 26 0,-4 4-26 16,9 24 24-16,0 0-24 0,-5-21 25 0,5 6-25 16,0 15 24-16,0 0-24 0,-4-12 24 0,4 12-24 15,0 0 24-15,0 0-24 0,0-6 24 0,9 8-24 0,-9-2 22 16,0 0-22-16,5 11 22 0,4 6-22 0,-9-17 20 15,0 0-20-15,13 24 20 0,-3 12-20 0,-10-36 18 16,0 0-18-16,14 44 19 0,2 4-19 0,-16-48 7 0,0 0-7 16,14 49 8-16,0-8-8 0,-14-41 0 0,0 0 0 15,9 31 0-15,-5-6 0 0,1-1-492 0</inkml:trace>
  <inkml:trace contextRef="#ctx0" brushRef="#br0" timeOffset="19605.89">4752 3115 315 0,'0'0'0'0,"12"-3"0"0,25-10 0 15,-37 13 0-15,0 0 0 0,44-12 0 0,4-5 0 0,-48 17 0 16,0 0 0-16,44-16 0 0,-12 8 0 0,-32 8 2 15,0 0-2-15,30-7 2 0,-5 7-2 0,-25 0 1 16,0 0-1-16,26 3 2 0,4 1-2 0,-2 1-182 16</inkml:trace>
  <inkml:trace contextRef="#ctx0" brushRef="#br0" timeOffset="20024.91">5505 2724 214 0,'0'0'0'0,"0"0"0"16,-14 7 0-16,14-7 5 0,0 0-5 0,-16 8 6 0,-2 8-6 15,18-16 11-15,0 0-11 0,-19 17 12 0,1 11-12 16,18-28 29-16,0 0-29 0,-19 36 30 0,1 18-30 16,18-54 45-16,0 0-45 0,-21 68 46 0,4 4-46 15,17-72 45-15,0 0-45 0,-15 82 45 0,7 9-45 16,8-91 41-16,0 0-41 0,-2 94 41 0,11 3-41 0,-9-97 34 15,0 0-34-15,19 84 34 0,8-14-34 0,-27-70 30 16,0 0-30-16,31 57 30 0,5-17-30 0,-36-40 25 16,0 0-25-16,37 27 25 0,-6-9-25 0,-31-18 19 15,0 0-19-15,36 8 20 0,4-1-20 0,-3 2-531 0</inkml:trace>
  <inkml:trace contextRef="#ctx0" brushRef="#br0" timeOffset="20545.75">5533 3108 135 0,'0'0'0'0,"0"0"0"0,4 7 0 16,-4-7 6-16,0 0-6 0,0 12 6 0,0 4-6 16,0-16 17-16,0 0-17 0,5 24 17 0,7 0-17 15,-12-24 28-15,0 0-28 0,16 33 28 0,2 5-28 16,-18-38 26-16,0 0-26 0,21 43 27 0,-3 9-27 16,-18-52 23-16,0 0-23 0,23 49 24 0,-4-4-24 15,-19-45 13-15,0 0-13 0,18 40 13 0,-9-8-13 16,-9-32 12-16,0 0-12 0,3 21 12 0,-3-9-12 15,0-12 12-15,0 0-12 0,0 0 13 0,-9 7-13 16,9-7 13-16,0 0-13 0,-9 0 13 0,-5-8-13 0,14 8 12 16,0 0-12-16,-21-19 12 0,-14-26-12 0,35 45 19 15,0 0-19-15,-32-61 19 0,7-19-19 0,25 80 26 16,0 0-26-16,-17-78 26 0,-1 8-26 0,18 70 31 0,0 0-31 16,-12-59 32-16,10 7-32 0,2 52 25 0,0 0-25 15,0-40 26-15,2 12-26 0,-2 28 16 0,0 0-16 16,3-20 16-16,3 4-16 0,-6 16 13 0,0 0-13 15,8-5 13-15,7 13-13 0,-15-8 9 0,0 0-9 16,15 13 10-16,5 6-10 0,-20-19 7 0,0 0-7 16,18 20 7-16,-1 5-7 0,-17-25 7 0,0 0-7 15,18 24 7-15,-4 0-7 0,-14-24 13 0,0 0-13 0,14 29 13 16,-2 4-13-16,-12-33 14 0,0 0-14 0,11 35 15 16,-2 1-15-16,-6 1-560 0</inkml:trace>
  <inkml:trace contextRef="#ctx0" brushRef="#br0" timeOffset="20747.7">5849 3177 236 0,'0'0'0'0,"0"0"0"0,9 19 0 15,-9-19 7-15,0 0-7 0,9 18 8 0,-4 6-8 16,-5-24 14-16,0 0-14 0,9 31 15 0,-4 5-15 15,-5-36 11-15,0 0-11 0,7 40 11 0,-2-3-11 0,-5-37 8 16,0 0-8-16,6 32 9 0,3-2-9 0,-9-30 6 16,0 0-6-16,5 26 7 0,4-5-7 0,-1-4-189 15</inkml:trace>
  <inkml:trace contextRef="#ctx0" brushRef="#br0" timeOffset="21167.41">6080 3103 393 0,'0'0'0'0,"0"0"0"0,0 12 0 16,0-12 1-16,0 0-1 0,0 16 1 0,0-3-1 16,0-13 18-16,0 0-18 0,4 19 19 0,-1 6-19 0,-3-25 35 15,0 0-35-15,5 24 35 0,4 9-35 0,-9-33 25 16,0 0-25-16,9 40 25 0,5 5-25 0,-14-45 18 0,0 0-18 16,18 43 19-16,0-7-19 0,-4 1-382 0</inkml:trace>
  <inkml:trace contextRef="#ctx0" brushRef="#br0" timeOffset="21623.81">6283 2881 236 0,'0'0'0'0,"0"-8"0"0,3-11 0 15,-3 19 0-15,0 0 0 0,0-21 0 0,0 5 0 16,0 16-1-16,0 0 1 0,-5-12-1 0,-4-2 1 15,9 14 7-15,0 0-7 0,-3-15 7 0,-2 6-7 16,5 9 24-16,0 0-24 0,0 0 25 0,-16-10-25 16,16 10 38-16,0 0-38 0,-16-2 39 0,-11 7-39 0,27-5 51 15,0 0-51-15,-23 19 51 0,6 14-51 0,17-33 40 16,0 0-40-16,-13 42 40 0,12 4-40 0,1-46 31 0,0 0-31 16,1 49 31-16,8-8-31 0,-9-41 25 0,0 0-25 15,18 33 26-15,0-5-26 0,-18-28 21 0,0 0-21 16,22 19 22-16,10-2-22 0,-32-17 13 0,0 0-13 15,30 12 14-15,2-8-14 0,-32-4 13 0,0 0-13 16,28-7 13-16,-1-7-13 0,-27 14 4 0,0 0-4 16,26-19 5-16,-3-2-5 0,2-3-521 0</inkml:trace>
  <inkml:trace contextRef="#ctx0" brushRef="#br0" timeOffset="21798.64">6454 3015 382 0,'0'0'0'0,"4"7"0"16,4 10 0-16,-8-17 2 0,0 0-2 0,7 19 2 15,6 2-2-15,-13-21 9 0,0 0-9 0,17 20 9 0,-2-4-9 16,-15-16 25-16,0 0-25 0,8 12 25 0,1 4-25 16,-9-16 24-16,0 0-24 0,9 17 24 0,0 0-24 15,0 2-317-15</inkml:trace>
  <inkml:trace contextRef="#ctx0" brushRef="#br0" timeOffset="22095.4">6449 2288 281 0,'0'0'0'15,"0"0"0"-15,0 0 0 0,0 0 13 0,0 0-13 16,0 0 14-16,0 0-14 0,0 0 33 0,0 0-33 16,-9 0 34-16,11 12-34 0,-2-12 53 0,0 0-53 15,9 19 54-15,6 2-54 0,-15-21 45 0,0 0-45 16,23 36 46-16,11 13-46 0,-34-49 34 0,0 0-34 16,40 64 34-16,5 8-34 0,-45-72 42 0,0 0-42 0,44 73 42 15,-11-4-42-15,-33-69 43 0,0 0-43 16,27 78 44-16,-10 10-44 0,-17-88 28 0,0 0-28 0,11 85 28 15,-11-21-28-15,0 0-591 0</inkml:trace>
  <inkml:trace contextRef="#ctx0" brushRef="#br0" timeOffset="22413.55">6264 2873 359 0,'0'0'0'15,"5"-9"0"-15,7-10 0 0,-12 19 3 0,0 0-3 16,14-21 4-16,-5 6-4 0,-9 15 3 0,0 0-3 16,5-9 3-16,-5 9-3 0,0 0-219 0</inkml:trace>
  <inkml:trace contextRef="#ctx0" brushRef="#br0" timeOffset="24486.17">5681 4069 438 0,'0'0'0'0,"0"0"0"16,0 0 0-16,0 0 4 0,0 0-4 0,-8-16 4 15,8 16-4-15,0 0 13 0,0 0-13 0,-9-9 14 16,9 9-14-16,0 0 25 0,0 0-25 0,0 0 26 0,-9-7-26 15,9 7 5-15,0 0-5 0,0 0 6 0,-5 7-6 16,5-7 4-16,0 0-4 0,-4 16 4 0,4 10-4 16,-2 2-348-16</inkml:trace>
  <inkml:trace contextRef="#ctx0" brushRef="#br0" timeOffset="24665.94">5699 4444 158 0,'0'0'0'15,"0"0"0"-15,0 0 0 0,0 0 0 0,0 0 0 16,0 9 0-16,0-9 0 0,0 0 0 0,0 0 0 16,0 0 0-16,-9 0 0 0,2 0-59 0</inkml:trace>
  <inkml:trace contextRef="#ctx0" brushRef="#br0" timeOffset="25296.31">4842 5015 494 0,'0'0'0'0,"14"-2"0"0,9-6 0 16,-23 8-14-16,0 0 14 0,30-4-14 0,2-6 14 16,-32 10-18-16,0 0 18 0,28-5-18 0,-2 1 18 15,-26 4 5-15,0 0-5 0,23-1 6 0,0-1-6 16,-23 2 25-16,0 0-25 0,18 0 25 0,-6 3-25 16,-12-3 41-16,0 0-41 0,11 7 41 0,-2 5-41 15,-1 0-370-15</inkml:trace>
  <inkml:trace contextRef="#ctx0" brushRef="#br0" timeOffset="25552.17">4941 5010 359 0,'0'0'0'16,"0"0"0"-16,-7 12 0 0,7-12 9 0,0 0-9 15,-6 17 10-15,1 6-10 0,5-23 17 0,0 0-17 16,-5 26 17-16,-2 12-17 0,7-38 17 0,0 0-17 16,-2 45 17-16,-2 5-17 0,4-50 20 0,0 0-20 0,0 52 21 15,-3 0-21-15,3-52 23 0,0 0-23 0,3 52 24 16,3 5-24-16,-6-57 21 0,0 0-21 0,7 52 22 16,-2-7-22-16,-5-45 18 0,0 0-18 0,5 40 19 15,4-20-19-15,-4-1-401 0</inkml:trace>
  <inkml:trace contextRef="#ctx0" brushRef="#br0" timeOffset="25943.51">5041 5583 102 0,'0'0'0'0,"0"0"0"0,0 8 0 0,0-8 9 0,0 0-9 15,0 0 10-15,-5-12-10 0,5 12 21 0,0 0-21 16,-4-20 21-16,8-12-21 0,-4 32 29 0,0 0-29 16,3-27 29-16,-1 9-29 0,-2 18 29 0,0 0-29 15,0-17 30-15,5-2-30 0,-5 19 25 0,0 0-25 16,8-17 25-16,0 5-25 0,-8 12 27 0,0 0-27 15,9-11 27-15,5 3-27 0,-14 8 23 0,0 0-23 16,14-6 24-16,-1 6-24 0,-13 0 25 0,0 0-25 16,14 6 26-16,0 6-26 0,-14-12 28 0,0 0-28 15,18 17 28-15,-8 6-28 0,-10-23 26 0,0 0-26 0,9 24 27 16,-2 5-27-16,-7-29 31 0,0 0-31 0,0 35 32 16,0-1-32-16,0-34 26 0,0 0-26 0,0 32 27 15,2-13-27-15,-2-19 23 0,0 0-23 0,3 12 23 16,-3-12-23-16,0 0-505 0</inkml:trace>
  <inkml:trace contextRef="#ctx0" brushRef="#br0" timeOffset="26322.22">5398 4872 471 0,'0'0'0'0,"0"0"0"0,0 0 0 0,0 0 0 0,0 0 0 16,0 0 1-16,-9 8-1 0,9-8 0 0,0 0 0 16,-9 4 1-16,-2 6-1 0,11-10 1 0,0 0-1 15,-12 14 2-15,3 3-2 0,9-17 3 0,0 0-3 16,-5 21 4-16,0 1-4 0,5-22 11 0,0 0-11 15,-4 30 11-15,4 10-11 0,0-40 18 0,0 0-18 16,0 50 19-16,4 21-19 0,-4-71 22 0,0 0-22 16,1 72 22-16,5-2-22 0,-6-70 24 0,0 0-24 15,7 65 24-15,1-1-24 0,-8-64 21 0,0 0-21 0,11 65 22 16,3-1-22-16,-14-64 13 0,0 0-13 0,18 53 14 16,3-10-14-16,-21-43 6 0,0 0-6 0,26 26 6 15,3-10-6-15,-29-16 1 0,0 0-1 0,26 3 2 16,2-11-2-16,2-1-480 0</inkml:trace>
  <inkml:trace contextRef="#ctx0" brushRef="#br0" timeOffset="26822.9">5475 5211 292 0,'0'0'0'0,"0"0"0"0,0 8 0 0,0-8 4 16,0 0-4-16,0 12 4 0,0 4-4 0,0-16 10 16,0 0-10-16,0 14 10 0,0-2-10 0,0-12 25 15,0 0-25-15,4 16 26 0,-1 4-26 0,-3-20 35 16,0 0-35-16,5 25 35 0,4 2-35 0,-9-27 36 0,0 0-36 16,9 37 36-16,2 2-36 0,-11-39 32 0,0 0-32 15,12 45 33-15,2 4-33 0,-14-49 26 0,0 0-26 16,12 45 27-16,-3-2-27 0,-9-43 22 0,0 0-22 15,2 36 23-15,-4-8-23 0,2-28 20 0,0 0-20 16,-3 21 20-16,-3-12-20 0,6-9 16 0,0 0-16 16,0 0 17-16,-8-6-17 0,8 6 12 0,0 0-12 15,-9-19 12-15,-9-14-12 0,18 33 12 0,0 0-12 16,-23-45 13-16,2-10-13 0,21 55 13 0,0 0-13 0,-18-60 13 16,3-1-13-16,15 61 15 0,0 0-15 15,-9-68 16-15,0-6-16 0,9 74 18 0,0 0-18 0,0-76 18 16,5 3-18-16,-5 73 20 0,0 0-20 0,13-66 20 15,1 20-20-15,-14 46 22 0,0 0-22 0,14-30 22 16,-2 8-22-16,-12 22 28 0,0 0-28 0,14-12 28 16,0 10-28-16,-14 2 32 0,0 0-32 0,9 9 33 0,0 15-33 15,-9-24 30-15,0 0-30 0,4 31 30 0,-3 14-30 16,-1-45 28-16,0 0-28 0,0 45 29 0,4 3-29 16,-4-48 24-16,0 0-24 0,0 40 24 0,2-7-24 15,-2-33 15-15,0 0-15 0,3 24 15 0,-3-6-15 16,4 1-909-16</inkml:trace>
  <inkml:trace contextRef="#ctx0" brushRef="#br0" timeOffset="27173.56">5632 5292 740 0,'0'0'0'16,"0"9"0"-16,0 6 0 0,0-15-2 0,0 0 2 15,0 18-2-15,4 2 2 0,-4-20 0 0,0 0 0 16,0 23 1-16,1 1-1 0,-1-24 3 0,0 0-3 16,4 26 4-16,-4 0-4 0,0-26 5 0,0 0-5 15,5 22 5-15,-1-6-5 0,-4-16 6 0,0 0-6 16,0 9 6-16,0-9-6 0,0 0 8 0,0 0-8 0,0 0 9 16,5-5-9-16,-5 5 8 0,0 0-8 0,0-21 9 15,0-14-9-15,0 35 12 0,0 0-12 0,4-33 12 16,-4 9-12-16,0 24 15 0,0 0-15 0,5-17 16 15,7-4-16-15,-12 21 18 0,0 0-18 0,11-14 18 16,1 9-18-16,-12 5 18 0,0 0-18 0,11 0 18 16,1 7-18-16,-12-7 18 0,0 0-18 0,14 12 18 15,4 5-18-15,-18-17 19 0,0 0-19 0,17 25 20 16,1 4-20-16,-18-29 25 0,0 0-25 0,14 38 26 0,-5 7-26 16,-9-45 11-16,0 0-11 0,9 42 11 0,0-8-11 15,-2 1-747-15</inkml:trace>
  <inkml:trace contextRef="#ctx0" brushRef="#br0" timeOffset="27398.29">5898 5320 639 0,'0'0'0'16,"0"0"0"-16,4 14 0 0,-4-14 6 0,0 0-6 15,5 12 6-15,-3-2-6 0,-2-10 13 0,0 0-13 16,7 10 13-16,-2 6-13 0,-5-16 16 0,0 0-16 16,9 23 17-16,-5 2-17 0,-4-25 13 0,0 0-13 15,5 35 13-15,-5 7-13 0,0-42 11 0,0 0-11 16,5 45 11-16,4-2-11 0,0 2-509 0</inkml:trace>
  <inkml:trace contextRef="#ctx0" brushRef="#br0" timeOffset="28172">6017 5171 404 0,'0'0'0'0,"0"0"0"0,0 0 0 16,0 0 9-16,0 0-9 0,0 9 9 0,0-9-9 15,0 0 27-15,0 0-27 0,0 0 27 0,0 0-27 16,0 0 36-16,0 0-36 0,5-28 36 0,-2-8-36 16,-3 36 29-16,0 0-29 0,4-39 29 0,-2 8-29 0,-2 31 22 15,0 0-22-15,3-24 22 0,-6 7-22 0,3 17 19 16,0 0-19-16,-2-14 20 0,2 5-20 0,0 9 16 16,0 0-16-16,-4-5 16 0,-1-4-16 0,5 9 11 15,0 0-11-15,-3-6 12 0,3 6-12 0,0 0 10 0,0 0-10 16,-11-9 11-16,11 9-11 0,0 0 16 0,0 0-16 15,-9-9 17-15,9 9-17 0,0 0 21 0,0 0-21 16,-12 2 22-16,-2 14-22 0,14-16 23 0,0 0-23 16,-14 29 23-16,7 11-23 0,7-40 19 0,0 0-19 15,-2 52 20-15,2 12-20 0,0-64 14 0,0 0-14 16,5 60 15-16,4-18-15 0,-9-42 12 0,0 0-12 16,12 33 13-16,2-11-13 0,-14-22 9 0,0 0-9 0,18 14 9 15,5-7-9-15,-23-7 7 0,0 0-7 0,23-4 7 16,0-4-7-16,-23 8 7 0,0 0-7 0,26-16 7 15,1-5-7-15,-27 21 1 0,0 0-1 0,24-27 2 16,-6-3-2-16,-18 30-2 0,0 0 2 0,14-27-2 16,-1 8 2-16,-13 19-14 0,0 0 14 0,5-14-13 15,2 3 13-15,-7 11-31 0,0 0 31 0,0 0-31 16,0 0 31-16,0 0-36 0,0 0 36 0,0 0-36 0,-9 11 36 16,9-11-27-16,0 0 27 0,0 17-27 0,-3 11 27 15,3-28-19-15,0 0 19 0,0 27-19 0,3-2 19 16,-3-25-8-16,0 0 8 0,2 20-8 0,-4 0 8 15,2-20-1-15,0 0 1 0,0 17-1 0,0-2 1 16,0-15 1-16,0 0-1 0,0 14 1 0,0-7-1 16,0-7 8-16,0 0-8 0,0 0 8 0,0 0-8 0,0 0 18 15,0 0-18-15,0 0 19 0,5-15-19 0,-5 15 25 16,0 0-25-16,9-28 25 0,2-14-25 0,-11 42 24 16,0 0-24-16,16-45 24 0,-2-3-24 0,-14 48 17 0,0 0-17 15,14-47 17-15,3 14-17 0,-17 33 23 0,0 0-23 16,18-20 23-16,-9 7-23 0,-9 13 36 0,0 0-36 15,11-3 37-15,1 10-37 0,-12-7 36 0,0 0-36 16,14 17 37-16,-3 16-37 0,-11-33 38 0,0 0-38 16,8 38 39-16,-1 4-39 0,-7-42 37 0,0 0-37 15,6 39 37-15,-1-11-37 0,-5-28 29 0,0 0-29 16,7 30 29-16,-2-6-29 0,-5-24 24 0,0 0-24 16,6 19 25-16,-6-7-25 0,3 0-984 0</inkml:trace>
  <inkml:trace contextRef="#ctx0" brushRef="#br0" timeOffset="28521.78">6188 4629 628 0,'0'0'0'0,"5"0"0"0,13-7 0 16,-18 7 25-16,0 0-25 0,26-3 26 0,6 10-26 0,-32-7 41 16,0 0-41-16,35 24 42 0,-1 18-42 0,-34-42 37 15,0 0-37-15,35 55 38 0,0 2-38 0,-35-57 33 16,0 0-33-16,34 68 33 0,-4 4-33 0,-30-72 28 0,0 0-28 15,26 85 28-15,2 21-28 0,-28-106 40 0,0 0-40 16,23 102 41-16,-5-7-41 0,-18-95 38 0,0 0-38 16,3 102 38-16,-10 7-38 0,7-109 18 0,0 0-18 15,-10 100 19-15,1-22-19 0,-3 2-805 0</inkml:trace>
  <inkml:trace contextRef="#ctx0" brushRef="#br0" timeOffset="38613.44">6666 3143 326 0,'0'0'0'0,"0"0"0"16,0 0 0-16,0 0 0 0,0 0 0 0,0 0 1 15,0 0-1-15,0 0 0 0,0 0 0 0,0 0 0 16,0 0 0-16,0 0-2 0,0 0 2 0,0 0-2 16,0 0 2-16,0 0-183 0</inkml:trace>
  <inkml:trace contextRef="#ctx0" brushRef="#br0" timeOffset="39620.32">6616 2978 180 0,'0'0'0'0,"0"0"0"0,9 21 0 0,-9-21 0 15,0 0 0-15,9 19 0 0,-4-2 0 0,-5-17 0 16,0 0 0-16,4 16 1 0,1-7-1 0,-5-9 1 16,0 0-1-16,5 7 2 0,-5-7-2 0,0 0 3 15,0 0-3-15,7 12 4 0,-7-12-4 0,0 0 17 0,0 0-17 16,0 0 18-16,0 0-18 0,0 0 33 0,0 0-33 15,0 0 33-15,0 0-33 0,0 0 45 0,0 0-45 16,-8-12 46-16,4 3-46 0,4 9 45 0,0 0-45 16,-5-12 46-16,-4-7-46 0,9 19 40 0,0 0-40 15,-9-18 41-15,4 6-41 0,5 12 37 0,0 0-37 16,-4-10 37-16,-1-2-37 0,5 12 24 0,0 0-24 16,-7-12 24-16,2 3-24 0,5 9 18 0,0 0-18 0,0 0 19 15,-6-9-19-15,6 9 13 0,0 0-13 0,0 0 13 16,0 0-13-16,0 0 5 0,0 0-5 0,0 0 6 15,2 16-6-15,-2-16 1 0,0 0-1 0,4 17 1 16,-1 2-1-16,-3-19 0 0,0 0 0 0,6 21 0 16,2 0 0-16,-8-21-1 0,0 0 1 0,6 15 0 15,2-2 0-15,-8-13-1 0,0 0 1 0,6 12 0 16,1-4 0-16,-7-8 0 0,0 0 0 0,2 7 0 0,-2-7 0 16,0 0 0-16,0 0 0 0,0 0 0 0,3 9 0 15,-3-9 0-15,0 0 0 0,0 0 1 0,0 0-1 16,0 0 2-16,0 0-2 0,-3-9 2 0,1-1-2 15,2 10 3-15,0 0-3 0,-7-14 3 0,1-5-3 16,6 19 5-16,0 0-5 0,-8-21 6 0,2 2-6 16,6 19 6-16,0 0-6 0,-5-12 6 0,2 3-6 15,3 9 8-15,0 0-8 0,0 0 8 0,-6-8-8 16,6 8 7-16,0 0-7 0,0 0 7 0,-9 5-7 0,9-5 6 16,0 0-6-16,-3 12 6 0,6 7-6 0,-3-19 4 15,0 0-4-15,6 21 4 0,-1-2-4 0,-5-19 1 0,0 0-1 16,7 21 2-16,2-1-2 0,-9-20 0 0,0 0 0 15,5 16 0-15,4-4 0 0,-9-12 0 0,0 0 0 16,5 5 0-16,-5-5 0 0,0 0-2 0,0 0 2 16,0 0-1-16,6-12 1 0,1 0-567 0</inkml:trace>
  <inkml:trace contextRef="#ctx0" brushRef="#br0" timeOffset="40418.16">6608 2667 180 0,'0'0'0'0,"0"0"0"0,0 0 0 15,0 0 6-15,0 0-6 0,0 0 6 0,0 12-6 0,0-12 13 16,0 0-13-16,0 9 14 0,0-1-14 0,0-8 22 16,0 0-22-16,0 12 22 0,3 7-22 0,-3-19 26 15,0 0-26-15,5 21 27 0,4 3-27 0,-9-24 21 16,0 0-21-16,14 25 22 0,4-5-22 0,-18-20 24 0,0 0-24 15,18 19 25-15,-1-6-25 0,-17-13 24 0,0 0-24 16,16 8 24-16,0-1-24 0,-16-7 21 0,0 0-21 16,9 0 22-16,1-3-22 0,-10 3 14 0,0 0-14 15,4-4 14-15,1-4-14 0,-5 8 10 0,0 0-10 16,4-13 10-16,1 1-10 0,-5 12 6 0,0 0-6 16,4-15 7-16,4-1-7 0,-8 16 8 0,0 0-8 15,6-14 9-15,-6 7-9 0,0 7 13 0,0 0-13 0,0 0 14 16,-6-8-14-16,6 8 18 0,0 0-18 15,-16-12 19-15,-15-16-19 0,31 28 24 0,0 0-24 0,-34-28 24 16,8 11-24-16,26 17 7 0,0 0-7 0,-32-19 8 16,-12-14-8-16,44 33 1 0,0 0-1 0,-41-36 2 15,15 6-2-15,26 30 0 0,0 0 0 0,-23-34 0 16,0-11 0-16,23 45 0 0,0 0 0 0,-19-42 0 16,3 18 0-16,16 24 0 0,0 0 0 0,-7-19 0 0,0 7 0 15,7 12 0-15,0 0 0 0,-2-12 1 0,2-1-1 16,0 13 0-16,0 0 0 0,0-5 1 0,0-2-1 15,0 7 1-15,0 0-1 0,0 0 1 0,0 0-1 16,0 0 1-16,0 0-1 0,0 0 2 0,0 0-2 16,0 0 2-16,0 0-2 0,10 0 3 0,-1 4-3 15,-9-4 4-15,0 0-4 0,13 8 5 0,1 5-5 16,-14-13 10-16,0 0-10 0,14 19 10 0,3 10-10 0,-17-29 10 16,0 0-10-16,23 31 11 0,4 2-11 0,-27-33 10 15,0 0-10-15,32 40 11 0,-4-4-11 0,-28-36 7 16,0 0-7-16,32 33 8 0,-1-3-8 0,-31-30 4 15,0 0-4-15,30 27 5 0,-1-6-5 0,-29-21 3 0,0 0-3 16,21 22 4-16,2-1-4 0,-23-21 10 0,0 0-10 16,17 18 10-16,-1-3-10 0,-16-15 14 0,0 0-14 15,12 12 14-15,1-5-14 0,-13-7 12 0,0 0-12 16,0 0 12-16,5 2-12 0,-5-2 8 0,0 0-8 16,0 0 9-16,0-9-9 0,0-3-623 0</inkml:trace>
  <inkml:trace contextRef="#ctx0" brushRef="#br0" timeOffset="41001.25">6906 2660 359 0,'0'0'0'0,"0"0"0"0,-6 10 0 16,6-10 8-16,0 0-8 0,-3 9 8 0,6 0-8 15,-3-9 21-15,0 0-21 0,0 0 22 0,9 8-22 16,-9-8 33-16,0 0-33 0,0 0 34 0,9 19-34 16,-9-19 31-16,0 0-31 0,11 16 31 0,3 1-31 0,-14-17 23 15,0 0-23-15,16 19 24 0,-6 2-24 0,-10-21 25 16,0 0-25-16,12 16 26 0,-3-4-26 0,-9-12 22 15,0 0-22-15,6 5 23 0,-6-5-23 0,0 0 18 16,0 0-18-16,0 0 18 0,0 0-18 0,0 0 15 16,0 0-15-16,0 0 16 0,0 0-16 0,0 0 14 0,0 0-14 15,3-5 15-15,-10-6-15 0,7 11 14 0,0 0-14 16,-9-14 15-16,-1-10-15 0,10 24 24 0,0 0-24 16,-9-28 24-16,0 8-24 0,9 20 22 0,0 0-22 15,-5-16 23-15,1 4-23 0,4 12 26 0,0 0-26 16,-5-9 26-16,5 9-26 0,0 0 18 0,0 0-18 15,0 0 19-15,-7-7-19 0,7 7 15 0,0 0-15 0,0 0 16 16,-5-5-16-16,5 5 11 0,0 0-11 0,0 0 12 16,0 0-12-16,0 0 8 0,0 0-8 0,0 0 9 15,5 9-9-15,-5-9 5 0,0 0-5 0,12 12 6 16,1 9-6-16,-13-21 3 0,0 0-3 0,10 21 3 16,2 1-3-16,-12-22 3 0,0 0-3 0,9 21 3 15,0 0-3-15,-9-21 2 0,0 0-2 0,11 19 3 16,3-6-3-16,-14-13 5 0,0 0-5 0,12 11 6 0,-8-2-6 15,-4-9 7-15,0 0-7 0,0 0 8 0,0 0-8 16,0 0 8-16,0 0-8 0,0 0 8 0,0 0-8 16,0 0 7-16,0 0-7 0,-7-16 7 0,-4-26-7 15,-1 3-804-15</inkml:trace>
  <inkml:trace contextRef="#ctx0" brushRef="#br0" timeOffset="41468.56">6729 2046 337 0,'0'0'0'0,"0"0"0"0,4 8 0 16,-4-8 8-16,0 0-8 0,10 16 9 0,12 5-9 15,-22-21 22-15,0 0-22 0,28 27 23 0,-2-3-23 16,-26-24 37-16,0 0-37 0,32 25 37 0,5 6-37 16,-37-31 30-16,0 0-30 0,44 41 31 0,5 8-31 15,-49-49 23-15,0 0-23 0,43 57 24 0,4 23-24 16,-47-80 36-16,0 0-36 0,41 84 36 0,-7-2-36 16,-34-82 41-16,0 0-41 0,26 76 41 0,-12-4-41 15,-14-72 44-15,0 0-44 0,9 70 45 0,-13 2-45 16,4-72 34-16,0 0-34 0,-10 64 35 0,-8-19-35 0,18-45 25 15,0 0-25-15,-14 28 26 0,5-16-26 0,0 0-648 16</inkml:trace>
  <inkml:trace contextRef="#ctx0" brushRef="#br0" timeOffset="42965.74">6463 5257 102 0,'0'0'0'0,"0"0"0"0,3 32 0 0,-3-32 6 16,0 0-6-16,2 24 7 0,2 0-7 0,-4-24 21 16,0 0-21-16,1 19 22 0,-1-2-22 0,0-17 29 0,0 0-29 15,0 9 29-15,0-2-29 0,0-7 30 0,0 0-30 16,0 0 31-16,-1 9-31 0,1-9 28 0,0 0-28 16,0 0 29-16,-6 0-29 0,6 0 24 0,0 0-24 15,0 0 24-15,-8-18-24 0,8 18 31 0,0 0-31 16,-4-15 31-16,-5-8-31 0,9 23 32 0,0 0-32 15,-10-26 32-15,3-1-32 0,7 27 29 0,0 0-29 16,-6-30 30-16,6 11-30 0,0 19 23 0,0 0-23 16,-3-19 23-16,1 7-23 0,2 12 22 0,0 0-22 15,-3-10 23-15,-1 3-23 0,4 7 20 0,0 0-20 0,0 0 20 16,4-9-20-16,-4 9 19 0,0 0-19 0,0 0 19 16,3 12-19-16,-3-12 12 0,0 0-12 0,0 12 12 15,2 4-12-15,-2-16 7 0,0 0-7 0,3 17 8 16,3 0-8-16,-6-17 4 0,0 0-4 0,8 23 5 15,1 3-5-15,-9-26 3 0,0 0-3 0,13 24 4 16,-5-5-4-16,-8-19 4 0,0 0-4 0,7 16 5 0,-3-8-5 16,-4-8 6-16,0 0-6 0,0 9 6 0,4-2-6 15,-4-7 7-15,0 0-7 0,0 0 7 0,0 0-7 16,0 0 5-16,0 0-5 0,0 0 5 0,5-10-5 16,-5 10 4-16,0 0-4 0,0-6 4 0,0-2-4 15,0 8 2-15,0 0-2 0,-4-11 2 0,3 3-2 16,1 8 0-16,0 0 0 0,-4-9 1 0,4 2-1 0,0 7 0 15,0 0 0-15,0 0 0 0,0 0 0 0,0 0-577 16</inkml:trace>
  <inkml:trace contextRef="#ctx0" brushRef="#br0" timeOffset="43750.37">6454 4955 135 0,'0'0'0'0,"0"0"0"0,-5-6 0 15,5 6 9-15,0 0-9 0,-9-7 9 0,9 7-9 16,0 0 19-16,0 0-19 0,-9-5 19 0,9 5-19 16,0 0 29-16,0 0-29 0,0 0 30 0,-9 0-30 15,9 0 27-15,0 0-27 0,0 0 28 0,-5 12-28 16,5-12 34-16,0 0-34 0,-3 16 34 0,3 8-34 15,0-24 33-15,0 0-33 0,3 24 34 0,2 4-34 0,-5-28 33 16,0 0-33-16,9 33 34 0,0 0-34 0,-9-33 30 16,0 0-30-16,11 29 30 0,4-3-30 0,-15-26 23 15,0 0-23-15,11 18 23 0,-11-18-23 0,0 0 22 0,0 0-22 16,5 5 23-16,-5-5-23 0,0 0 22 0,0 0-22 16,0-11 23-16,0-8-23 0,0 19 20 0,0 0-20 15,-1-33 21-15,1-3-21 0,0 36 21 0,0 0-21 16,-4-40 22-16,0 1-22 0,4 39 20 0,0 0-20 15,0-33 20-15,-1 8-20 0,1 25 16 0,0 0-16 16,0-24 17-16,-4 5-17 0,4 19 10 0,0 0-10 16,-2-17 11-16,-5-2-11 0,7 19 8 0,0 0-8 15,-5-21 8-15,-4-8-8 0,9 29 5 0,0 0-5 16,-10-32 5-16,-3 3-5 0,13 29 3 0,0 0-3 0,-12-31 3 16,-4-5-3-16,16 36 5 0,0 0-5 0,-16-30 5 15,11 9-5-15,5 21 8 0,0 0-8 0,-4-10 8 16,4 10-8-16,0 0 8 0,0 0-8 0,-5-5 9 15,5 5-9-15,0 0 11 0,0 0-11 0,0 0 11 16,-9 8-11-16,9-8 10 0,0 0-10 0,4 19 11 16,1 14-11-16,-5-33 10 0,0 0-10 0,9 42 10 0,0-2-10 15,-9-40 9-15,0 0-9 0,12 41 10 0,8 2-10 16,-20-43 9-16,0 0-9 0,21 40 9 0,2 2-9 16,-23-42 9-16,0 0-9 0,24 43 9 0,1 2-9 15,-25-45 7-15,0 0-7 0,28 43 7 0,4 2-7 16,-32-45 8-16,0 0-8 0,32 33 9 0,-6-12-9 15,-26-21 3-15,0 0-3 0,20 7 3 0,-5-16-3 16,-15 9 0-16,0 0 0 0,11-22 0 0,-6-15 0 16,-5 37-2-16,0 0 2 0,4-39-2 0,-1 1 2 0,-3 1-771 15</inkml:trace>
  <inkml:trace contextRef="#ctx0" brushRef="#br0" timeOffset="44166.68">6608 4885 561 0,'0'0'0'16,"0"0"0"-16,0 0 0 0,0 0 1 0,0 0-1 15,8 16 1-15,-4 0-1 0,-4-16 5 0,0 0-5 16,7 17 5-16,2 5-5 0,-9-22 7 0,0 0-7 16,12 25 7-16,-3 1-7 0,-9-26 5 0,0 0-5 15,9 31 5-15,0 2-5 0,-9-33 10 0,0 0-10 16,8 31 11-16,-2-2-11 0,-6-29 18 0,0 0-18 0,3 24 18 16,-1-6-18-16,-2-18 24 0,0 0-24 0,3 12 24 15,-3-12-24-15,0 0 25 0,0 0-25 0,0 0 26 16,0 0-26-16,0 0 23 0,0 0-23 0,0-14 23 15,-8-21-23-15,8 35 18 0,0 0-18 0,-6-41 19 16,3-1-19-16,3 42 15 0,0 0-15 0,-4-36 16 16,4 8-16-16,0 28 17 0,0 0-17 0,4-27 17 15,-1 7-17-15,-3 20 18 0,0 0-18 0,6-13 19 0,-1 2-19 16,-5 11 18-16,0 0-18 0,9-1 19 0,3 4-19 16,-12-3 18-16,0 0-18 0,14 9 18 0,0-1-18 15,-14-8 17-15,0 0-17 0,9 12 17 0,9 6-17 16,-18-18 17-16,0 0-17 0,14 22 17 0,4 2-17 15,-18-24 9-15,0 0-9 0,17 26 10 0,-3 9-10 16,-14-35 4-16,0 0-4 0,13 33 5 0,-3-4-5 0,-10-29 2 16,0 0-2-16,9 28 3 0,-4-6-3 0,-5-22 1 15,0 0-1-15,7 18 1 0,-7-13-1 0,0-5 0 16,0 0 0-16,0 0 1 0,-3-17-1 0,-2-4-777 16</inkml:trace>
  <inkml:trace contextRef="#ctx0" brushRef="#br0" timeOffset="44565.71">6495 4562 427 0,'0'0'0'0,"0"0"0"15,3-9 0-15,-3 9 0 0,0 0 0 0,0 0 0 0,16-3 0 16,-16 3 3-16,0 0-3 0,16 7 4 0,7 5-4 16,-23-12 22-16,0 0-22 0,26 17 23 0,6 7-23 15,-32-24 37-15,0 0-37 0,37 37 37 0,4 6-37 16,-41-43 22-16,0 0-22 0,44 45 23 0,-4 3-23 15,-40-48 36-15,0 0-36 0,39 49 37 0,-4-1-37 16,-35-48 58-16,0 0-58 0,36 50 59 0,-5 11-59 16,-31-61 54-16,0 0-54 0,27 67 55 0,1 13-55 15,-28-80 57-15,0 0-57 0,21 81 57 0,-10-8-57 0,-11-73 39 16,0 0-39-16,3 74 40 0,-8 6-40 0,5-80 22 16,0 0-22-16,-12 73 23 0,-6-9-23 0,18-64 11 0,0 0-11 15,-19 45 12-15,10-21-12 0,-3-3-809 0</inkml:trace>
  <inkml:trace contextRef="#ctx0" brushRef="#br0" timeOffset="51214.79">6297 2888 281 0,'0'0'0'0,"0"0"0"0,7-19 0 0,-7 19 0 15,0 0 0-15,5-15 0 0,-1 6 0 0,-4 9 10 16,0 0-10-16,0-9 11 0,0 2-11 0,0 7 14 16,0 0-14-16,0-5 14 0,0 5-14 0,0 0 10 0,0 0-10 15,0-8 10-15,0 8-10 0,0 0 10 0,0 0-10 16,-4-7 10-16,4-2-10 0,0 9 12 0,0 0-12 15,4-7 12-15,-4 2-12 0,0 5 9 0,0 0-9 16,5-9 10-16,-1 2-10 0,-4 7 11 0,0 0-11 16,0-5 11-16,0 5-11 0,0 0 10 0,0 0-10 0,0-10 11 15,0 10-11-15,0 0 10 0,0 0-10 0,0 0 10 16,0 0-10-16,0 0 9 0,0 0-9 0,-9-9 10 16,9 9-10-16,0 0 10 0,0 0-10 0,-7-5 11 15,7 5-11-15,0 0 8 0,0 0-8 0,-14 0 9 16,5 0-9-16,9 0 7 0,0 0-7 0,-5-4 7 15,5 4-7-15,0 0 2 0,0 0-2 0,-14-3 2 16,5 3-2-16,9 0 0 0,0 0 0 0,-9-3 1 16,4 3-1-16,5 0 0 0,0 0 0 0,-9 0 0 15,0 0 0-15,9 0 0 0,0 0 0 0,-9 6 0 16,-5 7 0-16,14-13 0 0,0 0 0 0,-9 12 0 16,6 0 0-16,3-12-1 0,0 0 1 0,-6 15 0 0,6 3 0 15,0-18 0-15,0 0 0 0,-3 15 0 0,-1 6 0 16,4-21 1-16,0 0-1 0,-1 24 1 0,-3 4-1 15,4-28 2-15,0 0-2 0,0 29 3 0,4-1-3 16,-4-28 3-16,0 0-3 0,0 24 4 0,1 1-4 16,-1-25 4-16,0 0-4 0,4 24 5 0,-4-5-5 15,0-19 5-15,0 0-5 0,0 12 6 0,3 0-6 16,-3-12 6-16,0 0-6 0,0 9 6 0,0-9-6 0,0 0 4 16,0 0-4-16,9 8 4 0,-9-8-4 0,0 0 2 15,0 0-2-15,14-5 3 0,-3-2-3 0,-11 7 0 16,0 0 0-16,12-5 0 0,1-2 0 0,-13 7-1 0,0 0 1 15,10-9 0-15,-4 6 0 0,-6 3-1 0,0 0 1 16,0 0-1-16,7-9 1 0,-7 9-1 0,0 0 1 16,8-8-1-16,1 1 1 0,-9 7-1 0,0 0 1 15,11-5 0-15,-11 5 0 0,0 0 0 0,0 0 0 0,9-7 1 16,-9 7-1-16,0 0 2 0,0 0-2 0,3-12 3 16,2 6-3-16,-5 6 6 0,0 0-6 0,4-7 7 15,-2-1-7-15,-2 8 9 0,0 0-9 0,3-7 10 16,1 2-10-16,-4 5 6 0,0 0-6 0,5-9 6 15,-5 9-6-15,0 0-431 0</inkml:trace>
  <inkml:trace contextRef="#ctx0" brushRef="#br0" timeOffset="52631.04">6209 2845 147 0,'0'0'0'0,"0"0"0"0,0 0 0 15,0 0 1-15,0 0-1 0,-12 9 2 0,-3 15-2 16,15-24 4-16,0 0-4 0,-14 28 5 0,2-9-5 16,12-19 4-16,0 0-4 0,-9 17 4 0,0-8-4 0,9-9 4 15,0 0-4-15,-5 7 4 0,0 1-4 0,5-8 5 16,0 0-5-16,-4 7 6 0,4-7-6 0,0 0 3 15,0 0-3-15,0 0 4 0,0 0-4 0,0 0 3 0,0 0-3 16,14-3 3-16,-5-9-3 0,-9 12 4 0,0 0-4 16,13-21 5-16,6-7-5 0,-19 28 5 0,0 0-5 15,18-28 5-15,-1 8-5 0,-17 20 4 0,0 0-4 16,18-19 5-16,1 10-5 0,-19 9 3 0,0 0-3 0,14-9 3 16,-5 9-3-16,-9 0 2 0,0 0-2 0,0 0 3 15,0 0-3-15,0 0 1 0,0 0-1 0,0 0 2 16,7 9-2-16,-7-9 0 0,0 0 0 0,0 0 1 15,-3 9-1-15,3-9 0 0,0 0 0 0,0 0 0 16,-13 7 0-16,13-7 0 0,0 0 0 0,-8 5 0 16,-3 7 0-16,11-12 1 0,0 0-1 0,-14 15 1 15,-2 4-1-15,16-19 3 0,0 0-3 0,-11 21 4 16,3 3-4-16,8-24 9 0,0 0-9 0,-6 21 9 16,-1-5-9-16,7-16 7 0,0 0-7 0,-2 12 8 15,2-7-8-15,0-5 6 0,0 0-6 0,0 0 7 16,15-2-7-16,-15 2 5 0,0 0-5 0,12-7 5 0,2-13-5 15,-14 20 3-15,0 0-3 0,18-25 3 0,-4 1-3 16,-14 24 0-16,0 0 0 0,14-24 1 0,-5 3-1 16,-9 21 1-16,0 0-1 0,8-15 1 0,3 3-1 15,-11 12 1-15,0 0-1 0,9-9 1 0,-2 2-1 16,-7 7 0-16,0 0 0 0,2-9 1 0,-2 2-1 0,0 7 0 16,0 0 0-16,0-5 1 0,3-2-1 0,-3 7 1 15,0 0-1-15,0-5 1 0,0-4-1 0,0 9 0 16,0 0 0-16,0 0 1 0,0-7-1 0,0 7 0 15,0 0 0-15,0 0 1 0,-9-5-1 0,9 5 1 0,0 0-1 16,0 0 2-16,-8-7-2 0,8 7 2 0,0 0-2 16,0 0 3-16,-6-5-3 0,6 5 4 0,0 0-4 15,0 0 4-15,-9-7-4 0,9 7 5 0,0 0-5 16,0 0 5-16,-12-5-5 0,12 5 5 0,0 0-5 16,-5 0 6-16,-4 0-6 0,9 0 6 0,0 0-6 15,-5-3 6-15,-4 3-6 0,9 0 6 0,0 0-6 16,-12 0 7-16,6 0-7 0,6 0 8 0,0 0-8 0,0 0 8 15,-12 3-8-15,12-3 8 0,0 0-8 0,-2 5 9 16,-3 7-9-16,5-12 3 0,0 0-3 0,-9 12 4 16,0 4-4-16,9-16 2 0,0 0-2 0,-9 17 2 15,1 6-2-15,8-23 0 0,0 0 0 0,-6 24 0 16,3 0 0-16,3-24 0 0,0 0 0 0,0 26 0 16,3 2 0-16,-3-28-1 0,0 0 1 0,6 28-1 15,4-1 1-15,-10-27-2 0,0 0 2 0,13 21-1 16,1 0 1-16,-14-21-1 0,0 0 1 0,14 19 0 0,7-2 0 15,-21-17 0-15,0 0 0 0,18 12 0 0,-1 0 0 16,-17-12 1-16,0 0-1 0,14 7 2 0,0 2-2 16,-14-9 3-16,0 0-3 0,9 3 4 0,2 3-4 15,-11-6 6-15,0 0-6 0,12 3 6 0,-3-3-6 16,-9 0 9-16,0 0-9 0,14-7 10 0,-2-5-10 16,-12 12 15-16,0 0-15 0,18-21 16 0,-4-8-16 15,-14 29 15-15,0 0-15 0,14-28 15 0,-1 1-15 16,-13 27 13-16,0 0-13 0,5-25 14 0,0 10-14 0,-5 15 10 15,0 0-10-15,4-9 11 0,-4 0-11 0,0 9 7 16,0 0-7-16,0 0 7 0,0 9-7 0,0-9 3 0,0 0-3 16,0 9 3-16,0 6-3 0,0-3-386 0</inkml:trace>
  <inkml:trace contextRef="#ctx0" brushRef="#br0" timeOffset="67212.41">13146 2646 124 0,'0'0'0'0,"0"0"0"0,0 0 0 0,0 0 3 16,0 0-3-16,0 0 3 0,0 0-3 0,0 0 25 16,0 0-25-16,0 0 25 0,0-19-25 0,0 19 42 15,0 0-42-15,0-9 43 0,0 1-43 0,0 8 57 0,0 0-57 16,0-12 57-16,-1-1-57 0,1 13 41 0,0 0-41 16,-4-12 41-16,-5 2-41 0,9 10 40 0,0 0-40 15,-5-9 40-15,-2-3-40 0,7 12 42 0,0 0-42 16,-9-8 43-16,-7-5-43 0,16 13 38 0,0 0-38 15,-16-12 38-15,-1 9-38 0,17 3 33 0,0 0-33 16,-20 0 33-16,-3 7-33 0,23-7 24 0,0 0-24 16,-26 8 25-16,6 8-25 0,20-16 17 0,0 0-17 15,-17 17 17-15,-1-1-17 0,18-16 13 0,0 0-13 0,-21 24 14 16,-2 0-14-16,23-24 11 0,0 0-11 0,-19 28 12 16,5-4-12-16,14-24 10 0,0 0-10 0,-13 24 11 15,4-3-11-15,9-21 8 0,0 0-8 0,-5 21 8 16,7-2-8-16,-2-19 11 0,0 0-11 0,7 17 11 15,-4-5-11-15,-3-12 12 0,0 0-12 0,11 13 13 16,7-5-13-16,-18-8 10 0,0 0-10 0,17 11 10 0,-1-3-10 16,-16-8 11-16,0 0-11 0,18 9 11 0,-2-2-11 15,-16-7 12-15,0 0-12 0,17 5 12 0,6-5-12 16,-23 0 8-16,0 0-8 0,20 4 9 0,-3-4-9 16,-17 0 6-16,0 0-6 0,14 0 7 0,-1 0-7 15,-13 0 4-15,0 0-4 0,9 3 4 0,5-1-4 16,-14-2 4-16,0 0-4 0,10 3 4 0,3-3-4 15,-13 0 7-15,0 0-7 0,10 4 7 0,6 1-7 0,-16-5 9 16,0 0-9-16,11 10 9 0,1 7-9 0,-12-17 11 16,0 0-11-16,11 20 11 0,-4 0-11 0,-7-20 12 15,0 0-12-15,5 21 13 0,0 3-13 0,-5-24 12 16,0 0-12-16,7 21 12 0,0 7-12 0,-7-28 13 0,0 0-13 16,7 24 13-16,-5-3-13 0,-2-21 10 0,0 0-10 15,0 19 10-15,-2-2-10 0,2-17 9 0,0 0-9 16,-5 16 10-16,-4 3-10 0,9-19 7 0,0 0-7 15,-9 17 8-15,1-1-8 0,8-16 8 0,0 0-8 16,-9 13 9-16,-4 3-9 0,13-16 10 0,0 0-10 16,-14 19 10-16,-9-3-10 0,23-16 10 0,0 0-10 15,-26 20 10-15,-2-2-10 0,28-18 11 0,0 0-11 0,-32 19 12 16,0-7-12-16,32-12 11 0,0 0-11 0,-32 12 11 16,-1-3-11-16,33-9 8 0,0 0-8 0,-32 7 9 15,9-6-9-15,23-1 7 0,0 0-7 0,-17-1 7 16,1-3-7-16,16 4 5 0,0 0-5 0,-14-9 6 15,5 6-6-15,9 3 9 0,0 0-9 0,-7-7 10 16,7 7-10-16,0 0 11 0,0 0-11 0,-9-9 12 16,9 9-12-16,0 0 11 0,0 0-11 0,0 0 12 15,-2-8-12-15,2 8 9 0,0 0-9 0,2-11 10 0,3 1-10 16,-5 10 4-16,0 0-4 0,7-10 4 0,2 1-4 16,-9 9 2-16,0 0-2 0,11-5 2 0,1 5-2 15,-12 0 2-15,0 0-2 0,14 1 2 0,7 3-2 16,-21-4 1-16,0 0-1 0,23 5 1 0,0 5-1 0,-23-10 0 15,0 0 0-15,18 9 1 0,-2 3-1 0,-16-12 0 16,0 0 0-16,21 16 1 0,0-1-1 0,-21-15 0 16,0 0 0-16,23 14 0 0,0-7 0 0,-23-7 1 15,0 0-1-15,19 2 1 0,-5-4-1 0,-14 2 2 16,0 0-2-16,16-8 3 0,0-8-3 0,-16 16 3 0,0 0-3 16,21-19 4-16,-7 2-4 0,-14 17 4 0,0 0-4 15,13-16 5-15,-8-3-5 0,-5 19 5 0,0 0-5 16,9-17 6-16,-4-8-6 0,-5 25 7 0,0 0-7 15,7-20 7-15,-1-1-7 0,-6 21 6 0,0 0-6 16,1-31 7-16,-2-11-7 0,1 42 4 0,0 0-4 16,0-40 5-16,0 20-5 0,0 20 2 0,0 0-2 15,0-16 3-15,-4 7-3 0,4 9 2 0,0 0-2 16,-4-10 3-16,3 5-3 0,1 5 3 0,0 0-3 0,-6-9 3 16,3 2-3-16,3 7 3 0,0 0-3 0,0 0 3 15,-14-8-3-15,14 8 2 0,0 0-2 0,-9-4 3 16,2-1-3-16,7 5 3 0,0 0-3 0,-7-7 4 15,-2-2-4-15,9 9 3 0,0 0-3 0,-9-3 3 16,0-2-3-16,9 5 3 0,0 0-3 0,0 0 4 16,-5-11-4-16,5 11 4 0,0 0-4 0,-3-8 4 0,-1-1-4 15,4 9 4-15,0 0-4 0,-2-9 5 0,-3 2-5 16,5 7 5-16,0 0-5 0,0 0 6 0,-9-8-6 16,9 8 6-16,0 0-6 0,-9-9 6 0,1 2-6 15,8 7 5-15,0 0-5 0,-13-5 5 0,4-2-5 16,9 7 2-16,0 0-2 0,-10-5 3 0,-6-2-3 15,16 7 1-15,0 0-1 0,-14-5 2 0,5-2-2 16,9 7 0-16,0 0 0 0,-5-4 0 0,5 4 0 16,0 0 0-16,0 0 0 0,-14-8 0 0,5-1 0 0,9 9 0 15,0 0 0-15,-9-3 0 0,-3-6 0 0,12 9 0 16,0 0 0-16,-16-9 0 0,-11-10 0 0,27 19-1 0,0 0 1 16,-26-12 0-16,-1 4 0 0,27 8 0 0,0 0 0 15,-17-4 0-15,1 1 0 0,16 3 0 0,0 0 0 16,-13-2 0-16,5-2 0 0,8 4 0 0,0 0 0 15,-6-3 0-15,6 3 0 0,0 0 0 0,0 0 0 16,-7-9 1-16,7-10-1 0,0 19 1 0,0 0-1 16,4-24 1-16,5-2-1 0,-9 26 1 0,0 0-1 15,14-28 2-15,3 8-2 0,-17 20 1 0,0 0-1 16,23-23 2-16,13 6-2 0,-36 17 1 0,0 0-1 0,35-16 1 16,2-1-1-16,-37 17 1 0,0 0-1 15,37-19 1-15,-2-2-1 0,-35 21 1 0,0 0-1 0,27-15 1 16,-4-1-1-16,-23 16-1 0,0 0 1 0,17-12 0 15,-8 7 0-15,-9 5-2 0,0 0 2 0,0 0-2 16,5 3 2-16,-5-3-4 0,0 0 4 0,0 9-3 16,-3 3 3-16,3-12-5 0,0 0 5 0,-2 12-4 15,-7 5 4-15,9-17-4 0,0 0 4 0,-9 19-4 16,1-6 4-16,8-13-4 0,0 0 4 0,-6 12-4 0,-1 0 4 16,7-12-3-16,0 0 3 0,-5 8-2 0,5-8 2 15,0 0-3-15,0 0 3 0,-9 7-2 0,9-7 2 16,0 0-1-16,0 0 1 0,-12 0-1 0,3 0 1 15,9 0 0-15,0 0 0 0,-11 0 0 0,3 0 0 16,8 0 0-16,0 0 0 0,-6 0 0 0,-2 0 0 0,8 0 0 16,0 0 0-16,-13 2 0 0,3 5 0 0,10-7 0 15,0 0 0-15,-13 12 0 0,-1 5 0 0,14-17 0 0,0 0 0 16,-18 19 0-16,8-1 0 0,10-18 0 0,0 0 0 16,-12 19 0-16,-6-2 0 0,18-17 0 0,0 0 0 15,-19 23 0-15,-3-3 0 0,22-20 0 0,0 0 0 16,-14 25 0-16,0-5 0 0,14-20-1 0,0 0 1 15,-9 19 0-15,0 2 0 0,9-21-1 0,0 0 1 16,0 16-1-16,0-2 1 0,0-14-2 0,0 0 2 16,11 10-1-16,10-1 1 0,-21-9-2 0,0 0 2 15,23 5-1-15,9-7 1 0,-32 2-1 0,0 0 1 16,35-7-1-16,-3 2 1 0,-32 5-1 0,0 0 1 16,32-7-1-16,-1 2 1 0,-31 5-1 0,0 0 1 0,29-4 0 15,-8 4 0-15,-21 0-1 0,0 0 1 0,17 0 0 16,-2 0 0-16,-15 0 0 0,0 0 0 0,17 6 0 15,-3 4 0-15,-14-10 0 0,0 0 0 0,14 12 0 16,-5 5 0-16,-9-17 0 0,0 0 0 0,7 25 0 16,-1 2 0-16,-6-27 0 0,0 0 0 0,5 28 0 15,-2 5 0-15,-3-33 0 0,0 0 0 0,2 29 0 0,2-1 0 16,-4-28-1-16,0 0 1 0,-4 24 0 0,2-3 0 16,2-21-2-16,0 0 2 0,-7 19-1 0,-1 2 1 15,8-21-2-15,0 0 2 0,-11 15-2 0,-7 3 2 16,18-18-1-16,0 0 1 0,-17 15-1 0,3 1 1 15,14-16-1-15,0 0 1 0,-23 12 0 0,-4 2 0 16,27-14 0-16,0 0 0 0,-28 15 0 0,-4-4 0 16,32-11 0-16,0 0 0 0,-35 8 0 0,-4-6 0 15,39-2 1-15,0 0-1 0,-33 0 1 0,4-2-1 0,29 2 3 16,0 0-3-16,-21-3 3 0,4-2-3 0,17 5 7 16,0 0-7-16,-15-4 7 0,3 1-7 0,12 3 9 0,0 0-9 15,-9-7 10-15,2 2-10 0,7 5 5 0,0 0-5 16,0 0 5-16,-7-4-5 0,7 4 1 0,0 0-1 15,0 0 2-15,0 0-2 0,0 0-1212 0</inkml:trace>
  <inkml:trace contextRef="#ctx0" brushRef="#br0" timeOffset="76206.42">14175 3269 527 0,'0'0'0'16,"0"0"0"-16,0 0 0 0,0 0 31 0,0 0-31 16,0 0 31-16,0 0-31 0,0 0 69 0,0 0-69 15,0 0 70-15,0 0-70 0,0 0 70 0,0 0-70 16,0 0 71-16,0 0-71 0,0 0 58 0,0 0-58 15,-14 36 58-15,3 8-58 0,11-44 38 0,0 0-38 16,-14 53 39-16,3 1-39 0,11-54 32 0,0 0-32 0,-14 59 32 16,0-11-32-16,14-48 28 0,0 0-28 0,-18 49 29 15,1-4-29-15,17-45 26 0,0 0-26 0,-14 45 26 16,3-2-26-16,11-43 33 0,0 0-33 0,-7 33 34 16,7-21-34-16,0-12 25 0,0 0-25 0,0 0 26 15,0 0-26-15,0 0 20 0,0 0-20 0,2-7 20 16,10-22-20-16,-12 29 8 0,0 0-8 0,23-32 8 15,3 6-8-15,3 2-997 0</inkml:trace>
  <inkml:trace contextRef="#ctx0" brushRef="#br0" timeOffset="77106.39">14942 2509 337 0,'0'0'0'16,"0"0"0"-16,-7 12 0 0,7-12 0 0,0 0 0 15,-5 9 0-15,5-9 0 0,0 0 0 0,0 0 0 16,-2 7 0-16,2-7 0 0,0 0 15 0,0 0-15 15,0 5 16-15,0-5-16 0,0 0 47 0,0 0-47 16,7 4 47-16,2-8-47 0,-9 4 65 0,0 0-65 16,16-5 66-16,15-2-66 0,-31 7 61 0,0 0-61 15,43-9 61-15,10 6-61 0,-53 3 67 0,0 0-67 0,58-3 68 16,3 1-68-16,-61 2 65 0,0 0-65 0,62-7 65 16,0 2-65-16,-62 5 64 0,0 0-64 0,62-7 64 15,3 2-64-15,-65 5 53 0,0 0-53 0,63-4 53 16,10 1-53-16,-73 3 50 0,0 0-50 0,63-6 51 15,-10 6-51-15,-53 0 52 0,0 0-52 0,41 0 53 16,-13 0-53-16,-28 0 50 0,0 0-50 0,21-3 50 0,-5 3-50 16,-16 0 49-16,0 0-49 0,14 0 50 0,0 0-50 15,-14 0 39-15,0 0-39 0,13 0 39 0,-13 0-39 16,0 0 33-16,0 0-33 0,8-3 33 0,-8 3-33 16,0 0 21-16,0 0-21 0,0 0 22 0,0 6-22 15,0-6 11-15,0 0-11 0,-10 13 12 0,-8 11-12 16,18-24 2-16,0 0-2 0,-24 36 2 0,-5 2-2 15,29-38-2-15,0 0 2 0,-35 47-2 0,-7 7 2 0,-2-3-1312 16</inkml:trace>
  <inkml:trace contextRef="#ctx0" brushRef="#br0" timeOffset="78256.53">15344 2515 427 0,'0'0'0'0,"0"0"0"16,9 0 0-16,-9 0 0 0,0 0 0 0,0 0 1 0,7 10-1 16,-7-10 1-16,0 0-1 0,2 9 2 0,3 3-2 15,-5-12 20-15,0 0-20 0,0 17 20 0,-5 7-20 16,5-24 37-16,0 0-37 0,-7 31 38 0,-2 6-38 16,9-37 53-16,0 0-53 0,-9 41 53 0,2 2-53 15,7-43 54-15,0 0-54 0,-4 45 54 0,-3 7-54 16,7-52 48-16,0 0-48 0,-1 57 49 0,-5 8-49 15,6-65 41-15,0 0-41 0,-3 60 41 0,-2-11-41 0,5-49 37 16,0 0-37-16,-8 41 37 0,7 2-37 0,1-43 37 16,0 0-37-16,0 37 38 0,0-1-38 0,0-36 35 15,0 0-35-15,0 28 35 0,5-4-35 0,-5-24 34 0,0 0-34 16,5 21 34-16,-1 3-34 0,-4-24 23 0,0 0-23 16,3 24 23-16,-3-10-23 0,0-14 20 0,0 0-20 15,0 10 20-15,0-10-20 0,0 0 14 0,0 0-14 16,0 0 14-16,0 0-14 0,0 0 10 0,0 0-10 15,0-8 11-15,0-23-11 0,0 31 8 0,0 0-8 16,0-40 8-16,2-5-8 0,-2 45 7 0,0 0-7 16,4-56 7-16,1-2-7 0,-5 58 5 0,0 0-5 15,7-71 5-15,-2-7-5 0,-5 78 6 0,0 0-6 0,4-76 6 16,1 22-6-16,-5 54 7 0,0 0-7 0,2-47 8 16,1-3-8-16,-3 50 8 0,0 0-8 15,4-48 8-15,-2 8-8 0,-2 40 7 0,0 0-7 0,3-43 7 16,-1-11-7-16,-2 54 6 0,0 0-6 0,2-40 6 15,-2 16-6-15,0 24 3 0,0 0-3 0,0-17 4 16,1 1-4-16,-1 16 2 0,0 0-2 0,0-9 2 16,0 9-2-16,0 0 1 0,0 0-1 0,0-7 2 0,0 7-2 15,0 0 2-15,0 0-2 0,0 0 2 0,0 0-2 16,0 0 2-16,0 0-2 0,-5 13 3 0,-4 14-3 16,9-27 3-16,0 0-3 0,-5 37 4 0,2 11-4 15,3-48 4-15,0 0-4 0,-2 48 4 0,0 1-4 16,2-49 3-16,0 0-3 0,-2 48 3 0,-5-3-3 15,7-45 2-15,0 0-2 0,-5 52 2 0,1 12-2 0,4-64 1 16,0 0-1-16,-1 63 2 0,-5-3-2 0,6-60 2 16,0 0-2-16,-3 56 3 0,-2-8-3 0,5-48 4 15,0 0-4-15,-9 45 4 0,0-5-4 0,9-40 9 16,0 0-9-16,-7 38 9 0,2-4-9 0,5-34 13 16,0 0-13-16,-2 28 14 0,2 2-14 0,0-30 17 0,0 0-17 15,2 24 17-15,1-12-17 0,-3-12 16 0,0 0-16 16,0 9 16-16,0-9-16 0,0 0 14 0,0 0-14 15,0 0 14-15,0 0-14 0,0 0 10 0,0 0-10 16,2-25 11-16,1-20-11 0,-3 45 11 0,0 0-11 16,6-52 11-16,1-1-11 0,-7 53 10 0,0 0-10 15,9-64 11-15,-4-26-11 0,-5 90 10 0,0 0-10 0,9-97 10 16,1 2-10-16,-10 95 6 0,0 0-6 0,13-82 7 16,-1 17-7-16,-12 65 5 0,0 0-5 0,5-52 5 15,0 12-5-15,-5 40 4 0,0 0-4 0,4-28 4 16,-4 11-4-16,0 17 4 0,0 0-4 0,2-9 5 15,0 2-5-15,-2 7 3 0,0 0-3 0,0 0 3 16,0 0-3-16,0 0 1 0,0 0-1 0,0 0 2 16,-8 21-2-16,8-21 1 0,0 0-1 0,-5 31 1 15,2 9-1-15,3-40 0 0,0 0 0 0,0 45 1 0,0 0-1 16,0-45 1-16,0 0-1 0,0 55 1 0,-2 15-1 16,2-70 1-16,0 0-1 0,-4 76 2 0,-6 5-2 15,10-81 1-15,0 0-1 0,-11 73 1 0,1-20-1 16,10-53 1-16,0 0-1 0,-14 44 2 0,-4-8-2 15,18-36 2-15,0 0-2 0,-20 24 2 0,3-8-2 16,17-16 2-16,0 0-2 0,-16 5 3 0,5-5-3 0,11 0 0 16,0 0 0-16,-8-12 1 0,-1-12-1 0,-4-1-1312 15</inkml:trace>
  <inkml:trace contextRef="#ctx0" brushRef="#br0" timeOffset="78743.85">14982 2445 348 0,'0'0'0'0,"0"0"0"0,11-8 0 16,-11 8 27-16,0 0-27 0,7-9 28 0,0 6-28 15,-7 3 51-15,0 0-51 0,9-4 52 0,3 4-52 16,-12 0 59-16,0 0-59 0,13 0 60 0,6 7-60 0,-19-7 44 16,0 0-44-16,27 9 44 0,4 8-44 0,-31-17 41 15,0 0-41-15,37 19 41 0,14-7-41 0,-51-12 43 16,0 0-43-16,57 9 43 0,-2-6-43 0,-55-3 38 16,0 0-38-16,58-3 39 0,5-2-39 0,-63 5 33 0,0 0-33 15,60-13 33-15,4 1-33 0,-64 12 44 0,0 0-44 16,62-15 45-16,-17 3-45 0,-45 12 49 0,0 0-49 15,36-9 50-15,-22 2-50 0,-14 7 37 0,0 0-37 16,9-5 37-16,-9 5-37 0,0 0 12 0,0 0-12 16,0 0 12-16,0 0-12 0,0 0-923 0</inkml:trace>
  <inkml:trace contextRef="#ctx0" brushRef="#br0" timeOffset="86687.22">13062 4368 281 0,'0'0'0'0,"0"0"0"16,0 0 0-16,0 0 32 0,0 0-32 0,0 0 32 15,24-4-32-15,-24 4 58 0,0 0-58 0,16-1 58 16,5 1-58-16,-21 0 62 0,0 0-62 0,27 0 63 16,5 0-63-16,-32 0 49 0,0 0-49 0,37 0 49 15,12-4-49-15,-49 4 32 0,0 0-32 0,55-3 32 0,1-1-32 16,-56 4 23-16,0 0-23 0,60-5 23 0,-7-3-23 15,-53 8 17-15,0 0-17 0,48-7 18 0,-8-2-18 16,-40 9 42-16,0 0-42 0,35-4 42 0,-3 4-42 16,-32 0 57-16,0 0-57 0,28-5 57 0,-6 2-57 15,-22 3 55-15,0 0-55 0,17-4 55 0,-8 4-55 16,-9 0 37-16,0 0-37 0,0 0 37 0,5 0-37 16,-5 0 19-16,0 0-19 0,0 0 20 0,-12 12-20 0,12-12 9 15,0 0-9-15,-14 16 10 0,-6 5-10 16,-2-2-892-16</inkml:trace>
  <inkml:trace contextRef="#ctx0" brushRef="#br0" timeOffset="87385.15">13420 4304 494 0,'0'0'0'16,"0"0"0"-16,0 0 0 0,0 0 26 0,0 0-26 0,7 3 27 16,-7-3-27-16,0 0 42 0,0 0-42 0,7 12 42 15,-7 4-42-15,0-16 53 0,0 0-53 0,-4 21 54 16,-1 3-54-16,5-24 46 0,0 0-46 0,-5 24 47 16,1 7-47-16,4-31 36 0,0 0-36 0,-3 33 37 15,-1 0-37-15,4-33 37 0,0 0-37 0,-2 43 37 16,2 15-37-16,0-58 38 0,0 0-38 0,-3 64 38 0,1 8-38 15,2-72 35-15,0 0-35 0,-3 69 36 0,-1-8-36 16,4-61 31-16,0 0-31 0,-2 61 32 0,-5-4-32 16,7-57 31-16,0 0-31 0,-7 60 32 0,4 4-32 15,3-64 28-15,0 0-28 0,-4 61 29 0,2-9-29 16,2-52 24-16,0 0-24 0,0 41 24 0,6-13-24 16,-6-28 29-16,0 0-29 0,0 17 29 0,0-1-29 15,0-16 27-15,0 0-27 0,1 7 28 0,-1-7-28 0,0 0 26 16,0 0-26-16,0 0 27 0,0 0-27 0,0 0 23 15,0 0-23-15,-5-16 23 0,0-30-23 0,5 46 18 0,0 0-18 16,-7-59 19-16,5-14-19 0,2 73 17 0,0 0-17 16,-5-74 18-16,1 3-18 0,4 71 13 0,0 0-13 15,-3-75 13-15,-3-3-13 0,6 78 13 0,0 0-13 16,-3-78 13-16,10 6-13 0,-7 72 10 0,0 0-10 16,9-56 10-16,-4 24-10 0,-5 32 9 0,0 0-9 15,2-21 9-15,-2 2-9 0,0 19 7 0,0 0-7 16,1-12 8-16,5 0-8 0,-6 12 7 0,0 0-7 15,2-13 7-15,-2 13-7 0,0 0 7 0,0 0-7 16,0 0 7-16,0 0-7 0,0 0 7 0,0 0-7 16,-8 9 7-16,7 19-7 0,1-28 6 0,0 0-6 0,-2 40 6 15,-2 17-6-15,4-57 4 0,0 0-4 0,-1 64 4 16,1 0-4-16,0-64 2 0,0 0-2 0,0 65 3 16,0-4-3-16,0-61 1 0,0 0-1 0,1 55 2 15,-1-1-2-15,0-54 1 0,0 0-1 0,-5 52 2 16,-5 2-2-16,10-54 1 0,0 0-1 0,-13 48 2 0,1-8-2 15,12-40 1-15,0 0-1 0,-9 28 1 0,2-16-1 16,7-12 0-16,0 0 0 0,0 0 1 0,-9 3-1 16,9-3 0-16,0 0 0 0,-3-12 0 0,-3-19 0 15,-2-2-1308-15</inkml:trace>
  <inkml:trace contextRef="#ctx0" brushRef="#br0" timeOffset="87818.88">13118 4375 303 0,'0'0'0'15,"0"0"0"-15,9 0 0 0,-9 0 64 0,0 0-64 0,0 0 64 16,7 5-64-16,-7-5 65 0,0 0-65 0,0 0 66 16,12 7-66-16,-12-7 48 0,0 0-48 0,14 5 49 15,8 2-49-15,-22-7 41 0,0 0-41 0,26 9 42 16,13-9-42-16,-39 0 29 0,0 0-29 0,49-4 29 15,13 4-29-15,-62 0 29 0,0 0-29 0,67 0 29 0,-9-3-29 16,-58 3 35-16,0 0-35 0,55-5 35 0,-6-2-35 16,-49 7 54-16,0 0-54 0,37-2 55 0,-10 2-55 15,-27 0 56-15,0 0-56 0,14 2 57 0,-5-2-57 16,-9 0 50-16,0 0-50 0,0 0 50 0,0 0-50 16,0 0 33-16,0 0-33 0,0 0 34 0,-9 10-34 15,9-10 19-15,0 0-19 0,-9 5 20 0,4 4-20 0,-1 1-957 16</inkml:trace>
  <inkml:trace contextRef="#ctx0" brushRef="#br0" timeOffset="88636.52">14258 4686 371 0,'0'0'0'0,"0"0"0"0,-20-3 0 0,20 3 4 0,0 0-4 16,-14-4 5-16,5 3-5 0,9 1 27 0,0 0-27 15,-7 1 27-15,7-1-27 0,0 0 39 0,0 0-39 16,-9 11 40-16,8-6-40 0,1-5 66 0,0 0-66 16,0 9 67-16,5 3-67 0,-5-12 66 0,0 0-66 0,17 15 67 15,15 1-67-15,-32-16 58 0,0 0-58 0,44 12 59 16,7-7-59-16,-51-5 54 0,0 0-54 0,59 7 55 16,-1-7-55-16,-58 0 82 0,0 0-82 0,63-7 83 15,10 2-83-15,-73 5 89 0,0 0-89 0,72-12 90 16,0 0-90-16,-72 12 56 0,0 0-56 0,69-12 57 15,-5 3-57-15,-64 9 61 0,0 0-61 0,65-10 61 16,4 1-61-16,-69 9 47 0,0 0-47 0,70-12 47 16,1 0-47-16,-71 12 40 0,0 0-40 0,62-12 40 0,-11 3-40 15,-51 9 39-15,0 0-39 0,40-9 40 0,-10 2-40 16,-30 7 36-16,0 0-36 0,23-5 36 0,-5 2-36 16,-18 3 28-16,0 0-28 0,14 3 29 0,-3 2-29 15,-11-5 22-15,0 0-22 0,3 13 22 0,-6 6-22 16,3-19 17-16,0 0-17 0,-9 24 18 0,-7 5-18 15,16-29 10-15,0 0-10 0,-23 28 11 0,-7 0-11 0,30-28 5 16,0 0-5-16,-32 24 6 0,-3-3-6 0,35-21 1 16,0 0-1-16,-41 20 1 0,-1-2-1 0,-4 1-1500 15</inkml:trace>
  <inkml:trace contextRef="#ctx0" brushRef="#br0" timeOffset="89051.8">14420 5046 382 0,'0'0'0'0,"0"0"0"16,-20 16 0-16,20-16 17 0,0 0-17 0,-21 12 17 15,2 0-17-15,19-12 35 0,0 0-35 0,-16 9 35 16,9-2-35-16,7-7 48 0,0 0-48 0,0 0 48 15,-9 1-48-15,9-1 35 0,0 0-35 0,0 0 36 0,14-12-36 16,-14 12 42-16,0 0-42 0,21-8 43 0,13 1-43 16,-34 7 58-16,0 0-58 0,39-5 59 0,7-1-59 15,-46 6 58-15,0 0-58 0,56-7 58 0,16 2-58 16,-72 5 87-16,0 0-87 0,76-3 88 0,5 3-88 16,-81 0 66-16,0 0-66 0,80 0 67 0,-6 0-67 15,-74 0 70-15,0 0-70 0,72-4 71 0,4 4-71 16,-76 0 71-16,0 0-71 0,72 0 71 0,-8 0-71 15,-64 0 51-15,0 0-51 0,49 0 52 0,-8 0-52 0,-41 0 50 16,0 0-50-16,24 0 50 0,-8 0-50 0,-16 0 33 16,0 0-33-16,9 0 33 0,-9 0-33 0,0 0 23 15,0 0-23-15,0 0 24 0,0 0-24 0,0 0 14 16,0 0-14-16,-9 4 14 0,0-4-14 0,9 0 2 0,0 0-2 16,-17-4 2-16,-11-8-2 0,1 4-1373 0</inkml:trace>
  <inkml:trace contextRef="#ctx0" brushRef="#br0" timeOffset="89534.9">15039 4375 1009 0,'0'0'0'0,"0"0"0"15,-2 9 0-15,2-9 10 0,0 0-10 0,0 8 10 16,0 1-10-16,0-9 26 0,0 0-26 0,4 10 27 15,6 2-27-15,-10-12 32 0,0 0-32 0,13 14 33 16,1 2-33-16,-14-16 38 0,0 0-38 0,17 12 39 16,8 7-39-16,-25-19 39 0,0 0-39 0,27 21 39 15,-1 6-39-15,-26-27 37 0,0 0-37 0,26 30 37 0,-1 1-37 16,-25-31 30-16,0 0-30 0,30 33 30 0,4 3-30 16,-34-36 32-16,0 0-32 0,31 40 33 0,-1-2-33 15,-30-38 35-15,0 0-35 0,27 35 35 0,-2-1-35 16,-25-34 34-16,0 0-34 0,24 31 34 0,-8-6-34 15,-16-25 28-15,0 0-28 0,12 20 29 0,1-1-29 16,-13-19 29-16,0 0-29 0,2 21 29 0,-4 7-29 0,2-28 27 16,0 0-27-16,-9 28 27 0,-3 4-27 0,12-32 26 15,0 0-26-15,-14 42 26 0,-4 10-26 0,18-52 25 0,0 0-25 16,-18 55 25-16,-5 2-25 0,23-57 24 0,0 0-24 16,-23 49 25-16,-5-4-25 0,28-45 22 0,0 0-22 15,-30 40 22-15,-2-7-22 0,32-33 20 0,0 0-20 16,-31 27 20-16,8-1-20 0,23-26 18 0,0 0-18 15,-23 23 19-15,5-6-19 0,18-17 18 0,0 0-18 16,-14 16 18-16,5-11-18 0,9-5 13 0,0 0-13 16,-9 7 14-16,9-7-14 0,0 0 7 0,0 0-7 15,0 0 7-15,-5-19-7 0,5 19 1 0,0 0-1 16,11-30 2-16,10-6-2 0,2-4-1560 0</inkml:trace>
  <inkml:trace contextRef="#ctx0" brushRef="#br0" timeOffset="91434.28">16376 4266 460 0,'0'0'0'16,"0"0"0"-16,0 0 0 0,0 0 36 0,0 0-36 15,11-4 36-15,-11 4-36 0,0 0 46 0,0 0-46 16,8-3 46-16,-8 3-46 0,0 0 63 0,0 0-63 16,0 0 64-16,-10-12-64 0,10 12 58 0,0 0-58 15,-11-12 59-15,-1 3-59 0,12 9 56 0,0 0-56 16,-16-12 56-16,-2 3-56 0,18 9 60 0,0 0-60 16,-23-7 60-16,-8 7-60 0,31 0 58 0,0 0-58 0,-34 12 58 15,-3 16-58-15,37-28 46 0,0 0-46 0,-40 36 47 16,-6 4-47-16,46-40 40 0,0 0-40 0,-53 49 41 15,-2-4-41-15,55-45 30 0,0 0-30 0,-46 40 31 16,11-8-31-16,35-32 25 0,0 0-25 0,-27 28 25 16,10-4-25-16,17-24 21 0,0 0-21 0,-11 25 22 15,6-5-22-15,5-20 24 0,0 0-24 0,0 21 24 0,5-2-24 16,-5-19 21-16,0 0-21 0,11 21 22 0,5 0-22 16,-16-21 20-16,0 0-20 0,17 19 20 0,10-7-20 15,-27-12 16-15,0 0-16 0,30 8 17 0,3-2-17 16,-33-6 16-16,0 0-16 0,37 10 16 0,-5 2-16 15,-32-12 14-15,0 0-14 0,27 14 14 0,-8 2-14 16,-19-16 12-16,0 0-12 0,21 15 13 0,2-1-13 0,-23-14 13 16,0 0-13-16,19 16 13 0,3-1-13 0,-22-15 11 15,0 0-11-15,17 16 12 0,-3-1-12 0,-14-15 14 16,0 0-14-16,9 18 14 0,-4 6-14 0,-5-24 17 16,0 0-17-16,9 21 17 0,-3-2-17 0,-6-19 17 0,0 0-17 15,3 20 17-15,1 5-17 0,-4-25 17 0,0 0-17 16,1 24 18-16,5-9-18 0,-6-15 15 0,0 0-15 15,7 21 15-15,-7 7-15 0,0-28 13 0,0 0-13 16,-4 28 13-16,1 8-13 0,3-36 11 0,0 0-11 16,-6 38 12-16,-2 2-12 0,8-40 10 0,0 0-10 15,-11 29 11-15,4-6-11 0,7-23 11 0,0 0-11 16,-7 17 12-16,-4 2-12 0,11-19 9 0,0 0-9 16,-16 14 10-16,-6-2-10 0,22-12 10 0,0 0-10 0,-25 7 10 15,-3-4-10-15,28-3 8 0,0 0-8 0,-32 0 9 16,-9 0-9-16,41 0 8 0,0 0-8 0,-35 0 8 15,9 0-8-15,26 0 6 0,0 0-6 0,-25-3 7 16,-7-2-7-16,32 5 6 0,0 0-6 0,-30-4 7 16,11 1-7-16,19 3 5 0,0 0-5 0,-18-7 6 15,-1-3-6-15,19 10 4 0,0 0-4 0,-16-11 5 16,0 2-5-16,16 9 3 0,0 0-3 0,-12-6 3 16,5 0-3-16,7 6 2 0,0 0-2 0,0 0 3 0,-8-8-3 15,8 8 1-15,0 0-1 0,0 0 2 0,-3-7-2 16,3 7 1-16,0 0-1 0,0 0 1 0,0 0-1 15,0 0 0-15,0 0 0 0,0 0 1 0,0 0-1 16,0 0 0-16,0 0 0 0,0-5 1 0,0 5-1 16,0 0 0-16,0 0 0 0,9-4 0 0,0-1 0 15,-9 5 0-15,0 0 0 0,17 0 0 0,3 9 0 0,-20-9 0 16,0 0 0-16,26 8 0 0,1 4 0 0,-27-12 0 16,0 0 0-16,24 16 0 0,-1-2 0 0,-23-14 0 0,0 0 0 15,27 10 0-15,4-1 0 0,-31-9-1 0,0 0 1 16,36 5 0-16,-1-2 0 0,-35-3-1 0,0 0 1 15,32 0 0-15,-9-3 0 0,-23 3 0 0,0 0 0 16,23-9 0-16,7-6 0 0,-30 15 0 0,0 0 0 16,24-14 0-16,-10 2 0 0,-14 12 0 0,0 0 0 15,11-16 1-15,-1-15-1 0,-10 31 2 0,0 0-2 16,11-35 2-16,-4 4-2 0,-7 31 3 0,0 0-3 16,9-33 4-16,0-3-4 0,-9 36 4 0,0 0-4 15,7-33 4-15,-5 6-4 0,-2 27 4 0,0 0-4 16,1-28 5-16,5-5-5 0,-6 33 5 0,0 0-5 0,3-35 5 15,-5 9-5-15,2 26 4 0,0 0-4 16,-3-20 5-16,-6 4-5 0,9 16 4 0,0 0-4 0,-12-21 4 16,-2-3-4-16,14 24 3 0,0 0-3 0,-16-24 4 15,3 1-4-15,13 23 2 0,0 0-2 0,-14-17 2 16,2-4-2-16,12 21 1 0,0 0-1 0,-14-24 1 0,-4-4-1 16,18 28 0-16,0 0 0 0,-17-20 1 0,4 4-1 15,13 16 0-15,0 0 0 0,-16-9 0 0,-15-1 0 16,31 10 0-16,0 0 0 0,-36-5 0 0,-6-2 0 15,42 7 0-15,0 0 0 0,-39-2 0 0,2-1 0 16,37 3 0-16,0 0 0 0,-32 0 0 0,15-4 0 16,17 4-1-16,0 0 1 0,-16-5 0 0,5-5 0 15,11 10-2-15,0 0 2 0,-10-12-1 0,-3-2 1 0,13 14-2 16,0 0 2-16,-9-16-2 0,1-5 2 0,8 21-2 16,0 0 2-16,-4-19-2 0,4-1 2 0,0 20-3 15,0 0 3-15,7-25-2 0,2-6 2 0,-9 31-3 16,0 0 3-16,14-29-2 0,-2 1 2 0,-12 28-3 15,0 0 3-15,20-28-2 0,3-1 2 0,-23 29-2 16,0 0 2-16,35-33-2 0,6 5 2 0,-41 28-1 0,0 0 1 16,42-24-1-16,2 0 1 0,-44 24-1 0,0 0 1 15,42-19-1-15,-6 5 1 0,-36 14-1 0,0 0 1 16,30-10-1-16,-7 4 1 0,-23 6-1 0,0 0 1 16,19-6 0-16,-1 4 0 0,-18 2-1 0,0 0 1 15,17 2 0-15,1 4 0 0,-18-6-1 0,0 0 1 16,16 9-1-16,-9 3 1 0,-7-12-2 0,0 0 2 0,0 12-2 15,2 4 2-15,-2-16-3 0,0 0 3 0,1 12-2 16,-2-3 2-16,1-9-3 0,0 0 3 0,0 0-2 16,-7 8 2-16,7-8-3 0,0 0 3 0,0 0-3 15,-9-1 3-15,9 1-2 0,0 0 2 0,-9-4-2 16,0-5 2-16,9 9-1 0,0 0 1 0,-14-12-1 0,-2 2 1 16,16 10-1-16,0 0 1 0,-18-9 0 0,-6 1 0 15,24 8-1-15,0 0 1 0,-30-7 0 0,-2 7 0 16,32 0-1-16,0 0 1 0,-33 3 0 0,-3 1 0 15,36-4-2-15,0 0 2 0,-31 12-1 0,2 3 1 16,29-15-3-16,0 0 3 0,-23 18-2 0,2 1 2 16,21-19-4-16,0 0 4 0,-17 20-3 0,2 10 3 15,15-30-4-15,0 0 4 0,-14 36-3 0,-3 8 3 16,17-44-5-16,0 0 5 0,-14 36-5 0,5-7 5 0,9-29-6 16,0 0 6-16,-6 28-6 0,5-9 6 0,1-19-7 15,0 0 7-15,0 17-6 0,3-5 6 0,-3-12-6 0,0 0 6 16,4 13-5-16,1-5 5 0,-5-8-5 0,0 0 5 15,4 11-4-15,3 1 4 0,-7-12-4 0,0 0 4 16,10 17-4-16,4-1 4 0,-14-16-3 0,0 0 3 16,18 12-2-16,3 0 2 0,-21-12-2 0,0 0 2 15,27 15-2-15,4 6 2 0,-31-21-2 0,0 0 2 16,34 16-2-16,-1-2 2 0,-33-14-9 0,0 0 9 16,27 15-8-16,-10 4 8 0,-17-19-17 0,0 0 17 15,6 26-17-15,-12 10 17 0,-2 4-1501 0</inkml:trace>
  <inkml:trace contextRef="#ctx0" brushRef="#br0" timeOffset="99598.06">17156 4816 91 0,'0'0'0'0,"0"0"0"0,0 0 0 15,0 0 2-15,0 0-2 0,0 0 3 0,0 0-3 0,0 0 22 16,0 0-22-16,0 0 23 0,0 0-23 0,0 0 31 15,0 0-31-15,0 0 32 0,0 0-32 0,0 0 22 16,0 0-22-16,0 0 22 0,-18 0-22 0,18 0 18 16,0 0-18-16,0 0 19 0,0 0-19 0,0 0 18 0,0 0-18 15,-5 7 19-15,5-7-19 0,0 0 15 0,0 0-15 16,-4 9 16-16,4-9-16 0,0 0 17 0,0 0-17 16,0 0 17-16,-5 5-17 0,5-5 17 0,0 0-17 15,0 0 17-15,0 0-17 0,0 0 19 0,0 0-19 16,0 0 19-16,0 0-19 0,0 0 28 0,0 0-28 15,0 0 28-15,0 0-28 0,0 0 33 0,0 0-33 16,9-4 33-16,-9 4-33 0,0 0 39 0,0 0-39 0,8-5 40 16,-2 0-40-16,-6 5 34 0,0 0-34 0,9-7 35 15,1-2-35-15,-10 9 28 0,0 0-28 0,11-10 29 16,-1 5-29-16,-10 5 24 0,0 0-24 0,11-5 24 16,-1 3-24-16,-10 2 18 0,0 0-18 0,11-2 19 15,1 2-19-15,-12 0 15 0,0 0-15 0,7-3 15 16,1-2-15-16,-8 5 16 0,0 0-16 0,8-2 17 15,6 2-17-15,-14 0 18 0,0 0-18 0,15-2 19 0,-3-1-19 16,-12 3 20-16,0 0-20 0,19-4 20 16,11 2-20-16,-30 2 24 0,0 0-24 0,36 0 25 0,-3 0-25 15,-33 0 27-15,0 0-27 0,32 0 27 0,0-3-27 16,-32 3 26-16,0 0-26 0,31 0 27 0,-2-3-27 16,-29 3 23-16,0 0-23 0,26 0 24 0,1 0-24 15,-27 0 28-15,0 0-28 0,29 0 29 0,9 3-29 16,-38-3 27-16,0 0-27 0,35 3 27 0,7-3-27 0,-42 0 24 15,0 0-24-15,50-3 24 0,4-6-24 0,-54 9 19 16,0 0-19-16,57-7 19 0,-1-1-19 0,-56 8 16 16,0 0-16-16,53-9 16 0,-7 2-16 0,-46 7 11 0,0 0-11 15,40-5 12-15,-4 5-12 0,-36 0 8 0,0 0-8 16,33-3 9-16,1-1-9 0,-34 4 8 0,0 0-8 16,37-5 8-16,5 1-8 0,-42 4 7 0,0 0-7 15,41-3 8-15,-6 3-8 0,-35 0 6 0,0 0-6 16,32 0 7-16,-6 0-7 0,-26 0 6 0,0 0-6 15,23-3 7-15,-5 3-7 0,-18 0 5 0,0 0-5 16,10 3 6-16,-1 0-6 0,-9-3 4 0,0 0-4 16,7 4 5-16,-7-4-5 0,0 0 3 0,0 0-3 15,5 5 3-15,-3 4-3 0,-2-9 2 0,0 0-2 16,0 10 2-16,0-10-2 0,0 0 2 0,0 0-2 0,-5 9 2 16,5-9-2-16,0 0 1 0,0 0-1 0,0 0 2 15,-7 0-2-15,7 0 1 0,0 0-1 0,0 0 1 16,-11 0-1-16,11 0 0 0,0 0 0 0,-10 3 0 15,-4 2 0-15,14-5-4 0,0 0 4 0,-22 13-3 0,3 2 3 16,1 2-1119-16</inkml:trace>
  <inkml:trace contextRef="#ctx0" brushRef="#br0" timeOffset="100281.63">18168 4453 292 0,'0'0'0'0,"0"0"0"16,-5 7 0-16,5-7 6 0,0 0-6 0,-2 5 6 0,2 2-6 16,0-7 18-16,0 0-18 0,5 8 18 0,1-2-18 15,-6-6 19-15,0 0-19 0,10 10 20 0,8 4-20 16,-18-14 23-16,0 0-23 0,21 15 24 0,-2 1-24 16,-19-16 24-16,0 0-24 0,25 16 24 0,5-3-24 15,-30-13 28-15,0 0-28 0,32 16 29 0,-2-4-29 16,-30-12 28-16,0 0-28 0,26 12 28 0,-8-3-28 15,-18-9 41-15,0 0-41 0,16 7 41 0,0 1-41 0,-16-8 51 16,0 0-51-16,14 7 52 0,-9-1-52 0,-5-6 48 16,0 0-48-16,0 0 48 0,12 12-48 0,-12-12 42 15,0 0-42-15,6 12 42 0,-3-4-42 0,-3-8 34 0,0 0-34 16,-3 11 35-16,-3-3-35 0,6-8 30 0,0 0-30 16,-8 13 31-16,-7 2-31 0,15-15 25 0,0 0-25 15,-17 17 25-15,-11 2-25 0,28-19 26 0,0 0-26 16,-27 21 27-16,-3 3-27 0,30-24 13 0,0 0-13 15,-32 26 13-15,-5-3-13 0,37-23 9 0,0 0-9 16,-38 21 9-16,1-1-9 0,37-20 5 0,0 0-5 16,-32 23 6-16,5 1-6 0,27-24 5 0,0 0-5 15,-19 23 5-15,-4-4-5 0,23-19 1 0,0 0-1 16,-18 19 1-16,1 2-1 0,3-1-879 0</inkml:trace>
  <inkml:trace contextRef="#ctx0" brushRef="#br0" timeOffset="109994.02">19323 4480 326 0,'0'0'0'0,"0"0"0"0,0 0 0 15,0 0 17-15,0 0-17 0,0 0 17 0,0 0-17 16,0 0 56-16,0 0-56 0,0 0 57 0,0 0-57 16,0 0 62-16,0 0-62 0,0 0 63 0,0 0-63 0,0 0 43 15,0 0-43-15,13-20 43 0,-13 8-43 0,0 12 29 16,0 0-29-16,-9-16 29 0,-5-5-29 0,14 21 23 15,0 0-23-15,-23-15 24 0,-7 8-24 0,30 7 18 0,0 0-18 16,-32 3 18-16,-1 9-18 0,33-12 16 0,0 0-16 16,-27 16 17-16,10 5-17 0,17-21 14 0,0 0-14 15,-16 19 14-15,3-6-14 0,13-13 14 0,0 0-14 16,-10 20 15-16,3 0-15 0,7-20 21 0,0 0-21 16,-2 19 21-16,4-7-21 0,-2-12 27 0,0 0-27 15,9 13 28-15,6 0-28 0,-15-13 27 0,0 0-27 16,25 16 28-16,9-7-28 0,-34-9 22 0,0 0-22 15,40 12 22-15,10 3-22 0,-50-15 16 0,0 0-16 16,44 21 16-16,-7 7-16 0,-37-28 18 0,0 0-18 16,26 31 19-16,-8 5-19 0,-18-36 30 0,0 0-30 0,5 37 30 15,-12-5-30-15,7-32 34 0,0 0-34 0,-19 30 35 16,-13-6-35-16,32-24 32 0,0 0-32 0,-42 21 33 16,-11-2-33-16,53-19 38 0,0 0-38 0,-57 9 39 15,6-6-39-15,51-3 39 0,0 0-39 0,-46 0 40 16,11-9-40-16,35 9 33 0,0 0-33 0,-25-8 34 0,9 1-34 15,16 7 14-15,0 0-14 0,-9-9 14 0,9 9-14 16,0 0 2-16,0 0-2 0,4-10 2 0,8-4-2 16,2 2-1162-16</inkml:trace>
  <inkml:trace contextRef="#ctx0" brushRef="#br0" timeOffset="111694.14">19584 4460 707 0,'0'0'0'16,"0"0"0"-16,0-12 0 0,0 12 0 0,0 0 0 15,-7-11 0-15,7 11 0 0,0 0 5 0,0 0-5 16,-14 0 5-16,-3 12-5 0,17-12 7 0,0 0-7 16,-22 23 7-16,3 6-7 0,19-29 15 0,0 0-15 15,-16 33 16-15,2 7-16 0,14-40 24 0,0 0-24 16,-12 45 24-16,5 7-24 0,7-52 33 0,0 0-33 15,-2 45 34-15,7-9-34 0,-5-36 35 0,0 0-35 16,13 24 35-16,6-12-35 0,-19-12 29 0,0 0-29 0,30-3 29 16,7-18-29-16,-37 21 18 0,0 0-18 0,44-33 18 15,7-20-18-15,-51 53 4 0,0 0-4 0,50-61 4 16,-6 2-4-16,-44 59 0 0,0 0 0 0,40-57 0 16,-11-3 0-16,-29 60-1 0,0 0 1 0,19-66-1 15,-10-7 1-15,-9 73-5 0,0 0 5 0,3-60-4 16,-3 13 4-16,0 47-3 0,0 0 3 0,0-33-3 15,-1 12 3-15,1 21-1 0,0 0 1 0,-4-12-1 0,4 12 1 16,0 0 0-16,0 0 0 0,-11 0 0 0,-1 24 0 16,12-24 4-16,0 0-4 0,-12 40 5 0,3 21-5 15,9-61 15-15,0 0-15 0,-7 65 16 0,3 3-16 16,4-68 28-16,0 0-28 0,-5 61 29 0,3-4-29 16,2-57 38-16,0 0-38 0,2 48 38 0,3-8-38 15,-5-40 37-15,0 0-37 0,6 29 38 0,-3-1-38 16,-3-28 36-16,0 0-36 0,2 16 36 0,-2-16-36 0,0 0 26 15,0 0-26-15,12-4 26 0,6-20-26 0,-18 24 18 16,0 0-18-16,19-28 18 0,-1 4-18 0,-18 24 9 16,0 0-9-16,12-21 10 0,-1 9-10 0,-11 12 5 0,0 0-5 15,9-12 6-15,3 5-6 0,-12 7 3 0,0 0-3 16,18 7 3-16,3 14-3 0,-21-21 1 0,0 0-1 16,21 27 1-16,-3 10-1 0,-18-37 1 0,0 0-1 15,19 33 1-15,6-2-1 0,-25-31 0 16,0 0 0-16,31 24 1 0,5-7-1 0,-36-17-1 0,0 0 1 15,37 4 0-15,2-13 0 0,-39 9-4 0,0 0 4 16,38-19-3-16,3-14 3 0,-41 33-12 0,0 0 12 16,39-33-11-16,-11 6 11 0,-28 27-10 0,0 0 10 0,23-28-10 15,-5-1 10-15,-18 29-9 0,0 0 9 0,14-25-8 16,-5 10 8-16,-9 15-6 0,0 0 6 0,0-9-5 16,-6-1 5-16,6 10-1 0,0 0 1 0,-12-9-1 15,-11 9 1-15,23 0 0 0,0 0 0 0,-30 7 0 16,-4 10 0-16,34-17 2 0,0 0-2 0,-30 19 3 15,8 11-3-15,22-30 6 0,0 0-6 0,-20 36 6 0,6 9-6 16,14-45 10-16,0 0-10 0,-4 47 11 0,10-9-11 16,-6-38 12-16,0 0-12 0,16 31 13 0,5-15-13 15,-21-16 12-15,0 0-12 0,23 8 12 0,1-11-12 16,-24 3 7-16,0 0-7 0,25-12 7 0,9-9-7 16,-34 21 1-16,0 0-1 0,33-33 1 0,-3-10-1 15,-30 43-1-15,0 0 1 0,25-37 0 0,-8 13 0 16,-17 24-16-16,0 0 16 0,13-24-15 0,-3 0 15 15,-10 24-32-15,0 0 32 0,6-21-32 0,-3 9 32 0,-3 12-31 16,0 0 31-16,0-7-31 0,0 7 31 0,0 0-23 16,0 0 23-16,-9 7-22 0,-1 5 22 0,10-12-14 0,0 0 14 15,-16 24-13-15,4 9 13 0,12-33-7 0,0 0 7 16,-9 36-6-16,5 8 6 0,4-44-2 0,0 0 2 16,0 36-2-16,11-7 2 0,-11-29-1 0,0 0 1 15,14 19 0-15,2-6 0 0,-16-13 0 0,0 0 0 16,19 0 0-16,13-13 0 0,-32 13 0 0,0 0 0 15,35-22 0-15,-3-14 0 0,-32 36 0 0,0 0 0 16,28-42 0-16,-1-3 0 0,-27 45 0 0,0 0 0 16,21-47 0-16,-7 2 0 0,-14 45-1 0,0 0 1 15,9-45 0-15,-7-15 0 0,-2 60-1 0,0 0 1 0,0-64-1 16,-2-5 1-16,2 69-1 0,0 0 1 0,-7-58 0 16,0 19 0-16,7 39 0 0,0 0 0 0,-7-25 1 15,0 6-1-15,7 19 4 0,0 0-4 0,-9-12 4 16,-5 4-4-16,14 8 14 0,0 0-14 0,-16 3 14 15,0 9-14-15,16-12 32 0,0 0-32 0,-12 28 32 16,3 10-32-16,9-38 45 0,0 0-45 0,-6 52 45 0,3 3-45 16,3-55 42-16,0 0-42 0,0 61 42 0,2-1-42 15,-2-60 35-15,0 0-35 0,7 66 36 0,2 3-36 16,-9-69 28-16,0 0-28 0,10 71 28 0,8-8-28 16,-18-63 19-16,0 0-19 0,19 52 19 0,6-16-19 15,-25-36 11-15,0 0-11 0,23 28 12 0,-6-15-12 16,-17-13 4-16,0 0-4 0,15 7 5 0,-7-7-5 0,-8 0 2 15,0 0-2-15,9-8 2 0,7-8-2 0,-16 16 0 16,0 0 0-16,16-24 1 0,-2-6-1 0,-14 30 0 16,0 0 0-16,7-39 0 0,4-6 0 0,-11 45-3 15,0 0 3-15,8-40-3 0,1 19 3 0,-9 21-9 16,0 0 9-16,7-15-9 0,-1 6 9 0,-6 9-13 0,0 0 13 16,0 0-12-16,10-7 12 0,-10 7-11 15,0 0 11-15,9 7-11 0,2 10 11 0,-11-17-9 0,0 0 9 16,12 28-8-16,0 0 8 0,-12-28-6 0,0 0 6 15,14 24-5-15,-5-7 5 0,-9-17-2 0,0 0 2 16,9 7-2-16,-2-2 2 0,-7-5-1 0,0 0 1 16,0 0 0-16,11-3 0 0,-11 3-1 0,0 0 1 15,14-14 0-15,12-14 0 0,-26 28 0 0,0 0 0 0,29-27 0 16,-14 9 0-16,-15 18 0 0,0 0 0 0,13-12 0 16,-1 5 0-16,-12 7 0 0,0 0 0 0,5-3 0 15,4 3 0-15,-9 0 0 0,0 0 0 0,13 3 0 16,4 9 0-16,-17-12 0 0,0 0 0 0,20 16 0 15,-1-1 0-15,-19-15 0 0,0 0 0 0,16 9 0 16,-6-5 0-16,-10-4-2 0,0 0 2 0,16-13-2 0,14-11 2 16,-30 24-17-16,0 0 17 0,32-31-16 0,-7 2 16 15,-25 29-30-15,0 0 30 0,24-35-30 0,3-3 30 16,-27 38-41-16,0 0 41 0,21-52-40 0,-5-8 40 16,-16 60-46-16,0 0 46 0,9-73-46 0,-6 0 46 15,-3 73-38-15,0 0 38 0,0-73-37 0,-1 22 37 16,1 51-30-16,0 0 30 0,-4-40-29 0,-1 19 29 15,5 21-16-15,0 0 16 0,-7-12-16 0,-9 3 16 16,16 9-6-16,0 0 6 0,-16 4-5 0,2 10 5 0,14-14-1 16,0 0 1-16,-11 24 0 0,9 10 0 0,2-34 2 15,0 0-2-15,2 51 3 0,5 25-3 0,-7-76 11 16,0 0-11-16,13 79 12 0,-3-1-12 0,-10-78 20 0,0 0-20 16,13 73 20-16,4-9-20 0,-17-64 23 0,0 0-23 15,18 54 23-15,5-8-23 0,0 3-906 0</inkml:trace>
  <inkml:trace contextRef="#ctx0" brushRef="#br0" timeOffset="111907.97">21639 4525 763 0,'0'0'0'0,"7"0"0"15,13-5 0-15,-20 5 20 0,0 0-20 0,17-7 20 16,-8 4-20-16,-9 3 33 0,0 0-33 0,9-5 33 16,3-14-33-16,-12 19 22 0,0 0-22 0,11-18 23 0,-6-1-23 15,-5 19 8-15,0 0-8 0,4-17 9 0,-6-7-9 16,2 24 1-16,0 0-1 0,-5-21 2 0,-4 11-2 16,0 1-641-16</inkml:trace>
  <inkml:trace contextRef="#ctx0" brushRef="#br0" timeOffset="112028.37">21639 4643 639 0,'0'0'0'0,"4"10"0"0,3 16 0 16,-7-26 0-16,0 0 0 0,16 32 0 0,10-12 0 0,-26-20 0 15,0 0 0-15,32 12 0 0,5-17 0 0,-37 5-2 16,0 0 2-16,44-19-2 0,6-17 2 0,1 0-417 16</inkml:trace>
  <inkml:trace contextRef="#ctx0" brushRef="#br0" timeOffset="112727.58">21625 4569 774 0,'0'0'0'0,"0"0"0"0,9-4 0 0,-9 4-6 0,0 0 6 15,5-3-6-15,6 3 6 0,-11 0-9 0,0 0 9 16,12-5-8-16,2-6 8 0,-14 11 9 0,0 0-9 16,16-8 10-16,0-5-10 0,-16 13 38 0,0 0-38 15,14-12 38-15,-5 4-38 0,-9 8 61 0,0 0-61 16,7-9 61-16,2-3-61 0,-9 12 58 0,0 0-58 16,4-19 58-16,-4-2-58 0,0 21 46 0,0 0-46 0,-4-24 46 15,-3 5-46-15,7 19 36 0,0 0-36 0,-9-14 37 16,-1 2-37-16,10 12 39 0,0 0-39 15,-15 0 40-15,-4 9-40 0,19-9 39 0,0 0-39 0,-21 20 40 16,1 5-40-16,20-25 36 0,0 0-36 0,-15 31 37 16,0 5-37-16,15-36 29 0,0 0-29 0,-7 33 30 15,6 7-30-15,1-40 27 0,0 0-27 0,1 45 27 16,1 0-27-16,-2-45 23 0,0 0-23 0,5 45 23 0,4-9-23 16,-9-36 16-16,0 0-16 0,11 28 17 0,-1-13-17 15,-10-15 12-15,0 0-12 0,11 4 12 0,-2-4-12 16,-9 0 7-16,0 0-7 0,9-4 7 0,-2-3-7 15,-7 7 2-15,0 0-2 0,10-5 2 0,-1-2-2 16,0 5-1221-16</inkml:trace>
  <inkml:trace contextRef="#ctx0" brushRef="#br0" timeOffset="113063.69">21211 4622 371 0,'0'0'0'0,"3"9"0"16,6 13 0-16,-9-22 13 0,0 0-13 0,11 26 13 16,6-3-13-16,-17-23 26 0,0 0-26 0,27 14 27 15,5-11-27-15,-32-3 24 0,0 0-24 0,38-5 24 0,6-14-24 16,-44 19 57-16,0 0-57 0,43-28 58 0,-6 2-58 16,-37 26 43-16,0 0-43 0,26-24 44 0,-6 9-44 15,-20 15 31-15,0 0-31 0,12-13 31 0,-3 5-31 16,0-3-512-16</inkml:trace>
  <inkml:trace contextRef="#ctx0" brushRef="#br0" timeOffset="113996.18">21260 4304 550 0,'0'0'0'0,"0"0"0"0,0 0 0 16,0 0 15-16,0 0-15 0,-5 10 16 15,5-10-16-15,0 0 28 0,0 0-28 0,-4 9 29 0,1 7-29 16,3-16 58-16,0 0-58 0,-2 20 58 0,4 5-58 15,-2-25 56-15,0 0-56 0,2 27 56 0,3 3-56 16,-5-30 49-16,0 0-49 0,3 31 49 0,4 2-49 16,-7-33 39-16,0 0-39 0,6 27 39 0,-5 6-39 15,-1-33 36-15,0 0-36 0,6 33 36 0,3 0-36 0,-9-33 30 16,0 0-30-16,10 31 31 0,3-3-31 0,-13-28 28 16,0 0-28-16,12 21 28 0,-3-9-28 0,-9-12 29 15,0 0-29-15,9 8 29 0,-1-4-29 0,-8-4 35 0,0 0-35 16,20-4 36-16,15-4-36 0,-35 8 31 0,0 0-31 15,41-21 32-15,-1-7-32 0,-40 28 32 0,0 0-32 16,37-27 32-16,-21 9-32 0,-16 18 24 0,0 0-24 16,9-7 25-16,-9 7-25 0,0 0-1092 0</inkml:trace>
  <inkml:trace contextRef="#ctx0" brushRef="#br0" timeOffset="114926.46">20569 4513 595 0,'0'0'0'15,"0"0"0"-15,9-5 0 0,-9 5 29 0,0 0-29 16,0 0 29-16,1-10-29 0,-1 10 54 0,0 0-54 16,0 0 55-16,0 0-55 0,0 0 54 0,0 0-54 15,2-9 55-15,-2 9-55 0,0 0 46 0,0 0-46 16,-3-12 46-16,-3 3-46 0,6 9 48 0,0 0-48 15,-7-8 49-15,-10 1-49 0,17 7 44 0,0 0-44 16,-27 0 45-16,-5 7-45 0,32-7 46 0,0 0-46 0,-33 12 46 16,3 5-46-16,30-17 54 0,0 0-54 0,-28 24 55 15,-2 1-55-15,30-25 62 0,0 0-62 0,-29 36 63 16,6 7-63-16,23-43 39 0,0 0-39 0,-17 54 40 16,6 10-40-16,11-64 28 0,0 0-28 0,-3 52 28 15,4-11-28-15,1-1-1148 0</inkml:trace>
  <inkml:trace contextRef="#ctx0" brushRef="#br0" timeOffset="117163.3">22562 4141 684 0,'0'0'0'0,"0"0"0"0,0 0 0 16,0 0 26-16,0 0-26 0,0-27 26 0,0 27-26 16,0 0 53-16,0 0-53 0,0-9 54 0,0 9-54 15,0 0 70-15,0 0-70 0,0 0 71 0,-7 3-71 0,7-3 52 16,0 0-52-16,-7 18 53 0,-2 21-53 0,9-39 33 15,0 0-33-15,-7 58 34 0,3 18-34 0,4-76 24 16,0 0-24-16,0 81 25 0,-5-8-25 0,5-73 20 0,0 0-20 16,2 67 21-16,7-1-21 0,-9-66 16 15,0 0-16-15,12 57 17 0,6-14-17 0,-18-43 13 0,0 0-13 16,19 25 14-16,-1-13-14 0,-18-12 14 0,0 0-14 16,24-9 14-16,19-15-14 0,-43 24 12 0,0 0-12 15,46-37 13-15,-1-9-13 0,-45 46 8 0,0 0-8 16,45-50 8-16,-5-2-8 0,-40 52 3 0,0 0-3 15,35-61 3-15,-10-15-3 0,-25 76 1 0,0 0-1 16,18-78 2-16,-11 5-2 0,-7 73 0 0,0 0 0 16,0-60 0-16,-4 13 0 0,4 47 0 0,0 0 0 0,-5-29 0 15,1 8 0-15,4 21 0 0,0 0 0 0,-7-7 0 16,7 7 0-16,0 0 0 0,0 0 0 0,-12 19 0 16,3 10 0-16,9-29 2 0,0 0-2 0,-7 44 2 15,2 13-2-15,5-57 6 0,0 0-6 0,-4 64 7 16,3 2-7-16,1-66 13 0,0 0-13 0,1 60 14 0,5-11-14 15,-6-49 20-15,0 0-20 0,7 39 20 0,5-2-20 16,-12-37 20-16,0 0-20 0,12 24 21 0,-1-8-21 16,-11-16 19-16,0 0-19 0,9 8 20 0,-2-4-20 15,-7-4 21-15,0 0-21 0,7 0 21 0,0-4-21 16,-7 4 17-16,0 0-17 0,14-12 17 0,11-16-17 16,-25 28 14-16,0 0-14 0,24-24 15 0,-8 7-15 15,-16 17 13-15,0 0-13 0,7-12 13 0,2 0-13 16,-9 12 11-16,0 0-11 0,11-7 11 0,-1 7-11 15,-10 0 9-15,0 0-9 0,14 0 9 0,8 7-9 16,-22-7 7-16,0 0-7 0,24 12 7 0,-1 5-7 0,-23-17 2 16,0 0-2-16,25 16 2 0,10-4-2 0,-35-12 0 15,0 0 0-15,37 8 0 0,-1-4 0 0,-36-4-1 0,0 0 1 16,33-4 0-16,-1 1 0 0,-32 3-3 0,0 0 3 16,28-5-3-16,-3-4 3 0,-25 9-7 0,0 0 7 15,16-12-7-15,1-7 7 0,-17 19-16 0,0 0 16 16,16-21-15-16,-4-6 15 0,-12 27-18 0,0 0 18 15,8-30-17-15,-5 6 17 0,-3 24-16 0,0 0 16 16,0-19-16-16,-9-2 16 0,9 21-12 0,0 0 12 16,-10-16-12-16,-3 16 12 0,13 0-8 0,0 0 8 15,-19 13-7-15,1 7 7 0,18-20-5 0,0 0 5 0,-17 28-5 16,1 3 5-16,16-31-1 0,0 0 1 0,-14 30-1 16,1-10 1-16,13-20 0 0,0 0 0 0,-9 16 0 15,8-7 0-15,1-9 0 0,0 0 0 0,0 0 0 16,10 10 0-16,-10-10-1 0,0 0 1 0,9 0 0 15,7-3 0-15,-16 3-1 0,0 0 1 0,16-7 0 0,5-6 0 16,-21 13-2-16,0 0 2 0,19-12-1 16,-3 4 1-16,-16 8-2 0,0 0 2 0,16 0-1 0,5 3 1 15,-21-3-1-15,0 0 1 0,22 12 0 0,-5 9 0 16,-17-21 0-16,0 0 0 0,14 24 0 0,0-8 0 16,-14-16 0-16,0 0 0 0,9 9 0 0,-9-9 0 15,0 0 0-15,0 0 0 0,11 3 0 0,-1-12 0 16,-10 9 0-16,0 0 0 0,20-15 0 0,4-16 0 0,-24 31-1 15,0 0 1-15,30-38 0 0,-3-11 0 0,-27 49-1 16,0 0 1-16,23-55 0 0,-6-15 0 0,-17 70-1 16,0 0 1-16,15-72 0 0,-7 3 0 0,-8 69-1 15,0 0 1-15,6-73 0 0,-3 5 0 0,-3 68 0 0,0 0 0 16,0-60 1-16,-2 15-1 0,2 45 4 0,0 0-4 16,-5-31 4-16,-2 13-4 0,7 18 12 0,0 0-12 15,-12 0 12-15,-8 21-12 0,20-21 17 0,0 0-17 16,-17 40 18-16,3 12-18 0,14-52 23 0,0 0-23 15,-11 60 24-15,6 3-24 0,5-63 22 0,0 0-22 16,3 76 22-16,11 12-22 0,-14-88 20 0,0 0-20 16,22 81 21-16,6-13-21 0,-28-68 17 0,0 0-17 15,32 54 17-15,1-15-17 0,-33-39 12 0,0 0-12 16,28 28 13-16,-12-16-13 0,-16-12 1 0,0 0-1 0,11 2 1 16,-4-2-1-16,0 0-1302 0</inkml:trace>
  <inkml:trace contextRef="#ctx0" brushRef="#br0" timeOffset="117329.78">23751 4259 942 0,'0'0'0'0,"19"-4"0"0,23 3 0 16,-42 1 1-16,0 0-1 0,55-7 1 0,2-5-1 15,-57 12 3-15,0 0-3 0,42-16 4 0,-19 7-4 16,-23 9-2-16,0 0 2 0,12-5-1 0,-5-2 1 15,0 2-651-15</inkml:trace>
  <inkml:trace contextRef="#ctx0" brushRef="#br0" timeOffset="117614.32">22618 4396 875 0,'0'0'0'0,"14"-4"0"15,24 4 0-15,-38 0 2 0,0 0-2 0,58-8 3 16,26-8-3-16,-84 16 6 0,0 0-6 0,96-21 6 15,4-12-6-15,-100 33 1 0,0 0-1 0,101-31 2 16,-4 2-2-16,1-2-612 0</inkml:trace>
  <inkml:trace contextRef="#ctx0" brushRef="#br0" timeOffset="118641.45">25081 4133 617 0,'0'0'0'0,"0"0"0"16,-13-19 0-16,13 19 14 0,0 0-14 0,-14-16 14 16,-5 7-14-16,19 9 11 0,0 0-11 0,-23 0 12 15,-2 4-12-15,25-4 6 0,0 0-6 0,-26 12 7 0,1 12-7 16,25-24 13-16,0 0-13 0,-25 36 13 0,2 6-13 16,23-42 21-16,0 0-21 0,-21 47 22 0,4 1-22 15,17-48 41-15,0 0-41 0,-14 45 41 0,5-8-41 16,9-37 47-16,0 0-47 0,-4 29 48 0,8-1-48 15,-4-28 33-15,0 0-33 0,5 19 34 0,2-11-34 16,-7-8 30-16,0 0-30 0,11 4 30 0,6-8-30 0,-17 4 24 16,0 0-24-16,23-7 25 0,0-6-25 0,-23 13 21 15,0 0-21-15,27-23 21 0,1-10-21 0,-28 33 21 16,0 0-21-16,26-33 22 0,-10 9-22 0,-16 24 22 0,0 0-22 16,13-24 22-16,-3 3-22 0,-10 21 22 0,0 0-22 15,5-22 23-15,-5 1-23 0,0 21 23 16,0 0-23-16,-1-18 23 0,-3 8-23 0,4 10 21 0,0 0-21 15,0 0 22-15,-12 16-22 0,12-16 19 0,0 0-19 16,-9 20 20-16,5 12-20 0,4-32 14 0,0 0-14 16,6 36 15-16,10 0-15 0,-16-36 10 0,0 0-10 15,24 33 11-15,8-9-11 0,0 1-1032 0</inkml:trace>
  <inkml:trace contextRef="#ctx0" brushRef="#br0" timeOffset="119058.92">25434 4243 908 0,'0'0'0'0,"0"-8"0"15,0-13 0-15,0 21 1 0,0 0-1 0,-2-31 1 16,-9 1-1-16,11 30 0 0,0 0 0 0,-16-27 0 16,-8 9 0-16,24 18 17 0,0 0-17 0,-27-12 18 0,1 12-18 15,26 0 50-15,0 0-50 0,-23 5 50 16,0 8-50-16,23-13 66 0,0 0-66 0,-20 15 67 0,-3 9-67 16,23-24 55-16,0 0-55 0,-21 37 56 0,4 11-56 15,17-48 39-15,0 0-39 0,-13 49 40 0,6-1-40 16,7-48 29-16,0 0-29 0,-5 40 30 0,5-7-30 15,0-33 23-15,0 0-23 0,4 24 24 0,1-15-24 16,-5-9 20-16,0 0-20 0,7 3 21 0,-7-3-21 16,0 0 16-16,0 0-16 0,19-15 17 0,8-15-17 0,-27 30 10 15,0 0-10-15,28-47 11 0,-7-6-11 0,-21 53 4 16,0 0-4-16,18-56 5 0,-4 6-5 0,-14 50 1 16,0 0-1-16,7-48 2 0,-2-1-2 0,-5 49 0 0,0 0 0 15,4-48 1-15,-6 11-1 0,2 37 0 0,0 0 0 16,-2-31 0-16,-1 14 0 0,3 17 1 0,0 0-1 15,-6-12 1-15,-1 1-1 0,7 11 1 0,0 0-1 16,-7 0 2-16,2 7-2 0,5-7 3 0,0 0-3 16,-4 18 3-16,3 13-3 0,1-31 4 0,0 0-4 15,-2 40 4-15,2 13-4 0,0-53 5 0,0 0-5 16,0 57 5-16,-2 7-5 0,2-64 3 0,0 0-3 16,0 56 4-16,4-20-4 0,-4-36 0 0,0 0 0 15,5 24 1-15,-1-11-1 0,-1-5-1155 0</inkml:trace>
  <inkml:trace contextRef="#ctx0" brushRef="#br0" timeOffset="120210.16">25441 3863 1031 0,'0'0'0'0,"0"0"0"16,-2-13 0-16,2 13 0 0,0 0 0 0,-5-8 0 16,5 8 0-16,0 0 13 0,0 0-13 0,-13 2 14 0,3 13-14 15,10-15 24-15,0 0-24 0,-11 28 25 0,-3 8-25 16,14-36 29-16,0 0-29 0,-9 40 29 0,-2 2-29 15,11-42 37-15,0 0-37 0,-7 36 38 0,4 4-38 16,3-40 30-16,0 0-30 0,-2 36 31 0,2-3-31 16,0-33 23-16,0 0-23 0,2 31 24 0,3-2-24 0,-5-29 9 15,0 0-9-15,5 19 10 0,-1-10-10 16,-4-9 2-16,0 0-2 0,0 0 3 0,11-7-3 0,-11 7-1 16,0 0 1-16,10-8-1 0,6-5 1 0,-16 13-4 15,0 0 4-15,19-12-4 0,4-3 4 0,-23 15-8 0,0 0 8 16,18-12-7-16,-7 6 7 0,-11 6-7 0,0 0 7 15,12 0-6-15,11 4 6 0,-23-4-5 16,0 0 5-16,19 14-5 0,4 17 5 0,-23-31-4 0,0 0 4 16,23 36-3-16,0-8 3 0,-23-28-6 0,0 0 6 15,25 26-5-15,-2-7 5 0,-23-19-5 0,0 0 5 16,19 12-5-16,-5-8 5 0,-14-4-4 0,0 0 4 16,16-4-3-16,0-5 3 0,-16 9-5 0,0 0 5 15,19-19-4-15,1-17 4 0,-20 36-6 0,0 0 6 0,17-36-5 16,-10 11 5-16,-7 25-2 0,0 0 2 0,2-17-2 15,-5-5 2-15,3 22 0 0,0 0 0 0,-9-18 0 16,-3 3 0-16,12 15 1 0,0 0-1 0,-15-5 2 16,0 5-2-16,15 0 10 0,0 0-10 0,-16 5 10 15,0 10-10-15,16-15 18 0,0 0-18 0,-16 25 19 16,4 7-19-16,12-32 22 0,0 0-22 0,-7 32 23 0,1-3-23 16,6-29 24-16,0 0-24 0,2 21 24 0,7-6-24 15,-9-15 19-15,0 0-19 0,16 7 20 0,7-5-20 16,-23-2 18-16,0 0-18 0,28 0 18 0,7-2-18 15,-35 2 15-15,0 0-15 0,34-7 15 0,-6 2-15 16,-28 5 13-16,0 0-13 0,28-3 13 0,2-4-13 16,-30 7 10-16,0 0-10 0,25-5 10 0,-11 1-10 15,-14 4 4-15,0 0-4 0,12-5 4 0,1-2-4 16,-13 7 1-16,0 0-1 0,17-12 2 0,4-5-2 0,-21 17 0 16,0 0 0-16,23-13 0 0,0 19 0 0,-23-6 0 15,0 0 0-15,23 12 0 0,-2 15 0 0,-21-27-1 16,0 0 1-16,14 28-1 0,-3 2 1 0,-11-30-7 0,0 0 7 15,7 27-7-15,-2-6 7 0,-5-21-12 0,0 0 12 16,4 12-12-16,-4-12 12 0,0 0-17 0,0 0 17 16,0 0-17-16,9 4 17 0,-9-4-18 0,0 0 18 15,5-12-18-15,4-16 18 0,-9 28-16 0,0 0 16 16,12-37-15-16,6-8 15 0,-18 45-16 0,0 0 16 16,19-36-15-16,-8 15 15 0,-11 21-12 0,0 0 12 15,12-15-11-15,6-1 11 0,-18 16-11 0,0 0 11 16,19-12-10-16,1 3 10 0,-20 9-4 0,0 0 4 0,15-6-3 15,-2 0 3-15,-13 6-1 0,0 0 1 0,16-8-1 16,5-8 1-16,-21 16-1 0,0 0 1 0,19-12 0 16,-6 3 0-16,-13 9 0 0,0 0 0 0,8-7 0 15,-1 4 0-15,-7 3 0 0,0 0 0 0,0 0 0 16,11-12 0-16,-11 12 0 0,0 0 0 0,5-9 0 16,1 1 0-16,-6 8 0 0,0 0 0 0,0-9 0 0,-7 2 0 15,7 7 0-15,0 0 0 0,-11-5 0 0,-5 13 0 16,16-8 0-16,0 0 0 0,-16 16 0 0,2 10 0 15,14-26 0-15,0 0 0 0,-7 35 0 0,9-6 0 16,-2-29 0-16,0 0 0 0,14 28 0 0,12-4 0 16,-26-24 0-16,0 0 0 0,27 15 0 0,-1-6 0 15,-26-9 1-15,0 0-1 0,25-3 2 0,3-9-2 16,-28 12 2-16,0 0-2 0,28-16 3 0,-3-1-3 0,-25 17 3 16,0 0-3-16,25-21 4 0,1-3-4 0,-26 24 2 15,0 0-2-15,23-28 3 0,-5 0-3 0,-18 28 2 16,0 0-2-16,16-20 2 0,-2-1-2 0,-14 21 2 15,0 0-2-15,12-16 3 0,-1 8-3 0,-11 8 6 0,0 0-6 16,14-7 7-16,12 1-7 0,-26 6 12 0,0 0-12 16,30 9 12-16,2 12-12 0,-32-21 25 0,0 0-25 15,30 36 26-15,0 13-26 0,-30-49 33 0,0 0-33 16,27 55 33-16,-12 11-33 0,-15-66 24 0,0 0-24 16,11 55 24-16,-11-13-24 0,0-42 19 0,0 0-19 15,-7 31 19-15,-2-10-19 0,9-21 8 0,0 0-8 16,-17 3 9-16,-8-15-9 0,25 12 0 0,0 0 0 0,-28-19 1 15,-1-9-1-15,1 2-1171 0</inkml:trace>
  <inkml:trace contextRef="#ctx0" brushRef="#br0" timeOffset="120858.62">27670 3608 942 0,'0'0'0'0,"0"0"0"0,-18 9 0 0,18-9 0 0,0 0 0 16,-14 3 0-16,-3 3 0 0,17-6-16 0,0 0 16 15,-18 6-16-15,0 7 16 0,18-13 10 0,0 0-10 16,-15 20 10-16,-1 13-10 0,16-33 60 0,0 0-60 16,-16 56 61-16,-2 25-61 0,18-81 84 0,0 0-84 15,-16 88 84-15,8-6-84 0,8-82 75 0,0 0-75 16,-4 76 75-16,4 0-75 0,0-76 50 0,0 0-50 15,4 66 51-15,1-15-51 0,-5-51 35 0,0 0-35 0,7 37 35 16,2-22-35-16,-9-15 19 0,0 0-19 16,12 6 20-16,4-10-20 0,-16 4 11 0,0 0-11 0,26-21 12 15,17-20-12-15,-43 41 5 0,0 0-5 0,40-49 6 16,-8 13-6-16,-32 36 1 0,0 0-1 0,23-28 1 16,-9 8-1-16,-14 20 0 0,0 0 0 0,11-13 0 15,-6 7 0-15,-5 6 0 0,0 0 0 0,0 0 0 0,9-6 0 16,-9 6 0-16,0 0 0 0,2 9 0 0,-2 19 0 15,0-28 0-15,0 0 0 0,5 38 0 0,11 10 0 16,-16-48 0-16,0 0 0 0,21 47 1 0,9-6-1 16,-30-41 1-16,0 0-1 0,28 28 1 0,-10-16-1 15,-18-12 4-15,0 0-4 0,14 4 4 0,-2-4-4 16,-12 0 9-16,0 0-9 0,14-12 9 0,4-16-9 0,-18 28 15 16,0 0-15-16,14-36 16 0,-9-13-16 15,-5 49 19-15,0 0-19 0,-7-48 20 0,-14 4-20 16,21 44 19-16,0 0-19 0,-33-29 20 0,-13 8-20 0,46 21 17 15,0 0-17-15,-55-10 17 0,-10 8-17 16,65 2 3-16,0 0-3 0,-67 2 4 0,3 10-4 0,-1 0-1286 0</inkml:trace>
  <inkml:trace contextRef="#ctx0" brushRef="#br0" timeOffset="121012.82">27227 3980 1166 0,'0'0'0'16,"15"-3"0"-16,16-2 0 0,-31 5 0 0,0 0 0 15,50-12 1-15,13-4-1 0,-63 16 0 0,0 0 0 0,76-24 0 16,10-13 0-16,-86 37 0 0,0 0 0 0,96-41 0 16,10-2 0-16,-106 43-2 0,0 0 2 0,104-37-2 15,-18 20 2-15,2 1-813 0</inkml:trace>
  <inkml:trace contextRef="#ctx0" brushRef="#br0" timeOffset="121862.04">28614 4036 863 0,'0'0'0'0,"-7"-7"0"0,-7-2 0 0,14 9 4 15,0 0-4-15,-16-9 4 0,0-3-4 0,16 12 11 16,0 0-11-16,-18-7 12 0,-3 7-12 0,21 0 36 0,0 0-36 16,-23 4 37-16,2 11-37 0,21-15 55 0,0 0-55 15,-18 25 55-15,4 4-55 0,14-29 43 0,0 0-43 16,-9 33 44-16,2-2-44 0,7-31 34 0,0 0-34 16,0 28 35-16,9-11-35 0,-9-17 30 0,0 0-30 15,9 9 30-15,-2-2-30 0,-7-7 22 0,0 0-22 16,9 0 22-16,3-9-22 0,-12 9 17 0,0 0-17 15,20-16 18-15,6-8-18 0,-26 24 18 0,0 0-18 16,23-24 19-16,-11 8-19 0,-12 16 15 0,0 0-15 0,9-12 16 16,-2 7-16-16,-7 5 17 0,0 0-17 0,0 0 17 15,9-7-17-15,-9 7 15 0,0 0-15 0,0 0 16 16,7 7-16-16,-7-7 13 0,0 0-13 0,7 12 14 16,4 9-14-16,-11-21 11 0,0 0-11 0,16 21 12 15,7-9-12-15,-23-12 9 0,0 0-9 0,24 7 9 16,-3-5-9-16,-21-2 8 0,0 0-8 0,20-6 9 0,8-9-9 15,-28 15 5-15,0 0-5 0,28-21 6 0,-1-7-6 16,-27 28 4-16,0 0-4 0,23-33 5 0,-4-12-5 16,-19 45 6-16,0 0-6 0,14-55 6 0,-7-21-6 15,-7 76 8-15,0 0-8 0,2-74 9 0,-2 9-9 16,0 65 11-16,0 0-11 0,-2-51 11 0,0 9-11 16,2 42 14-16,0 0-14 0,-5-28 15 0,-4 13-15 15,9 15 15-15,0 0-15 0,-10-5 16 0,-1 5-16 16,11 0 18-16,0 0-18 0,-10 12 18 0,-1 5-18 0,11-17 16 15,0 0-16-15,-5 28 16 0,3 11-16 16,2-39 12-16,0 0-12 0,3 51 12 0,6 13-12 0,-9-64 8 16,0 0-8-16,14 64 8 0,2-7-8 0,-16-57 6 15,0 0-6-15,18 48 6 0,-2-17-6 0,-16-31 2 16,0 0-2-16,12 21 3 0,-1-5-3 0,-11-16 1 0,0 0-1 16,7 5 1-16,-7-5-1 0,0 0 0 0,0 0 0 15,16-5 0-15,7-11 0 0,-23 16-4 0,0 0 4 16,26-27-3-16,4-10 3 0,-30 37-12 0,0 0 12 15,30-53-11-15,-7-15 11 0,-23 68-20 0,0 0 20 16,23-69-19-16,-4 5 19 0,-19 64-13 0,0 0 13 0,16-54-12 16,-9 18 12-16,-7 36-5 0,0 0 5 0,4-24-4 15,-2 5 4-15,-2 19-1 0,0 0 1 0,-2-13-1 16,2 13 1-16,0 0 0 0,0 0 0 0,-14 4 0 16,1 13 0-16,13-17 1 0,0 0-1 0,-7 35 2 15,11 10-2-15,-4-45 4 0,0 0-4 0,7 60 4 16,3 13-4-16,-10-73 5 0,0 0-5 0,15 73 6 15,4-16-6-15,-19-57 5 0,0 0-5 0,26 45 5 0,6-11-5 16,-32-34 3-16,0 0-3 0,34 21 4 16,-1-5-4-16,2 1-1277 0</inkml:trace>
  <inkml:trace contextRef="#ctx0" brushRef="#br0" timeOffset="123206.54">29944 3717 404 0,'0'0'0'0,"-7"4"0"16,-13-3 0-16,20-1 80 0,0 0-80 0,-26 11 80 16,-4 3-80-16,30-14 43 0,0 0-43 0,-28 22 43 15,6 8-43-15,22-30 35 0,0 0-35 0,-17 39 35 16,1 10-35-16,16-49 38 0,0 0-38 0,-11 45 38 0,6-2-38 15,5-43 29-15,0 0-29 0,-5 36 30 0,3-6-30 16,2-30 27-16,0 0-27 0,2 24 28 0,3-12-28 16,-5-12 29-16,0 0-29 0,0 0 29 0,7 7-29 15,-7-7 27-15,0 0-27 0,0 0 28 0,18-19-28 16,-18 19 26-16,0 0-26 0,23-28 26 0,12-13-26 16,-35 41 23-16,0 0-23 0,37-61 23 0,-5-11-23 15,-32 72 23-15,0 0-23 0,26-80 23 0,-1 6-23 0,-25 74 25 16,0 0-25-16,21-68 26 0,-9 4-26 15,-12 64 33-15,0 0-33 0,8-50 33 0,-5 10-33 0,-3 40 39 16,0 0-39-16,-3-36 40 0,-6 5-40 0,9 31 37 16,0 0-37-16,-9-23 38 0,4 11-38 0,5 12 36 15,0 0-36-15,0 0 36 0,0 0-36 0,0 0 37 16,0 0-37-16,-6 12 38 0,5 21-38 0,1-33 32 0,0 0-32 16,1 42 32-16,6 4-32 0,-7-46 21 0,0 0-21 15,14 49 22-15,6 1-22 0,-20-50 21 0,0 0-21 0,21 52 22 16,7 1-22-16,-28-53 19 0,0 0-19 0,30 56 20 15,2-8-20-15,-32-48 14 0,0 0-14 0,32 40 14 16,-4-7-14-16,-28-33 7 0,0 0-7 0,23 24 8 16,-5-8-8-16,-18-16 2 0,0 0-2 0,14 8 3 15,-6-4-3-15,-8-4 0 0,0 0 0 0,8-4 1 16,-8 4-1-16,0 0 0 0,0 0 0 0,14-20 0 16,0-17 0-16,-14 37-3 0,0 0 3 0,9-43-2 15,-9-2 2-15,0 45-4 0,0 0 4 0,-4-40-4 16,-1 7 4-16,5 33-6 0,0 0 6 0,-11-20-5 15,-3 4 5-15,14 16-9 0,0 0 9 0,-14-9-8 0,0 9 8 16,14 0-10-16,0 0 10 0,-13 2-9 0,-1 8 9 16,14-10-11-16,0 0 11 0,-10 14-11 0,4 9 11 15,6-23-11-15,0 0 11 0,0 24-10 0,2 9 10 16,-2-33-9-16,0 0 9 0,4 33-8 0,-1 0 8 16,-3-33-7-16,0 0 7 0,9 31-7 0,5-3 7 15,-14-28-6-15,0 0 6 0,16 24-5 0,2-3 5 16,-18-21-5-16,0 0 5 0,17 12-4 0,1-4 4 0,-18-8-5 15,0 0 5-15,19 4-4 0,8-8 4 0,-27 4-6 16,0 0 6-16,28-5-6 0,-3-5 6 0,-25 10-7 16,0 0 7-16,25-14-7 0,3-14 7 0,-28 28-7 15,0 0 7-15,24-33-7 0,-2-1 7 0,-22 34-6 0,0 0 6 16,19-37-6-16,-1 1 6 0,-18 36-6 0,0 0 6 16,16-33-5-16,-4 12 5 0,-12 21-4 0,0 0 4 15,7-15-4-15,-2 3 4 0,-5 12-5 0,0 0 5 16,5-6-4-16,-5 6 4 0,0 0-5 0,0 0 5 0,8-6-5 15,-8 6 5-15,0 0-7 0,0 0 7 16,12-9-7-16,-12 9 7 0,0 0-9 0,0 0 9 0,10-4-8 16,-2 4 8-16,-8 0-8 0,0 0 8 0,7-3-7 15,0 1 7-15,-7 2-6 0,0 0 6 0,7 0-5 16,-7 0 5-16,0 0-3 0,0 0 3 0,7-3-2 16,-7 3 2-16,0 0-1 0,0 0 1 0,0 0 0 15,-9-7 0-15,9 7 0 0,0 0 0 0,-11 3 0 16,-3 1 0-16,14-4 0 0,0 0 0 0,-21 12 0 15,-5 3 0-15,26-15 0 0,0 0 0 0,-30 30 1 16,1 10-1-16,29-40 0 0,0 0 0 0,-24 45 0 0,4-2 0 16,20-43 0-16,0 0 0 0,-10 38 0 0,13-7 0 15,-3-31-1-15,0 0 1 0,11 24 0 0,3-8 0 16,-14-16-2-16,0 0 2 0,14 9-1 0,0-6 1 16,-14-3-3-16,0 0 3 0,14-3-2 0,0-1 2 15,-14 4-2-15,0 0 2 0,22-12-2 0,8-17 2 16,-30 29-5-16,0 0 5 0,28-32-5 0,-11 0 5 15,-17 32-5-15,0 0 5 0,13-33-5 0,-4-7 5 16,-9 40-3-16,0 0 3 0,7-33-2 0,-4 9 2 0,-3 24-1 16,0 0 1-16,2-12-1 0,-2 12 1 0,0 0 0 15,0 0 0-15,0 0 0 0,-2 5 0 0,2-5 0 16,0 0 0-16,-3 24 0 0,4 12 0 0,-1-36 0 16,0 0 0-16,6 40 1 0,4 0-1 0,-10-40 0 0,0 0 0 15,13 29 0-15,1-9 0 0,-14-20-2 0,0 0 2 16,16 17-1-16,3-10 1 0,0-2-1040 0</inkml:trace>
  <inkml:trace contextRef="#ctx0" brushRef="#br0" timeOffset="124890.4">30965 3657 651 0,'0'0'0'0,"0"0"0"16,-14 0 0-16,14 0-2 0,0 0 2 0,-19 0-2 15,-8 3 2-15,27-3 1 0,0 0-1 0,-28 5 1 16,0 4-1-16,28-9 6 0,0 0-6 0,-25 16 7 15,4 3-7-15,21-19 19 0,0 0-19 0,-16 24 19 16,7 12-19-16,9-36 19 0,0 0-19 0,-3 42 20 16,4 1-20-16,-1-43 18 0,0 0-18 0,9 36 18 15,7-10-18-15,-16-26 13 0,0 0-13 0,19 16 14 0,1-8-14 16,-20-8 11-16,0 0-11 0,25 0 11 0,5-8-11 16,-30 8 8-16,0 0-8 0,33-17 9 0,8-11-9 15,-41 28 8-15,0 0-8 0,37-40 8 0,-9-8-8 16,-28 48 5-16,0 0-5 0,23-49 6 0,-2 4-6 15,-21 45 8-15,0 0-8 0,12-52 8 0,-5-8-8 16,-7 60 16-16,0 0-16 0,2-63 17 0,-2-4-17 0,0 67 22 16,0 0-22-16,0-68 23 0,-2 15-23 0,2 53 38 15,0 0-38-15,-7-42 39 0,-2 16-39 0,9 26 44 16,0 0-44-16,-10-17 44 0,-1 8-44 0,11 9 40 0,0 0-40 16,-7-8 41-16,7 8-41 0,0 0 40 0,0 0-40 15,0 0 41-15,-7 20-41 0,7-20 37 0,0 0-37 16,-3 33 37-16,-3 12-37 0,6-45 32 0,0 0-32 15,-5 57 32-15,2 7-32 0,3-64 26 0,0 0-26 16,1 64 26-16,8-12-26 0,-9-52 20 0,0 0-20 0,14 51 20 16,4 4-20-16,-18-55 18 0,0 0-18 0,18 52 19 15,1-4-19-15,-19-48 10 0,0 0-10 0,16 37 10 16,-4-11-10-16,-12-26 2 0,0 0-2 0,11 15 2 16,-2-8-2-16,-9-7 0 0,0 0 0 0,7-3 0 15,0-4 0-15,-7 7-3 0,0 0 3 0,10-21-2 16,6-19 2-16,-16 40-18 0,0 0 18 0,18-41-17 15,-2-3 17-15,-16 44-41 0,0 0 41 0,14-41-40 16,0-11 40-16,-14 52-55 0,0 0 55 0,10-54-55 16,-8 2 55-16,-2 52-51 0,0 0 51 0,-3-57-51 0,-6-2 51 15,9 59-40-15,0 0 40 0,-11-48-40 0,2 18 40 16,9 30-15-16,0 0 15 0,-7-19-14 0,2 7 14 16,5 12-3-16,0 0 3 0,-2-10-2 0,2 10 2 15,0 0 0-15,0 0 0 0,0 0 0 0,0 0 0 16,0 0 1-16,0 0-1 0,4 21 2 0,-4 17-2 15,0-38 4-15,0 0-4 0,2 47 4 0,-1 6-4 16,-1-53 7-16,0 0-7 0,4 56 7 0,-1-5-7 16,-3-51 9-16,0 0-9 0,4 51 9 0,0-3-9 0,-4-48 11 15,0 0-11-15,7 49 11 0,5-6-11 0,-12-43 12 16,0 0-12-16,14 38 13 0,-2-7-13 0,-12-31 12 16,0 0-12-16,11 21 12 0,-6-14-12 0,-5-7 11 15,0 0-11-15,0 0 11 0,9 1-11 0,-9-1 7 0,0 0-7 16,7-12 8-16,11-17-8 0,-18 29 6 0,0 0-6 15,16-28 6-15,0 1-6 0,-16 27 3 0,0 0-3 0,12-21 4 16,-2 3-4-16,-10 18 1 0,0 0-1 0,8-12 1 16,-5 5-1-16,-3 7 0 0,0 0 0 0,0 0 0 15,14 4 0-15,-14-4 0 0,0 0 0 0,9 12 0 16,0 9 0-16,-9-21 0 0,0 0 0 0,10 24 0 16,4 0 0-16,-14-24 0 0,0 0 0 0,16 21 0 15,0-5 0-15,-16-16 0 0,0 0 0 0,13 8 0 16,-5-1 0-16,-8-7 0 0,0 0 0 0,13-7 0 15,6-10 0-15,-19 17 0 0,0 0 0 0,23-19 1 16,0 2-1-16,-23 17 1 0,0 0-1 0,23-25 2 16,5-2-2-16,-28 27 2 0,0 0-2 0,27-28 3 15,-11 14-3-15,-16 14 3 0,0 0-3 0,10-7 4 16,-5-1-4-16,-5 8 8 0,0 0-8 0,0 0 8 0,9-4-8 16,-9 4 12-16,0 0-12 0,0 0 12 0,7 19-12 15,-7-19 16-15,0 0-16 0,-2 17 16 0,1 8-16 16,1-25 17-16,0 0-17 0,0 24 17 0,1 4-17 15,-1-28 13-15,0 0-13 0,4 20 14 0,1-11-14 16,-5-9 10-16,0 0-10 0,7 7 10 0,0-7-10 16,-7 0 6-16,0 0-6 0,7-4 7 0,1-1-7 0,-8 5 5 15,0 0-5-15,7-12 5 0,0-3-5 0,-7 15 6 16,0 0-6-16,10-16 6 0,4-12-6 0,-14 28 6 16,0 0-6-16,14-20 6 0,-3 4-6 0,-11 16 7 0,0 0-7 15,7-9 7-15,-3 4-7 0,-4 5 7 0,0 0-7 16,0 0 7-16,12-7-7 0,-12 7 8 0,0 0-8 15,0 0 9-15,11-8-9 0,-11 8 9 0,0 0-9 16,8-4 9-16,3 4-9 0,-11 0 7 0,0 0-7 16,14 4 8-16,11 8-8 0,-25-12 5 0,0 0-5 15,24 15 5-15,-2 6-5 0,-22-21 3 0,0 0-3 16,15 16 3-16,0-4-3 0,-15-12 1 0,0 0-1 0,10 8 2 16,-1-4-2-16,-9-4 0 0,0 0 0 0,9 0 1 15,0-4-1-15,-9 4 0 0,0 0 0 0,19-12 0 16,18-12 0-16,-37 24 0 0,0 0 0 0,37-28 0 15,-14 13 0-15,-23 15 0 0,0 0 0 0,16-18 0 16,7-9 0-16,-23 27 0 0,0 0 0 0,19-33 0 16,-10 9 0-16,-9 24 0 0,0 0 0 0,0-19 0 15,-9 5 0-15,9 14 0 0,0 0 0 0,-17-7 1 16,-8 14-1-16,25-7 1 0,0 0-1 0,-21 12 1 0,1 0-1 16,20-12 2-16,0 0-2 0,-16 17 2 0,2 2-2 15,14-19 1-15,0 0-1 0,-8 18 2 0,4 6-2 16,4-24 2-16,0 0-2 0,2 24 2 0,7 0-2 15,-9-24 2-15,0 0-2 0,14 21 3 0,2-5-3 16,-16-16 2-16,0 0-2 0,19 12 3 0,0-4-3 16,-19-8 4-16,0 0-4 0,30 7 4 0,11-10-4 15,-41 3 4-15,0 0-4 0,41-5 4 0,-6-7-4 0,-35 12 2 16,0 0-2-16,32-16 3 0,-1-8-3 0,-31 24 2 16,0 0-2-16,30-24 2 0,-9 3-2 0,-21 21 2 15,0 0-2-15,22-31 3 0,2-14-3 0,-24 45 3 0,0 0-3 16,21-44 3-16,-8 10-3 0,-13 34 4 0,0 0-4 15,7-24 4-15,-4 8-4 0,-3 16 4 0,0 0-4 16,0-7 5-16,0 7-5 0,0 0 6 0,0 0-6 16,0 16 7-16,0 1-7 0,0-17 7 0,0 0-7 15,0 28 7-15,0 4-7 0,0-32 9 0,0 0-9 0,4 32 9 16,3-5-9-16,-7-27 12 0,0 0-12 0,7 25 12 16,-2-1-12-16,-5-24 10 0,0 0-10 0,2 24 11 15,-7-3-11-15,5-21 8 0,0 0-8 0,-11 17 9 16,-3 2-9-16,14-19 4 0,0 0-4 0,-21 12 5 15,-7-8-5-15,28-4 2 0,0 0-2 0,-37 1 3 16,-6-1-3-16,43 0 0 0,0 0 0 0,-47-1 1 16,-4-6-1-16,51 7-3 0,0 0 3 0,-53-9-2 15,3 6 2-15,3-1-1300 0</inkml:trace>
  <inkml:trace contextRef="#ctx0" brushRef="#br0" timeOffset="125049.23">31563 3366 1233 0,'0'0'0'0,"-2"12"0"0,-3 17 0 0,5-29-4 15,0 0 4-15,-7 32-4 0,0-13 4 16,7-19-27-16,0 0 27 0,-9 1-26 0,-3-16 26 0,12 15-74 16,0 0 74-16,-20-30-74 0,-11-13 74 0,-1 2-708 15</inkml:trace>
  <inkml:trace contextRef="#ctx0" brushRef="#br0" timeOffset="129288.63">25476 3911 191 0,'0'0'0'0,"0"0"0"0,0 0 0 0,0 0 4 0,0 0-4 15,2-16 4-15,-1 8-4 0,-1 8 38 0,0 0-38 16,2-9 39-16,-2-6-39 0,0 15 71 0,0 0-71 16,-2-19 71-16,-1 5-71 0,3 14 64 0,0 0-64 15,-4-12 64-15,4 5-64 0,0 7 51 0,0 0-51 16,0 0 51-16,0 0-51 0,0 0 36 0,0 0-36 15,-5-9 36-15,5 9-36 0,0 0 27 0,0 0-27 16,0 0 28-16,0 0-28 0,0 0 18 0,0 0-18 16,0 0 19-16,0 9-19 0,0-9 14 0,0 0-14 15,0 7 15-15,-3 6-15 0,3-13 12 0,0 0-12 16,-6 16 13-16,-3 3-13 0,9-19 9 0,0 0-9 16,-7 21 10-16,4-6-10 0,3-15 8 0,0 0-8 0,-2 13 9 15,0 4-9-15,2-17 8 0,0 0-8 0,-1 15 8 16,-1-2-8-16,2-13 8 0,0 0-8 0,0 12 8 15,2 0-8-15,-2-12 7 0,0 0-7 0,1 12 7 16,1 0-7-16,-2-12 3 0,0 0-3 0,2 9 4 0,0-2-4 16,-2-7 2-16,0 0-2 0,3 8 2 0,1-3-2 15,-4-5 1-15,0 0-1 0,3 11 1 0,2 6-1 16,-5-17 2-16,0 0-2 0,8 19 2 0,-3 5-2 16,-5-24 5-16,0 0-5 0,3 25 5 0,-1 4-5 15,-2-29 9-15,0 0-9 0,5 28 9 0,4 1-9 16,-9-29 11-16,0 0-11 0,9 28 12 0,-2-1-12 15,-7-27 13-15,0 0-13 0,4 25 14 0,1-1-14 0,-5-24 12 16,0 0-12-16,2 28 13 0,1-4-13 0,-3-24 11 16,0 0-11-16,4 24 12 0,-3-3-12 0,-1-21 9 15,0 0-9-15,0 21 9 0,0-6-9 0,0-15 7 0,0 0-7 16,0 12 7-16,0-3-7 0,0-9 7 16,0 0-7-16,0 7 7 0,0 2-7 0,0-9 7 0,0 0-7 15,0 0 7-15,-1 8-7 0,1-8 7 0,0 0-7 16,0 0 7-16,0 0-7 0,0 0 6 0,0 0-6 15,0 0 6-15,0 0-6 0,0 0 4 0,0 0-4 16,0 0 4-16,0 0-4 0,0 0 4 0,0 0-4 16,0 0 4-16,3-15-4 0,-3 15 5 0,0 0-5 15,2-18 6-15,-2-9-6 0,0 27 6 0,0 0-6 16,-4-37 6-16,-3-3-6 0,7 40 8 0,0 0-8 0,-10-41 8 16,-3-4-8-16,13 45 8 0,0 0-8 0,-14-47 9 15,-3 6-9-15,17 41 10 0,0 0-10 0,-16-40 10 16,5 7-10-16,11 33 8 0,0 0-8 0,-9-33 9 15,2 2-9-15,7 31 10 0,0 0-10 0,-5-29 10 16,0-3-10-16,5 32 9 0,0 0-9 0,-4-29 10 0,1-2-10 16,3 31 12-16,0 0-12 0,-2-24 13 0,-2 6-13 15,4 18 8-15,0 0-8 0,0-12 9 0,0 0-9 16,0 12 6-16,0 0-6 0,0-10 6 16,0 10-6-16,0 0 3 0,0 0-3 0,4-9 4 0,-4 9-4 15,0 0 0-15,0 0 0 0,7 3 1 0,4 3-1 16,-11-6-1-16,0 0 1 0,14 15 0 0,-2 4 0 15,-12-19-1-15,0 0 1 0,14 26 0 0,-3 2 0 0,-11-28-1 16,0 0 1-16,9 31-1 0,3 2 1 0,-12-33-2 16,0 0 2-16,12 33-2 0,-5 3 2 0,-7-36-3 15,0 0 3-15,4 43-2 0,-1 2 2 0,-3-45-7 0,0 0 7 16,6 49-7-16,3-8 7 0,-2 3-960 16</inkml:trace>
  <inkml:trace contextRef="#ctx0" brushRef="#br0" timeOffset="137790.87">20244 4977 135 0,'0'0'0'16,"0"0"0"-16,0 0 0 0,0 0 16 0,0 0-16 16,0 0 16-16,0 0-16 0,0 0 22 0,0 0-22 15,0 0 23-15,0 0-23 0,0 0 41 0,0 0-41 16,0 0 42-16,0 0-42 0,0 0 50 0,0 0-50 15,0 0 51-15,0 0-51 0,0 0 37 0,0 0-37 0,0 0 37 16,0 0-37-16,0 0 29 0,0 0-29 0,0 16 29 16,0-16-29-16,0 0 29 0,0 0-29 0,0 0 30 15,0 0-30-15,0 0 24 0,0 0-24 0,-5 8 25 16,5-8-25-16,0 0 26 0,0 0-26 0,0 0 26 16,0 0-26-16,0 0 23 0,0 0-23 0,-5 4 24 0,5-4-24 15,0 0 18-15,0 0-18 0,0 0 19 0,0 0-19 16,0 0 15-16,0 0-15 0,0 0 16 0,0 0-16 15,0 0 15-15,0 0-15 0,0 0 15 0,0 0-15 16,0 0 11-16,0 0-11 0,0 0 12 0,5 2-12 16,-5-2 7-16,0 0-7 0,0 0 8 0,0 0-8 15,0 0 2-15,0 0-2 0,0 0 3 0,7 0-3 16,-7 0 1-16,0 0-1 0,0 0 1 0,0 0-1 0,0 0 0 16,0 0 0-16,0 0 1 0,0 0-1 0,0 0 0 15,0 0 0-15,0 0 0 0,0 0 0 0,0 0 1 16,0 0-1-16,0 0 1 0,0 0-1 0,0 0 1 15,0 0-1-15,0 0 1 0,0 0-1 0,0 0 3 16,0 0-3-16,0 0 3 0,0 0-3 0,0 0 5 16,0 0-5-16,0 0 5 0,0 0-5 0,0 0 9 0,0 0-9 15,0 0 9-15,0 6-9 0,0-6 11 0,0 0-11 16,0 0 11-16,0 0-11 0,0 0 13 0,0 0-13 16,-5 9 13-16,3-2-13 0,-2 2-664 0</inkml:trace>
  <inkml:trace contextRef="#ctx0" brushRef="#br0" timeOffset="139502.85">20232 4977 225 0,'0'0'0'16,"0"0"0"-16,0 0 0 0,0 0 15 0,0 0-15 15,0 0 16-15,7-9-16 0,-7 9 34 0,0 0-34 16,0 0 34-16,0 0-34 0,0 0 28 0,0 0-28 15,0 9 29-15,0-9-29 0,0 0 25 0,0 0-25 16,0 0 26-16,0 0-26 0,0 0 21 0,0 0-21 0,0 12 22 16,0-3-22-16,0-9 28 0,0 0-28 0,0 9 29 15,-4 10-29-15,4-19 38 0,0 0-38 0,-3 26 39 16,1 8-39-16,2-34 44 0,0 0-44 0,0 38 44 16,2 5-44-16,-2-43 40 0,0 0-40 0,3 45 40 15,1-1-40-15,-4-44 40 0,0 0-40 0,2 36 41 16,1 0-41-16,-3-36 34 0,0 0-34 0,4 33 34 15,-1-3-34-15,-3-30 30 0,0 0-30 0,4 31 30 0,-3 2-30 16,-1-33 25-16,0 0-25 0,0 36 25 0,0 4-25 16,0-40 19-16,0 0-19 0,2 36 20 0,-2-12-20 15,0-24 16-15,0 0-16 0,0 18 16 0,4-6-16 16,-4-12 13-16,0 0-13 0,2 7 13 0,-2-7-13 16,0 0 10-16,0 0-10 0,0 0 10 0,0 0-10 15,0 0 7-15,0 0-7 0,0 0 8 0,-2-7-8 0,2 7 10 16,0 0-10-16,-4-17 10 0,-1-20-10 0,5 37 13 15,0 0-13-15,-7-36 14 0,2 3-14 0,5 33 14 16,0 0-14-16,-2-31 15 0,-7-11-15 0,9 42 15 0,0 0-15 16,-9-39 16-16,2 6-16 0,7 33 16 0,0 0-16 15,-3-33 16-15,-1-7-16 0,4 40 16 0,0 0-16 16,-7-35 16-16,7 6-16 0,0 29 14 0,0 0-14 16,4-33 14-16,-1-3-14 0,-3 36 10 0,0 0-10 15,2-35 11-15,-2 18-11 0,0 17 11 0,0 0-11 16,2-12 12-16,1 0-12 0,-3 12 14 0,0 0-14 15,2-9 14-15,-2 9-14 0,0 0 13 0,0 0-13 16,5-12 13-16,-5 5-13 0,0 7 12 0,0 0-12 16,0 0 12-16,0-9-12 0,0 9 9 0,0 0-9 15,0 0 10-15,0 0-10 0,0 0 6 0,0 0-6 0,0 0 6 16,0 0-6-16,0 0 3 0,0 0-3 0,9 18 4 16,-5 6-4-16,-4-24 2 0,0 0-2 0,5 31 2 15,2 5-2-15,-7-36 2 0,0 0-2 0,5 37 2 16,-3-1-2-16,-2-36 2 0,0 0-2 0,2 36 2 15,5 4-2-15,-7-40 2 0,0 0-2 0,2 38 3 0,-4-3-3 16,2-35 3-16,0 0-3 0,-4 29 3 0,2 2-3 16,2-31 3-16,0 0-3 0,0 30 3 0,-1-3-3 15,1-27 3-15,0 0-3 0,-2 16 4 0,0-2-4 16,2-14 3-16,0 0-3 0,-2 7 4 0,2-7-4 16,0 0 4-16,0 0-4 0,0 0 4 0,0 0-4 15,0 0 3-15,0 0-3 0,0 0 4 0,0 0-4 16,0 0 6-16,0 0-6 0,0-16 6 0,-1-1-6 15,1 17 7-15,0 0-7 0,-4-28 7 0,1-3-7 0,3 31 5 16,0 0-5-16,-2-36 5 0,-3-6-5 0,5 42 4 16,0 0-4-16,-4-45 4 0,-1 5-4 0,5 40 3 0,0 0-3 15,-2-36 4-15,2-7-4 0,0 43 3 0,0 0-3 16,2-37 4-16,-2 13-4 0,0 24 4 0,0 0-4 16,0-14 4-16,0 14-4 0,0 0 4 0,0 0-4 15,0 0 4-15,0 0-4 0,0 0 3 0,0 0-3 16,5-8 4-16,-5 8-4 0,0 0 3 0,0 0-3 15,0 0 3-15,0 0-3 0,0 0 2 0,0 0-2 16,0 0 3-16,2 29-3 0,-2-29 1 0,0 0-1 0,3 40 2 16,1 5-2-16,-4-45 0 0,0 0 0 0,3 43 1 15,6 2-1-15,-9-45 0 0,0 0 0 0,11 42 1 16,-2-2-1-16,-9-40 0 0,0 0 0 0,5 36 0 16,-2 0 0-16,-3-36 0 0,0 0 0 0,0 40 0 15,4 8 0-15,-4-48 0 0,0 0 0 0,2 45 0 16,-4-3 0-16,2-42 0 0,0 0 0 0,-4 35 0 15,-1-11 0-15,5-24 0 0,0 0 0 0,-3 12 0 16,-1-3 0-16,4-9-1 0,0 0 1 0,0 0 0 0,0 0 0 16,0 0-1-16,0 0 1 0,-9-9-1 0,7-7 1 15,1-1-1200-15</inkml:trace>
  <inkml:trace contextRef="#ctx0" brushRef="#br0" timeOffset="140853.9">20632 4982 438 0,'0'0'0'0,"0"0"0"0,0 0 0 0,0 0 11 0,0 0-11 16,0 0 12-16,0 0-12 0,0 0 32 0,0 0-32 16,0 0 32-16,0 0-32 0,0 0 33 0,0 0-33 15,-7-3 34-15,0 10-34 0,7-7 38 0,0 0-38 16,-7 5 39-16,2 2-39 0,5-7 42 0,0 0-42 15,0 0 42-15,-9 9-42 0,9-9 38 0,0 0-38 16,-2 6 38-16,0 3-38 0,2-9 33 0,0 0-33 16,-1 12 34-16,-1-5-34 0,2-7 27 0,0 0-27 15,-2 12 27-15,2 9-27 0,0-21 20 0,0 0-20 0,0 28 21 16,0 1-21-16,0-29 18 0,0 0-18 0,2 33 19 16,0 7-19-16,-2-40 17 0,0 0-17 0,3 36 17 15,2 0-17-15,-5-36 19 0,0 0-19 0,9 37 19 16,-3-1-19-16,-6-36 18 0,0 0-18 0,5 40 18 15,-3-2-18-15,-2-38 18 0,0 0-18 0,1 43 18 16,3-3-18-16,-4-40 17 0,0 0-17 0,2 36 17 16,-4 1-17-16,2-37 13 0,0 0-13 0,-2 29 13 0,2-1-13 15,0-28 10-15,0 0-10 0,-2 24 10 0,-1-5-10 16,3-19 7-16,0 0-7 0,-2 14 8 0,2-7-8 16,0-7 8-16,0 0-8 0,0 0 9 0,0 9-9 15,0-9 13-15,0 0-13 0,0 0 13 0,0 0-13 16,0 0 16-16,0 0-16 0,0 0 17 0,0 0-17 15,0 0 19-15,0 0-19 0,0-18 20 0,-3-18-20 0,3 36 21 16,0 0-21-16,-4-49 22 0,2-6-22 0,2 55 20 16,0 0-20-16,0-57 20 0,0 0-20 0,0 57 17 15,0 0-17-15,0-59 17 0,0-3-17 0,0 62 14 16,0 0-14-16,-5-68 15 0,3-1-15 0,2 69 14 0,0 0-14 16,0-61 14-16,2 22-14 0,-2 39 11 0,0 0-11 15,-2-33 11-15,0 2-11 0,2 31 8 16,0 0-8-16,-3-21 9 0,3 5-9 0,0 16 6 0,0 0-6 15,0-8 7-15,0 8-7 0,0 0 4 0,0 0-4 16,0-9 4-16,0 9-4 0,0 0 2 0,0 0-2 16,0 0 2-16,0 0-2 0,0 0 0 0,0 0 0 15,0 0 1-15,-7 24-1 0,7-24 0 0,0 0 0 16,-5 28 0-16,1 17 0 0,4-45-1 0,0 0 1 0,0 54 0 16,2 3 0-16,-2-57-1 0,0 0 1 0,5 55-1 15,7-3 1-15,-12-52-2 0,0 0 2 0,13 48-1 16,3 4 1-16,-16-52-3 0,0 0 3 0,16 54-2 15,-2 1 2-15,-14-55-3 0,0 0 3 0,8 49-2 16,1-4 2-16,-9-45-2 0,0 0 2 0,6 36-1 0,-3-12 1 16,-3-24-1-16,0 0 1 0,0 16-1 0,0-4 1 15,0-12 0-15,0 0 0 0,0 0 0 0,2 9 0 16,-2-9 0-16,0 0 0 0,0 0 1 0,0-16-1 16,0 16 2-16,0 0-2 0,0-24 2 0,-2-19-2 15,2 43 4-15,0 0-4 0,-3-45 4 0,-6 5-4 16,9 40 5-16,0 0-5 0,-13-37 5 0,3-4-5 15,10 41 3-15,0 0-3 0,-16-45 3 0,0-2-3 16,16 47 2-16,0 0-2 0,-14-48 3 0,3-1-3 16,11 49 2-16,0 0-2 0,-7-38 2 0,6 17-2 0,1 21 1 15,0 0-1-15,-2-10 2 0,2 10-2 0,0 0 1 16,0 0-1-16,0 0 2 0,9 4-2 0,-9-4 1 16,0 0-1-16,8 19 2 0,1 15-2 0,-9-34 0 0,0 0 0 15,9 38 1-15,0 7-1 0,-9-45 0 0,0 0 0 16,5 45 0-16,-3 7 0 0,-2-52 0 0,0 0 0 15,0 61 0-15,0 8 0 0,0-69-1 0,0 0 1 16,0 66 0-16,-2-11 0 0,0-3-1176 0</inkml:trace>
  <inkml:trace contextRef="#ctx0" brushRef="#br0" timeOffset="144633.06">20036 5631 371 0,'0'0'0'0,"0"0"0"0,0 0 0 0,0 0 23 16,0 0-23-16,0 0 24 0,5 9-24 0,-5-9 38 15,0 0-38-15,0 0 39 0,0 0-39 0,0 0 34 16,0 0-34-16,0 0 34 0,0 0-34 0,0 0 33 0,0 0-33 15,0 5 33-15,0-5-33 0,0 0 28 16,0 0-28-16,0 0 29 0,0 0-29 0,0 0 31 0,0 0-31 16,4 10 32-16,-4-10-32 0,0 0 35 0,0 0-35 15,0 6 35-15,0-6-35 0,0 0 34 0,0 0-34 16,0 0 34-16,12 7-34 0,-12-7 40 0,0 0-40 16,13 1 40-16,6-1-40 0,-19 0 37 0,0 0-37 15,25-1 37-15,1-3-37 0,-26 4 38 0,0 0-38 0,32-3 38 16,8 1-38-16,-40 2 36 0,0 0-36 0,36-2 36 15,-13 0-36-15,-23 2 31 0,0 0-31 0,23-3 32 16,10-2-32-16,-33 5 21 0,0 0-21 0,34-4 22 16,-8 4-22-16,-26 0 14 0,0 0-14 0,23 0 15 15,3 0-15-15,-26 0 12 0,0 0-12 0,32 2 13 16,5-4-13-16,-37 2 9 0,0 0-9 0,32-7 9 0,0 2-9 16,-32 5 7-16,0 0-7 0,28-3 7 15,11-6-7-15,-39 9 5 0,0 0-5 0,33-10 6 0,-12 8-6 16,-21 2 8-16,0 0-8 0,15 0 8 0,2 0-8 15,-17 0 10-15,0 0-10 0,16-3 10 0,0 3-10 16,-16 0 11-16,0 0-11 0,12 3 12 0,-5-3-12 16,-7 0 13-16,0 0-13 0,7 0 13 0,-7 0-13 15,0 0 14-15,0 0-14 0,14 0 14 0,-8-3-14 16,-6 3 13-16,0 0-13 0,9-4 13 0,1-1-13 16,-10 5 13-16,0 0-13 0,9-4 14 0,-2-2-14 0,-7 6 14 15,0 0-14-15,9-6 14 0,-2-1-14 0,-7 7 13 16,0 0-13-16,11-5 13 0,-3-2-13 0,-8 7 11 0,0 0-11 15,7-5 12-15,-7 5-12 0,0 0 9 0,0 0-9 16,0 0 9-16,11-9-9 0,-11 9 8 0,0 0-8 16,9-3 9-16,1-4-9 0,-10 7 7 0,0 0-7 15,9-5 7-15,0 1-7 0,-9 4 7 0,0 0-7 16,9-1 7-16,-9 1-7 0,0 0 5 0,0 0-5 16,9 0 6-16,-9 0-6 0,0 0 4 0,0 0-4 15,0 0 5-15,10-2-5 0,-10 2 4 0,0 0-4 16,7 0 4-16,-7 0-4 0,0 0 3 0,0 0-3 15,9 0 4-15,-9 0-4 0,0 0 2 0,0 0-2 16,0 0 3-16,0 0-3 0,0 0 2 0,0 0-2 16,7 3 3-16,-9 10-3 0,2-13 3 0,0 0-3 0,-5 15 3 15,-2 1-3-15,7-16 3 0,0 0-3 0,-5 8 4 16,-4 1-4-16,9-9 4 0,0 0-4 0,-7 7 4 16,0 2-4-16,7-9 6 0,0 0-6 0,-7 5 6 0,0 2-6 15,7-7 5-15,0 0-5 0,-7 8 6 16,-2 8-6-16,9-16 7 0,0 0-7 0,-12 12 7 0,-1 0-7 15,13-12 3-15,0 0-3 0,-12 12 3 0,-4 4-3 16,16-16 3-16,0 0-3 0,-14 17 3 0,3-1-3 16,11-16 3-16,0 0-3 0,-9 15 4 0,2-6-4 15,7-9 5-15,0 0-5 0,-7 12 5 0,0-3-5 16,7-9 5-16,0 0-5 0,-7 10 5 0,-2 0-5 16,9-10 4-16,0 0-4 0,-8 11 5 0,-1 3-5 0,9-14 3 15,0 0-3-15,-9 15 4 0,-5 1-4 0,14-16 3 16,0 0-3-16,-14 15 3 0,-2 6-3 15,16-21 2-15,0 0-2 0,-20 24 3 0,-1 1-3 0,21-25 2 16,0 0-2-16,-24 27 3 0,-1 10-3 0,25-37 2 16,0 0-2-16,-23 38 2 0,4-2-2 0,19-36 1 0,0 0-1 15,-25 35 1-15,-3-2-1 0,28-33 1 0,0 0-1 16,-27 27 2-16,1-3-2 0,26-24 2 0,0 0-2 16,-25 25 2-16,2-1-2 0,23-24 3 0,0 0-3 15,-21 24 4-15,2 0-4 0,19-24 2 0,0 0-2 16,-18 21 3-16,0-5-3 0,18-16 2 0,0 0-2 15,-14 17 3-15,0-1-3 0,14-16 2 0,0 0-2 0,-9 13 2 16,0 0-2-16,9-13 2 0,0 0-2 0,-7 10 2 16,-2 2-2-16,9-12 2 0,0 0-2 0,-10 16 3 15,-1 1-3-15,11-17 2 0,0 0-2 0,-9 16 2 16,1-3-2-16,8-13 1 0,0 0-1 0,-9 12 1 16,4 2-1-16,5-14 1 0,0 0-1 0,-4 12 1 15,-3 1-1-15,7-13 1 0,0 0-1 0,-2 8 1 0,2-8-1 16,0 0 1-16,0 0-1 0,-5 9 1 0,5-9-1 15,0 0 1-15,0 0-1 0,0 0 1 0,0 0-1 16,0 0 1-16,0 0-1 0,-7 0 1 0,7 0-1 16,0 0 2-16,0 0-2 0,0 0 2 0,0 0-2 15,0 0 2-15,0 0-2 0,-7-9 2 0,3-1-2 16,4 10 2-16,0 0-2 0,-7-21 3 0,-5-12-3 16,12 33 2-16,0 0-2 0,-12-36 3 0,3 6-3 15,9 30 2-15,0 0-2 0,-9-27 2 0,-5-10-2 0,14 37 2 16,0 0-2-16,-9-36 3 0,0 12-3 0,9 24 2 15,0 0-2-15,-7-24 3 0,-3-13-3 0,10 37 4 0,0 0-4 16,-13-43 4-16,-1-2-4 0,14 45 4 0,0 0-4 16,-14-45 4-16,3-3-4 0,11 48 4 0,0 0-4 15,-8-40 5-15,0 10-5 0,8 30 5 0,0 0-5 16,-7-27 5-16,-5-10-5 0,12 37 4 0,0 0-4 16,-14-33 5-16,2 9-5 0,12 24 4 0,0 0-4 15,-11-21 4-15,4-1-4 0,7 22 3 0,0 0-3 16,-9-24 3-16,-1-6-3 0,10 30 3 0,0 0-3 15,-9-24 4-15,0 0-4 0,9 24 2 0,0 0-2 0,-9-19 3 16,2 7-3-16,7 12 1 0,0 0-1 16,-5-9 2-16,-1 2-2 0,6 7 0 0,0 0 0 0,0 0 1 15,-14-5-1-15,14 5 0 0,0 0 0 0,-8 0 0 16,-7 0 0-16,15 0 0 0,0 0 0 0,-12 3 0 16,7 1 0-16,5-4-1 0,0 0 1 0,0 0 0 15,-13 5 0-15,13-5-1 0,0 0 1 0,0 0-1 16,-10 7 1-16,10-7-2 0,0 0 2 0,-4 9-1 0,4-9 1 15,0 0-2-15,0 0 2 0,-5 8-2 0,5-8 2 16,0 0-2-16,0 0 2 0,-3 7-1 0,1 2 1 16,2-9-2-16,0 0 2 0,0 5-1 0,0-5 1 15,0 0-2-15,0 0 2 0,0 9-1 0,0-9 1 16,0 0-1-16,0 0 1 0,0 0-1 0,5 7 1 16,-5-7-1-16,0 0 1 0,0 0 0 0,0 6 0 0,0-6-1 15,0 0 1-15,0 0 0 0,4 9 0 0,-4-9-1 16,0 0 1-16,0 0 0 0,7 2 0 0,-7-2-1 15,0 0 1-15,0 0-1 0,12 3 1 0,-12-3-1 16,0 0 1-16,9 4-1 0,0-4 1 0,-9 0-2 16,0 0 2-16,8 3-2 0,1-3 2 0,-9 0-3 15,0 0 3-15,9 0-3 0,0 2 3 0,-9-2-4 0,0 0 4 16,7 2-3-16,-7-2 3 0,0 0-5 0,0 0 5 16,11 5-4-16,-11-5 4 0,0 0-4 0,0 0 4 15,0 0-4-15,7 3 4 0,-7-3-3 0,0 0 3 16,0 0-2-16,0 0 2 0,0 0-3 0,0 0 3 15,0 0-2-15,7 0 2 0,-7 0-2 0,0 0 2 16,0 0-1-16,0 0 1 0,0 0-1 0,0 0 1 0,0 0 0 16,-4-8 0-16,4 8 0 0,0 0 0 0,0 0 0 15,-10-4 0-15,10 4 0 0,0 0 0 0,0 0 0 16,-16-12 0-16,16 12 0 0,0 0 0 0,-11-9 1 16,2 3-1-16,9 6 1 0,0 0-1 0,-9-7 1 15,1 1-1-15,8 6 1 0,0 0-1 0,-7-8 2 16,0 1-2-16,7 7 2 0,0 0-2 0,-4-5 2 15,4 5-2-15,0 0 2 0,0 0-2 0,-7-11 2 16,7 11-2-16,0 0 1 0,0 0-1 0,0 0 1 16,0 0-1-16,0 0 0 0,0 0 0 0,0 0 0 15,0 0 0-15,0 0 0 0,0 0 0 0,0 0 0 0,11 11 0 16,-11-11 0-16,0 0 0 0,14 8 0 0,5 1 0 16,-19-9-1-16,0 0 1 0,32 7 0 0,12-7 0 15,-44 0-1-15,0 0 1 0,53-4 0 0,24 4 0 0,-77 0-1 16,0 0 1-16,82 0 0 0,-5 0 0 0,-77 0-1 15,0 0 1-15,78 4 0 0,-4-8 0 0,-74 4-3 16,0 0 3-16,70-3-2 0,-6 1 2 0,-64 2-10 16,0 0 10-16,49-1-9 0,-22-5 9 0,-1 1-1402 0</inkml:trace>
  <inkml:trace contextRef="#ctx0" brushRef="#br0" timeOffset="151333.29">17046 3856 158 0,'0'0'0'0,"0"0"0"15,0 0 0-15,0 0 0 0,0 0 0 0,-24 7 1 16,13-14-1-16,11 7 6 0,0 0-6 0,-18-6 6 15,-13-6-6-15,31 12 8 0,0 0-8 0,-34-8 8 0,6 1-8 16,28 7 7-16,0 0-7 0,-25-5 8 0,-5-2-8 16,30 7 5-16,0 0-5 0,-28-9 6 0,9 6-6 15,19 3 4-15,0 0-4 0,-22-6 4 0,-1 6-4 16,23 0 16-16,0 0-16 0,-28-3 17 0,2-4-17 16,26 7 25-16,0 0-25 0,-32-2 26 0,-9 4-26 15,41-2 30-15,0 0-30 0,-45 3 30 0,-7 1-30 16,52-4 29-16,0 0-29 0,-54 3 30 0,-3 3-30 0,57-6 25 15,0 0-25-15,-54 7 25 0,6 5-25 0,48-12 22 0,0 0-22 16,-46 12 22-16,0 0-22 0,46-12 17 16,0 0-17-16,-49 8 18 0,-4-4-18 0,53-4 14 0,0 0-14 15,-49 2 15-15,1-2-15 0,48 0 11 0,0 0-11 16,-44 0 11-16,-4 0-11 0,48 0 10 0,0 0-10 16,-42 0 10-16,5 0-10 0,37 0 9 0,0 0-9 15,-35 3 9-15,-1 4-9 0,36-7 7 0,0 0-7 16,-35 9 7-16,1 3-7 0,34-12 6 0,0 0-6 0,-31 12 6 15,6-3-6-15,25-9 8 0,0 0-8 0,-25 7 9 16,-3 5-9-16,28-12 8 0,0 0-8 0,-25 8 9 16,11 1-9-16,14-9 9 0,0 0-9 0,-8 7 9 15,2 10-9-15,6-17 9 0,0 0-9 0,-5 19 9 16,5 2-9-16,0-21 8 0,0 0-8 0,2 21 9 16,1-2-9-16,-3-19 8 0,0 0-8 0,9 26 9 15,2 14-9-15,-11-40 6 0,0 0-6 0,12 51 6 16,-3 15-6-16,-9-66 4 0,0 0-4 0,9 71 5 15,-6 2-5-15,-3-73 3 0,0 0-3 0,5 66 4 16,-3 1-4-16,-2-67 1 0,0 0-1 0,4 69 2 0,-8 13-2 16,4-82 0-16,0 0 0 0,-7 79 1 0,-3-8-1 15,10-71 0-15,0 0 0 0,-11 71 0 0,-3-7 0 16,14-64-1-16,0 0 1 0,-12 69 0 0,1 4 0 16,11-73-4-16,0 0 4 0,-9 75-3 0,-3-5 3 15,12-70-2-15,0 0 2 0,-11 61-1 0,2 0 1 16,9-61 0-16,0 0 0 0,-8 57 1 0,-1 7-1 0,9-64 2 15,0 0-2-15,-13 60 3 0,8-3-3 0,5-57 2 16,0 0-2-16,-5 52 3 0,5-12-3 0,0-40 2 16,0 0-2-16,2 30 2 0,1-13-2 0,-3-17 1 0,0 0-1 15,0 10 1-15,2-1-1 0,-2-9 1 0,0 0-1 16,0 0 1-16,3 9-1 0,-3-9 1 0,0 0-1 16,0 0 1-16,14 0-1 0,-14 0 2 0,0 0-2 15,22-4 3-15,15-1-3 0,-37 5 6 0,0 0-6 16,44-7 7-16,0 5-7 0,-44 2 9 0,0 0-9 0,49-3 10 15,4-2-10-15,-53 5 11 0,0 0-11 0,51-2 12 16,0 2-12-16,-51 0 8 0,0 0-8 0,53 2 9 16,11 3-9-16,-64-5 9 0,0 0-9 0,69 3 10 15,8-6-10-15,-77 3 3 0,0 0-3 0,76-9 3 16,-14 0-3-16,-62 9 6 0,0 0-6 0,56-3 6 16,-1 0-6-16,-55 3 6 0,0 0-6 0,53 0 7 15,-2 3-7-15,-51-3 10 0,0 0-10 0,48 3 10 16,-8 6-10-16,-40-9 12 0,0 0-12 0,32 9 12 15,-7-9-12-15,-25 0 13 0,0 0-13 0,21 0 14 0,0 0-14 16,-21 0 12-16,0 0-12 0,23-4 13 16,-4-4-13-16,-19 8 11 0,0 0-11 0,22-19 12 0,0-11-12 15,-22 30 10-15,0 0-10 0,16-40 11 0,-3-13-11 16,-13 53 15-16,0 0-15 0,12-59 15 0,4 5-15 16,-16 54 18-16,0 0-18 0,12-57 18 0,1-3-18 15,-13 60 27-15,0 0-27 0,8-70 28 0,-2-13-28 16,-6 83 20-16,0 0-20 0,5-88 21 0,0 5-21 15,-5 83 21-15,0 0-21 0,9-80 22 0,2-4-22 0,-11 84 17 16,0 0-17-16,14-90 18 0,2 1-18 0,-16 89 20 16,0 0-20-16,17-84 21 0,5 14-21 0,-22 70 19 15,0 0-19-15,14-60 20 0,-9-1-20 0,-5 61 19 0,0 0-19 16,3-64 19-16,-3-5-19 0,0 69 18 0,0 0-18 16,-7-64 18-16,-5 7-18 0,12 57 15 0,0 0-15 15,-11-49 16-15,6 6-16 0,5 43 13 0,0 0-13 16,-5-41 14-16,0-8-14 0,5 49 10 0,0 0-10 0,-4-52 10 15,1 4-10-15,3 48 12 0,0 0-12 0,-2-45 13 16,2 8-13-16,0 37 13 0,0 0-13 0,5-27 14 16,-1-1-14-16,-4 28 14 0,0 0-14 0,5-17 14 15,-3 5-14-15,-2 12 9 0,0 0-9 0,1-13 10 16,-1 13-10-16,0 0 6 0,0 0-6 0,9-6 6 16,-9 6-6-16,0 0 2 0,0 0-2 0,0 6 2 15,-7 27-2-15,7-33 0 0,0 0 0 0,-9 52 1 16,-1 17-1-16,10-69 0 0,0 0 0 0,-9 73 0 15,-5 0 0-15,1-4-1192 0</inkml:trace>
  <inkml:trace contextRef="#ctx0" brushRef="#br0" timeOffset="161744.18">19323 7042 158 0,'0'0'0'16,"0"0"0"-16,0 0 0 0,0 0 23 0,0 0-23 15,0 0 23-15,0 0-23 0,0 0 42 0,0 0-42 16,0 0 42-16,0 0-42 0,0 0 63 0,0 0-63 16,0 0 63-16,0 0-63 0,0 0 47 0,0 0-47 15,0 0 48-15,0 0-48 0,0 0 34 0,0 0-34 16,0 0 35-16,0 0-35 0,0 0 32 0,0 0-32 15,15-18 33-15,-14 6-33 0,-1 12 37 0,0 0-37 16,2-14 37-16,-2 1-37 0,0 13 35 0,0 0-35 0,0-16 36 16,0-8-36-16,0 24 34 0,0 0-34 0,-2-28 35 15,-5-1-35-15,7 29 33 0,0 0-33 0,-5-32 34 16,0 12-34-16,5 20 32 0,0 0-32 0,-4-21 33 16,-10 5-33-16,14 16 32 0,0 0-32 0,-12-12 33 15,1 0-33-15,11 12 29 0,0 0-29 0,-11-12 30 16,-1 0-30-16,12 12 30 0,0 0-30 0,-16-7 30 15,-1 5-30-15,17 2 30 0,0 0-30 0,-20-3 31 16,-3 3-31-16,23 0 31 0,0 0-31 0,-17 3 31 0,-1 6-31 16,18-9 26-16,0 0-26 0,-18 12 27 0,-1 5-27 15,19-17 18-15,0 0-18 0,-18 25 19 0,4 9-19 16,14-34 11-16,0 0-11 0,-16 37 12 0,6-1-12 16,10-36 8-16,0 0-8 0,-7 33 8 0,1-6-8 15,6-27 7-15,0 0-7 0,-1 28 8 0,1-7-8 0,0-21 8 16,0 0-8-16,3 12 9 0,2 0-9 0,-5-12 7 15,0 0-7-15,9 9 7 0,2-6-7 0,-11-3 10 16,0 0-10-16,14 5 10 0,4 2-10 0,-18-7 8 0,0 0-8 16,21 4 9-16,5 1-9 0,-26-5 7 0,0 0-7 15,28 3 7-15,-6 3-7 0,-22-6 8 0,0 0-8 16,21 10 9-16,0 2-9 0,-21-12 8 0,0 0-8 16,19 14 9-16,-1 2-9 0,-18-16 8 0,0 0-8 15,14 12 9-15,2 3-9 0,-16-15 7 0,0 0-7 16,11 14 7-16,1 9-7 0,-12-23 4 0,0 0-4 15,2 20 5-15,-8 1-5 0,6-21 3 0,0 0-3 16,-8 24 4-16,-1 9-4 0,9-33 4 0,0 0-4 16,-11 28 4-16,-6-9-4 0,17-19 3 0,0 0-3 0,-23 12 4 15,-9 0-4-15,32-12 8 0,0 0-8 0,-37 9 9 16,2-6-9-16,35-3 13 0,0 0-13 0,-41 0 13 16,0-3-13-16,41 3 16 0,0 0-16 0,-38-5 17 15,9-2-17-15,29 7 17 0,0 0-17 0,-21-7 18 16,7 2-18-16,14 5 15 0,0 0-15 0,-9-13 16 0,4-4-16 15,5 17 8-15,0 0-8 0,4-22 9 0,13-6-9 16,-17 28 1-16,0 0-1 0,34-24 2 0,13 10-2 16,1 2-1275-16</inkml:trace>
  <inkml:trace contextRef="#ctx0" brushRef="#br0" timeOffset="162612.16">19810 7009 796 0,'0'0'0'15,"0"0"0"-15,-21-4 0 0,21 4 0 0,0 0 0 16,-25-3 0-16,-8 1 0 0,33 2 2 0,0 0-2 16,-37 5 2-16,-7 11-2 0,44-16 4 0,0 0-4 15,-43 21 4-15,8-1-4 0,35-20 9 0,0 0-9 16,-28 28 10-16,5 5-10 0,23-33 17 0,0 0-17 15,-16 36 18-15,11 1-18 0,5-37 29 0,0 0-29 16,5 31 29-16,11-7-29 0,-16-24 32 0,0 0-32 16,32 14 33-16,12-12-33 0,-44-2 27 0,0 0-27 15,56-7 28-15,10-14-28 0,-66 21 21 0,0 0-21 0,68-31 22 16,-2-7-22-16,-66 38 17 0,0 0-17 0,65-47 17 16,2-5-17-16,-67 52 10 0,0 0-10 0,63-61 11 15,-8-4-11-15,-55 65 8 0,0 0-8 0,48-66 8 16,-10 7-8-16,-38 59 4 0,0 0-4 0,23-45 4 15,-10 16-4-15,-13 29 3 0,0 0-3 0,5-26 4 16,-12 2-4-16,7 24 3 0,0 0-3 0,-12-21 3 0,-8 9-3 16,20 12 2-16,0 0-2 0,-23-2 3 0,-1 11-3 15,24-9 1-15,0 0-1 0,-27 20 2 0,1 8-2 16,26-28 2-16,0 0-2 0,-25 45 3 0,4 19-3 16,21-64 4-16,0 0-4 0,-21 69 5 0,3 7-5 15,18-76 7-15,0 0-7 0,-11 70 8 0,8-18-8 16,3-52 17-16,0 0-17 0,0 45 18 0,3-6-18 0,-3-39 23 15,0 0-23-15,4 25 24 0,1-10-24 0,-5-15 25 16,0 0-25-16,9 5 26 0,3-5-26 0,-12 0 21 16,0 0-21-16,20-12 21 0,5-12-21 0,-25 24 11 0,0 0-11 15,26-24 12-15,-8 8-12 0,-18 16 7 0,0 0-7 16,14-14 7-16,2-1-7 0,-16 15 5 0,0 0-5 16,17-16 5-16,1 4-5 0,-18 12 2 0,0 0-2 15,21-5 2-15,4 7-2 0,-25-2 2 0,0 0-2 16,24 10 2-16,3 11-2 0,-27-21 0 0,0 0 0 15,26 24 1-15,3 5-1 0,-29-29 0 0,0 0 0 16,30 32 0-16,1-8 0 0,-31-24-1 0,0 0 1 16,34 15 0-16,5-6 0 0,-39-9-2 0,0 0 2 15,40-3-2-15,1-6 2 0,-41 9-8 0,0 0 8 0,35-12-8 16,-7 0 8-16,-28 12-15 0,0 0 15 0,20-12-14 16,-3-4 14-16,-17 16-19 0,0 0 19 0,14-24-19 15,-1-7 19-15,-13 31-20 0,0 0 20 0,9-30-19 16,-6-3 19-16,-3 33-15 0,0 0 15 0,0-27-14 15,0 8 14-15,0 19-11 0,0 0 11 0,2-14-11 16,-4 7 11-16,2 7-8 0,0 0 8 0,0 0-8 0,-12 8 8 16,12-8-5-16,0 0 5 0,-14 20-5 0,-4 12 5 15,18-32-3-15,0 0 3 0,-16 40-3 0,4 0 3 16,12-40-5-16,0 0 5 0,-9 42-5 0,5-3 5 16,4-39-4-16,0 0 4 0,9 40-3 0,11-7 3 15,-20-33-3-15,0 0 3 0,24 28-3 0,5-11 3 16,-29-17 0-16,0 0 0 0,23 12 0 0,-6-5 0 15,-17-7-3-15,0 0 3 0,16 0-2 0,2-7 2 16,-18 7-9-16,0 0 9 0,19-17-8 0,9-19 8 0,-3-1-831 16</inkml:trace>
  <inkml:trace contextRef="#ctx0" brushRef="#br0" timeOffset="163560.35">21054 7021 639 0,'0'0'0'16,"0"0"0"-16,7-4 0 0,-7 4 0 0,0 0 0 15,0 0 0-15,0 0 0 0,0 0 13 0,0 0-13 16,-18 9 14-16,-10 7-14 0,28-16 43 0,0 0-43 15,-35 17 43-15,-2 7-43 0,37-24 57 0,0 0-57 16,-36 28 57-16,5 3-57 0,31-31 52 0,0 0-52 16,-30 33 53-16,7 3-53 0,23-36 62 0,0 0-62 0,-18 45 63 15,4 11-63-15,14-56 51 0,0 0-51 0,-5 48 52 16,5-12-52-16,0-36 40 0,0 0-40 16,1 25 40-16,6-17-40 0,-7-8 28 0,0 0-28 0,15-7 28 15,13-17-28-15,-28 24 14 0,0 0-14 0,33-38 15 16,1-14-15-16,-34 52 8 0,0 0-8 0,37-57 9 15,2 5-9-15,-39 52 4 0,0 0-4 0,33-55 4 16,-8 1-4-16,-25 54 2 0,0 0-2 0,19-57 2 16,-6-16-2-16,-13 73 1 0,0 0-1 0,7-71 2 0,-7 14-2 15,0 57 5-15,0 0-5 0,-6-41 5 0,-2 10-5 16,8 31 10-16,0 0-10 0,-11-21 11 0,0 9-11 16,11 12 15-16,0 0-15 0,-8-12 15 0,4 6-15 15,4 6 19-15,0 0-19 0,-9-3 19 0,9 3-19 16,0 0 19-16,0 0-19 0,-10 12 19 0,6 14-19 0,4-26 20 15,0 0-20-15,2 40 21 0,7 19-21 0,-9-59 19 16,0 0-19-16,14 69 20 0,2-5-20 0,-16-64 14 16,0 0-14-16,19 62 14 0,2-6-14 0,-21-56 11 15,0 0-11-15,23 45 11 0,-5-9-11 0,-18-36 9 0,0 0-9 16,14 24 10-16,-3-8-10 0,-11-16 4 0,0 0-4 16,8 12 4-16,1-10-4 0,-9-2 1 0,0 0-1 15,13-2 2-15,1-9-2 0,-14 11 1 0,0 0-1 16,17-13 1-16,-3-12-1 0,-14 25 0 0,0 0 0 15,11-33 1-15,-4-5-1 0,-7 38 1 0,0 0-1 16,2-38 1-16,0 2-1 0,-2 36 2 0,0 0-2 16,0-24 2-16,0 8-2 0,0 16 4 0,0 0-4 15,0 0 4-15,0 0-4 0,0 0 5 0,0 0-5 0,5 12 5 16,-3 18-5-16,-2-30 5 0,0 0-5 0,7 34 5 16,1-1-5-16,-8-33 3 0,0 0-3 0,15 24 4 15,-5-5-4-15,-10-19 0 0,0 0 0 0,14 18 1 16,2-6-1-16,-16-12 0 0,0 0 0 0,9 5 0 15,-2-1 0-15,-7-4-1 0,0 0 1 0,9-4 0 16,7-5 0-16,-16 9-2 0,0 0 2 0,17-12-1 16,-2-2 1-16,-15 14-3 0,0 0 3 0,10-12-2 0,-3 5 2 15,-7 7-7-15,0 0 7 0,0 0-7 0,7-5 7 16,-7 5-12-16,0 0 12 0,0 0-11 0,9 18 11 16,-9-18-14-16,0 0 14 0,12 17-13 0,8 2 13 15,-20-19-16-15,0 0 16 0,24 12-15 0,5-7 15 16,-29-5-20-16,0 0 20 0,30-2-19 0,0-6 19 15,-30 8-32-15,0 0 32 0,31-16-31 0,-2-3 31 16,-29 19-60-16,0 0 60 0,24-26-60 0,-1-12 60 16,-23 38-65-16,0 0 65 0,18-48-64 0,-6-9 64 0,-12 57-51 15,0 0 51-15,9-64-51 0,-2-11 51 0,-7 75-40 16,0 0 40-16,2-73-40 0,-6 3 40 0,4 70-28 0,0 0 28 16,-7-70-27-16,-3 5 27 0,10 65-16 0,0 0 16 15,-11-58-16-15,4 27 16 0,7 31-3 0,0 0 3 16,-5-19-2-16,-2 14 2 0,7 5 0 0,0 0 0 15,-7 7 0-15,1 15 0 0,6-22 0 0,0 0 0 16,-1 37 1-16,2 11-1 0,-1-48 2 0,0 0-2 16,6 56 2-16,-3 8-2 0,-3-64 3 0,0 0-3 15,7 76 3-15,0 21-3 0,-7-97 6 0,0 0-6 16,9 105 6-16,3-8-6 0,-12-97 10 0,0 0-10 0,18 97 10 16,3-3-10-16,-21-94 14 0,0 0-14 0,27 84 14 15,4-23-14-15,-1 0-750 0</inkml:trace>
  <inkml:trace contextRef="#ctx0" brushRef="#br0" timeOffset="164193.4">22391 6851 673 0,'0'0'0'16,"0"0"0"-16,-20-20 0 0,20 20 2 0,0 0-2 16,-23-16 2-16,-10 4-2 0,33 12 6 0,0 0-6 15,-37-7 7-15,-2 5-7 0,39 2 7 0,0 0-7 16,-39 5 7-16,1 11-7 0,38-16 47 0,0 0-47 0,-39 24 47 16,2 14-47-16,37-38 68 0,0 0-68 0,-39 49 68 15,-3 10-68-15,42-59 62 0,0 0-62 0,-45 62 62 16,8-3-62-16,37-59 41 0,0 0-41 0,-30 62 41 15,20 5-41-15,10-67 25 0,0 0-25 0,3 61 26 16,22-21-26-16,-25-40 16 0,0 0-16 0,37 24 17 16,11-24-17-16,-48 0 11 0,0 0-11 0,46-24 11 15,-2-19-11-15,-44 43 7 0,0 0-7 0,40-51 7 0,-3-4-7 16,-37 55 4-16,0 0-4 0,37-61 4 0,-5-6-4 16,-32 67 2-16,0 0-2 0,27-66 2 0,-10-1-2 15,-17 67 4-15,0 0-4 0,12-54 4 0,-6 18-4 16,-6 36 5-16,0 0-5 0,3-25 5 0,-3 13-5 15,0 12 8-15,0 0-8 0,0 0 8 0,-12 9-8 16,12-9 9-16,0 0-9 0,-11 28 9 0,1 24-9 16,10-52 12-16,0 0-12 0,-7 57 13 0,5 0-13 0,2-57 12 15,0 0-12-15,7 55 12 0,7-6-12 0,-14-49 10 16,0 0-10-16,21 45 10 0,6-6-10 0,-27-39 7 0,0 0-7 16,28 33 8-16,-3-8-8 0,-25-25 0 0,0 0 0 15,24 12 1-15,1-9-1 0,0 1-997 0</inkml:trace>
  <inkml:trace contextRef="#ctx0" brushRef="#br0" timeOffset="164644.15">22583 6379 662 0,'0'0'0'0,"0"0"0"15,-5 21 0-15,5-21 7 0,0 0-7 16,-13 29 8-16,-1 14-8 0,14-43 2 0,0 0-2 0,-12 52 3 15,5-3-3-15,7-49 27 0,0 0-27 0,-2 50 28 16,6 10-28-16,-4-60 34 0,0 0-34 0,7 75 34 16,5 18-34-16,-12-93 38 0,0 0-38 0,16 94 39 15,-2-9-39-15,-14-85 35 0,0 0-35 0,18 76 36 0,-8-14-36 16,-10-62 28-16,0 0-28 0,7 55 29 0,-3-3-29 16,-4-52 26-16,0 0-26 0,5 37 26 0,-3-22-26 15,-2-15 25-15,0 0-25 0,0 0 25 0,-7-26-25 16,7 26 22-16,0 0-22 0,-2-38 22 0,2-10-22 15,0 48 20-15,0 0-20 0,4-49 20 0,8 1-20 16,-12 48 18-16,0 0-18 0,18-49 19 0,1 10-19 16,-19 39 13-16,0 0-13 0,21-33 14 0,0 14-14 15,-21 19 13-15,0 0-13 0,32-9 14 0,16 9-14 0,-48 0 9 16,0 0-9-16,46 7 9 0,-4 14-9 0,-42-21 5 16,0 0-5-16,28 27 6 0,-10 6-6 0,-18-33 3 15,0 0-3-15,7 38 4 0,-12 2-4 0,5-40 2 16,0 0-2-16,-15 40 2 0,-11-4-2 0,26-36 1 15,0 0-1-15,-30 33 2 0,-9 3-2 0,39-36 0 0,0 0 0 16,-44 32 1-16,-4-17-1 0,48-15 0 0,0 0 0 16,-45 5 0-16,4-13 0 0,41 8-1 0,0 0 1 15,-30-12-1-15,11 0 1 0,-1-1-937 0</inkml:trace>
  <inkml:trace contextRef="#ctx0" brushRef="#br0" timeOffset="166093.7">23089 6836 707 0,'0'0'0'0,"-1"8"0"0,-5 15 0 16,6-23 0-16,0 0 0 0,-9 36 1 16,-3 14-1-16,12-50 8 0,0 0-8 0,-9 52 9 0,0-3-9 15,9-49 37-15,0 0-37 0,-1 45 38 0,2-5-38 16,-1-40 48-16,0 0-48 0,4 29 49 0,1-10-49 15,-5-19 48-15,0 0-48 0,2 7 48 0,-2-7-48 16,0 0 43-16,0 0-43 0,12 9 43 0,8-6-43 16,-20-3 32-16,0 0-32 0,26 5 32 0,10 0-32 15,-36-5 31-15,0 0-31 0,31 7 31 0,-4-3-31 0,-27-4 23 16,0 0-23-16,21 0 23 0,0-11-23 0,-21 11 12 16,0 0-12-16,21-13 13 0,6-12-13 0,-27 25 6 0,0 0-6 15,23-33 6-15,-8-3-6 0,-15 36 2 0,0 0-2 16,15-48 3-16,-1-23-3 0,-14 71 0 0,0 0 0 15,14-82 1-15,-4-11-1 0,-10 93 0 0,0 0 0 16,7-100 0-16,-5-13 0 0,-2 113 0 0,0 0 0 16,4-109 0-16,-2 21 0 0,-2 88 1 0,0 0-1 15,3-66 2-15,-1 25-2 0,-2 41 5 0,0 0-5 16,-2-25 5-16,-1 3-5 0,3 22 11 0,0 0-11 16,-2-14 11-16,-4 4-11 0,6 10 16 0,0 0-16 15,0 0 16-15,-14 0-16 0,14 0 21 0,0 0-21 16,-8 3 22-16,-1 4-22 0,9-7 18 0,0 0-18 0,-9 12 19 15,0 9-19-15,9-21 18 0,0 0-18 16,-7 28 18-16,0 13-18 0,7-41 17 0,0 0-17 0,-7 52 17 16,2 22-17-16,5-74 16 0,0 0-16 0,-7 80 17 15,3-2-17-15,4-78 16 0,0 0-16 0,-2 83 17 16,2 10-17-16,0-93 12 0,0 0-12 0,7 94 13 16,7-15-13-16,-14-79 9 0,0 0-9 0,18 66 10 0,1-14-10 15,-19-52 7-15,0 0-7 0,20 40 8 0,-1-16-8 16,-19-24 4-16,0 0-4 0,16 17 5 0,-2-6-5 15,-14-11 1-15,0 0-1 0,16 5 1 0,4-5-1 16,-20 0 0-16,0 0 0 0,21-9 0 0,2-10 0 16,-23 19-2-16,0 0 2 0,24-26-1 0,3-12 1 15,-27 38-4-15,0 0 4 0,23-45-4 0,-6-5 4 0,-17 50-6 16,0 0 6-16,14-43-5 0,-5 7 5 0,-9 36-5 16,0 0 5-16,6-25-5 0,-5 13 5 0,-1 12-4 15,0 0 4-15,0 0-3 0,0 0 3 16,0 0-2-16,0 0 2 0,-7 9-2 0,-3 22 2 0,10-31-1 15,0 0 1-15,-7 36-1 0,5 6 1 0,2-42-1 0,0 0 1 16,3 45 0-16,6-2 0 0,-9-43 0 0,0 0 0 16,20 40 0-16,10-4 0 0,-30-36-1 0,0 0 1 15,37 33 0-15,0-9 0 0,-37-24-2 0,0 0 2 16,40 18-2-16,-1-11 2 0,-39-7-3 0,0 0 3 16,39-13-3-16,0-14 3 0,-39 27-8 0,0 0 8 15,37-37-7-15,-9-8 7 0,-28 45-11 0,0 0 11 0,25-60-10 16,-2-25 10-16,-23 85-13 0,0 0 13 0,19-90-12 15,-7-2 12-15,-12 92-12 0,0 0 12 0,7-102-12 16,-7-14 12-16,0 116-6 0,0 0 6 0,-1-109-5 16,-3 21 5-16,4 88-2 0,0 0 2 0,-2-62-1 15,-3 22 1-15,5 40 0 0,0 0 0 0,-3-24 0 16,-1 8 0-16,4 16 2 0,0 0-2 0,-5-12 2 0,-4 9-2 16,9 3 8-16,0 0-8 0,-11 6 9 0,-1 10-9 15,12-16 12-15,0 0-12 0,-12 21 13 0,3 12-13 16,9-33 12-16,0 0-12 0,-6 40 13 0,3 17-13 15,3-57 8-15,0 0-8 0,2 64 9 16,5 8-9-16,-7-72 5 0,0 0-5 0,9 78 6 0,-2-2-6 16,-7-76 4-16,0 0-4 0,8 76 4 0,7 9-4 15,-15-85 3-15,0 0-3 0,17 82 4 0,4-18-4 16,-21-64 2-16,0 0-2 0,27 50 3 0,5-14-3 0,-32-36 2 16,0 0-2-16,30 24 3 0,-9-10-3 0,-21-14 2 15,0 0-2-15,23 9 2 0,5-6-2 0,-28-3 1 16,0 0-1-16,30-3 1 0,-2-9-1 0,-28 12 0 0,0 0 0 15,25-24 1-15,-4-13-1 0,-21 37 0 0,0 0 0 16,18-36 0-16,-6 8 0 0,-12 28 0 0,0 0 0 16,9-21 0-16,-4 11 0 0,-5 10 0 0,0 0 0 15,0 0 1-15,9-5-1 0,-9 5 1 0,0 0-1 16,0 0 2-16,16-16-2 0,-16 16 2 0,0 0-2 16,17-12 3-16,8-3-3 0,-25 15 4 0,0 0-4 15,30-18 4-15,2-2-4 0,-32 20 3 0,0 0-3 16,32-25 4-16,-2 1-4 0,-30 24 1 0,0 0-1 0,26-28 1 15,-7 4-1-15,-19 24 0 0,0 0 0 16,16-24 0-16,-3 0 0 0,-13 24 0 0,0 0 0 0,10-21 0 16,-3 5 0-16,-7 16-1 0,0 0 1 0,6-12 0 15,-6 12 0-15,0 0-1 0,0 0 1 0,0 0 0 16,0 0 0-16,0 0-2 0,0 0 2 0,-13 16-1 16,6 5 1-16,7-21-1 0,0 0 1 0,-2 32-1 0,8 12 1 15,-6-44-1-15,0 0 1 0,10 57-1 0,8 16 1 16,-18-73-1-16,0 0 1 0,21 81 0 0,-3 7 0 15,-18-88-1-15,0 0 1 0,16 100 0 0,-6 13 0 16,-10-113 0-16,0 0 0 0,2 114 0 0,-11-17 0 16,9-97 0-16,0 0 0 0,-16 85 0 0,-1-9 0 15,17-76 0-15,0 0 0 0,-25 66 0 0,-5-14 0 16,30-52 0-16,0 0 0 0,-35 29 0 0,-4-15 0 0,39-14-1 16,0 0 1-16,-46-3-1 0,-3-22 1 0,49 25-2 15,0 0 2-15,-57-34-1 0,-5-4 1 0,62 38-1 16,0 0 1-16,-67-37-1 0,-3 10 1 0,70 27-13 15,0 0 13-15,-65-21-12 0,13 5 12 0,1 4-1144 16</inkml:trace>
  <inkml:trace contextRef="#ctx0" brushRef="#br0" timeOffset="166449.85">24349 6758 684 0,'0'0'0'0,"0"0"0"0,0 0 0 15,0 0 0-15,0 0 0 0,-4 8 0 0,-5-2 0 16,9-6 0-16,0 0 0 0,-8 12 0 0,0 7 0 0,8-19 10 16,0 0-10-16,-1 26 11 0,2 8-11 0,-1-34 14 15,0 0-14-15,9 37 14 0,5-11-14 0,-14-26 14 16,0 0-14-16,13 22 15 0,-4-10-15 0,1 0-512 15</inkml:trace>
  <inkml:trace contextRef="#ctx0" brushRef="#br0" timeOffset="166810.92">24123 6464 785 0,'0'0'0'0,"18"-4"0"0,27-4 0 16,-45 8 2-16,0 0-2 0,53-16 3 0,-7-5-3 16,-46 21 8-16,0 0-8 0,37-22 8 0,-7 8-8 15,-30 14 0-15,0 0 0 0,25-11 1 0,-4 6-1 16,0-3-546-16</inkml:trace>
  <inkml:trace contextRef="#ctx0" brushRef="#br0" timeOffset="167036.37">23758 6649 1054 0,'0'0'0'16,"0"0"0"-16,0 0 0 0,0 0-11 0,0 0 11 16,0 0-11-16,-5-7 11 0,5 7 0 0,0 0 0 0,-11-9 0 15,-3-3 0-15,14 12 0 0,0 0 0 0,-13-15 0 16,5 2 0-16,8 13-12 0,0 0 12 0,-9-15-12 16,-11 3 12-16,5 0-696 0</inkml:trace>
  <inkml:trace contextRef="#ctx0" brushRef="#br0" timeOffset="167263.06">22652 6566 998 0,'0'0'0'0,"0"0"0"0,-16 21 0 0,16-21-6 0,0 0 6 16,-14 15-5-16,5-6 5 0,9-9-19 0,0 0 19 15,-18-5-18-15,-13-23 18 0,-1 2-653 0</inkml:trace>
  <inkml:trace contextRef="#ctx0" brushRef="#br0" timeOffset="168008.58">25545 6242 617 0,'0'0'0'0,"0"0"0"0,0 0 0 16,0 0 33-16,0 0-33 0,0 0 33 0,0 0-33 15,0 0 79-15,0 0-79 0,17 4 80 0,8-13-80 16,-25 9 98-16,0 0-98 0,41-16 98 0,20-4-98 16,-61 20 55-16,0 0-55 0,81-28 56 0,22 0-56 15,-103 28 29-15,0 0-29 0,111-29 30 0,-9 1-30 16,-102 28 19-16,0 0-19 0,99-21 20 0,-2 2-20 0,-97 19 28 15,0 0-28-15,76-12 28 0,-32 4-28 0,-44 8 21 16,0 0-21-16,26-4 22 0,-10 8-22 0,-16-4 16 16,0 0-16-16,-5 15 16 0,-22 21-16 0,1 1-974 0</inkml:trace>
  <inkml:trace contextRef="#ctx0" brushRef="#br0" timeOffset="168309.06">25968 6088 729 0,'0'0'0'16,"0"0"0"-16,0 0 0 0,0 0 9 0,0 0-9 0,0 0 10 15,0-7-10-15,0 7 35 0,0 0-35 16,0 0 35-16,0 16-35 0,0-16 44 0,0 0-44 0,4 19 45 16,3 10-45-16,-7-29 43 0,0 0-43 0,7 37 44 15,3 6-44-15,-10-43 51 0,0 0-51 0,7 60 52 16,0 27-52-16,-7-87 57 0,0 0-57 0,4 97 58 15,-4 3-58-15,0-100 57 0,0 0-57 0,-5 106 58 16,-8 1-58-16,13-107 50 0,0 0-50 0,-19 102 50 0,-4-17-50 16,23-85 39-16,0 0-39 0,-23 66 40 0,5-20-40 15,18-46 18-15,0 0-18 0,-12 28 18 0,5-14-18 16,7-14 5-16,0 0-5 0,0 0 5 0,3-9-5 16,-3 9 0-16,0 0 0 0,11-24 1 0,7-12-1 15,-1-4-1105-15</inkml:trace>
  <inkml:trace contextRef="#ctx0" brushRef="#br0" timeOffset="169358.05">26136 6933 427 0,'0'0'0'16,"0"0"0"-16,19 12 0 0,-19-12 5 0,0 0-5 15,14 12 6-15,-5-9-6 0,-9-3 11 0,0 0-11 16,14-15 12-16,12-27-12 0,-26 42 80 0,0 0-80 16,29-48 80-16,-3 1-80 0,-26 47 88 0,0 0-88 0,23-45 88 15,-5 0-88-15,-18 45 69 0,0 0-69 0,10-43 70 16,-6-9-70-16,-4 52 73 0,0 0-73 0,0-50 74 16,-4 1-74-16,4 49 63 0,0 0-63 0,-5-36 63 15,-2 13-63-15,7 23 55 0,0 0-55 0,-9-10 56 16,-3 12-56-16,12-2 52 0,0 0-52 0,-18 12 52 15,-1 9-52-15,19-21 40 0,0 0-40 0,-21 31 40 16,-1 10-40-16,22-41 33 0,0 0-33 0,-19 44 33 16,1-5-33-16,18-39 24 0,0 0-24 0,-14 38 24 15,5-1-24-15,9-37 21 0,0 0-21 0,-1 38 21 0,1 0-21 16,0-38 16-16,0 0-16 0,8 40 17 0,7 3-17 16,-15-43 9-16,0 0-9 0,17 38 9 0,4-7-9 15,-21-31 5-15,0 0-5 0,23 18 6 0,2-6-6 16,-25-12 3-16,0 0-3 0,35 3 3 0,13-12-3 15,-48 9 1-15,0 0-1 0,55-20 1 0,1-17-1 0,-56 37 0 16,0 0 0-16,51-43 1 0,-8-9-1 0,-43 52 0 16,0 0 0-16,40-52 0 0,-5 2 0 0,-35 50 1 15,0 0-1-15,32-52 2 0,-7-5-2 0,-25 57 5 0,0 0-5 16,23-52 6-16,0 9-6 0,-23 43 9 0,0 0-9 16,21-33 9-16,-5 12-9 0,-16 21 11 0,0 0-11 15,14-19 12-15,0 7-12 0,-14 12 13 0,0 0-13 16,21-5 14-16,7 1-14 0,-28 4 12 0,0 0-12 15,30 12 13-15,6 20-13 0,-36-32 11 0,0 0-11 16,33 38 12-16,-5 10-12 0,-28-48 12 0,0 0-12 16,25 49 12-16,-4-10-12 0,-21-39 17 0,0 0-17 15,16 37 17-15,-5-4-17 0,-11-33 17 0,0 0-17 16,5 31 17-16,-5-4-17 0,0-27 17 0,0 0-17 0,-9 25 18 16,-14 1-18-16,23-26 17 0,0 0-17 0,-30 26 17 15,-9 3-17-15,39-29 14 0,0 0-14 0,-40 28 15 16,5-13-15-16,35-15 5 0,0 0-5 0,-29 11 6 15,13-4-6-15,16-7 3 0,0 0-3 0,-7 0 3 16,7 0-3-16,0 0 1 0,0 0-1 0,11-21 1 16,14-14-1-16,-25 35 0 0,0 0 0 0,30-38 0 0,5-2 0 15,-35 40 0-15,0 0 0 0,37-45 0 0,-3 2 0 16,-34 43-1-16,0 0 1 0,31-57 0 0,-3-16 0 16,-28 73-2-16,0 0 2 0,27-81-2 0,-1 0 2 15,-26 81-4-15,0 0 4 0,27-80-3 0,-1 7 3 16,-26 73-5-16,0 0 5 0,23-69-4 0,-5-10 4 15,-18 79-1-15,0 0 1 0,16-75-1 0,-4 11 1 16,-12 64-1-16,0 0 1 0,9-52 0 0,-6 23 0 16,-3 29 0-16,0 0 0 0,2-24 0 0,-4 8 0 0,2 16 0 15,0 0 0-15,-5-12 0 0,-4 3 0 0,9 9 0 16,0 0 0-16,-12 0 1 0,-2 9-1 0,14-9 0 0,0 0 0 16,-16 19 1-16,-3 15-1 0,19-34 0 0,0 0 0 15,-20 51 0-15,3 18 0 0,17-69 0 0,0 0 0 16,-13 74 0-16,3 6 0 0,10-80 0 0,0 0 0 15,-6 88 0-15,6 11 0 0,0-99 0 0,0 0 0 16,2 100 1-16,9-12-1 0,-11-88 0 0,0 0 0 16,19 78 1-16,9-14-1 0,-28-64 0 0,0 0 0 15,30 52 1-15,0-15-1 0,-30-37 1 0,0 0-1 16,29 26 2-16,-8-7-2 0,-21-19 2 0,0 0-2 0,16 8 2 16,-8-4-2-16,-8-4 0 0,0 0 0 0,13-9 0 15,10-13 0-15,-23 22-1 0,0 0 1 0,24-26 0 16,-1-2 0-16,-23 28-4 0,0 0 4 0,18-31-4 15,1 1 4-15,-19 30-18 0,0 0 18 0,16-43-17 16,-5-11 17-16,-1-3-1451 0</inkml:trace>
  <inkml:trace contextRef="#ctx0" brushRef="#br0" timeOffset="169558.12">26848 6185 975 0,'0'0'0'0,"0"0"0"0,9 0 0 16,-9 0 0-16,0 0 0 0,49 0 1 0,66-7-1 0,-115 7 2 16,0 0-2-16,134-9 3 0,11-8-3 0,-145 17 57 15,0 0-57-15,137-28 58 0,-8-8-58 0,-129 36 81 16,0 0-81-16,111-43 81 0,-26 1-81 0,-85 42 50 0,0 0-50 16,58-33 50-16,-30 13-50 0,-28 20 45 0,0 0-45 15,-9-7 46-15,-35 19-46 0,0-3-1027 0</inkml:trace>
  <inkml:trace contextRef="#ctx0" brushRef="#br0" timeOffset="188803.17">28198 7554 91 0,'0'0'0'0,"0"0"0"0,-48 9 0 16,48-9 4-16,0 0-4 0,-49 12 4 0,-4 0-4 15,53-12 25-15,0 0-25 0,-55 12 26 0,0-5-26 16,55-7 36-16,0 0-36 0,-58 8 37 0,-9 1-37 16,67-9 41-16,0 0-41 0,-71 7 42 0,1 7-42 15,70-14 25-15,0 0-25 0,-65 15 25 0,3-2-25 16,62-13 34-16,0 0-34 0,-64 15 34 0,-6-3-34 15,70-12 33-15,0 0-33 0,-72 12 33 0,-8 2-33 16,80-14 32-16,0 0-32 0,-77 16 33 0,10 3-33 16,67-19 30-16,0 0-30 0,-71 14 30 0,-1-2-30 0,72-12 30 15,0 0-30-15,-76 14 31 0,-4 3-31 0,80-17 23 0,0 0-23 16,-77 16 24-16,8-4-24 0,69-12 18 0,0 0-18 16,-74 13 19-16,-9 3-19 0,83-16 13 0,0 0-13 15,-88 19 13-15,0-5-13 0,88-14 9 0,0 0-9 16,-87 14 10-16,1-2-10 0,86-12 7 0,0 0-7 15,-90 9 8-15,-7 1-8 0,97-10 5 0,0 0-5 0,-97 10 6 16,10 2-6-16,87-12 5 0,0 0-5 0,-90 13 6 16,-8-1-6-16,98-12 3 0,0 0-3 0,-97 7 3 15,5 3-3-15,92-10 4 0,0 0-4 0,-92 9 4 16,2-6-4-16,90-3 4 0,0 0-4 0,-97 4 5 16,-7 2-5-16,104-6 4 0,0 0-4 0,-97 9 4 15,7-9-4-15,90 0 4 0,0 0-4 0,-92 0 5 16,-10 2-5-16,102-2 9 0,0 0-9 0,-99 3 9 15,13 4-9-15,86-7 7 0,0 0-7 0,-88 4 7 16,-4-3-7-16,92-1 6 0,0 0-6 0,-95 4 6 16,-6 3-6-16,101-7 4 0,0 0-4 0,-100 8 5 15,3-2-5-15,97-6 4 0,0 0-4 0,-101 3 4 0,-5 2-4 16,106-5 3-16,0 0-3 0,-102 5 3 0,5 1-3 16,97-6 2-16,0 0-2 0,-97 7 3 0,-14 5-3 15,111-12 0-15,0 0 0 0,-106 10 0 0,12-3 0 16,94-7-1-16,0 0 1 0,-98 3 0 0,-12 6 0 15,110-9-1-15,0 0 1 0,-109 12 0 0,5-3 0 16,104-9-1-16,0 0 1 0,-106 10-1 0,-14 9 1 0,120-19 0 16,0 0 0-16,-115 23 0 0,13-6 0 0,102-17 0 15,0 0 0-15,-106 19 0 0,-7-3 0 0,113-16-1 16,0 0 1-16,-112 15-1 0,9 3 1 0,103-18-1 0,0 0 1 16,-106 13 0-16,-8 1 0 0,114-14-1 15,0 0 1-15,-113 14 0 0,4 2 0 0,109-16 0 0,0 0 0 16,-113 15 0-16,-18 1 0 0,131-16-1 0,0 0 1 15,-127 17 0-15,9 0 0 0,118-17 0 0,0 0 0 16,-118 20 0-16,-9-3 0 0,127-17-1 0,0 0 1 16,-122 19-1-16,9-4 1 0,113-15 0 0,0 0 0 0,-116 18 0 15,-8 1 0-15,124-19-2 0,0 0 2 0,-125 21-1 16,7-4 1-16,118-17-2 0,0 0 2 0,-122 22-1 16,-1 8 1-16,123-30-2 0,0 0 2 0,-131 31-1 15,-1-2 1-15,132-29 0 0,0 0 0 0,-125 31 0 16,12-6 0-16,113-25 0 0,0 0 0 0,-111 24 0 15,5-7 0-15,106-17 0 0,0 0 0 0,-103 16 0 16,6-9 0-16,97-7 0 0,0 0 0 0,-88 1 0 16,12-6 0-16,76 5 0 0,0 0 0 0,-70-10 0 0,3-4 0 15,67 14 0-15,0 0 0 0,-64-19 0 0,-1-5 0 16,65 24 0-16,0 0 0 0,-60-33 0 0,9-9 0 16,51 42 0-16,0 0 0 0,-42-43 0 0,8 0 0 15,34 43 0-15,0 0 0 0,-32-42 0 0,2-6 0 16,30 48 0-16,0 0 0 0,-28-54 0 0,0-5 0 15,28 59 0-15,0 0 0 0,-27-69 0 0,5-9 0 16,22 78-1-16,0 0 1 0,-27-79-1 0,4 4 1 16,23 75-3-16,0 0 3 0,-18-74-3 0,6-9 3 0,12 83-1 15,0 0 1-15,-7-87-1 0,4 4 1 0,3 83-1 16,0 0 1-16,-4-76 0 0,8 5 0 0,-4 71-1 0,0 0 1 16,8-73-1-16,-4-4 1 0,-4 77-2 0,0 0 2 15,10-77-2-15,5 1 2 0,-15 76-4 0,0 0 4 16,15-69-3-16,1 12 3 0,-16 57-2 0,0 0 2 15,18-57-2-15,0-2 2 0,-18 59-2 0,0 0 2 16,17-62-1-16,1-2 1 0,-18 64-2 0,0 0 2 0,16-61-1 16,0 6 1-16,-16 55-1 0,0 0 1 0,10-49 0 15,-1 11 0-15,-9 38 0 0,0 0 0 0,12-40 0 16,3-8 0-16,-15 48 0 0,0 0 0 0,10-49 0 16,-1 1 0-16,-9 48 0 0,0 0 0 0,9-48 0 15,3 8 0-15,-12 40-1 0,0 0 1 0,9-33 0 16,0 5 0-16,-9 28-2 0,0 0 2 0,9-21-2 15,1 2 2-15,-10 19-5 0,0 0 5 0,12-13-5 16,-6 0 5-16,-6 13-8 0,0 0 8 0,12-8-8 16,2-3 8-16,-14 11-11 0,0 0 11 0,20-8-10 15,3-4 10-15,-23 12-11 0,0 0 11 0,26-6-10 0,6 3 10 16,-32 3-8-16,0 0 8 0,37 0-7 0,5-4 7 16,-42 4-6-16,0 0 6 0,41 0-6 0,-1 4 6 15,-40-4-3-15,0 0 3 0,41 3-2 0,1-1 2 16,-42-2-1-16,0 0 1 0,44 4-1 0,2-1 1 15,-46-3 0-15,0 0 0 0,50 4 0 0,4-4 0 16,-54 0 0-16,0 0 0 0,60 0 1 0,0 0-1 16,-60 0 0-16,0 0 0 0,62-4 1 0,-6 1-1 0,-56 3 1 15,0 0-1-15,64-9 1 0,12 2-1 0,-76 7 0 16,0 0 0-16,79-5 0 0,4-2 0 0,-83 7 0 16,0 0 0-16,81-2 0 0,-5-1 0 0,-76 3-3 0,0 0 3 15,79 0-3-15,6 3 3 0,-85-3-8 0,0 0 8 16,86 5-7-16,-12 2 7 0,-74-7-11 15,0 0 11-15,76 9-10 0,0-6 10 0,-76-3-11 0,0 0 11 16,81 0-11-16,11 2 11 0,-92-2-11 0,0 0 11 16,88 0-10-16,-7-2 10 0,-81 2-9 0,0 0 9 15,83-3-8-15,7-1 8 0,-90 4-3 0,0 0 3 0,87 0-2 16,-3 0 2-16,-84 0-1 0,0 0 1 0,80 0 0 16,-8 0 0-16,-72 0 0 0,0 0 0 0,74 4 1 15,9-8-1-15,-83 4 1 0,0 0-1 0,85 0 2 16,-2-3-2-16,-83 3 7 0,0 0-7 0,83-2 8 15,-4-5-8-15,-79 7 14 0,0 0-14 0,81-8 15 16,5 1-15-16,-86 7 18 0,0 0-18 0,85-5 19 16,-7-2-19-16,-78 7 13 0,0 0-13 0,72-2 14 15,0-2-14-15,-72 4 4 0,0 0-4 0,80-3 4 0,8 0-4 16,-88 3 0-16,0 0 0 0,90-2 1 0,-2-5-1 16,-88 7 0-16,0 0 0 0,83-12 0 0,10-6 0 15,-93 18-1-15,0 0 1 0,94-15-1 0,-2 3 1 16,-92 12-1-16,0 0 1 0,90-16 0 0,-7-5 0 15,-83 21 0-15,0 0 0 0,84-24 0 0,15 3 0 16,-99 21 0-16,0 0 0 0,93-22 0 0,-6 5 0 16,-87 17 0-16,0 0 0 0,92-25 1 0,8-2-1 15,-100 27 1-15,0 0-1 0,99-24 2 0,-2-2-2 0,-97 26 2 16,0 0-2-16,92-23 2 0,3 2-2 0,-95 21 2 16,0 0-2-16,99-24 2 0,3 7-2 0,-102 17 2 0,0 0-2 15,102-16 2-15,-6-6-2 0,-96 22 2 0,0 0-2 16,95-18 3-16,11 1-3 0,-106 17 2 0,0 0-2 15,98-14 2-15,-11 2-2 0,-87 12 2 0,0 0-2 16,85-12 2-16,10 0-2 0,-95 12 2 0,0 0-2 16,99-14 3-16,-4 2-3 0,-95 12 2 0,0 0-2 0,86-16 3 15,-3 4-3-15,-83 12 2 0,0 0-2 0,85-17 2 16,5 1-2-16,-90 16 2 0,0 0-2 0,88-15 2 16,-9 3-2-16,-79 12 2 0,0 0-2 0,78-12 3 15,0-4-3-15,-78 16 5 0,0 0-5 0,88-17 5 16,2 1-5-16,-90 16 10 0,0 0-10 0,88-17 10 15,-7 5-10-15,-81 12 16 0,0 0-16 0,85-11 17 16,5 3-17-16,-90 8 18 0,0 0-18 0,90-6 18 16,-9 5-18-16,-81 1 16 0,0 0-16 0,76-2 16 15,-2-1-16-15,-74 3 14 0,0 0-14 0,79-6 14 16,8-1-14-16,-87 7 12 0,0 0-12 0,84-5 12 0,-8 2-12 16,-76 3 9-16,0 0-9 0,74-4 10 0,2-3-10 15,-76 7 5-15,0 0-5 0,85-5 5 0,5-3-5 16,-90 8 2-16,0 0-2 0,84-7 2 0,-6 1-2 15,-78 6 0-15,0 0 0 0,81-3 1 0,9-6-1 16,-90 9 0-16,0 0 0 0,90-8 0 0,-7 6 0 16,-83 2 0-16,0 0 0 0,74-2 0 0,-5-1 0 15,-69 3 0-15,0 0 0 0,67-4 0 0,0 3 0 0,-67 1 0 16,0 0 0-16,67 0 0 0,5 0 0 0,-72 0 0 16,0 0 0-16,69 1 0 0,-7 6 0 0,-62-7 0 15,0 0 0-15,53 4 1 0,-8-3-1 0,-45-1 1 16,0 0-1-16,50 0 2 0,10 0-2 0,-60 0 4 15,0 0-4-15,58 0 4 0,-16 0-4 0,-42 0 7 0,0 0-7 16,36 4 8-16,-6-1-8 0,-30-3 11 0,0 0-11 16,24 2 12-16,-4 1-12 0,-20-3 13 0,0 0-13 15,16 4 14-15,-2-1-14 0,-14-3 11 0,0 0-11 0,16 9 11 16,1 7-11-16,-17-16 10 0,0 0-10 0,14 17 11 16,-7 2-11-16,-7-19 8 0,0 0-8 0,6 24 8 15,1 6-8-15,-7-30 6 0,0 0-6 0,5 33 7 16,-3 5-7-16,-2-38 5 0,0 0-5 0,0 38 6 15,-2-2-6-15,2-36 3 0,0 0-3 0,-2 35 3 16,2-3-3-16,0-32 2 0,0 0-2 0,0 28 3 16,-2-2-3-16,2-26 3 0,0 0-3 0,-3 28 3 15,1 5-3-15,2-33 2 0,0 0-2 0,0 36 3 16,2 4-3-16,-2-40 3 0,0 0-3 0,2 40 3 0,-1 5-3 16,-1-45 5-16,0 0-5 0,0 45 5 0,0 3-5 15,0-48 5-15,0 0-5 0,0 43 6 0,-1-5-6 16,1-38 7-16,0 0-7 0,-4 37 8 0,2 6-8 15,2-43 9-15,0 0-9 0,-1 49 10 0,-1 4-10 16,2-53 10-16,0 0-10 0,-2 57 10 0,-1 2-10 16,3-59 9-16,0 0-9 0,-4 54 10 0,1-9-10 15,3-45 9-15,0 0-9 0,-4 43 10 0,-1-3-10 16,5-40 6-16,0 0-6 0,-6 36 6 0,5 4-6 0,1-40 5 16,0 0-5-16,0 45 5 0,1 7-5 0,-1-52 4 15,0 0-4-15,2 54 4 0,-4-3-4 0,2-51 2 16,0 0-2-16,-3 45 3 0,-1-5-3 0,4-40 2 0,0 0-2 15,-1 37 2-15,-1-5-2 0,2-32 1 0,0 0-1 16,0 33 2-16,3-5-2 0,-3-28 2 0,0 0-2 16,4 24 2-16,-1 7-2 0,-3-31 2 0,0 0-2 15,4 35 3-15,1 3-3 0,-5-38 2 0,0 0-2 0,6 38 3 16,-1-2-3-16,-5-36 2 0,0 0-2 0,3 33 3 16,-1-8-3-16,-2-25 2 0,0 0-2 0,2 22 2 15,0-8-2-15,-2-14 2 0,0 0-2 0,3 14 2 16,-1-4-2-16,-2-10 1 0,0 0-1 0,2 11 2 15,-1-3-2-15,-1-8 2 0,0 0-2 0,0 5 2 16,0 2-2-16,0-7 2 0,0 0-2 0,0 0 2 16,4 12-2-16,-4-12 2 0,0 0-2 0,0 0 2 15,3 6-2-15,-3-6 2 0,0 0-2 0,0 0 2 16,0 0-2-16,0 0 1 0,0 0-1 0,0 0 1 16,0 7-1-16,0-7 0 0,0 0 0 0,0 0 1 0,0 0-1 15,0 0 0-15,0 0 0 0,0 0 1 0,0 0-1 16,0 0 1-16,0 0-1 0,0 0 2 0,0 0-2 15,0 0 4-15,0 0-4 0,-10 3 4 0,1-3-4 16,9 0 6-16,0 0-6 0,-10 0 7 0,1 0-7 16,9 0 8-16,0 0-8 0,-9 0 8 0,-3 0-8 15,12 0 7-15,0 0-7 0,-16 0 7 0,-4 2-7 16,20-2 8-16,0 0-8 0,-21 7 9 0,0-4-9 0,21-3 5 16,0 0-5-16,-25 4 6 0,-7 1-6 0,32-5 3 15,0 0-3-15,-33 0 4 0,1 3-4 0,32-3 3 16,0 0-3-16,-33 0 3 0,-3-3-3 0,36 3 1 15,0 0-1-15,-37-9 2 0,-3 0-2 0,40 9 3 0,0 0-3 16,-43-6 4-16,-4-1-4 0,47 7 5 0,0 0-5 16,-55-2 6-16,-14 2-6 0,69 0 4 0,0 0-4 15,-77 0 4-15,-4 3-4 0,81-3 0 0,0 0 0 16,-96 9 1-16,-20 5-1 0,116-14-4 0,0 0 4 0,-129 15-4 16,-14 4 4-16,2-3-1129 0</inkml:trace>
  <inkml:trace contextRef="#ctx0" brushRef="#br0" timeOffset="-106429.36">25236 7291 102 0,'0'0'0'0,"0"0"0"16,0 33 0-16,0-33 0 0,0 0 0 0,0 29 0 15,0 11 0-15,0-40 1 0,0 0-1 0,0 40 2 16,-2-2-2-16,2-38 9 0,0 0-9 0,-5 38 10 0,-2-9-10 16,7-29 29-16,0 0-29 0,-4 30 29 0,4 1-29 15,0-31 29-15,0 0-29 0,4 29 29 0,-1-6-29 16,-3-23 34-16,0 0-34 0,6 21 35 0,1-2-35 16,-7-19 34-16,0 0-34 0,9 20 35 0,-6 13-35 15,-3-33 27-15,0 0-27 0,4 31 28 0,-1-1-28 16,-3-30 24-16,0 0-24 0,4 29 24 0,-3 6-24 15,-1-35 20-15,0 0-20 0,0 29 21 0,-1-4-21 0,1-25 15 16,0 0-15-16,-2 19 15 0,0 1-15 16,2-20 11-16,0 0-11 0,0 19 11 0,0-5-11 0,0-14 8 15,0 0-8-15,0 16 8 0,-2 1-8 0,2-17 5 16,0 0-5-16,-3 24 5 0,-1-1-5 0,4-23 5 0,0 0-5 16,-1 21 5-16,1-8-5 0,0-13 5 0,0 0-5 15,0 16 5-15,0 3-5 0,0-19 5 0,0 0-5 16,0 17 6-16,-4 4-6 0,4-21 10 0,0 0-10 15,-4 19 11-15,4-7-11 0,0-12 14 0,0 0-14 16,2 7 14-16,-2-7-14 0,0 0 18 0,0 0-18 0,6 11 18 16,-6-11-18-16,0 0 18 0,0 0-18 0,0 10 18 15,0-10-18-15,0 0 18 0,0 0-18 0,0 0 18 16,0 7-18-16,0-7 15 0,0 0-15 0,0 0 15 16,0 0-15-16,0 0 7 0,0 0-7 0,0 0 7 15,0 7-7-15,0-7 1 0,0 0-1 0,0 0 1 16,0 0-1-16,0 0-566 0</inkml:trace>
  <inkml:trace contextRef="#ctx0" brushRef="#br0" timeOffset="-105258.15">25174 8011 113 0,'0'0'0'0,"0"0"0"16,0 0 0-16,0 0 0 0,0 0 0 0,0 0 0 15,0 0 0-15,0 0 0 0,0 0 0 0,0 0 0 16,0 0 0-16,0 0 0 0,0 0 0 0,0 0 0 16,0 0 0-16,0 0-25 0</inkml:trace>
  <inkml:trace contextRef="#ctx0" brushRef="#br0" timeOffset="-104390.28">25158 8011 91 0,'0'0'0'0,"0"0"0"0,0 0 0 16,0 0 0-16,0 0 0 0,0 0 0 0,-1 7 0 16,1-7 0-16,0 0 0 0,0 0 0 0,-7 0 0 15,7 0 0-15,0 0 0 0,0 0 1 0,0 0-1 16,0 0 4-16,0 0-4 0,0 0 5 0,-8-2-5 15,8 2 11-15,0 0-11 0,0 0 11 0,0 0-11 16,0 0 16-16,0 0-16 0,0 0 17 0,-7-4-17 16,7 4 14-16,0 0-14 0,0 0 14 0,0 0-14 15,0 0 9-15,0 0-9 0,0 0 10 0,0 0-10 0,0 0 5 16,0 0-5-16,0 0 6 0,0 0-6 0,0 0 2 16,0 0-2-16,0 0 3 0,0 0-3 0,0 0 3 15,0 0-3-15,0 0 3 0,0 0-3 0,0 0 3 0,0 0-3 16,0 0 4-16,0 0-4 0,0 0 2 0,0 0-2 15,0 0 3-15,0 0-3 0,0 0 1 0,0 0-1 16,0 0 1-16,0 0-1 0,0 0 0 0,0 0 0 0,0 0 1 16,0 0-1-16,0 0 0 0,0 0 0 0,0 0 0 15,0 0 0-15,0 0 2 0,0 0-2 0,0 0 3 16,0 0-3-16,0 0 6 0,0 0-6 0,0 0 6 16,0 0-6-16,0 0 11 0,0 0-11 0,0 0 11 15,0 0-11-15,0 0 15 0,0 0-15 0,0 0 15 16,0 0-15-16,0 0 14 0,0 0-14 0,0 0 15 15,0 0-15-15,0 0 13 0,0 0-13 0,0 0 13 16,0 0-13-16,0 0 11 0,0 0-11 0,0 0 12 16,0 0-12-16,0 0 9 0,0 0-9 0,0 0 9 15,0 0-9-15,0 0 7 0,0 0-7 0,0 0 7 16,7-1-7-16,-7 1 8 0,0 0-8 0,0 0 9 0,0 0-9 16,0 0 8-16,0 0-8 0,0 0 8 0,8 5-8 15,-8-5 8-15,0 0-8 0,0 0 9 0,0 0-9 16,0 0 8-16,0 0-8 0,10 10 8 0,-3-1-8 15,-7-9 5-15,0 0-5 0,7 3 6 0,-7-3-6 16,0 0 4-16,0 0-4 0,11 11 5 0,-4-6-5 16,-7-5 7-16,0 0-7 0,7 9 7 0,0 6-7 0,-7-15 10 15,0 0-10-15,7 23 11 0,-3 4-11 0,-4-27 14 16,0 0-14-16,1 33 14 0,5 2-14 0,-6-35 18 16,0 0-18-16,5 36 18 0,-2-3-18 0,-3-33 18 0,0 0-18 15,2 28 18-15,3-6-18 0,-5-22 18 0,0 0-18 16,8 19 18-16,-3-3-18 0,-5-16 15 0,0 0-15 15,2 12 15-15,-1 0-15 0,-1-12 13 0,0 0-13 16,4 5 14-16,-4-5-14 0,0 0 11 0,0 0-11 16,7 7 12-16,-7-7-12 0,0 0 10 0,0 0-10 15,0 0 11-15,0 5-11 0,0-5 11 0,0 0-11 0,0 0 12 16,0 0-12-16,0 0 12 0,0 0-12 0,0 0 13 16,0 0-13-16,0 0 19 0,0 0-19 0,7-15 20 15,-2-15-20-15,-5 30 26 0,0 0-26 0,6-38 27 16,-3-1-27-16,-3 39 29 0,0 0-29 0,4-40 30 15,4-5-30-15,-8 45 28 0,0 0-28 0,11-38 29 16,-2 8-29-16,-9 30 25 0,0 0-25 0,3-24 25 16,1 3-25-16,-4 21 24 0,0 0-24 0,2-20 24 15,-1 4-24-15,-1 16 17 0,0 0-17 0,2-16 17 16,-2 9-17-16,0 7 9 0,0 0-9 0,0 0 10 16,0-6-10-16,0 6 4 0,0 0-4 0,-2 6 5 0,-5 14-5 15,7-20 0-15,0 0 0 0,-8 27 0 0,-3 6 0 16,11-33-4-16,0 0 4 0,-9 42-4 0,2 8 4 15,7-50-20-15,0 0 20 0,-10 59-19 0,1 1 19 16,2 1-800-16</inkml:trace>
  <inkml:trace contextRef="#ctx0" brushRef="#br0" timeOffset="-62220.17">7094 10255 214 0,'0'0'0'0,"0"0"0"0,0 0 0 0,0 0 13 16,0 0-13-16,0 0 13 0,0 0-13 0,0 0 37 15,0 0-37-15,0 0 37 0,0 0-37 0,0 0 52 0,0 0-52 16,0 0 52-16,0 0-52 0,0 0 42 16,0 0-42-16,0 0 43 0,0 0-43 0,0 0 32 0,0 0-32 15,0 0 33-15,-17-7-33 0,17 7 28 0,0 0-28 16,0 0 29-16,-9-8-29 0,9 8 28 0,0 0-28 16,0 0 29-16,-12-12-29 0,12 12 32 0,0 0-32 15,-9-11 32-15,-2-1-32 0,11 12 32 0,0 0-32 16,-9-12 33-16,1 3-33 0,8 9 36 0,0 0-36 15,-9-7 36-15,0 0-36 0,9 7 47 0,0 0-47 16,-9-6 47-16,9 6-47 0,0 0 38 0,0 0-38 0,-9-7 39 16,9 7-39-16,0 0 39 0,0 0-39 0,-9 0 40 15,-1-2-40-15,10 2 42 0,0 0-42 0,-14 2 43 16,-4 6-43-16,18-8 29 0,0 0-29 0,-18 12 30 16,-4 2-30-16,22-14 16 0,0 0-16 0,-23 21 16 15,-4 7-16-15,27-28 11 0,0 0-11 0,-23 33 11 16,6-7-11-16,17-26 7 0,0 0-7 0,-15 27 8 0,7 4-8 15,8-31 7-15,0 0-7 0,-9 30 7 0,0 6-7 16,9-36 6-16,0 0-6 0,-5 33 6 0,1-7-6 16,4-26 6-16,0 0-6 0,0 22 6 0,4-2-6 15,-4-20 5-15,0 0-5 0,5 15 5 0,-1-3-5 16,-4-12 5-16,0 0-5 0,5 5 6 0,0 2-6 16,-5-7 5-16,0 0-5 0,9 2 6 0,3 2-6 15,-12-4 5-15,0 0-5 0,16 1 5 0,5 1-5 0,-21-2 3 16,0 0-3-16,18 3 4 0,-4-1-4 0,-14-2 2 15,0 0-2-15,12 4 3 0,8-3-3 0,-20-1 1 16,0 0-1-16,21 2 2 0,4 2-2 0,-25-4 2 0,0 0-2 16,30 0 2-16,-4 3-2 0,-26-3 1 0,0 0-1 15,23 5 1-15,-7 4-1 0,-16-9 1 0,0 0-1 16,12 10 1-16,-8-1-1 0,-4-9 0 0,0 0 0 16,5 12 1-16,-5 5-1 0,0-17 1 0,0 0-1 15,0 25 1-15,-5 9-1 0,5-34 2 0,0 0-2 16,-7 37 2-16,-4-3-2 0,11-34 3 0,0 0-3 15,-17 35 4-15,4 6-4 0,13-41 4 0,0 0-4 16,-10 40 5-16,-5-12-5 0,15-28 5 0,0 0-5 16,-12 26 5-16,-2-4-5 0,14-22 8 0,0 0-8 0,-14 18 9 15,2-6-9-15,12-12 12 0,0 0-12 0,-11 8 12 16,2-1-12-16,9-7 14 0,0 0-14 0,-12 0 14 16,-11-3-14-16,23 3 17 0,0 0-17 0,-28-9 17 15,-8-12-17-15,36 21 17 0,0 0-17 0,-31-20 17 16,9 1-17-16,22 19 17 0,0 0-17 0,-14-13 17 0,-3 1-17 15,17 12 13-15,0 0-13 0,-14-12 13 0,-1 0-13 16,15 12 8-16,0 0-8 0,-5-12 9 0,2 0-9 16,3 12 1-16,0 0-1 0,3-12 1 0,13 0-1 15,-16 12-4-15,0 0 4 0,25-13-3 0,-2 5 3 16,5-3-1209-16</inkml:trace>
  <inkml:trace contextRef="#ctx0" brushRef="#br0" timeOffset="-61284.51">7433 10430 527 0,'0'0'0'0,"0"0"0"16,-12 4 0-16,12-4-2 0,0 0 2 0,-20 12-2 0,-10 14 2 16,30-26-11-16,0 0 11 0,-28 31-11 0,5 2 11 15,23-33 0-15,0 0 0 0,-23 36 0 0,2 4 0 16,21-40 8-16,0 0-8 0,-23 40 8 0,5 6-8 16,18-46 28-16,0 0-28 0,-17 51 28 0,6 2-28 15,11-53 43-15,0 0-43 0,-3 52 44 0,3-3-44 16,0-49 38-16,0 0-38 0,9 41 38 0,5-10-38 0,-14-31 33 15,0 0-33-15,21 21 33 0,7-16-33 0,-28-5 26 16,0 0-26-16,32-8 27 0,8-13-27 0,-40 21 16 16,0 0-16-16,41-37 16 0,8-20-16 0,-49 57 10 0,0 0-10 15,50-60 10-15,-1-1-10 0,-49 61 6 0,0 0-6 16,41-60 6-16,-8-10-6 0,-33 70 3 0,0 0-3 16,30-74 3-16,-7-7-3 0,-23 81 1 0,0 0-1 15,18-78 1-15,-4 9-1 0,-14 69 0 0,0 0 0 16,5-63 1-16,-1 3-1 0,-4 60 1 0,0 0-1 15,-6-57 1-15,-2 6-1 0,8 51 2 0,0 0-2 16,-9-46 3-16,-5 6-3 0,14 40 6 0,0 0-6 16,-7-31 6-16,5 15-6 0,2 16 10 0,0 0-10 15,0 0 11-15,0 21-11 0,0-21 19 0,0 0-19 0,0 31 19 16,0 19-19-16,0-50 22 0,0 0-22 0,5 57 22 16,-1 0-22-16,-4-57 21 0,0 0-21 0,5 68 22 15,0 13-22-15,-5-81 24 0,0 0-24 0,4 83 25 16,-4 0-25-16,0-83 24 0,0 0-24 0,0 77 25 15,2-15-25-15,-2-62 22 0,0 0-22 0,0 53 22 16,-2-11-22-16,2-42 16 0,0 0-16 0,-4 31 16 16,4-17-16-16,0-14 13 0,0 0-13 0,0 0 14 0,0 0-14 15,0 0 10-15,0 0-10 0,4-9 10 0,1-20-10 16,-5 29 7-16,0 0-7 0,4-42 8 0,1-1-8 16,-5 43 7-16,0 0-7 0,3-45 7 0,3-3-7 15,-6 48 7-15,0 0-7 0,12-45 7 0,4 10-7 16,-16 35 6-16,0 0-6 0,16-28 6 0,-2 8-6 15,-14 20 4-15,0 0-4 0,19-2 4 0,8 26-4 16,-27-24 3-16,0 0-3 0,26 43 3 0,1 16-3 0,-27-59 3 16,0 0-3-16,28 63 4 0,4-5-4 0,-32-58 4 15,0 0-4-15,28 57 4 0,2 4-4 0,-30-61 4 0,0 0-4 16,28 48 5-16,-1-11-5 0,-27-37 5 0,0 0-5 16,19 17 6-16,-3-13-6 0,-16-4 3 0,0 0-3 15,17-16 3-15,-2-19-3 0,-15 35 0 0,0 0 0 16,14-39 0-16,-2-1 0 0,-12 40-6 0,0 0 6 15,14-37-5-15,0 8 5 0,0 1-1000 0</inkml:trace>
  <inkml:trace contextRef="#ctx0" brushRef="#br0" timeOffset="-59820.98">8401 10655 449 0,'0'0'0'0,"0"0"0"16,13-12 0-16,-13 12-10 0,0 0 10 0,3-16-10 0,-3-3 10 15,0 19-2-15,0 0 2 0,-3-20-1 0,-3-1 1 16,6 21 0-16,0 0 0 0,-8-23 0 0,-6-1 0 16,14 24 2-16,0 0-2 0,-13-21 3 0,4 13-3 15,9 8 13-15,0 0-13 0,-10-4 13 0,-3 8-13 16,13-4 37-16,0 0-37 0,-19 7 37 0,-2 10-37 15,21-17 52-15,0 0-52 0,-23 21 53 0,5 6-53 0,18-27 53 16,0 0-53-16,-12 25 54 0,5-5-54 0,7-20 55 16,0 0-55-16,-4 19 56 0,4 2-56 0,0-21 45 15,0 0-45-15,6 24 46 0,6 1-46 0,-12-25 36 0,0 0-36 16,14 26 37-16,0-4-37 0,-14-22 25 0,0 0-25 16,21 21 26-16,-1-9-26 0,-20-12 24 0,0 0-24 15,26 7 24-15,6-9-24 0,-32 2 13 0,0 0-13 16,35-10 13-16,2-9-13 0,-37 19 4 0,0 0-4 15,41-25 5-15,3-6-5 0,-44 31 1 0,0 0-1 16,41-31 1-16,-10 0-1 0,-31 31-7 0,0 0 7 16,32-35-7-16,2-10 7 0,-34 45-33 0,0 0 33 15,31-48-32-15,-1-6 32 0,-30 54-61 0,0 0 61 16,27-52-60-16,-8 11 60 0,-19 41-46 0,0 0 46 0,13-33-45 16,-5 14 45-16,-8 19-17 0,0 0 17 0,0-16-17 15,0 16 17-15,0 0-6 0,0 0 6 0,-7-3-5 16,2 12 5-16,5-9-1 0,0 0 1 0,-14 26 0 15,-13 25 0-15,27-51 6 0,0 0-6 0,-26 63 6 16,1 6-6-16,25-69 29 0,0 0-29 0,-17 69 30 16,-1-8-30-16,18-61 40 0,0 0-40 0,-9 59 40 0,0-6-40 15,9-53 34-15,0 0-34 0,0 52 35 0,0-9-35 16,0-43 33-16,0 0-33 0,9 33 34 0,0-12-34 16,-9-21 27-16,0 0-27 0,18 9 27 0,-1-13-27 15,-17 4 22-15,0 0-22 0,23-21 23 0,0-17-23 16,-23 38 16-16,0 0-16 0,27-48 16 0,6-7-16 15,-33 55 6-15,0 0-6 0,35-64 6 0,-8-9-6 0,-27 73 2 16,0 0-2-16,23-85 2 0,-6-10-2 16,-17 95 1-16,0 0-1 0,9-92 2 0,-9 13-2 0,0 79 3 15,0 0-3-15,-3-78 3 0,-3-7-3 0,6 85 5 16,0 0-5-16,-8-80 5 0,-1 23-5 0,9 57 7 0,0 0-7 16,-7-40 7-16,5 23-7 0,2 17 11 0,0 0-11 15,0 0 11-15,0 0-11 0,0 0 19 0,0 0-19 16,-4 16 19-16,-1 29-19 0,5-45 24 0,0 0-24 15,-5 55 24-15,1 7-24 0,4-62 20 0,0 0-20 16,0 61 21-16,0-2-21 0,0-59 17 0,0 0-17 16,9 65 17-16,0 8-17 0,-9-73 18 0,0 0-18 15,18 73 19-15,-1-4-19 0,-17-69 17 0,0 0-17 16,23 61 18-16,-5-9-18 0,-18-52 13 0,0 0-13 16,19 36 14-16,4-7-14 0,-23-29 8 0,0 0-8 0,21 19 9 15,-7-7-9-15,-14-12 4 0,0 0-4 0,11 2 4 16,-2-4-4-16,-9 2 2 0,0 0-2 0,9-10 2 15,-2-4-2-15,-7 14 3 0,0 0-3 0,5-24 3 16,-5 0-3-16,0 24 4 0,0 0-4 0,0-31 5 16,0-7-5-16,0 38 6 0,0 0-6 0,0-35 7 0,0 14-7 15,0 21 7-15,0 0-7 0,2-14 8 16,-2 14-8-16,0 0 5 0,0 0-5 0,0 0 6 0,16 30-6 16,-16-30 4-16,0 0-4 0,14 33 5 0,0 3-5 15,-14-36 2-15,0 0-2 0,12 36 3 0,6-6-3 16,-18-30 2-16,0 0-2 0,23 22 2 0,-4-10-2 15,-19-12 1-15,0 0-1 0,21 7 1 0,2-5-1 16,-23-2 1-16,0 0-1 0,20-3 2 0,3-10-2 0,-23 13 1 16,0 0-1-16,21-17 2 0,-7-7-2 0,-14 24 1 15,0 0-1-15,9-24 2 0,-4-9-2 0,-5 33 1 16,0 0-1-16,3-38 1 0,-8-6-1 0,5 44 0 16,0 0 0-16,-3-38 1 0,3 12-1 0,0 26 1 0,0 0-1 15,0-15 1-15,0 4-1 0,0 11 1 0,0 0-1 16,3 11 2-16,4 22-2 0,-7-33 2 0,0 0-2 15,13 43 2-15,10 2-2 0,-23-45 3 0,0 0-3 16,26 36 3-16,6-10-3 0,-32-26 1 0,0 0-1 16,28 23 2-16,2-11-2 0,-30-12 0 0,0 0 0 15,23 5 0-15,-5-5 0 0,-18 0 0 0,0 0 0 16,14-5 0-16,3-11 0 0,-17 16-1 0,0 0 1 16,18-27 0-16,-4-15 0 0,-14 42 0 0,0 0 0 0,11-52 0 15,-3-10 0-15,-8 62 0 0,0 0 0 0,7-64 0 16,-7 0 0-16,0 64 0 0,0 0 0 0,-7-76 0 15,-7-26 0-15,14 102 0 0,0 0 0 0,-10-108 0 16,1 10 0-16,9 98 0 0,0 0 0 0,-7-87 1 16,5 13-1-16,2 74 0 0,0 0 0 0,2-61 1 0,1 25-1 15,-3 36 0-15,0 0 0 0,4-19 1 0,-4 10-1 16,0 9 0-16,0 0 0 0,0 10 1 0,5 23-1 16,-5-33 0-16,0 0 0 0,5 49 0 0,3 8 0 15,-8-57 0-15,0 0 0 0,5 73 0 0,-9 13 0 16,4-86-1-16,0 0 1 0,0 92 0 0,6-4 0 15,-6-88-1-15,0 0 1 0,7 85 0 0,1 0 0 16,-8-85-1-16,0 0 1 0,9 78 0 0,7-7 0 16,-16-71 0-16,0 0 0 0,16 62 0 0,2-17 0 15,-18-45 0-15,0 0 0 0,23 31 0 0,5-12 0 0,-28-19-1 16,0 0 1-16,28 5 0 0,4-12 0 0,-32 7-9 16,0 0 9-16,33-14-8 0,-4-10 8 0,2 0-1201 0</inkml:trace>
  <inkml:trace contextRef="#ctx0" brushRef="#br0" timeOffset="-58738.87">10402 10304 539 0,'0'0'0'0,"0"0"0"0,-20-16 0 16,20 16 11-16,0 0-11 0,-17-12 12 0,-1 2-12 15,18 10 28-15,0 0-28 0,-23-11 29 0,-14-3-29 16,37 14 29-16,0 0-29 0,-41-10 29 0,1 8-29 16,40 2 37-16,0 0-37 0,-32 4 37 0,0 3-37 15,32-7 44-15,0 0-44 0,-35 17 44 0,-2 14-44 0,37-31 43 16,0 0-43-16,-35 47 44 0,7 15-44 0,28-62 46 16,0 0-46-16,-23 71 46 0,10 0-46 0,13-71 37 15,0 0-37-15,-5 62 38 0,5-13-38 0,0-49 26 0,0 0-26 16,5 38 27-16,4-9-27 0,-9-29 18 0,0 0-18 15,11 19 18-15,1-10-18 0,-12-9 14 16,0 0-14-16,19-7 15 0,8-10-15 0,-27 17 10 0,0 0-10 16,30-33 11-16,-5-10-11 0,-25 43 9 0,0 0-9 15,26-52 10-15,6-14-10 0,-32 66 8 0,0 0-8 16,30-66 9-16,-11 7-9 0,-19 59 8 0,0 0-8 16,14-45 9-16,-5 13-9 0,-9 32 7 0,0 0-7 15,7-16 7-15,-2 7-7 0,-5 9 5 0,0 0-5 0,6 18 6 16,-3 28-6-16,-3-46 4 0,0 0-4 0,2 57 5 15,5 6-5-15,-7-63 4 0,0 0-4 0,9 55 4 16,1-15-4-16,-10-40 3 0,0 0-3 0,15 26 3 16,0-12-3-16,-15-14 3 0,0 0-3 0,16 5 4 15,0-10-4-15,-16 5 2 0,0 0-2 0,20-14 3 16,-3-10-3-16,-17 24 1 0,0 0-1 0,14-35 1 0,-1-8-1 16,-13 43 0-16,0 0 0 0,14-49 0 0,-2-11 0 15,-12 60 0-15,0 0 0 0,14-57 0 0,-8 5 0 16,-6 52 0-16,0 0 0 0,0-57 0 0,-6-7 0 15,6 64 0-15,0 0 0 0,-3-77 0 0,-8-7 0 16,11 84 0-16,0 0 0 0,-7-75 1 0,7 32-1 16,0 43 3-16,0 0-3 0,0-33 4 0,-2 18-4 15,2 15 7-15,0 0-7 0,0 0 8 0,0 0-8 16,0 0 12-16,0 0-12 0,6 25 12 0,2 19-12 0,-8-44 14 16,0 0-14-16,9 60 14 0,0 16-14 0,-9-76 15 15,0 0-15-15,5 78 16 0,-1-7-16 0,-4-71 13 0,0 0-13 16,5 75 14-16,-5 8-14 0,0-83 12 0,0 0-12 15,0 81 13-15,0-7-13 0,0-74 13 0,0 0-13 16,-3 61 13-16,3-23-13 0,0-38 13 0,0 0-13 16,3 23 14-16,-3-13-14 0,0-10 12 0,0 0-12 15,0 0 12-15,0 0-12 0,0 0 13 0,0 0-13 16,-9-21 13-16,11-27-13 0,-2 48 13 0,0 0-13 16,7-63 14-16,4-9-14 0,-11 72 14 0,0 0-14 15,16-68 15-15,7 13-15 0,-23 55 15 0,0 0-15 16,23-49 15-16,3 15-15 0,-26 34 13 0,0 0-13 0,25-26 14 15,5 2-14-15,-30 24 14 0,0 0-14 0,24-16 14 16,-2 11-14-16,-22 5 14 0,0 0-14 0,21 3 14 16,2 6-14-16,-23-9 13 0,0 0-13 0,23 16 13 15,-6 8-13-15,-17-24 10 0,0 0-10 0,9 29 10 16,-4 8-10-16,-5-37 8 0,0 0-8 0,-5 41 8 16,-4 15-8-16,9-56 6 0,0 0-6 0,-17 55 6 0,-6-1-6 15,23-54 5-15,0 0-5 0,-30 48 5 0,1-15-5 16,29-33 6-16,0 0-6 0,-26 24 6 0,12-8-6 15,14-16 6-15,0 0-6 0,-14 3 7 0,-9-5-7 16,23 2 3-16,0 0-3 0,-21-5 3 0,3 2-3 16,18 3 0-16,0 0 0 0,-11-11 0 0,3-15 0 15,-1 0-1359-15</inkml:trace>
  <inkml:trace contextRef="#ctx0" brushRef="#br0" timeOffset="-58404.73">10767 9537 1043 0,'0'0'0'15,"0"0"0"-15,7 21 0 0,-7-21 2 0,0 0-2 16,5 21 3-16,4 8-3 0,-9-29 5 0,0 0-5 0,5 36 6 15,4 6-6-15,-9-42 29 0,0 0-29 0,5 50 29 16,2 7-29-16,-7-57 32 0,0 0-32 0,6 73 33 16,-6 22-33-16,0-95 34 0,0 0-34 0,-4 102 34 15,1-7-34-15,3-95 32 0,0 0-32 0,-2 94 32 16,2 1-32-16,0-95 19 0,0 0-19 0,2 83 20 16,5-19-20-16,-7-64 11 0,0 0-11 0,9 45 12 15,-4-26-12-15,-5-19 3 0,0 0-3 0,5 5 4 0,7-12-4 16,-12 7 0-16,0 0 0 0,9-20 0 0,0-18 0 15,-4 0-978-15</inkml:trace>
  <inkml:trace contextRef="#ctx0" brushRef="#br0" timeOffset="-57948.47">11000 10385 886 0,'0'0'0'0,"0"0"0"0,15 5 0 0,-15-5-2 0,0 0 2 16,13 0-1-16,-3-7 1 0,-10 7 2 0,0 0-2 16,7-13 3-16,2-15-3 0,-9 28 9 0,0 0-9 15,9-31 10-15,2 5-10 0,-11 26 15 0,0 0-15 16,12-23 16-16,2 9-16 0,-14 14 17 0,0 0-17 16,11-12 18-16,1 0-18 0,-12 12 18 0,0 0-18 15,14-17 18-15,0 1-18 0,-14 16 32 0,0 0-32 16,13-15 33-16,-10-4-33 0,-3 19 42 0,0 0-42 0,5-18 43 15,-5 6-43-15,0 12 46 0,0 0-46 16,-3-12 46-16,1 2-46 0,2 10 38 0,0 0-38 0,-7-7 39 16,-2 2-39-16,9 5 33 0,0 0-33 0,-16 3 33 15,-10 13-33-15,26-16 22 0,0 0-22 0,-26 27 22 16,6 10-22-16,20-37 17 0,0 0-17 0,-18 43 17 16,1 5-17-16,17-48 13 0,0 0-13 0,-9 54 14 0,4 3-14 15,5-57 12-15,0 0-12 0,5 56 12 0,4-10-12 16,-9-46 12-16,0 0-12 0,23 37 13 0,9-11-13 15,-32-26 10-15,0 0-10 0,40 17 10 0,4-8-10 16,-44-9 12-16,0 0-12 0,46 0 13 0,-5-11-13 16,-41 11 24-16,0 0-24 0,35-22 24 0,-7-15-24 15,-28 37 16-15,0 0-16 0,21-45 17 0,2-8-17 16,-23 53 11-16,0 0-11 0,23-49 11 0,0 15-11 0,-23 34 8 16,0 0-8-16,19-21 9 0,-10 9-9 0,0 0-1225 15</inkml:trace>
  <inkml:trace contextRef="#ctx1" brushRef="#br0">11261 12958 0,'0'0'15</inkml:trace>
  <inkml:trace contextRef="#ctx0" brushRef="#br0" timeOffset="-56705.83">8248 10726 169 0,'0'0'0'0,"0"0"0"0,12-12 0 0,-12 12 13 16,0 0-13-16,9-14 14 0,5-2-14 0,-14 16 30 0,0 0-30 15,18-17 30-15,1-2-30 0,-19 19 31 0,0 0-31 16,16-19 31-16,-7 5-31 0,-9 14 30 0,0 0-30 16,11-14 30-16,1 1-30 0,-12 13 36 0,0 0-36 15,14-16 36-15,-9-1-36 0,-5 17 34 0,0 0-34 16,6-23 34-16,1-5-34 0,-7 28 34 0,0 0-34 15,5-25 34-15,4 0-34 0,-9 25 28 0,0 0-28 0,5-20 28 16,2-3-28-16,-7 23 26 0,0 0-26 16,2-17 26-16,-2 5-26 0,0 12 36 0,0 0-36 0,0-6 36 15,0 6-36-15,0 0 34 0,0 0-34 0,0-12 35 16,-2 5-35-16,2 7 37 0,0 0-37 0,-3-10 38 16,-1 3-38-16,4 7 36 0,0 0-36 0,0 0 36 15,-5-7-36-15,5 7 28 0,0 0-28 0,0 0 29 16,-9-10-29-16,9 10 26 0,0 0-26 0,0 0 27 0,-12-9-27 15,12 9 23-15,0 0-23 0,-7-2 23 0,-1 2-23 16,8 0 20-16,0 0-20 0,-5 0 21 0,-4-1-21 16,9 1 21-16,0 0-21 0,-14 0 21 0,0 3-21 15,14-3 21-15,0 0-21 0,-12 9 22 0,-2 8-22 16,14-17 18-16,0 0-18 0,-18 26 18 0,4 9-18 16,14-35 17-16,0 0-17 0,-9 41 18 0,0-1-18 15,9-40 9-15,0 0-9 0,-3 38 10 0,1 0-10 0,2-38 7 16,0 0-7-16,-4 35 7 0,-1-4-7 0,5-31 4 15,0 0-4-15,-9 26 5 0,1 0-5 0,8-26 3 16,0 0-3-16,-6 26 3 0,6 1-3 0,0-27 2 0,0 0-2 16,9 21 3-16,10-2-3 0,-19-19 2 0,0 0-2 15,27 12 2-15,17-8-2 0,-44-4 2 0,0 0-2 16,55-7 3-16,8-14-3 0,-63 21 0 0,0 0 0 16,65-28 1-16,-3-4-1 0,-2-3-989 0</inkml:trace>
  <inkml:trace contextRef="#ctx0" brushRef="#br0" timeOffset="-48408.46">12360 9869 124 0,'0'0'0'0,"0"0"0"16,0 0 0-16,0 0 3 0,0 0-3 0,0 0 3 0,0 0-3 15,0 0 5-15,0 0-5 0,0 0 5 0,0 0-5 16,0 0 15-16,0 0-15 0,0 0 15 0,0 0-15 16,0 0 26-16,0 0-26 0,0 0 27 0,0 0-27 15,0 0 25-15,0 0-25 0,0 0 26 0,0 0-26 16,0 0 23-16,0 0-23 0,0 0 23 0,0 0-23 16,0 0 21-16,0 0-21 0,0 0 21 0,0 0-21 0,0 0 8 15,0 0-8-15,0 0 8 0,0 0-8 0,0 0 1 16,0 0-1-16,0 0 1 0,0 0-1 0,0 0-1 15,0 0 1-15,0 0 0 0,0 0 0 0,0 0-4 16,0 0 4-16,0 0-4 0,0 0 4 0,0 0-9 16,0 0 9-16,0 0-9 0,0 0 9 0,0 0-11 0,0 0 11 15,0 0-10-15,0 0 10 0,0 0-11 0,0 0 11 16,0 0-10-16,0 0 10 0,0 0-6 0,0 0 6 16,0 0-6-16,0 0 6 0,0 0 0 0,0 0 0 15,0 0 0-15,0 0 0 0,0 0 1 0,0 0-1 16,0 0 2-16,0 0-2 0,0 0 7 0,0 0-7 15,-6-19 8-15,6 12-8 0,0 7 17 0,0 0-17 0,0-6 18 16,0-5-18-16,0 11 24 0,0 0-24 0,2-9 24 16,2 1-24-16,-4 8 25 0,0 0-25 0,0-9 25 15,1 1-25-15,-1 8 28 0,0 0-28 0,0-7 28 16,0 7-28-16,0 0 27 0,0 0-27 0,0-9 27 16,0 9-27-16,0 0 23 0,0 0-23 0,0-12 24 15,0 12-24-15,0 0 13 0,0 0-13 0,0-7 13 16,0 7-13-16,0 0 6 0,0 0-6 0,0 0 7 0,0 0-7 15,0 0 2-15,0 0-2 0,0 0 3 0,0 0-3 16,0 0 1-16,0 0-1 0,0 0 1 0,0 0-1 16,0 0 2-16,0 0-2 0,0 0 2 0,0 0-2 15,0 0 3-15,0 0-3 0,0 0 3 0,0 0-3 16,0 0 5-16,0 0-5 0,-1 7 6 0,-5 0-6 16,6-7 7-16,0 0-7 0,-7 8 8 0,2 6-8 15,5-14 13-15,0 0-13 0,-4 19 14 0,3 0-14 0,1-19 21 16,0 0-21-16,-4 26 21 0,-1 7-21 0,5-33 26 15,0 0-26-15,-7 36 26 0,5 8-26 0,2-44 24 16,0 0-24-16,0 43 24 0,0 0-24 0,0-43 22 0,0 0-22 16,4 42 22-16,1-4-22 0,-5-38 17 0,0 0-17 15,2 33 18-15,5-7-18 0,-7-26 13 0,0 0-13 16,5 20 13-16,-2 1-13 0,-3-21 5 0,0 0-5 16,6 16 6-16,-1 1-6 0,-5-17 1 0,0 0-1 15,7 19 2-15,0 4-2 0,-7-23 0 0,0 0 0 16,7 22 1-16,-2-8-1 0,-5-14 0 0,0 0 0 15,9 19 0-15,0 4 0 0,-9-23 0 0,0 0 0 16,11 20 0-16,5-6 0 0,-16-14 0 0,0 0 0 16,15 7 1-16,0-3-1 0,-15-4 1 0,0 0-1 0,15-4 2 15,0-6-2-15,-15 10 4 0,0 0-4 16,17-14 4-16,1-2-4 0,-18 16 4 0,0 0-4 0,14-19 4 16,5-5-4-16,-19 24 5 0,0 0-5 0,18-26 5 15,0-5-5-15,-18 31 5 0,0 0-5 0,17-30 6 16,-3-1-6-16,-14 31 5 0,0 0-5 0,18-33 6 15,-6-3-6-15,-12 36 10 0,0 0-10 0,14-38 11 0,-5-2-11 16,-9 40 12-16,0 0-12 0,6-40 13 0,-3-5-13 16,-3 45 12-16,0 0-12 0,5-43 13 0,-1 3-13 15,-4 40 13-15,0 0-13 0,5-34 14 0,-1 3-14 16,-4 31 13-16,0 0-13 0,2-35 14 0,1 4-14 16,-3 31 14-16,0 0-14 0,2-24 15 0,1 6-15 15,-3 18 15-15,0 0-15 0,-3-14 15 0,1 2-15 16,2 12 15-16,0 0-15 0,-5-12 16 0,5 12-16 0,0 0 13 15,0 0-13-15,-4-10 14 0,4 10-14 0,0 0 12 16,0 0-12-16,0 0 13 0,0 0-13 0,0 0 11 0,0 0-11 16,0 0 11-16,0 0-11 0,0 0 10 0,0 0-10 15,-3 12 10-15,3 5-10 0,0-17 8 16,0 0-8-16,3 25 8 0,-3 4-8 0,0-29 8 0,0 0-8 16,2 36 8-16,-2 2-8 0,0-38 6 0,0 0-6 15,2 47 7-15,3 7-7 0,-5-54 5 0,0 0-5 16,5 57 5-16,1-2-5 0,-6-55 4 0,0 0-4 15,7 52 5-15,2-7-5 0,-9-45 2 0,0 0-2 16,10 43 3-16,-1-3-3 0,-9-40 0 0,0 0 0 16,9 42 1-16,1-4-1 0,-10-38 0 0,0 0 0 0,13 43 0 15,-1 2 0-15,-12-45-1 0,0 0 1 0,14 43 0 16,4-6 0-16,-18-37-1 0,0 0 1 0,14 24 0 16,4-10 0-16,-18-14-1 0,0 0 1 0,22 1 0 15,1-11 0-15,-23 10-1 0,0 0 1 0,27-22 0 16,-4-15 0-16,-23 37-1 0,0 0 1 0,23-41 0 15,-2 3 0-15,-21 38 0 0,0 0 0 0,21-37 0 0,-3 1 0 16,-18 36 0-16,0 0 0 0,16-31 1 0,-8 1-1 16,-8 30 1-16,0 0-1 0,11-33 2 0,7-6-2 15,-18 39 2-15,0 0-2 0,10-49 3 0,1-17-3 16,-11 66 2-16,0 0-2 0,14-67 2 0,-4-4-2 16,-10 71 1-16,0 0-1 0,13-67 1 0,-3 3-1 15,-10 64 0-15,0 0 0 0,7-58 0 0,-1 8 0 16,-6 50 0-16,0 0 0 0,0-40 0 0,-4 11 0 15,4 29-1-15,0 0 1 0,-2-21 0 0,-1 9 0 0,3 12-1 16,0 0 1-16,-5-10-1 0,5 10 1 0,0 0-2 16,0 0 2-16,0 0-1 0,-9-7 1 0,9 7-1 0,0 0 1 15,0 0-1-15,-14 5 1 0,14-5 0 0,0 0 0 16,-9 3 0-16,2 6 0 0,7-9 0 0,0 0 0 16,-7 9 0-16,-4 8 0 0,11-17 0 0,0 0 0 15,-10 26 0-15,1 3 0 0,9-29 0 0,0 0 0 16,-6 37 0-16,3 3 0 0,3-40 0 0,0 0 0 15,0 43 0-15,0 4 0 0,0-47 0 0,0 0 0 16,0 55 0-16,0 9 0 0,0-64 0 0,0 0 0 16,0 69 0-16,0-6 0 0,0-63 0 0,0 0 0 15,3 55 0-15,6-3 0 0,-9-52 0 0,0 0 0 0,9 48 0 16,-4-6 0-16,-5-42 0 0,0 0 0 0,9 47 0 16,2 3 0-16,-11-50 0 0,0 0 0 0,12 43 0 15,-1-12 0-15,-11-31 0 0,0 0 0 0,16 24 0 16,-1-5 0-16,-15-19 0 0,0 0 0 0,25 11 0 15,-2-15 0-15,-23 4-1 0,0 0 1 0,27-14 0 16,1-10 0-16,-28 24-1 0,0 0 1 0,21-31 0 0,2-10 0 16,-23 41 0-16,0 0 0 0,16-40 0 0,-4 0 0 15,-12 40 1-15,0 0-1 0,4-35 1 0,1 9-1 16,-5 26 2-16,0 0-2 0,2-24 3 0,-2-9-3 16,0 33 4-16,0 0-4 0,0-34 4 0,1-3-4 15,-1 37 6-15,0 0-6 0,2-33 7 0,-2 13-7 16,0 20 6-16,0 0-6 0,0-18 6 0,0 6-6 15,0 12 6-15,0 0-6 0,0-10 6 0,0 10-6 0,0 0 5 16,0 0-5-16,0-9 6 0,0 9-6 0,0 0 5 16,0 0-5-16,0 0 6 0,4 9-6 0,-4-9 6 15,0 0-6-15,0 17 6 0,0 18-6 0,0-35 5 0,0 0-5 16,2 38 5-16,-1 0-5 0,-1-38 4 0,0 0-4 16,2 38 5-16,2-2-5 0,-4-36 3 0,0 0-3 15,0 40 4-15,5 5-4 0,-5-45 1 0,0 0-1 16,9 49 2-16,0-4-2 0,-9-45 0 0,0 0 0 15,12 39 1-15,7-7-1 0,-19-32 0 0,0 0 0 16,18 19 0-16,-4-7 0 0,-14-12 0 0,0 0 0 16,12 1 0-16,8-9 0 0,-20 8 0 0,0 0 0 15,19-21 0-15,-1-14 0 0,-18 35-1 0,0 0 1 0,16-39 0 16,-2-3 0-16,-14 42 0 0,0 0 0 0,14-43 0 16,0 1 0-16,-14 42 0 0,0 0 0 0,12-43 0 15,-3-5 0-15,-9 48 0 0,0 0 0 0,9-58 0 16,-4-13 0-16,-5 71 0 0,0 0 0 0,9-72 0 15,-4 4 0-15,-5 68 0 0,0 0 0 0,7-64 0 16,-1 7 0-16,-6 57 0 0,0 0 0 0,5-53 0 0,0-1 0 16,-5 54-1-16,0 0 1 0,4-49-1 0,-2 11 1 15,-2 38-2-15,0 0 2 0,1-31-2 0,1 9 2 16,-2 22-2-16,0 0 2 0,4-16-2 0,-1 6 2 16,-3 10-2-16,0 0 2 0,2-5-1 0,-2 5 1 15,0 0-2-15,0 0 2 0,0 0-1 0,-5 5 1 16,5-5-2-16,0 0 2 0,-4 14-1 0,1 10 1 15,3-24-1-15,0 0 1 0,-2 31 0 0,-3 4 0 0,5-35-1 16,0 0 1-16,-4 31 0 0,1 10 0 0,3-41 0 16,0 0 0-16,-2 44 0 0,-2 2 0 0,4-46 0 15,0 0 0-15,-2 56 0 0,1 4 0 0,1-60 0 0,0 0 0 16,1 68 0-16,5-1 0 0,-6-67 0 0,0 0 0 16,5 62 0-16,4-8 0 0,-9-54 0 0,0 0 0 15,10 52 0-15,6-9 0 0,-16-43 0 0,0 0 0 16,14 42 1-16,-1-4-1 0,-13-38 1 0,0 0-1 15,14 36 2-15,0-5-2 0,-14-31 2 0,0 0-2 16,18 28 2-16,-2-14-2 0,-16-14 2 0,0 0-2 16,21 5 3-16,-7-7-3 0,-14 2 2 0,0 0-2 15,17-10 2-15,10-12-2 0,-27 22 2 0,0 0-2 16,23-30 2-16,-11-5-2 0,-12 35 1 0,0 0-1 16,14-38 1-16,2 2-1 0,-16 36 3 0,0 0-3 0,12-36 3 15,-3-2-3-15,-9 38 3 0,0 0-3 0,4-37 3 16,-4 3-3-16,0 34 2 0,0 0-2 0,-4-31 3 15,1 10-3-15,3 21 4 0,0 0-4 0,-2-19 5 16,2 7-5-16,0 12 4 0,0 0-4 0,0-9 4 16,0 9-4-16,0 0 3 0,0 0-3 0,0 0 4 0,0 0-4 15,0 0 3-15,0 0-3 0,0 10 3 0,2 9-3 16,-2-19 3-16,0 0-3 0,0 26 4 0,-2 4-4 16,2-30 3-16,0 0-3 0,0 27 3 0,0-9-3 15,0-18 2-15,0 0-2 0,0 15 2 0,0 4-2 16,0-19 1-16,0 0-1 0,0 21 1 0,-4-7-1 15,4-14 1-15,0 0-1 0,-3 17 1 0,3 4-1 16,0-21 0-16,0 0 0 0,3 21 1 0,3-2-1 0,-6-19 0 16,0 0 0-16,9 17 1 0,3-1-1 0,-12-16 0 15,0 0 0-15,9 12 0 0,-4-3 0 0,-5-9 0 16,0 0 0-16,7 5 0 0,0-4 0 0,-7-1 0 16,0 0 0-16,7-1 0 0,0-4 0 0,-7 5 0 0,0 0 0 15,9-13 0-15,3-9 0 0,-12 22 0 0,0 0 0 16,11-23 0-16,-7 4 0 0,-4 19 0 0,0 0 0 15,3-19 1-15,2-5-1 0,-5 24 1 0,0 0-1 16,7-22 1-16,-1 6-1 0,-6 16 2 0,0 0-2 16,5-22 3-16,4-8-3 0,-9 30 4 0,0 0-4 15,10-31 4-15,3-2-4 0,-13 33 4 0,0 0-4 16,17-35 4-16,10 1-4 0,-27 34 5 0,0 0-5 0,28-33 5 16,9 2-5-16,-37 31 2 0,0 0-2 0,39-28 3 15,-2 7-3-15,-37 21 1 0,0 0-1 0,35-15 2 16,1 6-2-16,-36 9 0 0,0 0 0 0,37-5 1 15,-11 7-1-15,-26-2 0 0,0 0 0 0,28 5 1 16,-7 5-1-16,-21-10 2 0,0 0-2 0,20 19 2 16,-3 9-2-16,-17-28 2 0,0 0-2 0,9 38 3 15,-3 9-3-15,-6-47 4 0,0 0-4 0,0 48 5 0,-4-1-5 16,4-47 5-16,0 0-5 0,-5 40 6 0,-1-4-6 16,6-36 6-16,0 0-6 0,-7 31 7 0,2-13-7 15,5-18 6-15,0 0-6 0,-3 12 7 0,1-5-7 16,2-7 7-16,0 0-7 0,0 0 7 0,-13 5-7 15,13-5 7-15,0 0-7 0,-8 0 7 0,-1-2-7 16,9 2 7-16,0 0-7 0,-7-3 8 0,-2-3-8 0,9 6 7 16,0 0-7-16,-9-5 8 0,9 5-8 0,0 0 4 15,0 0-4-15,-5-10 4 0,3 3-4 0,2 7 2 16,0 0-2-16,2-9 3 0,3 1-3 0,-5 8 1 16,0 0-1-16,5-9 1 0,4 2-1 0,-9 7 0 0,0 0 0 15,18 0 1-15,5 0-1 0,-23 0 0 0,0 0 0 16,28 12 1-16,2 9-1 0,-30-21 0 0,0 0 0 15,23 40 0-15,-4 15 0 0,-19-55 0 0,0 0 0 16,18 62 0-16,0 4 0 0,-18-66 0 0,0 0 0 16,14 62 0-16,-9-4 0 0,-5-58-1 0,0 0 1 15,-2 48-1-15,-10 4 1 0,12-52-7 0,0 0 7 16,-18 54-6-16,-5-2 6 0,23-52-14 0,0 0 14 0,-28 44-13 16,-4-7 13-16,32-37-21 0,0 0 21 15,-35 29-21-15,-2-10 21 0,37-19-24 0,0 0 24 16,-46 16-23-16,-12-7 23 0,58-9-24 0,0 0 24 0,-62 3-24 15,6 0 24-15,56-3-12 0,0 0 12 0,-44 0-12 16,17-3 12-16,27 3-6 0,0 0 6 0,-14-16-6 16,0-23 6-16,14 39-2 0,0 0 2 0,0-45-2 15,16-11 2-15,-16 56-1 0,0 0 1 0,30-59 0 16,16-3 0-16,-46 62 0 0,0 0 0 0,54-69 0 0,3-12 0 16,-57 81 0-16,0 0 0 0,56-80 0 0,-3 12 0 15,-53 68 0-15,0 0 0 0,50-62 0 0,-1 10 0 16,-49 52-6-16,0 0 6 0,49-47-6 0,1 4 6 15,-1 2-1094-15</inkml:trace>
  <inkml:trace contextRef="#ctx0" brushRef="#br0" timeOffset="-46775.55">14935 10027 718 0,'0'0'0'16,"-2"-9"0"-16,-1-15 0 0,3 24 5 0,0 0-5 0,-6-24 5 15,-6 3-5-15,12 21 13 0,0 0-13 0,-11-14 14 16,3 7-14-16,8 7 40 0,0 0-40 0,-15 2 41 15,-8 3-41-15,23-5 42 0,0 0-42 0,-24 23 43 16,-3 16-43-16,27-39 36 0,0 0-36 0,-24 54 37 16,2 10-37-16,22-64 27 0,0 0-27 0,-17 61 28 15,6-1-28-15,11-60 18 0,0 0-18 0,-7 57 19 16,11-1-19-16,-4-56 11 0,0 0-11 0,12 45 11 0,2-21-11 16,-14-24 7-16,0 0-7 0,23 9 8 15,9-18-8-15,-32 9 6 0,0 0-6 0,32-24 6 0,-6-7-6 16,-26 31 3-16,0 0-3 0,23-40 4 0,-2-5-4 15,-21 45 6-15,0 0-6 0,18-49 6 0,-6-1-6 16,-12 50 7-16,0 0-7 0,7-45 8 0,-2 16-8 16,-5 29 10-16,0 0-10 0,6-21 10 0,-4 11-10 0,-2 10 11 15,0 0-11-15,0 0 12 0,0 0-12 0,0 0 9 16,0 0-9-16,1 19 10 0,3 15-10 0,-4-34 9 16,0 0-9-16,3 37 10 0,8-6-10 0,-11-31 7 0,0 0-7 15,14 26 8-15,4-4-8 0,-18-22 7 0,0 0-7 16,21 17 7-16,2-3-7 0,-23-14 10 0,0 0-10 15,28 6 10-15,7-12-10 0,-35 6 8 0,0 0-8 16,32-12 9-16,2-9-9 0,-34 21 7 0,0 0-7 16,30-32 7-16,-2-13-7 0,-28 45 6 0,0 0-6 15,24-58 6-15,-2-18-6 0,-22 76 4 0,0 0-4 16,17-84 5-16,-3 0-5 0,-14 84 7 0,0 0-7 16,7-96 7-16,-7-15-7 0,0 111 9 0,0 0-9 15,-7-109 10-15,2 12-10 0,5 97 11 0,0 0-11 16,-7-78 11-16,-4 17-11 0,11 61 12 0,0 0-12 0,-10-43 13 15,3 14-13-15,7 29 12 0,0 0-12 0,-7-16 12 16,0 13-12-16,7 3 13 0,0 0-13 0,-11 8 13 16,-12 23-13-16,23-31 13 0,0 0-13 0,-17 45 14 15,4 16-14-15,13-61 12 0,0 0-12 0,-2 81 13 16,2 27-13-16,0-108 10 0,0 0-10 0,7 114 10 0,6 9-10 16,-13-123 7-16,0 0-7 0,14 119 8 0,0-1-8 15,-14-118 7-15,0 0-7 0,16 107 8 0,2-13-8 16,-18-94 7-16,0 0-7 0,17 83 7 0,3-9-7 15,-20-74 5-15,0 0-5 0,17 61 5 0,3-25-5 16,-20-36 3-16,0 0-3 0,23 17 3 0,1-18-3 16,-24 1 1-16,0 0-1 0,23-19 2 0,0-25-2 15,-23 44 1-15,0 0-1 0,23-48 1 0,-5-1-1 16,-18 49 0-16,0 0 0 0,10-45 0 0,-3 9 0 16,-7 36 0-16,0 0 0 0,6-29 0 0,-5 4 0 0,-1 25 0 15,0 0 0-15,2-15 0 0,3 3 0 0,-5 12 0 16,0 0 0-16,2-7 1 0,-2 7-1 0,0 0 0 15,0 0 0-15,0 0 1 0,2 7-1 0,-2-7 1 0,0 0-1 16,5 12 1-16,6 9-1 0,-11-21 0 0,0 0 0 16,16 27 0-16,7-1 0 0,-23-26 0 0,0 0 0 15,26 26 0-15,2-5 0 0,-28-21-1 0,0 0 1 16,32 14-1-16,0-9 1 0,-32-5-1 0,0 0 1 16,28 0 0-16,-5-3 0 0,-23 3 0 0,0 0 0 0,21-9 0 15,0-7 0-15,-21 16 0 0,0 0 0 16,20-15 1-16,-6-3-1 0,-14 18 1 0,0 0-1 15,12-19 1-15,-1-5-1 0,-11 24 2 0,0 0-2 0,9-24 2 16,-4 7-2-16,-5 17 4 0,0 0-4 0,3-11 4 16,-3 11-4-16,0 0 6 0,0 0-6 0,4-8 6 15,-4 8-6-15,0 0 8 0,0 0-8 0,0 0 8 16,2 8-8-16,-2-8 10 0,0 0-10 0,7 16 10 16,2 13-10-16,-9-29 10 0,0 0-10 0,14 31 11 15,-4-6-11-15,-10-25 10 0,0 0-10 0,21 17 10 0,8-7-10 16,-29-10 8-16,0 0-8 0,38 5 8 0,5-5-8 15,-43 0 9-15,0 0-9 0,46-8 10 0,1-13-10 16,-47 21 9-16,0 0-9 0,43-26 9 0,-5-5-9 16,-38 31 10-16,0 0-10 0,37-35 11 0,-7-3-11 15,-30 38 8-15,0 0-8 0,25-40 9 0,-9-8-9 0,-16 48 6 16,0 0-6-16,7-48 6 0,-7 3-6 0,0 45 3 16,0 0-3-16,-9-37 4 0,-10 11-4 0,19 26 2 15,0 0-2-15,-28-12 2 0,-11 12-2 0,39 0 1 16,0 0-1-16,-46 19 1 0,-5 18-1 0,51-37 0 0,0 0 0 15,-51 45 0-15,1 3 0 0,50-48-1 0,0 0 1 16,-40 47 0-16,6-4 0 0,34-43-1 0,0 0 1 16,-23 31-1-16,9-12 1 0,14-19-3 0,0 0 3 15,0 11-3-15,11-1 3 0,-11-10-4 0,0 0 4 16,26 2-4-16,15-8 4 0,-41 6-4 0,0 0 4 16,46-17-4-16,14-19 4 0,-60 36-5 0,0 0 5 15,61-50-4-15,-1-13 4 0,-60 63-5 0,0 0 5 16,53-65-5-16,-3 9 5 0,-50 56-3 0,0 0 3 15,49-45-2-15,-7 11 2 0,-42 34-1 0,0 0 1 0,39-23-1 16,-12 11 1-16,-27 12 0 0,0 0 0 0,24 0 0 16,1 9 0-16,-25-9 0 0,0 0 0 0,28 22 0 15,-7 14 0-15,-21-36 1 0,0 0-1 0,14 44 2 16,-6 9-2-16,-8-53 1 0,0 0-1 0,3 54 2 16,-3-9-2-16,0-45 3 0,0 0-3 0,0 35 4 0,4-11-4 15,-4-24 7-15,0 0-7 0,0 15 8 0,0-8-8 16,0-7 9-16,0 0-9 0,0 0 9 0,10-17-9 15,-10 17 11-15,0 0-11 0,13-28 11 0,4-15-11 16,-17 43 12-16,0 0-12 0,23-50 13 0,-2-4-13 16,-21 54 11-16,0 0-11 0,21-46 12 0,-3 18-12 15,-18 28 11-15,0 0-11 0,12-23 11 0,-3 10-11 16,-9 13 8-16,0 0-8 0,9-6 9 0,5 13-9 16,-14-7 10-16,0 0-10 0,14 23 10 0,-1 10-10 0,-13-33 11 15,0 0-11-15,14 45 11 0,-5 10-11 0,-9-55 7 16,0 0-7-16,8 50 8 0,5-3-8 0,-13-47 3 15,0 0-3-15,10 36 3 0,-6-17-3 0,1 4-1445 0</inkml:trace>
  <inkml:trace contextRef="#ctx0" brushRef="#br0" timeOffset="-46450.76">15575 9764 1020 0,'0'0'0'0,"0"0"0"0,0 0 0 16,0 0-32-16,0 0 32 0,0 0-32 0,0 0 32 16,0 0-59-16,0 0 59 0,-12 2-59 0,12-2 59 0,0 0-569 15</inkml:trace>
  <inkml:trace contextRef="#ctx0" brushRef="#br0" timeOffset="-46121.86">14935 9688 740 0,'0'0'0'0,"0"0"0"16,0 0 0-16,0 0 0 0,0 0 0 0,12-4 0 15,-1-4 0-15,-11 8-2 0,0 0 2 0,35-18-1 0,29-8 1 16,-64 26 31-16,0 0-31 0,81-34 32 0,21-11-32 15,-102 45 68-15,0 0-68 0,113-47 69 0,5 5-69 16,-118 42 52-16,0 0-52 0,108-39 53 0,-13 14-53 16,-5-4-722-16</inkml:trace>
  <inkml:trace contextRef="#ctx0" brushRef="#br0" timeOffset="-45701.56">14238 9757 964 0,'0'0'0'0,"0"0"0"0,0 0 0 16,0 0-1-16,0 0 1 0,4 7-1 0,-4-7 1 16,0 0-6-16,0 0 6 0,-13 3-6 0,-18 6 6 15,1-4-653-15</inkml:trace>
  <inkml:trace contextRef="#ctx0" brushRef="#br0" timeOffset="-45430.46">13231 9828 684 0,'0'0'0'0,"0"0"0"16,0 0 0-16,0 0 0 0,0 0 0 0,-5-7 0 15,5 7 0-15,0 0-10 0,0 0 10 0,0 0-10 16,0 0 10-16,0 0-438 0</inkml:trace>
  <inkml:trace contextRef="#ctx0" brushRef="#br0" timeOffset="-44824.47">12942 9876 617 0,'0'0'0'0,"0"0"0"0,47-15 0 0,-47 15-10 15,0 0 10-15,41-12-10 0,6-9 10 0,-47 21 4 16,0 0-4-16,50-21 4 0,8-3-4 0,-58 24 2 16,0 0-2-16,62-24 2 0,3 5-2 0,-65 19 20 0,0 0-20 15,60-21 21-15,-2 5-21 0,-58 16 41 0,0 0-41 16,50-17 42-16,-13 7-42 0,-37 10 44 0,0 0-44 16,30-7 44-16,-14 5-44 0,1-3-556 0</inkml:trace>
  <inkml:trace contextRef="#ctx0" brushRef="#br0" timeOffset="-43670.89">5131 10075 393 0,'0'0'0'15,"0"0"0"-15,0 0 0 0,0 0 41 0,0 0-41 16,0 0 41-16,0 0-41 0,0 0 75 0,0 0-75 16,0 0 75-16,-5 30-75 0,5-30 75 0,0 0-75 15,-7 29 76-15,-4 9-76 0,11-38 50 0,0 0-50 0,-14 45 51 16,0 7-51-16,14-52 35 0,0 0-35 0,-16 57 35 16,2 2-35-16,14-59 27 0,0 0-27 0,-11 54 27 15,3-14-27-15,8-40 22 0,0 0-22 0,-9 24 23 16,5-9-23-16,4-15 24 0,0 0-24 0,0 0 25 15,0 0-25-15,0 0 22 0,0 0-22 0,13-26 22 16,-8-19-22-16,-5 45 20 0,0 0-20 0,9-53 20 0,5-4-20 16,-14 57 16-16,0 0-16 0,17-59 17 0,-2 0-17 15,-15 59 18-15,0 0-18 0,17-62 18 0,3-4-18 16,-20 66 15-16,0 0-15 0,21-64 16 0,-4 10-16 16,-17 54 15-16,0 0-15 0,15-36 16 0,-7 20-16 15,-8 16 15-15,0 0-15 0,9-5 16 0,5 14-16 16,-14-9 15-16,0 0-15 0,9 26 16 0,0 20-16 15,-9-46 13-15,0 0-13 0,9 58 14 0,1 2-14 0,-10-60 12 16,0 0-12-16,13 61 13 0,-5 6-13 0,-8-67 11 16,0 0-11-16,6 73 11 0,-3 5-11 0,-3-78 13 15,0 0-13-15,0 78 14 0,2-9-14 0,-2-69 16 0,0 0-16 16,4 59 17-16,-4-18-17 0,0-41 17 0,0 0-17 16,0 31 17-16,0-6-17 0,0-25 11 0,0 0-11 15,0 13 12-15,0-2-12 0,0-11 3 0,0 0-3 16,0 0 3-16,0 0-3 0,0 0-1117 0</inkml:trace>
  <inkml:trace contextRef="#ctx0" brushRef="#br0" timeOffset="-43494.19">5112 10890 785 0,'0'0'0'0,"24"-10"0"16,35-12 0-16,-59 22 0 0,0 0 0 0,70-26 0 16,3 3 0-16,-73 23-1 0,0 0 1 0,68-15 0 0,-13 11 0 15,3 1-528-15</inkml:trace>
  <inkml:trace contextRef="#ctx0" brushRef="#br0" timeOffset="-42976.37">5539 9380 259 0,'0'0'0'0,"0"0"0"16,-16 15 0-16,16-15 1 0,0 0-1 0,-13 12 1 15,1 2-1-15,12-14 13 0,0 0-13 0,-7 16 14 16,-2 3-14-16,9-19 22 0,0 0-22 0,-3 29 23 15,3 8-23-15,0-37 45 0,0 0-45 0,5 39 46 16,7 6-46-16,-12-45 60 0,0 0-60 0,23 40 61 16,9 2-61-16,-32-42 60 0,0 0-60 0,44 41 60 15,11 2-60-15,-55-43 75 0,0 0-75 0,63 54 76 0,4 12-76 16,-67-66 77-16,0 0-77 0,60 81 78 0,-10 13-78 16,-50-94 79-16,0 0-79 0,37 100 80 0,-11 9-80 15,-26-109 89-15,0 0-89 0,21 118 89 0,-10 6-89 16,-11-124 88-16,0 0-88 0,0 137 89 0,-18 19-89 15,18-156 75-15,0 0-75 0,-28 164 75 0,-21 2-75 16,49-166 65-16,0 0-65 0,-67 165 66 0,-25-6-66 16,92-159 43-16,0 0-43 0,-94 156 43 0,8-2-43 0,86-154 11 15,0 0-11-15,-81 133 12 0,9-27-12 0,-6-6-1347 16</inkml:trace>
  <inkml:trace contextRef="#ctx0" brushRef="#br0" timeOffset="-38628.33">17873 7575 359 0,'0'0'0'0,"0"0"0"0,0 0 0 0,0 0 20 0,0 0-20 15,0 0 21-15,0 0-21 0,0 0 35 0,0 0-35 16,0 0 36-16,0 0-36 0,0 0 59 0,0 0-59 16,0 0 59-16,0 0-59 0,0 0 40 0,0 0-40 15,0 0 41-15,0 0-41 0,0 0 31 0,0 0-31 16,0 0 31-16,0 0-31 0,0 0 22 0,0 0-22 15,0 0 23-15,0 0-23 0,0 0 19 0,0 0-19 16,-22 3 20-16,2 1-20 0,20-4 18 0,0 0-18 16,-21 5 18-16,2-2-18 0,19-3 24 0,0 0-24 0,-20 5 24 15,1 4-24-15,19-9 22 0,0 0-22 0,-23 10 22 16,-5 3-22-16,28-13 36 0,0 0-36 0,-30 15 36 16,1 6-36-16,29-21 30 0,0 0-30 0,-31 17 30 15,-1 2-30-15,32-19 23 0,0 0-23 0,-41 24 24 16,-5 9-24-16,46-33 18 0,0 0-18 0,-51 40 19 15,-5 0-19-15,56-40 17 0,0 0-17 0,-57 42 17 0,8-3-17 16,49-39 16-16,0 0-16 0,-51 40 16 0,-2-2-16 16,53-38 16-16,0 0-16 0,-56 40 16 0,-11 0-16 15,67-40 16-15,0 0-16 0,-69 48 16 0,2 9-16 16,67-57 14-16,0 0-14 0,-64 61 14 0,11-1-14 16,53-60 16-16,0 0-16 0,-46 52 17 0,1-3-17 15,45-49 14-15,0 0-14 0,-50 45 15 0,1 0-15 16,49-45 13-16,0 0-13 0,-50 40 13 0,8-2-13 15,42-38 15-15,0 0-15 0,-33 43 15 0,10 5-15 16,23-48 13-16,0 0-13 0,-20 44 14 0,6-6-14 0,14-38 12 16,0 0-12-16,-10 31 13 0,8-14-13 0,2-17 9 15,0 0-9-15,-4 12 10 0,1 0-10 0,3-12 7 0,0 0-7 16,-6 11 8-16,-1-2-8 0,7-9 7 0,0 0-7 16,-3 8 7-16,3-8-7 0,0 0 6 0,0 0-6 15,0 0 6-15,-4 5-6 0,4-5 4 0,0 0-4 16,0 0 4-16,0 0-4 0,0 0 2 0,0 0-2 15,0 0 2-15,0 0-2 0,0 0 0 0,0 0 0 16,0 0 1-16,0 0-1 0,0 0 0 0,0 0 0 16,0 0 0-16,7-5 0 0,0-3-1111 0</inkml:trace>
  <inkml:trace contextRef="#ctx0" brushRef="#br0" timeOffset="-38059.43">16519 8217 505 0,'0'0'0'0,"0"0"0"0,0 0 0 0,0 0 0 16,0 0 0-16,0 7 1 0,0-7-1 0,0 0 6 15,0 0-6-15,0 0 7 0,-20 20-7 0,20-20 13 0,0 0-13 16,-15 21 14-16,-3 7-14 0,18-28 18 0,0 0-18 16,-16 33 18-16,2 0-18 0,14-33 33 0,0 0-33 15,-12 36 34-15,-4 4-34 0,16-40 41 0,0 0-41 16,-14 45 41-16,-2 3-41 0,16-48 36 0,0 0-36 15,-18 57 37-15,0 19-37 0,18-76 24 0,0 0-24 16,-19 73 24-16,7-9-24 0,12-64 25 0,0 0-25 16,-13 57 26-16,8-17-26 0,5-40 20 0,0 0-20 15,-5 28 20-15,1-7-20 0,4-21 18 0,0 0-18 16,4 12 18-16,1-4-18 0,-5-8 19 0,0 0-19 0,5 5 20 16,2-1-20-16,-7-4 25 0,0 0-25 0,18-5 26 15,12-7-26-15,-30 12 25 0,0 0-25 0,39-21 26 16,10 2-26-16,-49 19 37 0,0 0-37 0,51-21 37 15,2-3-37-15,-53 24 36 0,0 0-36 0,50-21 36 16,-8 6-36-16,-42 15 34 0,0 0-34 0,35-20 35 0,-7 3-35 16,-28 17 34-16,0 0-34 0,22-15 34 0,-14 8-34 15,-8 7 27-15,0 0-27 0,0 0 28 0,9 3-28 16,-9-3 21-16,0 0-21 0,0 0 22 0,2 16-22 16,-2-16 17-16,0 0-17 0,5 8 17 15,2 3-17-15,-7-11 6 0,0 0-6 0,9 5 6 0,0-5-6 16,0 0-1101-16</inkml:trace>
  <inkml:trace contextRef="#ctx0" brushRef="#br0" timeOffset="-7888.44">5334 6407 124 0,'0'0'0'0,"0"0"0"16,0 0 0-16,0 0 5 0,0 0-5 0,0 0 5 16,0 0-5-16,0 0 14 0,0 0-14 0,0 0 14 15,0 0-14-15,0 0 22 0,0 0-22 0,0 0 23 16,-14 20-23-16,14-20 25 0,0 0-25 0,-9 12 26 0,4 1-26 16,5-13 23-16,0 0-23 0,-4 8 23 0,-1-1-23 15,5-7 21-15,0 0-21 0,0 9 21 0,-4 5-21 16,4-14 13-16,0 0-13 0,0 15 13 0,-5 4-13 15,5-19 8-15,0 0-8 0,-3 18 8 0,3-6-8 16,0-12 5-16,0 0-5 0,0 12 5 0,0 3-5 16,0-15 4-16,0 0-4 0,0 12 5 0,-4 1-5 0,4-13 6 15,0 0-6-15,-2 12 6 0,-1 0-6 16,3-12 9-16,0 0-9 0,0 12 9 0,-4-7-9 0,4-5 11 16,0 0-11-16,0 0 11 0,-2 12-11 0,2-12 11 0,0 0-11 15,0 0 11-15,0 7-11 0,0-7 12 0,0 0-12 16,0 0 13-16,0 0-13 0,0 0 10 0,0 0-10 15,0 0 10-15,0 0-10 0,0 0 8 0,0 0-8 16,0 0 8-16,0 0-8 0,0 0 6 0,0 0-6 16,0 0 7-16,0 0-7 0,0 0 5 0,0 0-5 15,6 0 5-15,-6 0-5 0,0 0 2 0,0 0-2 0,0 0 2 16,3 7-2-16,-3-7 1 0,0 0-1 0,0 0 1 16,0 0-1-16,0 0 0 0,0 0 0 0,2-7 0 15,-2 7 0-15,0 0 0 0,0 0 0 0,0-12 0 16,0 5 0-16,0 7 0 0,0 0 0 0,-2-5 0 15,-1-4 0-15,3 9 0 0,0 0 0 0,-6-12 0 16,1-9 0-16,-4 2-369 0</inkml:trace>
  <inkml:trace contextRef="#ctx0" brushRef="#br0" timeOffset="3677.59">11386 7471 281 0,'0'0'0'16,"0"0"0"-16,0 0 0 0,0 0 1 0,0 0-1 15,0 0 2-15,0 0-2 0,0 0 18 0,0 0-18 16,7-23 19-16,-7 13-19 0,0 10 26 0,0 0-26 16,5-17 26-16,-1-11-26 0,-4 28 16 0,0 0-16 15,10-29 16-15,4-3-16 0,-14 32 10 0,0 0-10 16,22-32 11-16,1-5-11 0,-23 37 6 0,0 0-6 0,26-33 6 15,6 6-6-15,-32 27 5 0,0 0-5 0,32-25 6 16,1 10-6-16,-33 15 4 0,0 0-4 0,34-9 4 16,-12 9-4-16,-22 0 3 0,0 0-3 0,23 9 4 15,-5 18-4-15,-18-27 4 0,0 0-4 0,14 37 4 0,-5 15-4 16,-9-52 15-16,0 0-15 0,2 59 15 0,-2-1-15 16,0-58 26-16,0 0-26 0,3 54 27 0,6-5-27 15,-9-49 34-15,0 0-34 0,12 39 34 0,-6-8-34 16,-6-31 32-16,0 0-32 0,9 26 32 0,-1-1-32 15,-8-25 22-15,0 0-22 0,11 20 22 0,3-4-22 16,-14-16 12-16,0 0-12 0,18 10 12 0,6-4-12 16,-24-6 3-16,0 0-3 0,29-4 4 0,-3-1-4 0,-26 5 0 15,0 0 0-15,32-12 0 0,-4 0 0 16,-28 12-1-16,0 0 1 0,28-19 0 0,-1 1 0 0,-27 18 0 16,0 0 0-16,21-22 0 0,-3-2 0 0,-18 24 0 15,0 0 0-15,5-30 0 0,-3-1 0 0,-2 31 1 16,0 0-1-16,-6-36 1 0,-4-6-1 0,10 42 3 0,0 0-3 15,-23-45 4-15,-4-3-4 0,27 48 6 0,0 0-6 16,-26-44 6-16,-2 12-6 0,28 32 11 0,0 0-11 16,-22-30 11-16,8 15-11 0,14 15 19 0,0 0-19 15,-12-16 20-15,5 7-20 0,7 9 18 0,0 0-18 16,0 0 18-16,-4-8-18 0,4 8 18 0,0 0-18 16,0 0 18-16,0 0-18 0,0 0 12 0,0 0-12 0,0 22 12 15,2 13-12-15,-2-35 7 0,0 0-7 0,7 48 7 16,-1 9-7-16,-6-57 4 0,0 0-4 0,5 61 5 15,7-7-5-15,-12-54 1 0,0 0-1 0,14 46 2 16,0-4-2-16,-14-42 0 0,0 0 0 0,22 36 0 16,1-5 0-16,-23-31 0 0,0 0 0 0,26 28 0 15,-3-7 0-15,-23-21 0 0,0 0 0 0,18 14 0 16,1-7 0-16,-19-7 0 0,0 0 0 0,21-4 0 16,2-5 0-16,-23 9-5 0,0 0 5 0,28-15-4 15,2-2 4-15,2-4-657 0</inkml:trace>
  <inkml:trace contextRef="#ctx0" brushRef="#br0" timeOffset="4053.84">12423 7711 247 0,'0'0'0'0,"2"12"0"16,7 25 0-16,-9-37 1 0,0 0-1 0,12 45 1 16,0-5-1-16,-12-40 6 0,0 0-6 0,14 33 7 0,-5-14-7 15,0 1-137-15</inkml:trace>
  <inkml:trace contextRef="#ctx0" brushRef="#br0" timeOffset="4325.2">12409 7332 337 0,'0'0'0'16,"0"0"0"-16,-7 9 0 0,7-9 0 0,0 0 0 15,-2 7 0-15,-3 2 0 0,5-9 3 0,0 0-3 16,0 0 4-16,-2 5-4 0,2-5 7 0,0 0-7 16,0 0 7-16,0 0-7 0,0 0 6 0,0 0-6 15,0 0 7-15,0 0-7 0,0 0 5 0,0 0-5 16,12 3 6-16,8 9-6 0,1 0-227 0</inkml:trace>
  <inkml:trace contextRef="#ctx0" brushRef="#br0" timeOffset="4837.55">12852 7332 214 0,'0'0'0'15,"5"4"0"-15,13-2 0 0,-18-2 3 0,0 0-3 0,23-2 4 16,14-14-4-16,-37 16 10 0,0 0-10 0,44-20 10 16,5-3-10-16,-49 23 14 0,0 0-14 0,44-22 14 15,-7 6-14-15,-37 16 26 0,0 0-26 0,32-12 27 16,-6 1-27-16,-26 11 38 0,0 0-38 0,16-5 39 16,-3 2-39-16,-13 3 41 0,0 0-41 0,8-4 41 15,-8 4-41-15,0 0 38 0,0 0-38 0,0 0 39 0,0 0-39 16,0 0 28-16,0 0-28 0,0 0 28 0,-5 11-28 15,-4 1-401-15</inkml:trace>
  <inkml:trace contextRef="#ctx0" brushRef="#br0" timeOffset="5017.21">13190 7478 303 0,'0'0'0'0,"6"0"0"0,11 0 0 0,-17 0 2 16,0 0-2-16,20 0 3 0,-4-4-3 0,-16 4 9 0,0 0-9 16,14-5 9-16,0-10-9 0,-14 15 12 0,0 0-12 15,10-9 12-15,-1 0-12 0,0 2-203 0</inkml:trace>
  <inkml:trace contextRef="#ctx0" brushRef="#br0" timeOffset="5977.35">13132 7402 135 0,'0'0'0'0,"0"0"0"16,13 0 0-16,-13 0 6 0,0 0-6 0,15-6 6 16,7-6-6-16,-22 12 15 0,0 0-15 0,26-22 15 15,6-4-15-15,-32 26 25 0,0 0-25 0,32-28 26 16,-1 11-26-16,-31 17 42 0,0 0-42 0,32-12 42 0,-14 5-42 15,-18 7 42-15,0 0-42 0,10-4 43 0,3 3-43 16,-13 1 36-16,0 0-36 0,8 0 37 0,-8 0-37 16,0 0 32-16,0 0-32 0,0 0 32 0,-5 10-32 15,5-10 28-15,0 0-28 0,-12 16 29 0,-16 8-29 16,28-24 21-16,0 0-21 0,-34 27 22 0,1-2-22 16,33-25 19-16,0 0-19 0,-32 17 20 0,5-3-20 15,27-14 27-15,0 0-27 0,-23 12 27 0,2 0-27 16,21-12 15-16,0 0-15 0,-19 12 16 0,1-3-16 0,18-9 10 15,0 0-10-15,-17 3 10 0,4 3-10 0,13-6 4 16,0 0-4-16,-7 0 4 0,-2 3-4 0,9-3 1 0,0 0-1 16,-9 0 2-16,9 0-2 0,0 0 1 0,0 0-1 15,-7 9 1-15,7-9-1 0,0 0 1 0,0 0-1 16,-10 5 1-16,10-5-1 0,0 0 1 0,0 0-1 16,-9 7 1-16,9-7-1 0,0 0 2 0,0 0-2 15,-4 7 2-15,4-7-2 0,0 0 1 0,0 0-1 16,9 5 1-16,7-5-1 0,-16 0 1 0,0 0-1 15,23-4 1-15,-3-1-1 0,-20 5 0 0,0 0 0 16,26-7 1-16,6-1-1 0,-32 8 0 0,0 0 0 16,26-9 0-16,-10-1 0 0,-16 10 0 0,0 0 0 15,12-2 0-15,-3-2 0 0,-9 4 0 0,0 0 0 0,0 0 0 16,0 0 0-16,0 0 0 0,0 0 0 0,-3 13 0 16,-6-5 0-16,9-8 0 0,0 0 0 0,-14 11 0 15,-4-1 0-15,18-10 0 0,0 0 0 0,-19 10 0 16,-2-4 0-16,21-6 0 0,0 0 0 0,-23 6 0 15,-2-4 0-15,25-2 0 0,0 0 0 0,-23 2 0 0,-2 0 0 16,1 1-543-16</inkml:trace>
  <inkml:trace contextRef="#ctx0" brushRef="#br0" timeOffset="6507.77">13231 7163 180 0,'0'0'0'0,"9"0"0"0,7-4 0 0,-16 4 5 16,0 0-5-16,21 4 5 0,-7 11-5 0,-14-15 6 0,0 0-6 16,9 25 6-16,-6 14-6 0,-3 3-92 15</inkml:trace>
  <inkml:trace contextRef="#ctx0" brushRef="#br0" timeOffset="7141.1">13899 7000 259 0,'0'0'0'0,"9"-3"0"0,9-9 0 15,-18 12 0-15,0 0 0 0,23-21 0 0,0-7 0 16,-23 28 0-16,0 0 0 0,17-40 0 0,3-5 0 0,-20 45 10 15,0 0-10-15,17-43 11 0,-6 7-11 0,-11 36 43 16,0 0-43-16,7-30 44 0,-7 3-44 0,0 27 73 16,0 0-73-16,0-25 73 0,0 1-73 0,0 24 65 15,0 0-65-15,2-24 65 0,-4 7-65 0,2 17 54 16,0 0-54-16,-7-16 54 0,0 4-54 0,7 12 44 16,0 0-44-16,-9-9 44 0,0 6-44 0,9 3 32 0,0 0-32 15,-7-4 32-15,0 8-32 0,7-4 23 0,0 0-23 16,-16 12 24-16,-1 16-24 0,17-28 16 0,0 0-16 15,-16 36 16-15,-2 9-16 0,18-45 11 0,0 0-11 16,-14 50 12-16,0 18-12 0,14-68 8 0,0 0-8 16,-11 67 9-16,6-1-9 0,5-66 7 0,0 0-7 15,-2 52 8-15,8-7-8 0,-6-45 5 0,0 0-5 0,8 36 5 16,7-6-5-16,-15-30 3 0,0 0-3 0,19 25 3 16,6-4-3-16,-25-21 0 0,0 0 0 0,26 12 1 15,8-12-1-15,-34 0 0 0,0 0 0 0,35-7 1 16,-2-1-1-16,-33 8 0 0,0 0 0 0,32-12 0 15,-2 0 0-15,-30 12 0 0,0 0 0 0,27-13 0 16,-4 5 0-16,-23 8 0 0,0 0 0 0,17-9 1 16,-3 2-1-16,-14 7 0 0,0 0 0 0,13-7 0 15,-5 2 0-15,3 0-732 0</inkml:trace>
  <inkml:trace contextRef="#ctx0" brushRef="#br0" timeOffset="7386.68">14504 6806 135 0,'0'0'0'16,"0"0"0"-16,0 21 0 0,0-21 18 0,0 0-18 15,2 24 18-15,0 4-18 0,-2-28 32 0,0 0-32 16,5 33 33-16,1-4-33 0,-6-29 29 0,0 0-29 15,3 31 30-15,2 9-30 0,-5-40 26 0,0 0-26 16,6 38 26-16,-1-7-26 0,-5-31 20 0,0 0-20 16,7 28 20-16,-7 2-20 0,0-30 16 0,0 0-16 15,0 19 16-15,0-7-16 0,0 0-255 0</inkml:trace>
  <inkml:trace contextRef="#ctx0" brushRef="#br0" timeOffset="7701.8">14504 6600 135 0,'0'0'0'0,"0"0"0"0,0 18 0 16,0-18 1-16,0 0-1 0,-5 8 2 0,5-8-2 15,0 0 3-15,0 0-3 0,-2 9 4 0,2-9-4 16,0 0 4-16,0 0-4 0,0 7 4 0,0-7-4 15,0 0 10-15,0 0-10 0,0 0 10 0,0 7-10 0,0-7 20 16,0 0-20-16,0 0 20 0,2-11-20 0,-2 11 42 16,0 0-42-16,2-13 43 0,-2-6-43 0,0 19 55 15,0 0-55-15,0-21 56 0,0 2-56 0,0 19 62 16,0 0-62-16,-2-16 62 0,-1 2-62 0,3 14 56 16,0 0-56-16,-4-8 57 0,4 8-57 0,0 0 45 15,0 0-45-15,-10-2 46 0,-3 16-46 0,13-14 36 0,0 0-36 16,-10 17 37-16,8-1-37 0,0-1-548 0</inkml:trace>
  <inkml:trace contextRef="#ctx0" brushRef="#br0" timeOffset="8258.12">15053 6820 270 0,'0'0'0'0,"0"0"0"0,0-9 0 0,0 9 4 16,0 0-4-16,-2-6 5 0,2 6-5 16,0 0 14-16,0 0-14 0,-10 1 15 0,-3 11-15 0,13-12 18 15,0 0-18-15,-17 21 19 0,-3 3-19 0,20-24 31 16,0 0-31-16,-17 28 31 0,-5 5-31 0,22-33 41 0,0 0-41 16,-22 33 42-16,-10-2-42 0,32-31 39 0,0 0-39 15,-37 35 40-15,-11-1-40 0,48-34 34 0,0 0-34 16,-51 33 34-16,-13 0-34 0,64-33 39 0,0 0-39 15,-63 36 39-15,-2 1-39 0,65-37 39 16,0 0-39-16,-60 31 40 0,2 2-40 0,58-33 33 0,0 0-33 16,-60 31 34-16,-9 2-34 0,69-33 33 0,0 0-33 15,-67 27 33-15,0 3-33 0,67-30 29 0,0 0-29 16,-58 28 30-16,5-3-30 0,53-25 24 0,0 0-24 16,-52 26 25-16,1 7-25 0,51-33 22 0,0 0-22 15,-51 30 22-15,-2 3-22 0,53-33 19 0,0 0-19 0,-51 36 20 16,9 7-20-16,42-43 5 0,0 0-5 0,-37 42 6 15,12 1-6-15,25-43 0 0,0 0 0 0,-16 40 1 16,7-12-1-16,9-28-3 0,0 0 3 0,0 20-3 16,7-8 3-16,-7-12-26 0,0 0 26 0,16 2-26 15,16-7 26-15,-4 0-744 0</inkml:trace>
  <inkml:trace contextRef="#ctx0" brushRef="#br0" timeOffset="8763.38">14409 7519 225 0,'0'0'0'0,"0"0"0"15,6 11 0-15,-6-11-1 0,0 0 1 0,3 8 0 16,-5 1 0-16,2-9-2 0,0 0 2 0,-5 16-2 15,-4 8 2-15,9-24 3 0,0 0-3 0,-7 31 3 16,4 4-3-16,3-35 15 0,0 0-15 0,0 43 15 16,0 17-15-16,0-60 41 0,0 0-41 0,3 68 42 15,8 1-42-15,-11-69 54 0,0 0-54 0,9 66 54 16,-4 0-54-16,-5-66 50 0,0 0-50 0,7 71 50 16,0 6-50-16,-7-77 42 0,0 0-42 0,9 71 43 15,-2-8-43-15,-7-63 34 0,0 0-34 0,9 55 35 0,-1-13-35 16,-8-42 27-16,0 0-27 0,9 31 28 0,-2-14-28 15,-7-17 23-15,0 0-23 0,4 12 24 0,-1 0-24 16,-3-12 18-16,0 0-18 0,6 9 18 0,-6-9-18 16,0 0 11-16,0 0-11 0,0 10 12 0,0-10-12 0,0 0-587 15</inkml:trace>
  <inkml:trace contextRef="#ctx0" brushRef="#br0" timeOffset="9158.35">14409 7947 539 0,'0'0'0'15,"0"-9"0"-15,-3-12 0 0,3 21 6 0,0 0-6 16,-6-33 6-16,1-5-6 0,5 38 15 0,0 0-15 16,-3-41 15-16,-1-4-15 0,4 45 23 0,0 0-23 15,0-40 23-15,4 9-23 0,-4 31 27 0,0 0-27 16,3-26 27-16,4-5-27 0,-7 31 29 0,0 0-29 16,9-30 29-16,0 6-29 0,-9 24 42 0,0 0-42 15,12-21 43-15,-3 2-43 0,-9 19 43 0,0 0-43 16,5-19 43-16,4-3-43 0,-9 22 45 0,0 0-45 0,11-19 46 15,-3 1-46-15,-8 18 40 0,0 0-40 0,9-10 41 16,4 7-41-16,-13 3 31 0,0 0-31 0,12 0 31 16,7 7-31-16,-19-7 25 0,0 0-25 0,18 15 26 15,1 6-26-15,-19-21 22 0,0 0-22 0,16 24 22 0,-2 6-22 16,-14-30 15-16,0 0-15 0,11 34 16 0,-6 2-16 16,-5-36 16-16,0 0-16 0,0 37 17 0,-1 1-17 15,1-38 18-15,0 0-18 0,-9 43 19 0,-2 6-19 16,11-49 18-16,0 0-18 0,-12 48 18 0,-1-12-18 15,13-36 10-15,0 0-10 0,-10 28 11 0,1-12-11 16,9-16 7-16,0 0-7 0,-9 10 8 0,0-3-8 16,9-7 3-16,0 0-3 0,-12 0 4 0,-6-5-4 15,18 5 1-15,0 0-1 0,-15-4 2 0,-1-6-2 0,16 10-1 16,0 0 1-16,-11-9 0 0,2 4 0 0,-1-4-1006 16</inkml:trace>
  <inkml:trace contextRef="#ctx0" brushRef="#br0" timeOffset="9502.11">14799 7935 270 0,'0'0'0'0,"4"5"0"0,4 10 0 15,-8-15 2-15,0 0-2 0,9 23 3 0,0 3-3 16,-9-26 10-16,0 0-10 0,9 26 11 0,-4-5-11 15,-5-21 15-15,0 0-15 0,5 17 16 0,4-2-16 16,-9-15 20-16,0 0-20 0,11 13 21 0,-4-12-21 16,-7-1 16-16,0 0-16 0,9-1 16 0,0-8-16 15,-1 2-240-15</inkml:trace>
  <inkml:trace contextRef="#ctx0" brushRef="#br0" timeOffset="9922.34">14744 7590 214 0,'0'0'0'0,"0"0"0"16,4 9 0-16,-4-9 8 0,0 0-8 0,0 7 8 15,0-7-8-15,0 0 17 0,0 0-17 0,0 0 17 16,2 8-17-16,-2-8 23 0,0 0-23 0,0 0 24 16,0 0-24-16,0 0 20 0,0 0-20 0,0 0 20 0,0 0-20 15,0 0 22-15,0 0-22 0,0 0 23 0,5-8-23 16,-5 8 28-16,0 0-28 0,0 0 29 0,7-7-29 15,-7 7 30-15,0 0-30 0,0 0 30 0,0 0-30 16,0 0 26-16,0 0-26 0,0 0 26 0,0 0-26 16,0 0 23-16,0 0-23 0,4 12 23 0,-8-3-23 15,4-9 18-15,0 0-18 0,-4 10 18 0,1-1-18 16,3-9 15-16,0 0-15 0,-2 8 15 0,-3 1-15 0,5-9 14 16,0 0-14-16,-4 16 15 0,-6 4-15 15,1 5-470-15</inkml:trace>
  <inkml:trace contextRef="#ctx0" brushRef="#br0" timeOffset="30054.55">17828 9842 158 0,'0'0'0'16,"0"0"0"-16,0 0 0 0,0 0 11 0,0 0-11 16,0 0 11-16,0 0-11 0,0 0 38 0,0 0-38 15,0 0 39-15,0 0-39 0,0 0 57 0,0 0-57 0,0 0 57 16,-23 0-57-16,23 0 46 0,0 0-46 0,0 0 46 16,-9 1-46-16,9-1 37 0,0 0-37 0,0 0 37 15,-9-3-37-15,9 3 26 0,0 0-26 0,0 0 26 16,-9-2-26-16,9 2 15 0,0 0-15 0,0 0 16 15,0 0-16-15,0 0 11 0,0 0-11 0,0 0 11 0,-7 0-11 16,7 0 9-16,0 0-9 0,0 0 10 0,0 0-10 16,0 0 10-16,0 0-10 0,0 0 10 0,-7 0-10 15,7 0 11-15,0 0-11 0,0 0 11 0,0 0-11 16,0 0 16-16,0 0-16 0,0 0 17 0,0 0-17 16,0 0 19-16,0 0-19 0,0 0 19 0,0 0-19 15,0 0 19-15,0 0-19 0,7 0 19 0,-7 0-19 16,0 0 12-16,0 0-12 0,11-1 13 0,3 1-13 15,-14 0 8-15,0 0-8 0,23-4 8 0,-4 2-8 0,-19 2 6 16,0 0-6-16,30-1 6 0,5-3-6 16,-35 4 7-16,0 0-7 0,38-2 7 0,-7-3-7 0,-31 5 8 0,0 0-8 15,27-5 8-15,3-2-8 0,-30 7 7 0,0 0-7 16,33-7 7-16,4 0-7 0,-37 7 5 0,0 0-5 16,32-5 5-16,-6 2-5 0,-26 3 4 0,0 0-4 15,29-4 4-15,8 1-4 0,-37 3 5 0,0 0-5 16,39-2 6-16,-6-3-6 0,-33 5 9 0,0 0-9 15,32-4 10-15,1 3-10 0,-33 1 14 0,0 0-14 16,27 0 14-16,-6 3-14 0,-21-3 15 0,0 0-15 16,18 3 16-16,-4 1-16 0,-14-4 14 0,0 0-14 15,9 2 14-15,-9-2-14 0,0 0 9 0,0 0-9 0,0 0 10 16,0 0-10-16,0 0 5 0,0 0-5 16,0 0 5-16,0 0-5 0,0 0 0 0,0 0 0 15,0 0 0-15,0 0 0 0,0 0-745 0</inkml:trace>
  <inkml:trace contextRef="#ctx0" brushRef="#br0" timeOffset="30702.43">17828 10068 382 0,'0'0'0'0,"0"0"0"16,-7 11 0-16,7-11 0 0,0 0 0 0,0 0 0 16,-2 5 0-16,2-5 13 0,0 0-13 0,0 0 13 15,0 0-13-15,0 0 29 0,0 0-29 0,9 0 29 0,-1 2-29 16,-8-2 32-16,0 0-32 0,18 5 33 0,12-5-33 16,-30 0 32-16,0 0-32 0,39-5 32 0,-4 1-32 15,-35 4 26-15,0 0-26 0,37-3 26 0,0-2-26 16,-37 5 45-16,0 0-45 0,41-7 46 0,3-5-46 15,-44 12 47-15,0 0-47 0,46-13 47 0,12 1-47 16,-58 12 39-16,0 0-39 0,60-12 39 0,-2 2-39 0,-58 10 33 16,0 0-33-16,53-12 34 0,-7-2-34 0,-46 14 27 15,0 0-27-15,35-12 27 0,-15 5-27 0,-20 7 22 0,0 0-22 16,12-4 23-16,-3 3-23 0,-9 1 16 0,0 0-16 16,0 0 16-16,5-4-16 0,-5 4 10 0,0 0-10 15,0 0 10-15,-5 5-10 0,5-5 0 0,0 0 0 16,0 0 0-16,-9 12 0 0,0 1-786 0</inkml:trace>
  <inkml:trace contextRef="#ctx0" brushRef="#br0" timeOffset="31482.18">18383 9468 303 0,'0'0'0'0,"0"0"0"0,0 0 0 16,0 0 0-16,0 0 0 0,4 9 0 0,-4-9 0 0,0 0 7 16,0 0-7-16,7 0 7 0,-5 8-7 0,-2-8 17 0,0 0-17 15,1 12 17-15,3 9-17 0,-4-21 34 16,0 0-34-16,3 24 34 0,1-1-34 0,-4-23 39 0,0 0-39 15,3 19 40-15,3-2-40 0,-6-17 51 0,0 0-51 16,10 17 52-16,4 4-52 0,-14-21 58 0,0 0-58 16,16 21 58-16,2-2-58 0,-18-19 50 0,0 0-50 15,21 17 50-15,0 2-50 0,-21-19 43 0,0 0-43 16,25 16 43-16,-2 1-43 0,-23-17 38 0,0 0-38 0,21 16 38 16,2-1-38-16,-23-15 29 0,0 0-29 0,23 14 30 15,-4-2-30-15,-19-12 27 0,0 0-27 0,16 12 27 16,-2-1-27-16,-14-11 20 0,0 0-20 0,9 9 21 15,0-1-21-15,-9-8 18 0,0 0-18 0,5 9 19 16,4 1-19-16,-9-10 15 0,0 0-15 0,4 9 16 16,-3-1-16-16,-1-8 11 0,0 0-11 0,4 9 12 0,-4-2-12 15,0-7 9-15,0 0-9 0,0 7 9 0,0 0-9 16,0-7 8-16,0 0-8 0,-7 7 8 0,0 1-8 16,7-8 6-16,0 0-6 0,-9 13 7 0,0-1-7 15,9-12 6-15,0 0-6 0,-7 12 7 0,2 2-7 16,5-14 6-16,0 0-6 0,-9 19 7 0,-2 5-7 15,11-24 4-15,0 0-4 0,-15 29 5 0,-1 6-5 16,16-35 4-16,0 0-4 0,-18 33 5 0,6-9-5 16,12-24 9-16,0 0-9 0,-11 23 9 0,-1-6-9 0,12-17 11 15,0 0-11-15,-11 15 11 0,2 1-11 0,9-16 9 16,0 0-9-16,-8 12 10 0,-5 4-10 0,13-16 8 16,0 0-8-16,-9 15 8 0,1-1-8 0,8-14 6 0,0 0-6 15,-8 11 7-15,5-3-7 0,3-8 4 0,0 0-4 16,0 0 4-16,-4 9-4 0,4-9 2 0,0 0-2 15,0 0 2-15,0 0-2 0,0 0-1 0,0 0 1 16,0 0-1-16,-5 0 1 0,-4-4-1000 0</inkml:trace>
  <inkml:trace contextRef="#ctx0" brushRef="#br0" timeOffset="41674.92">19944 9667 102 0,'0'0'0'0,"0"0"0"0,0 0 0 15,0 0 1-15,0 0-1 0,0 0 1 0,0 0-1 16,0 0 3-16,0 0-3 0,0 0 4 0,0 0-4 16,0 0 5-16,0 0-5 0,0 0 5 0,0 0-5 15,0 0 7-15,0 0-7 0,0 0 7 0,0 0-7 16,0 0 9-16,0 0-9 0,0 0 9 0,0 0-9 16,0 0 11-16,0 0-11 0,0 0 11 0,0 0-11 15,0 0 12-15,0 0-12 0,0 0 13 0,0 0-13 16,0 0 15-16,0 0-15 0,0 7 16 0,0-7-16 0,0 0 20 15,0 0-20-15,0 0 20 0,0 0-20 0,0 0 27 16,0 0-27-16,0 0 27 0,0 0-27 0,0 0 35 16,0 0-35-16,0 0 36 0,0 0-36 0,0 0 32 15,0 0-32-15,0 0 33 0,-7 5-33 0,7-5 30 0,0 0-30 16,0 0 30-16,0 0-30 0,0 0 22 0,0 0-22 16,0 0 23-16,0 0-23 0,0 0 20 0,0 0-20 15,0 0 20-15,-2-9-20 0,2 9 18 0,0 0-18 16,0 0 19-16,-7-13-19 0,7 13 19 0,0 0-19 15,-3-11 20-15,1-4-20 0,2 15 28 0,0 0-28 16,-3-18 28-16,1 3-28 0,2 15 36 0,0 0-36 16,-2-19 36-16,0-7-36 0,2 26 38 0,0 0-38 0,0-25 39 15,0 10-39-15,0 15 40 0,0 0-40 0,2-10 41 16,2 4-41-16,-4 6 37 0,0 0-37 0,5-8 37 16,2-3-37-16,-7 11 32 0,0 0-32 0,9-10 32 15,0 3-32-15,-9 7 32 0,0 0-32 0,8-7 32 16,3 5-32-16,-11 2 28 0,0 0-28 0,12 0 29 15,4-3-29-15,-16 3 22 0,0 0-22 0,16-4 22 16,-4 8-22-16,-12-4 16 0,0 0-16 0,11 3 16 16,-6-1-16-16,-5-2 13 0,0 0-13 0,0 0 13 15,13 10-13-15,-13-10 8 0,0 0-8 0,5 21 8 0,-5 16-8 16,0-37 6-16,0 0-6 0,-2 41 6 0,-1 2-6 16,3-43 3-16,0 0-3 0,-6 37 3 0,-2-6-3 15,8-31 2-15,0 0-2 0,-9 29 2 0,3-5-2 16,6-24 1-16,0 0-1 0,-5 25 1 0,0-5-1 0,5-20 1 15,0 0-1-15,-2 23 2 0,2 6-2 0,0-29 1 16,0 0-1-16,2 28 1 0,3-4-1 0,-5-24 1 16,0 0-1-16,5 21 1 0,2-4-1 0,-7-17 1 0,0 0-1 15,9 21 1-15,4 3-1 0,-13-24 0 0,0 0 0 16,14 25 1-16,3-3-1 0,-17-22 1 0,0 0-1 16,20 14 1-16,1 0-1 0,-21-14 1 15,0 0-1-15,16 10 1 0,0-5-1 0,-16-5 1 0,0 0-1 16,10 6 2-16,3-5-2 0,-13-1 2 0,0 0-2 15,14 2 2-15,0-2-2 0,-14 0 1 0,0 0-1 16,14-3 1-16,2-10-1 0,-16 13 1 0,0 0-1 16,12-24 1-16,2-7-1 0,-14 31 0 0,0 0 0 15,9-29 0-15,-4-1 0 0,-5 30 0 0,0 0 0 16,4-27 0-16,1-8 0 0,-5 35 0 0,0 0 0 0,6-35 0 16,-3 9 0-16,-3 26 0 0,0 0 0 0,0-27 1 15,0-8-1-15,0 35 2 0,0 0-2 0,2-31 2 16,1 10-2-16,-3 21 4 0,0 0-4 0,0-24 4 15,-5-11-4-15,5 35 5 0,0 0-5 0,-2-38 5 16,4 4-5-16,-2 34 6 0,0 0-6 0,2-26 6 0,1 1-6 16,-3 25 6-16,0 0-6 0,0-19 7 0,0 2-7 15,0 17 5-15,0 0-5 0,0-19 6 0,0 7-6 16,0 12 6-16,0 0-6 0,0-10 6 0,0 3-6 16,0 7 5-16,0 0-5 0,0-9 5 0,0-1-5 15,0 10 3-15,0 0-3 0,-5-6 3 0,5 6-3 16,0 0 2-16,0 0-2 0,-5-8 3 0,5 8-3 15,0 0 2-15,0 0-2 0,0 0 2 0,0-9-2 16,0 9 2-16,0 0-2 0,0 0 2 0,0-7-2 0,0 7 2 16,0 0-2-16,0 0 3 0,0 0-3 0,0 0 2 15,0 0-2-15,0 0 2 0,0-7-2 0,0 7 2 0,0 0-2 16,0 0 3-16,0 0-3 0,0 0 2 0,0 0-2 16,0 0 3-16,0 0-3 0,0 0 3 0,0 0-3 15,0 0 3-15,0 0-3 0,0 0 3 0,0 0-3 16,0 11 3-16,0 6-3 0,0-17 3 0,0 0-3 15,0 24 4-15,-2 4-4 0,2-28 3 0,0 0-3 16,-4 29 3-16,-1 15-3 0,5-44 2 0,0 0-2 16,-5 48 2-16,1-3-2 0,4-45 2 0,0 0-2 15,0 42 2-15,2 1-2 0,-2-43 1 0,0 0-1 0,5 41 1 16,-3-1-1-16,-2-40 0 0,0 0 0 0,4 38 1 16,-1 0-1-16,-3-38 0 0,0 0 0 0,6 40 1 15,2 9-1-15,-8-49 0 0,0 0 0 0,11 48 0 16,0-10 0-16,-11-38 0 0,0 0 0 0,12 35 0 15,4-8 0-15,-16-27 0 0,0 0 0 0,14 21 0 16,-5-7 0-16,-9-14 0 0,0 0 0 0,9 10 1 16,3-1-1-16,-12-9 2 0,0 0-2 0,14 7 2 15,-3-2-2-15,-11-5 4 0,0 0-4 0,7 4 4 0,-7-4-4 16,0 0 4-16,0 0-4 0,0 0 4 0,7 5-4 16,-7-5 1-16,0 0-1 0,0 0 2 0,0 0-2 15,0 0-1121-15</inkml:trace>
  <inkml:trace contextRef="#ctx0" brushRef="#br0" timeOffset="43661.46">20493 9978 247 0,'0'0'0'0,"0"0"0"0,0 0 0 0,0 0 7 15,0 0-7-15,5 7 8 0,-5-7-8 16,0 0 17-16,0 0-17 0,0 0 17 0,12-12-17 0,-12 12 34 16,0 0-34-16,13-10 34 0,-3 5-34 0,-10 5 55 0,0 0-55 15,7-9 55-15,-1 0-55 0,-6 9 69 0,0 0-69 16,0-7 69-16,2-1-69 0,-2 8 68 0,0 0-68 15,0 0 68-15,0 0-68 0,0 0 63 0,0 0-63 16,7-4 63-16,-7 4-63 0,0 0 51 0,0 0-51 16,5 25 52-16,-5 28-52 0,0-53 43 0,0 0-43 15,0 69 44-15,0 6-44 0,0-75 34 0,0 0-34 16,0 78 35-16,0 5-35 0,0-83 22 0,0 0-22 16,5 74 23-16,9-13-23 0,-14-61 15 0,0 0-15 0,18 45 16 15,0-19-16-15,-18-26 9 0,0 0-9 0,19 14 10 16,6-9-10-16,-25-5 5 0,0 0-5 0,23-9 6 15,3-17-6-15,-26 26 4 0,0 0-4 0,25-38 4 16,-8-10-4-16,-17 48 1 0,0 0-1 0,13-47 2 16,-10 4-2-16,-3 43 2 0,0 0-2 0,0-32 3 15,0 13-3-15,0 19 3 0,0 0-3 0,2-12 3 16,-2 5-3-16,0 7 4 0,0 0-4 0,0 0 4 16,-5-8-4-16,5 8 3 0,0 0-3 0,0 0 4 0,-16 20-4 15,16-20 2-15,0 0-2 0,-9 25 3 0,4 4-3 16,5-29 2-16,0 0-2 0,-2 33 2 0,6 5-2 15,-4-38 0-15,0 0 0 0,7 38 1 0,5-7-1 16,-12-31 0-16,0 0 0 0,9 25 0 0,0-10 0 16,-9-15 0-16,0 0 0 0,14 10 0 0,0 1 0 0,-14-11 0 15,0 0 0-15,17 7 0 0,1-2 0 0,-18-5 0 16,0 0 0-16,12-3 1 0,1-6-1 0,-13 9 0 16,0 0 0-16,7-17 1 0,-5-9-1 0,-2 26 0 15,0 0 0-15,-2-30 0 0,-11-6 0 0,13 36-1 0,0 0 1 16,-17-36 0-16,-6 4 0 0,23 32-2 0,0 0 2 15,-27-27-1-15,3 4 1 0,24 23-3 0,0 0 3 16,-30-19-2-16,7 5 2 0,23 14-4 0,0 0 4 16,-16-10-3-16,7 5 3 0,9 5-4 0,0 0 4 15,0 0-3-15,0 0 3 0,0 0-3 0,0 0 3 16,0 0-3-16,0 0 3 0,0 0-4 0,0 0 4 16,11-2-3-16,10 0 3 0,-21 2-4 0,0 0 4 15,32-10-4-15,5-9 4 0,-37 19-4 0,0 0 4 0,40-28-4 16,1-8 4-16,-41 36-5 0,0 0 5 0,40-47-4 15,-4-17 4-15,-36 64-2 0,0 0 2 0,33-62-2 16,-8 6 2-16,-25 56 0 0,0 0 0 0,19-39 0 16,-10 7 0-16,-9 32 1 0,0 0-1 0,4-26 1 15,-4 6-1-15,0 20 5 0,0 0-5 0,-2-16 6 16,-3 7-6-16,5 9 12 0,0 0-12 0,-13-1 12 16,-8 6-12-16,21-5 14 0,0 0-14 0,-19 14 15 0,5 10-15 15,14-24 16-15,0 0-16 0,-11 40 16 0,4 15-16 16,7-55 14-16,0 0-14 0,-2 73 14 0,4 12-14 15,-2-85 11-15,0 0-11 0,7 84 11 0,-2 1-11 16,-5-85 8-16,0 0-8 0,7 85 9 0,0-5-9 16,-7-80 8-16,0 0-8 0,13 69 8 0,4-24-8 15,-17-45 4-15,0 0-4 0,27 26 4 0,6-21-4 16,-33-5 1-16,0 0-1 0,37-16 1 0,2-20-1 0,-4 0-1001 16</inkml:trace>
  <inkml:trace contextRef="#ctx0" brushRef="#br0" timeOffset="44229.11">21301 10091 729 0,'0'0'0'16,"-4"9"0"-16,-6 18 0 0,10-27 1 0,0 0-1 15,-18 31 1-15,-1 7-1 0,19-38-1 0,0 0 1 16,-20 44-1-16,4 8 1 0,16-52-3 0,0 0 3 16,-16 57-3-16,2 3 3 0,14-60-4 0,0 0 4 15,-10 54-4-15,4-21 4 0,6-33-3 0,0 0 3 16,-1 19-2-16,1-12 2 0,0-7-1 0,0 0 1 0,7-7 0 15,3-16 0-15,-10 23 0 0,0 0 0 16,14-36 0-16,2-11 0 0,-16 47 1 0,0 0-1 0,14-45 2 16,-5 2-2-16,-9 43 14 0,0 0-14 0,11-41 15 15,-1 11-15-15,-10 30 37 0,0 0-37 0,9-24 38 16,-4 3-38-16,-5 21 50 0,0 0-50 0,6-15 50 16,-4 8-50-16,-2 7 48 0,0 0-48 0,0 0 49 0,1 12-49 15,-1-12 38-15,0 0-38 0,7 24 39 0,4 17-39 16,-11-41 27-16,0 0-27 0,19 39 28 0,4-8-28 15,-23-31 22-15,0 0-22 0,30 22 23 0,9-8-23 16,-39-14 12-16,0 0-12 0,41 4 12 0,-6-15-12 16,-35 11 7-16,0 0-7 0,35-21 7 0,-3-8-7 15,-32 29 4-15,0 0-4 0,28-42 4 0,-5-8-4 0,-23 50 2 16,0 0-2-16,18-62 2 0,-9-12-2 0,-9 74 1 16,0 0-1-16,5-80 2 0,0 5-2 0,-5 75 4 15,0 0-4-15,5-65 5 0,-3-1-5 0,-2 66 10 16,0 0-10-16,-3-55 10 0,-4 10-10 0,7 45 16 15,0 0-16-15,-7-26 17 0,1 19-17 0,6 7 20 16,0 0-20-16,-12 14 20 0,-6 25-20 0,18-39 22 16,0 0-22-16,-21 52 23 0,3 18-23 0,18-70 20 0,0 0-20 15,-12 77 21-15,7 20-21 0,5-97 15 0,0 0-15 16,0 101 16-16,7-11-16 0,-7-90 13 0,0 0-13 16,16 88 13-16,3 4-13 0,-19-92 9 0,0 0-9 15,23 78 10-15,-2-18-10 0,-21-60 3 0,0 0-3 16,14 43 3-16,-5-18-3 0,-9-25 1 0,0 0-1 0,14 0 1 15,9-25-1-15,-23 25 0 0,0 0 0 0,23-48 0 16,-7-20 0-16,0 3-1077 0</inkml:trace>
  <inkml:trace contextRef="#ctx0" brushRef="#br0" timeOffset="44488.48">20886 10061 1087 0,'0'0'0'0,"0"0"0"0,21-10 0 0,-21 10-12 15,0 0 12-15,37-15-11 0,39-15 11 0,-76 30-22 16,0 0 22-16,81-36-21 0,-8 1 21 0,-73 35-16 0,0 0 16 15,60-29-16-15,-7 8 16 0,-53 21-17 0,0 0 17 16,37-19-16-16,-14 10 16 0,0 1-657 0</inkml:trace>
  <inkml:trace contextRef="#ctx0" brushRef="#br0" timeOffset="45129.7">20451 10200 169 0,'0'0'0'0,"0"0"0"0,-18 7 0 15,18-7 0-15,0 0 0 0,-16 5 0 0,16-5 0 16,0 0 0-16,0 0 0 0,-7 2 1 0,7-2-1 0,0 0 1 16,0 0-1-16,0 0 2 0,0 0-2 0,0 0 25 15,0 0-25-15,0 0 26 0,0 0-26 0,0 0 49 16,0 0-49-16,14-12 50 0,5-2-50 0,-19 14 61 15,0 0-61-15,30-18 62 0,2 3-62 0,-32 15 74 16,0 0-74-16,37-16 75 0,4 1-75 0,-41 15 69 16,0 0-69-16,40-19 69 0,-1-4-69 0,-39 23 58 0,0 0-58 15,30-19 59-15,-14 11-59 0,-16 8 53 0,0 0-53 16,11-9 54-16,-11 9-54 0,0 0 37 0,0 0-37 16,0 0 38-16,0 0-38 0,0 0 29 0,0 0-29 15,0 0 29-15,-29 24-29 0,29-24 21 0,0 0-21 16,-35 26 22-16,-9 0-22 0,44-26 21 0,0 0-21 15,-48 23 21-15,-5 2-21 0,53-25 11 0,0 0-11 16,-49 26 12-16,3-3-12 0,46-23 7 0,0 0-7 0,-39 21 7 16,9-4-7-16,30-17 2 0,0 0-2 0,-19 12 3 15,12-7-3-15,7-5 1 0,0 0-1 0,5-7 1 16,22-12-1-16,-27 19 0 0,0 0 0 0,46-27 1 16,24-13-1-16,-70 40 1 0,0 0-1 0,81-47 1 15,11-8-1-15,-92 55 1 0,0 0-1 0,90-57 1 16,-11 5-1-16,-79 52 2 0,0 0-2 0,74-49 2 15,-14 16-2-15,-60 33 2 0,0 0-2 0,45-24 3 16,-26 12-3-16,-19 12 4 0,0 0-4 0,-4 9 5 0,-24 17-5 16,28-26 3-16,0 0-3 0,-37 46 4 0,-5 18-4 15,-1 2-877-15</inkml:trace>
  <inkml:trace contextRef="#ctx0" brushRef="#br0" timeOffset="46211.62">21274 10158 247 0,'0'0'0'0,"0"0"0"15,-7-3 0-15,7 3 22 0,0 0-22 0,-7-4 23 16,7 4-23-16,0 0 13 0,0 0-13 0,-10-12 14 15,1 7-14-15,9 5 21 0,0 0-21 0,-9-5 21 16,2 3-21-16,7 2 29 0,0 0-29 0,0 0 29 0,-11 0-29 16,11 0 48-16,0 0-48 0,-12 2 49 0,-4 3-49 15,16-5 57-15,0 0-57 0,-21 12 58 0,-6 7-58 16,27-19 51-16,0 0-51 0,-24 23 52 0,3 1-52 16,21-24 37-16,0 0-37 0,-18 28 38 0,4 5-38 15,14-33 21-15,0 0-21 0,-13 32 22 0,10-4-22 16,3-28 14-16,0 0-14 0,7 30 15 0,4 2-15 0,-11-32 8 15,0 0-8-15,12 30 9 0,-1-13-9 0,-11-17 7 16,0 0-7-16,12 4 8 0,7-6-8 0,-19 2 11 0,0 0-11 16,25-14 12-16,1-15-12 0,-26 29 17 0,0 0-17 15,27-35 17-15,-6-3-17 0,-21 38 18 0,0 0-18 16,18-36 18-16,-4 4-18 0,-14 32 24 0,0 0-24 16,10-24 25-16,-6 0-25 0,-4 24 25 0,0 0-25 15,0-24 26-15,-2-9-26 0,2 33 28 0,0 0-28 16,-3-28 28-16,-3 7-28 0,6 21 32 0,0 0-32 15,-5-13 32-15,-4 4-32 0,9 9 38 0,0 0-38 16,0 0 39-16,-10 3-39 0,10-3 40 0,0 0-40 16,-4 18 40-16,-3 16-40 0,7-34 40 0,0 0-40 15,-2 42 41-15,-1 6-41 0,3-48 34 0,0 0-34 16,3 57 34-16,6 11-34 0,-9-68 28 0,0 0-28 0,9 61 28 16,5-15-28-16,-14-46 16 0,0 0-16 0,11 33 17 15,4-12-17-15,-15-21 10 0,0 0-10 0,25-4 10 16,14-20-10-16,-39 24 4 0,0 0-4 0,41-36 4 0,-4-14-4 15,0 1-1177-15</inkml:trace>
  <inkml:trace contextRef="#ctx0" brushRef="#br0" timeOffset="57990.45">22160 8980 259 0,'0'0'0'0,"0"0"0"15,0 0 0-15,0 0 9 0,0 0-9 0,0 0 10 16,0 0-10-16,0 0 26 0,0 0-26 0,0 0 27 16,0 0-27-16,0 0 38 0,0 0-38 0,0 0 38 15,0 0-38-15,0 0 34 0,0 0-34 0,-25-16 34 16,9 9-34-16,16 7 28 0,0 0-28 0,-19-5 28 16,1-3-28-16,18 8 21 0,0 0-21 0,-23-7 21 0,-9-2-21 15,32 9 19-15,0 0-19 0,-35-7 19 16,0 5-19-16,35 2 22 0,0 0-22 0,-37 0 22 0,-5 0-22 15,42 0 25-15,0 0-25 0,-43 0 25 0,3 4-25 16,40-4 25-16,0 0-25 0,-41 5 25 0,2 0-25 16,39-5 36-16,0 0-36 0,-39 2 36 0,2 0-36 15,37-2 38-15,0 0-38 0,-42 3 39 0,-9-3-39 16,51 0 33-16,0 0-33 0,-57 5 34 0,-1 6-34 16,58-11 23-16,0 0-23 0,-60 12 23 0,4 0-23 15,56-12 16-15,0 0-16 0,-55 9 16 0,0 3-16 0,55-12 13 16,0 0-13-16,-63 12 13 0,-6-4-13 0,69-8 16 15,0 0-16-15,-65 7 17 0,7-5-17 0,58-2 12 0,0 0-12 16,-51 4 13-16,3 2-13 0,48-6 15 0,0 0-15 16,-48 9 16-16,-1 0-16 0,49-9 15 0,0 0-15 15,-55 7 16-15,-3-4-16 0,58-3 16 0,0 0-16 0,-60 9 16 16,-7 5-16-16,67-14 16 0,0 0-16 0,-62 13 16 16,4 0-16-16,58-13 16 0,0 0-16 0,-55 8 16 15,2 1-16-15,53-9 12 0,0 0-12 0,-47 5 12 16,-10 2-12-16,57-7 12 0,0 0-12 0,-54 3 13 15,3-3-13-15,51 0 13 0,0 0-13 0,-48 0 14 16,6-8-14-16,42 8 13 0,0 0-13 0,-36-7 14 16,8 0-14-16,28 7 14 0,0 0-14 0,-32-5 15 15,1-4-15-15,31 9 11 0,0 0-11 0,-36-3 12 16,5-1-12-16,31 4 9 0,0 0-9 0,-32 0 9 16,0 0-9-16,32 0 7 0,0 0-7 0,-32-2 7 15,9 1-7-15,23 1 6 0,0 0-6 0,-23 1 7 16,2 5-7-16,21-6 5 0,0 0-5 0,-14 3 6 0,4 2-6 15,10-5 3-15,0 0-3 0,-7 7 4 0,1 2-4 16,6-9 3-16,0 0-3 0,-7 15 3 0,-3 6-3 16,10-21 1-16,0 0-1 0,-9 28 2 0,4-4-2 15,5-24 0-15,0 0 0 0,-6 26 1 0,-3 9-1 16,9-35 0-16,0 0 0 0,-8 36 0 0,2-3 0 16,6-33 0-16,0 0 0 0,-3 36 0 0,-4 4 0 0,7-40 0 15,0 0 0-15,-7 50 0 0,0 9 0 0,7-59-1 16,0 0 1-16,-6 64 0 0,1 2 0 0,5-66-1 15,0 0 1-15,-4 60 0 0,1-6 0 0,3-54-1 16,0 0 1-16,-2 50-1 0,2 0 1 0,0-50-2 16,0 0 2-16,-3 52-1 0,3 4 1 0,0-56-2 0,0 0 2 15,3 57-1-15,4-5 1 0,-7-52-2 0,0 0 2 16,7 47-2-16,-1-2 2 0,-6-45-3 0,0 0 3 16,5 43-2-16,2 2 2 0,-7-45-4 0,0 0 4 15,5 47-3-15,4 3 3 0,-9-50-4 0,0 0 4 0,11 48-4 16,-1 1 4-16,-10-49-5 0,0 0 5 0,11 45-5 15,-2-9 5-15,-9-36-4 0,0 0 4 0,8 35-3 16,-4 1 3-16,-4-36-1 0,0 0 1 0,5 38-1 16,1-3 1-16,-6-35 0 0,0 0 0 0,5 36 0 15,2 4 0-15,-7-40 0 0,0 0 0 0,5 45 0 16,-3 3 0-16,-2-48 0 0,0 0 0 0,0 42 1 16,0-11-1-16,0-31 1 0,0 0-1 0,2 28 1 15,-2 1-1-15,0-29 1 0,0 0-1 0,0 24 2 0,5-8-2 16,-5-16 1-16,0 0-1 0,2 8 1 0,-2-8-1 15,0 0 1-15,0 0-1 0,10 7 1 0,1-1-1 16,-11-6 0-16,0 0 0 0,12 6 1 0,2 0-1 16,-14-6 0-16,0 0 0 0,11 3 0 0,3 1 0 15,-14-4-1-15,0 0 1 0,16 1 0 0,0-1 0 16,-16 0-2-16,0 0 2 0,21-1-1 0,5-3 1 16,-26 4-4-16,0 0 4 0,29-3-3 0,1 3 3 15,-30 0-2-15,0 0 2 0,31 0-1 0,-2 0 1 0,-29 0-1 16,0 0 1-16,35 0 0 0,6 0 0 0,-41 0 0 15,0 0 0-15,45 3 0 0,7 2 0 0,-52-5 0 16,0 0 0-16,52 7 1 0,0 2-1 0,-52-9 1 0,0 0-1 16,47 5 1-16,-12 2-1 0,-35-7 2 0,0 0-2 15,39 5 3-15,5 2-3 0,-44-7 3 0,0 0-3 16,46 5 4-16,2 2-4 0,-48-7 6 0,0 0-6 16,55 2 6-16,5 0-6 0,-60-2 2 0,0 0-2 0,65 1 2 15,-2-1-2-15,-63 0 0 0,0 0 0 0,60-3 1 16,-7-2-1-16,-53 5 1 0,0 0-1 0,57-5 2 15,8-2-2-15,-65 7 1 0,0 0-1 0,69-6 1 16,-6 0-1-16,-63 6 0 0,0 0 0 0,67-6 0 16,-9-2 0-16,-58 8 0 0,0 0 0 0,57-7 1 15,-8 0-1-15,-49 7 0 0,0 0 0 0,53-5 0 16,11-4 0-16,-64 9 0 0,0 0 0 0,63-3 1 16,1-3-1-16,-64 6 1 0,0 0-1 0,54-3 1 15,-1-4-1-15,-53 7 1 0,0 0-1 0,46-5 2 16,-2 5-2-16,-44 0 1 0,0 0-1 0,50-4 2 15,8 1-2-15,-58 3 2 0,0 0-2 0,55-2 3 0,-8 4-3 16,-47-2 2-16,0 0-2 0,42 3 2 0,-3-3-2 16,-39 0 3-16,0 0-3 0,34 0 3 0,-8 4-3 15,-26-4 2-15,0 0-2 0,20 2 3 0,-8-2-3 16,-12 0 2-16,0 0-2 0,14 1 3 0,0 4-3 16,-14-5 1-16,0 0-1 0,13 0 2 0,-3 4-2 15,-10-4 1-15,0 0-1 0,5 0 1 0,-5 0-1 16,0 0 1-16,0 0-1 0,0 0 1 0,8 0-1 0,-8 0 1 15,0 0-1-15,0 0 1 0,12-4-1 0,-12 4 1 16,0 0-1-16,0 0 2 0,7-15-2 0,-7 15 2 0,0 0-2 16,2-9 2-16,-1-3-2 0,-1 12 4 0,0 0-4 15,0-21 5-15,-7-6-5 0,7 27 9 0,0 0-9 16,-7-33 10-16,2-4-10 0,5 37 12 0,0 0-12 16,-5-39 13-16,-4-5-13 0,9 44 14 0,0 0-14 15,-11-41 14-15,1-4-14 0,10 45 13 0,0 0-13 16,-9-43 14-16,5 13-14 0,4 30 13 0,0 0-13 0,-5-33 14 15,2-7-14-15,3 40 14 0,0 0-14 0,-4-41 14 16,1-1-14-16,3 42 13 0,0 0-13 0,-4-43 13 16,-1 0-13-16,5 43 13 0,0 0-13 0,-7-42 14 15,-2 4-14-15,9 38 12 0,0 0-12 0,-7-36 13 16,-2 0-13-16,9 36 11 0,0 0-11 0,-9-40 11 16,4-4-11-16,5 44 12 0,0 0-12 0,-5-46 12 15,-1-8-12-15,6 54 13 0,0 0-13 0,-9-57 13 16,6 2-13-16,3 55 12 0,0 0-12 0,-4-49 12 0,-1 13-12 15,5 36 11-15,0 0-11 0,-9-30 11 16,-1 3-11-16,10 27 9 0,0 0-9 0,-13-24 9 0,8 1-9 16,5 23 8-16,0 0-8 0,-3-26 9 0,1-5-9 15,2 31 6-15,0 0-6 0,0-33 7 0,-4-3-7 16,4 36 6-16,0 0-6 0,-2-44 7 0,2-1-7 16,0 45 5-16,0 0-5 0,0-45 6 0,-3 6-6 15,3 39 6-15,0 0-6 0,-7-33 6 0,2 9-6 16,5 24 4-16,0 0-4 0,-6-25 4 0,-1 1-4 15,7 24 3-15,0 0-3 0,-5-21 3 0,3 2-3 0,2 19 3 16,0 0-3-16,0-17 4 0,0-7-4 0,0 24 3 16,0 0-3-16,-3-28 3 0,6-1-3 0,-3 29 2 0,0 0-2 15,2-32 3-15,1 1-3 0,-3 31 1 0,0 0-1 16,4-29 2-16,3-7-2 0,-7 36 0 0,0 0 0 16,7-33 1-16,-2 8-1 0,-5 25 0 0,0 0 0 15,6-19 1-15,1 2-1 0,-7 17 0 0,0 0 0 16,7-15 0-16,-2 6 0 0,-5 9 0 0,0 0 0 0,2-9 0 15,-2 9 0-15,0 0 0 0,0 0 0 0,0-7 0 16,0 7 0-16,0 0 0 0,0 0 0 0,0 0 0 16,0 0 0-16,0 0 0 0,0 0 0 0,9-7 0 15,-9 7 0-15,0 0 0 0,0 0 0 0,9-1 0 16,-4-3 0-16,-5 4-1 0,0 0 1 0,0 0 0 16,9-7 0-16,-9 7-1 0,0 0 1 0,0 0 0 15,7 0 0-15,-7 0-2 0,0 0 2 0,0 0-1 16,7-1 1-16,-7 1-2 0,0 0 2 0,0 0-2 15,9 8 2-15,-9-8-2 0,0 0 2 0,7 9-1 16,-2 6 1-16,-5-15-2 0,0 0 2 0,5 19-2 0,4 14 2 16,-9-33-4-16,0 0 4 0,9 37-3 0,-9-1 3 15,0-36-3-15,0 0 3 0,2 36-2 0,1 1 2 16,-3-37-2-16,0 0 2 0,4 41-2 0,-1 2 2 16,-3-43-2-16,0 0 2 0,4 45-1 0,3 0 1 15,-7-45-1-15,0 0 1 0,5 49-1 0,-1 8 1 16,-4-57-1-16,0 0 1 0,1 61-1 0,1-3 1 0,-2-58-2 15,0 0 2-15,2 54-1 0,1-7 1 0,-3-47-3 16,0 0 3-16,0 41-2 0,0-11 2 0,0-30-4 16,0 0 4-16,0 33-3 0,4 13 3 0,-4-46-4 15,0 0 4-15,2 52-3 0,-2 5 3 0,0-57-3 16,0 0 3-16,3 66-3 0,6 5 3 0,-9-71-3 0,0 0 3 16,9 69-2-16,0-1 2 0,-9-68-4 0,0 0 4 15,9 78-4-15,-1 10 4 0,-8-88-8 0,0 0 8 16,13 90-7-16,3-2 7 0,-16-88-11 0,0 0 11 15,17 87-11-15,10 10 11 0,-27-97-27 0,0 0 27 0,23 97-26 16,-9-11 26-16,0 4-1335 0</inkml:trace>
  <inkml:trace contextRef="#ctx0" brushRef="#br0" timeOffset="61133.01">22729 9620 371 0,'0'0'0'16,"0"0"0"-16,-19-5 0 0,19 5 28 0,0 0-28 16,-14-5 29-16,9-2-29 0,5 7 77 0,0 0-77 15,1-9 78-15,8-6-78 0,-9 15 68 0,0 0-68 16,21-18 69-16,16-1-69 0,-37 19 48 0,0 0-48 16,50-17 49-16,10 1-49 0,-60 16 28 0,0 0-28 15,60-19 29-15,0 2-29 0,-60 17 25 0,0 0-25 16,49-21 26-16,-10 6-26 0,-39 15 19 0,0 0-19 0,32-9 19 15,-8-1-19-15,-24 10 15 0,0 0-15 0,18-5 16 16,-7 1-16-16,-11 4 8 0,0 0-8 0,0 0 9 16,7 4-9-16,-7-4 1 0,0 0-1 0,-9 12 1 15,-14 17-1-15,-2 2-700 0</inkml:trace>
  <inkml:trace contextRef="#ctx0" brushRef="#br0" timeOffset="61312.21">22673 9842 460 0,'0'0'0'0,"0"0"0"0,-12 19 0 15,12-19 4-15,0 0-4 0,-9 14 4 0,4-4-4 16,5-10 2-16,0 0-2 0,8 5 3 0,19 2-3 16,-27-7 8-16,0 0-8 0,49 5 8 0,29-8-8 15,-78 3 25-15,0 0-25 0,81-9 25 0,0-8-25 0,-81 17 41 16,0 0-41-16,76-19 41 0,-11 2-41 0,-65 17 63 16,0 0-63-16,53-13 63 0,-19 6-63 0,-34 7 44 15,0 0-44-15,26-3 44 0,-8 3-44 0,-1 0-567 16</inkml:trace>
  <inkml:trace contextRef="#ctx0" brushRef="#br0" timeOffset="62355.38">24405 9340 830 0,'0'0'0'0,"0"0"0"0,7 3 0 16,-7-3-2-16,0 0 2 0,0 0-2 0,9 9 2 16,-9-9-8-16,0 0 8 0,16-5-7 0,21-7 7 15,-37 12-1-15,0 0 1 0,51-19-1 0,7-6 1 16,-58 25 11-16,0 0-11 0,60-33 11 0,-1-6-11 16,-59 39 46-16,0 0-46 0,49-45 46 0,-1-4-46 15,-48 49 84-15,0 0-84 0,45-52 84 0,-2 7-84 0,-43 45 78 16,0 0-78-16,35-33 78 0,-9 14-78 15,-26 19 55-15,0 0-55 0,15-17 55 0,-5 7-55 0,-10 10 51 16,0 0-51-16,7-5 52 0,-3-4-52 0,-4 9 45 0,0 0-45 16,-9-7 46-16,-18 3-46 0,27 4 36 0,0 0-36 15,-35 7 37-15,-7 6-37 0,42-13 37 0,0 0-37 16,-50 17 37-16,-10 2-37 0,60-19 32 0,0 0-32 16,-63 26 32-16,-11 10-32 0,74-36 29 0,0 0-29 15,-71 38 29-15,10 0-29 0,61-38 20 0,0 0-20 16,-55 40 20-16,6 0-20 0,49-40 18 0,0 0-18 15,-45 38 18-15,7-7-18 0,38-31 11 0,0 0-11 0,-34 24 11 16,1-8-11-16,33-16 7 0,0 0-7 0,-23 12 7 16,12-3-7-16,11-9 4 0,0 0-4 0,0 0 4 15,0 0-4-15,0 0 2 0,0 0-2 0,18 5 2 16,31 2-2-16,-49-7 1 0,0 0-1 0,57 7 1 16,4 5-1-16,-61-12 0 0,0 0 0 0,67 12 1 15,7 2-1-15,-74-14 0 0,0 0 0 0,76 15 1 16,-9 4-1-16,-67-19 0 0,0 0 0 0,55 21 0 15,-23-9 0-15,-32-12 0 0,0 0 0 0,23 9 0 0,-7 0 0 16,-16-9 0-16,0 0 0 0,10 15 1 0,-3 1-1 16,-7-16 1-16,0 0-1 0,2 21 1 0,-9-4-1 15,7-17 1-15,0 0-1 0,-14 19 2 0,-6-7-2 16,20-12 1-16,0 0-1 0,-30 16 2 0,-10 4-2 16,40-20 2-16,0 0-2 0,-53 25 3 0,-12-1-3 0,65-24 0 15,0 0 0-15,-67 33 0 0,1 8 0 0,66-41-1 16,0 0 1-16,-70 43 0 0,-10 2 0 0,80-45-2 15,0 0 2-15,-81 56-1 0,5 6 1 0,76-62-6 0,0 0 6 16,-70 71-6-16,17-3 6 0,53-68-9 0,0 0 9 16,-44 60-8-16,10-6 8 0,34-54-10 0,0 0 10 15,-19 45-9-15,14-5 9 0,5-40-12 0,0 0 12 16,8 32-11-16,12 1 11 0,-20-33-11 16,0 0 11-16,44 25-11 0,30-10 11 0,-74-15-9 0,0 0 9 15,94 5-8-15,17-6 8 0,-111 1-9 0,0 0 9 16,123-12-8-16,11-9 8 0,-134 21-3 0,0 0 3 15,129-26-2-15,-23-5 2 0,-106 31-3 0,0 0 3 16,97-32-2-16,-5 3 2 0,-92 29 0 0,0 0 0 0,77-28 0 16,-15 1 0-16,-62 27 2 0,0 0-2 0,42-31 2 15,-19-4-2-15,-23 35 7 0,0 0-7 0,5-36 8 16,-17 1-8-16,12 35 11 0,0 0-11 0,-26-31 11 16,-15 1-11-16,41 30 13 0,0 0-13 0,-42-24 14 15,3 5-14-15,39 19 5 0,0 0-5 0,-30-12 6 0,9 5-6 16,21 7 1-16,0 0-1 0,-20-5 1 0,-1 0-1 15,21 5-3-15,0 0 3 0,-17-5-2 0,17 5 2 16,0 0-1363-16</inkml:trace>
  <inkml:trace contextRef="#ctx0" brushRef="#br0" timeOffset="63391.33">25418 9248 471 0,'0'0'0'0,"-6"10"0"16,-4 8 0-16,10-18 11 0,0 0-11 0,-9 24 11 15,4 4-11-15,5-28 17 0,0 0-17 0,-6 33 18 16,-2 15-18-16,8-48 15 0,0 0-15 0,-8 64 16 0,7 12-16 15,1-76 20-15,0 0-20 0,3 75 20 0,6-15-20 16,-9-60 23-16,0 0-23 0,14 50 23 0,6-13-23 16,-20-37 26-16,0 0-26 0,30 24 27 0,14-7-27 15,-44-17 38-15,0 0-38 0,47 2 38 0,3-11-38 16,-50 9 36-16,0 0-36 0,46-24 37 0,-9-16-37 16,-37 40 35-16,0 0-35 0,33-59 36 0,-8-17-36 15,-25 76 47-15,0 0-47 0,24-84 47 0,1 11-47 0,-25 73 51 16,0 0-51-16,23-73 51 0,-7 0-51 15,-16 73 47-15,0 0-47 0,14-67 47 0,-3 13-47 16,-11 54 54-16,0 0-54 0,7-36 55 0,-6 15-55 0,-1 21 51 16,0 0-51-16,-1-10 52 0,1 10-52 0,0 0 43 15,0 0-43-15,-14 26 44 0,3 10-44 0,11-36 36 0,0 0-36 16,-7 45 36-16,0 4-36 0,7-49 25 0,0 0-25 16,0 48 26-16,7 1-26 0,-7-49 21 0,0 0-21 15,7 57 22-15,5 12-22 0,-12-69 17 0,0 0-17 16,16 71 17-16,5-5-17 0,-21-66 11 0,0 0-11 15,29 55 11-15,6-8-11 0,-35-47 11 0,0 0-11 16,33 36 11-16,-10-8-11 0,-23-28 7 0,0 0-7 16,20 19 7-16,-4-9-7 0,-16-10 3 0,0 0-3 0,14 5 4 15,-9-3-4-15,2 2-1269 0</inkml:trace>
  <inkml:trace contextRef="#ctx0" brushRef="#br0" timeOffset="63790.92">26326 9627 796 0,'0'0'0'0,"0"0"0"0,0 12 0 0,0-12 6 0,0 0-6 16,-3 16 6-16,-10 1-6 0,13-17 15 0,0 0-15 16,-14 19 16-16,0-3-16 0,14-16 8 0,0 0-8 15,-12 15 9-15,1 4-9 0,11-19 7 16,0 0-7-16,-7 23 8 0,5 5-8 0,2-28 14 0,0 0-14 15,-2 34 14-15,1 8-14 0,1-42 24 0,0 0-24 16,3 45 25-16,6 5-25 0,-9-50 32 0,0 0-32 16,11 45 32-16,-1-11-32 0,-10-34 31 0,0 0-31 15,9 19 31-15,-4-10-31 0,-5-9 17 0,0 0-17 0,13-2 17 16,10-11-17-16,-23 13 9 0,0 0-9 0,28-32 9 16,4-21-9-16,-1-4-785 0</inkml:trace>
  <inkml:trace contextRef="#ctx0" brushRef="#br0" timeOffset="64076.96">26347 9276 1065 0,'0'0'0'0,"0"0"0"0,11 12 0 15,-11-12 13-15,0 0-13 0,5 9 14 0,-5-9-14 16,0 0 30-16,0 0-30 0,0 0 30 0,-7-6-30 15,7 6 35-15,0 0-35 0,-9-5 36 0,-1 3-36 16,10 2 23-16,0 0-23 0,-13-1 24 0,-1-3-24 0,14 4 24 16,0 0-24-16,-12-5 25 0,12 5-25 0,0 0 44 15,0 0-44-15,-7-10 44 0,9 4-44 0,-2 6 47 16,0 0-47-16,3-10 48 0,1-2-48 0,-4 12 42 0,0 0-42 16,3-10 43-16,-3 10-43 0,0 0 33 0,0 0-33 15,-10 0 33-15,-5 22-33 0,15-22 17 0,0 0-17 16,-15 38 17-16,0 19-17 0,1-3-1206 0</inkml:trace>
  <inkml:trace contextRef="#ctx0" brushRef="#br0" timeOffset="64754.96">23996 10754 494 0,'0'0'0'0,"0"0"0"16,0 0 0-16,0 0 41 0,0 0-41 0,0 0 41 15,0 8-41-15,0-8 34 0,0 0-34 0,-5 11 35 16,-8 10-35-16,13-21 29 0,0 0-29 0,-14 20 30 0,0 8-30 16,14-28 30-16,0 0-30 0,-9 33 31 0,4 3-31 15,5-36 34-15,0 0-34 0,-4 40 35 0,4-2-35 16,0-38 37-16,0 0-37 0,0 43 37 0,0 6-37 16,0-49 33-16,0 0-33 0,2 48 33 0,2 1-33 15,-4-49 30-15,0 0-30 0,5 45 30 16,0-6-30-16,-5-39 20 0,0 0-20 0,11 32 20 0,1-13-20 15,-12-19 14-15,0 0-14 0,21 10 14 0,13-3-14 16,-34-7 7-16,0 0-7 0,40-7 8 0,5-26-8 0,-45 33 2 16,0 0-2-16,38-40 3 0,-9-8-3 0,-1 1-782 15</inkml:trace>
  <inkml:trace contextRef="#ctx0" brushRef="#br0" timeOffset="65012.19">23941 10594 673 0,'0'0'0'0,"0"0"0"16,0 0 0-16,0 0 1 0,0 0-1 0,0 0 1 15,0 0-1-15,0 0 2 0,0 0-2 0,0 0 3 16,0 0-3-16,0 0 40 0,0 0-40 0,0 0 41 15,0 0-41-15,0 0 89 0,0 0-89 0,0 0 90 16,0 0-90-16,0 0 80 0,0 0-80 0,0 0 80 16,-16 9-80-16,16-9 64 0,0 0-64 0,-7 17 64 15,13 11-64-15,-5-2-861 0</inkml:trace>
  <inkml:trace contextRef="#ctx0" brushRef="#br0" timeOffset="65472.31">24497 10761 863 0,'0'0'0'16,"0"0"0"-16,2-19 0 0,-2 19 5 0,0 0-5 0,1-16 5 16,-2 0-5-16,1 16 32 0,0 0-32 0,-7-12 32 15,-4 2-32-15,11 10 40 0,0 0-40 0,-12-4 40 16,-1 4-40-16,13 0 43 0,0 0-43 0,-17 2 43 15,-6 5-43-15,23-7 33 0,0 0-33 0,-30 16 33 16,3 8-33-16,27-24 26 0,0 0-26 0,-21 33 27 16,3 12-27-16,18-45 18 0,0 0-18 0,-14 52 19 0,4 0-19 15,10-52 14-15,0 0-14 0,-5 50 15 0,6-2-15 16,-1-48 11-16,0 0-11 0,7 44 11 0,4-5-11 16,-11-39 7-16,0 0-7 0,14 33 7 0,5-2-7 15,-19-31 5-15,0 0-5 0,16 26 5 0,0-10-5 16,-16-16 2-16,0 0-2 0,18 2 2 0,12-8-2 15,-30 6 1-15,0 0-1 0,33-15 1 0,-4-13-1 16,2 2-945-16</inkml:trace>
  <inkml:trace contextRef="#ctx0" brushRef="#br0" timeOffset="65636.57">24306 10883 595 0,'0'0'0'0,"4"9"0"0,3 15 0 0,-7-24 2 0,0 0-2 15,9 26 2-15,1-1-2 0,-10-25 9 0,0 0-9 16,18 22 9-16,12 4-9 0,-30-26 28 0,0 0-28 16,39 21 29-16,5-19-29 0,-44-2 29 0,0 0-29 15,49-13 30-15,9-13-30 0,1-1-490 0</inkml:trace>
  <inkml:trace contextRef="#ctx0" brushRef="#br0" timeOffset="65888.1">24862 10669 852 0,'0'0'0'0,"-2"10"0"0,-1 15 0 16,3-25 13-16,0 0-13 0,-4 43 14 0,4 28-14 15,0-71 30-15,0 0-30 0,0 74 30 0,0-1-30 16,0-73 29-16,0 0-29 0,2 64 29 0,-2-12-29 15,0-52 15-15,0 0-15 0,0 45 15 0,3-2-15 16,-3-43 8-16,0 0-8 0,2 35 9 0,-2-13-9 16,0-22 5-16,0 0-5 0,7 12 5 0,4-8-5 0,1 1-731 15</inkml:trace>
  <inkml:trace contextRef="#ctx0" brushRef="#br0" timeOffset="66958.36">24174 8549 505 0,'0'0'0'16,"0"0"0"-16,-2 22 0 0,2-22-6 0,0 0 6 15,-5 23-6-15,0 8 6 0,5-31 1 0,0 0-1 16,-2 31 1-16,4 6-1 0,-2-37 10 0,0 0-10 16,3 41 11-16,-1-5-11 0,-2-36 22 0,0 0-22 15,0 37 22-15,0-1-22 0,0-36 36 0,0 0-36 0,0 37 36 16,0-1-36-16,0-36 49 0,0 0-49 0,-2 33 49 15,-3-2-49-15,5-31 57 0,0 0-57 0,-7 21 58 16,3-9-58-16,4-12 57 0,0 0-57 0,0 0 58 16,0 0-58-16,0 0 53 0,0 0-53 0,-7-9 54 15,14-24-54-15,-7 33 44 0,0 0-44 0,4-40 44 16,1-3-44-16,-5 43 42 0,0 0-42 0,0-52 42 16,2-7-42-16,-2 59 40 0,0 0-40 0,2-60 41 0,-2 1-41 15,0 59 40-15,0 0-40 0,-2-50 40 0,0 22-40 16,2 28 34-16,0 0-34 0,2-19 34 0,2 10-34 15,-4 9 28-15,0 0-28 0,1-6 28 0,-1 6-28 16,0 0 18-16,0 0-18 0,0 0 19 0,14 6-19 16,-14-6 13-16,0 0-13 0,23 16 14 0,11 20-14 15,-34-36 6-15,0 0-6 0,39 45 7 0,-6-1-7 0,-33-44 1 16,0 0-1-16,30 38 2 0,-7-11-2 0,-23-27 0 16,0 0 0-16,23 21 1 0,3-2-1 0,-26-19 0 15,0 0 0-15,29 9 0 0,-1-6 0 0,-28-3 0 0,0 0 0 16,23 0 0-16,-6-3 0 0,-17 3 0 15,0 0 0-15,18-12 0 0,2-13 0 0,-20 25 1 0,0 0-1 16,15-31 1-16,-6-7-1 0,-9 38 2 0,0 0-2 16,2-43 2-16,0-2-2 0,-2 45 3 0,0 0-3 15,0-43 4-15,-4 6-4 0,4 37 5 0,0 0-5 16,-7-32 5-16,-3 2-5 0,10 30 7 0,0 0-7 16,-11-22 7-16,4 8-7 0,7 14 10 0,0 0-10 15,-5-11 10-15,5 11-10 0,0 0 10 0,0 0-10 16,-6-5 11-16,6 5-11 0,0 0 6 0,0 0-6 0,0 0 6 15,0 0-6-15,0 0 4 0,0 0-4 16,0 0 4-16,6 5-4 0,-6-5 2 0,0 0-2 0,10 19 2 16,4 21-2-16,-14-40 1 0,0 0-1 0,16 52 1 15,2 14-1-15,-18-66 2 0,0 0-2 0,16 67 2 16,-7 4-2-16,-9-71 1 0,0 0-1 0,3 63 1 16,-3-15-1-16,0-48 0 0,0 0 0 0,-2 38 1 15,1-10-1-15,1-28 0 0,0 0 0 0,-6 17 0 0,-6-5 0 16,12-12-4-16,0 0 4 0,-12 11-4 15,12-11 4-15,0 0-1221 0</inkml:trace>
  <inkml:trace contextRef="#ctx0" brushRef="#br0" timeOffset="68503.02">24250 8668 102 0,'0'0'0'16,"0"0"0"-16,0 0 0 0,0 0 0 0,0 0 0 15,0 0 1-15,0 0-1 0,0 0 27 0,0 0-27 16,0 0 28-16,0 0-28 0,0 0 57 0,0 0-57 0,-12-15 57 15,8-1-57-15,4 16 71 0,0 0-71 0,0-21 72 16,5-3-72-16,-5 24 51 0,0 0-51 0,7-22 51 16,2 4-51-16,-9 18 43 0,0 0-43 0,11-15 43 15,1-2-43-15,-12 17 54 0,0 0-54 0,13-13 54 16,-1 5-54-16,-12 8 54 0,0 0-54 0,5-4 55 16,-5 4-55-16,0 0 42 0,0 0-42 0,11 0 42 15,5 9-42-15,-16-9 35 0,0 0-35 0,24 16 35 16,3 11-35-16,-27-27 27 0,0 0-27 0,24 38 28 0,-1 9-28 15,-23-47 23-15,0 0-23 0,25 48 23 0,5 1-23 16,-30-49 18-16,0 0-18 0,34 45 18 0,1-5-18 16,-35-40 19-16,0 0-19 0,35 33 19 0,-3-9-19 15,-32-24 14-15,0 0-14 0,28 21 14 0,-5-6-14 16,-23-15 10-16,0 0-10 0,21 12 11 0,-3-3-11 16,-18-9 8-16,0 0-8 0,14 7 8 0,-5-2-8 15,-9-5 5-15,0 0-5 0,7 4 5 0,-7-4-5 0,0 0 7 16,0 0-7-16,0 0 8 0,7-7-8 0,-7 7 10 15,0 0-10-15,0-14 11 0,-5-9-11 0,5 23 14 0,0 0-14 16,-13-33 14-16,-6-8-14 0,19 41 20 0,0 0-20 16,-25-49 20-16,4-9-20 0,21 58 22 0,0 0-22 15,-14-58 22-15,3 7-22 0,11 51 21 0,0 0-21 16,-7-42 21-16,7 14-21 0,0 28 22 0,0 0-22 16,2-20 22-16,2 4-22 0,-4 16 16 0,0 0-16 15,1-16 16-15,-1 8-16 0,0 8 11 0,0 0-11 16,0-9 12-16,0 9-12 0,0 0 7 0,0 0-7 15,6-7 8-15,-6 7-8 0,0 0 5 0,0 0-5 0,7-12 6 16,-4 7-6-16,-3 5 2 0,0 0-2 0,4-9 3 16,-1 2-3-16,-3 7 1 0,0 0-1 15,2-8 1-15,-2-3-1 0,0 11 1 0,0 0-1 0,0-5 1 16,2-4-1-16,-2 9 1 0,0 0-1 0,0-7 1 16,0 2-1-16,0 5 2 0,0 0-2 0,0 0 3 15,-2-10-3-15,2 10 5 0,0 0-5 0,0 0 6 16,0 0-6-16,0 0 6 0,0 0-6 0,-7-5 7 0,7 5-7 15,0 0 7-15,0 0-7 0,0 0 8 0,-7-9-8 16,7 9 7-16,0 0-7 0,0 0 8 0,0 0-8 16,0 0 6-16,0 0-6 0,-9 0 7 0,9 0-7 15,0 0 5-15,0 0-5 0,0 0 6 0,0 0-6 16,0 0 3-16,0 0-3 0,0 0 4 0,-2 12-4 16,2-12 2-16,0 0-2 0,2 24 2 0,0 9-2 0,-2-33 0 15,0 0 0-15,2 40 1 0,-2 5-1 0,0-45 0 16,0 0 0-16,0 49 0 0,0 6 0 0,0-55-1 15,0 0 1-15,1 57 0 0,1-3 0 16,-2-54-1-16,0 0 1 0,4 48 0 0,-1-5 0 0,-3-43-2 16,0 0 2-16,4 33-1 0,-3-8 1 0,-1-25-1 0,0 0 1 15,0 20-1-15,0-1 1 0,0-19 0 0,0 0 0 16,2 16 0-16,-2-7 0 0,0-9 0 0,0 0 0 16,0 0 0-16,0 0 0 0,0 0 1 0,0 0-1 15,-9 3 2-15,9-3-2 0,0 0 2 0,0 0-2 16,0-10 3-16,-1-11-3 0,1 21 5 0,0 0-5 15,-6-30 5-15,-2-9-5 0,8 39 4 0,0 0-4 16,-11-49 5-16,-1-15-5 0,12 64 4 0,0 0-4 0,-9-66 4 16,0 14-4-16,9 52 2 0,0 0-2 0,-11-39 3 15,4 9-3-15,7 30 4 0,0 0-4 0,-3-19 4 16,3 7-4-16,0 12 4 0,0 0-4 0,0-9 5 16,0 9-5-16,0 0 4 0,0 0-4 0,0-6 4 15,0 6-4-15,0 0 5 0,0 0-5 0,0 20 5 16,-2 24-5-16,2-44 0 0,0 0 0 0,-4 55 1 0,1 16-1 15,3-71-1-15,0 0 1 0,-2 79 0 0,2 6 0 16,0-85-5-16,0 0 5 0,-5 76-4 16,0-1 4-16,-1-1-1218 0</inkml:trace>
  <inkml:trace contextRef="#ctx0" brushRef="#br0" timeOffset="80666.81">21343 8860 180 0,'0'0'0'16,"0"0"0"-16,0 0 0 0,0 0 0 0,0 0 0 15,-23 32 0-15,13-17 0 0,10-15 0 0,0 0 0 0,-9 14 0 16,3 5 0-16,6-19 0 0,0 0 0 0,-7 24 0 15,-1 1 0-15,8-25 2 0,0 0-2 0,-11 24 2 16,6-9-2-16,5-15 1 0,0 0-1 0,-4 16 1 16,-1 10-1-16,5-26 3 0,0 0-3 0,-7 28 4 15,2-11-4-15,5-17 7 0,0 0-7 0,-2 19 7 16,0-7-7-16,2-12 17 0,0 0-17 0,-2 12 17 16,0-3-17-16,2-9 21 0,0 0-21 0,-3 15 21 15,-2 4-21-15,5-19 25 0,0 0-25 0,-7 21 26 16,1-9-26-16,6-12 19 0,0 0-19 0,-3 12 19 15,-1-3-19-15,4-9 13 0,0 0-13 0,-2 9 14 0,-3 6-14 16,5-15 8-16,0 0-8 0,-2 16 9 0,1-4-9 16,1-12 3-16,0 0-3 0,-2 9 3 0,0-1-3 15,2-8 1-15,0 0-1 0,-3 7 1 0,3-7-1 16,0 0 0-16,0 0 0 0,-6 9 0 0,6-9 0 16,0 0 0-16,0 0 0 0,0 0 0 0,-1 7 0 15,1-7 0-15,0 0 0 0,0 0 0 0,0 0 0 16,0 0 0-16,0 0 0 0,0 0 0 0,-4 8 0 0,4-8 0 15,0 0 0-15,0 0 1 0,0 0-1 0,0 0 2 16,0 0-2-16,0 0 3 0,-5 2-3 0,5-2 7 16,0 0-7-16,0 0 7 0,0 0-7 0,0 0 11 0,0 0-11 15,0 0 12-15,-9-2-12 0,9 2 12 0,0 0-12 16,0 0 12-16,0 0-12 0,0 0 10 0,0 0-10 16,0 0 10-16,0 0-10 0,0 0 8 0,0 0-8 15,0 0 8-15,-4-8-8 0,4 8 5 0,0 0-5 16,0 0 5-16,0 0-5 0,0 0 1 0,0 0-1 0,0 0 1 15,0-7-1-15,0 7 0 0,0 0 0 0,0 0 0 16,0 0 0-16,0 0-4 0,0 0 4 0,0 0-3 16,0-9 3-16,0 9-12 0,0 0 12 0,0 0-12 15,0 0 12-15,0 0-20 0,0 0 20 0,0 0-19 16,0 0 19-16,0 0-23 0,0 0 23 0,-8 0-23 16,-3 12 23-16,2-3-258 0</inkml:trace>
  <inkml:trace contextRef="#ctx0" brushRef="#br0" timeOffset="81873.78">21082 9482 180 0,'0'0'0'0,"0"0"0"16,7-5 0-16,-7 5 0 0,0 0 0 0,5-9 0 15,-1 2 0-15,-4 7 0 0,0 0 0 0,5-12 1 16,8-7-1-16,-13 19 1 0,0 0-1 0,14-17 1 16,-2 4-1-16,-12 13 1 0,0 0-1 0,12-17 1 15,2-2-1-15,-14 19 0 0,0 0 0 0,15-17 1 16,-8 6-1-16,-7 11 0 0,0 0 0 0,8-8 0 15,5-1 0-15,-13 9 0 0,0 0 0 0,12-9 0 16,-5 2 0-16,-7 7 0 0,0 0 0 0,4-8 0 16,-4 8 0-16,0 0-80 0</inkml:trace>
  <inkml:trace contextRef="#ctx0" brushRef="#br0" timeOffset="101997.54">24005 8359 102 0,'0'0'0'0,"0"0"0"16,-25-4 0-16,25 4 14 0,0 0-14 0,-23-3 15 15,4 1-15-15,19 2 22 0,0 0-22 0,-20 2 23 16,-1 1-23-16,21-3 27 0,0 0-27 0,-19 7 28 15,5-2-28-15,14-5 23 0,0 0-23 0,-13 9 23 16,1 3-23-16,12-12 20 0,0 0-20 0,-12 12 20 16,-1 0-20-16,13-12 14 0,0 0-14 0,-12 12 15 15,0-1-15-15,12-11 10 0,0 0-10 0,-11 14 11 16,2 5-11-16,9-19 11 0,0 0-11 0,-10 17 11 16,3 7-11-16,7-24 12 0,0 0-12 0,-6 28 12 15,1 5-12-15,5-33 13 0,0 0-13 0,-4 38 13 0,1 7-13 16,3-45 12-16,0 0-12 0,-4 48 12 0,3 9-12 15,1-57 11-15,0 0-11 0,-4 54 11 0,-1 1-11 16,5-55 16-16,0 0-16 0,-7 52 16 0,0 5-16 16,7-57 16-16,0 0-16 0,-7 61 16 0,-4 6-16 15,11-67 13-15,0 0-13 0,-11 70 13 0,-1-10-13 0,12-60 10 16,0 0-10-16,-9 57 10 0,-5 0-10 0,14-57 10 16,0 0-10-16,-12 65 11 0,3 11-11 0,9-76 5 15,0 0-5-15,-7 76 6 0,2 2-6 0,5-78 4 16,0 0-4-16,-4 69 5 0,2-5-5 0,2-64 3 0,0 0-3 15,-1 64 4-15,-3 5-4 0,4-69 4 0,0 0-4 16,-2 73 4-16,4 5-4 0,-2-78 9 0,0 0-9 16,2 74 10-16,-4-12-10 0,2-62 13 0,0 0-13 15,-2 64 14-15,1 9-14 0,1-73 17 0,0 0-17 16,0 69 18-16,3 8-18 0,-3-77 18 0,0 0-18 16,4 64 18-16,-1-11-18 0,-3-53 20 0,0 0-20 0,4 49 20 15,-1 4-20-15,-3-53 13 0,0 0-13 0,4 59 13 16,1 5-13-16,-5-64 11 0,0 0-11 0,5 62 12 15,-3 3-12-15,-2-65 8 0,0 0-8 0,0 55 9 16,0-1-9-16,0-54 4 0,0 0-4 0,2 48 5 16,-2 0-5-16,0-48 1 0,0 0-1 0,0 52 2 15,3 5-2-15,-3-57 0 0,0 0 0 0,4 56 1 16,-1-9-1-16,-3-47-1 0,0 0 1 0,4 43 0 0,-1-14 0 16,-3-29-2-16,0 0 2 0,4 26-2 15,1-3 2-15,-5-23-3 0,0 0 3 0,2 19-2 0,2-5 2 16,-4-14-2-16,0 0 2 0,5 12-2 0,5-2 2 15,-10-10-1-15,0 0 1 0,11 9-1 0,7-1 1 16,-18-8 0-16,0 0 0 0,28 7 0 0,16-3 0 16,-44-4 0-16,0 0 0 0,42 2 1 0,-5-1-1 15,-37-1 4-15,0 0-4 0,43 2 4 0,10-2-4 16,-53 0 7-16,0 0-7 0,61-3 7 0,12-3-7 16,-73 6 19-16,0 0-19 0,76-8 20 0,-2 4-20 0,-74 4 25 15,0 0-25-15,74-8 26 0,-2 1-26 0,-72 7 26 16,0 0-26-16,74-6 27 0,14 5-27 0,-88 1 24 0,0 0-24 15,92-2 24-15,-2-3-24 0,-90 5 19 0,0 0-19 16,90-7 19-16,10-9-19 0,-100 16 9 0,0 0-9 16,103-17 9-16,-4-4-9 0,-99 21 4 0,0 0-4 15,95-19 4-15,-7-3-4 0,-88 22 2 0,0 0-2 0,92-21 2 16,6 0-2-16,-98 21 0 0,0 0 0 0,94-21 1 16,-8 4-1-16,-86 17 0 0,0 0 0 0,92-19 0 15,7-3 0-15,-99 22 0 0,0 0 0 0,100-23 1 16,-10 2-1-16,-90 21 2 0,0 0-2 0,87-19 2 15,-2-2-2-15,-85 21 4 0,0 0-4 0,82-20 4 16,0 1-4-16,-82 19 5 0,0 0-5 0,75-19 5 16,-15 1-5-16,-60 18 4 0,0 0-4 0,52-20 5 15,-14 1-5-15,-38 19 6 0,0 0-6 0,39-26 7 16,3-6-7-16,-42 32 11 0,0 0-11 0,39-39 11 16,-7-12-11-16,-32 51 15 0,0 0-15 0,28-58 16 15,-1-6-16-15,-27 64 18 0,0 0-18 0,21-66 19 0,-11-2-19 16,-10 68 14-16,0 0-14 0,6-72 15 0,-4-15-15 15,-2 87 11-15,0 0-11 0,1-97 11 0,5-3-11 16,-6 100 10-16,0 0-10 0,1-106 10 0,3-6-10 16,-4 112 9-16,0 0-9 0,5-113 9 0,2 11-9 15,-7 102 13-15,0 0-13 0,5-97 14 0,-6 0-14 16,1 97 19-16,0 0-19 0,0-91 19 0,3-5-19 0,-3 96 21 16,0 0-21-16,2-88 22 0,-4 16-22 0,2 72 20 15,0 0-20-15,-3-84 21 0,-1-12-21 0,4 96 17 16,0 0-17-16,-5-96 17 0,-2 8-17 0,7 88 14 15,0 0-14-15,-12-85 15 0,-4 4-15 0,16 81 14 16,0 0-14-16,-18-80 15 0,0-1-15 0,18 81 14 0,0 0-14 16,-19-73 15-16,-4 13-15 0,23 60 15 0,0 0-15 15,-25-56 15-15,2 15-15 0,23 41 13 0,0 0-13 16,-23-36 14-16,-3-1-14 0,26 37 12 0,0 0-12 16,-26-34 12-16,-1 2-12 0,27 32 8 0,0 0-8 15,-26-31 8-15,-1-5-8 0,27 36 5 0,0 0-5 0,-35-33 5 16,-11 7-5-16,46 26 4 0,0 0-4 0,-53-17 4 15,-9 3-4-15,62 14 0 0,0 0 0 0,-61-12 1 16,-3 0-1-16,64 12 0 0,0 0 0 0,-65-11 0 16,-7 8 0-16,72 3 0 0,0 0 0 0,-76 0 0 15,-9 2 0-15,85-2 0 0,0 0 0 0,-83 5 0 16,13-2 0-16,70-3 0 0,0 0 0 0,-69 5 0 16,-2-1 0-16,71-4 0 0,0 0 0 0,-76 2 0 0,-5-1 0 15,81-1-1-15,0 0 1 0,-79 2 0 16,8 0 0-16,71-2-2 0,0 0 2 0,-72 5-1 0,-7-3 1 15,79-2-2-15,0 0 2 0,-87 5-1 0,-6 4 1 16,93-9-4-16,0 0 4 0,-90 8-3 0,5-4 3 16,85-4-4-16,0 0 4 0,-92 0-4 0,-10-4 4 15,102 4-5-15,0 0 5 0,-102-3-5 0,15 1 5 16,87 2-5-16,0 0 5 0,-84 2-4 0,-1 3 4 16,85-5-5-16,0 0 5 0,-79 10-5 0,5 4 5 0,74-14-5 15,0 0 5-15,-68 19-4 0,16 4 4 0,52-23-4 16,0 0 4-16,-43 24-4 0,12 2 4 0,31-26-7 15,0 0 7-15,-25 24-6 0,9-7 6 0,16-17-10 16,0 0 10-16,-7 13-10 0,2-7 10 0,5-6-12 0,0 0 12 16,0 0-12-16,0 0 12 0,0 0-1170 0</inkml:trace>
  <inkml:trace contextRef="#ctx0" brushRef="#br0" timeOffset="103441.95">28205 8613 91 0,'0'0'0'0,"0"0"0"16,0 0 0-16,0 0 7 0,0 0-7 0,0 0 8 15,0 0-8-15,0 0 52 0,0 0-52 0,0 0 53 0,0 0-53 16,0 0 99-16,0 0-99 0,0 0 99 0,-23 5-99 16,23-5 93-16,0 0-93 0,-9 11 93 0,-2 1-93 15,11-12 70-15,0 0-70 0,-10 15 71 0,-6 3-71 16,16-18 51-16,0 0-51 0,-21 17 52 0,-4 5-52 16,25-22 42-16,0 0-42 0,-25 25 43 0,1 4-43 15,24-29 37-15,0 0-37 0,-27 33 37 0,-3 2-37 0,30-35 31 16,0 0-31-16,-35 32 32 0,-4 1-32 0,39-33 23 15,0 0-23-15,-42 37 24 0,1-1-24 0,41-36 20 16,0 0-20-16,-39 35 21 0,-1-1-21 0,40-34 14 0,0 0-14 16,-39 35 15-16,5-6-15 0,34-29 9 0,0 0-9 15,-28 31 9-15,0-1-9 0,28-30 7 16,0 0-7-16,-30 27 7 0,-2-2-7 0,32-25 5 0,0 0-5 16,-32 20 5-16,4-1-5 0,28-19 5 0,0 0-5 15,-23 13 5-15,6-5-5 0,17-8 5 0,0 0-5 16,-13 5 6-16,5 2-6 0,8-7 10 0,0 0-10 0,0 0 10 15,0 0-10-15,0 0 12 0,0 0-12 0,0 7 12 16,0-7-12-16,0 0 16 0,0 0-16 0,15 18 16 16,12-3-16-16,-27-15 16 0,0 0-16 0,32 21 17 15,-1-2-17-15,-31-19 16 0,0 0-16 0,34 21 17 16,6 5-17-16,-40-26 16 0,0 0-16 0,43 34 17 16,4 3-17-16,-47-37 14 0,0 0-14 0,52 39 15 15,2 3-15-15,-54-42 13 0,0 0-13 0,55 36 13 16,-7 1-13-16,-48-37 11 0,0 0-11 0,40 27 11 15,-6-4-11-15,-34-23 14 0,0 0-14 0,28 17 14 0,-2 0-14 16,-26-17 14-16,0 0-14 0,25 13 15 0,-2-1-15 16,-23-12 15-16,0 0-15 0,18 8 16 0,-8-4-16 15,-10-4 10-15,0 0-10 0,0 0 10 0,9 3-10 16,-9-3 8-16,0 0-8 0,0 0 8 0,7 4-8 16,-7-4 5-16,0 0-5 0,0 0 5 0,0 0-5 15,0 0 2-15,0 0-2 0,-7-11 2 0,-2-1-2 16,0 0-1164-16</inkml:trace>
  <inkml:trace contextRef="#ctx0" brushRef="#br0" timeOffset="104974.27">29402 8528 247 0,'0'0'0'0,"0"0"0"0,0 0 0 0,0 0 16 0,0 0-16 16,0 0 16-16,0 0-16 0,0 0 16 0,0 0-16 16,0 0 17-16,0 0-17 0,0 0 32 0,0 0-32 15,0 0 32-15,0 0-32 0,0 0 36 0,0 0-36 16,0 0 36-16,0 0-36 0,0 0 29 0,0 0-29 15,0 0 29-15,6 18-29 0,-6-18 27 0,0 0-27 16,1 13 28-16,-1 8-28 0,0-21 21 0,0 0-21 0,0 30 22 16,2 9-22-16,-2-39 21 0,0 0-21 0,2 40 21 15,-2 5-21-15,0-45 17 0,0 0-17 0,3 49 18 16,4-8-18-16,-7-41 16 0,0 0-16 0,7 43 17 16,-1 2-17-16,-6-45 14 0,0 0-14 0,5 52 14 15,2 4-14-15,-7-56 14 0,0 0-14 0,9 57 15 16,2-5-15-16,-11-52 13 0,0 0-13 0,10 45 13 15,2-7-13-15,-12-38 15 0,0 0-15 0,13 31 15 16,4-7-15-16,-17-24 17 0,0 0-17 0,20 16 18 0,-4-4-18 16,-16-12 19-16,0 0-19 0,16 8 20 0,1-1-20 15,-17-7 19-15,0 0-19 0,18 6 20 0,-2-3-20 16,-16-3 18-16,0 0-18 0,17 0 19 0,6-3-19 16,-23 3 15-16,0 0-15 0,25-9 16 0,0-3-16 15,-25 12 15-15,0 0-15 0,24-24 16 0,1-13-16 16,-25 37 17-16,0 0-17 0,18-45 17 0,-6-7-17 15,-12 52 19-15,0 0-19 0,9-60 20 0,-4 3-20 0,-5 57 25 16,0 0-25-16,4-56 26 0,-4 4-26 0,0 52 28 16,0 0-28-16,0-50 29 0,3-2-29 0,-3 52 30 15,0 0-30-15,4-55 31 0,-1-2-31 0,-3 57 26 16,0 0-26-16,4-49 26 0,1 8-26 0,-5 41 25 16,0 0-25-16,5-31 26 0,-3 0-26 0,-2 31 22 15,0 0-22-15,0-25 22 0,0 8-22 0,0 17 18 16,0 0-18-16,0-16 18 0,-2 4-18 0,2 12 15 0,0 0-15 15,-1-8 15-15,1 8-15 0,0 0 9 0,0 0-9 16,-4-12 10-16,2 5-10 0,2 7 7 0,0 0-7 0,0 0 7 16,-7-6-7-16,7 6 4 0,0 0-4 0,0 0 5 15,0 0-5-15,0 0 3 0,0 0-3 0,0 13 4 16,0 6-4-16,0-19 2 0,0 0-2 0,0 29 2 16,0 11-2-16,0-40 1 0,0 0-1 0,0 48 1 15,0 9-1-15,0-57 2 0,0 0-2 0,2 57 2 16,3-1-2-16,-5-56 3 0,0 0-3 0,7 52 3 15,2 1-3-15,-9-53 5 0,0 0-5 0,13 52 6 16,-1 5-6-16,-12-57 6 0,0 0-6 0,16 58 7 16,1 2-7-16,-17-60 7 0,0 0-7 0,20 57 7 0,-1-8-7 15,-19-49 7-15,0 0-7 0,20 43 7 0,-1-15-7 16,-19-28 9-16,0 0-9 0,19 20 9 0,-3-4-9 16,-16-16 9-16,0 0-9 0,18 9 9 0,8 3-9 15,-26-12 9-15,0 0-9 0,25 5 9 0,-5-5-9 16,-20 0 1-16,0 0-1 0,17-2 2 0,3-6-2 15,-20 8 0-15,0 0 0 0,14-20 0 0,-14-12 0 16,0-5-1191-16</inkml:trace>
  <inkml:trace contextRef="#ctx0" brushRef="#br0" timeOffset="105995.63">30401 9068 225 0,'0'0'0'0,"1"11"0"15,5 13 0-15,-6-24 3 0,0 0-3 0,5 31 4 16,-1 5-4-16,-4-36 6 0,0 0-6 0,1 37 6 16,3-1-6-16,-4-36 7 0,0 0-7 0,3 36 7 15,-1 4-7-15,-2-40 17 0,0 0-17 0,0 40 17 0,-2 5-17 16,2-45 27-16,0 0-27 0,-1 45 28 0,-1 7-28 16,2-52 46-16,0 0-46 0,-2 48 47 0,-3-3-47 15,5-45 61-15,0 0-61 0,-9 37 61 0,-2-8-61 16,11-29 64-16,0 0-64 0,-8 22 64 0,2-9-64 15,6-13 57-15,0 0-57 0,0 0 57 0,-10 5-57 16,10-5 56-16,0 0-56 0,-4-9 57 0,4-15-57 16,0 24 42-16,0 0-42 0,4-30 42 0,1-8-42 15,-5 38 34-15,0 0-34 0,9-39 35 0,1 1-35 0,-10 38 27 16,0 0-27-16,14-37 28 0,1 16-28 0,-15 21 28 16,0 0-28-16,17-19 28 0,6 2-28 0,-23 17 29 0,0 0-29 15,21-15 29-15,-7 6-29 0,-14 9 25 0,0 0-25 16,11-4 25-16,-2 1-25 0,-9 3 20 0,0 0-20 15,12 3 20-15,6 6-20 0,-18-9 18 0,0 0-18 16,17 21 18-16,5 13-18 0,-22-34 17 0,0 0-17 16,17 40 17-16,-8 2-17 0,-9-42 23 0,0 0-23 15,5 38 23-15,-1-7-23 0,-4-31 26 0,0 0-26 0,-2 28 27 16,-5-8-27-16,7-20 24 0,0 0-24 0,-14 18 24 16,-9-4-24-16,23-14 19 0,0 0-19 0,-28 10 20 15,-7 0-20-15,35-10 14 0,0 0-14 0,-39 4 14 16,-2-1-14-16,41-3 2 0,0 0-2 0,-35-5 2 15,12-9-2-15,23 14-1 0,0 0 1 0,-12-22 0 16,10-11 0-16,2 33-13 0,0 0 13 0,9-38-12 16,12-9 12-16,0 0-1134 0</inkml:trace>
  <inkml:trace contextRef="#ctx0" brushRef="#br0" timeOffset="107423.62">30662 9352 561 0,'0'0'0'0,"0"0"0"0,14 3 0 15,-14-3 4-15,0 0-4 0,14 6 4 0,-2 6-4 16,-12-12 5-16,0 0-5 0,9 19 6 0,-4 8-6 15,-5-27 0-15,0 0 0 0,4 39 1 0,-2 7-1 16,-2-46-1-16,0 0 1 0,0 50 0 0,0-1 0 16,0-49 0-16,0 0 0 0,3 43 0 0,2-10 0 0,-5-33 0 15,0 0 0-15,6 24 1 0,-4-6-1 16,-2-18 6-16,0 0-6 0,1 10 6 0,-1-10-6 0,0 0 25 16,0 0-25-16,11-2 25 0,-1-15-25 0,-10 17 40 15,0 0-40-15,13-30 41 0,-1-9-41 0,-12 39 47 0,0 0-47 16,13-49 47-16,-3 1-47 0,-10 48 49 0,0 0-49 15,7-49 49-15,-3 16-49 0,-4 33 48 0,0 0-48 16,0-27 49-16,-4 9-49 0,4 18 44 0,0 0-44 16,-7-10 45-16,-2 5-45 0,9 5 43 0,0 0-43 15,-10 5 43-15,-1 14-43 0,11-19 38 0,0 0-38 0,-10 24 38 16,-3 13-38-16,13-37 32 0,0 0-32 0,-12 36 33 16,1 2-33-16,11-38 17 0,0 0-17 0,-7 31 18 15,5-10-18-15,2-21 10 0,0 0-10 0,4 16 11 16,3-4-11-16,-7-12 6 0,0 0-6 0,5 5 6 15,-5-5-6-15,0 0 4 0,0 0-4 0,21-2 5 16,24-10-5-16,-45 12 2 0,0 0-2 0,49-24 3 16,4-14-3-16,-53 38 1 0,0 0-1 0,46-38 2 15,-15 10-2-15,-31 28 1 0,0 0-1 0,23-17 1 16,-5 1-1-16,-18 16 1 0,0 0-1 0,14-15 1 16,-5 6-1-16,-9 9 2 0,0 0-2 0,4-9 2 15,-4 9-2-15,0 0 4 0,0 0-4 0,-8 2 5 0,-2 10-5 16,10-12 5-16,0 0-5 0,-12 24 6 0,-3 11-6 15,15-35 6-15,0 0-6 0,-12 41 7 0,1 8-7 16,11-49 6-16,0 0-6 0,-5 47 6 0,7-6-6 16,-2-41 4-16,0 0-4 0,5 26 4 0,1-14-4 15,-6-12 1-15,0 0-1 0,8 5 2 0,6-3-2 0,-14-2 0 16,0 0 0-16,22-3 1 0,6-8-1 0,-28 11 0 16,0 0 0-16,28-19 0 0,6-12 0 0,-34 31 0 15,0 0 0-15,28-33 0 0,-11 0 0 0,-17 33 0 16,0 0 0-16,15-34 0 0,-3-1 0 0,-12 35 0 0,0 0 0 15,10-28 0-15,-6 13 0 0,-4 15 0 0,0 0 0 16,0-5 0-16,0 5 0 0,0 0 0 0,0 0 0 16,-5 5 0-16,1 10 0 0,4-15 0 0,0 0 0 15,-2 21 1-15,1 3-1 0,1-24 0 0,0 0 0 0,-2 23 0 16,2-6 0-16,0-17 0 0,0 0 0 16,3 14 0-16,3-4 0 0,-6-10 0 0,0 0 0 0,7 6 0 15,-7-6 0-15,0 0 0 0,0 0 0 0,16 1 0 16,7-8 0-16,-23 7-1 0,0 0 1 0,35-20 0 15,11-13 0-15,-46 33-4 0,0 0 4 0,44-40-4 16,-9 4 4-16,-35 36-12 0,0 0 12 0,27-28-11 16,-10 12 11-16,-17 16-21 0,0 0 21 0,13-8-21 15,-3-1 21-15,-10 9-27 0,0 0 27 0,7-3-27 16,-7 3 27-16,0 0-27 0,0 0 27 0,13 12-27 0,-3 12 27 16,-10-24-14-16,0 0 14 0,7 31-13 0,-7 11 13 15,0-42-7-15,0 0 7 0,-2 39-7 0,1-6 7 16,1-33-2-16,0 0 2 0,0 21-2 0,3-12 2 15,-3-9 0-15,0 0 0 0,0 0 0 0,7 3 0 16,-7-3 0-16,0 0 0 0,9-12 1 0,9-16-1 16,-18 28 1-16,0 0-1 0,21-34 2 0,2-4-2 15,-23 38 4-15,0 0-4 0,21-35 5 0,-3 16-5 0,-18 19 7 16,0 0-7-16,12-15 8 0,-3 6-8 0,-9 9 10 16,0 0-10-16,7-4 10 0,-7 4-10 0,0 0 13 15,0 0-13-15,14 16 14 0,0 12-14 0,-14-28 11 16,0 0-11-16,11 36 11 0,-8 0-11 0,-3-36 7 15,0 0-7-15,4 30 8 0,1-9-8 0,-5-21 1 0,0 0-1 16,7 15 2-16,0-6-2 0,-7-9-1 0,0 0 1 16,18 3-1-16,13 1 1 0,-31-4-14 0,0 0 14 15,43-7-13-15,10-9 13 0,-53 16-32 0,0 0 32 0,51-22-31 16,-4-11 31-16,-47 33-40 0,0 0 40 0,39-31-39 16,-10 10 39-16,-29 21-22 0,0 0 22 0,22-23-22 15,1 1 22-15,-23 22-14 0,0 0 14 0,20-24-13 16,-10-2 13-16,-10 26-7 0,0 0 7 0,4-21-6 15,-9 4 6-15,5 17-4 0,0 0 4 0,-13-11-3 16,-8 10 3-16,21 1 0 0,0 0 0 0,-25 3 0 16,1 6 0-16,24-9 2 0,0 0-2 0,-27 13 2 15,-5 7-2-15,32-20 8 0,0 0-8 0,-33 29 9 16,-4 14-9-16,37-43 14 0,0 0-14 0,-30 49 15 16,9 3-15-16,21-52 16 0,0 0-16 0,-9 48 17 15,12-15-17-15,-3-33 9 0,0 0-9 0,16 26 10 16,9-11-10-16,-25-15 6 0,0 0-6 0,37 4 6 0,9-13-6 15,-46 9 2-15,0 0-2 0,46-24 3 0,0-18-3 16,-46 42 2-16,0 0-2 0,44-53 2 0,-4-6-2 16,-40 59 2-16,0 0-2 0,32-64 2 0,-5 3-2 15,-27 61 3-15,0 0-3 0,21-67 4 0,-5-8-4 16,-16 75 12-16,0 0-12 0,7-72 13 0,-13 3-13 0,6 69 22 16,0 0-22-16,-10-56 22 0,-1 23-22 0,11 33 30 15,0 0-30-15,-14-22 30 0,-5 13-30 0,19 9 42 16,0 0-42-16,-23 7 42 0,-2 17-42 0,25-24 45 0,0 0-45 15,-25 42 46-15,4 22-46 0,21-64 47 0,0 0-47 16,-16 76 47-16,6 5-47 0,10-81 38 0,0 0-38 16,-4 89 38-16,8 16-38 0,-4-105 27 0,0 0-27 15,12 102 28-15,9-19-28 0,-21-83 20 0,0 0-20 16,32 70 21-16,9-20-21 0,-41-50 9 0,0 0-9 16,52 38 9-16,10-14-9 0,0 0-1311 0</inkml:trace>
  <inkml:trace contextRef="#ctx0" brushRef="#br0" timeOffset="112856.45">30275 8002 135 0,'0'0'0'0,"0"0"0"16,0 0 0-16,0 0 6 0,0 0-6 0,0 0 6 16,0 0-6-16,0 0 21 0,0 0-21 0,-17-10 22 15,4 10-22-15,13 0 35 0,0 0-35 0,-14-2 35 16,2-1-35-16,12 3 47 0,0 0-47 0,-12-6 47 16,-3 12-47-16,15-6 32 0,0 0-32 0,-15 5 33 0,-5 5-33 15,20-10 29-15,0 0-29 0,-21 16 30 0,0 4-30 16,21-20 29-16,0 0-29 0,-20 25 30 0,3 1-30 15,17-26 32-15,0 0-32 0,-14 24 33 0,5-2-33 16,9-22 32-16,0 0-32 0,-4 18 33 0,6-8-33 16,-2-10 27-16,0 0-27 0,0 0 28 0,12 9-28 15,-12-9 23-15,0 0-23 0,16 0 24 0,20-2-24 16,-36 2 18-16,0 0-18 0,33-2 19 0,-13 2-19 16,-20 0 17-16,0 0-17 0,21 0 17 0,9 12-17 0,-30-12 18 15,0 0-18-15,30 16 19 0,-7 12-19 0,-23-28 20 16,0 0-20-16,16 32 20 0,-11 1-20 0,-5-33 19 15,0 0-19-15,2 30 20 0,-4-6-20 0,2-24 23 0,0 0-23 16,-4 21 23-16,-6-2-23 0,10-19 28 0,0 0-28 16,-13 15 29-16,-1-2-29 0,14-13 39 0,0 0-39 15,-14 12 40-15,2-9-40 0,12-3 40 0,0 0-40 0,-13 5 41 16,3-5-41-16,10 0 41 0,0 0-41 0,-11 0 41 16,1-7-41-16,10 7 35 0,0 0-35 0,-7-5 35 15,5-7-35-15,2 12 23 0,0 0-23 0,2-17 23 16,5 1-23-16,-7 16 10 0,0 0-10 0,12-28 11 15,7-8-11-15,-19 36 0 0,0 0 0 0,23-40 0 16,6-1 0-16,-3-1-1019 0</inkml:trace>
  <inkml:trace contextRef="#ctx0" brushRef="#br0" timeOffset="114055.89">30683 7947 505 0,'0'0'0'0,"0"0"0"0,-9 8 0 15,9-8 0-15,0 0 0 0,-14 11 1 0,-7 3-1 16,21-14 2-16,0 0-2 0,-23 13 2 0,-2 1-2 16,25-14 8-16,0 0-8 0,-25 18 8 0,3 4-8 15,22-22 17-15,0 0-17 0,-23 24 17 0,3 6-17 16,20-30 25-16,0 0-25 0,-14 31 26 0,5-5-26 0,9-26 42 16,0 0-42-16,-3 22 42 0,3-1-42 0,0-21 43 15,0 0-43-15,3 16 43 0,1-11-43 0,-4-5 39 16,0 0-39-16,21-4 40 0,23-9-40 0,-44 13 23 0,0 0-23 15,46-25 24-15,-4 1-24 0,-42 24 12 0,0 0-12 16,39-31 12-16,-2-4-12 0,-37 35 7 0,0 0-7 16,34-36 7-16,-10 1-7 0,-24 35 5 0,0 0-5 15,20-36 5-15,-8-7-5 0,-12 43 7 0,0 0-7 16,7-47 7-16,-5-5-7 0,-2 52 10 0,0 0-10 0,-4-48 10 16,-3 3-10-16,7 45 12 0,0 0-12 0,-10-33 13 15,-4 14-13-15,14 19 10 0,0 0-10 0,-15-12 11 16,1 12-11-16,14 0 8 0,0 0-8 0,-12 7 9 15,0 6-9-15,12-13 11 0,0 0-11 0,-9 32 11 16,2 13-11-16,7-45 12 0,0 0-12 0,-4 52 12 16,4 5-12-16,0-57 11 0,0 0-11 0,2 48 12 15,2-10-12-15,-4-38 14 0,0 0-14 0,3 35 15 16,1-2-15-16,-4-33 17 0,0 0-17 0,5 27 17 16,2-8-17-16,-7-19 17 0,0 0-17 0,9 12 17 15,1-3-17-15,-10-9 15 0,0 0-15 0,9 4 16 0,0-6-16 16,-9 2 13-16,0 0-13 0,18-5 14 0,10-11-14 15,-28 16 11-15,0 0-11 0,25-15 12 0,-8 2-12 16,-17 13 10-16,0 0-10 0,13-5 11 0,-5 0-11 16,-8 5 8-16,0 0-8 0,7-2 9 0,-7 2-9 15,0 0 8-15,0 0-8 0,11 2 8 0,3 10-8 16,-14-12 6-16,0 0-6 0,16 17 7 0,-2-3-7 16,-14-14 6-16,0 0-6 0,12 12 7 0,1-5-7 0,-13-7 2 15,0 0-2-15,14 4 3 0,5-4-3 0,-19 0 1 16,0 0-1-16,29-7 2 0,4-5-2 0,-33 12 0 15,0 0 0-15,32-14 1 0,-9 2-1 0,-23 12 1 16,0 0-1-16,21-14 1 0,0-3-1 0,-21 17 1 0,0 0-1 16,18-19 2-16,-6 0-2 0,-12 19 2 0,0 0-2 15,7-18 3-15,-7 6-3 0,0 12 5 0,0 0-5 16,-3-7 6-16,-6 7-6 0,9 0 7 0,0 0-7 16,-13 5 8-16,1 1-8 0,12-6 10 0,0 0-10 0,-11 10 10 15,-1 11-10-15,12-21 10 0,0 0-10 0,-10 19 10 16,4-2-10-16,6-17 8 0,0 0-8 0,-2 14 9 15,6-4-9-15,-4-10 7 0,0 0-7 0,5 6 7 16,-5-6-7-16,0 0 5 0,0 0-5 0,20 1 6 16,13-8-6-16,-33 7 5 0,0 0-5 0,41-12 6 15,-4-5-6-15,-37 17 2 0,0 0-2 0,40-19 2 16,10-4-2-16,-50 23 0 0,0 0 0 0,46-22 0 16,-11 6 0-16,-35 16-4 0,0 0 4 0,33-19-4 15,6-3 4-15,-39 22-11 0,0 0 11 0,36-19-11 0,-14 1 11 16,-22 18-19-16,0 0 19 0,16-12-18 15,-5 5 18-15,-11 7-16 0,0 0 16 0,3-8-15 0,-8-4 15 16,5 12-12-16,0 0 12 0,-12-4-12 0,-8 16 12 16,20-12-9-16,0 0 9 0,-26 18-9 0,-6 8 9 15,32-26-7-15,0 0 7 0,-33 29-6 0,-1-5 6 16,34-24-6-16,0 0 6 0,-26 21-5 0,10-2 5 16,16-19-4-16,0 0 4 0,-11 17-4 0,8-5 4 15,3-12-4-15,0 0 4 0,0 7-3 0,0-7 3 0,0 0-3 16,0 0 3-16,10 2-3 0,11-11 3 0,-21 9-3 15,0 0 3-15,32-17-2 0,9-9 2 0,-41 26-3 16,0 0 3-16,39-33-3 0,-8-5 3 0,-31 38-1 16,0 0 1-16,27-47-1 0,-4-1 1 0,-23 48-2 0,0 0 2 15,17-50-2-15,-6 1 2 0,-11 49-2 0,0 0 2 16,5-43-1-16,-5 3 1 0,0 40-2 0,0 0 2 16,-5-33-1-16,-6 6 1 0,11 27 0 0,0 0 0 0,-12-21 0 15,0 12 0-15,12 9 0 0,0 0 0 16,-13-7 1-16,1 2-1 0,12 5 4 0,0 0-4 15,-9 0 5-15,2 7-5 0,7-7 9 0,0 0-9 0,-5 17 10 16,-4 15-10-16,9-32 16 0,0 0-16 0,-9 46 16 16,4 22-16-16,5-68 17 0,0 0-17 0,0 78 17 15,7 1-17-15,-7-79 15 0,0 0-15 0,14 66 16 16,9-16-16-16,-23-50 10 0,0 0-10 0,23 37 10 16,-2-17-10-16,-21-20 6 0,0 0-6 0,35 12 7 15,36-3-7-15,-1-4-1044 0</inkml:trace>
  <inkml:trace contextRef="#ctx0" brushRef="#br0" timeOffset="116153.63">28226 8689 147 0,'0'0'0'0,"0"0"0"16,0 0 0-16,0 0 6 0,0 0-6 0,0 0 7 15,-27 28-7-15,27-28 13 0,0 0-13 0,-23 17 14 16,2-8-14-16,21-9 19 0,0 0-19 0,-19 7 20 16,3-7-20-16,16 0 32 0,0 0-32 0,-14 0 33 15,-2 0-33-15,16 0 23 0,0 0-23 0,-19 0 23 16,-3 1-23-16,22-1 25 0,0 0-25 0,-19 7 26 15,3 0-26-15,16-7 28 0,0 0-28 0,-16 12 28 16,0 6-28-16,16-18 26 0,0 0-26 0,-16 17 26 16,1 6-26-16,15-23 23 0,0 0-23 0,-22 24 24 15,-2-3-24-15,24-21 21 0,0 0-21 0,-32 27 21 0,-9 3-21 16,41-30 15-16,0 0-15 0,-45 39 15 0,-3 1-15 16,48-40 13-16,0 0-13 0,-49 45 13 0,1 4-13 15,48-49 9-15,0 0-9 0,-46 48 10 0,2-8-10 16,44-40 7-16,0 0-7 0,-39 36 8 0,7-6-8 15,32-30 6-15,0 0-6 0,-28 22 6 0,0-1-6 16,28-21 4-16,0 0-4 0,-25 21 5 0,4-6-5 0,21-15 5 16,0 0-5-16,-18 12 5 0,4 2-5 0,14-14 9 15,0 0-9-15,-12 14 9 0,0 0-9 0,12-14 11 16,0 0-11-16,-14 12 11 0,-4 0-11 0,18-12 11 0,0 0-11 16,-16 9 12-16,4-2-12 0,12-7 11 0,0 0-11 15,-11 3 11-15,1-1-11 0,10-2 10 0,0 0-10 16,-8 2 10-16,8-2-10 0,0 0 14 0,0 0-14 0,0 0 15 15,0 0-15-15,0 0 15 0,0 0-15 0,0 0 16 16,0 0-16-16,0 0 16 0,0 0-16 0,20-7 17 16,6 2-17-16,-26 5 23 0,0 0-23 0,34-4 23 15,3 1-23-15,-37 3 24 0,0 0-24 0,32 0 24 16,-6 0-24-16,-26 0 17 0,0 0-17 0,25 3 18 16,1 2-18-16,-26-5 10 0,0 0-10 0,27 7 10 15,-3 2-10-15,-24-9 4 0,0 0-4 0,30 9 5 16,11 10-5-16,-41-19 1 0,0 0-1 0,48 20 2 15,1 8-2-15,-49-28 0 0,0 0 0 0,49 24 1 16,-10-1-1-16,-39-23 1 0,0 0-1 0,41 22 1 16,6 2-1-16,-47-24 3 0,0 0-3 0,41 21 3 15,-18-9-3-15,-23-12 7 0,0 0-7 0,23 12 7 0,5 4-7 16,-28-16 9-16,0 0-9 0,28 12 10 0,-7 0-10 16,-21-12 12-16,0 0-12 0,22 5 12 0,4 2-12 15,-26-7 13-15,0 0-13 0,28 4 13 0,-3 1-13 16,-25-5 14-16,0 0-14 0,23 3 14 0,0-1-14 15,-23-2 14-15,0 0-14 0,16 0 15 0,-8 0-15 0,-8 0 15 16,0 0-15-16,0 0 16 0,0 0-16 0,0 0 12 16,0 0-12-16,0 0 12 0,-3-7-12 0,3 7 7 15,0 0-7-15,-11-7 8 0,-3-5-8 0,-2 0-903 16</inkml:trace>
  <inkml:trace contextRef="#ctx0" brushRef="#br0" timeOffset="128883.06">24975 12806 236 0,'0'0'0'0,"0"0"0"0,0 0 0 16,0 0 29-16,0 0-29 0,0 0 30 0,0 0-30 15,0 0 51-15,0 0-51 0,0 0 51 0,0 0-51 16,0 0 65-16,0 0-65 0,0 0 65 0,0 0-65 16,0 0 59-16,0 0-59 0,0 0 59 0,0 0-59 0,0 0 39 15,0 0-39-15,18 2 40 0,1-16-40 0,-19 14 32 16,0 0-32-16,32-19 33 0,5-4-33 0,-37 23 26 0,0 0-26 16,40-25 26-16,4-7-26 0,-44 32 24 15,0 0-24-15,43-36 25 0,-4-4-25 0,-39 40 29 0,0 0-29 16,33-41 29-16,6 4-29 0,-39 37 25 0,0 0-25 15,35-36 25-15,2-2-25 0,-37 38 22 0,0 0-22 0,34-35 23 16,-6 11-23-16,-28 24 25 0,0 0-25 0,21-17 25 16,-7 6-25-16,-14 11 22 0,0 0-22 0,9-6 23 15,-5-1-23-15,-4 7 16 0,0 0-16 0,-8-6 16 16,-11 5-16-16,19 1 12 0,0 0-12 0,-30 1 12 16,-7 3-12-16,37-4 7 0,0 0-7 0,-41 9 7 15,-1 6-7-15,42-15 5 0,0 0-5 0,-46 16 6 16,-5-6-6-16,51-10 4 0,0 0-4 0,-60 12 4 15,-7 4-4-15,67-16 9 0,0 0-9 0,-69 20 10 16,6 5-10-16,63-25 15 0,0 0-15 0,-60 29 16 16,7 6-16-16,53-35 15 0,0 0-15 0,-51 36 15 15,1 7-15-15,50-43 16 0,0 0-16 0,-49 42 16 16,5-6-16-16,44-36 14 0,0 0-14 0,-39 31 14 16,7-6-14-16,32-25 14 0,0 0-14 0,-21 19 14 0,5-6-14 15,16-13 13-15,0 0-13 0,-5 13 13 0,3-3-13 16,2-10 10-16,0 0-10 0,-1 5 10 0,1-5-10 15,0 0 7-15,0 0-7 0,0 7 8 0,0-7-8 16,0 0 5-16,0 0-5 0,24 12 5 0,17 6-5 16,-41-18 4-16,0 0-4 0,47 19 4 0,6-6-4 0,-53-13 3 15,0 0-3-15,55 14 3 0,3 4-3 0,-58-18 4 16,0 0-4-16,64 17 5 0,5-2-5 0,-69-15 4 16,0 0-4-16,67 13 4 0,0-3-4 0,-67-10 1 0,0 0-1 15,58 9 1-15,-16-4-1 0,-42-5 0 0,0 0 0 16,30 3 1-16,-12-1-1 0,-18-2 1 0,0 0-1 15,14 2 1-15,0 1-1 0,-14-3 1 0,0 0-1 16,9 4 2-16,-9-4-2 0,0 0 1 0,0 0-1 16,0 0 2-16,7 10-2 0,-7-10 1 0,0 0-1 0,0 16 2 15,-9 13-2-15,9-29 2 0,0 0-2 0,-18 31 2 16,-8 2-2-16,26-33 3 0,0 0-3 0,-39 33 3 16,-14 3-3-16,53-36 2 0,0 0-2 0,-60 37 3 15,-5-5-3-15,65-32 1 0,0 0-1 0,-64 37 1 16,6 6-1-16,58-43 0 0,0 0 0 0,-58 57 1 15,-2 7-1-15,60-64 0 0,0 0 0 0,-58 69 0 16,-7-3 0-16,65-66-1 0,0 0 1 0,-59 64 0 16,14-7 0-16,45-57-2 0,0 0 2 0,-36 52-1 15,12-5 1-15,24-47-3 0,0 0 3 0,-13 45-3 16,13 0 3-16,0-45-6 0,0 0 6 0,16 45-6 0,12-2 6 16,-28-43-8-16,0 0 8 0,48 37-8 0,19-10 8 15,-67-27-6-15,0 0 6 0,72 21-6 0,1-7 6 16,-73-14-7-16,0 0 7 0,79 7-6 0,6-7 6 15,-85 0-6-15,0 0 6 0,84-9-5 0,3-5 5 16,-87 14-2-16,0 0 2 0,84-19-2 0,-11-3 2 16,-73 22 0-16,0 0 0 0,70-28 0 0,-1-1 0 15,-69 29 0-15,0 0 0 0,60-33 0 0,-12 0 0 0,-48 33 2 16,0 0-2-16,35-31 3 0,-12-4-3 0,-23 35 7 16,0 0-7-16,12-31 7 0,-12 2-7 0,0 29 7 15,0 0-7-15,-12-33 7 0,-6-2-7 0,18 35 9 16,0 0-9-16,-23-36 9 0,-3-1-9 0,26 37 6 0,0 0-6 15,-27-36 6-15,3 0-6 0,24 36 2 0,0 0-2 16,-20-31 3-16,3 1-3 0,17 30 0 0,0 0 0 16,-13-22 0-16,8 13 0 0,0-3-1080 0</inkml:trace>
  <inkml:trace contextRef="#ctx0" brushRef="#br0" timeOffset="129550.58">25811 12730 550 0,'0'0'0'0,"0"0"0"0,-5 12 0 0,5-12 0 16,0 0 0-16,-4 14 0 0,1 7 0 0,3-21 0 15,0 0 0-15,-2 26 0 0,0 1 0 0,2-27 4 0,0 0-4 16,-3 33 5-16,-1 5-5 0,4-38 14 0,0 0-14 15,-2 44 15-15,2 6-15 0,0-50 20 0,0 0-20 16,6 59 20-16,4 6-20 0,-10-65 20 0,0 0-20 16,18 71 20-16,8-1-20 0,-26-70 15 0,0 0-15 15,32 65 15-15,5 3-15 0,-37-68 12 0,0 0-12 16,44 62 13-16,6-8-13 0,-50-54 11 0,0 0-11 16,47 40 11-16,-8-25-11 0,-39-15 10 0,0 0-10 0,42-3 10 15,6-22-10-15,-48 25 9 0,0 0-9 0,48-41 10 16,-3-14-10-16,-45 55 9 0,0 0-9 0,41-70 9 15,-7-2-9-15,-34 72 7 0,0 0-7 0,24-87 7 16,-8-18-7-16,-16 105 11 0,0 0-11 0,5-104 12 16,-13 12-12-16,8 92 15 0,0 0-15 0,-13-85 15 15,1 6-15-15,12 79 18 0,0 0-18 0,-12-70 19 16,3 25-19-16,9 45 25 0,0 0-25 0,-9-33 26 0,0 18-26 16,9 15 36-16,0 0-36 0,-5 0 37 0,-1 14-37 15,6-14 46-15,0 0-46 0,-3 29 46 0,1 20-46 16,2-49 51-16,0 0-51 0,0 57 52 0,4 3-52 15,-4-60 44-15,0 0-44 0,9 61 44 0,5 5-44 16,-14-66 39-16,0 0-39 0,28 74 40 0,9 9-40 16,-37-83 30-16,0 0-30 0,42 85 30 0,4-7-30 15,-46-78 25-15,0 0-25 0,48 72 25 0,-4-1-25 16,-44-71 15-16,0 0-15 0,39 66 15 0,3-5-15 16,-42-61 5-16,0 0-5 0,42 45 6 0,-3-18-6 15,0 1-1098-15</inkml:trace>
  <inkml:trace contextRef="#ctx0" brushRef="#br0" timeOffset="129744.07">26924 13062 819 0,'0'0'0'0,"2"19"0"15,0 25 0-15,-2-44 16 0,0 0-16 0,5 48 16 16,7 6-16-16,-12-54 32 0,0 0-32 0,16 55 33 15,3-3-33-15,-19-52 33 0,0 0-33 0,18 52 33 16,3 2-33-16,-21-54 13 0,0 0-13 0,18 48 14 16,-8-20-14-16,1 1-697 0</inkml:trace>
  <inkml:trace contextRef="#ctx0" brushRef="#br0" timeOffset="129938.73">27009 12619 819 0,'0'0'0'0,"0"0"0"0,0 7 0 16,0-7 12-16,0 0-12 0,-2 11 12 0,-5 2-12 15,7-13 49-15,0 0-49 0,-7 18 49 0,-2 1-49 16,9-19 47-16,0 0-47 0,-12 15 48 0,-4-6-48 16,16-9 29-16,0 0-29 0,-18-2 29 0,-5-12-29 0,23 14 21 15,0 0-21-15,-28-15 22 0,-7 6-22 0,-2 1-793 16</inkml:trace>
  <inkml:trace contextRef="#ctx0" brushRef="#br0" timeOffset="132465.65">27783 12162 449 0,'0'0'0'0,"0"0"0"0,4-7 0 16,-4 7 0-16,0 0 0 0,0 0 0 0,0 0 0 0,0 0 0 15,0 0 0-15,3-6 1 0,-3 6-1 0,0 0 8 16,0 0-8-16,0 0 8 0,0 0-8 0,0 0 24 15,0 0-24-15,0 0 25 0,0 0-25 0,0 0 43 16,0 0-43-16,0 0 44 0,0 0-44 0,0 0 52 0,0 0-52 16,-7-2 53-16,7 2-53 0,0 0 49 15,0 0-49-15,0 0 49 0,0 0-49 0,0 0 38 0,0 0-38 16,0 0 39-16,0 0-39 0,0 0 33 0,0 0-33 16,-2 5 33-16,2-5-33 0,0 0 31 0,0 0-31 15,-2 9 32-15,2-9-32 0,0 0 31 0,0 0-31 16,-8 10 31-16,1-5-31 0,7-5 31 0,0 0-31 0,-6 7 32 15,6-7-32-15,0 0 31 0,0 0-31 0,-5 12 32 16,5-12-32-16,0 0 24 0,0 0-24 0,0 7 24 16,0-7-24-16,0 0 23 0,0 0-23 0,0 0 24 15,0 0-24-15,0 0 19 0,0 0-19 0,0 7 19 16,0-7-19-16,0 0 17 0,0 0-17 0,0 0 18 16,0 0-18-16,0 0 18 0,0 0-18 0,0 7 19 15,0-7-19-15,0 0 25 0,0 0-25 0,0 0 25 16,0 0-25-16,0 0 28 0,0 0-28 0,4 7 28 15,-4-7-28-15,0 0 30 0,0 0-30 0,0 0 30 0,8 9-30 16,-8-9 34-16,0 0-34 0,7 7 34 0,8 10-34 16,-15-17 33-16,0 0-33 0,22 19 34 0,7 3-34 15,-29-22 30-15,0 0-30 0,26 19 31 0,-8-6-31 16,-18-13 21-16,0 0-21 0,17 5 21 0,3 5-21 16,-20-10 14-16,0 0-14 0,23 10 15 0,1 1-15 15,-24-11 12-15,0 0-12 0,27 7 12 0,1-2-12 16,-28-5 10-16,0 0-10 0,32 0 11 0,3 2-11 15,-35-2 15-15,0 0-15 0,39 1 15 0,0 1-15 0,-39-2 13 16,0 0-13-16,33 2 14 0,-3-2-14 0,-30 0 13 16,0 0-13-16,34 2 13 0,12 3-13 0,-46-5 11 0,0 0-11 15,42 5 12-15,-17-3-12 0,-25-2 7 0,0 0-7 16,23 0 8-16,3 0-8 0,-26 0 7 0,0 0-7 16,27 0 7-16,-3 0-7 0,-24 0 6 0,0 0-6 15,23 0 6-15,-2 3-6 0,-21-3 4 0,0 0-4 0,21 2 5 16,1 0-5-16,-22-2 4 0,0 0-4 0,21 1 4 15,0 1-4-15,-21-2 4 0,0 0-4 0,18 2 4 16,-8 1-4-16,-10-3 4 0,0 0-4 0,9 0 5 16,-2 0-5-16,-7 0 4 0,0 0-4 0,0 0 4 15,9 0-4-15,-9 0 4 0,0 0-4 0,0 0 4 16,7 0-4-16,-7 0 4 0,0 0-4 0,0 0 4 16,7 0-4-16,-7 0 4 0,0 0-4 0,0 0 5 15,0 0-5-15,0 0 4 0,0 0-4 0,0 0 4 16,0 0-4-16,0 0 4 0,0 0-4 0,-9-5 5 15,-1 5-5-15,10 0 4 0,0 0-4 0,-13 2 4 16,-1 1-4-16,14-3 4 0,0 0-4 0,-14 7 5 0,0 4-5 16,14-11 4-16,0 0-4 0,-12 10 4 0,1-1-4 15,11-9 3-15,0 0-3 0,-11 12 4 0,-4 0-4 16,15-12 2-16,0 0-2 0,-18 17 2 0,6 2-2 16,12-19 1-16,0 0-1 0,-13 18 1 0,-3 2-1 15,16-20 0-15,0 0 0 0,-17 19 1 0,1-3-1 16,16-16 0-16,0 0 0 0,-14 15 1 0,3 8-1 0,11-23 0 15,0 0 0-15,-14 24 1 0,-5-1-1 16,19-23 0-16,0 0 0 0,-22 20 1 0,0 1-1 0,22-21 0 16,0 0 0-16,-25 19 1 0,0 0-1 0,25-19 0 15,0 0 0-15,-25 16 1 0,1-2-1 0,24-14 0 16,0 0 0-16,-27 14 1 0,-4 1-1 0,31-15 0 0,0 0 0 16,-29 16 1-16,3-1-1 0,26-15 0 0,0 0 0 15,-25 14 0-15,4 0 0 0,21-14 0 0,0 0 0 16,-19 12 0-16,1 0 0 0,18-12 0 0,0 0 0 0,-16 12 0 15,5-1 0-15,11-11 0 0,0 0 0 0,-10 12 1 16,-2 3-1-16,12-15 0 0,0 0 0 0,-13 16 1 16,4-2-1-16,9-14 0 0,0 0 0 0,-7 14 1 15,2 0-1-15,5-14 0 0,0 0 0 0,-5 15 0 16,-4 4 0-16,9-19 0 0,0 0 0 0,-9 17 1 16,0-3-1-16,9-14 0 0,0 0 0 0,-7 9 0 15,0 0 0-15,7-9 0 0,0 0 0 0,-7 8 0 16,0 4 0-16,7-12-5 0,0 0 5 0,-9 9-4 15,-8-4 4-15,-1 0-1556 0</inkml:trace>
  <inkml:trace contextRef="#ctx0" brushRef="#br0" timeOffset="135213.84">27922 12135 124 0,'0'0'0'0,"0"0"0"0,0 0 0 0,0 0 11 15,0 0-11-15,0 0 12 0,-26-12-12 0,26 12 27 16,0 0-27-16,-19 0 28 0,-3 3-28 0,22-3 28 0,0 0-28 15,-21 3 29-15,0 3-29 0,21-6 26 0,0 0-26 16,-21 1 27-16,-6 6-27 0,27-7 20 0,0 0-20 16,-26 7 20-16,8-3-20 0,18-4 20 0,0 0-20 15,-12 1 21-15,1 3-21 0,11-4 19 0,0 0-19 0,-10 2 19 16,-1-4-19-16,11 2 24 0,0 0-24 0,-10-5 25 16,1 3-25-16,9 2 42 0,0 0-42 0,-11 0 43 15,6 2-43-15,5-2 46 0,0 0-46 0,0 0 46 16,-11 5-46-16,11-5 38 0,0 0-38 0,0 0 39 15,-8 0-39-15,8 0 39 0,0 0-39 0,0 0 40 16,1 7-40-16,-1-7 33 0,0 0-33 0,4 7 34 16,-4-7-34-16,0 0 27 0,0 0-27 0,23 14 27 15,19 6-27-15,-42-20 16 0,0 0-16 0,51 21 17 16,4 3-17-16,-55-24 10 0,0 0-10 0,55 30 10 16,1 6-10-16,-56-36 6 0,0 0-6 0,56 35 6 0,6 1-6 15,-62-36 1-15,0 0-1 0,64 31 2 0,1 2-2 16,-65-33-1-16,0 0 1 0,60 30-1 0,-5-6 1 15,-1 0-690-15</inkml:trace>
  <inkml:trace contextRef="#ctx0" brushRef="#br0" timeOffset="136348.65">27326 9688 404 0,'0'0'0'0,"0"0"0"0,-5 8 0 0,5-8 1 16,0 0-1-16,-9 7 2 0,-7 0-2 0,16-7 5 0,0 0-5 15,-19 7 5-15,-4 0-5 0,23-7 7 0,0 0-7 16,-23 7 8-16,0 2-8 0,23-9 19 0,0 0-19 16,-21 12 20-16,5-5-20 0,16-7 48 0,0 0-48 15,-11 5 49-15,3-2-49 0,8-3 56 0,0 0-56 0,-8 2 56 16,8-2-56-16,0 0 58 0,0 0-58 16,0 0 59-16,-7 7-59 0,7-7 54 0,0 0-54 0,0 0 55 15,2 5-55-15,-2-5 44 0,0 0-44 0,9 7 45 16,12 5-45-16,-21-12 39 0,0 0-39 0,39 16 39 15,14 5-39-15,-53-21 42 0,0 0-42 0,60 20 42 16,2 8-42-16,-62-28 34 0,0 0-34 0,65 29 35 16,-5 4-35-16,-60-33 33 0,0 0-33 0,58 31 34 15,-1-3-34-15,-57-28 27 0,0 0-27 0,56 24 28 16,6-3-28-16,-62-21 23 0,0 0-23 0,56 21 23 16,-15-2-23-16,-41-19 20 0,0 0-20 0,30 12 21 15,-11 0-21-15,-19-12 18 0,0 0-18 0,14 12 19 0,-3-7-19 16,-11-5 18-16,0 0-18 0,10 4 18 0,-10-4-18 15,0 0 17-15,0 0-17 0,7 0 17 0,-10-5-17 16,3 5 21-16,0 0-21 0,-12-14 21 0,-13-9-21 16,25 23 24-16,0 0-24 0,-37-26 25 0,-13-3-25 15,50 29 25-15,0 0-25 0,-52-33 25 0,-5-3-25 16,57 36 25-16,0 0-25 0,-53-35 26 0,2 6-26 0,51 29 18 16,0 0-18-16,-51-25 18 0,0 6-18 0,51 19 14 15,0 0-14-15,-51-17 15 0,-2 2-15 16,53 15 11-16,0 0-11 0,-53-13 11 0,3 8-11 0,50 5 9 15,0 0-9-15,-42-5 10 0,12 5-10 0,30 0 7 0,0 0-7 16,-21 2 8-16,7 1-8 0,14-3 6 16,0 0-6-16,-9 0 6 0,9 0-6 0,0 0 4 0,0 0-4 15,-9 0 4-15,9 0-4 0,0 0 1 0,0 0-1 16,2 7 2-16,0 0-2 0,-2-7 0 0,0 0 0 0,3 7 1 16,-3-7-1-16,0 0 0 0,0 0 0 0,12 16 0 15,6-4 0-15,-18-12 0 0,0 0 0 0,32 20 0 16,14 5 0-16,-46-25 0 0,0 0 0 0,53 31 0 15,7 10 0-15,-60-41 0 0,0 0 0 0,63 44 1 16,-1-3-1-16,-62-41 1 0,0 0-1 0,60 37 2 16,-4-5-2-16,-56-32 3 0,0 0-3 0,53 32 4 15,2-6-4-15,-55-26 4 0,0 0-4 0,46 22 5 16,-15-6-5-16,-31-16 5 0,0 0-5 0,25 12 6 16,-5-2-6-16,-20-10 6 0,0 0-6 0,14 7 6 15,-5-4-6-15,-9-3 3 0,0 0-3 0,7 0 4 0,-7 0-4 16,0 0 1-16,0 0-1 0,1-8 1 0,-9-8-1 15,8 16 0-15,0 0 0 0,-16-19 0 0,-6 2 0 16,1-4-1389-16</inkml:trace>
  <inkml:trace contextRef="#ctx0" brushRef="#br0" timeOffset="139981.48">29549 12107 617 0,'0'0'0'16,"0"0"0"-16,0 0 0 0,0 0 22 0,0 0-22 15,-25-7 23-15,25 7-23 0,0 0 79 0,0 0-79 16,-9-7 80-16,9 7-80 0,0 0 93 0,0 0-93 15,-7 2 94-15,7-2-94 0,0 0 54 0,0 0-54 16,-7 9 55-16,5-3-55 0,2-6 42 0,0 0-42 16,-5 18 42-16,-7 18-42 0,12-36 30 0,0 0-30 15,-13 52 31-15,3 14-31 0,10-66 22 0,0 0-22 0,-9 71 22 16,4-4-22-16,5-67 11 0,0 0-11 0,-2 68 12 16,5-1-12-16,-3-67 5 0,0 0-5 0,11 56 6 15,3-18-6-15,-14-38 3 0,0 0-3 0,19 26 3 16,4-9-3-16,-23-17 3 0,0 0-3 0,27 10 3 15,3-8-3-15,-30-2 2 0,0 0-2 0,33-9 3 16,6-11-3-16,-39 20 3 0,0 0-3 0,35-32 3 16,-10-11-3-16,-25 43 4 0,0 0-4 0,20-47 5 15,-3-6-5-15,-17 53 5 0,0 0-5 0,18-56 6 0,-2 1-6 16,-16 55 7-16,0 0-7 0,17-60 8 0,-1-8-8 16,-16 68 8-16,0 0-8 0,14-66 8 0,-3 9-8 15,-11 57 13-15,0 0-13 0,9-48 13 0,-2 11-13 16,-7 37 18-16,0 0-18 0,5-27 19 0,-1 15-19 15,-4 12 28-15,0 0-28 0,1-11 29 0,-1 11-29 16,0 0 31-16,0 0-31 0,4 7 31 0,-2 23-31 16,-2-30 32-16,0 0-32 0,3 46 33 0,4 20-33 15,-7-66 27-15,0 0-27 0,13 73 27 0,4 1-27 0,-17-74 21 16,0 0-21-16,23 68 21 0,2-8-21 0,-25-60 14 16,0 0-14-16,26 52 15 0,3-7-15 0,-29-45 7 15,0 0-7-15,26 42 8 0,-1-6-8 0,-25-36 2 0,0 0-2 16,17 29 2-16,-8-13-2 0,-9-16 0 0,0 0 0 15,14-4 0-15,13-13 0 0,-1 0-1294 0</inkml:trace>
  <inkml:trace contextRef="#ctx0" brushRef="#br0" timeOffset="140412.59">30290 11292 1311 0,'0'0'0'0,"0"0"0"0,-8-5 0 16,8 5 2-16,0 0-2 0,-8-5 2 0,-5 5-2 15,13 0 0-15,0 0 0 0,-16 10 1 0,-1 18-1 16,17-28 6-16,0 0-6 0,-23 36 7 0,-7 9-7 15,30-45 7-15,0 0-7 0,-30 43 7 0,3-3-7 16,27-40 10-16,0 0-10 0,-21 33 11 0,12-16-11 16,9-17 17-16,0 0-17 0,-1 12 18 0,6-3-18 0,-5-9 23 15,0 0-23-15,19 10 23 0,17 2-23 0,-36-12 22 16,0 0-22-16,35 13 22 0,-12-7-22 0,-23-6 25 16,0 0-25-16,19 6 25 0,4 6-25 0,-23-12 22 0,0 0-22 15,21 19 23-15,-5 12-23 0,-16-31 20 0,0 0-20 16,7 35 21-16,-8 1-21 0,1-36 15 0,0 0-15 15,-9 33 15-15,-7-6-15 0,16-27 9 0,0 0-9 16,-21 16 10-16,-6-7-10 0,27-9 3 0,0 0-3 16,-25-5 4-16,3-2-4 0,22 7 0 0,0 0 0 15,-18-16 0-15,6-1 0 0,12 17-6 0,0 0 6 0,-4-25-5 16,9-6 5-16,1 0-1193 0</inkml:trace>
  <inkml:trace contextRef="#ctx0" brushRef="#br0" timeOffset="141445.95">30358 11472 852 0,'0'0'0'0,"9"-4"0"15,12-3 0-15,-21 7-3 0,0 0 3 0,23-8-3 16,-10 4 3-16,-13 4 0 0,0 0 0 0,7-1 0 16,-7 1 0-16,0 0 2 0,0 0-2 0,10 5 3 15,-1 10-3-15,-9-15 7 0,0 0-7 0,0 19 7 16,-12 11-7-16,12-30 20 0,0 0-20 0,-20 31 20 16,-3 5-20-16,23-36 27 0,0 0-27 0,-19 32 28 0,8-8-28 15,11-24 26-15,0 0-26 0,-3 15 26 0,3-15-26 16,0 0 21-16,0 0-21 0,21-3 21 0,20-23-21 15,-41 26 25-15,0 0-25 0,49-35 26 0,0-6-26 16,-49 41 20-16,0 0-20 0,44-50 21 0,-7-9-21 16,-37 59 17-16,0 0-17 0,30-61 17 0,-3 1-17 15,-27 60 11-15,0 0-11 0,19-56 11 0,-5 9-11 16,-14 47 16-16,0 0-16 0,9-34 17 0,-5 11-17 0,-4 23 20 16,0 0-20-16,0-15 21 0,-4 6-21 0,4 9 22 15,0 0-22-15,-9 2 23 0,-3 15-23 0,12-17 21 16,0 0-21-16,-14 28 22 0,-2 15-22 0,16-43 18 0,0 0-18 15,-18 50 18-15,-3 16-18 0,21-66 15 0,0 0-15 16,-17 61 15-16,6-15-15 0,11-46 12 0,0 0-12 16,-3 33 13-16,6-14-13 0,-3-19 11 0,0 0-11 15,5 11 11-15,-5-11-11 0,0 0 10 0,0 0-10 0,16 5 11 16,12-17-11-16,-28 12 9 0,0 0-9 0,32-16 10 16,-7-5-10-16,-25 21 6 0,0 0-6 0,19-20 7 15,-1 1-7-15,-18 19 4 0,0 0-4 0,14-16 4 16,-5 7-4-16,-9 9 3 0,0 0-3 0,10 6 3 15,10 16-3-15,-20-22 3 0,0 0-3 0,18 28 4 16,-6-1-4-16,-12-27 0 0,0 0 0 0,9 23 0 16,-4-9 0-16,-5-14-2 0,0 0 2 0,16 8-2 15,16 1 2-15,-32-9-7 0,0 0 7 0,37 2-7 16,-4-4 7-16,-33 2-13 0,0 0 13 0,32-12-13 0,0-4 13 16,-32 16-17-16,0 0 17 0,31-20-17 0,-4-13 17 15,-27 33-10-15,0 0 10 0,19-33-10 0,-8 2 10 16,-11 31-1-16,0 0 1 0,9-28-1 0,-8 7 1 15,-1 21 0-15,0 0 0 0,-3-19 1 0,-6 11-1 16,9 8 4-16,0 0-4 0,-11 3 5 0,-6 6-5 16,17-9 10-16,0 0-10 0,-21 20 10 0,-6 13-10 15,27-33 13-15,0 0-13 0,-24 37 13 0,4-3-13 16,20-34 14-16,0 0-14 0,-12 25 15 0,8-8-15 0,4-17 7 16,0 0-7-16,2 12 7 0,2-5-7 0,-4-7 3 15,0 0-3-15,14 3 3 0,16 3-3 0,-30-6 1 16,0 0-1-16,35 3 1 0,0-6-1 0,-35 3 0 15,0 0 0-15,35-14 0 0,8-16 0 0,-43 30-1 0,0 0 1 16,39-36 0-16,-8 0 0 0,-31 36-2 0,0 0 2 16,25-38-1-16,-7 1 1 0,-18 37-2 0,0 0 2 15,10-33-2-15,-4 14 2 0,-6 19-2 0,0 0 2 16,0 0-2-16,-15 12 2 0,15-12-2 0,0 0 2 0,-14 30-1 16,-5 10 1-16,19-40-2 0,0 0 2 0,-19 45-1 15,1-2 1-15,18-43-3 0,0 0 3 0,-12 33-2 16,8-11 2-16,4-22-6 0,0 0 6 0,2 12-5 15,-2-12 5-15,0 0-8 0,0 0 8 0,17-8-8 16,8-22 8-16,-25 30-13 0,0 0 13 0,25-38-12 16,-4-14 12-16,-21 52-12 0,0 0 12 0,14-53-12 15,-5-4 12-15,-9 57-9 0,0 0 9 0,5-56-8 16,-3 8 8-16,-2 48-5 0,0 0 5 0,-4-47-4 16,-4 4 4-16,8 43-2 0,0 0 2 0,-13-44-2 0,3-4 2 15,10 48-1-15,0 0 1 0,-11-43-1 0,2 13 1 16,9 30 0-16,0 0 0 0,-7-20 0 0,5 13 0 15,2 7 5-15,0 0-5 0,0 0 5 0,0 20-5 16,0-20 12-16,0 0-12 0,0 32 12 0,0 9-12 16,0-41 17-16,0 0-17 0,2 50 18 0,4 4-18 15,-6-54 14-15,0 0-14 0,12 48 15 0,6 3-15 16,-18-51 11-16,0 0-11 0,28 48 11 0,9 0-11 0,-37-48 5 16,0 0-5-16,40 47 5 0,3-10-5 0,-43-37 0 15,0 0 0-15,37 38 0 0,-9 0 0 0,0 0-1108 16</inkml:trace>
  <inkml:trace contextRef="#ctx0" brushRef="#br0" timeOffset="142145.64">30536 12405 1031 0,'0'0'0'0,"0"0"0"0,0-7 0 16,0 7 2-16,0 0-2 0,0 0 3 0,0 0-3 16,0 0 12-16,0 0-12 0,0 0 13 0,-7-2-13 0,7 2 18 15,0 0-18-15,-3 9 19 0,1 8-19 0,2-17 20 16,0 0-20-16,-2 31 20 0,1 16-20 0,1-47 19 15,0 0-19-15,1 59 20 0,6 8-20 0,-7-67 18 0,0 0-18 16,11 73 19-16,3-6-19 0,-14-67 18 0,0 0-18 16,16 57 18-16,2-6-18 0,-18-51 17 0,0 0-17 15,14 43 18-15,-5-8-18 0,-9-35 13 0,0 0-13 16,5 24 13-16,-2-10-13 0,-3-14 7 0,0 0-7 16,0 0 7-16,7 5-7 0,-7-5 7 0,0 0-7 0,6-11 8 15,3-11-8-15,-9 22 9 0,0 0-9 0,8-30 9 16,-1-4-9-16,-7 34 12 0,0 0-12 0,6-38 12 15,1-2-12-15,-7 40 17 0,0 0-17 0,10-38 18 16,3 10-18-16,-13 28 20 0,0 0-20 0,12-19 20 16,-1 11-20-16,-11 8 16 0,0 0-16 0,7-6 16 15,-7 6-16-15,0 0 12 0,0 0-12 0,7 0 12 16,0 7-12-16,-7-7 7 0,0 0-7 0,12 12 8 16,6 9-8-16,-18-21 6 0,0 0-6 0,14 30 7 15,-7 6-7-15,-7-36 8 0,0 0-8 0,0 40 8 0,-9-2-8 16,9-38 9-16,0 0-9 0,-18 34 10 0,-4 1-10 15,22-35 13-15,0 0-13 0,-29 33 13 0,-2 0-13 16,31-33 7-16,0 0-7 0,-34 24 8 0,-1-8-8 16,35-16 5-16,0 0-5 0,-34 8 5 0,10-8-5 15,24 0 1-15,0 0-1 0,-20-14 2 0,10-10-2 16,-1-2-1163-16</inkml:trace>
  <inkml:trace contextRef="#ctx0" brushRef="#br0" timeOffset="143030.17">30697 12758 975 0,'0'0'0'0,"7"-4"0"0,12-6 0 0,-19 10 5 15,0 0-5-15,22-11 5 0,-8 6-5 0,-14 5 8 0,0 0-8 16,10 4 9-16,1 6-9 0,-11-10 6 0,0 0-6 16,10 21 6-16,-1 12-6 0,-9-33 2 0,0 0-2 15,6 36 2-15,-5 4-2 0,-1-40 0 0,0 0 0 16,2 40 0-16,2-2 0 0,-4-38 0 0,0 0 0 16,3 31 0-16,1-10 0 0,-4-21 0 0,0 0 0 0,3 14 1 15,-1-6-1-15,-2-8 1 0,0 0-1 0,0 0 1 16,16-3-1-16,-16 3 3 0,0 0-3 0,14-16 3 15,5-10-3-15,-19 26 8 0,0 0-8 0,18-31 8 16,-6-4-8-16,-12 35 21 0,0 0-21 0,9-32 21 16,-5 7-21-16,-4 25 29 0,0 0-29 0,0-20 30 15,-4 2-30-15,4 18 32 0,0 0-32 0,-10-17 33 16,-6 5-33-16,16 12 30 0,0 0-30 0,-16-9 31 16,3 6-31-16,13 3 28 0,0 0-28 0,-10 1 29 15,1 3-29-15,9-4 21 0,0 0-21 0,-5 7 22 16,1 1-22-16,4-8 10 0,0 0-10 0,0 11 10 0,2-1-10 15,-2-10 4-15,0 0-4 0,4 5 5 0,-4-5-5 16,0 0 1-16,0 0-1 0,14 9 2 0,7-7-2 16,-21-2 0-16,0 0 0 0,28-2 0 0,6-5 0 15,-34 7 0-15,0 0 0 0,30-8 0 0,-6-5 0 16,-24 13 0-16,0 0 0 0,21-13 0 0,-5 0 0 16,-16 13 0-16,0 0 0 0,11-10 1 0,-6 1-1 15,-5 9 1-15,0 0-1 0,5-7 2 0,-5 7-2 0,0 0 3 16,0 0-3-16,0 0 4 0,-3 11-4 0,3-11 5 15,0 0-5-15,-4 17 6 0,4 7-6 0,0-24 6 16,0 0-6-16,2 25 7 0,2-1-7 0,-4-24 5 16,0 0-5-16,5 19 5 0,4-4-5 0,-9-15 3 15,0 0-3-15,7 11 3 0,-4-4-3 0,-3-7 1 0,0 0-1 16,0 0 1-16,18 5-1 0,-18-5 0 0,0 0 0 16,19-5 0-16,11-11 0 0,-30 16 0 0,0 0 0 0,29-22 0 15,-8-8 0-15,-21 30-1 0,0 0 1 16,16-27 0-16,-8 1 0 0,-8 26-1 0,0 0 1 0,6-19 0 15,-3 8 0-15,-3 11-1 0,0 0 1 0,0 0 0 16,0 0 0-16,0 0-1 0,0 0 1 0,0 11 0 16,-3 9 0-16,3-20-1 0,0 0 1 0,-4 23 0 15,2-6 0-15,2-17-1 0,0 0 1 0,0 17 0 16,0-1 0-16,0-16-1 0,0 0 1 0,2 10 0 16,-2-10 0-16,0 0-1 0,0 0 1 0,9 7 0 15,-9-7 0-15,0 0-2 0,0 0 2 0,14-7-1 16,-3-1 1-16,-11 8-5 0,0 0 5 0,10-12-4 15,1-6 4-15,-11 18-4 0,0 0 4 0,9-15-3 16,-4 3 3-16,-5 12-2 0,0 0 2 0,4-9-2 0,-4 9 2 16,0 0-1-16,0 0 1 0,7-9 0 0,-7 9 0 15,0 0 0-15,0 0 0 0,10-3 0 0,-10 3 0 16,0 0 0-16,0 0 0 0,9 0 1 0,-9 0-1 16,0 0 0-16,0 0 0 0,0 0 1 0,14 2-1 15,-14-2 0-15,0 0 0 0,12 5 1 0,1 3-1 0,-13-8 0 16,0 0 0-16,12 9 0 0,4-2 0 0,-16-7 0 15,0 0 0-15,14 5 0 0,-5-3 0 0,-9-2 0 16,0 0 0-16,9 2 0 0,7-2 0 0,-16 0 0 0,0 0 0 16,23-2 0-16,1-1 0 0,-24 3-2 0,0 0 2 15,25-6-2-15,-6 1 2 0,-19 5-12 0,0 0 12 16,20-3-12-16,6-1 12 0,1 1-989 0</inkml:trace>
  <inkml:trace contextRef="#ctx0" brushRef="#br0" timeOffset="143445.9">31702 12765 718 0,'0'0'0'0,"0"0"0"0,7-11 0 0,-7 11 1 0,0 0-1 0,6-7 1 15,-6 7-1-15,0 0 6 0,0 0-6 0,5-8 7 16,-5 8-7-16,0 0 9 0,0 0-9 0,0 0 9 16,0 0-9-16,0 0 6 0,0 0-6 0,0 0 6 15,-16 13-6-15,16-13 5 0,0 0-5 0,-12 14 5 16,-4 0-5-16,16-14 2 0,0 0-2 0,-16 11 2 16,2-5-2-16,14-6 4 0,0 0-4 0,-9 4 4 15,9-4-4-15,0 0 5 0,0 0-5 0,-7 0 5 16,7 0-5-16,0 0 5 0,0 0-5 0,0 0 6 15,9-5-6-15,-9 5 7 0,0 0-7 0,10-5 8 0,6-6-8 16,-16 11 9-16,0 0-9 0,23-17 10 0,5-11-10 16,-28 28 16-16,0 0-16 0,29-34 17 0,-3-8-17 15,-26 42 18-15,0 0-18 0,21-45 18 0,-5 2-18 16,-16 43 27-16,0 0-27 0,13-45 28 0,-6 5-28 16,-7 40 38-16,0 0-38 0,1-35 39 0,-6 4-39 15,5 31 44-15,0 0-44 0,-12-31 44 0,-8 0-44 16,20 31 43-16,0 0-43 0,-21-29 44 0,-4-8-44 0,25 37 39 15,0 0-39-15,-22-24 39 0,4 8-39 16,18 16 64-16,0 0-64 0,-14 4 64 0,3 13-64 0,11-17 52 16,0 0-52-16,-3 36 53 0,8 20-53 0,-5-56 41 15,0 0-41-15,12 78 42 0,8 26-42 0,-20-104 32 0,0 0-32 16,28 102 32-16,7-9-32 0,-35-93 18 0,0 0-18 16,43 78 19-16,2-19-19 0,-45-59 0 0,0 0 0 15,37 41 1-15,-12-16-1 0,0-1-1224 0</inkml:trace>
  <inkml:trace contextRef="#ctx0" brushRef="#br0" timeOffset="144012.64">31281 12758 572 0,'0'0'0'0,"0"0"0"0,-7-4 0 0,7 4 9 15,0 0-9-15,-7-2 10 0,7 2-10 0,0 0 21 16,0 0-21-16,-11 0 22 0,11 0-22 0,0 0 23 16,0 0-23-16,-9 6 24 0,9-6-24 0,0 0 32 0,0 0-32 15,0 0 33-15,-5 8-33 0,5-8 38 0,0 0-38 16,-4 14 38-16,1 12-38 0,3-26 39 0,0 0-39 16,-4 31 40-16,1 6-40 0,3-37 37 0,0 0-37 15,-2 38 38-15,0-2-38 0,2-36 32 0,0 0-32 16,2 29 33-16,3-8-33 0,-5-21 29 0,0 0-29 15,6 14 30-15,-1-7-30 0,-5-7 22 0,0 0-22 16,18-7 22-16,15-17-22 0,-33 24 22 0,0 0-22 16,41-36 22-16,-6-6-22 0,-35 42 18 0,0 0-18 0,32-43 18 15,-4-1-18-15,-28 44 14 0,0 0-14 0,25-36 15 16,-6 5-15-16,-19 31 13 0,0 0-13 0,12-23 13 16,-5 10-13-16,-7 13 15 0,0 0-15 0,4-7 15 15,-4 7-15-15,0 0 11 0,0 0-11 0,9 12 12 16,0 9-12-16,-9-21 10 0,0 0-10 0,10 29 11 15,3 6-11-15,-13-35 8 0,0 0-8 0,12 32 9 16,0-2-9-16,-12-30 6 0,0 0-6 0,13 29 7 0,1 1-7 16,-14-30 5-16,0 0-5 0,14 36 6 0,0 11-6 15,2 0-986-15</inkml:trace>
  <inkml:trace contextRef="#ctx0" brushRef="#br0" timeOffset="167545.83">31978 7111 102 0,'0'0'0'0,"0"0"0"0,0 0 0 0,0 0 0 0,0 0 0 16,-20 0 0-16,4 0 0 0,0 0-17 0</inkml:trace>
  <inkml:trace contextRef="#ctx0" brushRef="#br0" timeOffset="170072.08">31824 7106 214 0,'0'0'0'16,"-14"0"0"-16,-27 0 0 0,41 0 13 0,0 0-13 15,-54 0 13-15,-6 0-13 0,60 0 28 0,0 0-28 16,-58 5 29-16,-2 5-29 0,60-10 9 0,0 0-9 0,-67 11 9 16,-9-1-9-16,76-10 20 0,0 0-20 0,-76 12 21 15,4 5-21-15,72-17 23 0,0 0-23 0,-73 19 24 16,-3-1-24-16,76-18 26 0,0 0-26 0,-84 21 27 16,-22 6-27-16,106-27 35 0,0 0-35 0,-106 33 36 15,4 3-36-15,102-36 35 0,0 0-35 0,-104 37 35 16,-6-1-35-16,110-36 26 0,0 0-26 0,-109 31 26 15,10-6-26-15,99-25 22 0,0 0-22 0,-99 24 23 16,-3-7-23-16,102-17 18 0,0 0-18 0,-97 19 18 16,11-7-18-16,86-12 20 0,0 0-20 0,-87 12 21 15,-6 0-21-15,93-12 19 0,0 0-19 0,-97 13 20 16,0 2-20-16,97-15 21 0,0 0-21 0,-89 12 21 0,7-3-21 16,82-9 17-16,0 0-17 0,-85 7 18 0,-5 5-18 15,90-12 15-15,0 0-15 0,-88 14 15 0,7 1-15 16,81-15 9-16,0 0-9 0,-80 12 10 0,-4-5-10 15,84-7 6-15,0 0-6 0,-92 12 6 0,-5 9-6 16,97-21 4-16,0 0-4 0,-95 28 5 0,6 5-5 0,89-33 2 16,0 0-2-16,-90 33 3 0,-12 7-3 0,102-40 4 15,0 0-4-15,-99 36 5 0,6 0-5 0,93-36 5 16,0 0-5-16,-97 33 6 0,-9-9-6 0,106-24 5 0,0 0-5 16,-104 21 5-16,9 3-5 0,95-24 3 0,0 0-3 15,-94 25 4-15,-3-3-4 0,97-22 2 0,0 0-2 16,-97 19 3-16,2-2-3 0,95-17 2 0,0 0-2 15,-88 18 2-15,14-10-2 0,74-8 2 0,0 0-2 16,-69 6 2-16,-7-5-2 0,76-1 1 0,0 0-1 16,-79 0 1-16,-4-1-1 0,83 1 1 0,0 0-1 0,-81-2 1 15,8-3-1-15,73 5 1 0,0 0-1 0,-79-6 1 16,-13-1-1-16,92 7 0 0,0 0 0 0,-93-3 1 16,6 5-1-16,87-2 1 0,0 0-1 0,-84 1 1 15,1-1-1-15,83 0 1 0,0 0-1 0,-85-1 2 16,-3 1-2-16,88 0 2 0,0 0-2 0,-87 1 3 15,12 5-3-15,75-6 3 0,0 0-3 0,-76 0 4 16,-9 0-4-16,85 0 3 0,0 0-3 0,-88 0 3 16,-2 0-3-16,90 0 3 0,0 0-3 0,-87-4 3 15,13-3-3-15,74 7 2 0,0 0-2 0,-74-10 3 0,-9-4-3 16,83 14 1-16,0 0-1 0,-86-12 2 0,1 3-2 16,85 9 0-16,0 0 0 0,-83-5 1 0,8-2-1 15,75 7 0-15,0 0 0 0,-87 0 1 0,-8 7-1 16,95-7 0-16,0 0 0 0,-97 12 0 0,10 6 0 15,87-18-1-15,0 0 1 0,-91 20 0 0,-8 5 0 16,99-25-2-16,0 0 2 0,-97 29-2 0,5 4 2 16,92-33-4-16,0 0 4 0,-84 36-4 0,9-1 4 15,75-35-6-15,0 0 6 0,-74 34-5 0,-5 3 5 0,79-37-5 16,0 0 5-16,-78 29-5 0,13-1 5 0,65-28-5 0,0 0 5 16,-62 24-4-16,11 0 4 0,51-24-2 0,0 0 2 15,-47 21-2-15,3 0 2 0,44-21-1 0,0 0 1 16,-41 22 0-16,0 8 0 0,41-30 0 0,0 0 0 15,-37 40 0-15,2 11 0 0,35-51 0 0,0 0 0 16,-32 61 1-16,-3 8-1 0,35-69 1 0,0 0-1 16,-28 73 1-16,10 0-1 0,18-73 1 0,0 0-1 0,-12 69 2 15,8 10-2-15,4-79 0 0,0 0 0 0,6 85 0 16,6 0 0-16,-12-85 0 0,0 0 0 0,18 90 0 16,6 3 0-16,-24-93-2 0,0 0 2 0,27 97-2 15,-3 7 2-15,-24-104-4 0,0 0 4 0,27 99-3 16,-2-4 3-16,-25-95-4 0,0 0 4 0,21 99-4 15,-5 8 4-15,-16-107-4 0,0 0 4 0,10 102-3 16,-1-10 3-16,-9-92-2 0,0 0 2 0,2 97-1 16,-2 5 1-16,0-102-1 0,0 0 1 0,0 98 0 15,3-16 0-15,-3-82 0 0,0 0 0 0,6 72 0 16,1-1 0-16,-7-71 2 0,0 0-2 0,8 73 2 0,3 7-2 16,-11-80 3-16,0 0-3 0,9 72 4 0,1 1-4 15,-10-73 7-15,0 0-7 0,9 68 7 0,-5-1-7 16,-4-67 9-16,0 0-9 0,0 71 10 0,0 2-10 15,0-73 17-15,0 0-17 0,3 67 17 0,-3-6-17 16,0-61 20-16,0 0-20 0,0 53 20 0,0-15-20 16,0-38 18-16,0 0-18 0,0 37 18 0,0-1-18 0,0-36 15 15,0 0-15-15,2 30 16 0,3-4-16 0,-5-26 13 16,0 0-13-16,6 19 13 0,1-9-13 0,-7-10 10 16,0 0-10-16,16 7 10 0,15-4-10 0,-31-3 6 15,0 0-6-15,41 0 7 0,5-12-7 0,-46 12 5 0,0 0-5 16,54-15 5-16,10-3-5 0,-64 18 7 0,0 0-7 15,71-15 7-15,-3 4-7 0,-68 11 7 0,0 0-7 16,66-7 8-16,6 1-8 0,-72 6 8 0,0 0-8 16,83-7 8-16,14 1-8 0,-97 6 8 0,0 0-8 15,97-10 8-15,-2 1-8 0,-95 9 7 0,0 0-7 0,106-10 7 16,17-2-7-16,-123 12 5 0,0 0-5 0,127-14 6 16,-12-2-6-16,-115 16 7 0,0 0-7 0,118-19 7 15,7-5-7-15,-125 24 7 0,0 0-7 0,126-26 7 16,-8-1-7-16,-118 27 7 0,0 0-7 0,120-33 8 15,0 0-8-15,-120 33 6 0,0 0-6 0,125-33 7 16,6-2-7-16,-131 35 8 0,0 0-8 0,132-31 8 16,-2 2-8-16,-130 29 8 0,0 0-8 0,129-24 8 15,7 6-8-15,-136 18 9 0,0 0-9 0,129-14 10 16,-18 2-10-16,-111 12 4 0,0 0-4 0,107-12 5 0,6-2-5 16,-113 14 6-16,0 0-6 0,111-12 7 0,1 0-7 15,-112 12 7-15,0 0-7 0,116-14 7 0,14-1-7 16,-130 15 11-16,0 0-11 0,131-25 12 0,-4-4-12 15,-127 29 15-15,0 0-15 0,129-31 16 0,1-5-16 16,-130 36 16-16,0 0-16 0,129-37 17 0,2 1-17 16,-131 36 19-16,0 0-19 0,128-33 19 0,-6 0-19 15,-122 33 16-15,0 0-16 0,127-28 17 0,11 4-17 16,-138 24 16-16,0 0-16 0,137-24 16 0,-10 5-16 0,-127 19 12 16,0 0-12-16,136-17 13 0,9-1-13 0,-145 18 11 15,0 0-11-15,146-19 11 0,2 2-11 0,-148 17 10 0,0 0-10 16,141-19 10-16,-8-4-10 0,-133 23 9 0,0 0-9 15,132-26 9-15,9 2-9 0,-141 24 7 0,0 0-7 16,134-24 8-16,-10 0-8 0,-124 24 8 0,0 0-8 16,120-23 9-16,7 4-9 0,-127 19 5 0,0 0-5 15,127-19 5-15,1-8-5 0,-128 27 6 0,0 0-6 0,127-28 6 16,6 0-6-16,-133 28 6 0,0 0-6 0,132-31 6 16,5 0-6-16,-137 31 6 0,0 0-6 0,131-33 7 15,-8 5-7-15,-123 28 6 0,0 0-6 0,122-24 6 16,-4 3-6-16,-118 21 5 0,0 0-5 0,110-15 5 15,-20-3-5-15,-90 18 6 0,0 0-6 0,88-10 6 16,-2 7-6-16,-86 3 8 0,0 0-8 0,85-2 8 16,3-2-8-16,-88 4 8 0,0 0-8 0,76-3 9 15,-21 6-9-15,-55-3 8 0,0 0-8 0,47 0 9 16,-6 0-9-16,-41 0 8 0,0 0-8 0,37 0 9 16,0 2-9-16,-37-2 4 0,0 0-4 0,30 2 5 0,-14 0-5 15,-16-2 4-15,0 0-4 0,10 0 5 0,-1 0-5 16,-9 0 6-16,0 0-6 0,9 0 6 0,0 0-6 15,-9 0 6-15,0 0-6 0,7 0 7 0,-7 0-7 16,0 0 7-16,0 0-7 0,0 0 7 0,9 0-7 16,-9 0 6-16,0 0-6 0,0 0 6 0,10-2-6 0,-10 2 6 15,0 0-6-15,0 0 6 0,9-7-6 16,-9 7 6-16,0 0-6 0,2-7 7 0,0-12-7 0,-2 19 6 16,0 0-6-16,0-35 7 0,-2-10-7 0,2 45 8 15,0 0-8-15,-5-55 9 0,-4-2-9 0,9 57 11 16,0 0-11-16,-11-61 12 0,-3-11-12 0,14 72 11 0,0 0-11 15,-16-85 12-15,0-17-12 0,16 102 14 16,0 0-14-16,-8-113 15 0,4 1-15 0,4 112 15 0,0 0-15 16,4-115 16-16,6 3-16 0,-10 112 14 0,0 0-14 15,14-109 14-15,2 16-14 0,-16 93 11 0,0 0-11 16,12-89 11-16,-4-2-11 0,-8 91 8 0,0 0-8 0,1-85 9 16,-6 12-9-16,5 73 7 0,0 0-7 0,-14-69 8 15,-9 8-8-15,23 61 6 0,0 0-6 0,-27-57 6 16,-2-10-6-16,29 67 6 0,0 0-6 0,-29-70 7 15,6-4-7-15,23 74 4 0,0 0-4 0,-19-67 4 16,5 4-4-16,14 63 3 0,0 0-3 0,-13-64 4 16,1-5-4-16,12 69 2 0,0 0-2 0,-9-67 2 15,8-6-2-15,1 73 1 0,0 0-1 0,-4-68 2 16,-5 18-2-16,9 50 1 0,0 0-1 0,-9-40 2 16,1 4-2-16,8 36 1 0,0 0-1 0,-11-33 1 0,0 0-1 15,11 33 1-15,0 0-1 0,-8-34 1 0,1-8-1 16,7 42 0-16,0 0 0 0,-6-45 1 0,1-7-1 15,5 52 0-15,0 0 0 0,-5-48 0 0,-1 3 0 16,6 45 0-16,0 0 0 0,-7-38 1 0,-3 3-1 16,10 35 0-16,0 0 0 0,-11-28 0 0,2 4 0 15,9 24 0-15,0 0 0 0,-5-21 0 0,3 9 0 16,2 12 0-16,0 0 0 0,-3-10 0 0,-3 1 0 0,6 9-1 16,0 0 1-16,0 0 0 0,-5-8 0 0,5 8-1 15,0 0 1-15,0 0-1 0,0 0 1 0,0 0-2 16,0 0 2-16,-7 0-1 0,7 0 1 0,0 0-2 0,0 0 2 15,-7 0-1-15,7 0 1 0,0 0-3 0,0 0 3 16,-9 0-2-16,2-4 2 0,7 4-3 0,0 0 3 16,-10 0-3-16,-6-3 3 0,16 3-4 0,0 0 4 15,-21 0-4-15,-4 3 4 0,25-3-4 0,0 0 4 16,-30 4-3-16,-5-3 3 0,35-1-3 0,0 0 3 0,-41 4-3 16,-3 3 3-16,44-7-2 0,0 0 2 0,-49 3-2 15,-11 2 2-15,60-5-2 0,0 0 2 0,-67 0-1 16,-9 4 1-16,76-4-2 0,0 0 2 0,-73 0-1 15,10-4 1-15,63 4-2 0,0 0 2 0,-60-3-2 16,-5-2 2-16,65 5-2 0,0 0 2 0,-71-7-1 16,-5 2 1-16,76 5-3 0,0 0 3 0,-76-7-3 15,1 5 3-15,75 2-4 0,0 0 4 0,-82 2-4 16,-8 5 4-16,90-7-7 0,0 0 7 0,-104 3-7 16,-7 2 7-16,111-5-24 0,0 0 24 0,-109 9-23 15,3 6 23-15,106-15-38 0,0 0 38 0,-93 6-37 0,8-15 37 16,0 0-1503-16</inkml:trace>
  <inkml:trace contextRef="#ctx0" brushRef="#br0" timeOffset="178851.16">32274 10717 147 0,'0'0'0'0,"0"0"0"0,0 0 0 16,0 0 3-16,0 0-3 0,0 0 3 0,-23-3-3 0,23 3 8 15,0 0-8-15,-16-2 9 0,-5 0-9 0,21 2 16 16,0 0-16-16,-25 2 16 0,-1 3-16 0,26-5 45 15,0 0-45-15,-25 6 45 0,-3-5-45 0,28-1 25 0,0 0-25 16,-30 2 26-16,0 1-26 0,30-3 36 0,0 0-36 16,-30 4 37-16,-2-1-37 0,32-3 32 0,0 0-32 15,-37 2 33-15,-5 2-33 0,42-4 28 0,0 0-28 16,-46 0 29-16,-5 0-29 0,51 0 20 0,0 0-20 16,-55 0 20-16,0 3-20 0,55-3 14 0,0 0-14 0,-53 9 14 15,6-1-14-15,47-8 13 0,0 0-13 0,-55 11 14 16,-10-1-14-16,65-10 13 0,0 0-13 0,-69 11 14 15,2 1-14-15,67-12 12 0,0 0-12 0,-65 12 13 16,7-4-13-16,58-8 7 0,0 0-7 0,-52 12 7 16,7 4-7-16,45-16 9 0,0 0-9 0,-48 14 10 15,-8-4-10-15,56-10 12 0,0 0-12 0,-60 9 12 16,-4-6-12-16,64-3 10 0,0 0-10 0,-62 4 10 16,8-4-10-16,54 0 11 0,0 0-11 0,-52-4 12 15,5 1-12-15,47 3 14 0,0 0-14 0,-46-4 14 16,-3 1-14-16,49 3 17 0,0 0-17 0,-52-2 17 0,-2 4-17 15,54-2 19-15,0 0-19 0,-55 3 20 0,2 4-20 16,53-7 19-16,0 0-19 0,-51 9 19 0,3 7-19 16,48-16 18-16,0 0-18 0,-51 13 19 0,-5 7-19 15,56-20 15-15,0 0-15 0,-62 15 16 0,-7 2-16 16,69-17 13-16,0 0-13 0,-69 19 14 0,2-5-14 16,67-14 13-16,0 0-13 0,-61 19 14 0,4-3-14 0,57-16 12 15,0 0-12-15,-61 14 13 0,-19-4-13 16,80-10 3-16,0 0-3 0,-83 9 4 0,4 3-4 0,79-12 1 15,0 0-1-15,-83 15 2 0,-7-1-2 0,90-14 0 0,0 0 0 16,-93 23 0-16,-10 4 0 0,103-27-1 16,0 0 1-16,-102 35 0 0,8 8 0 0,94-43-1 15,0 0 1-15,-97 44-1 0,-5 1 1 0,102-45-3 0,0 0 3 16,-95 38-2-16,10-2 2 0,85-36-1 0,0 0 1 16,-86 31 0-16,-9-5 0 0,95-26 0 0,0 0 0 15,-99 23 0-15,0-4 0 0,99-19 0 0,0 0 0 16,-104 17 1-16,-4-1-1 0,108-16 1 0,0 0-1 0,-107 17 2 15,-3 2-2-15,110-19 2 0,0 0-2 0,-109 21 2 16,-6-9-2-16,115-12 4 0,0 0-4 0,-116 17 4 16,1 2-4-16,115-19 4 0,0 0-4 0,-113 21 4 15,6 0-4-15,107-21 5 0,0 0-5 0,-110 22 6 16,3 8-6-16,107-30 5 0,0 0-5 0,-110 31 6 16,3 2-6-16,107-33 5 0,0 0-5 0,-106 36 6 15,-5 0-6-15,111-36 3 0,0 0-3 0,-108 33 3 16,4 0-3-16,104-33 2 0,0 0-2 0,-100 31 3 0,1-7-3 15,99-24 1-15,0 0-1 0,-94 19 1 0,13-6-1 16,81-13 2-16,0 0-2 0,-77 7 2 0,-10-2-2 16,87-5 5-16,0 0-5 0,-88 5 5 0,2-2-5 15,86-3 8-15,0 0-8 0,-83 4 9 0,9-2-9 16,74-2 11-16,0 0-11 0,-78 3 11 0,-12 2-11 16,90-5 11-16,0 0-11 0,-88 9 11 0,12 1-11 15,76-10 5-15,0 0-5 0,-72 12 6 0,5 4-6 16,67-16 3-16,0 0-3 0,-69 21 3 0,-7 5-3 0,76-26 1 15,0 0-1-15,-78 29 1 0,6 2-1 0,72-31 0 16,0 0 0-16,-65 35 0 0,7 5 0 0,58-40 0 0,0 0 0 16,-60 34 0-16,-6-8 0 0,66-26 0 0,0 0 0 15,-63 21 0-15,10-5 0 0,53-16-1 0,0 0 1 16,-51 12 0-16,10-4 0 0,41-8-1 0,0 0 1 16,-30 4 0-16,7-3 0 0,23-1-1 0,0 0 1 0,-16-1 0 15,2-3 0-15,14 4-1 0,0 0 1 0,-14-7-1 16,-2 2 1-16,16 5-1 0,0 0 1 15,-14-7 0-15,4 7 0 0,10 0-1 0,0 0 1 0,-9 0-1 16,2 0 1-16,7 0-1 0,0 0 1 0,0 0-1 16,-5 11 1-16,5-11-1 0,0 0 1 0,-2 22-1 15,2 21 1-15,0-43-1 0,0 0 1 0,5 64-1 16,2 25 1-16,-7-89-1 0,0 0 1 0,9 104-1 16,-4 3 1-16,-5-107-1 0,0 0 1 0,9 114-1 15,7 9 1-15,-16-123-3 0,0 0 3 0,18 119-2 16,1-10 2-16,-19-109-6 0,0 0 6 0,21 104-5 15,-2-2 5-15,-19-102-7 0,0 0 7 0,16 92-6 0,-3-14 6 16,-13-78-8-16,0 0 8 0,9 74-7 0,-4 1 7 16,-5-75-11-16,0 0 11 0,2 78-11 0,-1-1 11 15,-1-77-13-15,0 0 13 0,6 70-12 0,1-10 12 16,-7-60-18-16,0 0 18 0,9 50-17 0,-2-6 17 16,-7-44-25-16,0 0 25 0,8 41-24 0,1 8 24 15,-9-49-29-15,0 0 29 0,11 52-28 0,-2-4 28 16,-9-48-25-16,0 0 25 0,7 43-25 0,-2-10 25 0,-5-33-18 15,0 0 18-15,0 33-18 0,0 3 18 0,0-36-11 16,0 0 11-16,-4 33-11 0,4-12 11 16,0-21-5-16,0 0 5 0,4 19-4 0,-4 2 4 0,0-21-2 15,0 0 2-15,0 22-1 0,2-3 1 0,-2-19-1 0,0 0 1 16,3 19 0-16,3-1 0 0,-6-18 0 0,0 0 0 16,7 17 0-16,7 2 0 0,-14-19 0 0,0 0 0 15,12 17 0-15,4-4 0 0,-16-13 0 0,0 0 0 16,21 10 1-16,2-1-1 0,-23-9 2 0,0 0-2 0,30 6 3 15,7-2-3-15,-37-4 1 0,0 0-1 0,44 2 2 16,7-4-2-16,-51 2 1 0,0 0-1 0,57-5 2 16,17-4-2-16,-74 9 0 0,0 0 0 0,81-7 1 15,-3 2-1-15,-78 5-1 0,0 0 1 0,77-5 0 16,3-2 0-16,-80 7-3 0,0 0 3 0,88-11-2 16,11 1 2-16,-99 10-4 0,0 0 4 0,104-12-4 15,-6-2 4-15,-98 14-7 0,0 0 7 0,110-17-6 16,11 0 6-16,-121 17-5 0,0 0 5 0,124-23-5 15,1-6 5-15,-125 29-4 0,0 0 4 0,127-32-4 0,11 1 4 16,-138 31-4-16,0 0 4 0,136-31-4 0,10 3 4 16,-146 28-5-16,0 0 5 0,141-24-4 0,-9 5 4 15,-132 19-4-15,0 0 4 0,136-14-3 0,5 2 3 16,-141 12-1-16,0 0 1 0,141-8-1 0,-7 1 1 16,-134 7 0-16,0 0 0 0,129-6 0 0,-9 3 0 15,-120 3 0-15,0 0 0 0,117-9 1 0,-3-6-1 16,-114 15 1-16,0 0-1 0,110-18 2 0,-3 1-2 15,-107 17 3-15,0 0-3 0,108-17 3 0,6 0-3 0,-114 17 2 16,0 0-2-16,113-18 2 0,2 3-2 0,-115 15 2 16,0 0-2-16,115-12 3 0,-1-4-3 0,-114 16 2 0,0 0-2 15,113-19 2-15,-5 0-2 0,-108 19 2 0,0 0-2 16,109-21 2-16,1-1-2 0,-110 22 4 0,0 0-4 16,107-26 5-16,1-5-5 0,-108 31 4 0,0 0-4 15,109-30 4-15,9 2-4 0,-118 28 6 0,0 0-6 16,117-24 6-16,1 0-6 0,-118 24 5 0,0 0-5 0,120-21 6 15,3 6-6-15,-123 15 6 0,0 0-6 0,124-11 6 16,-10 6-6-16,-114 5 3 0,0 0-3 0,115-2 3 16,0 1-3-16,-115 1 1 0,0 0-1 0,111-6 1 15,-9-4-1-15,-102 10 1 0,0 0-1 0,102-5 2 16,3 8-2-16,-105-3 2 0,0 0-2 0,102 2 2 16,-2-7-2-16,-100 5 2 0,0 0-2 0,96-7 3 15,-12 0-3-15,-84 7 2 0,0 0-2 0,87-7 2 16,4 0-2-16,-91 7 2 0,0 0-2 0,87-8 2 15,-8-5-2-15,-79 13 2 0,0 0-2 0,74-13 2 16,-7-3-2-16,-67 16 1 0,0 0-1 0,69-16 1 0,3 1-1 16,-72 15 0-16,0 0 0 0,69-12 1 0,-12 5-1 15,-57 7 0-15,0 0 0 0,51-7 1 0,-2 0-1 16,-49 7 0-16,0 0 0 0,53-10 1 0,11-3-1 16,-64 13 1-16,0 0-1 0,67-13 2 0,3-6-2 15,-70 19 1-15,0 0-1 0,66-21 2 0,-12 0-2 16,-54 21 3-16,0 0-3 0,44-24 4 0,-5 3-4 0,-39 21 3 15,0 0-3-15,34-16 4 0,-6-1-4 0,-28 17 1 16,0 0-1-16,26-14 2 0,-3 2-2 0,-23 12 0 16,0 0 0-16,21-8 1 0,-1 2-1 0,-20 6 0 15,0 0 0-15,19-7 0 0,2-1 0 0,-21 8-1 16,0 0 1-16,22-11 0 0,-7 3 0 0,-15 8-1 16,0 0 1-16,13-5 0 0,-4-2 0 0,-9 7-1 0,0 0 1 15,5-12-1-15,-3-6 1 0,-2 18-2 0,0 0 2 16,0-24-1-16,-4 0 1 0,4 24-2 0,0 0 2 15,-7-30-2-15,-5-6 2 0,12 36-1 0,0 0 1 0,-18-43 0 16,0-6 0-16,18 49 0 0,0 0 0 0,-23-57 0 16,-7-10 0-16,30 67 4 0,0 0-4 0,-28-76 5 15,9-4-5-15,19 80 26 0,0 0-26 0,-16-81 27 16,0 4-27-16,16 77 43 0,0 0-43 0,-16-76 44 16,0-10-44-16,16 86 42 0,0 0-42 0,-16-87 43 15,2-3-43-15,14 90 36 0,0 0-36 0,-14-90 37 16,0 4-37-16,14 86 31 0,0 0-31 0,-12-90 31 15,1-7-31-15,11 97 23 0,0 0-23 0,-7-88 23 16,0 13-23-16,7 75 18 0,0 0-18 0,-9-71 18 0,-3-1-18 16,12 72 14-16,0 0-14 0,-12-73 15 0,3 0-15 15,9 73 11-15,0 0-11 0,-7-64 11 0,0 9-11 16,7 55 5-16,0 0-5 0,-7-49 6 0,-2 8-6 16,9 41 4-16,0 0-4 0,-11-44 4 0,1-2-4 15,10 46 3-15,0 0-3 0,-9-50 3 0,0-4-3 16,9 54 3-16,0 0-3 0,-9-54 4 0,2 6-4 15,7 48 4-15,0 0-4 0,-7-47 4 0,2 4-4 0,5 43 6 16,0 0-6-16,-2-43 6 0,4-6-6 0,-2 49 6 16,0 0-6-16,5-47 7 0,-1 6-7 0,-4 41 7 15,0 0-7-15,1-43 7 0,3 3-7 0,-4 40 4 0,0 0-4 16,2-42 4-16,-4 6-4 0,2 36 2 0,0 0-2 16,-2-29 2-16,-1 6-2 0,3 23 2 0,0 0-2 15,-2-17 2-15,2-1-2 0,0 18 1 0,0 0-1 16,2-13 1-16,-1 0-1 0,-1 13 0 0,0 0 0 15,4-12 1-15,-1-2-1 0,-3 14 0 0,0 0 0 0,6-12 0 16,-1 4 0-16,-5 8 0 0,0 0 0 0,4-7 0 16,-4 7 0-16,0 0-1 0,0 0 1 15,0 0-1-15,7 0 1 0,-7 0-4 0,0 0 4 0,0 0-3 16,7-4 3-16,-7 4-8 0,0 0 8 0,0 0-7 16,7 6 7-16,-7-6-7 0,0 0 7 0,0 0-6 15,5 12 6-15,-5-12-6 0,0 0 6 0,-4 17-5 16,-6 14 5-16,10-31-5 0,0 0 5 0,-16 47-4 15,-3 17 4-15,19-64-5 0,0 0 5 0,-23 73-4 16,0 1 4-16,0 2-1042 0</inkml:trace>
  <inkml:trace contextRef="#ctx0" brushRef="#br0" timeOffset="212843.9">32288 7203 214 0,'0'0'0'16,"0"0"0"-16,-21 5 0 0,21-5 7 0,0 0-7 16,-20 7 7-16,-4 1-7 0,24-8 8 0,0 0-8 15,-28 4 9-15,-4-1-9 0,32-3 12 0,0 0-12 16,-28 5 12-16,-1-1-12 0,29-4 19 0,0 0-19 16,-28 9 19-16,-2-6-19 0,30-3 15 0,0 0-15 0,-33 0 15 15,-4 0-15-15,37 0 19 0,0 0-19 0,-41 0 20 16,-1-3-20-16,42 3 18 0,0 0-18 0,-46 0 19 15,-9 3-19-15,55-3 27 0,0 0-27 0,-55 2 28 16,6 5-28-16,49-7 32 0,0 0-32 0,-48 3 33 16,1 1-33-16,47-4 30 0,0 0-30 0,-53 5 31 15,-7-2-31-15,60-3 26 0,0 0-26 0,-69 9 27 16,-5-6-27-16,74-3 22 0,0 0-22 0,-76 4 23 16,9 1-23-16,67-5 20 0,0 0-20 0,-63 4 20 15,3-3-20-15,60-1 14 0,0 0-14 0,-64 0 15 16,-6-1-15-16,70 1 6 0,0 0-6 0,-71-7 7 0,4 1-7 15,67 6 7-15,0 0-7 0,-71-7 7 0,-3 4-7 16,74 3 3-16,0 0-3 0,-83 0 4 0,-10 3-4 16,93-3 1-16,0 0-1 0,-95 13 1 0,10 9-1 15,85-22 2-15,0 0-2 0,-78 33 2 0,3 3-2 16,75-36 6-16,0 0-6 0,-74 37 7 0,3-10-7 16,71-27 11-16,0 0-11 0,-65 26 11 0,12-5-11 15,53-21 11-15,0 0-11 0,-46 16 12 0,5-4-12 0,41-12 13 16,0 0-13-16,-40 7 14 0,-6-2-14 0,46-5 10 15,0 0-10-15,-53 3 11 0,-7 1-11 0,60-4 10 16,0 0-10-16,-60 5 10 0,7 4-10 0,53-9 7 0,0 0-7 16,-47 10 8-16,8-5-8 0,39-5 6 0,0 0-6 15,-34 7 6-15,6 2-6 0,28-9 3 0,0 0-3 16,-26 12 3-16,-3-3-3 0,29-9 1 0,0 0-1 16,-31 12 2-16,-5 7-2 0,36-19 0 0,0 0 0 15,-39 24 1-15,-1 2-1 0,40-26-1 0,0 0 1 16,-37 31 0-16,5 9 0 0,32-40-3 0,0 0 3 0,-23 38-2 15,9 0 2-15,14-38-5 0,0 0 5 0,-12 36-4 16,-1-1 4-16,13-35-6 0,0 0 6 0,-10 33-6 16,5 1 6-16,5-34-3 0,0 0 3 0,-6 33-3 15,-1 7 3-15,7-40-2 0,0 0 2 0,-7 50-2 16,5 14 2-16,2-64-2 0,0 0 2 0,-1 75-1 16,-3 10 1-16,4-85-2 0,0 0 2 0,-3 91-2 15,-3 6 2-15,6-97-5 0,0 0 5 0,-7 104-5 16,-3-4 5-16,10-100-5 0,0 0 5 0,-9 102-5 0,2-8 5 15,7-94-5-15,0 0 5 0,-6 95-4 0,5 14 4 16,1-109-5-16,0 0 5 0,-2 100-5 0,-2-4 5 16,4-96-6-16,0 0 6 0,-1 97-5 0,1 15 5 15,0-112-5-15,0 0 5 0,3 113-5 0,1-15 5 16,-4-98-7-16,0 0 7 0,1 104-6 0,-1 5 6 16,0-109-7-16,0 0 7 0,0 104-7 0,2-18 7 15,-2-86-9-15,0 0 9 0,2 77-8 0,3-6 8 16,-5-71-9-16,0 0 9 0,9 67-8 0,3-5 8 15,-12-62-9-15,0 0 9 0,15 52-9 0,-3-17 9 0,-12-35-6 16,0 0 6-16,16 28-6 0,3-1 6 0,-19-27-9 16,0 0 9-16,18 21-8 0,-4-4 8 0,-14-17-9 0,0 0 9 15,16 16-8-15,7 3 8 0,-23-19-8 0,0 0 8 16,23 15-7-16,-2 3 7 0,-21-18-5 0,0 0 5 16,21 22-5-16,4 11 5 0,-25-33-4 0,0 0 4 15,23 33-4-15,-9-17 4 0,-14-16-3 0,0 0 3 0,10 12-3 16,-1 0 3-16,-9-12-1 0,0 0 1 0,11 9 0 15,-2-4 0-15,-9-5-1 0,0 0 1 0,22 3 0 16,17-8 0-16,-39 5-1 0,0 0 1 0,46-7 0 16,4-5 0-16,-50 12 0 0,0 0 0 0,51-16 0 15,2-1 0-15,-53 17-1 0,0 0 1 0,51-16-1 16,-16 10 1-16,-35 6-2 0,0 0 2 0,37-2-1 16,11-5 1-16,-48 7-3 0,0 0 3 0,42-5-2 15,-17 5 2-15,-25 0 0 0,0 0 0 0,31 1 0 16,26 1 0-16,-57-2 1 0,0 0-1 0,67 2 1 15,2 1-1-15,-69-3 3 0,0 0-3 0,67 0 3 16,0-7-3-16,-67 7 5 0,0 0-5 0,65-8 6 0,-3-3-6 16,-62 11 4-16,0 0-4 0,65-15 5 0,9-6-5 15,-74 21 5-15,0 0-5 0,76-19 5 0,-4 2-5 16,-72 17 2-16,0 0-2 0,64-16 3 0,-11 2-3 16,-53 14 2-16,0 0-2 0,54-14 2 0,10-1-2 15,-64 15 3-15,0 0-3 0,69-14 3 0,3 4-3 0,-72 10 2 16,0 0-2-16,65-9 2 0,-15 4-2 15,-50 5 1-15,0 0-1 0,51-7 1 0,9 0-1 0,-60 7 1 16,0 0-1-16,63-9 1 0,-3 1-1 0,-60 8 1 16,0 0-1-16,64-12 2 0,6-7-2 0,-70 19 0 0,0 0 0 15,71-26 1-15,-11-2-1 0,-60 28 0 0,0 0 0 16,53-30 1-16,-7 4-1 0,-46 26 0 0,0 0 0 16,37-17 1-16,-6 7-1 0,-31 10 0 0,0 0 0 15,30-9 1-15,2 0-1 0,-32 9 0 0,0 0 0 16,28-8 0-16,-5 3 0 0,-23 5-1 0,0 0 1 15,32 0 0-15,17 0 0 0,-49 0-2 0,0 0 2 0,45-2-2 16,-15-2 2-16,-30 4-2 0,0 0 2 0,31-5-1 16,13-2 1-16,-44 7-1 0,0 0 1 0,43-8 0 15,-10-1 0-15,-33 9 0 0,0 0 0 0,39-9 0 16,12-3 0-16,-51 12 0 0,0 0 0 0,50-12 0 16,-17 3 0-16,-33 9 0 0,0 0 0 0,32-6 1 15,3 0-1-15,-35 6 0 0,0 0 0 0,39-8 1 16,0-6-1-16,-39 14 0 0,0 0 0 0,39-16 0 15,5-1 0-15,-44 17 0 0,0 0 0 0,51-16 0 16,10-1 0-16,-61 17 0 0,0 0 0 0,62-22 0 0,-7-3 0 16,-55 25-2-16,0 0 2 0,44-19-2 0,-18 9 2 15,-26 10-6-15,0 0 6 0,20-9-5 0,-2-3 5 16,-18 12-9-16,0 0 9 0,15-15-8 0,-1-1 8 16,-14 16-6-16,0 0 6 0,9-17-5 0,-7-6 5 15,-2 23-3-15,0 0 3 0,0-26-2 0,0-5 2 16,0 31-1-16,0 0 1 0,0-34-1 0,0-10 1 15,0 44 0-15,0 0 0 0,2-52 0 0,0-12 0 16,-2 64 0-16,0 0 0 0,0-65 0 0,-6-8 0 0,6 73 0 16,0 0 0-16,-9-73 0 0,-1 13 0 0,10 60-1 15,0 0 1-15,-12-49 0 0,-3 9 0 0,15 40-1 0,0 0 1 16,-10-39 0-16,3-6 0 0,7 45-2 0,0 0 2 16,0-52-1-16,3-7 1 0,-3 59-5 0,0 0 5 15,7-64-4-15,4 0 4 0,-11 64-13 0,0 0 13 16,9-64-13-16,-7 7 13 0,-2 57-23 0,0 0 23 0,-2-61-22 15,-3 4 22-15,5 57-25 0,0 0 25 0,-9-61-25 16,-2 3 25-16,11 58-17 0,0 0 17 0,-10-54-16 16,2 2 16-16,8 52-9 0,0 0 9 0,-5-45-9 15,0 0 9-15,5 45-1 0,0 0 1 0,-7-40 0 16,0-8 0-16,7 48 2 0,0 0-2 0,-9-45 2 16,-5 0-2-16,14 45 12 0,0 0-12 0,-20-45 12 15,-4 1-12-15,24 44 23 0,0 0-23 0,-27-36 24 16,-3 3-24-16,30 33 32 0,0 0-32 0,-31-27 32 15,-1-1-32-15,32 28 42 0,0 0-42 0,-25-26 43 16,7-5-43-16,18 31 52 0,0 0-52 0,-12-35 53 0,3-3-53 16,9 38 41-16,0 0-41 0,-7-41 42 0,2-10-42 15,5 51 29-15,0 0-29 0,-5-50 30 0,-2 3-30 16,7 47 17-16,0 0-17 0,-9-41 18 0,-2 8-18 16,11 33 8-16,0 0-8 0,-12-28 9 0,-2 4-9 15,14 24 4-15,0 0-4 0,-11-28 4 0,8-1-4 16,3 29 2-16,0 0-2 0,0-33 3 0,-2-5-3 0,2 38 2 15,0 0-2-15,-2-45 2 0,6-12-2 0,-4 57 1 16,0 0-1-16,3-57 2 0,1 5-2 0,-4 52 1 16,0 0-1-16,3-49 2 0,-3 13-2 0,0 36 1 15,0 0-1-15,-3-33 2 0,-4 6-2 0,7 27 1 0,0 0-1 16,-11-21 2-16,-3 5-2 0,14 16 3 0,0 0-3 16,-18-15 3-16,2 6-3 0,16 9 4 0,0 0-4 15,-14-9 4-15,2-3-4 0,12 12 3 0,0 0-3 16,-11-12 3-16,3 0-3 0,8 12 2 0,0 0-2 15,-11-12 2-15,-1-4-2 0,12 16 2 0,0 0-2 16,-22-12 2-16,-9 0-2 0,31 12 2 0,0 0-2 0,-36-7 2 16,-1 2-2-16,37 5 2 0,0 0-2 0,-37 0 3 15,-1 0-3-15,38 0 1 0,0 0-1 0,-37 0 1 16,-2 3-1-16,39-3 1 0,0 0-1 0,-41 2 2 16,-3 5-2-16,44-7 2 0,0 0-2 0,-48 9 2 15,-5-2-2-15,53-7 1 0,0 0-1 0,-56 3 2 16,-2-5-2-16,58 2 2 0,0 0-2 0,-58-5 3 15,3-3-3-15,55 8 4 0,0 0-4 0,-56-7 4 16,-10 5-4-16,66 2 7 0,0 0-7 0,-69 2 7 0,1 5-7 16,68-7 8-16,0 0-8 0,-66 12 9 0,3 0-9 15,63-12 8-15,0 0-8 0,-65 17 9 0,-6 2-9 16,71-19 7-16,0 0-7 0,-78 21 8 0,-13-2-8 16,91-19 7-16,0 0-7 0,-92 22 7 0,7 1-7 15,85-23 6-15,0 0-6 0,-90 21 6 0,-7-1-6 16,97-20 6-16,0 0-6 0,-90 19 6 0,8-6-6 15,82-13 5-15,0 0-5 0,-75 12 5 0,12-4-5 16,63-8 4-16,0 0-4 0,-69 9 5 0,-12-2-5 0,81-7 2 16,0 0-2-16,-79 12 2 0,3 4-2 0,76-16 1 15,0 0-1-15,-73 22 2 0,6 9-2 0,67-31 0 16,0 0 0-16,-63 37 1 0,-6 2-1 0,69-39 0 0,0 0 0 16,-74 40 0-16,-4-2 0 0,78-38 0 0,0 0 0 15,-74 40 0-15,2-4 0 0,72-36 0 0,0 0 0 16,-72 37 0-16,-1-4 0 0,73-33 0 0,0 0 0 15,-70 31 0-15,5 2 0 0,-1-6-877 0</inkml:trace>
  <inkml:trace contextRef="#ctx0" brushRef="#br0" timeOffset="-206094.47">29057 10207 124 0,'0'0'0'0,"0"0"0"0,-32-43 0 15,32 43 2-15,0 0-2 0,-27-52 2 0,1-21-2 16,26 73 25-16,0 0-25 0,-20-76 25 0,5 3-25 16,15 73 46-16,0 0-46 0,-13-78 46 0,1-7-46 15,12 85 33-15,0 0-33 0,-12-84 33 0,-4-1-33 16,16 85 30-16,0 0-30 0,-18-81 31 0,-3 11-31 16,21 70 27-16,0 0-27 0,-25-64 28 0,-1 0-28 15,26 64 22-15,0 0-22 0,-28-69 23 0,1-2-23 16,27 71 23-16,0 0-23 0,-16-69 23 0,11 3-23 0,5 66 16 15,0 0-16-15,5-67 17 0,11-3-17 0,-16 70 13 16,0 0-13-16,18-79 14 0,-2-11-14 0,-16 90 10 16,0 0-10-16,12-90 11 0,-3 14-11 0,-9 76 2 15,0 0-2-15,7-80 2 0,-2-1-2 0,-5 81 0 16,0 0 0-16,4-87 0 0,-4 9 0 0,0 78 0 0,0 0 0 16,0-67 0-16,0 8 0 0,0 59-1 0,0 0 1 15,0-52 0-15,0 5 0 0,0 47-1 0,0 0 1 0,3-43 0 16,4-9 0-16,-7 52 0 0,0 0 0 0,7-52 0 15,0-1 0-15,-7 53 3 0,0 0-3 0,7-45 3 16,0 8-3-16,-7 37 6 0,0 0-6 0,7-27 6 16,-1-6-6-16,-6 33 8 0,0 0-8 0,3-28 8 15,-3 7-8-15,0 21 8 0,0 0-8 0,0-22 9 16,-1 1-9-16,1 21 7 0,0 0-7 0,-2-17 7 16,2 1-7-16,0 16 7 0,0 0-7 0,2-12 7 15,-1 3-7-15,-1 9 8 0,0 0-8 0,6-10 8 16,2-2-8-16,-8 12 8 0,0 0-8 0,23-17 9 15,16-3-9-15,-39 20 7 0,0 0-7 0,50-22 7 16,8 3-7-16,-58 19 6 0,0 0-6 0,63-19 6 0,4 5-6 16,-67 14 4-16,0 0-4 0,60-16 4 0,-10 1-4 15,-50 15 0-15,0 0 0 0,54-12 0 0,19-2 0 16,-73 14 0-16,0 0 0 0,81-12 0 0,0 5 0 16,-81 7-1-16,0 0 1 0,76-5-1 0,-18 1 1 15,-58 4 0-15,0 0 0 0,56 0 0 0,11 2 0 0,-67-2 0 16,0 0 0-16,71 2 0 0,-2-2 0 0,-69 0 0 15,0 0 0-15,58 0 0 0,-5 1 0 0,-53-1 1 16,0 0-1-16,51 4 1 0,5-8-1 0,-56 4 2 16,0 0-2-16,62-3 3 0,2-2-3 0,-64 5 1 0,0 0-1 15,69-7 2-15,1 2-2 0,-70 5 3 0,0 0-3 16,58-7 3-16,-21 5-3 0,-37 2 3 0,0 0-3 16,39-3 4-16,21-3-4 0,-60 6 2 0,0 0-2 15,67-3 2-15,4-7-2 0,-71 10 2 0,0 0-2 16,70-6 2-16,8 1-2 0,-78 5 0 0,0 0 0 0,77-3 0 15,-1-9 0-15,-76 12 0 0,0 0 0 0,81-13 0 16,6-2 0-16,-87 15 0 0,0 0 0 0,83-17 0 16,-9 3 0-16,-74 14-1 0,0 0 1 0,67-9 0 15,-12 4 0-15,-55 5-4 0,0 0 4 0,58-9-3 16,9 2 3-16,-67 7-13 0,0 0 13 0,70-8-12 16,-1 1 12-16,-69 7-18 0,0 0 18 0,58-2-18 15,-19 7 18-15,-39-5-32 0,0 0 32 0,34 4-31 16,-6-4 31-16,-28 0-37 0,0 0 37 0,26 0-36 15,-1 3 36-15,-25-3-33 0,0 0 33 0,21 2-33 0,-7-2 33 16,-14 0-30-16,0 0 30 0,13 3-30 0,-1 1 30 16,-12-4-16-16,0 0 16 0,14 2-16 0,0-1 16 15,-14-1-13-15,0 0 13 0,16 5-13 0,2 8 13 16,-2-1-249-16</inkml:trace>
  <inkml:trace contextRef="#ctx0" brushRef="#br0" timeOffset="-204987.7">31985 10394 135 0,'0'0'0'0,"0"0"0"0,3-12 0 15,-3 12 2-15,0 0-2 0,0 0 2 0,7-6-2 16,-7 6 11-16,0 0-11 0,0 0 11 0,0 0-11 16,0 0 19-16,0 0-19 0,7-5 20 0,-7 5-20 15,0 0 21-15,0 0-21 0,0 0 21 0,0 0-21 16,0 0 20-16,0 0-20 0,0 0 20 0,0 0-20 15,0 0 15-15,0 0-15 0,0 0 15 0,0 0-15 0,0 0 11 16,0 0-11-16,0 0 11 0,0 0-11 0,0 0 8 16,0 0-8-16,0 0 8 0,0 0-8 0,0 0 7 15,0 0-7-15,0 0 8 0,0 0-8 0,0 0 12 16,0 0-12-16,0 0 12 0,0 0-12 0,0 0 15 16,0 0-15-16,0 0 16 0,0 0-16 0,0 0 18 0,0 0-18 15,0 0 19-15,0 0-19 0,0 0 23 0,0 0-23 16,0 0 23-16,0 0-23 0,0 0 24 0,0 0-24 15,-2-7 24-15,2 7-24 0,0 0 15 0,0 0-15 0,0 0 16 16,0 0-16-16,0 0 17 0,0 0-17 0,2-7 17 16,-2 7-17-16,0 0 12 0,0 0-12 0,0-7 13 15,0 7-13-15,0 0 9 0,0 0-9 0,0 0 10 16,0-5-10-16,0 5 7 0,0 0-7 0,0 0 8 16,0 0-8-16,0 0 6 0,0 0-6 0,0 0 6 15,0-8-6-15,0 8 5 0,0 0-5 0,0 0 6 16,0 0-6-16,0 0 3 0,0 0-3 0,0 0 3 15,0 0-3-15,0 0 0 0,0 0 0 0,0 8 1 16,0-8-1-16,0 0 0 0,0 0 0 0,0 0 0 0,0 0 0 16,0 0-1-16,0 0 1 0,0 0-1 15,6 5 1-15,-1 2-468 0</inkml:trace>
  <inkml:trace contextRef="#ctx0" brushRef="#br0" timeOffset="-187591.68">5687 4223 203 0,'0'0'0'0,"0"0"0"0,0 51 0 16,0-51 0-16,0 0 0 0,3 45 1 0,-1 7-1 15,-2-52 3-15,0 0-3 0,0 54 3 0,4 1-3 0,-4-55 1 16,0 0-1-16,3 54 1 0,-3 17-1 0,0-71 7 16,0 0-7-16,0 73 8 0,2 1-8 0,-2-74 9 15,0 0-9-15,3 69 9 0,1-8-9 0,-4-61 13 16,0 0-13-16,5 55 13 0,-1-3-13 0,-4-52 11 0,0 0-11 16,2 50 11-16,1 6-11 0,-3-56 12 0,0 0-12 15,2 53 12-15,-4-4-12 0,2-49 11 0,0 0-11 16,-3 43 12-16,1-12-12 0,2-31 12 0,0 0-12 15,-4 30 12-15,-1-6-12 0,5-24 17 0,0 0-17 16,0 17 17-16,0-5-17 0,0-12 21 0,0 0-21 0,0 11 22 16,0-3-22-16,0-8 21 0,0 0-21 0,0 7 21 15,0-7-21-15,0 0 20 0,0 0-20 0,0 9 20 16,0-9-20-16,0 0 18 0,0 0-18 0,0 0 19 16,0 0-19-16,0 0 20 0,0 0-20 0,0 0 20 15,0 0-20-15,0 0 17 0,0 0-17 0,0 0 17 16,0 0-17-16,0 0 16 0,0 0-16 0,0 0 17 15,0 0-17-15,0 0 16 0,0 0-16 0,0 0 16 16,0 0-16-16,0 0 20 0,0 0-20 0,2 9 20 16,-2-9-20-16,0 0 21 0,0 0-21 0,0 0 22 0,0 0-22 15,0 0 23-15,0 0-23 0,0 0 23 0,0 0-23 16,0 0 23-16,0 0-23 0,0 0 24 0,0 0-24 16,0 0 21-16,0 0-21 0,0 0 22 0,0-9-22 15,0 9 17-15,0 0-17 0,0 0 18 0,0 0-18 16,0 0 13-16,0 0-13 0,0 0 13 0,0-7-13 15,0 7 11-15,0 0-11 0,0 0 11 0,0 0-11 16,0 0 7-16,0 0-7 0,0 0 7 0,0 0-7 16,0 0 2-16,0 0-2 0,-6-9 3 0,6 9-3 0,0 0 0 15,0 0 0-15,-8-7 0 0,8 7 0 0,0 0-2 16,0 0 2-16,-4-8-2 0,8-1 2 0,-4 1-702 16</inkml:trace>
  <inkml:trace contextRef="#ctx0" brushRef="#br0" timeOffset="-180910.9">4941 6697 225 0,'0'0'0'0,"0"0"0"0,0 0 0 0,0 0 1 16,0 0-1-16,0 0 2 0,28-3-2 0,-28 3 11 15,0 0-11-15,23-7 12 0,7-5-12 0,-30 12 25 0,0 0-25 16,37-14 26-16,3 0-26 0,-40 14 25 0,0 0-25 15,50-14 26-15,1 2-26 0,-51 12 28 0,0 0-28 16,56-9 29-16,1 3-29 0,-57 6 29 0,0 0-29 16,53-9 30-16,-16-1-30 0,-37 10 25 0,0 0-25 15,32-6 26-15,-2 6-26 0,-30 0 32 0,0 0-32 0,26 0 33 16,-3 0-33-16,-23 0 30 0,0 0-30 0,23 0 30 16,-6 7-30-16,-17-7 28 0,0 0-28 0,20 9 28 15,-8-4-28-15,-12-5 32 0,0 0-32 0,9 4 32 16,-9-4-32-16,0 0 19 0,0 0-19 0,0 0 20 15,0 0-20-15,0 0-543 0</inkml:trace>
  <inkml:trace contextRef="#ctx0" brushRef="#br0" timeOffset="-180280.13">5348 6587 415 0,'0'0'0'0,"0"0"0"0,9-2 0 16,-9 2 4-16,0 0-4 0,0 0 5 0,9-4-5 16,-9 4 5-16,0 0-5 0,0 0 6 0,9 4-6 15,-9-4 14-15,0 0-14 0,5 8 14 0,4 10-14 0,-9-18 25 16,0 0-25-16,3 22 26 0,-1 8-26 0,-2-30 35 16,0 0-35-16,4 39 35 0,-4 6-35 0,0-45 39 15,0 0-39-15,3 61 39 0,2 12-39 0,-5-73 47 0,0 0-47 16,9 79 47-16,0-3-47 0,-9-76 44 0,0 0-44 15,9 82 45-15,0-8-45 0,-9-74 36 0,0 0-36 16,14 75 37-16,-5 2-37 0,-9-77 29 0,0 0-29 16,5 70 29-16,4-18-29 0,-9-52 21 0,0 0-21 15,5 36 22-15,2-17-22 0,-7-19 19 0,0 0-19 16,2 14 20-16,-2-5-20 0,0-9 15 0,0 0-15 0,-2-6 16 16,-2-23-16-16,4 29 15 0,0 0-15 0,-3-47 16 15,1-26-16-15,2 73 11 0,0 0-11 0,-3-81 12 16,-3-4-12-16,6 85 10 0,0 0-10 0,-12-84 11 15,-7-1-11-15,19 85 5 0,0 0-5 0,-18-88 6 16,9 3-6-16,9 85 3 0,0 0-3 0,-12-78 3 16,3 17-3-16,9 61 1 0,0 0-1 0,-5-48 2 15,-1 11-2-15,6 37 1 0,0 0-1 0,-5-24 2 16,5 9-2-16,0 15 0 0,0 0 0 0,0 0 1 16,0 0-1-16,0 0 0 0,0 0 0 0,5 27 0 0,1 10 0 15,-6-37 0-15,0 0 0 0,3 53 0 0,3 18 0 16,-6-71 0-16,0 0 0 0,5 78 0 0,4-5 0 15,-9-73 0-15,0 0 0 0,8 67 0 0,-4-8 0 16,-4-59 0-16,0 0 0 0,5 56 0 0,8-3 0 16,-13-53 0-16,0 0 0 0,14 56 1 0,-4 11-1 15,-10-67 0-15,0 0 0 0,13 66 1 0,-5-9-1 16,-8-57 1-16,0 0-1 0,11 45 1 0,1-9-1 16,-12-36 2-16,0 0-2 0,9 28 2 0,-5-7-2 0,-4-21 3 15,0 0-3-15,0 14 4 0,0-6-4 0,0-8 1 0,0 0-1 16,0 9 1-16,0-9-1 0,0 0 0 0,0 0 0 15,0 7 0-15,0-7 0 0,0 0-844 0</inkml:trace>
  <inkml:trace contextRef="#ctx0" brushRef="#br0" timeOffset="-175887.3">5854 7256 158 0,'0'0'0'0,"0"0"0"15,4 40 0-15,-4-40 6 0,0 0-6 0,0 40 7 16,-5 8-7-16,5-48 18 0,0 0-18 0,-13 57 18 16,3-5-18-16,10-52 54 0,0 0-54 0,-16 54 55 0,-4-2-55 15,20-52 56-15,0 0-56 0,-17 54 56 0,4 1-56 16,13-55 54-16,0 0-54 0,-10 55 55 0,1-1-55 16,9-54 35-16,0 0-35 0,-9 41 36 0,0-9-36 15,9-32 25-15,0 0-25 0,-14 20 25 0,2-4-25 16,12-16 23-16,0 0-23 0,-9 3 24 0,9-3-24 15,0 0 20-15,0 0-20 0,-16-12 21 0,-10-22-21 16,26 34 19-16,0 0-19 0,-27-47 19 0,8-12-19 0,19 59 18 16,0 0-18-16,-9-62 18 0,2 10-18 0,7 52 15 15,0 0-15-15,-2-52 15 0,2 4-15 0,0 48 13 16,0 0-13-16,6-49 14 0,2 6-14 0,-8 43 11 16,0 0-11-16,18-38 12 0,1 3-12 0,-19 35 7 15,0 0-7-15,30-26 8 0,7 5-8 0,-37 21 4 0,0 0-4 16,41-10 4-16,0 8-4 0,-41 2 4 0,0 0-4 15,40 11 5-15,-3 11-5 0,-37-22 5 0,0 0-5 16,39 37 5-16,-7 4-5 0,-32-41 9 0,0 0-9 0,28 49 10 16,4-4-10-16,-32-45 11 0,0 0-11 0,31 43 12 15,-9-2-12-15,-22-41 13 0,0 0-13 0,23 44 14 16,-1-5-14-16,-22-39 16 0,0 0-16 0,20 38 17 16,-4-3-17-16,-16-35 16 0,0 0-16 0,10 26 17 15,-6-7-17-15,-4-19 11 0,0 0-11 0,0 12 11 16,0-3-11-16,0-9 7 0,0 0-7 0,0 0 7 15,0 0-7-15,0 0 1 0,0 0-1 0,5-30 1 16,4-25-1-16,0 1-777 0</inkml:trace>
  <inkml:trace contextRef="#ctx0" brushRef="#br0" timeOffset="-175666.14">6200 7595 203 0,'0'0'0'0,"14"-5"0"0,20-7 0 0,-34 12 2 15,0 0-2-15,40-19 2 0,-1 2-2 0,-39 17 1 16,0 0-1-16,32-16 1 0,0 4-1 0,-32 12 2 16,0 0-2-16,26-9 2 0,-3 1-2 0,-23 8 3 0,0 0-3 15,14-4 3-15,-2 1-3 0,-12 3 4 0,0 0-4 16,0 0 4-16,6 3-4 0,3 3-111 0</inkml:trace>
  <inkml:trace contextRef="#ctx0" brushRef="#br0" timeOffset="-175382.84">6188 7300 236 0,'0'0'0'0,"5"0"0"16,13 0 0-16,-18 0 4 0,0 0-4 0,26 8 4 15,6 16-4-15,-32-24 8 0,0 0-8 0,32 33 8 0,-6 11-8 16,-26-44 15-16,0 0-15 0,27 48 16 0,-5 9-16 16,-22-57 25-16,0 0-25 0,23 55 26 0,-5 3-26 15,-18-58 34-15,0 0-34 0,14 60 35 0,-9 6-35 16,-5-66 38-16,0 0-38 0,4 64 39 0,-4-10-39 15,0-54 37-15,0 0-37 0,0 39 37 0,-5-14-37 16,5-25 32-16,0 0-32 0,0 12 32 0,0-12-32 16,0 0-410-16</inkml:trace>
  <inkml:trace contextRef="#ctx0" brushRef="#br0" timeOffset="-175088.07">6685 7118 270 0,'0'0'0'0,"7"8"0"16,9 20 0-16,-16-28 15 0,0 0-15 0,21 36 15 16,-3 4-15-16,-18-40 29 0,0 0-29 0,23 54 30 15,-6 13-30-15,-17-67 23 0,0 0-23 0,18 70 23 16,-7-6-23-16,-11-64 25 0,0 0-25 0,12 60 26 15,-3-3-26-15,-9-57 22 0,0 0-22 0,5 54 22 16,4 3-22-16,-9-57 20 0,0 0-20 0,5 59 20 16,-1-11-20-16,-4-48 16 0,0 0-16 0,0 42 17 15,0-11-17-15,0-31 10 0,0 0-10 0,0 16 11 16,0-16-11-16,0 0-386 0</inkml:trace>
  <inkml:trace contextRef="#ctx0" brushRef="#br0" timeOffset="-174567.34">7128 6815 326 0,'0'0'0'0,"12"-4"0"15,20-1 0-15,-32 5 6 0,0 0-6 0,37-7 6 16,7-8-6-16,-44 15 6 0,0 0-6 0,50-16 6 0,13-1-6 16,-63 17 9-16,0 0-9 0,72-17 10 0,13 1-10 15,-85 16 20-15,0 0-20 0,81-16 20 0,-9 4-20 16,-72 12 24-16,0 0-24 0,69-12 25 0,7 0-25 15,-76 12 24-15,0 0-24 0,81-17 24 0,-1-2-24 16,-80 19 22-16,0 0-22 0,74-21 22 0,-11-3-22 16,-63 24 13-16,0 0-13 0,51-24 14 0,-10-1-14 15,-41 25 10-15,0 0-10 0,32-19 10 0,-6 11-10 0,-26 8 9 16,0 0-9-16,12-9 9 0,-12 9-9 16,0 0 2-16,0 0-2 0,6-9 2 0,-6 9-2 15,0 0-405-15</inkml:trace>
  <inkml:trace contextRef="#ctx0" brushRef="#br0" timeOffset="-174071.53">7786 6291 348 0,'0'0'0'0,"0"0"0"16,5 0 0-16,-5 0 2 0,0 0-2 0,9 3 3 16,3 6-3-16,-12-9 2 0,0 0-2 0,23 7 3 15,5-7-3-15,-28 0 2 0,0 0-2 0,39 1 3 16,12 3-3-16,-51-4 2 0,0 0-2 0,50 3 3 16,-1 9-3-16,-49-12 1 0,0 0-1 0,42 13 2 15,-3 2-2-15,-39-15 0 0,0 0 0 0,41 17 1 0,-1 2-1 16,-40-19 1-16,0 0-1 0,46 25 2 0,9 4-2 15,-55-29 2-15,0 0-2 0,55 28 2 0,1-2-2 16,-56-26 4-16,0 0-4 0,46 24 5 0,-9 0-5 16,-37-24 13-16,0 0-13 0,30 26 14 0,-11 4-14 15,-19-30 22-15,0 0-22 0,18 29 23 0,-9 2-23 16,-9-31 36-16,0 0-36 0,2 28 37 0,-2-4-37 0,0-24 46 16,0 0-46-16,-2 21 46 0,-7-6-46 0,9-15 45 15,0 0-45-15,-12 16 45 0,1-2-45 0,11-14 43 16,0 0-43-16,-18 15 44 0,-8 1-44 0,26-16 36 0,0 0-36 15,-28 21 36-15,-4 3-36 0,32-24 21 0,0 0-21 16,-32 24 21-16,2 4-21 0,30-28 18 0,0 0-18 16,-28 28 19-16,2 1-19 0,26-29 16 0,0 0-16 15,-27 29 17-15,2 3-17 0,25-32 16 0,0 0-16 16,-24 31 16-16,-1 3-16 0,25-34 7 0,0 0-7 16,-23 38 8-16,6 4-8 0,-5-6-715 0</inkml:trace>
  <inkml:trace contextRef="#ctx0" brushRef="#br0" timeOffset="-159875.87">31873 7505 102 0,'0'0'0'15,"0"0"0"-15,0 0 0 0,0 0 0 0,0 0 0 16,0 0 0-16,0 0 0 0,0 0 3 0,0 0-3 16,0 0 3-16,0 0-3 0,0 0 24 0,0 0-24 15,16 4 24-15,-16-4-24 0,0 0 47 0,0 0-47 16,13-4 47-16,6-15-47 0,-19 19 46 0,0 0-46 15,25-20 46-15,-2-1-46 0,-23 21 38 0,0 0-38 0,17-24 39 16,-1 1-39-16,-16 23 42 0,0 0-42 0,16-26 42 16,-2-8-42-16,-14 34 47 0,0 0-47 0,14-33 47 15,-1 8-47-15,-13 25 41 0,0 0-41 0,16-24 41 16,3-5-41-16,-19 29 40 0,0 0-40 0,23-28 41 16,5-3-41-16,-28 31 40 0,0 0-40 0,30-29 41 15,7-4-41-15,-37 33 34 0,0 0-34 0,37-37 34 16,2-2-34-16,-39 39 30 0,0 0-30 0,37-44 30 15,-5 6-30-15,-32 38 25 0,0 0-25 0,30-40 25 0,-4 1-25 16,-26 39 29-16,0 0-29 0,27-33 29 0,-6 12-29 16,-21 21 27-16,0 0-27 0,28-24 28 0,14-4-28 15,-42 28 24-15,0 0-24 0,37-28 24 0,-15 14-24 16,-22 14 17-16,0 0-17 0,23-10 17 0,12-5-17 16,-35 15 16-16,0 0-16 0,30-14 16 0,-14 5-16 15,-16 9 13-15,0 0-13 0,12-7 14 0,4 0-14 16,-16 7 14-16,0 0-14 0,18-8 14 0,-1-5-14 0,-17 13 14 15,0 0-14-15,16-8 14 0,-7 3-14 0,-9 5 13 16,0 0-13-16,7-2 13 0,-7 2-13 0,0 0 8 16,0 0-8-16,11-9 9 0,-4 4-9 0,-7 5 6 15,0 0-6-15,7-3 7 0,0-3-7 0,-7 6 7 16,0 0-7-16,0 0 8 0,9-3-8 0,-9 3 7 0,0 0-7 16,0 0 8-16,-8-4-8 0,8 4 6 0,0 0-6 15,-8 0 7-15,-5 0-7 0,13 0 4 0,0 0-4 16,-16 0 5-16,-1 0-5 0,17 0 1 0,0 0-1 15,-14 0 2-15,3-3-2 0,11 3-3 0,0 0 3 0,-11-3-2 16,-1 1 2-16,12 2-19 0,0 0 19 0,-17-7-19 16,-1 2 19-16,2 1-988 0</inkml:trace>
  <inkml:trace contextRef="#ctx0" brushRef="#br0" timeOffset="-159424.61">32323 6469 662 0,'0'0'0'0,"0"0"0"0,11 3 0 16,-11-3-2-16,0 0 2 0,10 4-1 0,6-8 1 15,-16 4-6-15,0 0 6 0,29 0-5 0,13-7 5 16,-42 7-2-16,0 0 2 0,42-5-2 0,-19-2 2 0,-23 7-2 15,0 0 2-15,25-5-1 0,14-4 1 0,-39 9-1 16,0 0 1-16,35-8 0 0,-12 4 0 0,-23 4 1 16,0 0-1-16,23-3 1 0,5-1-1 0,-28 4 7 15,0 0-7-15,23-1 7 0,-11-1-7 0,-12 2 14 16,0 0-14-16,9-2 14 0,0-1-14 0,-9 3 17 0,0 0-17 16,9 0 17-16,0 0-17 0,-9 0 16 0,0 0-16 15,7 0 16-15,-7 0-16 0,0 0 16 0,0 0-16 16,14 3 16-16,5 18-16 0,-19-21 15 0,0 0-15 15,20 24 16-15,-8 0-16 0,-12-24 13 0,0 0-13 16,5 28 14-16,-1 5-14 0,-4-33 12 0,0 0-12 16,1 28 13-16,-1-4-13 0,0-24 11 0,0 0-11 0,-1 17 11 15,-5 4-11-15,6-21 8 0,0 0-8 0,-7 22 9 16,-1 3-9-16,8-25 5 0,0 0-5 0,-11 26 6 16,-1 0-6-16,12-26 1 0,0 0-1 0,-13 32 1 15,6 5-1-15,7-37 0 0,0 0 0 0,-3 36 0 16,-1-3 0-16,1 0-628 0</inkml:trace>
  <inkml:trace contextRef="#ctx0" brushRef="#br0" timeOffset="-142898.51">6248 5931 124 0,'0'0'0'15,"-2"29"0"-15,-12 56 0 0,14-85 8 0,0 0-8 16,-13 95 9-16,3-10-9 0,10-85 16 0,0 0-16 0,-7 85 16 15,5 8-16-15,2-93 17 0,0 0-17 0,0 88 18 16,-3-10-18-16,3-78 16 0,0 0-16 0,-6 64 16 16,-3-7-16-16,9-57 17 0,0 0-17 0,-8 42 18 15,-1-8-18-15,9-34 15 0,0 0-15 0,-14 28 15 16,5-5-15-16,9-23 17 0,0 0-17 0,-9 19 17 16,0-11-17-16,9-8 21 0,0 0-21 0,-9 7 22 15,4-3-22-15,5-4 25 0,0 0-25 0,-9 0 25 16,-8-7-25-16,17 7 20 0,0 0-20 0,-22-21 21 15,-2-14-21-15,1 3-295 0</inkml:trace>
  <inkml:trace contextRef="#ctx0" brushRef="#br0" timeOffset="-142548.9">5943 6387 102 0,'0'0'0'0,"5"21"0"0,5 31 0 0,-10-52 4 0,0 0-4 16,16 54 5-16,4 5-5 0,-20-59 11 0,0 0-11 15,21 57 11-15,-2-9-11 0,-19-48 17 0,0 0-17 16,18 49 17-16,-8 4-17 0,-10-53 18 0,0 0-18 15,13 56 19-15,-4-8-19 0,-9-48 18 0,0 0-18 16,5 42 19-16,2-16-19 0,-7-26 15 0,0 0-15 0,11 10 16 16,3-8-16-16,-14-2 17 0,0 0-17 0,17-7 18 15,5-17-18-15,-22 24 19 0,0 0-19 0,15-33 19 16,-2-4-19-16,-13 37 18 0,0 0-18 0,12-39 19 16,-3 2-19-16,-9 37 22 0,0 0-22 0,5-40 23 15,-5 8-23-15,0 32 18 0,0 0-18 0,-3-40 19 16,-3-2-19-16,-2 2-288 0</inkml:trace>
  <inkml:trace contextRef="#ctx0" brushRef="#br0" timeOffset="-142114.21">5861 6130 191 0,'0'0'0'0,"6"-18"0"16,-1-30 0-16,-5 48 6 0,0 0-6 0,12-57 7 15,6-7-7-15,-18 64 18 0,0 0-18 0,16-64 18 16,1 10-18-16,-17 54 7 0,0 0-7 0,22-48 7 16,1-1-7-16,-23 49 2 0,0 0-2 0,26-40 2 15,2 7-2-15,-28 33 0 0,0 0 0 0,27-24 0 16,4 12 0-16,-31 12-1 0,0 0 1 0,36 0 0 15,-3 12 0-15,-33-12-1 0,0 0 1 0,36 24-1 16,-1 13 1-16,-35-37-2 0,0 0 2 0,33 45-1 16,-3 15 1-16,-30-60-1 0,0 0 1 0,20 77-1 15,-3 28 1-15,1 1-128 0</inkml:trace>
  <inkml:trace contextRef="#ctx0" brushRef="#br0" timeOffset="-101529.51">5308 16020 225 0,'0'0'0'0,"0"0"0"0,0 0 0 0,0 0 8 16,0 0-8-16,0 0 9 0,8-23-9 0,-8 23 12 16,0 0-12-16,4-8 12 0,1-3-12 0,-5 11 14 15,0 0-14-15,4-10 14 0,5-1-14 0,-9 11 18 0,0 0-18 16,10-12 19-16,-1 0-19 0,-9 12 14 0,0 0-14 15,9-12 14-15,3-3-14 0,-12 15 14 0,0 0-14 0,14-19 15 16,4-6-15-16,-18 25 30 0,0 0-30 0,16-26 31 16,5-5-31-16,-21 31 36 0,0 0-36 0,26-31 36 15,-3-4-36-15,-23 35 36 0,0 0-36 0,27-32 36 16,-3 6-36-16,-24 26 35 0,0 0-35 0,27-21 36 16,-1 5-36-16,-26 16 28 0,0 0-28 0,32-8 29 15,0 6-29-15,-32 2 21 0,0 0-21 0,26 7 22 16,1 5-22-16,-27-12 15 0,0 0-15 0,23 21 15 15,5 6-15-15,-28-27 12 0,0 0-12 0,28 28 13 16,-3-5-13-16,-25-23 12 0,0 0-12 0,23 24 13 16,-6 2-13-16,-17-26 5 0,0 0-5 0,15 24 6 15,-1-2-6-15,-14-22 5 0,0 0-5 0,12 23 6 0,-7-6-6 16,-5-17 5-16,0 0-5 0,2 19 6 0,-2 6-6 16,0-25 7-16,0 0-7 0,-2 27 7 0,-1 1-7 15,3-28 10-15,0 0-10 0,-6 28 10 0,-8 6-10 16,14-34 12-16,0 0-12 0,-12 33 12 0,3-7-12 15,9-26 12-15,0 0-12 0,-10 24 12 0,-3 1-12 0,13-25 13 16,0 0-13-16,-17 20 13 0,2-4-13 0,15-16 13 16,0 0-13-16,-14 15 14 0,-3 3-14 0,17-18 16 15,0 0-16-15,-18 17 17 0,-1 0-17 0,19-17 14 16,0 0-14-16,-18 18 15 0,-3 1-15 0,21-19 11 0,0 0-11 16,-20 17 12-16,6-3-12 0,14-14 8 0,0 0-8 15,-12 14 9-15,-6 1-9 0,18-15 7 0,0 0-7 16,-14 16 7-16,-3-2-7 0,17-14 4 0,0 0-4 15,-14 12 4-15,-4 3-4 0,18-15 0 0,0 0 0 16,-14 19 1-16,-4 2-1 0,18-21 0 0,0 0 0 0,-14 23 0 16,-7-1 0-16,21-22-1 0,0 0 1 0,-20 28-1 15,3 1 1-15,17-29-2 0,0 0 2 0,-14 26-1 16,0-7 1-16,14-19-2 0,0 0 2 0,-9 18-2 16,0-3 2-16,9-15-2 0,0 0 2 0,-4 12-1 15,3-3 1-15,1-9-2 0,0 0 2 0,-4 7-1 16,4 0 1-16,0-7-1 0,0 0 1 0,0 0-1 15,-5 10 1-15,5-10-2 0,0 0 2 0,0 0-2 16,0 0 2-16,0 0-2 0,0 0 2 0,0 0-1 16,0 0 1-16,0 0-2 0,0 0 2 0,0 0-1 15,0 0 1-15,0 0-1 0,0 0 1 0,0 0-1 0,0 0 1 16,0 0-1-16,0 0 1 0,9 4 0 0,-9-4 0 16,0 0 0-16,0 0 0 0,10 0 0 0,-4-2 0 15,-6 2 0-15,0 0 0 0,7-2 0 0,1-1 0 16,-8 3-1-16,0 0 1 0,7-6 0 0,6 1 0 15,-13 5-1-15,0 0 1 0,17-5-1 0,-2-2 1 16,-15 7-1-16,0 0 1 0,21-5-1 0,2 2 1 0,-23 3-1 16,0 0 1-16,28-7 0 0,2-9 0 0,-30 16 0 15,0 0 0-15,37-17 0 0,0-1 0 0,-37 18 2 16,0 0-2-16,41-15 3 0,3 3-3 0,-44 12 6 16,0 0-6-16,45-12 7 0,-4-1-7 0,-41 13 9 0,0 0-9 15,35-8 10-15,-3 4-10 0,-32 4 8 0,0 0-8 16,32 2 9-16,-4 3-9 0,-28-5 6 0,0 0-6 15,30 11 6-15,2 3-6 0,-32-14 4 0,0 0-4 16,33 17 4-16,6 4-4 0,-39-21 4 0,0 0-4 0,34 19 5 16,-4-7-5-16,-30-12 7 0,0 0-7 0,26 7 8 15,-7-7-8-15,-19 0 8 0,0 0-8 0,22-2 9 16,-8 2-9-16,-14 0 12 0,0 0-12 0,14 0 12 16,0 0-12-16,-14 0 7 0,0 0-7 0,12 0 7 15,-3 2-7-15,-9-2 2 0,0 0-2 0,9 7 3 16,-4 3-3-16,-5-10 0 0,0 0 0 0,4 10 1 15,-4-3-1-15,2 0-885 0</inkml:trace>
  <inkml:trace contextRef="#ctx0" brushRef="#br0" timeOffset="-100392.76">5953 15094 135 0,'0'0'0'16,"0"0"0"-16,0 0 0 0,0 0 4 0,0 0-4 0,5 7 4 16,-5-7-4-16,0 0 7 0,0 0-7 15,0 0 7-15,0 0-7 0,0 0 10 0,0 0-10 0,0 0 10 16,0 0-10-16,0 0 16 0,0 0-16 0,0 0 16 16,0 0-16-16,0 0 19 0,0 0-19 0,0 0 19 15,7 2-19-15,-7-2 18 0,0 0-18 0,0 0 19 16,9 13-19-16,-9-13 33 0,0 0-33 0,6 13 34 15,8 2-34-15,-14-15 40 0,0 0-40 0,21 21 40 16,2 3-40-16,-23-24 44 0,0 0-44 0,28 28 45 16,7 5-45-16,-35-33 37 0,0 0-37 0,41 34 38 15,-1 3-38-15,-40-37 32 0,0 0-32 0,41 34 33 16,-4-1-33-16,-37-33 26 0,0 0-26 0,35 31 26 16,-6-1-26-16,-29-30 32 0,0 0-32 0,26 27 33 0,-7-1-33 15,-19-26 35-15,0 0-35 0,22 25 36 0,1 1-36 16,-23-26 34-16,0 0-34 0,21 27 35 0,-2-3-35 15,-19-24 34-15,0 0-34 0,23 33 35 0,-5 11-35 16,-18-44 30-16,0 0-30 0,19 48 31 0,-1 2-31 16,-18-50 25-16,0 0-25 0,21 56 26 0,-2-10-26 0,-19-46 27 15,0 0-27-15,18 49 27 0,-4 1-27 0,-14-50 25 16,0 0-25-16,12 50 26 0,-3 6-26 0,-9-56 25 16,0 0-25-16,5 58 26 0,-1 8-26 0,-4-66 24 0,0 0-24 15,0 62 25-15,-4-4-25 0,4-58 22 0,0 0-22 16,-5 55 22-16,-4 4-22 0,9-59 20 0,0 0-20 15,-12 64 20-15,-6 12-20 0,18-76 18 0,0 0-18 16,-19 74 19-16,-4-8-19 0,23-66 16 0,0 0-16 16,-18 54 16-16,-1-16-16 0,19-38 13 0,0 0-13 15,-18 38 14-15,-8 12-14 0,26-50 12 0,0 0-12 16,-28 54 12-16,3-6-12 0,25-48 10 0,0 0-10 0,-19 43 11 16,4-10-11-16,15-33 6 0,0 0-6 0,-22 35 6 15,-8 12-6-15,30-47 3 0,0 0-3 0,-29 41 4 16,6-15-4-16,23-26 0 0,0 0 0 0,-17 30 0 15,-10 13 0-15,27-43-6 0,0 0 6 0,-23 29-6 16,6-34 6-16,-3 0-1092 0</inkml:trace>
  <inkml:trace contextRef="#ctx0" brushRef="#br0" timeOffset="-51995.8">7708 15350 135 0,'0'0'0'16,"0"0"0"-16,0 0 0 0,0 0 2 0,0 0-2 16,0 0 2-16,16-28-2 0,-16 28 7 0,0 0-7 15,9-12 7-15,3 5-7 0,-12 7 12 0,0 0-12 0,11-5 12 16,5 0-12-16,-16 5 30 0,0 0-30 0,10-5 31 15,3 3-31-15,-13 2 23 0,0 0-23 0,8 2 23 16,7-2-23-16,-15 0 24 0,0 0-24 0,19-5 24 16,2-4-24-16,-21 9 26 0,0 0-26 0,23-7 27 15,0 5-27-15,-23 2 30 0,0 0-30 0,21 0 31 16,-1 2-31-16,-20-2 26 0,0 0-26 0,17 7 27 16,3 7-27-16,-20-14 21 0,0 0-21 0,17 21 21 15,1 4-21-15,-18-25 17 0,0 0-17 0,18 28 17 16,-1 2-17-16,-17-30 18 0,0 0-18 0,18 26 18 15,-9-4-18-15,-9-22 13 0,0 0-13 0,8 21 13 16,-2-4-13-16,-6-17 8 0,0 0-8 0,3 17 9 0,-3 2-9 16,0-19 3-16,0 0-3 0,-2 30 4 0,-5 10-4 15,7-40 1-15,0 0-1 0,-12 45 1 0,-7 5-1 16,19-50 0-16,0 0 0 0,-27 50 0 0,1-5 0 16,26-45 0-16,0 0 0 0,-27 36 0 0,8-11 0 15,19-25 0-15,0 0 0 0,-21 20 0 0,-2-1 0 16,23-19 0-16,0 0 0 0,-27 16 0 0,8-2 0 0,19-14 0 15,0 0 0-15,-18 10 0 0,1-1 0 0,17-9 0 16,0 0 0-16,-18 7 1 0,4-5-1 0,14-2 1 16,0 0-1-16,-18 0 2 0,4 0-2 0,14 0 4 0,0 0-4 15,-14 0 5-15,5 0-5 0,9 0 8 0,0 0-8 16,-5 0 9-16,5 0-9 0,0 0 9 0,0 0-9 16,-9 0 10-16,9 0-10 0,0 0 10 0,0 0-10 15,0 0 10-15,0 0-10 0,0 0 6 0,0 0-6 16,0 0 7-16,5 6-7 0,-5-6 4 0,0 0-4 0,13 0 4 15,3-1-4-15,-16 1 1 0,0 0-1 0,26 0 2 16,9 3-2-16,-35-3 0 0,0 0 0 0,46 7 1 16,7 7-1-16,-53-14 1 0,0 0-1 0,57 19 2 15,4 2-2-15,-61-21 3 0,0 0-3 0,53 29 4 16,-2 8-4-16,-51-37 10 0,0 0-10 0,45 41 10 16,0 6-10-16,-45-47 15 0,0 0-15 0,50 43 15 15,-4-10-15-15,-46-33 19 0,0 0-19 0,37 24 19 16,-6-7-19-16,-31-17 9 0,0 0-9 0,27 9 10 15,-6-9-10-15,-21 0 3 0,0 0-3 0,14-10 3 0,-5-11-3 16,-9 21 0-16,0 0 0 0,2-31 1 0,-4-14-1 16,-3 0-601-16</inkml:trace>
  <inkml:trace contextRef="#ctx0" brushRef="#br0" timeOffset="-50612.56">8530 16013 415 0,'0'0'0'0,"0"0"0"0,9 17 0 0,-9-17 0 0,0 0 0 16,5 12 0-16,-3-3 0 0,-2-9 0 0,0 0 0 16,0 0 0-16,16 7 0 0,-16-7 10 0,0 0-10 15,14-5 11-15,0-6-11 0,-14 11 24 0,0 0-24 16,12-15 24-16,3-6-24 0,-15 21 37 0,0 0-37 0,14-24 37 15,-5-4-37-15,-9 28 42 0,0 0-42 0,3-29 42 16,-1-1-42-16,-2 30 35 0,0 0-35 0,3-29 36 16,-3-1-36-16,0 30 34 0,0 0-34 0,-3-26 34 15,-2-3-34-15,5 29 32 0,0 0-32 0,-9-28 33 16,-4 4-33-16,13 24 41 0,0 0-41 0,-10-19 41 16,-4 10-41-16,14 9 41 0,0 0-41 0,-13-5 41 15,3 7-41-15,10-2 41 0,0 0-41 0,-13 3 42 16,-4 6-42-16,17-9 38 0,0 0-38 0,-20 17 38 15,-6 8-38-15,26-25 29 0,0 0-29 0,-23 34 30 0,5 3-30 16,18-37 20-16,0 0-20 0,-8 36 20 0,2-7-20 16,6-29 12-16,0 0-12 0,0 33 13 0,6 10-13 15,-6-43 7-15,0 0-7 0,12 45 7 0,4 2-7 16,-16-47 4-16,0 0-4 0,21 47 4 0,2 1-4 16,-23-48 4-16,0 0-4 0,26 47 4 0,1-5-4 15,-27-42 3-15,0 0-3 0,28 31 4 0,-9-5-4 16,-19-26 3-16,0 0-3 0,22 15 3 0,-1-13-3 15,-21-2 2-15,0 0-2 0,23-10 3 0,0-16-3 0,-23 26 1 16,0 0-1-16,24-38 2 0,6-16-2 0,-30 54 0 16,0 0 0-16,32-62 1 0,3-4-1 0,-35 66 0 15,0 0 0-15,34-62 1 0,-4 1-1 0,-30 61 0 16,0 0 0-16,28-64 1 0,-2-9-1 0,-26 73 0 16,0 0 0-16,20-71 1 0,-4 4-1 0,-16 67 3 0,0 0-3 15,9-56 4-15,-2 20-4 0,-7 36 10 0,0 0-10 16,7-24 10-16,-2 8-10 0,-5 16 15 0,0 0-15 15,3-8 16-15,-3 8-16 0,0 0 17 0,0 0-17 0,-3-11 18 16,3 11-18-16,0 0 17 0,0 0-17 0,0 0 18 16,-5 12-18-16,5-12 15 0,0 0-15 0,0 16 15 15,1 6-15-15,-1-22 11 0,0 0-11 0,9 25 12 16,9 2-12-16,-18-27 7 0,0 0-7 0,21 30 8 16,4-6-8-16,-25-24 5 0,0 0-5 0,26 29 6 15,1 10-6-15,-27-39 4 0,0 0-4 0,23 41 4 16,-2-1-4-16,-21-40 3 0,0 0-3 0,14 41 4 15,0 1-4-15,-14-42 5 0,0 0-5 0,4 36 5 16,-8-8-5-16,4-28 6 0,0 0-6 0,-9 28 7 16,-10 5-7-16,19-33 7 0,0 0-7 0,-18 31 8 0,9-14-8 15,9-17 5-15,0 0-5 0,-14 5 6 0,-3-8-6 16,17 3 0-16,0 0 0 0,-22-12 1 0,12-9-1 16,10 21-1-16,0 0 1 0,-9-28 0 0,9-3 0 15,0 31-4-15,0 0 4 0,2-40-3 0,7-7 3 16,-9 47-12-16,0 0 12 0,15-55-11 0,5-9 11 15,-20 64-19-15,0 0 19 0,23-67-18 0,7 1 18 16,-30 66-27-16,0 0 27 0,33-56-27 0,3 15 27 0,-36 41-33 16,0 0 33-16,35-35-32 0,-3 13 32 0,-32 22-26 15,0 0 26-15,24-18-25 0,-3 10 25 0,-21 8-20 0,0 0 20 16,13 2-20-16,-3 8 20 0,-10-10-16 0,0 0 16 16,9 19-16-16,0 3 16 0,-9-22-6 0,0 0 6 15,9 35-6-15,0 10 6 0,-9-45-1 0,0 0 1 16,8 52 0-16,3 10 0 0,-11-62 0 0,0 0 0 15,14 63 1-15,7 1-1 0,-21-64 2 0,0 0-2 0,27 64 3 16,-4 1-3-16,-23-65 5 0,0 0-5 0,26 71 5 16,2 12-5-16,-28-83 6 0,0 0-6 0,32 82 7 15,5-11-7-15,-37-71 6 0,0 0-6 0,34 64 6 16,-1-9-6-16,-33-55 3 0,0 0-3 0,30 52 3 16,-14-5-3-16,-16-47 1 0,0 0-1 0,9 41 1 15,-2-8-1-15,-7-33 0 0,0 0 0 0,0 23 0 16,0-9 0-16,0-14 0 0,0 0 0 0,-9 1 0 15,-17-8 0-15,26 7-1 0,0 0 1 0,-36-22 0 16,-4-20 0-16,40 42-1 0,0 0 1 0,-37-52 0 16,-7-10 0-16,44 62 0 0,0 0 0 0,-41-73 0 0,-1-13 0 15,42 86 6-15,0 0-6 0,-39-85 6 0,7 2-6 16,32 83 16-16,0 0-16 0,-24-73 16 0,6 14-16 16,18 59 24-16,0 0-24 0,-9-58 24 0,4-5-24 15,5 63 23-15,0 0-23 0,5-62 24 0,4 5-24 16,-9 57 19-16,0 0-19 0,14-52 20 0,9 9-20 15,-23 43 14-15,0 0-14 0,23-35 14 0,7 9-14 16,-30 26 12-16,0 0-12 0,28-15 12 0,-5 9-12 16,-23 6 6-16,0 0-6 0,26 6 6 0,6 7-6 15,-32-13 3-15,0 0-3 0,32 25 4 0,-6 11-4 16,-26-36 2-16,0 0-2 0,18 48 2 0,-4 17-2 0,-14-65 0 16,0 0 0-16,4 65 0 0,-4-4 0 0,0-61 0 15,0 0 0-15,-7 53 0 0,-7 1 0 0,14-54-1 0,0 0 1 16,-15 47 0-16,-6-9 0 0,21-38-1 0,0 0 1 15,-16 28 0-15,8-15 0 0,8-13-4 0,0 0 4 16,-9 2-3-16,-4-12 3 0,13 10-16 0,0 0 16 0,-5-24-15 16,10-14 15-16,-1 1-1108 0</inkml:trace>
  <inkml:trace contextRef="#ctx0" brushRef="#br0" timeOffset="-49313.65">9876 15641 975 0,'0'0'0'0,"0"0"0"16,2 12 0-16,-2-12-1 0,0 0 1 0,3 15-1 16,-3 6 1-16,0-21-2 0,0 0 2 0,0 31-1 15,0 14 1-15,0-45 0 0,0 0 0 0,4 47 0 0,5-9 0 16,-9-38 0-16,0 0 0 0,7 35 0 0,5-2 0 16,-12-33 2-16,0 0-2 0,14 27 2 0,7-9-2 15,-21-18 5-15,0 0-5 0,20 8 6 0,1-9-6 16,-21 1 8-16,0 0-8 0,18-13 9 0,-4-9-9 15,-14 22 9-15,0 0-9 0,14-33 9 0,-2-10-9 16,-12 43 11-16,0 0-11 0,14-57 11 0,-8-7-11 0,-6 64 9 16,0 0-9-16,3-68 9 0,-6 8-9 0,3 60 8 15,0 0-8-15,-6-51 9 0,-8 13-9 0,14 38 7 16,0 0-7-16,-16-26 7 0,0 7-7 0,16 19 5 16,0 0-5-16,-12-10 6 0,3 7-6 0,9 3 7 0,0 0-7 15,-9 1 7-15,9-1-7 0,0 0 7 0,0 0-7 16,-12 9 7-16,1 1-7 0,11-10 7 0,0 0-7 15,-8 12 8-15,-1 2-8 0,9-14 2 0,0 0-2 16,-5 16 3-16,5-2-3 0,0-14-2 0,0 0 2 16,1 12-1-16,6 0 1 0,-7-12-14 0,0 0 14 0,11 7-14 15,10-7 14-15,-21 0-30 0,0 0 30 0,32-11-29 16,8-11 29-16,-40 22-32 0,0 0 32 0,43-26-32 16,4 2 32-16,-47 24-21 0,0 0 21 0,50-26-20 15,-4 3 20-15,-46 23-8 0,0 0 8 0,44-15-8 16,-7 10 8-16,-37 5-2 0,0 0 2 0,28 1-2 15,-7 8 2-15,-21-9 0 0,0 0 0 0,23 17 0 16,0 13 0-16,-23-30 3 0,0 0-3 0,26 33 4 16,-8-2-4-16,-18-31 8 0,0 0-8 0,14 33 9 15,-3 5-9-15,-11-38 13 0,0 0-13 0,9 34 14 0,-2-6-14 16,-7-28 15-16,0 0-15 0,1 21 16 0,3-7-16 16,-4-14 18-16,0 0-18 0,0 0 18 0,-4 6-18 15,4-6 14-15,0 0-14 0,-5-12 14 0,-4-17-14 16,9 29 12-16,0 0-12 0,-5-36 13 0,0-6-13 15,5 42 9-15,0 0-9 0,0-43 10 0,2 1-10 16,-2 42 8-16,0 0-8 0,5-34 9 0,4 6-9 16,-9 28 5-16,0 0-5 0,12-21 6 0,2 7-6 0,-14 14 5 15,0 0-5-15,12-5 6 0,3 10-6 0,-15-5 6 16,0 0-6-16,17 14 6 0,-1 10-6 0,-16-24 7 16,0 0-7-16,21 33 8 0,2 0-8 0,-23-33 9 15,0 0-9-15,30 40 9 0,7 2-9 0,-37-42 9 16,0 0-9-16,35 43 10 0,-1-3-10 0,-34-40 9 0,0 0-9 15,32 34 10-15,-8-10-10 0,-24-24 7 0,0 0-7 16,23 13 8-16,2-15-8 0,-25 2 5 0,0 0-5 16,26-21 5-16,1-22-5 0,-27 43 4 0,0 0-4 0,19-54 4 15,3-1-4-15,-22 55 2 0,0 0-2 0,14-57 3 16,-6-2-3-16,-8 59 1 0,0 0-1 0,4-62 1 16,-8 1-1-16,4 61 1 0,0 0-1 0,-3-52 1 15,-6 12-1-15,9 40 0 0,0 0 0 0,-9-29 1 16,4 12-1-16,5 17 2 0,0 0-2 0,-2-7 3 15,2 7-3-15,0 0 6 0,0 0-6 0,-9 10 7 16,9 18-7-16,0-28 11 0,0 0-11 0,0 36 11 16,9 6-11-16,-9-42 16 0,0 0-16 0,14 39 16 15,11-4-16-15,-25-35 17 0,0 0-17 0,35 33 17 0,9-2-17 16,-44-31 13-16,0 0-13 0,41 28 13 16,-4-4-13-16,-37-24 11 0,0 0-11 0,30 22 12 0,-11 1-12 15,-19-23 9-15,0 0-9 0,9 24 9 0,-5 4-9 16,-4-28 1-16,0 0-1 0,-4 27 2 0,-5 3-2 15,9-30 0-15,0 0 0 0,-14 26 0 0,-12 3 0 16,26-29-2-16,0 0 2 0,-23 30-2 0,3-15 2 16,20-15-7-16,0 0 7 0,-12 12-7 0,3-1 7 0,9-11-9 15,0 0 9-15,0 0-9 0,-8 10 9 0,8-10-10 16,0 0 10-16,0 0-9 0,8 0 9 0,-8 0-11 16,0 0 11-16,13-10-11 0,15-16 11 0,-28 26-9 15,0 0 9-15,32-37-9 0,-1-4 9 0,-31 41-9 0,0 0 9 16,32-43-8-16,-5-2 8 0,-27 45-6 0,0 0 6 15,26-40-6-15,-8-2 6 0,-18 42-1 0,0 0 1 16,16-45-1-16,-4-1 1 0,-12 46 0 0,0 0 0 16,9-51 0-16,0 1 0 0,-9 50 1 0,0 0-1 15,0-46 2-15,-4 4-2 0,4 42 5 0,0 0-5 0,-5-35 6 16,1 9-6-16,4 26 8 0,0 0-8 0,-3-19 8 16,-3 6-8-16,6 13 12 0,0 0-12 0,-5-11 13 15,5 11-13-15,0 0 16 0,0 0-16 0,-14-2 16 16,2 16-16-16,12-14 16 0,0 0-16 0,-14 31 17 15,-8 23-17-15,22-54 17 0,0 0-17 0,-10 62 17 16,5 6-17-16,5-68 16 0,0 0-16 0,5 60 17 16,7-8-17-16,-12-52 14 0,0 0-14 0,25 47 15 15,7-5-15-15,-32-42 9 0,0 0-9 0,44 36 10 16,5-8-10-16,-49-28 6 0,0 0-6 0,60 8 6 0,11-22-6 16,-71 14 2-16,0 0-2 0,60-41 3 0,-16-32-3 15,-4-1-1134-15</inkml:trace>
  <inkml:trace contextRef="#ctx0" brushRef="#br0" timeOffset="-48412.14">7840 15433 315 0,'0'0'0'16,"0"0"0"-16,0 0 0 0,0 0 11 0,0 0-11 16,0 0 11-16,0 0-11 0,0 0 28 0,0 0-28 15,0 0 28-15,0 0-28 0,0 0 27 0,0 0-27 16,0 0 28-16,-19 0-28 0,19 0 19 0,0 0-19 0,-9 0 20 16,9 0-20-16,0 0 13 0,0 0-13 0,-9 0 14 15,9 0-14-15,0 0 13 0,0 0-13 0,0 0 13 16,-3 9-13-16,3-9 11 0,0 0-11 0,0 0 12 15,0 0-12-15,0 0 12 0,0 0-12 0,-9 7 13 16,9-7-13-16,0 0 13 0,0 0-13 0,-5 12 13 16,0-5-13-16,5-7 12 0,0 0-12 0,0 0 12 15,0 0-12-15,0 0 13 0,0 0-13 0,-4 8 13 16,4-8-13-16,0 0 13 0,0 0-13 0,-9 16 14 16,0 5-14-16,9-21 12 0,0 0-12 0,-8 34 13 15,8 11-13-15,0-45 13 0,0 0-13 0,5 49 14 0,7 11-14 16,-12-60 10-16,0 0-10 0,13 64 11 0,6 6-11 15,-19-70 7-15,0 0-7 0,14 69 7 0,2 2-7 16,-16-71 5-16,0 0-5 0,14 74 6 0,-5 9-6 16,-9-83 7-16,0 0-7 0,14 82 8 0,-3-13-8 15,-11-69 12-15,0 0-12 0,8 57 13 0,-4-17-13 16,-4-40 18-16,0 0-18 0,0 31 19 0,0-3-19 16,0-28 24-16,0 0-24 0,-4 20 24 0,4-6-24 0,0-14 20 15,0 0-20-15,0 0 20 0,4-8-20 16,-4 8 15-16,0 0-15 0,0-21 15 0,3-12-15 0,-1 0-678 15</inkml:trace>
  <inkml:trace contextRef="#ctx0" brushRef="#br0" timeOffset="-46764.01">12492 14493 841 0,'0'0'0'0,"0"0"0"16,0 0 0-16,0 0 3 0,0 0-3 0,0 0 4 16,0 0-4-16,0 0 3 0,0 0-3 0,0 0 3 15,0 0-3-15,0 0 17 0,0 0-17 0,12 18 17 16,-3-6-17-16,-9-12 15 0,0 0-15 0,9 19 16 16,5 9-16-16,-14-28 16 0,0 0-16 0,14 41 16 15,4 21-16-15,-18-62 14 0,0 0-14 0,12 80 15 16,7 19-15-16,-19-99 7 0,0 0-7 0,18 114 7 0,0 9-7 15,-18-123 3-15,0 0-3 0,16 121 3 0,-1-14-3 16,-15-107 1-16,0 0-1 0,18 95 1 0,5-17-1 16,-23-78 0-16,0 0 0 0,23 66 1 0,0-12-1 15,-23-54 0-15,0 0 0 0,26 45 1 0,-3-11-1 16,-23-34 1-16,0 0-1 0,23 18 1 0,4-22-1 16,-27 4 2-16,0 0-2 0,26-22 3 0,-3-16-3 15,-23 38 3-15,0 0-3 0,14-45 4 0,-3-2-4 16,-11 47 3-16,0 0-3 0,7-43 3 0,-2 1-3 0,-5 42 4 15,0 0-4-15,0-42 4 0,-3 1-4 0,3 41 2 16,0 0-2-16,-2-42 3 0,-5 4-3 0,7 38 3 0,0 0-3 16,-6-27 3-16,5 15-3 0,1 12 3 0,0 0-3 15,0 0 4-15,0 0-4 0,0 0 6 0,0 0-6 16,10 20 7-16,-1 18-7 0,-9-38 9 0,0 0-9 16,14 44 9-16,7-1-9 0,-21-43 14 0,0 0-14 15,20 40 15-15,3-6-15 0,-23-34 14 0,0 0-14 0,23 26 14 16,-2-1-14-16,-21-25 9 0,0 0-9 0,21 22 10 15,-2-8-10-15,-19-14 7 0,0 0-7 0,18 10 8 16,-4-8-8-16,-14-2 4 0,0 0-4 0,14-7 5 16,0-7-5-16,-14 14 2 0,0 0-2 0,13-17 3 15,-10-11-3-15,-3 28 2 0,0 0-2 0,2-24 2 16,-2-2-2-16,0 26 2 0,0 0-2 0,-2-28 3 16,-1-5-3-16,3 33 4 0,0 0-4 0,-4-34 4 15,2-1-4-15,2 35 6 0,0 0-6 0,-3-31 6 16,-2 5-6-16,5 26 5 0,0 0-5 0,-7-15 6 15,7 15-6-15,0 0 4 0,0 0-4 0,7 5 4 0,1 29-4 16,-8-34 2-16,0 0-2 0,16 44 3 0,2 6-3 16,-18-50 0-16,0 0 0 0,18 45 0 0,-6-11 0 15,-12-34-2-15,0 0 2 0,9 28-1 0,-2-9 1 16,-7-19-4-16,0 0 4 0,7 14-4 0,-2-5 4 16,-5-9-6-16,0 0 6 0,0 0-6 0,4-21 6 0,-4 21-7 15,0 0 7-15,0-30-7 0,0-21 7 0,0 51-4 16,0 0 4-16,0-65-4 0,0-16 4 0,0 81-1 15,0 0 1-15,5-78 0 0,4 16 0 0,-9 62 1 16,0 0-1-16,17-50 1 0,6 13-1 0,-23 37 5 0,0 0-5 16,27-20 5-16,5 16-5 0,-32 4 6 0,0 0-6 15,37 9 6-15,1 12-6 0,-38-21 3 0,0 0-3 16,37 27 4-16,-5 6-4 0,-32-33-2 0,0 0 2 16,27 33-1-16,-11-9 1 0,-16-24-32 0,0 0 32 15,12 21-31-15,-3-2 31 0,-9-19-42 0,0 0 42 16,3 12-42-16,-3-12 42 0,0 0-19 0,0 0 19 0,0 0-19 15,9-8 19-15,-9 8-4 0,0 0 4 0,5-26-3 16,-3-12 3-16,-2 38 0 0,0 0 0 0,4-44 1 16,-1 1-1-16,-3 43 11 0,0 0-11 0,5-38 12 15,4 9-12-15,-9 29 27 0,0 0-27 0,6-20 27 16,6 8-27-16,-12 12 33 0,0 0-33 0,14 0 33 16,5 11-33-16,-19-11 26 0,0 0-26 0,30 19 26 15,2 5-26-15,-32-24 12 0,0 0-12 0,35 33 13 16,2 7-13-16,-37-40 6 0,0 0-6 0,36 40 6 0,4-6-6 15,-40-34 2-15,0 0-2 0,37 33 2 0,4-4-2 16,-41-29 0-16,0 0 0 0,41 19 0 0,-8-8 0 16,-33-11-3-16,0 0 3 0,34-2-2 0,-1-12 2 15,-33 14-9-15,0 0 9 0,34-19-9 0,-6-8 9 16,-28 27-15-16,0 0 15 0,26-33-15 0,-1-4 15 16,-25 37-11-16,0 0 11 0,21-39-11 0,-10 0 11 15,-11 39-3-15,0 0 3 0,7-36-3 0,-13 5 3 16,6 31 0-16,0 0 0 0,-12-33 0 0,-11-3 0 0,23 36 1 15,0 0-1-15,-30-28 1 0,11 16-1 0,19 12 8 16,0 0-8-16,-21 2 9 0,-6 13-9 0,27-15 22 16,0 0-22-16,-23 28 23 0,7 12-23 0,16-40 26 0,0 0-26 15,-7 46 27-15,6 12-27 0,1-58 20 0,0 0-20 16,8 64 21-16,15 3-21 0,-23-67 14 0,0 0-14 16,32 59 15-16,9-9-15 0,-41-50 10 0,0 0-10 15,49 36 11-15,0-18-11 0,-49-18 0 0,0 0 0 0,50-5 0 16,-8-25 0-16,-42 30-2 0,0 0 2 0,28-45-2 15,-19-10 2-15,0-2-982 0,-9 57 982 16</inkml:trace>
  <inkml:trace contextRef="#ctx0" brushRef="#br0" timeOffset="-46525.5">12689 15087 785 0,'0'0'0'0,"0"0"0"0,0-7 0 16,0 7-7-16,0 0 7 0,2-9-7 0,0-6 7 0,-2 15-21 15,0 0 21-15,5-28-20 0,6-17 20 0,1-2-488 16</inkml:trace>
  <inkml:trace contextRef="#ctx0" brushRef="#br0" timeOffset="-46264.48">12224 15039 1244 0,'0'0'0'0,"0"0"0"15,5-7 0-15,-5 7-1 0,0 0 1 0,37-28-1 16,57-36 1-16,-94 64-5 0,0 0 5 0,112-85-5 15,3-17 5-15,-115 102-16 0,0 0 16 0,111-114-15 16,-14 0 15-16,0-2-841 0</inkml:trace>
  <inkml:trace contextRef="#ctx0" brushRef="#br0" timeOffset="-45364.97">15912 14817 662 0,'0'0'0'0,"-3"-7"0"16,-6-5 0-16,9 12 67 0,0 0-67 0,-16-21 67 16,2-3-67-16,14 24 39 0,0 0-39 0,-11-28 39 15,-3 1-39-15,14 27 43 0,0 0-43 0,-14-25 43 16,2 10-43-16,12 15 29 0,0 0-29 0,-13-11 29 15,-1 8-29-15,14 3 19 0,0 0-19 0,-19 0 20 16,-8 3-20-16,27-3 18 0,0 0-18 0,-32 13 18 16,-5 13-18-16,37-26 17 0,0 0-17 0,-40 41 17 15,-1 14-17-15,41-55 5 0,0 0-5 0,-35 68 6 0,3 6-6 16,32-74 1-16,0 0-1 0,-26 76 1 0,12 1-1 16,14-77 0-16,0 0 0 0,-6 83 0 0,21 5 0 15,-15-88-1-15,0 0 1 0,24 81-1 0,15-13 1 16,-39-68-4-16,0 0 4 0,46 48-3 0,7-22 3 15,-53-26-10-15,0 0 10 0,54 9-9 0,-4-14 9 16,-50 5-17-16,0 0 17 0,48-30-16 0,-1-29 16 0,-47 59-20 16,0 0 20-16,50-77-20 0,13-20 20 0,-5-2-720 15</inkml:trace>
  <inkml:trace contextRef="#ctx0" brushRef="#br0" timeOffset="-42015.75">16334 14582 908 0,'0'0'0'15,"0"0"0"-15,-14 15 0 0,14-15-1 0,0 0 1 16,-18 21-1-16,-3 8 1 0,21-29-4 0,0 0 4 0,-20 39-3 16,1 6 3-16,19-45 4 0,0 0-4 0,-18 55 4 15,6 16-4-15,12-71 15 0,0 0-15 0,-11 73 16 16,4-6-16-16,7-67 27 0,0 0-27 0,-3 59 28 16,3-5-28-16,0-54 23 0,0 0-23 0,2 41 24 15,-1-18-24-15,-1-23 15 0,0 0-15 0,4 12 15 16,-1-4-15-16,-3-8 9 0,0 0-9 0,11-5 9 15,8-16-9-15,-19 21 5 0,0 0-5 0,21-33 6 16,-3-10-6-16,-18 43 4 0,0 0-4 0,18-47 4 16,-2 2-4-16,-16 45 7 0,0 0-7 0,12-46 7 0,-3 4-7 15,-9 42 11-15,0 0-11 0,9-36 11 0,-1 5-11 16,-8 31 17-16,0 0-17 0,9-23 17 0,-7 13-17 16,-2 10 20-16,0 0-20 0,0 0 20 0,0 0-20 15,0 0 22-15,0 0-22 0,7 12 23 0,4 19-23 16,-11-31 20-16,0 0-20 0,17 40 21 0,4 3-21 15,-21-43 13-15,0 0-13 0,29 40 14 0,2-9-14 16,-31-31 3-16,0 0-3 0,32 21 4 0,-5-9-4 16,-27-12 0-16,0 0 0 0,21 3 1 0,-2-6-1 0,-19 3 0 15,0 0 0-15,18-14 0 0,-9-12 0 0,-9 26-2 16,0 0 2-16,5-43-1 0,-5-25 1 0,0 68-2 16,0 0 2-16,-5-76-1 0,-9-2 1 0,14 78-2 0,0 0 2 15,-18-81-1-15,0-2 1 0,18 83-1 0,0 0 1 16,-21-86-1-16,-5-8 1 0,26 94-1 0,0 0 1 15,-25-88 0-15,0 22 0 0,25 66 0 0,0 0 0 16,-19-57 0-16,5 17 0 0,14 40 0 0,0 0 0 0,-13-28 0 16,6 15 0-16,7 13 2 0,0 0-2 0,-3-7 3 15,3 7-3-15,0 0 5 0,0 0-5 0,0 0 5 16,0 15-5-16,0-15 6 0,0 0-6 0,3 35 7 16,10 24-7-16,-13-59 6 0,0 0-6 0,19 72 6 15,9 13-6-15,-28-85 5 0,0 0-5 0,34 88 6 16,1-8-6-16,-35-80 5 0,0 0-5 0,37 74 6 15,2 4-6-15,-39-78 4 0,0 0-4 0,37 82 5 16,-2 1-5-16,-35-83 2 0,0 0-2 0,27 74 2 16,-4-24-2-16,-23-50 1 0,0 0-1 0,21 35 1 15,-2-13-1-15,-19-22 0 0,0 0 0 0,23 18 1 0,4-4-1 16,-27-14 0-16,0 0 0 0,28 8 0 0,-2-6 0 16,-26-2 0-16,0 0 0 0,27-7 0 0,-4-10 0 15,-23 17 1-15,0 0-1 0,23-30 1 0,-6-15-1 16,-17 45 2-16,0 0-2 0,9-55 2 0,2-14-2 15,-11 69 3-15,0 0-3 0,12-71 4 0,-3 8-4 16,-9 63 5-16,0 0-5 0,5-60 6 0,4 3-6 16,-9 57 6-16,0 0-6 0,9-52 6 0,8 7-6 0,-17 45 9 15,0 0-9-15,16-38 10 0,2 10-10 0,-18 28 5 16,0 0-5-16,18-17 5 0,-6 8-5 0,-12 9 0 16,0 0 0-16,9 0 0 0,7 7 0 0,-16-7-2 0,0 0 2 15,17 10-2-15,1 3 2 0,-18-13-7 0,0 0 7 16,14 10-7-16,-7-3 7 0,-7-7-10 0,0 0 10 15,0 0-9-15,9 9 9 0,-9-9-10 0,0 0 10 16,0 0-10-16,5 3 10 0,-5-3-7 0,0 0 7 0,0 0-7 16,0 0 7-16,0 0-1 0,0 0 1 0,-3 9-1 15,3-9 1-15,0 0 0 0,0 0 0 0,-7 7 0 16,-2-2 0-16,9-5 2 0,0 0-2 0,-16 12 3 16,-4 3-3-16,20-15 4 0,0 0-4 0,-22 21 4 15,-3 9-4-15,25-30 3 0,0 0-3 0,-20 33 3 16,10 3-3-16,10-36 0 0,0 0 0 0,-4 47 1 15,1 18-1-15,3-65-1 0,0 0 1 0,5 71 0 16,7 2 0-16,-12-73-5 0,0 0 5 0,20 64-5 16,5-16 5-16,-25-48-14 0,0 0 14 0,22 35-13 15,7-12 13-15,-29-23-15 0,0 0 15 0,35 8-14 0,6-9 14 16,-41 1-14-16,0 0 14 0,44-18-14 0,3-13 14 16,-47 31-7-16,0 0 7 0,44-48-6 0,-7-22 6 15,-37 70-1-15,0 0 1 0,32-76-1 0,-5 5 1 16,-27 71 0-16,0 0 0 0,21-64 0 0,-7 16 0 15,-14 48 2-15,0 0-2 0,9-38 3 0,-6 8-3 16,-3 30 5-16,0 0-5 0,2-20 6 0,2 9-6 16,-4 11 8-16,0 0-8 0,0 0 9 0,0 0-9 15,0 0 9-15,0 0-9 0,0 7 9 0,1 12-9 16,-1-19 9-16,0 0-9 0,6 33 10 0,6 19-10 0,-12-52 7 16,0 0-7-16,14 60 8 0,0 5-8 0,-14-65 4 15,0 0-4-15,16 57 4 0,-7-18-4 0,-9-39 1 16,0 0-1-16,14 30 1 0,0-6-1 0,-14-24 0 0,0 0 0 15,19 16 0-15,6-13 0 0,-25-3-1 0,0 0 1 16,18-14 0-16,-4-20 0 0,-14 34-1 0,0 0 1 16,9-47 0-16,0-12 0 0,-9 59 0 0,0 0 0 0,1-55 0 15,3 3 0-15,-4 52 1 0,0 0-1 0,0-49 1 16,-5 6-1-16,5 43 3 0,0 0-3 0,-6-35 4 16,3 10-4-16,3 25 6 0,0 0-6 0,-4-18 6 15,4 10-6-15,0 8 8 0,0 0-8 0,0 0 9 16,18 24-9-16,-18-24 10 0,0 0-10 0,14 31 11 15,9 9-11-15,-23-40 9 0,0 0-9 0,26 43 9 16,6 4-9-16,-32-47 2 0,0 0-2 0,35 50 2 16,6 2-2-16,-41-52 0 0,0 0 0 0,35 48 0 15,-5-13 0-15,-30-35-2 0,0 0 2 0,30 24-1 16,-3-10 1-16,-27-14-10 0,0 0 10 0,24 2-9 0,6-9 9 16,-30 7-12-16,0 0 12 0,32-23-11 15,-11-18 11-15,-21 41-11 0,0 0 11 0,16-50-10 0,-7-8 10 16,-9 58-9-16,0 0 9 0,5-65-8 0,-3-6 8 15,-2 71-2-15,0 0 2 0,-2-80-2 0,-5-13 2 16,7 93 0-16,0 0 0 0,-12-92 0 0,-6 9 0 16,18 83 3-16,0 0-3 0,-14-83 4 0,-5 1-4 0,19 82 10 15,0 0-10-15,-13-74 11 0,1 8-11 0,12 66 22 16,0 0-22-16,-9-55 23 0,2 20-23 0,7 35 28 16,0 0-28-16,-3-22 29 0,-4 13-29 0,7 9 25 15,0 0-25-15,0 0 26 0,0 0-26 0,0 0 18 0,0 0-18 16,-2 19 18-16,4 40-18 0,-2-59 11 0,0 0-11 15,7 74 12-15,1 10-12 0,-8-84 2 0,0 0-2 16,15 95 2-16,2 12-2 0,-17-107-1 0,0 0 1 16,20 104 0-16,4-6 0 0,-24-98-6 0,0 0 6 0,30 92-5 15,2-7 5-15,-32-85-12 0,0 0 12 0,35 80-11 16,6-4 11-16,-41-76-13 0,0 0 13 0,44 69-13 16,-7-17 13-16,-37-52-14 0,0 0 14 0,35 38-14 15,-14-14 14-15,-21-24-19 0,0 0 19 0,29 16-18 16,4-6 18-16,-33-10-43 0,0 0 43 0,35 4-42 15,-6-11 42-15,-29 7-62 0,0 0 62 0,23-18-62 16,-2-9 62-16,-21 27-62 0,0 0 62 0,19-38-61 16,-3-11 61-16,-16 49-43 0,0 0 43 0,11-50-43 15,-3 2 43-15,-8 48-32 0,0 0 32 0,6-45-32 16,-8 3 32-16,2 42-8 0,0 0 8 0,-9-35-8 0,-5 9 8 16,14 26-1-16,0 0 1 0,-14-19-1 0,5 7 1 15,9 12 1-15,0 0-1 0,-12-7 2 0,-2 6-2 16,14 1 9-16,0 0-9 0,-22 3 10 0,3 4-10 15,19-7 20-15,0 0-20 0,-14 14 21 0,0 10-21 16,14-24 26-16,0 0-26 0,-11 35 27 0,1 8-27 16,10-43 24-16,0 0-24 0,-6 54 25 0,6 6-25 0,0-60 16 15,0 0-16-15,6 57 16 0,1-15-16 0,-7-42 9 16,0 0-9-16,10 34 10 0,1-4-10 0,-11-30 4 16,0 0-4-16,16 22 5 0,3-10-5 0,-19-12 1 15,0 0-1-15,27 2 2 0,3-12-2 0,-30 10 0 16,0 0 0-16,28-23 1 0,-9-17-1 0,-19 40 0 15,0 0 0-15,14-53 0 0,-7-15 0 0,-7 68 0 0,0 0 0 16,2-65 1-16,-2 6-1 0,0 59 1 0,0 0-1 16,-2-54 2-16,-6 7-2 0,8 47 2 0,0 0-2 15,-13-36 3-15,3 12-3 0,10 24 7 0,0 0-7 0,-9-17 7 16,4 10-7-16,5 7 8 0,0 0-8 0,0 0 8 16,0 0-8-16,0 0 10 0,0 0-10 0,14 17 10 15,5 18-10-15,-19-35 10 0,0 0-10 0,27 39 11 16,6 1-11-16,-33-40 4 0,0 0-4 0,39 38 5 15,1 0-5-15,-40-38 2 0,0 0-2 0,43 35 2 16,-1-7-2-16,-42-28 0 0,0 0 0 0,41 22 1 16,-4-6-1-16,-37-16 0 0,0 0 0 0,35 7 1 15,4-11-1-15,-39 4 0 0,0 0 0 0,39-12 1 16,-2-9-1-16,-37 21 0 0,0 0 0 0,35-29 0 16,-2-9 0-16,-33 38 0 0,0 0 0 0,25-49 0 0,-2-10 0 15,-23 59 0-15,0 0 0 0,14-74 0 0,-7-23 0 16,-7 97 0-16,0 0 0 0,0-104 0 0,-9 6 0 15,9 98 0-15,0 0 0 0,-17-104 0 0,-10-9 0 16,27 113 0-16,0 0 0 0,-28-109 0 0,-5 19 0 16,33 90 0-16,0 0 0 0,-29-72 0 0,8 14 0 15,21 58 0-15,0 0 0 0,-14-38 1 0,5 19-1 16,9 19 0-16,0 0 0 0,-7-7 1 0,0 2-1 0,7 5 1 16,0 0-1-16,-5 5 1 0,-4 9-1 0,9-14 2 15,0 0-2-15,-9 28 2 0,-1 19-2 0,10-47 2 16,0 0-2-16,-4 64 2 0,4 19-2 0,0-83 1 0,0 0-1 15,7 93 2-15,5 6-2 0,-12-99 1 16,0 0-1-16,16 105 2 0,0 5-2 0,-16-110 1 0,0 0-1 16,21 102 1-16,6-7-1 0,-27-95 0 0,0 0 0 15,32 86 0-15,5-3 0 0,-37-83 0 0,0 0 0 16,33 82 0-16,2-3 0 0,-35-79 0 0,0 0 0 16,34 71 0-16,-1-14 0 0,-33-57 0 0,0 0 0 15,30 40 0-15,-5-17 0 0,-25-23-1 0,0 0 1 0,25 12-1 16,3-10 1-16,-28-2-6 0,0 0 6 0,27-11-5 15,-6-18 5-15,-21 29-12 0,0 0 12 0,17-44-12 16,-4-11 12-16,-13 55-17 0,0 0 17 0,7-59-17 16,-4 0 17-16,-3 59-18 0,0 0 18 0,2-55-18 15,-4 12 18-15,2 43-14 0,0 0 14 0,-5-37-14 16,3 6 14-16,2 31-9 0,0 0 9 0,-3-22-9 16,3 10 9-16,0 12-2 0,0 0 2 0,0 0-2 0,0-7 2 15,0 7 0-15,0 0 0 0,3 10 0 0,-1 14 0 16,-2-24 1-16,0 0-1 0,7 38 1 0,4 11-1 15,-11-49 1-15,0 0-1 0,12 54 2 0,0 3-2 16,-12-57 0-16,0 0 0 0,16 55 1 0,4-10-1 16,-20-45 0-16,0 0 0 0,24 36 0 0,8-8 0 15,-32-28 0-15,0 0 0 0,32 17 0 0,1-10 0 16,-33-7 0-16,0 0 0 0,30-5 0 0,-2-12 0 0,-28 17 0 16,0 0 0-16,25-30 0 0,-4-9 0 15,-21 39 0-15,0 0 0 0,16-44 0 0,-7 1 0 16,-9 43 0-16,0 0 0 0,9-36 0 0,-4 3 0 0,-5 33 0 15,0 0 0-15,5-24 0 0,-6 8 0 0,1 16 0 0,0 0 0 16,-2-10 1-16,2 10-1 0,0 0 3 0,0 0-3 16,-4-7 3-16,4 7-3 0,0 0 7 0,0 0-7 15,-1 8 7-15,2 10-7 0,-1-18 8 0,0 0-8 16,4 26 9-16,3 6-9 0,-7-32 9 0,0 0-9 0,11 33 10 16,4 4-10-16,-15-37 5 0,0 0-5 0,18 31 6 15,5-10-6-15,-23-21 2 0,0 0-2 0,32 10 2 16,1-10-2-16,-33 0 0 0,0 0 0 0,39-14 0 15,-5-17 0-15,-34 31 0 0,0 0 0 0,30-42 0 16,-13-6 0-16,-17 48 0 0,0 0 0 0,14-52 0 16,-10 4 0-16,-4 48 0 0,0 0 0 0,-4-47 1 15,-17-2-1-15,21 49 2 0,0 0-2 0,-26-45 2 16,-6 7-2-16,32 38 4 0,0 0-4 0,-34-27 4 16,-1 13-4-16,35 14 6 0,0 0-6 0,-28-5 7 15,3 12-7-15,25-7 3 0,0 0-3 0,-16 17 3 16,-5 16-3-16,21-33 2 0,0 0-2 0,-16 33 3 15,9-14-3-15,7-19 2 0,0 0-2 0,-1 20 2 0,-1 10-2 16,2-30 1-16,0 0-1 0,2 29 1 0,5-10-1 16,-7-19 1-16,0 0-1 0,17 14 1 0,15-3-1 15,-32-11 0-15,0 0 0 0,39 1 1 0,3-15-1 16,-42 14 1-16,0 0-1 0,46-24 1 0,3-12-1 0,-49 36 1 16,0 0-1-16,48-47 1 0,-7-6-1 0,-41 53 1 15,0 0-1-15,33-59 1 0,-3 2-1 0,-30 57 1 16,0 0-1-16,19-49 1 0,3 15-1 0,-22 34 3 15,0 0-3-15,12-25 3 0,-5 13-3 0,-7 12 5 0,0 0-5 16,0 0 5-16,0 0-5 0,0 0 7 0,0 0-7 16,9 31 8-16,-2 21-8 0,-7-52 8 0,0 0-8 15,7 66 8-15,0 1-8 0,-7-67 8 0,0 0-8 16,0 63 9-16,0-4-9 0,0-59 8 0,0 0-8 16,2 43 9-16,-2-22-9 0,0-21 8 0,0 0-8 0,0 8 9 15,0-8-9-15,0 0 11 0,0 0-11 0,0 0 12 16,9-8-12-16,-9 8 14 0,0 0-14 0,8-25 15 15,5-18-15-15,-13 43 15 0,0 0-15 0,9-55 16 16,5-11-16-16,-14 66 16 0,0 0-16 0,12-64 17 16,7 14-17-16,-19 50 18 0,0 0-18 0,20-38 19 15,-3 17-19-15,-17 21 14 0,0 0-14 0,16-9 14 16,4 9-14-16,-20 0 14 0,0 0-14 0,26 18 14 16,8 27-14-16,-34-45 5 0,0 0-5 0,39 58 6 15,-8 5-6-15,-31-63 1 0,0 0-1 0,25 64 1 0,-4-2-1 16,-21-62-1-16,0 0 1 0,18 62-1 0,-6 1 1 15,-12-63-17-15,0 0 17 0,2 55-17 0,-11-12 17 16,0 2-1152-16</inkml:trace>
  <inkml:trace contextRef="#ctx0" brushRef="#br0" timeOffset="-41768.24">19535 14258 1659 0,'0'0'0'0,"0"0"0"15,12 0 0-15,-12 0-22 0,0 0 22 0,15-3-21 16,0-4 21-16,-15 7-8 0,0 0 8 0,22-16-8 15,-1-10 8-15,-21 26-16 0,0 0 16 0,10-38-16 16,-15-9 16-16,-4 1-1116 0</inkml:trace>
  <inkml:trace contextRef="#ctx0" brushRef="#br0" timeOffset="-41494.56">18591 14279 1289 0,'0'0'0'0,"11"-2"0"0,17-3 0 16,-28 5 1-16,0 0-1 0,53-12 2 0,35-9-2 0,-88 21 2 15,0 0-2-15,110-35 2 0,17-11-2 0,-127 46 24 0,0 0-24 16,137-63 24-16,6-11-24 0,-143 74 4 0,0 0-4 16,155-83 4-16,4 5-4 0,-4 2-954 0</inkml:trace>
  <inkml:trace contextRef="#ctx0" brushRef="#br0" timeOffset="-15222.21">12457 11287 102 0,'0'0'0'0,"0"0"0"16,0 0 0-16,0 0 0 0,0 0 0 0,0 0 1 15,0 0-1-15,0 0 5 0,0 0-5 0,0 0 6 16,0 0-6-16,0 0 12 0,0 0-12 0,0 0 12 0,0 0-12 16,0 0 13-16,0 0-13 0,0 0 13 0,0 0-13 15,0 0 12-15,0 0-12 0,0 0 13 0,0 0-13 16,0 0 11-16,0 0-11 0,0 0 12 0,0 0-12 15,0 0 9-15,0 0-9 0,0 0 9 0,0 0-9 16,0 0 7-16,0 0-7 0,0 0 7 0,0 0-7 16,0 0 4-16,0 0-4 0,0 0 5 0,0 0-5 15,0 0 1-15,0 0-1 0,0 0 1 0,0 0-1 0,0 0 0 16,0 0 0-16,0 0 0 0,0 0 0 0,0 0-2 16,0 0 2-16,0 0-2 0,0 0 2 0,0 0-5 0,0 0 5 15,0 0-5-15,0 0 5 0,0 0-6 16,0 0 6-16,0 0-5 0,0 0 5 0,0 0-2 0,0 0 2 15,0 0-2-15,0 0 2 0,0 0-1 0,0 0 1 16,0 0 0-16,0 0 0 0,0 0 1 0,0 0-1 16,0 0 1-16,0 0-1 0,0 0 5 0,0 0-5 15,0 0 6-15,0 0-6 0,0 0 9 0,0 0-9 0,0 0 10 16,-11 15-10-16,11-15 13 0,0 0-13 0,0 0 14 16,0 0-14-16,0 0 15 0,0 0-15 0,0 0 16 15,0 9-16-15,0-9 9 0,0 0-9 0,0 0 9 16,0 0-9-16,0 0 2 0,0 0-2 0,0 0 3 15,0 0-3-15,0 0 0 0,0 0 0 0,0 0 1 16,0 0-1-16,0 0 0 0,0 0 0 0,0 0 0 16,0 0 0-16,0 0-1 0,0 0 1 0,0 0 0 15,0 0 0-15,0 0-2 0,0 0 2 0,0 0-1 16,0 0 1-16,0 0-192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912D-8E72-49D4-B549-67511B7C9267}" type="datetime1">
              <a:rPr lang="en-US" smtClean="0"/>
              <a:t>9/26/2020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1687-46EC-47AF-BF43-C7C9A3403E0F}" type="datetime1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7158-976E-4ABB-A30E-5688B092AF91}" type="datetime1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C0A3C-16B8-43A2-B7F6-B4E548296C17}" type="datetime1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F12C-F8E9-42D3-9206-D39B4F0BCD9F}" type="datetime1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BF6D-2FB0-4CDB-A33F-62227B388542}" type="datetime1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F125-CD97-4E97-A568-26E05619AADB}" type="datetime1">
              <a:rPr lang="en-US" smtClean="0"/>
              <a:t>9/26/2020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5E16-9DEC-4A00-AC33-692D655A5747}" type="datetime1">
              <a:rPr lang="en-US" smtClean="0"/>
              <a:t>9/26/2020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7BB7-BABC-482E-8F4D-31626AB6B4AC}" type="datetime1">
              <a:rPr lang="en-US" smtClean="0"/>
              <a:t>9/26/2020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1504-27E7-4A78-8FD7-80564F354CAD}" type="datetime1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FC53-D590-426E-8A32-36528336458C}" type="datetime1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0896AF5E-81E4-4BF6-AC65-E32D91D62375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Lecture 10: Priority-Driven Scheduling (Chapter 6)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1200" y="3810000"/>
            <a:ext cx="10472928" cy="1171136"/>
          </a:xfrm>
        </p:spPr>
        <p:txBody>
          <a:bodyPr/>
          <a:lstStyle/>
          <a:p>
            <a:pPr algn="ctr"/>
            <a:r>
              <a:rPr lang="en-US" dirty="0"/>
              <a:t>Deepak Gangadharan</a:t>
            </a:r>
          </a:p>
          <a:p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2286128-B794-45E1-BEDE-26BE7E59B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525" y="5194266"/>
            <a:ext cx="1809750" cy="93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Least Slack Time First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79989-983D-41A2-A62E-013858640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218432"/>
          </a:xfrm>
        </p:spPr>
        <p:txBody>
          <a:bodyPr>
            <a:normAutofit/>
          </a:bodyPr>
          <a:lstStyle/>
          <a:p>
            <a:r>
              <a:rPr lang="en-IN" dirty="0"/>
              <a:t>We saw a </a:t>
            </a:r>
            <a:r>
              <a:rPr lang="en-IN" dirty="0" err="1"/>
              <a:t>nonstrict</a:t>
            </a:r>
            <a:r>
              <a:rPr lang="en-IN" dirty="0"/>
              <a:t> version of LST algorithm until now – Scheduling decision or slacks are checked when a job is released/completes</a:t>
            </a:r>
          </a:p>
          <a:p>
            <a:r>
              <a:rPr lang="en-IN" dirty="0"/>
              <a:t>The strict version of the LST algorithm will check for the slacks of all ready jobs and executing job at every time instant</a:t>
            </a:r>
          </a:p>
          <a:p>
            <a:r>
              <a:rPr lang="en-IN" dirty="0"/>
              <a:t>If there is any ready job which has lower slack than executing job, then the ready job pre-empts the executing job.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5EC08E8-027C-4941-A615-2DB5BEBB56C6}"/>
                  </a:ext>
                </a:extLst>
              </p14:cNvPr>
              <p14:cNvContentPartPr/>
              <p14:nvPr/>
            </p14:nvContentPartPr>
            <p14:xfrm>
              <a:off x="5085000" y="4140360"/>
              <a:ext cx="5833440" cy="2679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5EC08E8-027C-4941-A615-2DB5BEBB56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75640" y="4131000"/>
                <a:ext cx="5852160" cy="269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49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Least Slack Time First Scheduling – Example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935480"/>
                <a:ext cx="10972800" cy="4218432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Task system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(2,0.9)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2.3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935480"/>
                <a:ext cx="10972800" cy="4218432"/>
              </a:xfrm>
              <a:blipFill>
                <a:blip r:embed="rId2"/>
                <a:stretch>
                  <a:fillRect l="-667" t="-14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5ED058-7040-4F93-8EF7-9D32F123E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62" y="3769775"/>
            <a:ext cx="4759763" cy="18014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847688-EF31-49DE-8CA9-F3FBF8F62E9B}"/>
              </a:ext>
            </a:extLst>
          </p:cNvPr>
          <p:cNvSpPr txBox="1"/>
          <p:nvPr/>
        </p:nvSpPr>
        <p:spPr>
          <a:xfrm>
            <a:off x="2323684" y="5659632"/>
            <a:ext cx="181331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EDF scheduling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C858A5-456A-41FD-B82B-327CED916389}"/>
                  </a:ext>
                </a:extLst>
              </p:cNvPr>
              <p:cNvSpPr txBox="1"/>
              <p:nvPr/>
            </p:nvSpPr>
            <p:spPr>
              <a:xfrm>
                <a:off x="5933661" y="3908054"/>
                <a:ext cx="6033052" cy="1247906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=2→ </m:t>
                    </m:r>
                    <m:sSub>
                      <m:sSubPr>
                        <m:ctrlPr>
                          <a:rPr lang="en-I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𝑠𝑙𝑎𝑐𝑘</m:t>
                        </m:r>
                      </m:e>
                      <m:sub>
                        <m:sSub>
                          <m:sSubPr>
                            <m:ctrlPr>
                              <a:rPr lang="en-I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=4−2−0.9=1.1</m:t>
                    </m:r>
                  </m:oMath>
                </a14:m>
                <a:r>
                  <a:rPr lang="en-IN" b="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, 	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𝑠𝑙𝑎𝑐𝑘</m:t>
                        </m:r>
                      </m:e>
                      <m:sub>
                        <m:sSub>
                          <m:sSubPr>
                            <m:ctrlPr>
                              <a:rPr lang="en-I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1.2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1.8</m:t>
                    </m:r>
                  </m:oMath>
                </a14:m>
                <a:br>
                  <a:rPr lang="en-IN" dirty="0"/>
                </a:br>
                <a:r>
                  <a:rPr lang="en-IN" dirty="0"/>
                  <a:t>At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is scheduled and executes</a:t>
                </a:r>
              </a:p>
              <a:p>
                <a:endParaRPr lang="en-IN" u="sng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C858A5-456A-41FD-B82B-327CED916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661" y="3908054"/>
                <a:ext cx="6033052" cy="1247906"/>
              </a:xfrm>
              <a:prstGeom prst="rect">
                <a:avLst/>
              </a:prstGeom>
              <a:blipFill>
                <a:blip r:embed="rId5"/>
                <a:stretch>
                  <a:fillRect l="-807" t="-1942"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28DEF8B-09FA-46EC-89C4-6A59AF585242}"/>
              </a:ext>
            </a:extLst>
          </p:cNvPr>
          <p:cNvSpPr txBox="1"/>
          <p:nvPr/>
        </p:nvSpPr>
        <p:spPr>
          <a:xfrm>
            <a:off x="8189408" y="3450330"/>
            <a:ext cx="24272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b="1" u="sng" dirty="0"/>
              <a:t>LST strict scheduling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EDFBDA-2B9D-410F-B9D3-98A9508F2974}"/>
                  </a:ext>
                </a:extLst>
              </p:cNvPr>
              <p:cNvSpPr txBox="1"/>
              <p:nvPr/>
            </p:nvSpPr>
            <p:spPr>
              <a:xfrm>
                <a:off x="5933661" y="5168283"/>
                <a:ext cx="6033052" cy="1524905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=2.7→ </m:t>
                    </m:r>
                    <m:sSub>
                      <m:sSubPr>
                        <m:ctrlPr>
                          <a:rPr lang="en-I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𝑠𝑙𝑎𝑐𝑘</m:t>
                        </m:r>
                      </m:e>
                      <m:sub>
                        <m:sSub>
                          <m:sSubPr>
                            <m:ctrlPr>
                              <a:rPr lang="en-I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IN" b="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=4−2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.7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−0.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=1.1</m:t>
                    </m:r>
                  </m:oMath>
                </a14:m>
                <a:r>
                  <a:rPr lang="en-IN" b="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, </a:t>
                </a:r>
                <a:br>
                  <a:rPr lang="en-IN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𝑠𝑙𝑎𝑐𝑘</m:t>
                          </m:r>
                        </m:e>
                        <m:sub>
                          <m:sSub>
                            <m:sSubPr>
                              <m:ctrlP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I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I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2.7</m:t>
                      </m:r>
                      <m:r>
                        <a:rPr lang="en-I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1.2</m:t>
                      </m:r>
                      <m:r>
                        <a:rPr lang="en-I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1.1</m:t>
                      </m:r>
                    </m:oMath>
                  </m:oMathPara>
                </a14:m>
                <a:br>
                  <a:rPr lang="en-IN" dirty="0"/>
                </a:br>
                <a:r>
                  <a:rPr lang="en-IN" dirty="0"/>
                  <a:t>At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=2.7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will execute in a round robin manner alternately</a:t>
                </a:r>
              </a:p>
              <a:p>
                <a:endParaRPr lang="en-IN" u="sng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EDFBDA-2B9D-410F-B9D3-98A9508F2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661" y="5168283"/>
                <a:ext cx="6033052" cy="1524905"/>
              </a:xfrm>
              <a:prstGeom prst="rect">
                <a:avLst/>
              </a:prstGeom>
              <a:blipFill>
                <a:blip r:embed="rId6"/>
                <a:stretch>
                  <a:fillRect l="-807" t="-1992"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36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E8807-0D6A-43E6-AE2F-230ADAD1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CD6F5-E35A-4DDA-A3E0-0C337D91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D858D2C-68C9-45DD-9E3F-E1244880E4A2}"/>
                  </a:ext>
                </a:extLst>
              </p14:cNvPr>
              <p14:cNvContentPartPr/>
              <p14:nvPr/>
            </p14:nvContentPartPr>
            <p14:xfrm>
              <a:off x="1710720" y="736560"/>
              <a:ext cx="10124280" cy="5503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D858D2C-68C9-45DD-9E3F-E1244880E4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1360" y="727200"/>
                <a:ext cx="10143000" cy="552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874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44ADCF-20C1-41D9-A1CC-5C5420E48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456" y="3025336"/>
            <a:ext cx="10472928" cy="1752600"/>
          </a:xfrm>
        </p:spPr>
        <p:txBody>
          <a:bodyPr/>
          <a:lstStyle/>
          <a:p>
            <a:pPr algn="ctr"/>
            <a:r>
              <a:rPr lang="en-IN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8107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Least Slack Time First Scheduling -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935480"/>
                <a:ext cx="10972800" cy="4218432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Least Slack Time First (LST) assigns priorities to individual jobs on the basis of their slack values</a:t>
                </a:r>
              </a:p>
              <a:p>
                <a:r>
                  <a:rPr lang="en-IN" dirty="0"/>
                  <a:t>Slack of a job at time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/>
                  <a:t> with remaining execution time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 and deadline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dirty="0"/>
              </a:p>
              <a:p>
                <a:r>
                  <a:rPr lang="en-IN" dirty="0"/>
                  <a:t>Scheduler checks the slack of all ready jobs each time a new job is released and orders them according to the slack values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935480"/>
                <a:ext cx="10972800" cy="4218432"/>
              </a:xfrm>
              <a:blipFill>
                <a:blip r:embed="rId2"/>
                <a:stretch>
                  <a:fillRect l="-667" t="-14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4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Least Slack Time First Scheduling – Example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935480"/>
                <a:ext cx="10972800" cy="4218432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Slack of a job at time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/>
                  <a:t> with remaining execution time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 and deadline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dirty="0"/>
              </a:p>
              <a:p>
                <a:r>
                  <a:rPr lang="en-IN" dirty="0"/>
                  <a:t>Task system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(2,0.9)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2.3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935480"/>
                <a:ext cx="10972800" cy="4218432"/>
              </a:xfrm>
              <a:blipFill>
                <a:blip r:embed="rId2"/>
                <a:stretch>
                  <a:fillRect l="-667" t="-14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5ED058-7040-4F93-8EF7-9D32F123E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62" y="3769775"/>
            <a:ext cx="4759763" cy="18014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847688-EF31-49DE-8CA9-F3FBF8F62E9B}"/>
              </a:ext>
            </a:extLst>
          </p:cNvPr>
          <p:cNvSpPr txBox="1"/>
          <p:nvPr/>
        </p:nvSpPr>
        <p:spPr>
          <a:xfrm>
            <a:off x="2323684" y="5659632"/>
            <a:ext cx="181331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EDF scheduling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C858A5-456A-41FD-B82B-327CED916389}"/>
                  </a:ext>
                </a:extLst>
              </p:cNvPr>
              <p:cNvSpPr txBox="1"/>
              <p:nvPr/>
            </p:nvSpPr>
            <p:spPr>
              <a:xfrm>
                <a:off x="5933661" y="3908054"/>
                <a:ext cx="6033052" cy="1247906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=0→ </m:t>
                    </m:r>
                    <m:sSub>
                      <m:sSubPr>
                        <m:ctrlPr>
                          <a:rPr lang="en-I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𝑠𝑙𝑎𝑐𝑘</m:t>
                        </m:r>
                      </m:e>
                      <m:sub>
                        <m:sSub>
                          <m:sSubPr>
                            <m:ctrlPr>
                              <a:rPr lang="en-I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=2−0−0.9=1.1</m:t>
                    </m:r>
                  </m:oMath>
                </a14:m>
                <a:r>
                  <a:rPr lang="en-IN" b="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, 	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𝑠𝑙𝑎𝑐𝑘</m:t>
                        </m:r>
                      </m:e>
                      <m:sub>
                        <m:sSub>
                          <m:sSubPr>
                            <m:ctrlPr>
                              <a:rPr lang="en-I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−0−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2.3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2.7</m:t>
                    </m:r>
                  </m:oMath>
                </a14:m>
                <a:br>
                  <a:rPr lang="en-IN" dirty="0"/>
                </a:br>
                <a:r>
                  <a:rPr lang="en-IN" dirty="0"/>
                  <a:t>At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is scheduled and executes till completion</a:t>
                </a:r>
              </a:p>
              <a:p>
                <a:endParaRPr lang="en-IN" u="sng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C858A5-456A-41FD-B82B-327CED916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661" y="3908054"/>
                <a:ext cx="6033052" cy="1247906"/>
              </a:xfrm>
              <a:prstGeom prst="rect">
                <a:avLst/>
              </a:prstGeom>
              <a:blipFill>
                <a:blip r:embed="rId5"/>
                <a:stretch>
                  <a:fillRect l="-807" t="-1942"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28DEF8B-09FA-46EC-89C4-6A59AF585242}"/>
              </a:ext>
            </a:extLst>
          </p:cNvPr>
          <p:cNvSpPr txBox="1"/>
          <p:nvPr/>
        </p:nvSpPr>
        <p:spPr>
          <a:xfrm>
            <a:off x="8189408" y="3450330"/>
            <a:ext cx="18437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b="1" u="sng" dirty="0"/>
              <a:t>LST scheduling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EDFBDA-2B9D-410F-B9D3-98A9508F2974}"/>
                  </a:ext>
                </a:extLst>
              </p:cNvPr>
              <p:cNvSpPr txBox="1"/>
              <p:nvPr/>
            </p:nvSpPr>
            <p:spPr>
              <a:xfrm>
                <a:off x="5933661" y="5168283"/>
                <a:ext cx="6033052" cy="1247906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=0.9→ </m:t>
                    </m:r>
                    <m:sSub>
                      <m:sSubPr>
                        <m:ctrlPr>
                          <a:rPr lang="en-I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𝑠𝑙𝑎𝑐𝑘</m:t>
                        </m:r>
                      </m:e>
                      <m:sub>
                        <m:sSub>
                          <m:sSubPr>
                            <m:ctrlPr>
                              <a:rPr lang="en-I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IN" b="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- </a:t>
                </a:r>
                <a:r>
                  <a:rPr lang="en-I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Not </a:t>
                </a:r>
                <a:r>
                  <a:rPr lang="en-IN" b="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defined, </a:t>
                </a:r>
                <a:br>
                  <a:rPr lang="en-IN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𝑠𝑙𝑎𝑐𝑘</m:t>
                          </m:r>
                        </m:e>
                        <m:sub>
                          <m:sSub>
                            <m:sSubPr>
                              <m:ctrlP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I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I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  <m:r>
                        <a:rPr lang="en-I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2.3</m:t>
                      </m:r>
                      <m:r>
                        <a:rPr lang="en-I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1.8</m:t>
                      </m:r>
                    </m:oMath>
                  </m:oMathPara>
                </a14:m>
                <a:br>
                  <a:rPr lang="en-IN" dirty="0"/>
                </a:br>
                <a:r>
                  <a:rPr lang="en-IN" dirty="0"/>
                  <a:t>At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is scheduled and executes</a:t>
                </a:r>
              </a:p>
              <a:p>
                <a:endParaRPr lang="en-IN" u="sng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EDFBDA-2B9D-410F-B9D3-98A9508F2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661" y="5168283"/>
                <a:ext cx="6033052" cy="1247906"/>
              </a:xfrm>
              <a:prstGeom prst="rect">
                <a:avLst/>
              </a:prstGeom>
              <a:blipFill>
                <a:blip r:embed="rId6"/>
                <a:stretch>
                  <a:fillRect l="-807" t="-2427"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76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Least Slack Time First Scheduling – Example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935480"/>
                <a:ext cx="10972800" cy="4218432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Slack of a job at time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/>
                  <a:t> with remaining execution time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 and deadline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dirty="0"/>
              </a:p>
              <a:p>
                <a:r>
                  <a:rPr lang="en-IN" dirty="0"/>
                  <a:t>Task system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(2,0.9)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2.3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935480"/>
                <a:ext cx="10972800" cy="4218432"/>
              </a:xfrm>
              <a:blipFill>
                <a:blip r:embed="rId2"/>
                <a:stretch>
                  <a:fillRect l="-667" t="-14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5ED058-7040-4F93-8EF7-9D32F123E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62" y="3769775"/>
            <a:ext cx="4759763" cy="18014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847688-EF31-49DE-8CA9-F3FBF8F62E9B}"/>
              </a:ext>
            </a:extLst>
          </p:cNvPr>
          <p:cNvSpPr txBox="1"/>
          <p:nvPr/>
        </p:nvSpPr>
        <p:spPr>
          <a:xfrm>
            <a:off x="2323684" y="5659632"/>
            <a:ext cx="181331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EDF scheduling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C858A5-456A-41FD-B82B-327CED916389}"/>
                  </a:ext>
                </a:extLst>
              </p:cNvPr>
              <p:cNvSpPr txBox="1"/>
              <p:nvPr/>
            </p:nvSpPr>
            <p:spPr>
              <a:xfrm>
                <a:off x="5933661" y="3908054"/>
                <a:ext cx="6033052" cy="1247906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=2→ </m:t>
                    </m:r>
                    <m:sSub>
                      <m:sSubPr>
                        <m:ctrlPr>
                          <a:rPr lang="en-I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𝑠𝑙𝑎𝑐𝑘</m:t>
                        </m:r>
                      </m:e>
                      <m:sub>
                        <m:sSub>
                          <m:sSubPr>
                            <m:ctrlPr>
                              <a:rPr lang="en-I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=4−2−0.9=1.1</m:t>
                    </m:r>
                  </m:oMath>
                </a14:m>
                <a:r>
                  <a:rPr lang="en-IN" b="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, 	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𝑠𝑙𝑎𝑐𝑘</m:t>
                        </m:r>
                      </m:e>
                      <m:sub>
                        <m:sSub>
                          <m:sSubPr>
                            <m:ctrlPr>
                              <a:rPr lang="en-I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1.2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1.8</m:t>
                    </m:r>
                  </m:oMath>
                </a14:m>
                <a:br>
                  <a:rPr lang="en-IN" dirty="0"/>
                </a:br>
                <a:r>
                  <a:rPr lang="en-IN" dirty="0"/>
                  <a:t>At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is scheduled and executes till completion</a:t>
                </a:r>
              </a:p>
              <a:p>
                <a:endParaRPr lang="en-IN" u="sng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C858A5-456A-41FD-B82B-327CED916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661" y="3908054"/>
                <a:ext cx="6033052" cy="1247906"/>
              </a:xfrm>
              <a:prstGeom prst="rect">
                <a:avLst/>
              </a:prstGeom>
              <a:blipFill>
                <a:blip r:embed="rId5"/>
                <a:stretch>
                  <a:fillRect l="-807" t="-1942"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28DEF8B-09FA-46EC-89C4-6A59AF585242}"/>
              </a:ext>
            </a:extLst>
          </p:cNvPr>
          <p:cNvSpPr txBox="1"/>
          <p:nvPr/>
        </p:nvSpPr>
        <p:spPr>
          <a:xfrm>
            <a:off x="8189408" y="3450330"/>
            <a:ext cx="18437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b="1" u="sng" dirty="0"/>
              <a:t>LST scheduling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EDFBDA-2B9D-410F-B9D3-98A9508F2974}"/>
                  </a:ext>
                </a:extLst>
              </p:cNvPr>
              <p:cNvSpPr txBox="1"/>
              <p:nvPr/>
            </p:nvSpPr>
            <p:spPr>
              <a:xfrm>
                <a:off x="5933661" y="5168283"/>
                <a:ext cx="6033052" cy="1247906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=2.9→ </m:t>
                    </m:r>
                    <m:sSub>
                      <m:sSubPr>
                        <m:ctrlPr>
                          <a:rPr lang="en-I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𝑠𝑙𝑎𝑐𝑘</m:t>
                        </m:r>
                      </m:e>
                      <m:sub>
                        <m:sSub>
                          <m:sSubPr>
                            <m:ctrlPr>
                              <a:rPr lang="en-I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IN" b="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- </a:t>
                </a:r>
                <a:r>
                  <a:rPr lang="en-I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Not </a:t>
                </a:r>
                <a:r>
                  <a:rPr lang="en-IN" b="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defined, </a:t>
                </a:r>
                <a:br>
                  <a:rPr lang="en-IN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𝑠𝑙𝑎𝑐𝑘</m:t>
                          </m:r>
                        </m:e>
                        <m:sub>
                          <m:sSub>
                            <m:sSubPr>
                              <m:ctrlP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I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I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2.9</m:t>
                      </m:r>
                      <m:r>
                        <a:rPr lang="en-I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1.2</m:t>
                      </m:r>
                      <m:r>
                        <a:rPr lang="en-I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br>
                  <a:rPr lang="en-IN" dirty="0"/>
                </a:br>
                <a:r>
                  <a:rPr lang="en-IN" dirty="0"/>
                  <a:t>At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=2.9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is scheduled and executes</a:t>
                </a:r>
              </a:p>
              <a:p>
                <a:endParaRPr lang="en-IN" u="sng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EDFBDA-2B9D-410F-B9D3-98A9508F2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661" y="5168283"/>
                <a:ext cx="6033052" cy="1247906"/>
              </a:xfrm>
              <a:prstGeom prst="rect">
                <a:avLst/>
              </a:prstGeom>
              <a:blipFill>
                <a:blip r:embed="rId6"/>
                <a:stretch>
                  <a:fillRect l="-807" t="-2427"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39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Least Slack Time First Scheduling – Example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935480"/>
                <a:ext cx="10972800" cy="4218432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Slack of a job at time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/>
                  <a:t> with remaining execution time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 and deadline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dirty="0"/>
              </a:p>
              <a:p>
                <a:r>
                  <a:rPr lang="en-IN" dirty="0"/>
                  <a:t>Task system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(2,0.9)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2.3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935480"/>
                <a:ext cx="10972800" cy="4218432"/>
              </a:xfrm>
              <a:blipFill>
                <a:blip r:embed="rId2"/>
                <a:stretch>
                  <a:fillRect l="-667" t="-14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5ED058-7040-4F93-8EF7-9D32F123E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62" y="3769775"/>
            <a:ext cx="4759763" cy="18014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847688-EF31-49DE-8CA9-F3FBF8F62E9B}"/>
              </a:ext>
            </a:extLst>
          </p:cNvPr>
          <p:cNvSpPr txBox="1"/>
          <p:nvPr/>
        </p:nvSpPr>
        <p:spPr>
          <a:xfrm>
            <a:off x="2323684" y="5659632"/>
            <a:ext cx="181331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EDF scheduling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C858A5-456A-41FD-B82B-327CED916389}"/>
                  </a:ext>
                </a:extLst>
              </p:cNvPr>
              <p:cNvSpPr txBox="1"/>
              <p:nvPr/>
            </p:nvSpPr>
            <p:spPr>
              <a:xfrm>
                <a:off x="5933661" y="3908054"/>
                <a:ext cx="6033052" cy="1247906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=4→ </m:t>
                    </m:r>
                    <m:sSub>
                      <m:sSubPr>
                        <m:ctrlPr>
                          <a:rPr lang="en-I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𝑠𝑙𝑎𝑐𝑘</m:t>
                        </m:r>
                      </m:e>
                      <m:sub>
                        <m:sSub>
                          <m:sSubPr>
                            <m:ctrlPr>
                              <a:rPr lang="en-I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=6−4−0.9=1.1</m:t>
                    </m:r>
                  </m:oMath>
                </a14:m>
                <a:r>
                  <a:rPr lang="en-IN" b="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, 	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𝑠𝑙𝑎𝑐𝑘</m:t>
                        </m:r>
                      </m:e>
                      <m:sub>
                        <m:sSub>
                          <m:sSubPr>
                            <m:ctrlPr>
                              <a:rPr lang="en-I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0.1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0.9</m:t>
                    </m:r>
                  </m:oMath>
                </a14:m>
                <a:br>
                  <a:rPr lang="en-IN" dirty="0"/>
                </a:br>
                <a:r>
                  <a:rPr lang="en-IN" dirty="0"/>
                  <a:t>At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is scheduled and executes till completion</a:t>
                </a:r>
              </a:p>
              <a:p>
                <a:endParaRPr lang="en-IN" u="sng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C858A5-456A-41FD-B82B-327CED916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661" y="3908054"/>
                <a:ext cx="6033052" cy="1247906"/>
              </a:xfrm>
              <a:prstGeom prst="rect">
                <a:avLst/>
              </a:prstGeom>
              <a:blipFill>
                <a:blip r:embed="rId5"/>
                <a:stretch>
                  <a:fillRect l="-807" t="-1942"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28DEF8B-09FA-46EC-89C4-6A59AF585242}"/>
              </a:ext>
            </a:extLst>
          </p:cNvPr>
          <p:cNvSpPr txBox="1"/>
          <p:nvPr/>
        </p:nvSpPr>
        <p:spPr>
          <a:xfrm>
            <a:off x="8189408" y="3450330"/>
            <a:ext cx="18437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b="1" u="sng" dirty="0"/>
              <a:t>LST scheduling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EDFBDA-2B9D-410F-B9D3-98A9508F2974}"/>
                  </a:ext>
                </a:extLst>
              </p:cNvPr>
              <p:cNvSpPr txBox="1"/>
              <p:nvPr/>
            </p:nvSpPr>
            <p:spPr>
              <a:xfrm>
                <a:off x="5933661" y="5168283"/>
                <a:ext cx="6033052" cy="1247906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=4.1→</m:t>
                    </m:r>
                    <m:sSub>
                      <m:sSubPr>
                        <m:ctrlP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𝑠𝑙𝑎𝑐𝑘</m:t>
                        </m:r>
                      </m:e>
                      <m:sub>
                        <m:sSub>
                          <m:sSubPr>
                            <m:ctrlPr>
                              <a:rPr lang="en-I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=6−4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.1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−0.9=1.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b="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, </a:t>
                </a:r>
                <a:br>
                  <a:rPr lang="en-IN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𝑠𝑙𝑎𝑐𝑘</m:t>
                        </m:r>
                      </m:e>
                      <m:sub>
                        <m:sSub>
                          <m:sSubPr>
                            <m:ctrlPr>
                              <a:rPr lang="en-I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IN" dirty="0">
                    <a:solidFill>
                      <a:srgbClr val="C00000"/>
                    </a:solidFill>
                  </a:rPr>
                  <a:t>- Not defined</a:t>
                </a:r>
                <a:br>
                  <a:rPr lang="en-IN" dirty="0"/>
                </a:br>
                <a:r>
                  <a:rPr lang="en-IN" dirty="0"/>
                  <a:t>At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=4.1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is scheduled and executes till completion</a:t>
                </a:r>
              </a:p>
              <a:p>
                <a:endParaRPr lang="en-IN" u="sng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EDFBDA-2B9D-410F-B9D3-98A9508F2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661" y="5168283"/>
                <a:ext cx="6033052" cy="1247906"/>
              </a:xfrm>
              <a:prstGeom prst="rect">
                <a:avLst/>
              </a:prstGeom>
              <a:blipFill>
                <a:blip r:embed="rId6"/>
                <a:stretch>
                  <a:fillRect l="-807" t="-2427"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2640970-B0CC-4009-A19A-2F467FA186B3}"/>
              </a:ext>
            </a:extLst>
          </p:cNvPr>
          <p:cNvSpPr txBox="1"/>
          <p:nvPr/>
        </p:nvSpPr>
        <p:spPr>
          <a:xfrm rot="20246721">
            <a:off x="2212854" y="3632839"/>
            <a:ext cx="6737123" cy="70788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Same as EDF schedule</a:t>
            </a:r>
          </a:p>
        </p:txBody>
      </p:sp>
    </p:spTree>
    <p:extLst>
      <p:ext uri="{BB962C8B-B14F-4D97-AF65-F5344CB8AC3E}">
        <p14:creationId xmlns:p14="http://schemas.microsoft.com/office/powerpoint/2010/main" val="222531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Least Slack Time First Scheduling – Example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935480"/>
                <a:ext cx="10972800" cy="4218432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Slack of a job at time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/>
                  <a:t> with remaining execution time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 and deadline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dirty="0"/>
              </a:p>
              <a:p>
                <a:r>
                  <a:rPr lang="en-IN" dirty="0"/>
                  <a:t>Task system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(2,0.8)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1.5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.1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1.5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935480"/>
                <a:ext cx="10972800" cy="4218432"/>
              </a:xfrm>
              <a:blipFill>
                <a:blip r:embed="rId2"/>
                <a:stretch>
                  <a:fillRect l="-667" t="-14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5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EB355-162D-486E-88CF-C0562C21A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Least Slack Time First Scheduling – Example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824352-F9D4-4B64-90E5-D40B4CCE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FB974-4D3F-4E68-A710-458D5B3F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1B327E5-ECB0-4C77-8112-E91F999880C3}"/>
              </a:ext>
            </a:extLst>
          </p:cNvPr>
          <p:cNvCxnSpPr/>
          <p:nvPr/>
        </p:nvCxnSpPr>
        <p:spPr>
          <a:xfrm>
            <a:off x="957470" y="2564296"/>
            <a:ext cx="0" cy="2605642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65A0B4-B090-4910-9454-FADB011BFAD6}"/>
              </a:ext>
            </a:extLst>
          </p:cNvPr>
          <p:cNvCxnSpPr>
            <a:cxnSpLocks/>
          </p:cNvCxnSpPr>
          <p:nvPr/>
        </p:nvCxnSpPr>
        <p:spPr>
          <a:xfrm>
            <a:off x="957470" y="3319669"/>
            <a:ext cx="1062493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9F7CDA-A1EB-4819-9177-D6DAF4675C53}"/>
              </a:ext>
            </a:extLst>
          </p:cNvPr>
          <p:cNvCxnSpPr>
            <a:cxnSpLocks/>
          </p:cNvCxnSpPr>
          <p:nvPr/>
        </p:nvCxnSpPr>
        <p:spPr>
          <a:xfrm>
            <a:off x="957470" y="4253948"/>
            <a:ext cx="10664687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9A9DFC-0708-4B01-8E65-1DA1B5178252}"/>
              </a:ext>
            </a:extLst>
          </p:cNvPr>
          <p:cNvCxnSpPr>
            <a:cxnSpLocks/>
          </p:cNvCxnSpPr>
          <p:nvPr/>
        </p:nvCxnSpPr>
        <p:spPr>
          <a:xfrm>
            <a:off x="957470" y="5169938"/>
            <a:ext cx="10664687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50785E2-9D80-4704-BBFC-3F77ACE48739}"/>
                  </a:ext>
                </a:extLst>
              </p:cNvPr>
              <p:cNvSpPr/>
              <p:nvPr/>
            </p:nvSpPr>
            <p:spPr>
              <a:xfrm>
                <a:off x="784518" y="2070962"/>
                <a:ext cx="45600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/>
                  <a:t>Task system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(2,0.8)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1.5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(5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.1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,1.5)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50785E2-9D80-4704-BBFC-3F77ACE487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18" y="2070962"/>
                <a:ext cx="4560094" cy="369332"/>
              </a:xfrm>
              <a:prstGeom prst="rect">
                <a:avLst/>
              </a:prstGeom>
              <a:blipFill>
                <a:blip r:embed="rId2"/>
                <a:stretch>
                  <a:fillRect l="-1203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3179AC-0FDD-47EE-AFA3-B2460734861C}"/>
              </a:ext>
            </a:extLst>
          </p:cNvPr>
          <p:cNvCxnSpPr/>
          <p:nvPr/>
        </p:nvCxnSpPr>
        <p:spPr>
          <a:xfrm>
            <a:off x="2305878" y="2677009"/>
            <a:ext cx="0" cy="2492929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6B4AC4-E061-4AD0-B811-AAB62BC27714}"/>
              </a:ext>
            </a:extLst>
          </p:cNvPr>
          <p:cNvCxnSpPr/>
          <p:nvPr/>
        </p:nvCxnSpPr>
        <p:spPr>
          <a:xfrm>
            <a:off x="3730486" y="2677009"/>
            <a:ext cx="0" cy="2492929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9A1EE9-D8BE-4A2E-8CE4-D08F00CF510C}"/>
              </a:ext>
            </a:extLst>
          </p:cNvPr>
          <p:cNvCxnSpPr/>
          <p:nvPr/>
        </p:nvCxnSpPr>
        <p:spPr>
          <a:xfrm>
            <a:off x="5211417" y="2677008"/>
            <a:ext cx="0" cy="2492929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DDB5F4-077E-498B-AA00-F47CAE656635}"/>
              </a:ext>
            </a:extLst>
          </p:cNvPr>
          <p:cNvCxnSpPr/>
          <p:nvPr/>
        </p:nvCxnSpPr>
        <p:spPr>
          <a:xfrm>
            <a:off x="6742044" y="2677007"/>
            <a:ext cx="0" cy="2492929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622B25-7D2B-42E3-9B74-12A99B2A7018}"/>
              </a:ext>
            </a:extLst>
          </p:cNvPr>
          <p:cNvCxnSpPr/>
          <p:nvPr/>
        </p:nvCxnSpPr>
        <p:spPr>
          <a:xfrm>
            <a:off x="8262730" y="2677007"/>
            <a:ext cx="0" cy="2492929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BD0E2D-7A42-41C0-9D84-3AE2A8D25DDC}"/>
              </a:ext>
            </a:extLst>
          </p:cNvPr>
          <p:cNvCxnSpPr/>
          <p:nvPr/>
        </p:nvCxnSpPr>
        <p:spPr>
          <a:xfrm>
            <a:off x="9852992" y="2677007"/>
            <a:ext cx="0" cy="2492929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C0C52A-6156-4A6B-A41C-F2A74534470C}"/>
                  </a:ext>
                </a:extLst>
              </p:cNvPr>
              <p:cNvSpPr txBox="1"/>
              <p:nvPr/>
            </p:nvSpPr>
            <p:spPr>
              <a:xfrm>
                <a:off x="861392" y="5635249"/>
                <a:ext cx="10760765" cy="671402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IN" dirty="0"/>
                  <a:t>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𝑠𝑙𝑎𝑐𝑘</m:t>
                        </m:r>
                      </m:e>
                      <m:sub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=2−0−0.8=1.2,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𝑠𝑙𝑎𝑐𝑘</m:t>
                        </m:r>
                      </m:e>
                      <m: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5−0−1.5=3.5,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𝑠𝑙𝑎𝑐𝑘</m:t>
                        </m:r>
                      </m:e>
                      <m:sub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=5.1−0−1.5=3.6</m:t>
                    </m:r>
                  </m:oMath>
                </a14:m>
                <a:br>
                  <a:rPr lang="en-IN" dirty="0"/>
                </a:br>
                <a:r>
                  <a:rPr lang="en-IN" dirty="0"/>
                  <a:t>At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IN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is scheduled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C0C52A-6156-4A6B-A41C-F2A745344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92" y="5635249"/>
                <a:ext cx="10760765" cy="671402"/>
              </a:xfrm>
              <a:prstGeom prst="rect">
                <a:avLst/>
              </a:prstGeom>
              <a:blipFill>
                <a:blip r:embed="rId3"/>
                <a:stretch>
                  <a:fillRect l="-453" t="-3571" b="-11607"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D4C5727-2BC9-4B80-AFFF-3FA63403CEE4}"/>
              </a:ext>
            </a:extLst>
          </p:cNvPr>
          <p:cNvSpPr/>
          <p:nvPr/>
        </p:nvSpPr>
        <p:spPr>
          <a:xfrm>
            <a:off x="977348" y="2751549"/>
            <a:ext cx="1043607" cy="538304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F80759-90A9-40EC-8F9B-7E58DAD9D42C}"/>
              </a:ext>
            </a:extLst>
          </p:cNvPr>
          <p:cNvSpPr txBox="1"/>
          <p:nvPr/>
        </p:nvSpPr>
        <p:spPr>
          <a:xfrm>
            <a:off x="2155837" y="5169936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A0939A-448B-43B2-A186-9540554BD941}"/>
              </a:ext>
            </a:extLst>
          </p:cNvPr>
          <p:cNvSpPr txBox="1"/>
          <p:nvPr/>
        </p:nvSpPr>
        <p:spPr>
          <a:xfrm>
            <a:off x="3580445" y="5169936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107DE2-1892-4966-A4FA-9C33F9091375}"/>
              </a:ext>
            </a:extLst>
          </p:cNvPr>
          <p:cNvSpPr txBox="1"/>
          <p:nvPr/>
        </p:nvSpPr>
        <p:spPr>
          <a:xfrm>
            <a:off x="5044530" y="515582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916BCB-C554-4B7C-9509-B9A4C449463C}"/>
              </a:ext>
            </a:extLst>
          </p:cNvPr>
          <p:cNvSpPr txBox="1"/>
          <p:nvPr/>
        </p:nvSpPr>
        <p:spPr>
          <a:xfrm>
            <a:off x="6592003" y="515582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1DEAEC-D68D-490E-99B9-90D128D25BA7}"/>
              </a:ext>
            </a:extLst>
          </p:cNvPr>
          <p:cNvSpPr txBox="1"/>
          <p:nvPr/>
        </p:nvSpPr>
        <p:spPr>
          <a:xfrm>
            <a:off x="8100109" y="5145057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37A2AE-82BA-46B9-8DDB-72116A45DF9B}"/>
              </a:ext>
            </a:extLst>
          </p:cNvPr>
          <p:cNvSpPr txBox="1"/>
          <p:nvPr/>
        </p:nvSpPr>
        <p:spPr>
          <a:xfrm>
            <a:off x="9702951" y="5145057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8CC962-6E67-4947-BEB3-85C285BC30DB}"/>
              </a:ext>
            </a:extLst>
          </p:cNvPr>
          <p:cNvSpPr txBox="1"/>
          <p:nvPr/>
        </p:nvSpPr>
        <p:spPr>
          <a:xfrm>
            <a:off x="807429" y="5176461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9074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EB355-162D-486E-88CF-C0562C21A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Least Slack Time First Scheduling – Example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824352-F9D4-4B64-90E5-D40B4CCE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FB974-4D3F-4E68-A710-458D5B3F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1B327E5-ECB0-4C77-8112-E91F999880C3}"/>
              </a:ext>
            </a:extLst>
          </p:cNvPr>
          <p:cNvCxnSpPr/>
          <p:nvPr/>
        </p:nvCxnSpPr>
        <p:spPr>
          <a:xfrm>
            <a:off x="957470" y="2564296"/>
            <a:ext cx="0" cy="2605642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65A0B4-B090-4910-9454-FADB011BFAD6}"/>
              </a:ext>
            </a:extLst>
          </p:cNvPr>
          <p:cNvCxnSpPr>
            <a:cxnSpLocks/>
          </p:cNvCxnSpPr>
          <p:nvPr/>
        </p:nvCxnSpPr>
        <p:spPr>
          <a:xfrm>
            <a:off x="957470" y="3319669"/>
            <a:ext cx="1062493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9F7CDA-A1EB-4819-9177-D6DAF4675C53}"/>
              </a:ext>
            </a:extLst>
          </p:cNvPr>
          <p:cNvCxnSpPr>
            <a:cxnSpLocks/>
          </p:cNvCxnSpPr>
          <p:nvPr/>
        </p:nvCxnSpPr>
        <p:spPr>
          <a:xfrm>
            <a:off x="957470" y="4253948"/>
            <a:ext cx="10664687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9A9DFC-0708-4B01-8E65-1DA1B5178252}"/>
              </a:ext>
            </a:extLst>
          </p:cNvPr>
          <p:cNvCxnSpPr>
            <a:cxnSpLocks/>
          </p:cNvCxnSpPr>
          <p:nvPr/>
        </p:nvCxnSpPr>
        <p:spPr>
          <a:xfrm>
            <a:off x="957470" y="5169938"/>
            <a:ext cx="10664687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50785E2-9D80-4704-BBFC-3F77ACE48739}"/>
                  </a:ext>
                </a:extLst>
              </p:cNvPr>
              <p:cNvSpPr/>
              <p:nvPr/>
            </p:nvSpPr>
            <p:spPr>
              <a:xfrm>
                <a:off x="784518" y="2070962"/>
                <a:ext cx="45600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/>
                  <a:t>Task system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(2,0.8)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1.5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(5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.1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,1.5)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50785E2-9D80-4704-BBFC-3F77ACE487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18" y="2070962"/>
                <a:ext cx="4560094" cy="369332"/>
              </a:xfrm>
              <a:prstGeom prst="rect">
                <a:avLst/>
              </a:prstGeom>
              <a:blipFill>
                <a:blip r:embed="rId2"/>
                <a:stretch>
                  <a:fillRect l="-1203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3179AC-0FDD-47EE-AFA3-B2460734861C}"/>
              </a:ext>
            </a:extLst>
          </p:cNvPr>
          <p:cNvCxnSpPr/>
          <p:nvPr/>
        </p:nvCxnSpPr>
        <p:spPr>
          <a:xfrm>
            <a:off x="2305878" y="2677009"/>
            <a:ext cx="0" cy="2492929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6B4AC4-E061-4AD0-B811-AAB62BC27714}"/>
              </a:ext>
            </a:extLst>
          </p:cNvPr>
          <p:cNvCxnSpPr/>
          <p:nvPr/>
        </p:nvCxnSpPr>
        <p:spPr>
          <a:xfrm>
            <a:off x="3730486" y="2677009"/>
            <a:ext cx="0" cy="2492929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9A1EE9-D8BE-4A2E-8CE4-D08F00CF510C}"/>
              </a:ext>
            </a:extLst>
          </p:cNvPr>
          <p:cNvCxnSpPr/>
          <p:nvPr/>
        </p:nvCxnSpPr>
        <p:spPr>
          <a:xfrm>
            <a:off x="5211417" y="2677008"/>
            <a:ext cx="0" cy="2492929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DDB5F4-077E-498B-AA00-F47CAE656635}"/>
              </a:ext>
            </a:extLst>
          </p:cNvPr>
          <p:cNvCxnSpPr/>
          <p:nvPr/>
        </p:nvCxnSpPr>
        <p:spPr>
          <a:xfrm>
            <a:off x="6742044" y="2677007"/>
            <a:ext cx="0" cy="2492929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622B25-7D2B-42E3-9B74-12A99B2A7018}"/>
              </a:ext>
            </a:extLst>
          </p:cNvPr>
          <p:cNvCxnSpPr/>
          <p:nvPr/>
        </p:nvCxnSpPr>
        <p:spPr>
          <a:xfrm>
            <a:off x="8262730" y="2677007"/>
            <a:ext cx="0" cy="2492929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BD0E2D-7A42-41C0-9D84-3AE2A8D25DDC}"/>
              </a:ext>
            </a:extLst>
          </p:cNvPr>
          <p:cNvCxnSpPr/>
          <p:nvPr/>
        </p:nvCxnSpPr>
        <p:spPr>
          <a:xfrm>
            <a:off x="9852992" y="2677007"/>
            <a:ext cx="0" cy="2492929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C0C52A-6156-4A6B-A41C-F2A74534470C}"/>
                  </a:ext>
                </a:extLst>
              </p:cNvPr>
              <p:cNvSpPr txBox="1"/>
              <p:nvPr/>
            </p:nvSpPr>
            <p:spPr>
              <a:xfrm>
                <a:off x="861392" y="5635249"/>
                <a:ext cx="10760765" cy="671402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IN" dirty="0"/>
                  <a:t>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.8,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𝑠𝑙𝑎𝑐𝑘</m:t>
                        </m:r>
                      </m:e>
                      <m:sub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𝑢𝑛𝑑𝑒𝑓𝑖𝑛𝑒𝑑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𝑠𝑙𝑎𝑐𝑘</m:t>
                        </m:r>
                      </m:e>
                      <m: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5−0.8−1.5=2.7,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𝑠𝑙𝑎𝑐𝑘</m:t>
                        </m:r>
                      </m:e>
                      <m:sub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=5.1−0.8−1.5=2.8</m:t>
                    </m:r>
                  </m:oMath>
                </a14:m>
                <a:br>
                  <a:rPr lang="en-IN" dirty="0"/>
                </a:br>
                <a:r>
                  <a:rPr lang="en-IN" dirty="0"/>
                  <a:t>At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.8</m:t>
                    </m:r>
                    <m:r>
                      <a:rPr lang="en-IN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is scheduled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C0C52A-6156-4A6B-A41C-F2A745344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92" y="5635249"/>
                <a:ext cx="10760765" cy="671402"/>
              </a:xfrm>
              <a:prstGeom prst="rect">
                <a:avLst/>
              </a:prstGeom>
              <a:blipFill>
                <a:blip r:embed="rId3"/>
                <a:stretch>
                  <a:fillRect l="-453" t="-3571" b="-11607"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D4C5727-2BC9-4B80-AFFF-3FA63403CEE4}"/>
              </a:ext>
            </a:extLst>
          </p:cNvPr>
          <p:cNvSpPr/>
          <p:nvPr/>
        </p:nvSpPr>
        <p:spPr>
          <a:xfrm>
            <a:off x="977348" y="2751549"/>
            <a:ext cx="1043607" cy="5383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F80759-90A9-40EC-8F9B-7E58DAD9D42C}"/>
              </a:ext>
            </a:extLst>
          </p:cNvPr>
          <p:cNvSpPr txBox="1"/>
          <p:nvPr/>
        </p:nvSpPr>
        <p:spPr>
          <a:xfrm>
            <a:off x="2155837" y="5169936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A0939A-448B-43B2-A186-9540554BD941}"/>
              </a:ext>
            </a:extLst>
          </p:cNvPr>
          <p:cNvSpPr txBox="1"/>
          <p:nvPr/>
        </p:nvSpPr>
        <p:spPr>
          <a:xfrm>
            <a:off x="3580445" y="5169936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107DE2-1892-4966-A4FA-9C33F9091375}"/>
              </a:ext>
            </a:extLst>
          </p:cNvPr>
          <p:cNvSpPr txBox="1"/>
          <p:nvPr/>
        </p:nvSpPr>
        <p:spPr>
          <a:xfrm>
            <a:off x="5044530" y="515582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916BCB-C554-4B7C-9509-B9A4C449463C}"/>
              </a:ext>
            </a:extLst>
          </p:cNvPr>
          <p:cNvSpPr txBox="1"/>
          <p:nvPr/>
        </p:nvSpPr>
        <p:spPr>
          <a:xfrm>
            <a:off x="6592003" y="515582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1DEAEC-D68D-490E-99B9-90D128D25BA7}"/>
              </a:ext>
            </a:extLst>
          </p:cNvPr>
          <p:cNvSpPr txBox="1"/>
          <p:nvPr/>
        </p:nvSpPr>
        <p:spPr>
          <a:xfrm>
            <a:off x="8100109" y="5145057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37A2AE-82BA-46B9-8DDB-72116A45DF9B}"/>
              </a:ext>
            </a:extLst>
          </p:cNvPr>
          <p:cNvSpPr txBox="1"/>
          <p:nvPr/>
        </p:nvSpPr>
        <p:spPr>
          <a:xfrm>
            <a:off x="9702951" y="5145057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8CC962-6E67-4947-BEB3-85C285BC30DB}"/>
              </a:ext>
            </a:extLst>
          </p:cNvPr>
          <p:cNvSpPr txBox="1"/>
          <p:nvPr/>
        </p:nvSpPr>
        <p:spPr>
          <a:xfrm>
            <a:off x="807429" y="5176461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73B366-150D-4DFC-8021-6788A62F84A6}"/>
              </a:ext>
            </a:extLst>
          </p:cNvPr>
          <p:cNvSpPr/>
          <p:nvPr/>
        </p:nvSpPr>
        <p:spPr>
          <a:xfrm>
            <a:off x="2020955" y="3677486"/>
            <a:ext cx="1709531" cy="5905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14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2" grpId="0"/>
      <p:bldP spid="23" grpId="0"/>
      <p:bldP spid="24" grpId="0"/>
      <p:bldP spid="25" grpId="0"/>
      <p:bldP spid="26" grpId="0"/>
      <p:bldP spid="27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EB355-162D-486E-88CF-C0562C21A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Least Slack Time First Scheduling – Example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824352-F9D4-4B64-90E5-D40B4CCE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FB974-4D3F-4E68-A710-458D5B3F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1B327E5-ECB0-4C77-8112-E91F999880C3}"/>
              </a:ext>
            </a:extLst>
          </p:cNvPr>
          <p:cNvCxnSpPr/>
          <p:nvPr/>
        </p:nvCxnSpPr>
        <p:spPr>
          <a:xfrm>
            <a:off x="957470" y="2564296"/>
            <a:ext cx="0" cy="2605642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65A0B4-B090-4910-9454-FADB011BFAD6}"/>
              </a:ext>
            </a:extLst>
          </p:cNvPr>
          <p:cNvCxnSpPr>
            <a:cxnSpLocks/>
          </p:cNvCxnSpPr>
          <p:nvPr/>
        </p:nvCxnSpPr>
        <p:spPr>
          <a:xfrm>
            <a:off x="957470" y="3319669"/>
            <a:ext cx="1062493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9F7CDA-A1EB-4819-9177-D6DAF4675C53}"/>
              </a:ext>
            </a:extLst>
          </p:cNvPr>
          <p:cNvCxnSpPr>
            <a:cxnSpLocks/>
          </p:cNvCxnSpPr>
          <p:nvPr/>
        </p:nvCxnSpPr>
        <p:spPr>
          <a:xfrm>
            <a:off x="957470" y="4253948"/>
            <a:ext cx="10664687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9A9DFC-0708-4B01-8E65-1DA1B5178252}"/>
              </a:ext>
            </a:extLst>
          </p:cNvPr>
          <p:cNvCxnSpPr>
            <a:cxnSpLocks/>
          </p:cNvCxnSpPr>
          <p:nvPr/>
        </p:nvCxnSpPr>
        <p:spPr>
          <a:xfrm>
            <a:off x="957470" y="5169938"/>
            <a:ext cx="10664687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50785E2-9D80-4704-BBFC-3F77ACE48739}"/>
                  </a:ext>
                </a:extLst>
              </p:cNvPr>
              <p:cNvSpPr/>
              <p:nvPr/>
            </p:nvSpPr>
            <p:spPr>
              <a:xfrm>
                <a:off x="784518" y="2070962"/>
                <a:ext cx="45600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/>
                  <a:t>Task system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(2,0.8)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1.5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(5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.1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,1.5)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50785E2-9D80-4704-BBFC-3F77ACE487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18" y="2070962"/>
                <a:ext cx="4560094" cy="369332"/>
              </a:xfrm>
              <a:prstGeom prst="rect">
                <a:avLst/>
              </a:prstGeom>
              <a:blipFill>
                <a:blip r:embed="rId2"/>
                <a:stretch>
                  <a:fillRect l="-1203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3179AC-0FDD-47EE-AFA3-B2460734861C}"/>
              </a:ext>
            </a:extLst>
          </p:cNvPr>
          <p:cNvCxnSpPr/>
          <p:nvPr/>
        </p:nvCxnSpPr>
        <p:spPr>
          <a:xfrm>
            <a:off x="2305878" y="2677009"/>
            <a:ext cx="0" cy="2492929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6B4AC4-E061-4AD0-B811-AAB62BC27714}"/>
              </a:ext>
            </a:extLst>
          </p:cNvPr>
          <p:cNvCxnSpPr/>
          <p:nvPr/>
        </p:nvCxnSpPr>
        <p:spPr>
          <a:xfrm>
            <a:off x="3730486" y="2677009"/>
            <a:ext cx="0" cy="2492929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9A1EE9-D8BE-4A2E-8CE4-D08F00CF510C}"/>
              </a:ext>
            </a:extLst>
          </p:cNvPr>
          <p:cNvCxnSpPr/>
          <p:nvPr/>
        </p:nvCxnSpPr>
        <p:spPr>
          <a:xfrm>
            <a:off x="5211417" y="2677008"/>
            <a:ext cx="0" cy="2492929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DDB5F4-077E-498B-AA00-F47CAE656635}"/>
              </a:ext>
            </a:extLst>
          </p:cNvPr>
          <p:cNvCxnSpPr/>
          <p:nvPr/>
        </p:nvCxnSpPr>
        <p:spPr>
          <a:xfrm>
            <a:off x="6742044" y="2677007"/>
            <a:ext cx="0" cy="2492929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622B25-7D2B-42E3-9B74-12A99B2A7018}"/>
              </a:ext>
            </a:extLst>
          </p:cNvPr>
          <p:cNvCxnSpPr/>
          <p:nvPr/>
        </p:nvCxnSpPr>
        <p:spPr>
          <a:xfrm>
            <a:off x="8262730" y="2677007"/>
            <a:ext cx="0" cy="2492929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BD0E2D-7A42-41C0-9D84-3AE2A8D25DDC}"/>
              </a:ext>
            </a:extLst>
          </p:cNvPr>
          <p:cNvCxnSpPr/>
          <p:nvPr/>
        </p:nvCxnSpPr>
        <p:spPr>
          <a:xfrm>
            <a:off x="9852992" y="2677007"/>
            <a:ext cx="0" cy="2492929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C0C52A-6156-4A6B-A41C-F2A74534470C}"/>
                  </a:ext>
                </a:extLst>
              </p:cNvPr>
              <p:cNvSpPr txBox="1"/>
              <p:nvPr/>
            </p:nvSpPr>
            <p:spPr>
              <a:xfrm>
                <a:off x="861392" y="5635249"/>
                <a:ext cx="10760765" cy="671402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IN" dirty="0"/>
                  <a:t>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2, 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𝑠𝑙𝑎𝑐𝑘</m:t>
                        </m:r>
                      </m:e>
                      <m:sub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=4−2−0.8=1.2,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𝑠𝑙𝑎𝑐𝑘</m:t>
                        </m:r>
                      </m:e>
                      <m: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5−2−0.3=2.7,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𝑠𝑙𝑎𝑐𝑘</m:t>
                        </m:r>
                      </m:e>
                      <m:sub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=5.1−2−1.5=1.6</m:t>
                    </m:r>
                  </m:oMath>
                </a14:m>
                <a:br>
                  <a:rPr lang="en-IN" dirty="0"/>
                </a:br>
                <a:r>
                  <a:rPr lang="en-IN" dirty="0"/>
                  <a:t>At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is scheduled,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/>
                  <a:t> has now more priority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C0C52A-6156-4A6B-A41C-F2A745344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92" y="5635249"/>
                <a:ext cx="10760765" cy="671402"/>
              </a:xfrm>
              <a:prstGeom prst="rect">
                <a:avLst/>
              </a:prstGeom>
              <a:blipFill>
                <a:blip r:embed="rId3"/>
                <a:stretch>
                  <a:fillRect l="-453" t="-3571" b="-11607"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D4C5727-2BC9-4B80-AFFF-3FA63403CEE4}"/>
              </a:ext>
            </a:extLst>
          </p:cNvPr>
          <p:cNvSpPr/>
          <p:nvPr/>
        </p:nvSpPr>
        <p:spPr>
          <a:xfrm>
            <a:off x="977348" y="2751549"/>
            <a:ext cx="1043607" cy="5383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F80759-90A9-40EC-8F9B-7E58DAD9D42C}"/>
              </a:ext>
            </a:extLst>
          </p:cNvPr>
          <p:cNvSpPr txBox="1"/>
          <p:nvPr/>
        </p:nvSpPr>
        <p:spPr>
          <a:xfrm>
            <a:off x="2155837" y="5169936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A0939A-448B-43B2-A186-9540554BD941}"/>
              </a:ext>
            </a:extLst>
          </p:cNvPr>
          <p:cNvSpPr txBox="1"/>
          <p:nvPr/>
        </p:nvSpPr>
        <p:spPr>
          <a:xfrm>
            <a:off x="3580445" y="5169936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107DE2-1892-4966-A4FA-9C33F9091375}"/>
              </a:ext>
            </a:extLst>
          </p:cNvPr>
          <p:cNvSpPr txBox="1"/>
          <p:nvPr/>
        </p:nvSpPr>
        <p:spPr>
          <a:xfrm>
            <a:off x="5044530" y="515582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916BCB-C554-4B7C-9509-B9A4C449463C}"/>
              </a:ext>
            </a:extLst>
          </p:cNvPr>
          <p:cNvSpPr txBox="1"/>
          <p:nvPr/>
        </p:nvSpPr>
        <p:spPr>
          <a:xfrm>
            <a:off x="6592003" y="515582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1DEAEC-D68D-490E-99B9-90D128D25BA7}"/>
              </a:ext>
            </a:extLst>
          </p:cNvPr>
          <p:cNvSpPr txBox="1"/>
          <p:nvPr/>
        </p:nvSpPr>
        <p:spPr>
          <a:xfrm>
            <a:off x="8100109" y="5145057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37A2AE-82BA-46B9-8DDB-72116A45DF9B}"/>
              </a:ext>
            </a:extLst>
          </p:cNvPr>
          <p:cNvSpPr txBox="1"/>
          <p:nvPr/>
        </p:nvSpPr>
        <p:spPr>
          <a:xfrm>
            <a:off x="9702951" y="5145057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8CC962-6E67-4947-BEB3-85C285BC30DB}"/>
              </a:ext>
            </a:extLst>
          </p:cNvPr>
          <p:cNvSpPr txBox="1"/>
          <p:nvPr/>
        </p:nvSpPr>
        <p:spPr>
          <a:xfrm>
            <a:off x="807429" y="5176461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73B366-150D-4DFC-8021-6788A62F84A6}"/>
              </a:ext>
            </a:extLst>
          </p:cNvPr>
          <p:cNvSpPr/>
          <p:nvPr/>
        </p:nvSpPr>
        <p:spPr>
          <a:xfrm>
            <a:off x="2020955" y="3677486"/>
            <a:ext cx="1709531" cy="5905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0F9D0A-E8F4-4A95-8BB6-C9412201E9A1}"/>
              </a:ext>
            </a:extLst>
          </p:cNvPr>
          <p:cNvSpPr/>
          <p:nvPr/>
        </p:nvSpPr>
        <p:spPr>
          <a:xfrm>
            <a:off x="3730486" y="2754162"/>
            <a:ext cx="1196004" cy="5383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02C0CE-5F16-4122-BA9D-FF9905D4B3ED}"/>
              </a:ext>
            </a:extLst>
          </p:cNvPr>
          <p:cNvSpPr txBox="1"/>
          <p:nvPr/>
        </p:nvSpPr>
        <p:spPr>
          <a:xfrm rot="20159168">
            <a:off x="987961" y="3151624"/>
            <a:ext cx="8895098" cy="175432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Different from EDF</a:t>
            </a:r>
          </a:p>
          <a:p>
            <a:pPr algn="ctr"/>
            <a:r>
              <a:rPr lang="en-IN" sz="3600" dirty="0"/>
              <a:t>LST is job level dynamic priority algorithm</a:t>
            </a:r>
          </a:p>
          <a:p>
            <a:pPr algn="ctr"/>
            <a:r>
              <a:rPr lang="en-IN" sz="3600" dirty="0"/>
              <a:t>EDF is job level fixed priority algorithm</a:t>
            </a:r>
          </a:p>
        </p:txBody>
      </p:sp>
    </p:spTree>
    <p:extLst>
      <p:ext uri="{BB962C8B-B14F-4D97-AF65-F5344CB8AC3E}">
        <p14:creationId xmlns:p14="http://schemas.microsoft.com/office/powerpoint/2010/main" val="411629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2" grpId="0"/>
      <p:bldP spid="23" grpId="0"/>
      <p:bldP spid="24" grpId="0"/>
      <p:bldP spid="25" grpId="0"/>
      <p:bldP spid="26" grpId="0"/>
      <p:bldP spid="27" grpId="0"/>
      <p:bldP spid="3" grpId="0" animBg="1"/>
      <p:bldP spid="28" grpId="0" animBg="1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4351</TotalTime>
  <Words>916</Words>
  <Application>Microsoft Office PowerPoint</Application>
  <PresentationFormat>Widescreen</PresentationFormat>
  <Paragraphs>98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Cambria Math</vt:lpstr>
      <vt:lpstr>Century Gothic</vt:lpstr>
      <vt:lpstr>Palatino Linotype</vt:lpstr>
      <vt:lpstr>Wingdings 2</vt:lpstr>
      <vt:lpstr>Presentation on brainstorming</vt:lpstr>
      <vt:lpstr>Lecture 10: Priority-Driven Scheduling (Chapter 6)</vt:lpstr>
      <vt:lpstr>Least Slack Time First Scheduling - Recap</vt:lpstr>
      <vt:lpstr>Least Slack Time First Scheduling – Example 1</vt:lpstr>
      <vt:lpstr>Least Slack Time First Scheduling – Example 1</vt:lpstr>
      <vt:lpstr>Least Slack Time First Scheduling – Example 1</vt:lpstr>
      <vt:lpstr>Least Slack Time First Scheduling – Example 2</vt:lpstr>
      <vt:lpstr>Least Slack Time First Scheduling – Example 2</vt:lpstr>
      <vt:lpstr>Least Slack Time First Scheduling – Example 2</vt:lpstr>
      <vt:lpstr>Least Slack Time First Scheduling – Example 2</vt:lpstr>
      <vt:lpstr>Least Slack Time First Scheduling</vt:lpstr>
      <vt:lpstr>Least Slack Time First Scheduling – Example 1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3- Modeling Real-Time Systems</dc:title>
  <dc:creator>Deepak Gangadharan</dc:creator>
  <cp:lastModifiedBy>Deepak Gangadharan</cp:lastModifiedBy>
  <cp:revision>216</cp:revision>
  <dcterms:created xsi:type="dcterms:W3CDTF">2020-08-26T05:01:04Z</dcterms:created>
  <dcterms:modified xsi:type="dcterms:W3CDTF">2020-09-26T09:08:01Z</dcterms:modified>
</cp:coreProperties>
</file>