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sldIdLst>
    <p:sldId id="272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Gangadharan" initials="DG" lastIdx="1" clrIdx="0">
    <p:extLst>
      <p:ext uri="{19B8F6BF-5375-455C-9EA6-DF929625EA0E}">
        <p15:presenceInfo xmlns:p15="http://schemas.microsoft.com/office/powerpoint/2012/main" userId="d4adaaab489a7f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BD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30T08:13:54.3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24005 2985 113 0,'0'0'0'0,"0"0"0"0,26 0 0 16,-26 0 0-16,0 0 0 0,27 0 0 0,3-3 0 15,-30 3 0-15,0 0 0 0,33-4 1 0,10 1-1 16,-43 3 5-16,0 0-5 0,42 0 6 0,-2 3-6 0,-40-3 16 16,0 0-16-16,43 7 16 0,-3-2-16 15,-40-5 19-15,0 0-19 0,46 0 19 0,9-3-19 0,-55 3 17 16,0 0-17-16,63-5 18 0,13-4-18 0,-76 9 26 16,0 0-26-16,76-7 27 0,-5-1-27 0,-71 8 23 0,0 0-23 15,58-9 24-15,-11 2-24 0,-47 7 24 16,0 0-24-16,50-5 24 0,12-2-24 0,-62 7 21 0,0 0-21 15,67 0 22-15,0 3-22 0,-67-3 20 0,0 0-20 16,67 9 20-16,-11-2-20 0,-56-7 14 0,0 0-14 0,58 9 15 16,2-4-15-16,-60-5 12 0,0 0-12 0,67 7 13 15,11-4-13-15,-78-3 5 0,0 0-5 0,78 5 6 16,-6 2-6-16,-72-7 4 0,0 0-4 0,70 2 4 16,-3-2-4-16,-67 0 1 0,0 0-1 0,67 0 2 15,9 3-2-15,-76-3 2 0,0 0-2 0,73 4 2 16,-1-1-2-16,-72-3 2 0,0 0-2 0,63 9 3 15,-4-4-3-15,-59-5 8 0,0 0-8 0,53 7 8 16,-1 2-8-16,-52-9 11 0,0 0-11 0,59 7 11 16,6 5-11-16,-65-12 15 0,0 0-15 0,69 12 15 15,-2-3-15-15,-67-9 20 0,0 0-20 0,62 12 21 16,-6-4-21-16,-56-8 22 0,0 0-22 0,60 12 23 0,5-3-23 16,-65-9 21-16,0 0-21 0,69 10 21 0,2-4-21 15,-71-6 19-15,0 0-19 0,68 8 20 0,-6 3-20 16,-62-11 23-16,0 0-23 0,62 8 23 0,1-8-23 15,-63 0 16-15,0 0-16 0,71 4 17 0,6-2-17 16,-77-2 12-16,0 0-12 0,76 3 13 0,-9-3-13 16,-67 0 4-16,0 0-4 0,67-3 5 0,0-3-5 15,-67 6 4-15,0 0-4 0,71-3 5 0,10-1-5 0,-81 4 1 16,0 0-1-16,81-1 1 0,-5-3-1 0,-76 4 0 16,0 0 0-16,71 0 0 0,-1 0 0 0,-70 0 0 15,0 0 0-15,76 0 0 0,5-3 0 0,-81 3 1 0,0 0-1 16,81 0 2-16,-7 0-2 0,-74 0 4 0,0 0-4 15,71 0 4-15,0-5-4 0,-71 5 4 0,0 0-4 16,77-4 5-16,4 4-5 0,-81 0 4 0,0 0-4 16,80 4 5-16,-3-4-5 0,-77 0 5 0,0 0-5 0,73 0 5 15,-6 0-5-15,-67 0 4 0,0 0-4 0,70 5 4 16,13-5-4-16,-83 0 4 0,0 0-4 0,81 3 5 16,-10-3-5-16,-71 0 5 0,0 0-5 0,69 4 5 15,1-8-5-15,-70 4 4 0,0 0-4 0,76-3 5 16,2-1-5-16,-78 4 3 0,0 0-3 0,75-1 3 15,-9 1-3-15,-66 0 2 0,0 0-2 0,60 0 2 16,-9 0-2-16,-51 0 1 0,0 0-1 0,56 0 2 16,10 0-2-16,-66 0 0 0,0 0 0 0,65 0 1 15,-3 0-1-15,-62 0 0 0,0 0 0 0,54 0 0 16,-13 5 0-16,-41-5 0 0,0 0 0 0,39 0 1 0,-1 0-1 16,-38 0 2-16,0 0-2 0,44 0 3 0,4-4-3 15,-48 4 5-15,0 0-5 0,51-1 5 0,2-3-5 16,-53 4 6-16,0 0-6 0,51-3 6 0,-3-3-6 15,-48 6 8-15,0 0-8 0,46-3 9 0,-6 0-9 16,-40 3 8-16,0 0-8 0,39-4 9 0,-5 2-9 16,-34 2 7-16,0 0-7 0,40-7 8 0,18 2-8 15,-58 5 6-15,0 0-6 0,59-7 6 0,-15 2-6 16,-44 5 8-16,0 0-8 0,47-7 9 0,13-1-9 0,-60 8 10 16,0 0-10-16,55-7 11 0,-16 7-11 0,-39 0 12 15,0 0-12-15,35 0 12 0,4 0-12 0,-39 0 13 16,0 0-13-16,46 0 14 0,7 3-14 0,-53-3 12 0,0 0-12 15,56 4 13-15,1-1-13 0,-57-3 7 0,0 0-7 16,53 2 7-16,-2 1-7 0,-51-3 3 0,0 0-3 16,46 0 4-16,-9-3-4 0,-37 3 3 0,0 0-3 15,42-2 3-15,11 4-3 0,-53-2 2 0,0 0-2 16,53 3 3-16,-11-3-3 0,-42 0 2 0,0 0-2 0,39-3 2 16,5 1-2-16,-44 2 2 0,0 0-2 0,44 0 2 15,-7-3-2-15,-37 3 1 0,0 0-1 0,35 3 1 16,-5-1-1-16,-30-2 1 0,0 0-1 0,27 3 1 15,-6-6-1-15,-21 3 1 0,0 0-1 0,19-2 2 16,-1-1-2-16,-18 3 2 0,0 0-2 0,16 0 2 16,-4 0-2-16,-12 0 2 0,0 0-2 0,0 0 2 15,-21 0-2-15,21 0 1 0,0 0-1 0,-42 5 1 16,-27 5-1-16,2 2-881 0</inkml:trace>
  <inkml:trace contextRef="#ctx0" brushRef="#br0" timeOffset="1914.28">29669 2757 102 0,'0'0'0'0,"0"0"0"16,0 0 0-16,0 0 2 0,0 0-2 0,0 0 3 15,17 27-3-15,-17-27 23 0,0 0-23 0,4 9 24 0,-4 3-24 16,0-12 44-16,0 0-44 0,0 12 44 0,2 4-44 15,-2-16 41-15,0 0-41 0,1 24 41 0,1 4-41 16,-2-28 36-16,0 0-36 0,0 36 36 0,-3-3-36 16,3-33 30-16,0 0-30 0,-8 36 31 0,-4 1-31 15,12-37 27-15,0 0-27 0,-10 33 28 0,4-2-28 16,6-31 28-16,0 0-28 0,-1 27 29 0,1 3-29 16,0-30 24-16,0 0-24 0,0 24 25 0,0 0-25 0,0-24 22 15,0 0-22-15,0 25 22 0,0-6-22 0,0-19 17 16,0 0-17-16,0 17 18 0,0-5-18 0,0-12 14 15,0 0-14-15,0 0 15 0,0 7-15 0,0-7 12 0,0 0-12 16,0 0 13-16,0-7-13 0,0 7 9 0,0 0-9 16,0-12 10-16,1 0-10 0,-1 12 7 0,0 0-7 15,4-18 8-15,1-6-8 0,-5 24 7 0,0 0-7 16,5-27 7-16,1-10-7 0,-6 37 8 0,0 0-8 16,3-40 9-16,-3-5-9 0,0 45 8 0,0 0-8 0,2-43 9 15,1 5-9-15,-3 38 10 0,0 0-10 0,4-36 10 16,0-4-10-16,-4 40 10 0,0 0-10 0,3-33 10 15,-1 9-10-15,-2 24 10 0,0 0-10 0,0-19 10 16,0 7-10-16,0 12 8 0,0 0-8 0,2-16 8 16,-2 7-8-16,0 9 9 0,0 0-9 0,-2-5 9 15,2 5-9-15,0 0 9 0,0 0-9 0,0 0 9 16,-2-10-9-16,2 10 7 0,0 0-7 0,0 0 7 16,0 0-7-16,0 0 5 0,0 0-5 0,0 15 5 15,0-6-5-15,0-9 5 0,0 0-5 0,0 12 5 16,0 4-5-16,0-16 4 0,0 0-4 0,-2 24 4 15,-1 9-4-15,3-33 2 0,0 0-2 0,-4 40 3 0,1 0-3 16,3-40 2-16,0 0-2 0,-2 39 2 0,5-2-2 16,-3-37 2-16,0 0-2 0,6 26 2 0,1-2-2 15,-7-24 1-15,0 0-1 0,5 22 2 0,-1-8-2 16,-4-14 2-16,0 0-2 0,1 12 2 0,-1-1-2 16,0-11 2-16,0 0-2 0,-1 12 3 0,-3-4-3 15,4-8 3-15,0 0-3 0,-5 9 4 0,-2-2-4 0,7-7 4 16,0 0-4-16,-7 5 4 0,7-5-4 15,0 0 3-15,0 0-3 0,-13-3 3 0,5 1-3 0,8 2 2 0,0 0-2 16,-9-3 2-16,2-6-2 0,7 9 2 0,0 0-2 16,-4-10 2-16,1-8-2 0,3 18 2 0,0 0-2 15,-4-31 3-15,1-10-3 0,3 41 4 0,0 0-4 16,-4-45 4-16,1-4-4 0,3 49 5 0,0 0-5 16,-2-43 5-16,0 6-5 0,2 37 7 0,0 0-7 15,0-24 7-15,2 4-7 0,-2 20 8 0,0 0-8 0,3-13 8 16,1 1-8-16,-4 12 6 0,0 0-6 0,0 0 7 15,0 0-7-15,0 0 4 0,0 0-4 0,5 9 5 16,-3 27-5-16,-2-36 3 0,0 0-3 0,0 45 4 16,-2 11-4-16,2-56 2 0,0 0-2 0,-3 52 2 15,-1-11-2-15,4-41 1 0,0 0-1 0,-3 33 2 16,-3-5-2-16,6-28 3 0,0 0-3 0,-7 19 3 16,0-7-3-16,7-12 2 0,0 0-2 0,-2 8 3 15,4 1-3-15,0 0-796 0</inkml:trace>
  <inkml:trace contextRef="#ctx0" brushRef="#br0" timeOffset="2491.62">29662 3330 180 0,'0'0'0'0,"0"0"0"0,0 0 0 0,0 0-75 0</inkml:trace>
  <inkml:trace contextRef="#ctx0" brushRef="#br0" timeOffset="2830.91">29640 3357 303 0,'0'0'0'16,"0"0"0"-16,-1 14 0 0,1-14 0 0,0 0 0 15,-6 19 0-15,-2 0 0 0,8-19 7 0,0 0-7 16,-11 23 7-16,0-1-7 0,11-22 26 0,0 0-26 0,-8 21 27 15,-1 3-27-15,9-24 29 0,0 0-29 0,-7 24 29 16,3 1-29-16,4-25 27 0,0 0-27 0,-3 24 27 16,-3 4-27-16,6-28 19 0,0 0-19 0,-9 26 19 15,-1 5-19-15,10-31 13 0,0 0-13 0,-5 33 14 16,8-6-14-16,-3-27 9 0,0 0-9 0,7 28 10 16,2 1-10-16,-9-29 17 0,0 0-17 0,12 25 18 15,2-6-18-15,-14-19 24 0,0 0-24 0,13 12 25 16,-3 0-25-16,-10-12 37 0,0 0-37 0,9 5 37 15,2-2-37-15,-11-3 43 0,0 0-43 0,12 4 44 0,4 1-44 16,-16-5 39-16,0 0-39 0,16 0 40 0,-6 4-40 16,-10-4 40-16,0 0-40 0,8 0 40 0,0 3-40 15,-8-3 25-15,0 0-25 0,9 0 26 0,-2 0-26 16,-7 0 22-16,0 0-22 0,0 0 22 0,11-3-22 16,-11 3 19-16,0 0-19 0,7-4 20 0,0 4-20 15,-7 0 16-15,0 0-16 0,0 0 16 0,9 0-16 16,-9 0 11-16,0 0-11 0,0 0 12 0,5-9-12 0,-5 9 6 15,0 0-6-15,0 0 6 0,7-8-6 0,-2 1-819 16</inkml:trace>
  <inkml:trace contextRef="#ctx0" brushRef="#br0" timeOffset="3879.77">29598 3560 303 0,'0'0'0'0,"0"0"0"0,19 0 0 0,-19 0 2 15,0 0-2-15,15 0 3 0,-5 3-3 0,-10-3 16 16,0 0-16-16,13 4 16 0,6 1-16 0,-19-5 28 0,0 0-28 16,19 0 29-16,-6-4-29 0,-13 4 37 0,0 0-37 15,10 0 37-15,3 4-37 0,-13-4 46 0,0 0-46 16,14 0 46-16,-4 0-46 0,-10 0 51 0,0 0-51 15,9-4 52-15,0 4-52 0,-9 0 47 0,0 0-47 0,12 0 47 16,-1 0-47-16,-11 0 41 0,0 0-41 0,7-1 41 16,-7 1-41-16,0 0 34 0,0 0-34 0,7-4 34 15,-7 4-34-15,0 0 30 0,0 0-30 0,12 0 30 16,-12 0-30-16,0 0 25 0,0 0-25 0,7 0 25 16,-7 0-25-16,0 0 21 0,0 0-21 0,-7 0 22 15,0 0-22-15,7 0 22 0,0 0-22 0,-9 0 22 16,-1 0-22-16,10 0 18 0,0 0-18 0,-11 0 18 15,2 0-18-15,9 0 15 0,0 0-15 0,-10 0 15 16,-2 0-15-16,12 0 8 0,0 0-8 0,-16-3 8 16,0 3-8-16,16 0 5 0,0 0-5 0,-16 0 5 0,-2 0-5 15,18 0 2-15,0 0-2 0,-17-4 3 0,3 4-3 16,14 0 1-16,0 0-1 0,-15 4 2 0,1-4-2 16,14 0 0-16,0 0 0 0,-14 0 0 0,0 0 0 15,14 0 0-15,0 0 0 0,-14 0 0 0,0-4 0 16,14 4 0-16,0 0 0 0,-16-1 0 0,-3-3 0 15,19 4 0-15,0 0 0 0,-20 0 0 0,6 0 0 0,14 0 0 16,0 0 0-16,-11 2 1 0,1-2-1 0,10 0 0 16,0 0 0-16,-9 0 1 0,0 2-1 0,9-2 2 15,0 0-2-15,-7 5 2 0,7-5-2 0,0 0 2 0,0 0-2 16,-9 0 3-16,9 0-3 0,0 0 3 0,0 0-3 16,0 0 4-16,0 0-4 0,0 0 4 0,0 0-4 15,0 0 5-15,7 7-5 0,-7-7 5 0,0 0-5 16,0 0 5-16,9-2-5 0,-9 2 3 0,0 0-3 15,7-2 4-15,0 2-4 0,-7 0 3 0,0 0-3 16,7 0 3-16,0 0-3 0,-7 0 2 0,0 0-2 0,9 0 3 16,4 0-3-16,-13 0 3 0,0 0-3 0,21-3 3 15,11 3-3-15,-32 0 2 0,0 0-2 0,38-4 3 16,3 3-3-16,-41 1 5 0,0 0-5 0,39-4 5 16,-13 1-5-16,-26 3 12 0,0 0-12 0,23-4 12 15,0 1-12-15,-23 3 20 0,0 0-20 0,19-2 21 16,-3 2-21-16,-16 0 24 0,0 0-24 0,13 0 24 15,-5 0-24-15,-8 0 22 0,0 0-22 0,8 0 23 16,-8 0-23-16,0 0 18 0,0 0-18 0,0 0 19 16,0 0-19-16,0 0 11 0,0 0-11 0,-15 9 12 0,5-4-12 15,10-5 6-15,0 0-6 0,-7 7 6 0,3-2-6 16,1 2-1075-16</inkml:trace>
  <inkml:trace contextRef="#ctx0" brushRef="#br0" timeOffset="4952.89">29640 3337 158 0,'0'0'0'16,"0"0"0"-16,0 17 0 0,0-17 8 0,0 0-8 0,-1 8 8 15,-5-1-8-15,6-7 20 0,0 0-20 0,-5 9 20 16,2-2-20-16,3-7 28 0,0 0-28 0,-2 10 29 16,0 1-29-16,2-11 29 0,0 0-29 0,-2 8 29 15,-1 1-29-15,3-9 27 0,0 0-27 0,-4 16 28 16,2-1-28-16,2-15 26 0,0 0-26 0,0 16 26 15,0 5-26-15,0-21 25 0,0 0-25 0,0 20 25 16,0-4-25-16,0-16 30 0,0 0-30 0,0 15 30 16,0 3-30-16,0-18 33 0,0 0-33 0,0 21 34 15,-3-2-34-15,3-19 33 0,0 0-33 0,-7 17 34 16,0-2-34-16,7-15 30 0,0 0-30 0,-7 21 31 0,-2 3-31 16,9-24 28-16,0 0-28 0,-11 25 29 0,2-5-29 15,9-20 29-15,0 0-29 0,-7 23 29 0,0 1-29 16,7-24 27-16,0 0-27 0,-1 21 28 0,4 0-28 15,-3-21 26-15,0 0-26 0,5 19 26 0,1-2-26 16,-6-17 25-16,0 0-25 0,3 12 26 0,-1-3-26 16,-2-9 20-16,0 0-20 0,4 7 20 0,1 1-20 0,-5-8 18 15,0 0-18-15,7 4 19 0,0 1-19 0,-7-5 12 16,0 0-12-16,7 3 12 0,2 1-12 0,-9-4 17 16,0 0-17-16,10 0 18 0,1-4-18 0,-11 4 19 0,0 0-19 15,12 0 20-15,6-5-20 0,-18 5 31 0,0 0-31 16,18 0 32-16,-4 0-32 0,-14 0 33 0,0 0-33 15,10-3 33-15,-3-1-33 0,-7 4 31 0,0 0-31 16,7-3 31-16,6-2-31 0,-13 5 26 0,0 0-26 16,14-7 26-16,-4 2-26 0,-10 5 18 0,0 0-18 0,8-7 18 15,-8 7-18-15,0 0 14 0,0 0-14 0,10-2 15 16,-5-5-15-16,-5 7 14 0,0 0-14 0,0 0 14 16,9-9-14-16,-9 9 12 0,0 0-12 0,0 0 13 15,7-7-13-15,-7 7 9 0,0 0-9 0,0 0 10 16,0 0-10-16,0 0 1 0,0 0-1 0,-3-5 1 15,3 5-1-15,0 0-1 0,0 0 1 0,-9-7 0 16,9 7 0-16,0 0-1118 0</inkml:trace>
  <inkml:trace contextRef="#ctx0" brushRef="#br0" timeOffset="5780.6">29563 3565 427 0,'0'0'0'0,"12"-2"0"16,15-1 0-16,-27 3 1 0,0 0-1 0,28-7 1 16,-7 5-1-16,-21 2 10 0,0 0-10 0,18-3 11 0,-1-1-11 15,-17 4 18-15,0 0-18 0,20-3 19 0,1 1-19 16,-21 2 42-16,0 0-42 0,17-3 43 0,-6 3-43 15,-11 0 48-15,0 0-48 0,9 0 48 0,-2 0-48 16,-7 0 46-16,0 0-46 0,11 0 46 0,-3 0-46 16,-8 0 41-16,0 0-41 0,0 0 41 0,9 5-41 15,-9-5 31-15,0 0-31 0,0 0 32 0,0 0-32 0,0 0 25 16,0 0-25-16,0 0 26 0,0 0-26 0,0 0 26 16,0 0-26-16,0 0 27 0,0 0-27 0,0 0 23 15,0 0-23-15,0 0 23 0,-10-2-23 0,10 2 25 0,0 0-25 16,-13 0 26-16,-1 0-26 0,14 0 23 0,0 0-23 15,-19 2 23-15,-6 5-23 0,25-7 20 0,0 0-20 16,-26 3 21-16,-3-1-21 0,29-2 11 0,0 0-11 16,-28 0 12-16,2 2-12 0,26-2 3 0,0 0-3 15,-27 5 4-15,-1-2-4 0,28-3 1 0,0 0-1 0,-26 9 2 16,8-6-2-16,18-3 0 0,0 0 0 0,-12 2 0 16,1 2 0-16,11-4 0 0,0 0 0 0,-7 0 0 15,7 0 0-15,0 0 0 0,0 0 0 0,0 0 0 16,-7 0 0-16,7 0 1 0,0 0-1 0,0 0 2 15,0 0-2-15,0 0 3 0,0 0-3 0,0 0 3 16,7-6-3-16,-7 6 5 0,0 0-5 0,0 0 6 16,18 0-6-16,-18 0 5 0,0 0-5 0,19 0 6 15,11 0-6-15,-30 0 4 0,0 0-4 0,33 2 4 16,-1 2-4-16,-32-4 3 0,0 0-3 0,28 3 3 16,-3 0-3-16,-25-3 0 0,0 0 0 0,19 2 0 0,-4 5 0 15,-1-3-894-15</inkml:trace>
  <inkml:trace contextRef="#ctx0" brushRef="#br0" timeOffset="25157.35">27797 2440 124 0,'0'0'0'0,"0"0"0"0,0 0 0 16,0 0 5-16,0 0-5 0,0 0 5 0,0 0-5 15,0 0 14-15,0 0-14 0,0 0 14 0,0 0-14 16,0 0 22-16,0 0-22 0,0 0 23 0,0 0-23 16,0 0 28-16,0 0-28 0,0 0 28 0,0 0-28 15,0 0 25-15,0 0-25 0,0 0 25 0,0 0-25 16,0 0 20-16,0 0-20 0,0 0 20 0,0 0-20 0,0 0 14 16,0 0-14-16,0 0 14 0,0 0-14 0,0 0 10 15,0 0-10-15,0 0 11 0,0 0-11 0,0 0 7 16,0 0-7-16,0 0 8 0,0 0-8 0,0 0 6 0,0 0-6 15,0 0 6-15,0 0-6 0,0 0 6 0,0 0-6 16,0 0 6-16,0 0-6 0,0 0 7 0,0 0-7 16,0 0 7-16,0 0-7 0,0 0 6 0,0 0-6 15,0 0 7-15,0 0-7 0,0 0 6 0,0 0-6 16,0 0 7-16,0 0-7 0,0 0 4 0,0 0-4 0,-2-19 5 16,2 19-5-16,0 0 3 0,0 0-3 0,0 0 4 15,7-5-4-15,-7 5 2 0,0 0-2 0,0 0 2 16,0 0-2-16,0 0 1 0,0 0-1 0,0 0 1 15,7-7-1-15,-7 7 0 0,0 0 0 0,0 0 0 16,0 0 0-16,0 0-1 0,0 0 1 0,0 0 0 16,0 0 0-16,0 0-2 0,0 0 2 0,0 0-2 15,0 0 2-15,0 0-4 0,0 0 4 0,0 0-3 16,0 0 3-16,0 0-2 0,0 0 2 0,0 0-1 16,0 0 1-16,0 0 0 0,0 0 0 0,2-5 0 15,-2 5 0-15,0 0 0 0,0 0 0 0,0 0 0 16,0 0 0-16,0 0 0 0,0 0 0 0,0 0 1 0,0 0-1 15,0 0 1-15,0 0-1 0,0-7 1 0,0 7-1 16,0 0 0-16,0 0 0 0,0 0 1 0,0 0-1 16,0 0 0-16,0 0 0 0,4-9 0 0,-4 9 0 15,0 0 0-15,0 0 0 0,0 0 0 0,0 0 0 16,0 0 0-16,0 0 0 0,0 0 0 0,0 0 0 0,0 0 0 16,0 0 0-16,0 0 1 0,0 0-1 0,0 0 1 15,0 0-1-15,0 0 1 0,0 0-1 0,0 0 1 16,0 0-1-16,0 0 1 0,0 0-1 0,0 0 0 15,0 0 0-15,0 0 1 0,0 0-1 0,0 0 1 0,0 0-1 16,0 0 1-16,0 0-1 0,0 0 1 0,0 0-1 16,0 0 1-16,0 0-1 0,0 0 3 0,0 0-3 15,0 0 4-15,0 0-4 0,0 0 6 0,0 0-6 16,0 0 6-16,0 0-6 0,0 0 8 0,0 0-8 16,0 0 9-16,0 9-9 0,0-9 11 0,0 0-11 0,0 7 11 15,0 5-11-15,0-12 12 0,0 0-12 0,2 17 13 16,-2 7-13-16,0-24 10 0,0 0-10 0,0 25 10 15,0 6-10-15,0-31 11 0,0 0-11 0,-2 33 11 16,-5 3-11-16,7-36 7 0,0 0-7 0,-11 36 8 16,-1 1-8-16,12-37 7 0,0 0-7 0,-11 36 7 15,4-3-7-15,7-33 8 0,0 0-8 0,-5 31 9 16,-4 2-9-16,9-33 7 0,0 0-7 0,-9 33 7 16,0 3-7-16,9-36 7 0,0 0-7 0,-5 36 7 15,3 1-7-15,2-37 7 0,0 0-7 0,-1 31 8 0,-3 2-8 16,4-33 7-16,0 0-7 0,-2 28 8 0,4-2-8 15,-2-26 7-15,0 0-7 0,2 22 8 0,-4-1-8 16,2-21 9-16,0 0-9 0,-2 15 9 0,1-6-9 16,1-9 10-16,0 0-10 0,0 0 11 0,-2 9-11 15,2-9 10-15,0 0-10 0,0 0 11 0,0 0-11 16,0 0 12-16,0 0-12 0,0 0 12 0,-7-9-12 16,7 9 11-16,0 0-11 0,0 0 11 0,0-16-11 15,0 16 10-15,0 0-10 0,0-17 11 0,0-14-11 0,0 31 8 16,0 0-8-16,0-42 9 0,0-6-9 0,0 48 6 0,0 0-6 15,1-52 7-15,3-5-7 0,-4 57 5 16,0 0-5-16,9-48 6 0,3 4-6 0,-12 44 5 0,0 0-5 16,13-45 6-16,1-7-6 0,-14 52 4 0,0 0-4 15,15-57 5-15,-4 12-5 0,-11 45 5 0,0 0-5 16,9-40 5-16,1 1-5 0,-10 39 8 0,0 0-8 16,9-33 8-16,-3 9-8 0,-6 24 11 0,0 0-11 0,5-20 12 15,2 3-12-15,-7 17 11 0,0 0-11 0,7-15 12 16,-2 6-12-16,-5 9 11 0,0 0-11 0,4-9 11 15,-4-3-11-15,0 12 9 0,0 0-9 0,0-10 9 16,0 1-9-16,0 9 7 0,0 0-7 0,0-9 7 16,0 9-7-16,0 0 5 0,0 0-5 0,2-6 6 15,-2 6-6-15,0 0 3 0,0 0-3 0,0 0 4 16,0 0-4-16,0 0 1 0,0 0-1 0,7 3 2 16,-6 4-2-16,-1-7 0 0,0 0 0 0,0 12 0 15,-1 9 0-15,1-21-1 0,0 0 1 0,-4 28 0 16,1 10 0-16,3-38-2 0,0 0 2 0,-2 43-1 15,2 5 1-15,0-48-2 0,0 0 2 0,2 52-1 0,1-10 1 16,-3-42-1-16,0 0 1 0,7 36 0 0,0-5 0 16,-7-31 0-16,0 0 0 0,6 30 0 0,-5 3 0 15,-1-33 0-15,0 0 0 0,0 36 0 0,-1 4 0 16,1-40 2-16,0 0-2 0,-4 43 2 0,0 2-2 16,4-45 4-16,0 0-4 0,-3 48 4 0,-4-8-4 15,7-40 5-15,0 0-5 0,-9 37 5 0,2-8-5 0,7-29 7 16,0 0-7-16,-7 19 8 0,-2-2-8 0,9-17 9 15,0 0-9-15,-9 12 10 0,4-5-10 0,5-7 11 16,0 0-11-16,0 0 11 0,0 0-11 0,0 0 9 16,0 0-9-16,-9-3 10 0,6-4-10 0,3 7 10 0,0 0-10 15,-4-9 11-15,-1-8-11 0,5 17 7 0,0 0-7 16,-7-28 7-16,0-11-7 0,7 39 4 0,0 0-4 16,-6-49 5-16,1-5-5 0,5 54 2 0,0 0-2 15,-3-51 2-15,1 7-2 0,2 44 0 0,0 0 0 0,0-38 1 16,3 7-1-16,-3 31 0 0,0 0 0 0,6-36 0 15,-5-9 0-15,-1 45 0 0,0 0 0 0,4-44 0 16,-1 8 0-16,-3 36 0 0,0 0 0 0,2-36 0 16,-4-6 0-16,2 42 0 0,0 0 0 0,-1-40 0 15,2 20 0-15,-1 20 0 0,0 0 0 0,2-19 0 16,0 5 0-16,-2 14 0 0,0 0 0 0,0-12 1 16,-2 5-1-16,2 7 0 0,0 0 0 0,-2-9 1 15,2 9-1-15,0 0 0 0,0 0 0 0,0 0 1 16,0 0-1-16,0 0 0 0,0 0 0 0,0 0 1 15,0 0-1-15,0 0 1 0,0 0-1 0,8 16 1 0,-3 4-1 16,-5-20 0-16,0 0 0 0,5 30 1 0,-1 13-1 16,-4-43 0-16,0 0 0 0,-2 49 1 0,-2-1-1 15,4-48 0-15,0 0 0 0,-3 45 0 0,-1-2 0 16,4-43-1-16,0 0 1 0,-3 38 0 0,-1 2 0 16,4-40-1-16,0 0 1 0,-2 36 0 0,2-3 0 15,0-33-1-15,0 0 1 0,2 40 0 0,0 9 0 0,-2-49 0 16,0 0 0-16,0 45 0 0,0-2 0 0,0-43 0 15,0 0 0-15,-2 36 0 0,-5-8 0 0,7-28 1 16,0 0-1-16,-7 21 1 0,0-6-1 0,7-15 1 0,0 0-1 16,-9 12 2-16,-5-6-2 0,14-6 2 0,0 0-2 15,-12 3 2-15,3-10-2 0,9 7 2 0,0 0-2 16,-9-17 3-16,-1-20-3 0,10 37 2 0,0 0-2 16,-7-45 2-16,10-15-2 0,1 1-872 0</inkml:trace>
  <inkml:trace contextRef="#ctx0" brushRef="#br0" timeOffset="26340.76">27790 2251 203 0,'0'0'0'0,"0"0"0"0,0 0 0 0,0 0 4 16,0 0-4-16,0 0 4 0,0 0-4 0,0 0 5 0,0 0-5 15,-11-5 6-15,4 5-6 0,7 0 8 0,0 0-8 16,0 0 9-16,-10 9-9 0,10-9 10 0,0 0-10 16,-11 12 11-16,-6 4-11 0,17-16 11 0,0 0-11 15,-22 20 12-15,0 8-12 0,22-28 15 0,0 0-15 16,-23 36 15-16,0 6-15 0,23-42 35 0,0 0-35 0,-25 45 36 15,2-2-36-15,23-43 49 0,0 0-49 0,-18 33 50 16,4-9-50-16,14-24 51 0,0 0-51 0,-10 12 51 16,1 1-51-16,9-13 51 0,0 0-51 0,-7 0 52 15,7 0-52-15,0 0 40 0,0 0-40 0,0 0 40 16,-5-9-40-16,5 9 30 0,0 0-30 0,5-9 31 16,5-13-31-16,-10 22 25 0,0 0-25 0,16-33 25 15,4-7-25-15,-20 40 19 0,0 0-19 0,17-36 19 16,-3 10-19-16,-14 26 15 0,0 0-15 0,16-19 16 15,2-2-16-15,-18 21 5 0,0 0-5 0,21-21 6 16,2-1-6-16,-23 22 4 0,0 0-4 0,19-14 4 0,-6 3-4 16,-13 11 4-16,0 0-4 0,10-5 5 0,1-3-5 15,-11 8 6-15,0 0-6 0,9-7 6 0,-9 7-6 16,0 0 8-16,0 0-8 0,10-6 9 0,-10 6-9 16,0 0 12-16,0 0-12 0,13-12 12 0,-4 9-12 15,-9 3 15-15,0 0-15 0,10-4 16 0,4 4-16 16,-14 0 14-16,0 0-14 0,18 0 15 0,1 7-15 0,-19-7 15 15,0 0-15-15,20 9 15 0,-4 7-15 0,-16-16 17 16,0 0-17-16,12 17 17 0,-2 2-17 0,-10-19 17 16,0 0-17-16,9 17 17 0,2-5-17 0,-11-12 11 0,0 0-11 15,10 12 12-15,-1-5-12 0,-9-7 7 16,0 0-7-16,7 9 8 0,-3-4-8 0,-4-5 4 0,0 0-4 16,2 7 5-16,-1 2-5 0,-1-9 4 0,0 0-4 15,0 0 4-15,6 12-4 0,-6-12 2 0,0 0-2 16,0 7 3-16,0-7-3 0,0 0 2 0,0 0-2 0,0 0 2 15,0 0-2-15,0 0 2 0,0 0-2 0,0 0 2 16,0 0-2-16,0 0 3 0,0 0-3 0,-6-11 3 16,3 3-3-16,3 8 6 0,0 0-6 0,-5-12 6 15,-2-6-6-15,7 18 8 0,0 0-8 0,-9-22 9 16,-5-4-9-16,14 26 11 0,0 0-11 0,-15-24 11 16,0 1-11-16,15 23 9 0,0 0-9 0,-14-21 9 15,-2 1-9-15,16 20 7 0,0 0-7 0,-16-21 8 16,5 9-8-16,11 12 7 0,0 0-7 0,-7-7 7 15,0 2-7-15,7 5 6 0,0 0-6 0,0 0 6 16,-9-4-6-16,9 4 6 0,0 0-6 0,0 0 6 0,0 0-6 16,0 0 5-16,0 0-5 0,0 0 5 0,0 0-5 15,0 0 3-15,0 0-3 0,9-3 4 0,-9 3-4 16,0 0 2-16,0 0-2 0,14 3 2 0,-3 9-2 16,-11-12 0-16,0 0 0 0,10 12 0 0,3 4 0 15,-13-16-1-15,0 0 1 0,14 17 0 0,2 2 0 16,-16-19-2-16,0 0 2 0,17 18-1 0,4 1 1 15,-21-19-2-15,0 0 2 0,20 20-2 0,-4 5 2 0,-16-25-1 16,0 0 1-16,14 27 0 0,-4-1 0 0,-10-26 0 16,0 0 0-16,8 25 0 0,-1 2 0 0,-7-27 0 15,0 0 0-15,8 25 0 0,3-6 0 0,-11-19 0 0,0 0 0 16,9 12 0-16,-6-7 0 0,-3-5 1 0,0 0-1 16,0 0 1-16,0 0-1 0,0 0 2 0,0 0-2 15,-9 0 2-15,6-5-2 0,3 5 3 0,0 0-3 16,-7-16 3-16,-9-5-3 0,16 21 2 0,0 0-2 15,-16-19 2-15,7 2-2 0,9 17 1 0,0 0-1 16,-5-16 1-16,2 4-1 0,-1-3-1000 0</inkml:trace>
  <inkml:trace contextRef="#ctx0" brushRef="#br0" timeOffset="26907.44">27705 2355 326 0,'0'0'0'0,"0"0"0"0,-15 21 0 0,15-21 6 0,0 0-6 15,-16 17 6-15,0 6-6 0,16-23 13 0,0 0-13 16,-18 21 14-16,2 3-14 0,16-24 16 0,0 0-16 15,-10 15 16-15,3-6-16 0,7-9 27 0,0 0-27 0,0 0 28 16,0 0-28-16,0 0 27 0,0 0-27 0,0 0 27 16,1-12-27-16,-1 12 26 0,0 0-26 0,7-16 27 15,8-8-27-15,-15 24 21 0,0 0-21 0,17-24 22 16,-3 0-22-16,-14 24 15 0,0 0-15 0,18-25 16 16,3-4-16-16,-21 29 12 0,0 0-12 0,20-22 13 15,-10 8-13-15,-10 14 14 0,0 0-14 0,11-12 15 16,5-7-15-16,-16 19 19 0,0 0-19 0,14-18 19 15,-7 6-19-15,-7 12 19 0,0 0-19 0,0 0 19 16,3-7-19-16,-3 7 16 0,0 0-16 0,0 0 17 16,7-8-17-16,-7 8 10 0,0 0-10 0,0 0 11 15,14 5-11-15,-14-5 9 0,0 0-9 0,13 15 10 0,-1 10-10 16,-12-25 7-16,0 0-7 0,14 31 7 0,2 2-7 16,-16-33 6-16,0 0-6 0,20 27 6 0,2-2-6 15,0-5-587-15</inkml:trace>
  <inkml:trace contextRef="#ctx0" brushRef="#br0" timeOffset="27642.72">27776 2333 460 0,'0'0'0'0,"0"0"0"15,11-18 0-15,-11 18 8 0,0 0-8 0,7-12 8 16,-2 0-8-16,-5 12 28 0,0 0-28 0,3-7 29 16,-3 7-29-16,0 0 34 0,0 0-34 0,0-8 35 15,0 8-35-15,0 0 33 0,0 0-33 0,0 0 34 16,4 7-34-16,-4-7 25 0,0 0-25 0,2 12 25 15,1 8-25-15,-3-20 21 0,0 0-21 0,4 21 22 16,1 7-22-16,-5-28 15 0,0 0-15 0,5 40 15 16,-3 8-15-16,-2-48 18 0,0 0-18 0,-2 57 19 15,1 0-19-15,1-57 20 0,0 0-20 0,0 56 20 0,1-11-20 16,-1-45 21-16,0 0-21 0,0 40 22 0,0-4-22 16,0-36 18-16,0 0-18 0,0 36 18 0,0-6-18 15,0-30 13-15,0 0-13 0,0 33 14 0,0-2-14 16,0-31 15-16,0 0-15 0,-3 27 16 0,-6-1-16 15,9-26 15-15,0 0-15 0,-12 23 16 0,1-11-16 16,11-12 13-16,0 0-13 0,0 0 14 0,-9 9-14 0,9-9 7 16,0 0-7-16,0 0 8 0,0-12-8 0,0 12 7 15,0 0-7-15,0-21 7 0,-2-16-7 0,2 37 5 16,0 0-5-16,-3-43 6 0,1-2-6 0,2 45 4 16,0 0-4-16,0-48 5 0,0-9-5 0,0 57 4 0,0 0-4 15,0-64 5-15,0 0-5 0,0 64 7 0,0 0-7 16,2-66 8-16,1 7-8 0,-3 59 9 0,0 0-9 15,4-45 10-15,0 16-10 0,-4 29 10 0,0 0-10 16,1-25 10-16,-1 6-10 0,0 19 11 0,0 0-11 16,0-15 12-16,2 6-12 0,-2 9 12 0,0 0-12 0,2-12 13 15,-2 12-13-15,0 0 13 0,0 0-13 0,0 0 14 16,10 0-14-16,-10 0 12 0,0 0-12 0,7 15 13 16,-1 18-13-16,-6-33 10 0,0 0-10 0,3 49 10 15,1 27-10-15,-4-76 4 0,0 0-4 0,2 81 4 16,-4 4-4-16,2-85 1 0,0 0-1 0,-4 81 2 15,3 3-2-15,1-84 0 0,0 0 0 0,1 77 1 16,5-4-1-16,-6-73 0 0,0 0 0 0,5 64 1 16,-3-22-1-16,-2-42 0 0,0 0 0 0,-2 27 0 15,-3-11 0-15,5-16 0 0,0 0 0 0,-7 3 0 0,-1-6 0 16,8 3 0-16,0 0 0 0,-3-21 0 0,-1-19 0 16,1 1-922-16</inkml:trace>
  <inkml:trace contextRef="#ctx0" brushRef="#br0" timeOffset="31821.91">29713 2824 169 0,'0'0'0'16,"0"0"0"-16,19-7 0 0,-19 7 11 0,0 0-11 0,14-5 12 15,-5 2-12-15,-9 3 25 0,0 0-25 0,0 0 26 16,7-5-26-16,-7 5 27 0,0 0-27 16,2-13 28-16,3-2-28 0,-5 15 22 0,0 0-22 0,7-16 23 15,-1-1-23-15,-6 17 18 0,0 0-18 0,0-12 18 16,-6 0-18-16,6 12 16 0,0 0-16 0,-9-12 17 16,-1 5-17-16,10 7 18 0,0 0-18 0,-14-4 18 15,-4 2-18-15,18 2 21 0,0 0-21 0,-19 0 22 16,-4 2-22-16,23-2 23 0,0 0-23 0,-23 4 23 15,2 3-23-15,21-7 21 0,0 0-21 0,-20 8 22 16,4 4-22-16,16-12 20 0,0 0-20 0,-14 16 20 0,2-2-20 16,12-14 14-16,0 0-14 0,-9 15 15 0,4-6-15 15,5-9 11-15,0 0-11 0,0 7 11 0,0-7-11 16,0 0 8-16,0 0-8 0,9 5 8 0,-9-5-8 16,0 0 6-16,0 0-6 0,12 0 6 0,-5 0-6 15,-7 0 1-15,0 0-1 0,0 0 2 0,9-2-2 16,-9 2 0-16,0 0 0 0,0 0 0 0,0 0 0 0,0 0 0 15,0 0 0-15,10-7 0 0,-3 7 0 0,-7 0 0 16,0 0 0-16,0 0 1 0,9-3-1 0,-9 3 2 16,0 0-2-16,0 0 2 0,0 0-2 0,0 0 6 15,0 0-6-15,7-5 6 0,-7 5-6 0,0 0 12 0,0 0-12 16,6-9 13-16,-6-1-13 0,0 10 19 0,0 0-19 16,-4-9 20-16,4 9-20 0,0 0 20 0,0 0-20 15,-12-5 20-15,5 10-20 0,7-5 26 0,0 0-26 16,0 0 26-16,-11 12-26 0,11-12 21 0,0 0-21 0,-3 7 22 15,3-2-22-15,0-5 13 0,0 0-13 0,0 0 14 16,5 9-14-16,-5-9 10 0,0 0-10 0,0 0 10 16,7 3-10-16,-7-3 6 0,0 0-6 0,0 0 6 15,9-5-6-15,-9 5 2 0,0 0-2 0,7-3 2 16,-7 3-2-16,0 0 0 0,0 0 0 0,9-7 0 16,-9 7 0-16,0 0 0 0,0 0 0 0,3-9 0 15,1 4 0-15,-4 5-1 0,0 0 1 0,1-10-1 16,-2 1 1-16,1 9-2 0,0 0 2 0,-4-5-1 15,-5 5 1-15,1 2-672 0</inkml:trace>
  <inkml:trace contextRef="#ctx0" brushRef="#br0" timeOffset="34379.53">29633 2784 91 0,'0'0'0'0,"0"0"0"15,0 0 0-15,0 0 7 0,0 0-7 0,7 0 8 16,-7 0-8-16,0 0 18 0,0 0-18 0,9 0 19 15,0 0-19-15,-9 0 17 0,0 0-17 0,9 0 17 16,-2 0-17-16,-7 0 18 0,0 0-18 0,0 0 18 16,10-3-18-16,-10 3 29 0,0 0-29 0,0 0 29 15,9-2-29-15,-9 2 30 0,0 0-30 0,0 0 31 16,-12 0-31-16,12 0 29 0,0 0-29 0,-12 0 30 16,-1 5-30-16,13-5 25 0,0 0-25 0,-9 7 26 0,2-5-26 15,7-2 29-15,0 0-29 0,0 0 30 0,0 0-30 16,0 0 27-16,0 0-27 0,0 0 28 0,0 0-28 15,0 0 26-15,0 0-26 0,11 0 27 0,-11 0-27 16,0 0 21-16,0 0-21 0,11-2 21 0,-11 2-21 16,0 0 21-16,0 0-21 0,0 0 22 0,5-7-22 15,-5 7 21-15,0 0-21 0,0 0 22 0,-2-8-22 0,2 8 18 16,0 0-18-16,0 0 18 0,-7 0-18 0,7 0 13 16,0 0-13-16,0 0 14 0,0 0-14 0,0 0 8 15,0 0-8-15,0 0 9 0,0 0-9 0,0 0 6 16,0 0-6-16,0 0 6 0,0 0-6 0,0 0 6 0,0 0-6 15,0-9 6-15,0 9-6 0,0 0 8 0,0 0-8 16,0 0 9-16,0 0-9 0,0 0 10 0,0 0-10 16,0 0 11-16,7 2-11 0,-7-2 12 0,0 0-12 15,0 0 13-15,11-2-13 0,-11 2 7 0,0 0-7 0,0 0 8 16,8 0-8-16,1 0-630 0</inkml:trace>
  <inkml:trace contextRef="#ctx0" brushRef="#br0" timeOffset="36287.76">30612 2122 124 0,'0'0'0'0,"0"0"0"0,0 0 0 0,0 0 2 16,0 0-2-16,0 0 2 0,-9 15-2 0,9-15 5 0,0 0-5 15,-5 12 5-15,0-3-5 0,5-9 6 0,0 0-6 16,0 0 6-16,-9 12-6 0,9-12 5 0,0 0-5 16,0 0 6-16,-9 12-6 0,9-12 5 0,0 0-5 15,0 0 6-15,2 5-6 0,0 2-69 0</inkml:trace>
  <inkml:trace contextRef="#ctx0" brushRef="#br0" timeOffset="37503.76">30641 2073 147 0,'0'0'0'16,"0"0"0"-16,0 0 0 0,0 0 1 0,0 0-1 0,0 5 1 15,0-5-1-15,0 0 3 0,0 0-3 0,0 0 4 16,0 0-4-16,0 0 20 0,0 0-20 0,0 0 20 16,0 0-20-16,0 0 28 0,0 0-28 0,0 0 28 15,0 0-28-15,0 0 43 0,0 0-43 0,0 0 44 16,-9 11-44-16,9-11 51 0,0 0-51 0,-2 8 51 16,0 1-51-16,2-9 47 0,0 0-47 0,-2 12 47 15,2-5-47-15,0-7 41 0,0 0-41 0,2 12 42 16,0 0-42-16,-2-12 37 0,0 0-37 0,0 18 38 15,-2 1-38-15,2-19 34 0,0 0-34 0,-3 17 35 0,-1-1-35 16,4-16 28-16,0 0-28 0,-2 15 28 0,4 9-28 16,-2-24 23-16,0 0-23 0,2 26 24 0,-2-3-24 15,0-23 18-15,0 0-18 0,0 21 19 0,0 6-19 16,0-27 15-16,0 0-15 0,-2 30 16 0,-1 6-16 16,3-36 9-16,0 0-9 0,-4 33 10 0,2 2-10 15,2-35 6-15,0 0-6 0,-1 36 6 0,-1-3-6 16,2-33 4-16,0 0-4 0,-2 33 5 0,4-2-5 15,-2-31 3-15,0 0-3 0,2 26 4 0,-4 1-4 0,2-27 4 16,0 0-4-16,-2 21 5 0,4 2-5 0,-2-23 6 16,0 0-6-16,0 20 7 0,-6-2-7 0,6-18 7 15,0 0-7-15,-5 19 7 0,2 2-7 0,3-21 9 0,0 0-9 16,-2 19 10-16,0-2-10 0,2-17 8 0,0 0-8 16,-2 19 8-16,2 5-8 0,0-24 5 0,0 0-5 15,0 24 6-15,0-3-6 0,0-21 4 0,0 0-4 0,0 21 4 16,-1 0-4-16,1-21 3 0,0 0-3 0,-4 24 4 15,-1 0-4-15,5-24 2 0,0 0-2 0,-7 24 3 16,0-1-3-16,7-23 4 0,0 0-4 0,-4 21 4 16,4-4-4-16,0-17 5 0,0 0-5 0,0 16 5 15,0-4-5-15,0-12 3 0,0 0-3 0,0 12 4 16,0 3-4-16,0-15 2 0,0 0-2 0,0 16 2 16,-2-6-2-16,2-10 1 0,0 0-1 0,-1 11 1 15,4 1-1-15,-3-12 0 0,0 0 0 0,4 8 1 16,-3-1-1-16,-1-7 0 0,0 0 0 0,0 9 0 15,0-9 0-15,0 0 1 0,0 0-1 0,2 9 1 0,-2-9-1 16,0 0 2-16,0 0-2 0,0 0 2 0,7 0-2 16,-7 0 5-16,0 0-5 0,0 0 6 0,7 8-6 15,-7-8 8-15,0 0-8 0,0 0 8 0,7-1-8 16,-7 1 9-16,0 0-9 0,0 0 9 0,0-7-9 16,0 7 7-16,0 0-7 0,0 0 8 0,0-12-8 15,0 12 7-15,0 0-7 0,2-9 8 0,0-7-8 16,-2 16 7-16,0 0-7 0,2-27 8 0,1-10-8 0,-3 37 7 15,0 0-7-15,4-41 8 0,1 1-8 0,-5 40 9 16,0 0-9-16,5-48 10 0,-3-4-10 0,-2 52 9 16,0 0-9-16,0-49 9 0,2 11-9 0,-2 38 7 0,0 0-7 15,2-31 8-15,-1 2-8 0,-1 29 7 0,0 0-7 16,-1-28 8-16,-5-5-8 0,6 33 6 0,0 0-6 16,-5-31 6-16,3 7-6 0,2 24 5 15,0 0-5-15,0-33 5 0,2-19-5 0,-2 52 4 0,0 0-4 16,4-57 5-16,1-7-5 0,-5 64 2 0,0 0-2 15,7-57 3-15,-2 20-3 0,-5 37 1 0,0 0-1 0,4-33 1 16,-3 6-1-16,-1 27 0 0,0 0 0 0,2-25 0 16,-4 5 0-16,2 20-1 0,0 0 1 0,-1-13 0 15,-3 3 0-15,4 10-7 0,0 0 7 0,0 0-7 16,0 10 7-16,0-1-927 0</inkml:trace>
  <inkml:trace contextRef="#ctx0" brushRef="#br0" timeOffset="38468.64">30528 2688 348 0,'0'0'0'0,"0"0"0"16,0 0 0-16,0 0 0 0,0 0 0 0,5 12 0 15,-3-5 0-15,-2-7 2 0,0 0-2 0,1 5 2 16,1 2-2-16,-2-7 7 0,0 0-7 0,2 8 7 15,-2-2-7-15,0-6 14 0,0 0-14 0,0 10 15 16,5 4-15-16,-5-14 26 0,0 0-26 0,7 22 26 16,-1 8-26-16,-6-30 28 0,0 0-28 0,7 40 28 0,-2 8-28 15,-5-48 30-15,0 0-30 0,3 48 30 0,-1 1-30 16,-2-49 31-16,0 0-31 0,4 41 31 0,-2-6-31 16,-2-35 31-16,0 0-31 0,3 26 32 0,4-4-32 15,-7-22 26-15,0 0-26 0,7 18 27 0,-2-3-27 16,-5-15 28-16,0 0-28 0,6 9 28 0,-6-9-28 15,0 0 24-15,0 0-24 0,7 9 24 0,-7-9-24 0,0 0 23 16,0 0-23-16,10-2 24 0,-10 2-24 0,0 0 23 16,0 0-23-16,11-12 24 0,-4 0-24 0,-7 12 23 15,0 0-23-15,12-31 24 0,6-14-24 0,-18 45 21 0,0 0-21 16,18-58 22-16,-2-2-22 0,-16 60 24 16,0 0-24-16,14-56 25 0,-2 12-25 0,-12 44 24 0,0 0-24 15,12-44 25-15,4-6-25 0,-16 50 24 0,0 0-24 16,14-40 25-16,-5 16-25 0,-9 24 27 0,0 0-27 15,5-16 27-15,1 4-27 0,-6 12 23 0,0 0-23 0,5-12 24 16,-1 4-24-16,-4 8 19 0,0 0-19 0,1-7 19 16,-1 7-19-16,0 0 16 0,0 0-16 0,0 0 16 15,0 0-16-15,0 0 11 0,0 0-11 0,-1 15 12 16,-6-3-12-16,7-12 7 0,0 0-7 0,-9 19 7 16,-4 2-7-16,13-21 5 0,0 0-5 0,-14 28 6 15,-2-2-6-15,16-26 2 0,0 0-2 0,-17 31 3 16,-1 5-3-16,18-36 2 0,0 0-2 0,-18 40 3 15,-1 10-3-15,19-50 1 0,0 0-1 0,-21 52 2 16,0-3-2-16,21-49 0 0,0 0 0 0,-20 36 1 16,3-5-1-16,17-31 0 0,0 0 0 0,-16 24 0 15,3-6 0-15,13-18-1 0,0 0 1 0,-8 15 0 0,-3-6 0 16,11-9 0-16,0 0 0 0,-11 12 0 0,1-3 0 16,10-9 0-16,0 0 0 0,-9 8 0 0,9-8 0 15,0 0 0-15,0 0 0 0,-9 7 0 0,9-7 0 16,0 0 0-16,0 0 0 0,-2-8 0 0,6-1 0 15,-4 9 0-15,0 0 0 0,9-24 0 0,7-16 0 16,-16 40-1-16,0 0 1 0,17-52 0 0,1-2 0 0,1-5-996 16</inkml:trace>
  <inkml:trace contextRef="#ctx0" brushRef="#br0" timeOffset="39221.87">29748 2142 102 0,'0'0'0'0,"2"13"0"15,0 14 0-15,-2-27 4 0,0 0-4 0,0 33 5 16,-2 3-5-16,2-36 7 0,0 0-7 0,-4 40 7 15,1 0-7-15,3-40 19 0,0 0-19 0,-4 49 20 16,-1 4-20-16,5-53 34 0,0 0-34 0,-5 52 34 16,1 0-34-16,4-52 35 0,0 0-35 0,-3 48 36 15,-1-6-36-15,4-42 38 0,0 0-38 0,-4 36 39 0,1-3-39 16,3-33 36-16,0 0-36 0,-5 28 37 0,-2-4-37 16,7-24 37-16,0 0-37 0,-7 16 38 0,1-4-38 15,6-12 32-15,0 0-32 0,-3 8 33 0,3-8-33 16,0 0 29-16,0 0-29 0,-7 0 29 0,7 0-29 15,0 0 24-15,0 0-24 0,-13-8 25 0,8-1-25 16,5 9 11-16,0 0-11 0,-3-10 12 0,4 1-12 16,1-3-483-16</inkml:trace>
  <inkml:trace contextRef="#ctx0" brushRef="#br0" timeOffset="39684.96">29598 2440 494 0,'0'0'0'0,"0"0"0"16,-5 12 0-16,5-12-14 0,0 0 14 0,-2 9-14 15,2 3 14-15,0-12-20 0,0 0 20 0,2 9-20 16,1 3 20-16,-3-12-21 0,0 0 21 0,6 12-21 15,2 9 21-15,-8-21-10 0,0 0 10 0,11 27-10 16,-4 1 10-16,-7-28-2 0,0 0 2 0,7 33-2 16,4-5 2-16,-11-28 0 0,0 0 0 0,10 24 1 15,-1-3-1-15,-9-21 4 0,0 0-4 0,7 20 5 16,-2-1-5-16,-5-19 15 0,0 0-15 0,6 16 16 0,-1-2-16 16,-5-14 33-16,0 0-33 0,5 10 34 0,-5-10-34 15,0 0 39-15,0 0-39 0,9 5 39 0,-9-5-39 16,0 0 32-16,0 0-32 0,0 0 32 0,7-3-32 15,-7 3 32-15,0 0-32 0,0 0 32 0,9-5-32 16,-9 5 34-16,0 0-34 0,7-9 35 0,2-1-35 16,-9 10 33-16,0 0-33 0,10-14 34 0,3-9-34 15,-13 23 30-15,0 0-30 0,10-26 30 0,3-1-30 0,-13 27 31 16,0 0-31-16,9-31 31 0,-4 5-31 0,-5 26 23 16,0 0-23-16,3-25 24 0,-4-2-24 0,1 27 20 15,0 0-20-15,-2-25 21 0,-2 6-21 0,4 19 3 0,0 0-3 16,-3-13 4-16,-2 6-4 0,-1 1-711 0</inkml:trace>
  <inkml:trace contextRef="#ctx0" brushRef="#br0" timeOffset="47516.77">30148 2397 180 0,'0'0'0'0,"0"0"0"16,-35 0 0-16,35 0 0 0,0 0 0 0,-37-5 0 15,-11-2 0-15,48 7 4 0,0 0-4 0,-45-5 4 16,-5 5-4-16,50 0 10 0,0 0-10 0,-47 0 11 15,2 0-11-15,45 0 17 0,0 0-17 0,-45 0 18 16,-7 0-18-16,52 0 15 0,0 0-15 0,-58 5 15 16,-9-2-15-16,67-3 19 0,0 0-19 0,-67 9 20 15,5 3-20-15,62-12 16 0,0 0-16 0,-56 12 17 16,7 0-17-16,49-12 14 0,0 0-14 0,-46 9 14 16,0 3-14-16,46-12 11 0,0 0-11 0,-46 10 11 0,0-4-11 15,46-6 10-15,0 0-10 0,-49 3 10 0,-1-6-10 16,50 3 7-16,0 0-7 0,-47 0 8 0,3-4-8 15,44 4 5-15,0 0-5 0,-41 0 5 0,8 4-5 16,33-4 4-16,0 0-4 0,-32 3 4 0,5-3-4 16,27 0 0-16,0 0 0 0,-24 3 1 0,-3-1-1 15,27-2 0-15,0 0 0 0,-28 4 0 0,0-4 0 16,28 0 0-16,0 0 0 0,-27 0 0 0,3 0 0 0,24 0 0 16,0 0 0-16,-25 0 0 0,-7 0 0 0,32 0 2 15,0 0-2-15,-32 0 2 0,2 0-2 0,30 0 7 16,0 0-7-16,-26 3 7 0,0 1-7 0,26-4 12 15,0 0-12-15,-23 1 13 0,1 3-13 0,22-4 11 0,0 0-11 16,-19 0 11-16,1 3-11 0,18-3 6 0,0 0-6 16,-15 4 7-16,0-3-7 0,15-1 4 0,0 0-4 15,-15 4 4-15,-3-4-4 0,18 0 3 0,0 0-3 16,-19 3 4-16,-3 3-4 0,22-6 3 0,0 0-3 16,-19 6 3-16,1-2-3 0,18-4 3 0,0 0-3 0,-19 0 4 15,-4 0-4-15,23 0 2 0,0 0-2 0,-25-7 3 16,1 2-3-16,24 5 3 0,0 0-3 0,-27-7 4 15,-5-2-4-15,32 9 5 0,0 0-5 0,-31-3 6 16,-1-2-6-16,32 5 6 0,0 0-6 0,-28-4 6 16,5 4-6-16,23 0 4 0,0 0-4 0,-20 0 5 15,4 0-5-15,16 0 10 0,0 0-10 0,-15 0 10 16,-3 9-10-16,18-9 14 0,0 0-14 0,-14 3 14 16,7 1-14-16,7-4 19 0,0 0-19 0,0 0 20 15,0 0-20-15,0 0 20 0,0 0-20 0,-7 1 20 16,7-1-20-16,0 0 19 0,0 0-19 0,0 0 20 0,0 0-20 15,0 0 16-15,0 0-16 0,0 0 16 0,0 0-16 16,0 0 12-16,0 0-12 0,0 0 12 0,0 0-12 16,0 0 9-16,0 0-9 0,0 0 9 0,0 0-9 15,0 0 7-15,0 0-7 0,0 0 7 0,0 0-7 16,0 0 8-16,0 0-8 0,9 4 8 0,-9-4-8 16,0 0 8-16,0 0-8 0,12 12 8 0,-5-5-8 0,-7-7 8 15,0 0-8-15,11 2 8 0,-1 1-8 0,-10-3 4 16,0 0-4-16,11 4 5 0,-1-4-5 0,-10 0 1 15,0 0-1-15,13 3 1 0,1-3-1 0,-14 0 0 0,0 0 0 16,16 0 0-16,3 0 0 0,-19 0 0 0,0 0 0 16,25-3 0-16,8-1 0 0,-33 4 0 0,0 0 0 15,34-3 0-15,-1 3 0 0,-33 0 0 0,0 0 0 16,37 0 0-16,7-2 0 0,-44 2 0 0,0 0 0 16,41 0 0-16,-11-4 0 0,-30 4 0 0,0 0 0 0,37 0 0 15,14 0 0-15,-51 0 0 0,0 0 0 0,60-3 0 16,2 0 0-16,-62 3 0 0,0 0 0 0,62-2 0 15,-4-2 0-15,-58 4 0 0,0 0 0 0,47-3 1 16,-6-1-1-16,-41 4 2 0,0 0-2 0,33-1 2 16,-4-3-2-16,-29 4 3 0,0 0-3 0,35-3 3 15,20-6-3-15,-55 9 3 0,0 0-3 0,58-7 3 16,4 2-3-16,-62 5 3 0,0 0-3 0,61-3 3 16,-2-6-3-16,-59 9 2 0,0 0-2 0,49-12 3 15,-10 3-3-15,-39 9 2 0,0 0-2 0,44-7 2 16,11 2-2-16,-55 5 0 0,0 0 0 0,54-7 1 0,-3 2-1 15,-51 5 0-15,0 0 0 0,48-7 0 0,3-2 0 16,-51 9 0-16,0 0 0 0,46-3 0 0,-7-1 0 16,-39 4 0-16,0 0 0 0,39-1 0 0,1-3 0 15,-40 4-1-15,0 0 1 0,41-3 0 0,5-1 0 16,-46 4-2-16,0 0 2 0,47-1-1 0,6-3 1 16,-53 4-2-16,0 0 2 0,50-3-2 0,-12 6 2 0,-38-3-1 15,0 0 1-15,34 4-1 0,1-3 1 0,-35-1-1 16,0 0 1-16,32 4 0 0,-7-4 0 0,-25 0 0 15,0 0 0-15,23 0 0 0,-1 0 0 0,-22 0 0 16,0 0 0-16,23-4 0 0,-3 3 0 0,-20 1 0 0,0 0 0 16,19 0 0-16,2-4 0 0,-21 4 0 0,0 0 0 15,20 0 1-15,-10-3-1 0,-10 3 0 0,0 0 0 16,13 0 0-16,1 0 0 0,-14 0 0 0,0 0 0 16,12 0 0-16,-3 0 0 0,-9 0 0 0,0 0 0 0,0 0 0 15,9 0 0-15,-9 0 0 0,0 0 0 0,0 0 0 16,0 0 0-16,0 0 0 0,0 0 0 0,-11 0 0 15,2 0 0-15,9 0 0 0,0 0 0 0,-8-4 0 16,0 2 0-16,8 2-1 0,0 0 1 0,0 0 0 16,-8-7 0-16,8 7-4 0,0 0 4 0,0 0-4 15,0 0 4-15,0 0-9 0,0 0 9 0,-4-5-8 16,4 5 8-16,0 0-16 0,0 0 16 0,4-12-15 16,-4 12 15-16,0 0-600 0</inkml:trace>
  <inkml:trace contextRef="#ctx0" brushRef="#br0" timeOffset="48102.77">30268 2224 191 0,'0'0'0'16,"0"0"0"-16,9 12 0 0,-9-12 2 0,0 0-2 15,7 10 3-15,0-5-3 0,-7-5 5 0,0 0-5 0,7 7 5 16,7-5-5-16,-14-2 5 0,0 0-5 0,25 7 6 15,12 5-6-15,-37-12 10 0,0 0-10 0,39 12 11 16,-2 4-11-16,-37-16 14 0,0 0-14 0,34 12 14 16,-1 0-14-16,-33-12 15 0,0 0-15 0,30 12 16 15,-9-3-16-15,-21-9 16 0,0 0-16 0,18 8 16 16,-4 5-16-16,-14-13 33 0,0 0-33 0,11 8 33 16,-6-1-33-16,-5-7 44 0,0 0-44 0,0 0 44 15,5 12-44-15,-5-12 47 0,0 0-47 0,0 0 48 16,0 0-48-16,0 0 45 0,0 0-45 0,-3 5 46 15,3-5-46-15,0 0 40 0,0 0-40 0,0 0 40 0,-7 7-40 16,7-7 30-16,0 0-30 0,-11 4 31 0,-7 1-31 16,18-5 28-16,0 0-28 0,-23 12 28 0,-3 4-28 15,26-16 21-15,0 0-21 0,-34 21 21 0,-4-6-21 16,38-15 15-16,0 0-15 0,-43 21 15 0,-4 0-15 16,47-21 11-16,0 0-11 0,-50 24 11 0,4 0-11 15,46-24 6-15,0 0-6 0,-49 24 7 0,-4-1-7 16,53-23 4-16,0 0-4 0,-51 14 4 0,7-4-4 0,44-10 3 15,0 0-3-15,-39 9 3 0,9-13-3 0,30 4 0 16,0 0 0-16,-25-5 0 0,8-7 0 0,-1 2-681 0</inkml:trace>
  <inkml:trace contextRef="#ctx0" brushRef="#br0" timeOffset="48986.44">27910 2542 135 0,'0'0'0'0,"0"0"0"0,-2 9 0 16,2-9 0-16,0 0 0 0,-3 7 1 0,3-7-1 16,0 0 2-16,0 0-2 0,0 0 3 0,0 0-3 15,0 0 6-15,0 0-6 0,9 0 6 0,-9 0-6 16,0 0 8-16,0 0-8 0,8 0 9 0,3 0-9 15,-11 0 16-15,0 0-16 0,14 3 16 0,5-1-16 0,-19-2 22 16,0 0-22-16,29 7 22 0,8 8-22 0,-37-15 26 16,0 0-26-16,39 18 27 0,-1 1-27 0,-38-19 26 0,0 0-26 15,39 17 27-15,-2 2-27 0,-37-19 28 0,0 0-28 16,37 17 29-16,-5-1-29 0,-32-16 27 0,0 0-27 16,25 21 27-16,-8-2-27 0,-17-19 21 0,0 0-21 15,13 14 22-15,-3 1-22 0,-10-15 19 0,0 0-19 16,7 12 20-16,-1-5-20 0,-6-7 14 0,0 0-14 0,7 5 14 15,0-5-14-15,-7 0 7 0,0 0-7 0,7 0 8 16,-7 0-8-16,0 0 2 0,0 0-2 0,9-8 3 16,-6-13-3-16,1-1-385 0</inkml:trace>
  <inkml:trace contextRef="#ctx0" brushRef="#br0" timeOffset="50036.8">27910 2501 135 0,'0'0'0'16,"0"0"0"-16,9 0 0 0,-9 0 0 0,0 0 0 0,7 0 1 15,0 0-1-15,-7 0 0 0,0 0 0 0,9 0 0 16,1-4 0-16,-10 4 0 0,0 0 0 0,11 0 1 16,1-3-1-16,-12 3 3 0,0 0-3 0,18 0 3 15,7 0-3-15,-25 0 7 0,0 0-7 0,30 3 7 16,3 2-7-16,-33-5 10 0,0 0-10 0,34 13 10 15,1 6-10-15,-35-19 10 0,0 0-10 0,28 15 11 16,-7-1-11-16,-21-14 12 0,0 0-12 0,16 16 12 16,-5-8-12-16,-11-8 13 0,0 0-13 0,9 7 13 0,-2 2-13 15,-7-9 12-15,0 0-12 0,0 0 12 0,8 8-12 16,-8-8 9-16,0 0-9 0,0 0 10 0,9 7-10 16,-9-7 6-16,0 0-6 0,9 4 6 0,2-4-6 15,-11 0 6-15,0 0-6 0,8 2 6 0,0 1-6 16,-8-3 2-16,0 0-2 0,0 0 2 0,10 3-2 15,-10-3 1-15,0 0-1 0,7 4 2 0,-7-4-2 16,0 0 1-16,0 0-1 0,7-4 1 0,-7 4-1 0,0 0 1 16,0 0-1-16,-9-8 1 0,-5 1-1 0,14 7 0 15,0 0 0-15,-16-5 1 0,2 1-1 16,14 4 0-16,0 0 0 0,-8-3 1 0,-1 3-1 0,9 0 0 0,0 0 0 16,-7-4 1-16,7 4-1 0,0 0 0 0,0 0 0 15,0 0 1-15,-7 0-1 0,0 0-188 0</inkml:trace>
  <inkml:trace contextRef="#ctx0" brushRef="#br0" timeOffset="50817.84">28219 2603 270 0,'0'0'0'0,"0"0"0"16,0 0 0-16,0 0 1 0,0 0-1 0,-11 8 1 15,1-8-1-15,10 0 0 0,0 0 0 0,-13 0 0 16,-1 0 0-16,14 0 0 0,0 0 0 0,-16-1 0 16,0-6 0-16,16 7-3 0,0 0 3 0,-19-9-3 15,-4 0 3-15,23 9-3 0,0 0 3 0,-23-12-2 16,2 0 2-16,21 12-1 0,0 0 1 0,-21-12-1 15,1 0 1-15,20 12 2 0,0 0-2 0,-19-12 3 16,0 0-3-16,19 12 14 0,0 0-14 0,-18-12 15 16,2 8-15-16,16 4 21 0,0 0-21 0,-14-3 22 15,0-2-22-15,14 5 25 0,0 0-25 0,-11-4 26 16,2-5-26-16,9 9 14 0,0 0-14 0,-8-6 15 0,1 0-15 16,7 6 10-16,0 0-10 0,-6-10 11 0,1 1-11 15,5 9 7-15,0 0-7 0,-4-12 8 0,3 4-8 16,1 8 8-16,0 0-8 0,0-7 8 0,0 7-8 15,0 0 8-15,0 0-8 0,3-9 8 0,-3 9-8 16,0 0 10-16,0 0-10 0,7-9 10 0,4 1-10 16,-11 8 7-16,0 0-7 0,12-12 7 0,2-1-7 0,-14 13 4 15,0 0-4-15,23-15 5 0,18-9-5 0,-41 24 1 16,0 0-1-16,46-21 1 0,-4 2-1 0,-42 19 0 16,0 0 0-16,41-12 0 0,3-4 0 0,-44 16 0 0,0 0 0 15,38-12 0-15,-11 7 0 0,-27 5 0 0,0 0 0 16,18-4 0-16,-6 4 0 0,-12 0 0 0,0 0 0 15,10-3 1-15,-1 1-1 0,-9 2 3 0,0 0-3 16,7 0 4-16,-7 0-4 0,0 0 9 0,0 0-9 16,7 0 9-16,-7 0-9 0,0 0 14 0,0 0-14 15,-8 14 14-15,-7-4-14 0,15-10 16 0,0 0-16 0,-21 9 16 16,-5 3-16-16,26-12 20 0,0 0-20 0,-28 12 21 16,-4 4-21-16,32-16 22 0,0 0-22 0,-32 12 23 15,2 0-23-15,30-12 20 0,0 0-20 0,-25 12 21 16,4 0-21-16,21-12 17 0,0 0-17 0,-19 12 18 15,-1 1-18-15,20-13 7 0,0 0-7 0,-17 13 7 16,3 3-7-16,14-16 2 0,0 0-2 0,-11 19 2 16,2 2-2-16,9-21 1 0,0 0-1 0,-7 24 2 15,0-7-2-15,7-17 0 0,0 0 0 0,-5 19 0 16,1-7 0-16,4-12-1 0,0 0 1 0,0 9 0 0,0-9 0 16,0 0-4-16,0 0 4 0,6 9-3 0,1-6 3 15,-7-3-7-15,0 0 7 0,7 0-6 0,2 4 6 16,-9-4-8-16,0 0 8 0,12 3-7 0,6 2 7 15,-18-5-10-15,0 0 10 0,24 7-9 0,6 11 9 16,-30-18-8-16,0 0 8 0,30 19-8 0,-3 5 8 16,-27-24-8-16,0 0 8 0,24 21-8 0,-1-6 8 15,-23-15-4-15,0 0 4 0,21 17-3 0,-1-4 3 0,-20-13-1 16,0 0 1-16,21 12-1 0,-2-4 1 0,-19-8 0 16,0 0 0-16,16 11 0 0,-5-3 0 0,-11-8 0 15,0 0 0-15,5 9 0 0,-5-9 0 0,0 0 0 0,0 0 0 16,0 0 0-16,0 0 0 0,0 0 0 0,0 0 0 15,-7 3 0-15,0-3 0 0,0 0-467 0</inkml:trace>
  <inkml:trace contextRef="#ctx0" brushRef="#br0" timeOffset="54880.06">29880 3371 124 0,'0'0'0'0,"0"0"0"0,7 12 0 16,-7-12 0-16,0 0 0 0,9 14 0 0,-2 3 0 15,-7-17 0-15,0 0 0 0,9 16 1 0,2-4-1 16,-11-12 5-16,0 0-5 0,10 12 5 0,1 2-5 0,-11-14 11 15,0 0-11-15,10 19 11 0,-1-2-11 0,-9-17 16 16,0 0-16-16,7 16 16 0,2-6-16 0,-9-10 15 0,0 0-15 16,11 9 16-16,-3 5-16 0,-8-14 16 0,0 0-16 15,8 15 16-15,-7 1-16 0,-1-16 16 0,0 0-16 16,0 16 16-16,-1-4-16 0,1-12 18 0,0 0-18 16,-4 12 18-16,0 0-18 0,4-12 19 0,0 0-19 0,-3 12 20 15,-2 0-20-15,5-12 23 0,0 0-23 0,-9 12 24 16,0 6-24-16,9-18 24 0,0 0-24 0,-7 20 24 15,2 3-24-15,5-23 22 0,0 0-22 0,-7 24 22 16,0-3-22-16,7-21 16 0,0 0-16 0,-6 21 16 16,1-2-16-16,5-19 10 0,0 0-10 0,-5 17 10 15,-1-2-10-15,6-15 7 0,0 0-7 0,-7 16 8 16,-3 1-8-16,10-17 3 0,0 0-3 0,-11 19 4 16,-1-1-4-16,12-18 2 0,0 0-2 0,-14 15 3 15,0-3-3-15,14-12 3 0,0 0-3 0,-15 13 4 16,1 2-4-16,14-15 4 0,0 0-4 0,-12 12 5 0,0 0-5 15,12-12 12-15,0 0-12 0,-13 9 12 0,1-4-12 16,12-5 23-16,0 0-23 0,-14 7 23 0,2-3-23 16,12-4 28-16,0 0-28 0,-15 5 29 0,0-2-29 15,15-3 31-15,0 0-31 0,-20 9 32 0,-5-2-32 16,25-7 29-16,0 0-29 0,-24 5 29 0,-1-2-29 16,25-3 27-16,0 0-27 0,-25 0 28 0,1 0-28 15,24 0 21-15,0 0-21 0,-25 0 22 0,0 4-22 0,25-4 10 16,0 0-10-16,-23 0 10 0,4 0-10 0,19 0 3 15,0 0-3-15,-19-4 4 0,-1 1-4 0,20 3 1 16,0 0-1-16,-18-3 1 0,3 1-1 0,15 2 1 0,0 0-1 16,-16-4 1-16,2 1-1 0,14 3 0 0,0 0 0 15,-13-5 1-15,4 1-1 0,9 4 0 0,0 0 0 16,-8-3 0-16,1 3 0 0,7 0 0 0,0 0 0 16,-7-9 1-16,-1 0-1 0,8 9 1 0,0 0-1 15,-7-12 2-15,0 5-2 0,7 7 4 0,0 0-4 16,-7-8 4-16,0-4-4 0,7 12 7 0,0 0-7 0,-5-16 7 15,0-5-7-15,5 21 9 0,0 0-9 0,-6-20 10 16,1 0-10-16,5 20 11 0,0 0-11 0,-5-24 11 16,0 0-11-16,5 24 12 0,0 0-12 0,-6-29 13 15,-1-6-13-15,7 35 13 0,0 0-13 0,-7-26 14 16,0 4-14-16,7 22 14 0,0 0-14 0,-5-14 15 16,3 2-15-16,2 12 11 0,0 0-11 0,-2-13 12 15,0-2-12-15,2 15 10 0,0 0-10 0,0-12 11 16,0 3-11-16,0 9 5 0,0 0-5 0,2-12 6 15,0 0-6-15,-2 12 3 0,0 0-3 0,2-10 4 0,-2 10-4 16,0 0 1-16,0 0-1 0,7-13 1 0,0 5-1 16,-7 8 0-16,0 0 0 0,9-9 1 0,0-3-1 15,-9 12 0-15,0 0 0 0,8-9 1 0,1-1-1 16,-9 10 0-16,0 0 0 0,9-9 0 0,2-3 0 16,-11 12 0-16,0 0 0 0,12-8 0 0,0-5 0 15,-12 13 0-15,0 0 0 0,14-15 0 0,2-1 0 16,-16 16 0-16,0 0 0 0,16-14 0 0,2-1 0 0,-18 15 0 15,0 0 0-15,14-12 1 0,-5 3-1 0,-9 9 0 16,0 0 0-16,10-10 1 0,4-1-1 0,-14 11 0 16,0 0 0-16,18-10 1 0,0 1-1 0,-18 9 1 0,0 0-1 15,17-8 1-15,-3 1-1 0,-14 7 0 0,0 0 0 16,16-5 1-16,0-2-1 0,-16 7 0 0,0 0 0 16,20-6 1-16,2 3-1 0,-22 3 0 0,0 0 0 15,22-4 0-15,-6-1 0 0,-16 5-1 0,0 0 1 16,15-7-1-16,3 2 1 0,-18 5-1 0,0 0 1 0,16-8-1 15,-6 4 1-15,-10 4-2 0,0 0 2 0,9-3-1 16,0 3 1-16,-9 0 0 0,0 0 0 0,11 0 0 16,-1-4 0-16,-10 4 0 0,0 0 0 0,11 0 0 15,1 4 0-15,-12-4 1 0,0 0-1 0,13 3 1 16,-3 9-1-16,-10-12 1 0,0 0-1 0,11 9 2 16,-4-4-2-16,-7-5 1 0,0 0-1 0,7 7 2 15,0-4-2-15,-7-3 1 0,0 0-1 0,7 9 1 16,0-4-1-16,-7-5 0 0,0 0 0 0,7 7 1 15,0 0-1-15,-7-7 0 0,0 0 0 0,9 9 1 0,2-4-1 16,-11-5 0-16,0 0 0 0,10 7 0 0,1 2 0 16,-11-9 0-16,0 0 0 0,9 12 0 0,-2-5 0 15,-7-7 0-15,0 0 0 0,7 8 0 0,1 1 0 16,-8-9-2-16,0 0 2 0,11 9-1 0,-2-1 1 16,-9-8-3-16,0 0 3 0,9 7-2 0,1 0 2 15,-10-7-5-15,0 0 5 0,9 9-5 0,-2-4 5 16,-7-5-3-16,0 0 3 0,5 7-3 0,1 1 3 15,-6-8-3-15,0 0 3 0,7 6-2 0,2 4 2 0,-9-10-2 16,0 0 2-16,7 12-2 0,-4 0 2 0,-3-12-1 16,0 0 1-16,-2 9-1 0,-3 3 1 0,5-12-1 0,0 0 1 15,-7 9 0-15,0 3 0 0,7-12 0 16,0 0 0-16,-5 12 0 0,-2 7 0 0,7-19 0 0,0 0 0 16,-9 21 0-16,-4-4 0 0,13-17 0 0,0 0 0 15,-12 19 0-15,2-3 0 0,10-16 0 0,0 0 0 16,-11 13 0-16,0 3 0 0,11-16 0 0,0 0 0 0,-12 19 0 15,-4-2 0-15,16-17 0 0,0 0 0 0,-14 19 0 16,3 2 0-16,11-21 0 0,0 0 0 0,-8 16 0 16,-3-4 0-16,11-12-1 0,0 0 1 0,-9 12 0 15,0-3 0-15,9-9-2 0,0 0 2 0,-7 12-2 16,0 0 2-16,7-12-4 0,0 0 4 0,-7 15-4 16,-2 3 4-16,9-18-4 0,0 0 4 0,-10 15-4 15,1-3 4-15,9-12-3 0,0 0 3 0,-12 13-2 16,-4-1 2-16,16-12-2 0,0 0 2 0,-16 8-1 15,4-1 1-15,12-7-1 0,0 0 1 0,-13 5-1 16,-3 2 1-16,16-7-2 0,0 0 2 0,-15 6-1 0,0-3 1 16,15-3-1-16,0 0 1 0,-12 3-1 0,-6-3 1 15,18 0-1-15,0 0 1 0,-21 0 0 0,-3 0 0 16,24 0 0-16,0 0 0 0,-25 6 0 0,4-6 0 16,21 0 0-16,0 0 0 0,-20-4 0 0,3 4 0 15,17 0 0-15,0 0 0 0,-18 4 0 0,0-4 0 16,18 0 0-16,0 0 0 0,-17-6 0 0,-1 3 0 15,18 3 0-15,0 0 0 0,-16-3 0 0,2-3 0 0,14 6-5 16,0 0 5-16,-12-7-4 0,-4-1 4 0,16 8-7 16,0 0 7-16,-18-12-7 0,1-4 7 0,17 16-7 15,0 0 7-15,-16-16-7 0,0 8 7 0,16 8-4 0,0 0 4 16,-16-9-4-16,-3 1 4 0,19 8-2 0,0 0 2 16,-20-4-2-16,1-5 2 0,19 9-1 0,0 0 1 15,-16-12 0-15,4-3 0 0,12 15 0 0,0 0 0 16,-9-21 0-16,3-2 0 0,6 23 0 0,0 0 0 15,2-29 0-15,7-7 0 0,-9 36-1 0,0 0 1 0,11-40 0 16,1 7 0-16,-12 33-1 0,0 0 1 0,14-28-1 16,2-1 1-16,-16 29-2 0,0 0 2 15,12-28-2-15,-1 9 2 0,-11 19-1 0,0 0 1 0,14-22-1 16,9-9 1-16,-23 31-1 0,0 0 1 0,28-37-1 16,2-3 1-16,-30 40-1 0,0 0 1 0,37-39-1 15,9-3 1-15,-46 42-1 0,0 0 1 0,55-40-1 16,5 11 1-16,-60 29-3 0,0 0 3 0,58-24-2 15,-14 5 2-15,-44 19-4 0,0 0 4 0,44-16-3 16,7 2 3-16,-51 14-3 0,0 0 3 0,48-15-2 16,-8 6 2-16,-40 9-1 0,0 0 1 0,45-7-1 0,11 4 1 15,-56 3 0-15,0 0 0 0,49 6 0 0,-17 13 0 16,-2 2-720-16</inkml:trace>
  <inkml:trace contextRef="#ctx0" brushRef="#br0" timeOffset="57439.4">28931 2715 191 0,'0'0'0'0,"0"0"0"0,0 0 0 16,0 0 2-16,0 0-2 0,0 0 3 0,0 0-3 0,0 0 6 16,0 0-6-16,0 0 6 0,-17 21-6 0,17-21 8 15,0 0-8-15,0 0 9 0,0 0-9 0,0 0 13 16,0 0-13-16,-6 7 14 0,6-7-14 0,0 0 10 0,0 0-10 15,0 0 10-15,0 0-10 0,0 0 8 0,0 0-8 16,0 9 8-16,0-9-8 0,0 0 6 0,0 0-6 16,0 0 6-16,-8 3-6 0,8-3 8 0,0 0-8 15,0 0 9-15,0 0-9 0,0 0 12 0,0 0-12 16,-2-7 12-16,2 7-12 0,0 0 13 0,0 0-13 0,2-9 14 16,-2 9-14-16,0 0 13 0,0 0-13 0,0-6 13 15,0 6-13-15,0 0 12 0,0 0-12 0,-7-9 12 16,1 4-12-16,6 5 5 0,0 0-5 0,-5-11 6 15,0 3-6-15,-1-1-262 0</inkml:trace>
  <inkml:trace contextRef="#ctx0" brushRef="#br0" timeOffset="60908.27">27762 3205 135 0,'0'0'0'0,"0"0"0"0,0 0 0 16,0 0 0-16,0 0 0 0,0 0 1 0,0 0-1 15,0 0 3-15,0 0-3 0,0 0 3 0,0 0-3 0,0 0 2 16,0 0-2-16,0 0 2 0,0 0-2 0,0 0 1 16,0 0-1-16,0 0 1 0,0 0-1 0,0 0 1 15,0 0-1-15,0 0 1 0,0 0-1 0,0 0 0 16,0 0 0-16,0 0 1 0,0 0-1 0,0 0 0 16,0 0 0-16,0 0 0 0,0 0 0 0,0 0 0 0,0 0 0 15,0 0 0-15,2-17 0 0,-2 17 0 0,0 0 0 16,0 0 0-16,0 0 0 0,0 0-1 0,0 0 1 15,0 0 0-15,7-4 0 0,-7 4 0 0,0 0 0 0,0 0 0 16,0 0 0-16,0 0 0 0,0 0 0 0,0 0 1 16,7-3-1-16,-7 3 0 0,0 0 0 0,0 0 1 15,0 0-1-15,0 0 0 0,0 0 0 0,0 0 1 16,7-5-1-16,-7 5 0 0,0 0 0 0,0 0 0 16,0 0 0-16,0 0-1 0,0 0 1 0,0 0 0 15,7 1 0-15,0 1-54 0</inkml:trace>
  <inkml:trace contextRef="#ctx0" brushRef="#br0" timeOffset="74883.99">28072 2425 180 0,'0'0'0'0,"0"0"0"0,0 20 0 16,0-20 5-16,0 0-5 0,-1 16 5 0,-3 5-5 15,4-21 7-15,0 0-7 0,-5 15 7 0,-2 1-7 0,7-16 10 16,0 0-10-16,-4 14 11 0,4-2-11 0,0-12 14 16,0 0-14-16,0 10 14 0,0-10-14 0,0 0 15 15,0 0-15-15,-5 9 15 0,5-9-15 0,0 0 12 16,0 0-12-16,-7 8 12 0,7-8-12 0,0 0 9 15,0 0-9-15,-7 9 10 0,0-5-10 0,7-4 10 0,0 0-10 16,-9 3 10-16,2-3-10 0,7 0 9 0,0 0-9 16,-7 3 10-16,-2-3-10 0,9 0 6 0,0 0-6 15,-12 0 7-15,1-3-7 0,11 3 2 0,0 0-2 16,-11-7 3-16,-3-5-3 0,14 12 1 0,0 0-1 0,-14-14 2 16,4-8-2-16,10 22 0 0,0 0 0 0,-9-26 1 15,-4-14-1-15,13 40 0 0,0 0 0 0,-12-36 0 16,3 8 0-16,9 28 0 0,0 0 0 0,-7-24 0 15,2 3 0-15,5 21 0 0,0 0 0 0,-4-21 1 16,3 9-1-16,1 12 0 0,0 0 0 0,-2-12 0 16,2 0 0-16,0 12 0 0,0 0 0 0,2-7 0 15,-1-2 0-15,-1 9-1 0,0 0 1 0,2-7 0 16,2-1 0-16,-4 8-2 0,0 0 2 0,7-18-1 16,5-6 1-16,-12 24-3 0,0 0 3 0,12-24-3 15,-3 8 3-15,-9 16-7 0,0 0 7 0,4-15-7 0,1-3 7 16,-5 18-4-16,0 0 4 0,7-15-3 0,-2-1 3 15,-5 16-3-15,0 0 3 0,4-8-2 0,-2 1 2 16,-2 7-2-16,0 0 2 0,0 0-2 0,7-9 2 16,-7 9-4-16,0 0 4 0,0 0-3 0,5-9 3 15,-5 9-9-15,0 0 9 0,0 0-9 0,0 0 9 16,0 0-14-16,0 0 14 0,9-8-13 0,-9 8 13 16,0 0-162-16</inkml:trace>
  <inkml:trace contextRef="#ctx0" brushRef="#br0" timeOffset="74917.16">28030 2009 102 0,'0'0'0'0,"0"0"0"0,0 0 0 0,0 0-17 16</inkml:trace>
  <inkml:trace contextRef="#ctx0" brushRef="#br0" timeOffset="75829.67">28044 2016 147 0,'0'0'0'0,"0"0"0"0,2 9 0 0,-2-9-1 16,0 0 1-16,3 5 0 0,1 5 0 0,-4-10 0 0,0 0 0 16,3 9 0-16,-1 0 0 0,-2-9 0 15,0 0 0-15,2 7 1 0,3 1-1 0,-5-8 3 0,0 0-3 0,6 9 3 16,-3-2-3-16,-3-7 7 0,0 0-7 0,2 5 8 16,1 4-8-16,-3-9 12 0,0 0-12 0,6 12 13 15,-1 0-13-15,-5-12 14 0,0 0-14 0,5 12 14 16,2 4-14-16,-7-16 13 0,0 0-13 0,6 12 14 15,-5 0-14-15,-1-12 10 0,0 0-10 0,2 12 11 16,2 3-11-16,-4-15 3 0,0 0-3 0,1 13 4 16,-1-1-4-16,0-12 0 0,0 0 0 0,2 12 1 15,2-4-1-15,-4-8 0 0,0 0 0 0,1 7 0 16,-1 2 0-16,0-9-1 0,0 0 1 0,0 9-1 16,2-2 1-16,-2-7-1 0,0 0 1 0,0 5 0 15,0 3 0-15,0-8-1 0,0 0 1 0,0 11 0 0,0-3 0 16,0-8 0-16,0 0 0 0,2 6 0 0,0 1 0 15,-2-7 0-15,0 0 0 0,2 8 1 0,-1-1-1 16,-1-7 1-16,0 0-1 0,0 9 1 0,-1-1-1 16,1-8 2-16,0 0-2 0,-4 13 2 0,2-5-2 15,2-8 3-15,0 0-3 0,0 11 3 0,0-3-3 16,0-8 3-16,0 0-3 0,-2 5 3 0,-1 2-3 16,3-7 2-16,0 0-2 0,-4 9 3 0,1-2-3 15,3-7 3-15,0 0-3 0,-4 5 4 0,-1 4-4 16,5-9 4-16,0 0-4 0,-7 10 4 0,2-1-4 0,5-9 1 15,0 0-1-15,0 0 1 0,-6 9-1 16,6-9 0-16,0 0 0 0,0 0 0 0,0 0 0 0,0 0-1 0,0 0 1 16,0 0 0-16,-5 6 0 0,5-6-1 0,0 0 1 15,0 0 0-15,0 0 0 0,0 0 0 0,0 0 0 16,0 0 0-16,0 0 0 0,0 0 1 0,0 0-1 16,0 0 1-16,0 0-1 0,0 0 4 0,0 0-4 0,0 0 4 15,0 0-4-15,0 0 6 0,0 0-6 0,0 0 6 16,0 0-6-16,0 0 4 0,0 0-4 0,-7 0 5 15,7 0-5-15,0 0 2 0,0 0-2 0,-5 13 2 16,5-13-2-16,0 0 1 0,0 0-1 0,-7 5 2 16,7-5-2-16,0 0 1 0,0 0-1 0,-13 7 2 15,13-7-2-15,0 0 1 0,0 0-1 0,-7 5 1 16,7-5-1-16,0 0 0 0,0 0 0 0,0 0 1 16,0 0-1-16,0 0 0 0,0 0 0 0,0 7 0 15,0-7 0-15,0 0 0 0,0 0 0 0,0 0 0 0,0 0 0 16,0 0 0-16,0 0 0 0,0 0 0 0,0 0 0 15,0 0 0-15,0 0 0 0,-9-7 0 0,9 7 0 16,0 0 0-16,0 0 0 0,0 0 0 0,0 0 0 16,0 0 0-16,0 0 0 0,-7-5 0 0,7 5 0 15,0 0 0-15,0 0 0 0,0 0 1 0,-7-4-1 16,7 4 0-16,0 0 0 0,0 0 1 0,0 0-1 16,0 0 1-16,0 0-1 0,-7 0 2 0,7 0-2 15,0 0 2-15,0 0-2 0,0 0 3 0,0 0-3 0,0 0 4 16,0 0-4-16,-7-3 5 0,7 3-5 0,0 0 3 15,0 0-3-15,-7-5 4 0,7 5-4 0,0 0 5 16,0 0-5-16,0 0 6 0,0 0-6 0,0 0 6 0,0 0-6 16,-7-4 6-16,7 4-6 0,0 0 3 0,0 0-3 15,0 0 3-15,-7-7-3 0,7 7 0 0,0 0 0 16,0 0 1-16,-5-8-1 0,5 8 0 0,0 0 0 16,-2-6 0-16,0-1 0 0,2 7-1 0,0 0 1 15,-3-8 0-15,3 8 0 0,0 0-2 0,0 0 2 0,-7-9-2 16,7 9 2-16,0 0-2 0,0 0 2 0,0 0-2 15,-6-7 2-15,6 7-2 0,0 0 2 0,0 0-2 16,2-8 2-16,0 1-240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30T08:20:38.4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27839 2203 180 0,'0'0'0'0,"0"0"0"0,0 0 0 15,0 0 10-15,0 0-10 0,0 0 10 0,2 21-10 16,-2-21 26-16,0 0-26 0,0 0 27 0,0 0-27 15,0 0 46-15,0 0-46 0,9 7 47 0,-9-7-47 16,0 0 46-16,0 0-46 0,14 3 47 0,-3-6-47 0,-11 3 38 16,0 0-38-16,16-4 38 0,8-8-38 15,-24 12 30-15,0 0-30 0,32-12 30 0,2-5-30 0,-34 17 44 16,0 0-44-16,35-19 45 0,0-11-45 0,-35 30 46 0,0 0-46 16,30-24 46-16,-10 8-46 0,-20 16 44 0,0 0-44 15,17-15 45-15,6-6-45 0,-23 21 31 0,0 0-31 16,21-21 31-16,-8 9-31 0,-13 12 30 0,0 0-30 15,5-10 31-15,-5 1-31 0,0 9 28 0,0 0-28 16,-4-5 28-16,-10 2-28 0,14 3 26 0,0 0-26 16,-17 0 26-16,-6 5-26 0,23-5 20 0,0 0-20 0,-27 10 21 15,1-1-21-15,26-9 18 0,0 0-18 0,-25 8 19 16,0 8-19-16,25-16 12 0,0 0-12 0,-26 16 12 16,-2-4-12-16,28-12 8 0,0 0-8 0,-32 14 9 15,-2 1-9-15,34-15 6 0,0 0-6 0,-35 16 7 16,0-4-7-16,35-12 6 0,0 0-6 0,-34 12 7 15,4-3-7-15,30-9 6 0,0 0-6 0,-26 12 7 16,7 7-7-16,19-19 6 0,0 0-6 0,-15 14 7 16,5-2-7-16,10-12 7 0,0 0-7 0,-7 12 7 0,3 3-7 15,4-15 8-15,0 0-8 0,2 12 9 0,3-5-9 16,-5-7 9-16,0 0-9 0,16 6 9 0,12-3-9 16,-28-3 9-16,0 0-9 0,39 5 9 0,11 6-9 15,-50-11 7-15,0 0-7 0,49 8 7 0,-10 1-7 16,-39-9 5-16,0 0-5 0,33 7 5 0,-3-2-5 15,-30-5 4-15,0 0-4 0,25 7 4 0,-6 5-4 16,-19-12 2-16,0 0-2 0,13 12 2 0,-6 0-2 0,-7-12 2 16,0 0-2-16,-2 14 3 0,-9 9-3 0,11-23 3 15,0 0-3-15,-19 26 3 0,-9 8-3 0,28-34 3 16,0 0-3-16,-41 38 4 0,-10 6-4 0,51-44 2 0,0 0-2 16,-60 39 2-16,0 6-2 0,60-45 3 0,0 0-3 15,-55 40 3-15,10-4-3 0,45-36 3 0,0 0-3 16,-36 33 4-16,12 0-4 0,24-33 4 0,0 0-4 15,-14 28 5-15,8-7-5 0,6-21 4 0,0 0-4 16,4 15 4-16,6-3-4 0,-10-12 4 0,0 0-4 16,27 6 5-16,13-8-5 0,-40 2 4 0,0 0-4 0,57-7 4 15,17-2-4-15,-74 9 4 0,0 0-4 0,72-12 5 16,-15 0-5-16,-57 12 6 0,0 0-6 0,44-12 6 16,-16 3-6-16,-28 9 5 0,0 0-5 0,21-10 6 15,0 5-6-15,-21 5 6 0,0 0-6 0,16-7 6 16,-7 5-6-16,-9 2 3 0,0 0-3 0,0 0 3 15,0 0-3-15,0 0 0 0,0 0 0 0,9-7 0 16,-9 7 0-16,0 0-1042 0</inkml:trace>
  <inkml:trace contextRef="#ctx0" brushRef="#br0" timeOffset="837.65">28473 2319 225 0,'0'0'0'16,"0"0"0"-16,10 0 0 0,-10 0 10 0,0 0-10 0,9-4 10 16,2 1-10-16,-11 3 12 0,0 0-12 0,24-9 12 15,24-11-12-15,-48 20 35 0,0 0-35 0,49-23 35 16,-10 2-35-16,-39 21 53 0,0 0-53 0,39-27 53 15,7-15-53-15,-46 42 45 0,0 0-45 0,40-40 46 16,-18 11-46-16,-22 29 66 0,0 0-66 0,12-28 67 16,-5-3-67-16,-7 31 78 0,0 0-78 0,-2-29 78 15,-10 1-78-15,12 28 70 0,0 0-70 0,-23-21 71 0,-7 6-71 16,30 15 56-16,0 0-56 0,-37-6 57 0,-4 6-57 16,41 0 36-16,0 0-36 0,-42 13 37 0,1 4-37 15,41-17 25-15,0 0-25 0,-35 31 26 0,3 11-26 16,32-42 18-16,0 0-18 0,-28 45 19 0,2 6-19 15,26-51 13-15,0 0-13 0,-21 52 13 0,10-3-13 16,11-49 8-16,0 0-8 0,-4 41 8 0,8-1-8 16,-4-40 6-16,0 0-6 0,12 33 6 0,10-2-6 0,-22-31 3 15,0 0-3-15,28 21 4 0,5-9-4 0,-33-12 3 16,0 0-3-16,41 4 3 0,14-8-3 0,-55 4 3 16,0 0-3-16,56-12 3 0,-10-5-3 0,-46 17 2 15,0 0-2-15,39-19 2 0,-8 1-2 0,-31 18 2 0,0 0-2 16,30-15 2-16,-1 3-2 0,-29 12-1 15,0 0 1-15,24-13 0 0,-4 5 0 0,-20 8-7 0,0 0 7 16,19-7-7-16,6-2 7 0,-25 9-32 0,0 0 32 16,23-3-32-16,-2-2 32 0,-21 5-67 0,0 0 67 15,18 0-66-15,-6 1 66 0,-12-1-65 0,0 0 65 16,10 4-65-16,-3-1 65 0,-7-3-45 0,0 0 45 0,0 0-44 16,11 5 44-16,-11-5-28 0,0 0 28 0,5 11-28 15,1-3 28-15,-6-8-14 0,0 0 14 0,7 6-14 16,2 4 14-16,-9-10-6 0,0 0 6 0,10 9-5 15,1-1 5-15,-11-8-1 0,0 0 1 0,9 16-1 16,-2 8 1-16,-7-24 0 0,0 0 0 0,3 33 1 16,1 3-1-16,-4-36 2 0,0 0-2 0,7 33 2 15,0-10-2-15,-7-23 7 0,0 0-7 0,7 14 7 16,-7-14-7-16,0 0 10 0,0 0-10 0,12-9 10 0,8-27-10 16,-20 36 7-16,0 0-7 0,19-40 8 0,-7 10-8 15,1 3-576-15</inkml:trace>
  <inkml:trace contextRef="#ctx0" brushRef="#br0" timeOffset="991.64">29296 2037 707 0,'0'0'0'0,"0"0"0"0,-22 12 0 0,22-12 0 16,0 0 0-16,-23 12 0 0,-2 4 0 0,25-16-1 16,0 0 1-16,-25 17-1 0,6-14 1 0,19-3 1 15,0 0-1-15,-14 0 1 0,1 0-1 0,13 0 2 16,0 0-2-16,-10-3 2 0,10 3-2 0,0 0 4 15,0 0-4-15,-6 9 5 0,15 13-5 0,0 2-480 0</inkml:trace>
  <inkml:trace contextRef="#ctx0" brushRef="#br0" timeOffset="1820.3">28395 2840 371 0,'0'0'0'0,"0"0"0"0,16 12 0 15,-16-12-4-15,0 0 4 0,16 9-3 0,-2-6 3 16,-14-3-10-16,0 0 10 0,32 0-10 0,24-7 10 16,-56 7 2-16,0 0-2 0,76-15 3 0,23-10-3 15,-99 25 20-15,0 0-20 0,113-33 20 0,19-12-20 16,-132 45 29-16,0 0-29 0,134-57 29 0,0-7-29 0,-134 64 38 16,0 0-38-16,132-64 39 0,-5-1-39 0,-127 65 36 15,0 0-36-15,101-52 37 0,-25 15-37 0,-76 37 31 16,0 0-31-16,56-24 32 0,-22 12-32 0,-34 12 31 0,0 0-31 15,21-4 32-15,-3 4-32 0,-18 0 31 0,0 0-31 16,7 13 31-16,-13 11-31 0,6-24 28 0,0 0-28 16,-14 36 29-16,-5 16-29 0,19-52 24 0,0 0-24 15,-23 61 25-15,-2-4-25 0,25-57 17 0,0 0-17 0,-30 60 18 16,-5 1-18-16,35-61 12 0,0 0-12 0,-37 67 13 16,0 11-13-16,37-78 7 0,0 0-7 0,-28 85 8 15,8-5-8-15,20-80 3 0,0 0-3 0,-12 69 4 16,5-9-4-16,7-60 2 0,0 0-2 0,-7 61 2 15,-2 0-2-15,9-61 0 0,0 0 0 0,-11 57 1 16,1-5-1-16,10-52 0 0,0 0 0 0,-13 41 0 16,-1-6 0-16,14-35-1 0,0 0 1 0,-16 26 0 15,-3-7 0-15,19-19 0 0,0 0 0 0,-21 5 0 16,0-10 0-16,21 5 0 0,0 0 0 0,-22-16 1 16,-2-15-1-16,24 31 5 0,0 0-5 0,-28-41 6 0,-2-15-6 15,30 56 16-15,0 0-16 0,-27-59 16 0,1 7-16 16,26 52 26-16,0 0-26 0,-20-52 26 0,11 11-26 15,9 41 28-15,0 0-28 0,4-49 28 0,10-11-28 16,-14 60 25-16,0 0-25 0,27-64 25 0,11-9-25 16,-38 73 22-16,0 0-22 0,48-67 22 0,1 10-22 15,-49 57 19-15,0 0-19 0,59-49 20 0,2 13-20 16,-61 36 20-16,0 0-20 0,57-28 21 0,-8 14-21 16,-49 14 13-16,0 0-13 0,48-3 13 0,1 11-13 0,-49-8 10 15,0 0-10-15,39 21 10 0,-20 14-10 0,-19-35 7 16,0 0-7-16,7 48 8 0,-10 13-8 0,3-61 7 15,0 0-7-15,-14 62 7 0,-14 6-7 0,28-68 7 0,0 0-7 16,-36 53 7-16,-3-13-7 0,39-40 7 0,0 0-7 16,-40 28 7-16,1-13-7 0,39-15 1 0,0 0-1 15,-32 6 2-15,9-12-2 0,23 6-1 0,0 0 1 16,-15-15 0-16,9-1 0 0,6 16-11 0,0 0 11 0,0-24-11 16,7 3 11-16,0-3-980 0</inkml:trace>
  <inkml:trace contextRef="#ctx0" brushRef="#br0" timeOffset="2192.98">29838 3094 617 0,'0'0'0'0,"0"0"0"0,0 0 0 0,0 0 0 16,0 0 0-16,0 0 0 0,0 0 0 0,0 0 0 0,0 0 0 15,0 0 0-15,0 12 0 0,0-12 6 0,0 0-6 16,-2 12 6-16,-3 6-6 0,5-18 14 0,0 0-14 16,-5 24 15-16,1 9-15 0,4-33 19 0,0 0-19 15,2 36 20-15,1-1-20 0,-3-35 28 0,0 0-28 16,9 29 29-16,4-8-29 0,-13-21 28 0,0 0-28 0,10 16 29 16,-10-16-29-16,0 0-549 0</inkml:trace>
  <inkml:trace contextRef="#ctx0" brushRef="#br0" timeOffset="2419.51">29937 2852 774 0,'0'0'0'0,"0"0"0"0,0 0 0 16,0 0 0-16,0 0 0 0,-7 0 0 0,7 0 0 15,0 0 7-15,0 0-7 0,-11-7 8 0,11 7-8 16,0 0 16-16,0 0-16 0,-12-12 17 0,3 0-17 16,9 12 22-16,0 0-22 0,-7-12 22 0,3 7-22 15,4 5 20-15,0 0-20 0,0 0 20 0,7 0-20 16,0 0-620-16</inkml:trace>
  <inkml:trace contextRef="#ctx0" brushRef="#br0" timeOffset="3102.95">30113 2198 225 0,'0'0'0'0,"7"0"0"0,6 0 0 16,-13 0 10-16,0 0-10 0,15 0 10 0,0 0-10 16,-15 0 20-16,0 0-20 0,19 0 20 0,14 0-20 15,-33 0 23-15,0 0-23 0,43 0 23 0,11 0-23 16,-54 0 22-16,0 0-22 0,66 5 22 0,10 4-22 16,-76-9 38-16,0 0-38 0,79 10 38 0,-5-5-38 15,-74-5 53-15,0 0-53 0,71 7 53 0,-8 2-53 0,-63-9 45 16,0 0-45-16,57 5 46 0,-12 2-46 0,-45-7 51 15,0 0-51-15,37 3 52 0,-10 6-52 0,-27-9 53 0,0 0-53 16,19 3 54-16,-8-1-54 0,-11-2 47 0,0 0-47 16,0 0 47-16,0 11-47 0,0-11 41 0,0 0-41 15,-11 5 41-15,-10 3-41 0,21-8 34 0,0 0-34 16,-28 13 34-16,-2 2-34 0,30-15 30 0,0 0-30 16,-32 19 30-16,-3 2-30 0,35-21 30 0,0 0-30 15,-35 21 30-15,-1-1-30 0,36-20 30 0,0 0-30 0,-37 28 31 16,-3 9-31-16,40-37 25 0,0 0-25 0,-44 39 26 15,-4 1-26-15,48-40 22 0,0 0-22 0,-49 33 23 16,1 0-23-16,48-33 25 0,0 0-25 0,-41 31 25 16,6-5-25-16,35-26 22 0,0 0-22 0,-25 24 23 15,13-5-23-15,12-19 22 0,0 0-22 0,-3 12 23 16,3-12-23-16,0 0 12 0,0 0-12 0,5 9 13 16,2-9-13-16,-7 0 9 0,0 0-9 0,14 0 10 15,11-3-10-15,-25 3 2 0,0 0-2 0,39-9 2 16,17-12-2-16,0 0-1116 0</inkml:trace>
  <inkml:trace contextRef="#ctx0" brushRef="#br0" timeOffset="3853.01">31238 1791 595 0,'0'0'0'0,"0"0"0"16,0 0 0-16,0 0 3 0,0 0-3 0,6 12 3 15,-8 0-3-15,2-12 6 0,0 0-6 0,-2 16 7 16,4 0-7-16,-2-16 28 0,0 0-28 0,7 20 29 16,7 10-29-16,-14-30 29 0,0 0-29 0,18 43 30 15,1 11-30-15,-19-54 29 0,0 0-29 0,21 64 29 16,2 5-29-16,-23-69 34 0,0 0-34 0,20 67 34 15,-4-10-34-15,-16-57 30 0,0 0-30 0,14 52 31 0,0-7-31 16,-14-45 31-16,0 0-31 0,12 44 31 0,-3-8-31 16,-9-36 31-16,0 0-31 0,7 29 31 0,-2-10-31 15,-5-19 34-15,0 0-34 0,4 9 35 0,-4-9-35 16,0 0 31-16,0 0-31 0,-2-12 31 0,-8-19-31 16,10 31 28-16,0 0-28 0,-15-38 29 0,1-14-29 15,14 52 24-15,0 0-24 0,-14-56 24 0,0-6-24 16,14 62 28-16,0 0-28 0,-14-67 29 0,3-11-29 15,11 78 25-15,0 0-25 0,-7-73 25 0,4 13-25 0,3 60 22 16,0 0-22-16,-4-49 22 0,1 13-22 0,3 36 18 16,0 0-18-16,-2-31 18 0,0 10-18 0,2 21 13 15,0 0-13-15,0-21 13 0,4 2-13 0,-4 19 11 0,0 0-11 16,1-24 11-16,-1 0-11 0,0 24 8 0,0 0-8 16,0-21 9-16,-1 5-9 0,1 16 8 0,0 0-8 15,-4-5 8-15,4 5-8 0,0 0 5 0,0 0-5 0,-2 12 6 16,2 24-6-16,0-36 3 0,0 0-3 0,2 49 4 15,0 17-4-15,-2-66 2 0,0 0-2 0,5 79 2 16,8 18-2-16,-13-97 1 0,0 0-1 0,15 94 1 16,8-16-1-16,-23-78 0 0,0 0 0 0,27 67 1 15,1-10-1-15,-28-57 1 0,0 0-1 0,27 56 2 16,-5-11-2-16,-22-45 6 0,0 0-6 0,22 36 6 16,-5-3-6-16,-17-33 2 0,0 0-2 0,16 27 2 15,-3-9-2-15,-13-18 0 0,0 0 0 0,10 10 0 16,-10-10 0-16,0 0-1132 0</inkml:trace>
  <inkml:trace contextRef="#ctx0" brushRef="#br0" timeOffset="6152.15">29106 2272 247 0,'0'0'0'0,"0"0"0"0,0 0 0 0,0 0 7 15,0 0-7-15,0 0 8 0,0 0-8 0,0 0 26 16,0 0-26-16,0 0 27 0,0 0-27 0,0 0 31 16,0 0-31-16,-18-14 32 0,18 14-32 0,0 0 23 15,0 0-23-15,0 0 23 0,13 6-23 0,-13-6 18 16,0 0-18-16,8 3 18 0,1 0-18 0,-9-3 14 0,0 0-14 15,9 2 15-15,2 5-15 0,-11-7 14 0,0 0-14 16,10 9 14-16,1 3-14 0,-11-12 9 0,0 0-9 16,7 15 10-16,-7 6-10 0,0-21 7 0,0 0-7 15,-2 28 7-15,-5 5-7 0,7-33 9 0,0 0-9 0,-7 33 10 16,0 7-10-16,7-40 12 0,0 0-12 0,-5 36 13 16,-1 0-13-16,6-36 16 0,0 0-16 0,-5 24 16 15,0 1-16-15,5-25 19 0,0 0-19 0,-2 12 19 16,2-5-19-16,0-7 21 0,0 0-21 0,0 0 21 15,0 0-21-15,0 0 16 0,0 0-16 0,-5-19 16 16,1-11-16-16,4 30 10 0,0 0-10 0,-7-40 10 16,-7 1-10-16,0-3-509 0</inkml:trace>
  <inkml:trace contextRef="#ctx0" brushRef="#br0" timeOffset="6575.43">29113 2061 281 0,'0'0'0'0,"-11"9"0"16,-10 10 0-16,21-19 2 0,0 0-2 0,-21 24 2 15,9-7-2-15,12-17 3 0,0 0-3 0,-7 12 4 16,3-5-4-16,4-7 12 0,0 0-12 0,0 0 13 15,0 0-13-15,0 0 18 0,0 0-18 0,0 0 19 16,12-15-19-16,-12 15 21 0,0 0-21 0,11-9 22 16,0-3-22-16,-11 12 36 0,0 0-36 0,10-12 37 15,-1-4-37-15,-9 16 39 0,0 0-39 0,2-12 40 16,-9 4-40-16,7 8 37 0,0 0-37 0,-14 5 38 16,-8 10-38-16,22-15 32 0,0 0-32 0,-24 30 33 0,-1 10-33 15,0-4-457-15</inkml:trace>
  <inkml:trace contextRef="#ctx0" brushRef="#br0" timeOffset="8202.64">29346 2845 147 0,'0'0'0'0,"0"0"0"16,0 0 0-16,0 0 14 0,0 0-14 0,0 0 14 15,-28-5-14-15,28 5 17 0,0 0-17 0,-15 0 17 16,1 0-17-16,14 0 32 0,0 0-32 16,-15-4 33-16,-8 1-33 0,23 3 31 0,0 0-31 0,-23-5 32 15,-6 1-32-15,29 4 28 0,0 0-28 0,-26-3 29 16,5-2-29-16,21 5 30 0,0 0-30 0,-18-7 30 16,4 3-30-16,14 4 28 0,0 0-28 0,-9-1 28 15,9 1-28-15,0 0 26 0,0 0-26 0,-7-4 27 0,7 4-27 16,0 0 23-16,0 0-23 0,0 0 23 0,11-9-23 15,-11 9 20-15,0 0-20 0,14-10 21 0,12-4-21 16,-26 14 23-16,0 0-23 0,30-15 24 0,-1 2-24 16,-29 13 21-16,0 0-21 0,24-12 22 0,-3 5-22 15,-21 7 18-15,0 0-18 0,23-8 18 0,4-1-18 16,-27 9 23-16,0 0-23 0,24-9 24 0,-2 3-24 16,-22 6 24-16,0 0-24 0,23-6 24 0,7-1-24 0,-30 7 22 15,0 0-22-15,28-5 22 0,-7 2-22 0,-21 3 12 16,0 0-12-16,21-4 13 0,4 1-13 0,-25 3 9 15,0 0-9-15,25-2 9 0,-6-1-9 0,-19 3 9 0,0 0-9 16,18 3 10-16,-3 2-10 0,-15-5 8 0,0 0-8 16,15 9 9-16,-3 10-9 0,-12-19 15 0,0 0-15 15,9 17 16-15,-2 2-16 0,-7-19 18 0,0 0-18 16,5 12 19-16,0 4-19 0,-5-16 21 0,0 0-21 0,9 12 21 16,2-3-21-16,-11-9 16 0,0 0-16 0,9 8 16 15,-1 1-16-15,-8-9 13 0,0 0-13 0,7 11 14 16,-5-3-14-16,-2-8 12 0,0 0-12 15,-3 12 12-15,-8-3-12 0,11-9 9 0,0 0-9 0,-16 16 9 16,-3 11-9-16,19-27 8 0,0 0-8 0,-21 26 9 16,-2 2-9-16,23-28 13 0,0 0-13 0,-25 28 13 15,0-4-13-15,25-24 11 0,0 0-11 0,-23 24 11 16,4 0-11-16,19-24 7 0,0 0-7 0,-21 21 8 16,0-2-8-16,21-19 6 0,0 0-6 0,-22 17 6 15,1 4-6-15,21-21 5 0,0 0-5 0,-21 23 6 0,0-10-6 16,21-13 5-16,0 0-5 0,-21 16 6 0,3-4-6 15,18-12 6-15,0 0-6 0,-16 9 6 0,0-2-6 16,16-7 6-16,0 0-6 0,-15 1 7 0,0 1-7 16,15-2 5-16,0 0-5 0,-10-2 6 0,1-3-6 15,9 5 7-15,0 0-7 0,-7-7 7 0,3-1-7 16,4 8 7-16,0 0-7 0,-1-9 8 0,1-3-8 16,0 12 1-16,0 0-1 0,3-9 1 0,1-3-1 0,-1 3-980 15</inkml:trace>
  <inkml:trace contextRef="#ctx0" brushRef="#br0" timeOffset="9804.65">29184 2852 315 0,'0'0'0'0,"0"0"0"16,0 0 0-16,0 0 3 0,0 0-3 0,0 0 4 16,7-3-4-16,-7 3 8 0,0 0-8 0,0 0 8 15,0 0-8-15,0 0 9 0,0 0-9 0,5-9 9 16,-3 2-9-16,-2 7 12 0,0 0-12 0,3-5 12 0,-3 5-12 15,0 0 28-15,0 0-28 0,5-12 29 0,-5 12-29 16,0 0 40-16,0 0-40 0,0-7 41 0,0 7-41 16,0 0 46-16,0 0-46 0,6 8 47 0,-8 15-47 15,2-23 42-15,0 0-42 0,-4 38 42 0,-3 17-42 16,7-55 35-16,0 0-35 0,-7 64 35 0,4-3-35 16,3-61 30-16,0 0-30 0,-2 57 31 0,0 0-31 15,2-57 25-15,0 0-25 0,2 64 25 0,5 2-25 0,-7-66 21 16,0 0-21-16,11 69 22 0,3-1-22 0,-14-68 22 15,0 0-22-15,12 57 22 0,-7-5-22 0,-5-52 20 16,0 0-20-16,4 45 20 0,-2 0-20 0,-2-45 21 0,0 0-21 16,0 43 21-16,0 2-21 0,0-45 19 15,0 0-19-15,3 43 20 0,1-13-20 0,-4-30 12 0,0 0-12 16,3 27 13-16,3-6-13 0,-6-21 13 0,0 0-13 16,7 16 13-16,-2-8-13 0,-5-8 11 0,0 0-11 15,0 0 11-15,0 0-11 0,0 0 15 0,0 0-15 0,7 7 16 16,-7-7-16-16,0 0 16 0,0 0-16 0,0 0 17 15,0 0-17-15,0 0 16 0,0 0-16 0,0 0 17 16,2-7-17-16,-2 7 14 0,0 0-14 0,0 0 15 16,0-8-15-16,0 8 11 0,0 0-11 0,0-9 11 15,0-3-11-15,0 12 8 0,0 0-8 0,0-16 9 16,0-8-9-16,0 24 8 0,0 0-8 0,-2-31 8 16,-5-7-8-16,7 38 7 0,0 0-7 0,-7-40 8 15,2-3-8-15,5 43 9 0,0 0-9 0,-4-49 10 16,2-4-10-16,2 53 9 0,0 0-9 0,-1-61 9 0,-1-8-9 15,2 69 6-15,0 0-6 0,-4-69 7 0,1 13-7 16,3 56 5-16,0 0-5 0,-4-45 5 0,1 9-5 16,3 36 3-16,0 0-3 0,-9-33 3 0,0 5-3 15,9 28 2-15,0 0-2 0,-7-24 2 0,0 3-2 16,7 21 1-16,0 0-1 0,-5-24 2 0,-1 0-2 16,6 24 2-16,0 0-2 0,-1-24 3 0,1-7-3 15,0 31 3-15,0 0-3 0,0-33 3 0,1-7-3 0,-1 40 5 16,0 0-5-16,4-33 5 0,-2 5-5 0,-2 28 6 15,0 0-6-15,0-20 6 0,0 4-6 0,0 16 6 16,0 0-6-16,0-16 7 0,0 8-7 0,0 8 5 0,0 0-5 16,0-9 6-16,0 9-6 0,0 0 5 0,0 0-5 15,7-12 5-15,3 3-5 0,-10 9 3 0,0 0-3 16,16-12 3-16,4-3-3 0,-20 15 2 0,0 0-2 16,21-13 3-16,0-2-3 0,-21 15 1 0,0 0-1 15,16-9 1-15,-7 2-1 0,-9 7 0 0,0 0 0 0,10-5 1 16,11-7-1-16,-21 12 0 0,0 0 0 0,22-12 0 15,-8 3 0-15,-14 9-1 0,0 0 1 0,10-3 0 16,3 3 0-16,-13 0-2 0,0 0 2 0,15 0-1 16,3 3 1-16,-18-3-1 0,0 0 1 0,16 9 0 15,-4 3 0-15,-12-12-1 0,0 0 1 0,9 16 0 16,-5 4 0-16,-4-20-1 0,0 0 1 0,1 18 0 16,5 1 0-16,-6-19-1 0,0 0 1 0,9 15 0 15,1 6 0-15,-10-21-2 0,0 0 2 0,14 16-1 16,0-3 1-16,-14-13-2 0,0 0 2 0,11 16-1 15,-6 0 1-15,-5-16-1 0,0 0 1 0,0 20 0 0,-3 8 0 16,3-28 0-16,0 0 0 0,-9 28 0 0,-7 1 0 16,16-29 0-16,0 0 0 0,-21 28 0 0,0 5 0 15,21-33 1-15,0 0-1 0,-23 31 2 0,2-7-2 16,21-24 4-16,0 0-4 0,-22 24 5 0,-1 1-5 16,23-25 7-16,0 0-7 0,-26 17 8 0,-2 2-8 15,28-19 8-15,0 0-8 0,-28 17 9 0,-1 1-9 0,29-18 7 16,0 0-7-16,-28 15 8 0,2 1-8 15,26-16 6-15,0 0-6 0,-27 12 6 0,6-4-6 0,21-8 6 16,0 0-6-16,-16 7 6 0,9-3-6 0,7-4 6 16,0 0-6-16,0 0 6 0,0 0-6 0,0 0 8 0,0 0-8 15,0 0 8-15,7-4-8 0,-7 4 7 0,0 0-7 16,12-10 7-16,15-7-7 0,-27 17 6 0,0 0-6 16,26-18 6-16,-10 8-6 0,-16 10 3 0,0 0-3 15,16-9 3-15,4-3-3 0,-20 12 1 0,0 0-1 16,19-12 2-16,-5 3-2 0,-14 9 0 0,0 0 0 0,14-3 1 15,6-6-1-15,-20 9 0 0,0 0 0 0,19-7 1 16,-3 2-1-16,-16 5 0 0,0 0 0 0,14-3 1 16,0-6-1-16,-14 9 0 0,0 0 0 0,16-7 1 15,0 2-1-15,-16 5 0 0,0 0 0 0,14-3 1 16,-5-3-1-16,-9 6 1 0,0 0-1 0,12-12 1 16,9-12-1-16,-21 24 1 0,0 0-1 0,20-24 1 15,-6 0-1-15,-14 24 0 0,0 0 0 0,10-23 1 16,3-3-1-16,-13 26 0 0,0 0 0 0,14-31 1 15,-2-2-1-15,-12 33 1 0,0 0-1 0,9-28 1 16,-4 4-1-16,-5 24 1 0,0 0-1 0,4-21 2 16,-2 1-2-16,-2 20 2 0,0 0-2 0,0-19 2 0,0-6-2 15,0 25 2-15,0 0-2 0,1-24 2 0,-2 7-2 16,1 17 3-16,0 0-3 0,-6-16 3 0,-4 1-3 16,10 15 3-16,0 0-3 0,-14-9 4 0,-6 2-4 15,20 7 4-15,0 0-4 0,-23-2 4 0,-1 4-4 16,24-2 4-16,0 0-4 0,-27 10 4 0,-3 4-4 0,30-14 3 15,0 0-3-15,-30 19 4 0,2 2-4 0,28-21 3 16,0 0-3-16,-25 24 3 0,6-5-3 0,19-19 0 16,0 0 0-16,-14 18 0 0,1 13 0 0,13-31-2 15,0 0 2-15,-12 36-2 0,-2 6 2 0,0 1-1215 0</inkml:trace>
  <inkml:trace contextRef="#ctx0" brushRef="#br0" timeOffset="22211.01">29430 1535 147 0,'0'0'0'0,"0"0"0"0,0 0 0 16,0 0 0-16,0 0 0 0,0 0 1 0,16 17-1 0,-16-17 0 15,0 0 0-15,4 9 1 0,1 3-1 0,-5-12 2 16,0 0-2-16,5 12 2 0,-3 7-2 0,-2-19 6 0,0 0-6 16,2 30 6-16,3 6-6 0,-5-36 6 0,0 0-6 15,7 43 6-15,0 2-6 0,-7-45 7 0,0 0-7 16,7 49 7-16,1-1-7 0,-8-48 11 0,0 0-11 15,5 61 12-15,2 8-12 0,-7-69 17 0,0 0-17 0,9 76 17 16,1-7-17-16,-10-69 18 0,0 0-18 0,16 68 18 16,2-8-18-16,-18-60 18 0,0 0-18 0,19 63 19 15,2 9-19-15,-21-72 13 0,0 0-13 0,23 80 14 16,7 1-14-16,-30-81 13 0,0 0-13 0,34 80 14 16,1-7-14-16,-35-73 12 0,0 0-12 0,34 65 13 15,-6-8-13-15,2 4-240 0</inkml:trace>
  <inkml:trace contextRef="#ctx0" brushRef="#br0" timeOffset="26912.38">29198 3883 203 0,'0'0'0'0,"-13"4"0"0,-20 4 0 15,33-8 6-15,0 0-6 0,-41 7 7 0,-5 2-7 16,46-9 14-16,0 0-14 0,-47 9 15 0,-1-1-15 0,48-8 20 16,0 0-20-16,-44 11 21 0,-2-6-21 15,46-5 20-15,0 0-20 0,-46 7 21 0,0 2-21 0,46-9 19 16,0 0-19-16,-44 8 20 0,6-4-20 0,38-4 16 0,0 0-16 15,-38 3 16-15,3 2-16 16,35-5 18-16,0 0-18 0,-32 4 18 0,6-1-18 0,26-3 19 0,0 0-19 16,-23 9 20-16,2-6-20 0,21-3 23 0,0 0-23 15,-19 6 23-15,-1-3-23 0,20-3 21 0,0 0-21 16,-18 0 22-16,4-3-22 0,14 3 16 0,0 0-16 16,-12 0 16-16,0 3-16 0,12-3 12 0,0 0-12 0,-14 3 12 15,-1-3-12-15,15 0 8 0,0 0-8 0,-12-3 9 16,2 0-9-16,10 3 8 0,0 0-8 0,-9 0 8 15,2 0-8-15,7 0 6 0,0 0-6 0,0 0 7 16,-13-4-7-16,13 4 3 0,0 0-3 0,-7-2 3 16,0 2-3-16,7 0 1 0,0 0-1 0,-7 2 1 15,0 2-1-15,7-4 0 0,0 0 0 0,0 0 0 16,-11 0 0-16,11 0 0 0,0 0 0 0,0 0 0 16,-8 0 0-16,8 0 0 0,0 0 0 0,0 0 1 15,-7 0-1-15,7 0 1 0,0 0-1 0,0 0 1 0,0 0-1 16,0 0 2-16,0 0-2 0,0 0 2 0,-7 0-2 15,7 0 3-15,0 0-3 0,0 0 3 0,0 0-3 16,0 0 3-16,0 0-3 0,0 0 3 0,-8 0-3 16,8 0 2-16,0 0-2 0,0 0 2 0,0 0-2 15,0 0 1-15,0 0-1 0,0 0 1 0,0 0-1 16,0 0 1-16,0 0-1 0,0 0 2 0,0 0-2 0,0 0 2 16,0 0-2-16,0 0 2 0,0 0-2 15,0 0 2-15,0 0-2 0,0 0 2 0,0 0-2 0,0 0 2 16,0 0-2-16,0 0 3 0,0 0-3 0,0 0 0 15,0 0 0-15,0 0 1 0,0 0-1 0,0 0 0 0,0 0 0 16,0 0 0-16,0 0 0 0,0 0-1 0,0 0 1 16,-7-4 0-16,7 4 0 0,0 0-1 0,0 0 1 15,0 0-1-15,0 0 1 0,0 0-1 0,0 0 1 16,-7-2 0-16,7 2 0 0,0 0 0 0,0 0 0 16,0 0 0-16,0 0 0 0,0 0 0 0,0 0 0 0,-7 0 1 15,7 0-1-15,0 0 1 0,0 0-1 0,0 0 2 16,0 0-2-16,0 0 2 0,0 0-2 0,-8 0 2 15,8 0-2-15,0 0 2 0,0 0-2 0,0 0 3 16,-8 0-3-16,8 0 2 0,0 0-2 0,0 0 3 16,0 0-3-16,0 0 3 0,0 0-3 0,0 0 4 15,0 0-4-15,0 0 5 0,0 0-5 0,0 0 5 16,0 0-5-16,0 0 3 0,0 0-3 0,0 0 4 16,0 0-4-16,0 0 1 0,0 0-1 0,0 0 2 15,0 0-2-15,0 0 0 0,0 0 0 0,0 0 1 16,0 0-1-16,0 0 0 0,0 0 0 0,0 0 0 0,0-7 0 15,0 7 0-15,0 0 0 0,0 0 0 0,0 0 0 16,0 0 0-16,0 0 0 0,0 0 0 0,0 0 0 16,0 0 0-16,0 0 0 0,0 0 0 0,0 0 0 15,0 0 0-15,0 0 0 0,0 0 1 0,0 0-1 16,0 0 2-16,0 0-2 0,0 0 2 0,0 0-2 16,0 0 3-16,0 0-3 0,0 0 3 0,0 0-3 0,0 0 5 15,0 0-5-15,0 0 5 0,-7-5-5 0,7 5 4 16,0 0-4-16,0 0 5 0,0 0-5 0,0 0 4 15,0 0-4-15,0 0 4 0,0 0-4 0,0 0 3 16,0 0-3-16,0 0 4 0,0 0-4 0,0 0 3 0,0 0-3 16,-8 5 3-16,8-5-3 0,0 0 2 0,0 0-2 15,0 0 3-15,-11-5-3 0,11 5 1 0,0 0-1 16,-7-3 2-16,-5-4-2 0,12 7 1 0,0 0-1 16,-16-5 1-16,0 1-1 0,16 4 0 0,0 0 0 0,-18-5 0 15,-1-5 0-15,19 10 0 0,0 0 0 0,-23-9 0 16,-2-3 0-16,25 12 0 0,0 0 0 0,-25-17 0 15,-1-3 0-15,26 20 1 0,0 0-1 0,-26-24 2 16,-1-5-2-16,27 29 3 0,0 0-3 0,-28-31 4 16,-6-2-4-16,34 33 5 0,0 0-5 0,-35-37 6 15,-5 5-6-15,40 32 5 0,0 0-5 0,-43-37 5 16,1-3-5-16,42 40 5 0,0 0-5 0,-37-45 6 16,3-3-6-16,34 48 4 0,0 0-4 0,-26-52 5 15,6-15-5-15,20 67 5 0,0 0-5 0,-15-70 5 16,4 5-5-16,11 65 8 0,0 0-8 0,-9-70 8 0,-1 6-8 15,10 64 13-15,0 0-13 0,-16-64 14 0,-2-1-14 16,18 65 15-16,0 0-15 0,-21-64 16 0,-6 3-16 16,27 61 14-16,0 0-14 0,-28-55 14 0,0 13-14 15,28 42 9-15,0 0-9 0,-26-40 10 0,1 4-10 16,25 36 8-16,0 0-8 0,-20-36 9 0,6-1-9 16,14 37 7-16,0 0-7 0,-12-36 7 0,3 3-7 15,9 33 8-15,0 0-8 0,-7-31 8 0,2 1-8 0,5 30 9 16,0 0-9-16,-2-27 10 0,4-3-10 0,-2 30 11 15,0 0-11-15,3-24 11 0,3 9-11 0,-6 15 14 16,0 0-14-16,10-21 15 0,6-7-15 0,-16 28 13 0,0 0-13 16,14-24 14-16,-1 5-14 0,-13 19 10 0,0 0-10 15,12-18 11-15,9-6-11 0,-21 24 7 0,0 0-7 16,25-36 7-16,1-13-7 0,-26 49 2 0,0 0-2 16,30-55 3-16,2-7-3 0,-32 62 4 0,0 0-4 15,32-59 4-15,-4 17-4 0,-28 42 4 0,0 0-4 16,28-39 5-16,4-1-5 0,-32 40 6 0,0 0-6 0,28-33 6 15,-7 12-6-15,-21 21 6 0,0 0-6 0,20-19 6 16,-1 7-6-16,-19 12 5 0,0 0-5 0,21-12 5 16,-1 3-5-16,-20 9 4 0,0 0-4 0,23-8 5 15,10-1-5-15,-33 9 3 0,0 0-3 0,34-10 4 16,-10 4-4-16,-24 6 1 0,0 0-1 0,25-7 1 16,7 2-1-16,-32 5 0 0,0 0 0 0,35-7 1 15,2 2-1-15,-37 5 0 0,0 0 0 0,42-9 0 16,11-3 0-16,-53 12 0 0,0 0 0 0,53-12 0 0,-2 0 0 15,-51 12 0-15,0 0 0 0,52-15 0 0,4-6 0 16,-56 21 0-16,0 0 0 0,55-23 0 0,-13 6 0 16,-42 17 0-16,0 0 0 0,48-19 0 0,15-4 0 15,-63 23 0-15,0 0 0 0,67-24 0 0,-7 5 0 16,-60 19-1-16,0 0 1 0,53-15-1 0,-2 6 1 16,-51 9-3-16,0 0 3 0,44-5-3 0,-8-2 3 15,-36 7-8-15,0 0 8 0,37-9-8 0,7 2 8 16,-44 7-13-16,0 0 13 0,46-5-13 0,-1-2 13 0,-45 7-15 15,0 0 15-15,43-2-15 0,-4-1 15 0,-39 3-12 16,0 0 12-16,33 0-12 0,-6-3 12 0,-27 3-8 0,0 0 8 16,26 0-8-16,2-4 8 0,-28 4-4 0,0 0 4 15,27 0-4-15,-10-2 4 0,-17 2-3 16,0 0 3-16,16-3-2 0,4 3 2 0,-20 0-2 0,0 0 2 16,21 0-1-16,0 0 1 0,-21 0-1 0,0 0 1 15,21 0 0-15,-1 0 0 0,-20 0 0 0,0 0 0 0,19 0 0 16,4 0 0-16,-23 0 0 0,0 0 0 0,23 0 0 15,-2 0 0-15,-21 0 0 0,0 0 0 0,19 0 1 16,4 5-1-16,-23-5 0 0,0 0 0 0,21 10 1 16,-5 3-1-16,-16-13 0 0,0 0 0 0,11 12 1 15,-6-4-1-15,-5-8 0 0,0 0 0 0,5 12 1 16,3 6-1-16,-8-18 0 0,0 0 0 0,5 19 1 16,-2 5-1-16,-3-24 1 0,0 0-1 0,2 24 1 15,-4 9-1-15,2-33 2 0,0 0-2 0,-1 30 2 16,1 1-2-16,0-31 2 0,0 0-2 0,3 24 2 15,1 0-2-15,-4-24 3 0,0 0-3 0,3 24 3 16,1 1-3-16,-4-25 3 0,0 0-3 0,1 24 4 0,-1 0-4 16,0-24 4-16,0 0-4 0,0 24 5 0,2 4-5 15,-2-28 4-15,0 0-4 0,0 33 4 0,-2 7-4 16,2-40 3-16,0 0-3 0,2 41 4 0,7 2-4 16,-9-43 3-16,0 0-3 0,14 42 3 0,2-2-3 15,-16-40 2-15,0 0-2 0,19 40 2 0,3-8-2 16,-22-32 0-16,0 0 0 0,21 30 1 0,-2-2-1 0,-19-28 0 15,0 0 0-15,16 20 1 0,-4 3-1 0,-12-23 0 16,0 0 0-16,16 17 0 0,2-1 0 0,-18-16 0 16,0 0 0-16,16 20 0 0,-4 0 0 0,-12-20 0 0,0 0 0 15,12 20 1-15,6 10-1 0,-18-30 0 0,0 0 0 16,21 31 1-16,4-3-1 0,-25-28 0 0,0 0 0 16,30 24 0-16,5 0 0 0,-35-24-1 0,0 0 1 15,34 17-1-15,-8-5 1 0,-26-12-3 0,0 0 3 16,27 13-2-16,1 2 2 0,-28-15-4 0,0 0 4 0,26 16-4 15,-6-2 4-15,-20-14-7 0,0 0 7 0,16 15-6 16,0 4 6-16,-16-19-7 0,0 0 7 0,15 21-7 16,1 7 7-16,-16-28-4 0,0 0 4 0,13 32-4 15,-5 1 4-15,-8-33-2 0,0 0 2 0,6 37-1 16,-3 6 1-16,-3-43 0 0,0 0 0 0,2 48 0 16,0 1 0-16,-2-49 0 0,0 0 0 0,0 48 0 15,-4-3 0-15,4-45 1 0,0 0-1 0,-5 40 1 16,-4 5-1-16,9-45 2 0,0 0-2 0,-10 40 2 15,-3-2-2-15,13-38 0 0,0 0 0 0,-12 36 1 0,1-3-1 16,11-33 0-16,0 0 0 0,-12 35 0 16,-2 1 0-16,14-36-3 0,0 0 3 0,-18 38-3 0,-3-3 3 15,0 1-788-15</inkml:trace>
  <inkml:trace contextRef="#ctx0" brushRef="#br0" timeOffset="27645.15">30028 3662 203 0,'0'0'0'0,"0"0"0"0,0 0 0 0,0 0 0 15,0 0 0-15,-12 3 0 0,0 1 0 0,12-4 0 0,0 0 0 16,-18 3 0-16,-5-1 0 0,23-2 1 0,0 0-1 16,-23 3 1-16,-1 4-1 0,24-7 15 0,0 0-15 15,-29 6 16-15,-2 0-16 0,31-6 52 0,0 0-52 16,-34 9 52-16,-5 0-52 0,39-9 86 0,0 0-86 0,-44 8 86 15,-7 3-86-15,51-11 73 0,0 0-73 0,-58 14 74 16,-9 5-74-16,67-19 40 0,0 0-40 0,-67 20 41 16,-2 0-41-16,69-20 37 0,0 0-37 0,-74 17 37 15,-14-2-37-15,88-15 27 0,0 0-27 0,-92 21 28 16,0 3-28-16,92-24 18 0,0 0-18 0,-91 25 19 16,2-5-19-16,89-20 13 0,0 0-13 0,-90 23 13 15,-3-6-13-15,93-17 9 0,0 0-9 0,-85 19 10 16,9 2-10-16,76-21 7 0,0 0-7 0,-67 21 7 15,9-6-7-15,58-15 5 0,0 0-5 0,-53 16 6 16,7 5-6-16,46-21 2 0,0 0-2 0,-33 20 2 16,12 5-2-16,0-1-675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30T08:34:26.3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25411 2800 203 0,'0'0'0'0,"0"0"0"0,21 4 0 16,-21-4 2-16,0 0-2 0,21 5 3 0,7-5-3 16,-28 0 25-16,0 0-25 0,35 3 25 0,6 1-25 0,-41-4 29 15,0 0-29-15,42 1 29 0,-6 3-29 0,-36-4 35 16,0 0-35-16,30 3 35 0,-4-3-35 0,-26 0 22 0,0 0-22 16,30 4 22-16,7 1-22 0,-37-5 15 0,0 0-15 15,39 3 15-15,0 1-15 0,-39-4 10 0,0 0-10 16,40 0 11-16,8 2-11 0,-48-2 12 0,0 0-12 15,48 3 13-15,3-3-13 0,-51 0 15 0,0 0-15 16,49 4 15-16,-5-4-15 0,-44 0 16 0,0 0-16 0,39 3 16 16,-2 2-16-16,-37-5 18 0,0 0-18 0,37 0 19 15,5 0-19-15,-42 0 18 0,0 0-18 0,48-3 18 16,-2 6-18-16,-46-3 17 0,0 0-17 0,51 4 18 16,2-1-18-16,-53-3 11 0,0 0-11 0,51 0 12 15,-5 2-12-15,-46-2 8 0,0 0-8 0,41 3 9 16,-3 1-9-16,-38-4 5 0,0 0-5 0,41 8 6 15,3 4-6-15,-44-12 3 0,0 0-3 0,46 9 3 16,0-2-3-16,-46-7 2 0,0 0-2 0,46 4 3 16,6 1-3-16,-52-5 2 0,0 0-2 0,48 3 2 15,-11 1-2-15,-37-4 1 0,0 0-1 0,35 0 2 16,4 1-2-16,-39-1 5 0,0 0-5 0,41 4 5 0,1-4-5 16,-42 0 8-16,0 0-8 0,46 0 9 0,9 0-9 15,-55 0 11-15,0 0-11 0,60-4 11 0,1 3-11 16,-61 1 13-16,0 0-13 0,62-7 14 0,-11 2-14 15,-51 5 14-15,0 0-14 0,51-4 14 0,6 4-14 16,-57 0 13-16,0 0-13 0,58-7 13 0,6-2-13 16,-64 9 15-16,0 0-15 0,65-8 16 0,2 1-16 15,-67 7 16-15,0 0-16 0,56-5 16 0,-12-4-16 0,-44 9 12 16,0 0-12-16,48-7 12 0,14 2-12 0,-62 5 7 16,0 0-7-16,67-3 7 0,-2-1-7 0,-65 4 4 15,0 0-4-15,65-3 4 0,-3 1-4 0,-62 2 3 0,0 0-3 16,57-4 3-16,-13 1-3 0,-44 3 1 0,0 0-1 15,44 0 2-15,12-5-2 0,-56 5 5 0,0 0-5 16,62-7 6-16,1 7-6 0,-63 0 6 0,0 0-6 0,60 0 7 16,-7 0-7-16,-53 0 13 0,0 0-13 0,48-4 14 15,-6 3-14-15,-42 1 18 0,0 0-18 0,44-4 18 16,4 4-18-16,-48 0 18 0,0 0-18 0,49 0 19 16,10 0-19-16,-59 0 18 0,0 0-18 0,60 0 19 15,-2 4-19-15,-58-4 15 0,0 0-15 0,47 5 16 16,-17-2-16-16,-30-3 13 0,0 0-13 0,29 0 14 15,2 0-14-15,-31 0 11 0,0 0-11 0,34 0 12 16,-1-7-12-16,-33 7 9 0,0 0-9 0,44-5 9 16,20 2-9-16,-64 3 7 0,0 0-7 0,69-5 7 15,1 1-7-15,-70 4 7 0,0 0-7 0,62-7 7 16,-20 5-7-16,-42 2 7 0,0 0-7 0,39-3 7 0,9-1-7 16,-48 4 2-16,0 0-2 0,44-3 2 0,-11 1-2 15,-33 2 0-15,0 0 0 0,39-3 0 0,12-1 0 16,-51 4 0-16,0 0 0 0,48 0 0 0,-11 0 0 15,-37 0 0-15,0 0 0 0,34 0 0 0,4-5 0 16,-38 5 0-16,0 0 0 0,39-3 0 0,-4-1 0 16,-35 4 0-16,0 0 0 0,37-3 0 0,8 1 0 15,-45 2 0-15,0 0 0 0,45-3 1 0,-2-1-1 0,-43 4 0 16,0 0 0-16,44-3 1 0,3 6-1 0,-47-3 1 16,0 0-1-16,43 0 2 0,-13 4-2 0,-30-4 3 15,0 0-3-15,26 0 4 0,2 3-4 0,-28-3 6 0,0 0-6 16,29 2 6-16,-6-2-6 0,-23 0 6 0,0 0-6 15,19 0 6-15,-3 0-6 0,-16 0 5 0,0 0-5 16,14 0 5-16,0 0-5 0,-14 0 3 0,0 0-3 16,14 0 4-16,0-2-4 0,-14 2 1 0,0 0-1 15,20 0 2-15,6 0-2 0,-26 0 0 0,0 0 0 0,28 0 1 16,1 0-1-16,-29 0 1 0,0 0-1 0,31 0 1 16,5 0-1-16,-36 0 2 0,0 0-2 0,35 0 2 15,0 0-2-15,-35 0 3 0,0 0-3 0,32 0 4 16,-6 5-4-16,-26-5 5 0,0 0-5 0,23 4 6 15,-3-4-6-15,-20 0 5 0,0 0-5 0,16 3 5 16,0-1-5-16,-16-2 2 0,0 0-2 0,15 3 3 16,5 4-3-16,-20-7 1 0,0 0-1 0,19 5 1 15,-3-1-1-15,-16-4 0 0,0 0 0 0,16 0 1 16,3 3-1-16,-19-3 0 0,0 0 0 0,20 6 1 0,-1 1-1 16,-19-7 0-16,0 0 0 0,16 1 1 15,-4 3-1-15,-12-4 1 0,0 0-1 0,13 0 1 0,-1 3-1 16,-12-3 2-16,0 0-2 0,12 0 2 0,-1 0-2 15,-11 0 1-15,0 0-1 0,0 0 2 0,9-7-2 16,-9 7 0-16,0 0 0 0,2-8 1 0,-4-8-1 16,2 16-1-16,0 0 1 0,-5-12 0 0,-4 10 0 15,0-1-997-15</inkml:trace>
  <inkml:trace contextRef="#ctx0" brushRef="#br0" timeOffset="5467.39">30000 2731 303 0,'0'0'0'0,"0"8"0"0,0 13 0 0,0-21 1 16,0 0-1-16,-2 31 1 0,-5 6-1 0,7-37 3 16,0 0-3-16,-5 36 3 0,0 2-3 0,5-38 8 15,0 0-8-15,-4 35 9 0,1-6-9 0,3-29 10 0,0 0-10 16,-2 24 11-16,2-11-11 0,0-13 12 0,0 0-12 15,0 8 13-15,0-8-13 0,0 0 12 0,0 0-12 16,0 0 12-16,0 0-12 0,0 0-239 0</inkml:trace>
  <inkml:trace contextRef="#ctx0" brushRef="#br0" timeOffset="6497.44">29979 2703 303 0,'0'0'0'0,"0"0"0"15,-5 12 0-15,5-12 3 0,0 0-3 0,-2 21 4 16,2 7-4-16,0-28 7 0,0 0-7 0,-2 33 8 16,-1-2-8-16,3-31 10 0,0 0-10 0,-2 29 10 0,4 2-10 15,-2-31 8-15,0 0-8 0,1 30 9 0,-1-3-9 16,0-27 8-16,0 0-8 0,-3 21 8 0,-2-9-8 15,5-12 14-15,0 0-14 0,0 0 14 0,-9 7-14 16,9-7 24-16,0 0-24 0,0 0 25 0,-4-15-25 16,4 15 34-16,0 0-34 0,-3-19 34 0,-1-14-34 15,4 33 35-15,0 0-35 0,-3-42 36 0,-3 6-36 16,6 36 26-16,0 0-26 0,-8-31 27 0,-3-6-27 0,11 37 28 16,0 0-28-16,-7-29 28 0,5 5-28 0,2 24 28 15,0 0-28-15,-2-23 29 0,-1 6-29 0,3 17 29 0,0 0-29 16,-2-16 30-16,0 1-30 0,2 15 28 15,0 0-28-15,-1-9 29 0,1 0-29 0,0 9 19 0,0 0-19 16,0 0 20-16,0 0-20 0,0 0 12 0,0 0-12 16,5 16 13-16,-2 8-13 0,-3-24 5 0,0 0-5 15,4 33 5-15,1 3-5 0,-5-36 2 0,0 0-2 0,7 33 3 16,0 4-3-16,-7-37 1 0,0 0-1 0,9 31 2 16,2 5-2-16,-11-36 0 0,0 0 0 15,9 26 1-15,-4-7-1 0,-5-19 0 0,0 0 0 0,5 12 1 16,-5-12-1-16,0 0 0 0,0 0 0 0,11-3 0 15,-9-14 0-15,-2 17 0 0,0 0 0 0,0-28 1 16,-2-5-1-16,2 33 1 0,0 0-1 0,-4-36 1 16,-1 1-1-16,5 35 2 0,0 0-2 0,-5-33 2 15,1 9-2-15,4 24 4 0,0 0-4 0,-5-17 4 16,-2 1-4-16,7 16 5 0,0 0-5 0,-6-9 5 16,6 9-5-16,0 0 6 0,0 0-6 0,0 0 6 0,0 0-6 15,0 0 5-15,0 0-5 0,-3 12 5 0,3 9-5 16,0-21 4-16,0 0-4 0,0 33 5 0,-4 7-5 15,4-40 2-15,0 0-2 0,-7 45 2 0,0 10-2 16,7-55 0-16,0 0 0 0,-5 57 0 0,0-5 0 16,5-52-6-16,0 0 6 0,-4 49-6 0,1-13 6 15,-1 0-696-15</inkml:trace>
  <inkml:trace contextRef="#ctx0" brushRef="#br0" timeOffset="6963.8">29796 3157 102 0,'0'0'0'0,"-2"10"0"15,-2 7 0-15,4-17 1 0,0 0-1 0,-3 28 1 0,1 5-1 16,2-33 2-16,0 0-2 0,-2 43 3 0,1 11-3 15,1-54 10-15,0 0-10 0,0 53 10 0,3 3-10 16,-3-56 24-16,0 0-24 0,7 48 24 0,2-8-24 16,-9-40 29-16,0 0-29 0,12 36 30 0,4-11-30 15,-16-25 35-15,0 0-35 0,20 20 35 0,6-2-35 16,-26-18 34-16,0 0-34 0,26 12 35 0,-3-2-35 0,-23-10 31 16,0 0-31-16,22 0 31 0,0-3-31 0,-22 3 34 15,0 0-34-15,18-4 34 0,-7 4-34 0,-11 0 27 16,0 0-27-16,0 0 28 0,9-8-28 0,-9 8 21 15,0 0-21-15,3-7 22 0,-3 7-22 0,0 0-393 0</inkml:trace>
  <inkml:trace contextRef="#ctx0" brushRef="#br0" timeOffset="7376.01">29866 3337 236 0,'0'0'0'0,"11"-4"0"0,13-3 0 16,-24 7 6-16,0 0-6 0,29-5 6 0,-3 5-6 16,-26 0 14-16,0 0-14 0,30 0 15 0,7 0-15 0,-37 0 18 15,0 0-18-15,32 3 19 0,-6 3-19 0,-26-6 21 16,0 0-21-16,22 3 21 0,-5 1-21 0,-17-4 41 15,0 0-41-15,13 8 41 0,-6-4-41 0,-7-4 42 16,0 0-42-16,0 0 43 0,-7 8-43 0,7-8 36 0,0 0-36 16,-11 9 37-16,-1-2-37 0,12-7 29 0,0 0-29 15,-18 9 30-15,-5-4-30 0,0 2-432 0</inkml:trace>
  <inkml:trace contextRef="#ctx0" brushRef="#br0" timeOffset="8064.44">29810 3115 225 0,'0'0'0'16,"0"0"0"-16,0 9 0 0,0-9 19 0,0 0-19 0,1 7 20 15,1 1-20-15,-2-8 36 0,0 0-36 0,2 9 37 16,-2 6-37-16,0-15 27 0,0 0-27 0,0 21 27 16,0 3-27-16,0-24 24 0,0 0-24 0,0 30 24 15,-2 4-24-15,2-34 30 0,0 0-30 0,-3 37 30 16,1 8-30-16,2-45 33 0,0 0-33 0,0 43 33 16,0 2-33-16,0-45 30 0,0 0-30 0,0 40 31 15,-4 1-31-15,4-41 29 0,0 0-29 0,-5 33 29 16,2 4-29-16,3-37 22 0,0 0-22 0,1 27 22 0,5 1-22 15,-6-28 15-15,0 0-15 0,7 21 16 0,2 0-16 16,-9-21 13-16,0 0-13 0,10 12 13 0,1-5-13 16,-11-7 11-16,0 0-11 0,12 1 11 0,4 3-11 15,-16-4 12-15,0 0-12 0,18 3 12 0,-1-3-12 16,-17 0 16-16,0 0-16 0,20-3 17 0,1-2-17 16,-21 5 15-16,0 0-15 0,17-7 15 0,-4-2-15 15,-13 9 6-15,0 0-6 0,12-7 6 0,2-2-6 16,-14 9 0-16,0 0 0 0,13-8 1 0,-5-4-1 0,-1 3-621 15</inkml:trace>
  <inkml:trace contextRef="#ctx0" brushRef="#br0" timeOffset="8963.95">29727 3317 259 0,'0'0'0'0,"0"0"0"0,7-5 0 16,-7 5 3-16,0 0-3 0,12 0 4 0,8 2-4 0,-20-2 4 15,0 0-4-15,26 3 4 0,4-6-4 0,-30 3 21 16,0 0-21-16,39-2 21 0,16-1-21 0,-55 3 41 0,0 0-41 16,51-4 41-16,-21 1-41 0,-30 3 58 0,0 0-58 15,24-5 58-15,3 1-58 0,-27 4 56 0,0 0-56 16,26-7 57-16,-8 6-57 0,-18 1 46 0,0 0-46 16,12 0 46-16,-1 0-46 0,-11 0 43 0,0 0-43 15,7 0 44-15,-7 0-44 0,0 0 41 0,0 0-41 16,0 0 41-16,-7 8-41 0,7-8 34 0,0 0-34 0,-16 4 34 15,-10-4-34-15,26 0 36 0,0 0-36 0,-30 0 36 16,-2 1-36-16,32-1 28 0,0 0-28 0,-34 4 29 16,1-1-29-16,33-3 22 0,0 0-22 0,-30 4 22 15,3-4-22-15,27 0 17 0,0 0-17 0,-24 2 18 16,2 4-18-16,22-6 12 0,0 0-12 0,-19 7 13 16,0 4-13-16,19-11 5 0,0 0-5 0,-18 10 6 15,-1-1-6-15,19-9 3 0,0 0-3 0,-18 8 3 16,2 3-3-16,16-11 1 0,0 0-1 0,-14 9 2 15,2-8-2-15,12-1 1 0,0 0-1 0,-9 2 2 0,2 0-2 16,7-2 2-16,0 0-2 0,0 0 2 0,0 0-2 16,0 0 2-16,0 0-2 0,-7-4 3 0,7 4-3 15,0 0 2-15,0 0-2 0,0 0 3 0,0 0-3 16,0 0 2-16,0 0-2 0,9-5 3 0,-9 5-3 16,0 0 2-16,0 0-2 0,7-7 2 0,-7 7-2 15,0 0 0-15,0 0 0 0,12-2 1 0,-5-1-1 16,-7 3 0-16,0 0 0 0,9-5 1 0,7-2-1 0,-16 7 0 15,0 0 0-15,24-9 1 0,15-3-1 0,-39 12 0 16,0 0 0-16,41-12 1 0,-8 0-1 0,-33 12 0 16,0 0 0-16,34-7 1 0,3 2-1 0,-37 5 0 15,0 0 0-15,32-7 1 0,-13 3-1 0,-19 4 0 0,0 0 0 16,12 0 1-16,-3 0-1 0,-9 0 0 0,0 0 0 16,0 0 1-16,0 0-1 0,0 0 1 0,0 0-1 15,-2 11 1-15,-17 1-1 0,19-12 1 0,0 0-1 16,-30 14 1-16,-4 8-1 0,34-22 1 0,0 0-1 0,-33 21 1 15,3 0-1-15,0-1-877 0</inkml:trace>
  <inkml:trace contextRef="#ctx0" brushRef="#br0" timeOffset="17512.52">27951 2288 91 0,'0'0'0'0,"0"0"0"15,0 0 0-15,0 0 9 0,0 0-9 0,0 0 9 16,0 0-9-16,0 0 18 0,0 0-18 0,0 0 19 16,0-9-19-16,0 9 23 0,0 0-23 0,0 0 24 15,0 0-24-15,0 0 23 0,0 0-23 0,0 0 23 16,3-9-23-16,-3 9 21 0,0 0-21 0,0 0 21 15,0-6-21-15,0 6 17 0,0 0-17 0,0 0 17 16,0 0-17-16,0 0 14 0,0 0-14 0,0 0 15 16,7-6-15-16,-7 6 12 0,0 0-12 0,0 0 13 0,0 0-13 15,0 0 11-15,0 0-11 0,0 0 11 0,0 0-11 16,0 0 8-16,0 0-8 0,0 0 9 0,0 0-9 16,0 0 8-16,0 0-8 0,0 0 8 0,0 0-8 15,0 0 3-15,0 0-3 0,0 0 4 0,0 0-4 16,0 0 2-16,0 0-2 0,0 0 2 0,0 0-2 15,0 0 0-15,0 0 0 0,0 0 1 0,0 0-1 0,0 0 0 16,0 0 0-16,0 0 0 0,7 12 0 0,-7-12 0 16,0 0 0-16,0 0 0 0,4 9 0 0,-4-9 0 15,0 0 0-15,2 9 1 0,-1-1-1 0,-1-8 3 0,0 0-3 16,0 11 3-16,-1 1-3 0,1-12 8 16,0 0-8-16,-4 9 9 0,0 3-9 0,4-12 13 0,0 0-13 15,-1 15 14-15,-1-1-14 0,2-14 16 0,0 0-16 16,0 16 16-16,0-4-16 0,0-12 16 0,0 0-16 15,0 15 17-15,0 10-17 0,0-25 16 0,0 0-16 0,0 20 17 16,0 1-17-16,0-21 16 0,0 0-16 0,0 23 16 16,0-6-16-16,0-17 18 0,0 0-18 0,0 19 19 15,-2 2-19-15,2-21 16 0,0 0-16 0,-3 21 16 16,-3-6-16-16,6-15 8 0,0 0-8 0,-5 17 9 16,3-1-9-16,2-16 3 0,0 0-3 0,0 16 4 15,0-4-4-15,0-12 1 0,0 0-1 0,0 8 2 16,0 1-2-16,0-9 1 0,0 0-1 0,0 10 1 15,2-1-1-15,-2-9 0 0,0 0 0 0,2 5 1 16,0 2-1-16,-2-7 1 0,0 0-1 0,1 9 1 16,1-2-1-16,-2-7 2 0,0 0-2 0,0 12 3 0,0 2-3 15,0-14 4-15,0 0-4 0,0 12 4 0,0 0-4 16,0-12 8-16,0 0-8 0,0 10 8 0,0 2-8 16,0-12 9-16,0 0-9 0,0 9 9 0,0 0-9 15,0-9 10-15,0 0-10 0,0 8 11 0,0 3-11 16,0-11 12-16,0 0-12 0,0 5 12 0,-2 2-12 15,2-7 15-15,0 0-15 0,-3 9 16 0,1-4-16 16,2-5 16-16,0 0-16 0,0 0 16 0,0 10-16 0,0-10 16 16,0 0-16-16,0 0 16 0,0 0-16 0,0 0 6 15,0 0-6-15,0 5 7 0,0-5-7 0,0 0 2 16,0 0-2-16,0 0 2 0,0 0-2 0,0 0 0 0,0 0 0 16,0 7 1-16,0-7-1 0,0 0 0 0,0 0 0 15,0 0 0-15,0 0 0 0,0 0 0 0,0 0 0 16,0 0 0-16,0 0 0 0,0 0 0 0,0 0 0 15,0 0 1-15,0 0-1 0,0 0 1 0,0 0-1 16,0 0 2-16,0 0-2 0,0 0 2 0,0 0-2 0,0 0 3 16,4 9-3-16,-4-9 2 0,0 0-2 15,1 8 3-15,1 5-3 0,-2-13 1 0,0 0-1 0,0 7 2 16,0-7-2-16,0 0 1 0,0 0-1 0,0 8 2 16,0-8-2-16,0 0 1 0,0 0-1 0,0 0 1 15,0 0-1-15,0 0 1 0,0 0-1 0,0 0 1 16,0 0-1-16,0 0 1 0,0 0-1 0,0 0 1 15,0 0-1-15,0 0 1 0,0 0-1 0,0 0 1 16,0-12-1-16,0 12 0 0,0 0 0 0,0-16 1 16,0-1-1-16,0 17 0 0,0 0 0 0,0-19 1 0,0-2-1 15,0 21 0-15,0 0 0 0,0-24 1 0,0-4-1 16,0 28 1-16,0 0-1 0,0-32 2 0,0-1-2 16,0 33 2-16,0 0-2 0,-2-31 3 0,-5-6-3 15,7 37 4-15,0 0-4 0,-5-29 5 0,3 1-5 16,2 28 4-16,0 0-4 0,-2-21 5 0,-1 2-5 15,3 19 5-15,0 0-5 0,-5-17 5 0,1 1-5 16,4 16 6-16,0 0-6 0,-2-12 7 0,4 0-7 0,-2 12 8 16,0 0-8-16,2-12 9 0,-2-3-9 0,0 15 7 15,0 0-7-15,2-18 8 0,-1 3-8 0,-1 15 7 16,0 0-7-16,2-19 8 0,-2 1-8 0,0 18 7 0,0 0-7 16,-2-20 8-16,-1 4-8 0,3 16 6 0,0 0-6 15,-4-12 7-15,3 3-7 0,1 9 6 0,0 0-6 16,0-7 7-16,1-1-7 0,-1 8 5 0,0 0-5 15,2-9 6-15,0 2-6 0,-2 7 3 16,0 0-3-16,0-9 4 0,0 9-4 0,0 0 2 0,0 0-2 16,0-8 2-16,0 8-2 0,0 0 2 0,0 0-2 0,0 0 3 15,0-7-3-15,0 7 2 0,0 0-2 0,0 0 2 16,0 0-2-16,0 0 2 0,0 0-2 0,7 0 3 16,-4 7-3-16,-3-7 2 0,0 0-2 0,6 14 3 15,-1 1-3-15,-5-15 2 0,0 0-2 0,4 19 2 16,-6 2-2-16,2-21 2 0,0 0-2 0,-4 29 2 15,1 11-2-15,3-40 3 0,0 0-3 0,0 40 4 16,0 0-4-16,0-40 3 0,0 0-3 0,0 38 3 16,-4-4-3-16,4-34 3 0,0 0-3 0,-5 33 3 15,1-3-3-15,4-30 2 0,0 0-2 0,-1 27 3 0,-5 1-3 16,6-28 1-16,0 0-1 0,-5 24 2 0,3-3-2 16,2-21 1-16,0 0-1 0,0 19 2 0,0-2-2 15,0-17 0-15,0 0 0 0,2 20 1 0,0-7-1 16,-2-13 0-16,0 0 0 0,2 16 1 0,-2-4-1 15,0-12 0-15,0 0 0 0,1 9 1 0,3-2-1 16,-4-7 1-16,0 0-1 0,0 0 1 0,5 8-1 16,-5-8 2-16,0 0-2 0,0 0 2 0,0 16-2 0,0-16 2 15,0 0-2-15,2 12 2 0,0-3-2 0,-2-9 1 16,0 0-1-16,0 0 2 0,1 7-2 0,-1-7 1 16,0 0-1-16,0 0 1 0,2 5-1 0,-2-5 0 0,0 0 0 15,0 0 0-15,0 0 0 0,0 0 0 0,0 0 0 16,0 0 0-16,0 0 0 0,0 0 0 0,0 0 0 15,2-12 0-15,-2 3 0 0,0 9 0 0,0 0 0 16,0-12 0-16,0-4 0 0,0 16 0 0,0 0 0 0,-2-24 1 16,-1-9-1-16,3 33 1 0,0 0-1 0,-4-33 1 15,2-7-1-15,2 40 2 0,0 0-2 0,-1-39 2 16,-5-10-2-16,6 49 1 0,0 0-1 0,-5-57 2 16,2-3-2-16,3 60 1 0,0 0-1 0,-2-56 2 15,2 20-2-15,0 36 1 0,0 0-1 0,3-26 1 16,1-2-1-16,-4 28 1 0,0 0-1 0,2-24 1 15,-2 3-1-15,0 21 2 0,0 0-2 0,0-19 2 16,1 10-2-16,-1 9 5 0,0 0-5 0,0-12 5 16,-1 4-5-16,1 8 7 0,0 0-7 0,-2-7 7 15,2 7-7-15,0 0 8 0,0 0-8 0,0-9 8 16,0 9-8-16,0 0 8 0,0 0-8 0,0 0 9 0,0 0-9 16,0 0 6-16,0 0-6 0,0 0 6 0,3 9-6 15,-3-9 5-15,0 0-5 0,2 7 5 0,0 1-5 16,-2-8 3-16,0 0-3 0,0 12 3 0,0 1-3 15,0-13 3-15,0 0-3 0,0 17 3 0,0 5-3 16,0-22 2-16,0 0-2 0,2 25 3 0,-1 8-3 16,-1-33 1-16,0 0-1 0,4 36 1 0,-1 4-1 0,-3-40 0 15,0 0 0-15,6 36 1 0,3-3-1 16,-9-33 0-16,0 0 0 0,10 33 1 0,-1-2-1 0,-9-31 0 16,0 0 0-16,5 29 0 0,1-4 0 0,-6-25 0 0,0 0 0 15,5 24 0-15,-2 0 0 0,-3-24-1 16,0 0 1-16,2 19 0 0,2 2 0 0,-4-21-2 0,0 0 2 15,3 21-1-15,-1-6 1 0,-2-15-3 0,0 0 3 16,0 16-3-16,0 1 3 0,0-17-3 0,0 0 3 16,0 16-3-16,-2-11 3 0,2-5-4 0,0 0 4 0,0 0-3 15,-5 10 3-15,5-10-2 0,0 0 2 0,0 0-2 16,2 5 2-16,-2-5-1 0,0 0 1 0,0 0 0 16,0 0 0-16,0 0 0 0,0 0 0 0,3 7 0 15,-3-7 0-15,0 0 0 0,0 0 0 0,-3 12 0 16,3-12 0-16,0 0 0 0,0 0 0 0,1 6 0 15,-1-6 0-15,0 0-1 0,0 0 1 0,2 7 0 16,-2-7 0-16,0 0-1 0,0 0 1 0,2 12-1 16,-2-12 1-16,0 0-2 0,0 0 2 0,4 8-1 15,-4-8 1-15,0 0-1 0,0 0 1 0,0 0-1 16,0 0 1-16,0 0 0 0,0 0 0 0,0 0 0 0,0 0 0 16,0 0 0-16,0 0 0 0,0 0 0 0,-6-19 0 15,6 19 0-15,0 0 0 0,0-17 1 0,0-4-1 16,0 21 1-16,0 0-1 0,-3-31 2 0,-6-5-2 15,9 36 2-15,0 0-2 0,-9-37 3 0,4 4-3 16,5 33 2-16,0 0-2 0,-4-39 3 0,1-10-3 16,3 49 2-16,0 0-2 0,-4-48 3 0,2 3-3 15,2 45 2-15,0 0-2 0,-1-40 2 0,1 4-2 16,0 36 2-16,0 0-2 0,0-28 2 0,0 7-2 0,0 21 2 16,0 0-2-16,1-17 2 0,1 1-2 0,-2 16 1 15,0 0-1-15,2-12 2 0,-2 4-2 0,0 8 1 16,0 0-1-16,0-11 1 0,0 6-1 0,0 5 0 0,0 0 0 15,0 0 1-15,0-9-1 0,0 9 0 0,0 0 0 16,0 0 0-16,5 9 0 0,-5-9-1 0,0 0 1 16,4 12 0-16,-2 12 0 0,-2-24-1 0,0 0 1 15,0 30 0-15,0 10 0 0,0-40-2 0,0 0 2 16,1 43-2-16,3 2 2 0,-4-45-2 0,0 0 2 0,2 45-2 16,-4-5 2-16,2-40-2 0,0 0 2 0,-2 36-2 15,2-3 2-15,0-33-3 0,0 0 3 0,2 27-3 16,-2 1 3-16,0-28-3 0,0 0 3 0,-2 30-2 15,-3-6 2-15,5-24-2 0,0 0 2 0,-4 24-1 16,8 4 1-16,-4-28-1 0,0 0 1 0,3 24-1 16,-3 0 1-16,0-24-1 0,0 0 1 0,-3 21 0 15,-3-5 0-15,6-16-1 0,0 0 1 0,-3 8 0 16,3-8 0-16,0 0-899 0</inkml:trace>
  <inkml:trace contextRef="#ctx0" brushRef="#br0" timeOffset="20449.56">27922 2198 91 0,'0'0'0'0,"0"0"0"15,-10 12 0-15,10-12 3 0,0 0-3 0,-11 9 3 16,-1 3-3-16,12-12 7 0,0 0-7 0,-16 15 8 16,-3 6-8-16,19-21 10 0,0 0-10 0,-18 21 10 15,4 10-10-15,14-31 13 0,0 0-13 0,-14 33 14 16,0 3-14-16,14-36 15 0,0 0-15 0,-9 30 15 16,5-3-15-16,4-27 21 0,0 0-21 0,2 21 22 15,2-11-22-15,-4-10 26 0,0 0-26 0,0 0 26 16,3 6-26-16,-3-6 34 0,0 0-34 0,0 0 34 15,9-12-34-15,-9 12 26 0,0 0-26 0,12-21 27 0,9-12-27 16,-21 33 36-16,0 0-36 0,20-31 37 0,-8 13-37 16,-12 18 41-16,0 0-41 0,13-19 41 0,2-5-41 15,-15 24 35-15,0 0-35 0,16-24 35 0,-9 7-35 16,-7 17 26-16,0 0-26 0,7-16 27 0,4-5-27 16,-11 21 18-16,0 0-18 0,11-22 18 0,-4 8-18 15,-7 14 12-15,0 0-12 0,3-7 13 0,-3 7-13 16,0 0 9-16,0 0-9 0,5-5 9 0,-5 5-9 0,0 0 7 15,0 0-7-15,7-7 7 0,-7 7-7 0,0 0 5 16,0 0-5-16,11 0 6 0,-7 12-6 0,-4-12 5 16,0 0-5-16,1 16 6 0,3 1-6 0,-4-17 9 0,0 0-9 15,2 22 10-15,-4 3-10 0,2-25 13 0,0 0-13 16,-4 17 14-16,1-2-14 0,3-15 17 0,0 0-17 16,-2 9 17-16,2-9-17 0,0 0 19 0,0 0-19 15,0 0 20-15,0 0-20 0,0 0 21 0,0 0-21 16,0 0 22-16,4-5-22 0,-4 5 20 0,0 0-20 0,1-7 20 15,-1-5-20-15,0 12 19 0,0 0-19 0,-1-16 20 16,-3 2-20-16,4 14 16 0,0 0-16 0,-2-12 16 16,2 0-16-16,0 12 13 0,0 0-13 0,0-12 14 15,0-3-14-15,0 15 12 0,0 0-12 0,0-13 12 16,0 5-12-16,0 8 4 0,0 0-4 0,0-7 5 16,0 7-5-16,0 0 1 0,0 0-1 0,0 0 1 15,0 0-1-15,0 0 0 0,0 0 0 0,-9 3 0 16,9-3 0-16,0 0 0 0,0 0 0 0,-3 9 0 15,3-9 0-15,0 0 0 0,0 0 0 0,0 0 0 16,0 0 0-16,0 0 0 0,0 0 0 0,0 0 0 0,0 0 0 16,0 0 0-16,0 0 0 0,0 0 0 0,7-5 0 15,-7 5 0-15,0 0 0 0,0 0 0 0,0 0 0 16,0 0 0-16,0 0 0 0,0 0 0 0,7-7 0 16,-7 7 0-16,0 0 0 0,0 0 1 0,0 0-1 15,0 0 0-15,0 0 0 0,0 0 1 0,0 0-1 16,0 0 0-16,0 0 0 0,0 12 1 0,5 0-1 0,-5-12 1 15,0 0-1-15,9 12 1 0,2 7-1 0,-11-19 1 16,0 0-1-16,10 21 1 0,3 3-1 0,-13-24 1 16,0 0-1-16,14 21 1 0,0-2-1 0,-14-19 1 0,0 0-1 15,12 17 1-15,-3 2-1 0,-9-19 0 0,0 0 0 16,9 18 1-16,0-3-1 0,-9-15 0 0,0 0 0 16,9 16 0-16,-4 5 0 0,-5-21 0 0,0 0 0 15,2 15 0-15,-4-3 0 0,2-12 1 0,0 0-1 16,0 6 2-16,0-6-2 0,0 0 1 0,0 0-1 0,9 3 2 15,-9-3-2-15,0 0-804 0</inkml:trace>
  <inkml:trace contextRef="#ctx0" brushRef="#br0" timeOffset="21335.84">29944 2224 91 0,'0'0'0'0,"0"0"0"16,0 0 0-16,0 0 1 0,0 0-1 0,0 0 2 15,0 0-2-15,0 0 7 0,0 0-7 0,0 0 8 16,0 0-8-16,0 0 11 0,0 0-11 0,-7 7 12 15,7-7-12-15,0 0 12 0,0 0-12 0,-7 8 12 16,3-1-12-16,1 2-57 0</inkml:trace>
  <inkml:trace contextRef="#ctx0" brushRef="#br0" timeOffset="24443.14">29923 2161 102 0,'0'0'0'0,"0"0"0"0,0 0 0 16,0 0 1-16,0 0-1 0,0 0 1 0,0 0-1 16,0 0 1-16,0 0-1 0,0 0 1 0,0 0-1 15,0 0 1-15,0 0-1 0,0 0 2 0,0 9-2 0,0-9 2 16,0 0-2-16,0 0 2 0,0 0-2 0,0 0 2 16,0 0-2-16,0 0 2 0,8 9-2 0,-8-9 1 15,0 0-1-15,0 0 2 0,7 0-2 0,-7 0 2 16,0 0-2-16,0 0 2 0,8 0-2 0,-8 0 3 0,0 0-3 15,0 0 4-15,7 12-4 0,-7-12 7 16,0 0-7-16,0 0 7 0,0 0-7 0,0 0 13 0,0 0-13 16,1 7 13-16,-1-7-13 0,0 0 17 0,0 0-17 15,0 0 17-15,0 0-17 0,0 0 20 0,0 0-20 0,0 0 20 16,0 0-20-16,0 0 15 0,0 0-15 0,0 0 16 16,0 0-16-16,0 0 10 0,0 0-10 0,0 0 10 15,0 0-10-15,0 0 7 0,0 0-7 0,0 0 7 16,0 0-7-16,0 0 4 0,0 0-4 0,0 0 5 15,0 0-5-15,0 0 2 0,0 0-2 0,7 5 3 16,-7-5-3-16,0 0 1 0,0 0-1 0,0 0 2 16,0 0-2-16,0 0 1 0,0 0-1 0,7 0 1 15,-7 0-1-15,0 0 2 0,0 0-2 0,0 0 3 16,0 0-3-16,0 0 5 0,0 0-5 0,9-3 6 16,-9 3-6-16,0 0 11 0,0 0-11 0,9 0 12 0,-9 0-12 15,0 0 18-15,0 0-18 0,11-6 18 0,-11 6-18 16,0 0 21-16,0 0-21 0,0 0 21 0,7-7-21 15,-7 7 20-15,0 0-20 0,0 0 21 0,0 0-21 16,0 0 13-16,0 0-13 0,0 0 14 0,-11-5-14 16,11 5 7-16,0 0-7 0,0 0 7 0,-9-3-7 15,9 3 4-15,0 0-4 0,0 0 4 0,0 0-4 16,0 0 1-16,0 0-1 0,0 0 1 0,-7 0-1 0,7 0 0 16,0 0 0-16,0 0 0 0,0 0 0 0,0 0-1 15,0 0 1-15,0 0 0 0,-7 0 0 0,7 0 0 16,0 0 0-16,0 0 0 0,0 0 0 0,0 0 0 0,0 0 0 15,0 0 1-15,-7 0-1 0,7 0 4 0,0 0-4 16,0 0 4-16,0 0-4 0,0 0 7 0,0 0-7 16,0 0 7-16,-3 7-7 0,3-7 10 0,0 0-10 15,0 0 10-15,0 0-10 0,0 0 11 0,0 0-11 16,0 0 12-16,0 0-12 0,0 0 11 0,0 0-11 16,0 8 12-16,0-2-12 0,0-6 12 0,0 0-12 0,0 6 13 15,0 3-13-15,0-9 13 0,0 0-13 0,0 9 14 16,1 6-14-16,-1-15 16 0,0 0-16 0,2 16 16 15,-2 1-16-15,0-17 16 0,0 0-16 0,0 23 17 16,2 1-17-16,-2-24 14 0,0 0-14 0,2 29 15 16,-1 8-15-16,-1-37 13 0,0 0-13 0,2 40 13 15,0 8-13-15,-2-48 10 0,0 0-10 0,2 45 10 16,-2-5-10-16,0-40 9 0,0 0-9 0,-2 29 9 16,0 2-9-16,2-31 8 0,0 0-8 0,0 25 9 15,-2-10-9-15,2-15 11 0,0 0-11 0,-1 14 12 0,-1-2-12 16,2-12 14-16,0 0-14 0,-2 10 15 0,2-10-15 15,0 0 17-15,0 0-17 0,0 9 18 0,0-9-18 16,0 0 18-16,0 0-18 0,0 0 18 0,0 0-18 16,0 0 20-16,0 0-20 0,-5-9 20 0,3 3-20 15,2 6 21-15,0 0-21 0,-2-13 21 0,-1-11-21 16,3 24 22-16,0 0-22 0,-5-29 22 0,-1-8-22 16,6 37 23-16,0 0-23 0,-3-36 23 0,-3-12-23 0,6 48 15 15,0 0-15-15,-5-47 15 0,2 5-15 0,3 42 11 16,0 0-11-16,0-36 11 0,3 3-11 0,-3 33 6 15,0 0-6-15,2-24 7 0,-2 0-7 0,0 24 5 16,0 0-5-16,0-19 5 0,2 3-5 0,-2 16 3 0,0 0-3 16,0-12 3-16,-2 7-3 0,2 5 3 0,0 0-3 15,0 0 3-15,-2-9-3 0,2 9 3 0,0 0-3 16,0 0 4-16,0 0-4 0,0 0 5 0,0 0-5 16,0 0 6-16,0 0-6 0,0 0 6 0,0 0-6 0,0 0 6 15,0 12-6-15,0-12 7 0,0 0-7 0,0 12 7 16,0 6-7-16,0-18 4 0,0 0-4 0,0 24 5 15,0 4-5-15,0-28 4 0,0 0-4 0,4 36 4 16,-1 4-4-16,-3-40 2 0,0 0-2 0,4 41 3 16,-3-1-3-16,-1-40 2 0,0 0-2 0,2 36 2 15,0-8-2-15,-2-28 1 0,0 0-1 0,2 24 2 16,-2-6-2-16,0-18 2 0,0 0-2 0,0 15 3 16,0-3-3-16,0-12 3 0,0 0-3 0,0 9 4 15,-2-2-4-15,2-7 3 0,0 0-3 0,0 0 4 0,-12 2-4 16,12-2 3-16,0 0-3 0,0 0 3 0,-9 3-3 15,0 1-940-15</inkml:trace>
  <inkml:trace contextRef="#ctx0" brushRef="#br0" timeOffset="24960.2">29845 2445 102 0,'0'0'0'0,"2"7"0"16,0 7 0-16,-2-14 6 0,0 0-6 0,1 19 7 15,1 5-7-15,-2-24 8 0,0 0-8 0,5 25 9 16,4 7-9-16,-9-32 24 0,0 0-24 0,11 32 24 16,3-3-24-16,-14-29 32 0,0 0-32 0,16 24 32 15,0-5-32-15,-16-19 30 0,0 0-30 0,14 18 31 16,-5-6-31-16,-9-12 26 0,0 0-26 0,8 8 27 16,1-1-27-16,-9-7 23 0,0 0-23 0,9 5 23 15,-9-5-23-15,0 0 25 0,0 0-25 0,9 7 25 16,-9-7-25-16,0 0 24 0,0 0-24 0,9-7 25 0,-4-1-25 15,-5 8 24-15,0 0-24 0,5-12 25 0,2-6-25 16,-7 18 35-16,0 0-35 0,7-22 35 0,-1-11-35 16,-6 33 44-16,0 0-44 0,5-33 44 0,0 5-44 15,-5 28 54-15,0 0-54 0,7-24 54 0,-1 7-54 16,-6 17 52-16,0 0-52 0,5-19 53 0,0 3-53 16,-5 16 44-16,0 0-44 0,5-14 44 0,-1 8-44 15,-4 6 27-15,0 0-27 0,2-9 28 0,1 0-28 0,-3 9 14 16,0 0-14-16,4-7 15 0,-4 7-15 0,0 0 4 15,0 0-4-15,0 0 5 0,5 16-5 0,0 1-768 16</inkml:trace>
  <inkml:trace contextRef="#ctx0" brushRef="#br0" timeOffset="25929.9">31097 2161 169 0,'0'0'0'15,"-1"9"0"-15,-3 12 0 0,4-21 15 0,0 0-15 16,-2 24 15-16,4 9-15 0,-2-33 30 0,0 0-30 0,2 40 30 15,-2 3-30-15,0-43 31 0,0 0-31 0,2 49 31 16,-1 4-31-16,-1-53 22 0,0 0-22 0,2 52 23 16,0 0-23-16,-2-52 24 0,0 0-24 0,2 45 24 15,-1-9-24-15,-1-36 25 0,0 0-25 16,-1 30 26-16,-6-8-26 0,7-22 25 0,0 0-25 0,-7 12 25 16,1-6-25-16,6-6 25 0,0 0-25 0,0 0 26 15,-10-4-26-15,10 4 18 0,0 0-18 0,-6-5 18 16,1-7-18-16,0 3-392 0</inkml:trace>
  <inkml:trace contextRef="#ctx0" brushRef="#br0" timeOffset="26457.47">30972 2376 281 0,'0'0'0'15,"0"0"0"-15,7 5 0 0,-7-5 3 0,0 0-3 16,9 12 3-16,7 16-3 0,-16-28 8 0,0 0-8 0,16 33 8 15,-2 10-8-15,-14-43 12 0,0 0-12 0,16 42 13 16,3-2-13-16,-19-40 10 0,0 0-10 0,20 36 10 16,-1-12-10-16,-19-24 9 0,0 0-9 0,16 19 10 15,-4-7-10-15,-12-12 14 0,0 0-14 0,11 5 14 16,-11-5-14-16,0 0 31 0,0 0-31 0,10 0 32 16,-3-3-32-16,-7 3 47 0,0 0-47 0,6-5 47 15,-3-11-47-15,-3 16 53 0,0 0-53 0,4-24 54 16,1-12-54-16,-5 36 56 0,0 0-56 0,5-42 57 15,-1-6-57-15,-4 48 56 0,0 0-56 0,2-40 56 16,-2 12-56-16,0 28 45 0,0 0-45 0,1-17 46 0,3 5-46 16,-4 12 37-16,0 0-37 0,3-11 37 0,-3 11-37 15,0 0 26-15,0 0-26 0,0 0 26 0,0 0-26 16,0 0 19-16,0 0-19 0,0 0 20 0,0 0-20 16,0 0 9-16,0 0-9 0,0 11 9 0,0 1-9 15,0-12 4-15,0 0-4 0,0 12 4 0,-3 9-4 16,3-21 0-16,0 0 0 0,-5 27 1 0,-1 3-1 0,6-30-1 15,0 0 1-15,-3 24-1 0,3-3 1 16,0-2-814-16</inkml:trace>
  <inkml:trace contextRef="#ctx0" brushRef="#br0" timeOffset="27157.61">31071 2175 225 0,'0'0'0'0,"0"0"0"15,0 0 0-15,0 0 0 0,0 0 0 0,0 0 1 16,0 11-1-16,0-11 4 0,0 0-4 0,0 8 5 16,0 4-5-16,0-12 9 0,0 0-9 0,-2 18 10 0,-1 4-10 15,3-22 14-15,0 0-14 0,-2 24 14 0,4 1-14 16,-2-25 17-16,0 0-17 0,1 26 18 0,3 8-18 16,-4-34 27-16,0 0-27 0,3 37 27 0,3 4-27 15,-6-41 33-15,0 0-33 0,7 40 33 0,-4 0-33 16,-3-40 33-16,0 0-33 0,4 36 34 0,-4-6-34 15,0-30 39-15,0 0-39 0,2 24 40 0,1-12-40 0,-3-12 34 16,0 0-34-16,0 0 34 0,5 9-34 0,-5-9 30 16,0 0-30-16,0 0 31 0,4-9-31 0,-4 9 25 15,0 0-25-15,0-17 26 0,0-11-26 0,0 28 22 16,0 0-22-16,0-36 22 0,0-13-22 0,0 49 22 0,0 0-22 16,0-52 22-16,0 0-22 0,0 52 22 0,0 0-22 15,0-50 22-15,0 3-22 0,0 47 20 0,0 0-20 16,0-41 21-16,0 4-21 0,0 37 19 0,0 0-19 15,-2-32 20-15,0 13-20 0,2 19 16 0,0 0-16 16,-1-18 16-16,-3 8-16 0,4 10 13 0,0 0-13 0,-5-5 14 16,5 5-14-16,0 0 10 0,0 0-10 0,-7 3 11 15,7 9-11-15,0-12 9 0,0 0-9 0,0 21 10 16,0 7-10-16,0-28 10 0,0 0-10 0,0 33 10 16,0 6-10-16,0-39 8 0,0 0-8 0,0 45 9 15,-4 0-9-15,4-45 8 0,0 0-8 0,-3 56 8 16,3 6-8-16,0-62 7 0,0 0-7 0,1 61 7 15,-1-9-7-15,0-52 6 0,0 0-6 0,-3 45 7 16,-2-9-7-16,5-36 5 0,0 0-5 0,-7 31 6 16,-2-3-6-16,9-28 6 0,0 0-6 0,-9 24 6 0,2-7-6 15,7-17 4-15,0 0-4 0,-7 12 4 0,7-12-4 16,0 0 1-16,0 0-1 0,-9-3 1 0,9-9-1 16,0 0-831-16</inkml:trace>
  <inkml:trace contextRef="#ctx0" brushRef="#br0" timeOffset="27823.1">30956 2315 135 0,'0'0'0'0,"0"0"0"16,0 0 0-16,0 0 0 0,0 0 0 0,7 0 0 16,-7 0 0-16,0 0 3 0,0 0-3 0,0 0 4 15,9 13-4-15,-9-13 10 0,0 0-10 0,5 12 10 16,1 8-10-16,-6-20 37 0,0 0-37 0,7 25 38 15,2 8-38-15,-9-33 47 0,0 0-47 0,10 36 47 16,3 4-47-16,-13-40 57 0,0 0-57 0,14 36 57 16,0-3-57-16,-14-33 54 0,0 0-54 0,12 31 55 15,-1-3-55-15,-11-28 47 0,0 0-47 0,7 21 48 0,0-6-48 16,-7-15 47-16,0 0-47 0,5 12 48 0,0-3-48 16,-5-9 44-16,0 0-44 0,0 0 44 0,0 0-44 15,0 0 39-15,0 0-39 0,7-4 39 0,-5-4-39 16,-2 8 33-16,0 0-33 0,2-12 33 0,1-7-33 15,-3 19 29-15,0 0-29 0,4-21 30 0,1-7-30 16,-5 28 35-16,0 0-35 0,9-29 36 0,0-14-36 16,-9 43 31-16,0 0-31 0,11-39 32 0,-3 12-32 0,-8 27 26 15,0 0-26-15,11-24 27 0,3-1-27 0,-14 25 20 16,0 0-20-16,14-24 21 0,-3 8-21 0,-11 16 18 16,0 0-18-16,7-12 19 0,0 0-19 0,-7 12 15 0,0 0-15 15,5-8 16-15,-1-1-16 0,-4 9 13 0,0 0-13 16,0 0 13-16,0 0-13 0,0 0 11 0,0 0-11 15,-16 17 12-15,2 7-12 0,14-24 9 0,0 0-9 16,-14 32 9-16,-1 4-9 0,15-36 6 0,0 0-6 16,-14 38 6-16,-2 5-6 0,16-43 3 0,0 0-3 0,-15 42 4 15,0 1-4-15,15-43 2 0,0 0-2 0,-17 45 3 16,-4-9-3-16,21-36 1 0,0 0-1 0,-23 37 2 16,2-6-2-16,21-31 2 0,0 0-2 0,-20 29 3 15,8-10-3-15,12-19 0 0,0 0 0 0,-5 9 1 16,5-9-1-16,0 0-2 0,0 0 2 0,0 0-1 15,8 0 1-15,1-3-1011 0</inkml:trace>
  <inkml:trace contextRef="#ctx0" brushRef="#br0" timeOffset="60818.57">28706 2530 124 0,'0'0'0'0,"0"0"0"15,3 43 0-15,-3-43 2 0,0 0-2 0,5 38 2 16,2-1-2-16,-7-37 4 0,0 0-4 0,7 34 4 15,-1-8-4-15,-6-26 8 0,0 0-8 0,3 25 9 0,-1-3-9 16,-2-22 9-16,0 0-9 0,4 17 10 0,3-5-10 16,-7-12 11-16,0 0-11 0,7 7 11 0,-7-7-11 15,0 0 12-15,0 0-12 0,5 9 12 0,-5-9-12 16,0 0 19-16,0 0-19 0,0 0 20 0,2-9-20 16,-2 9 24-16,0 0-24 0,0 0 24 0,-4-15-24 15,4 15 25-15,0 0-25 0,-5-16 25 0,-2-1-25 16,7 17 22-16,0 0-22 0,-7-23 23 0,3 3-23 0,4 20 23 15,0 0-23-15,-3-30 23 0,-3-1-23 0,6 31 21 16,0 0-21-16,-7-33 21 0,4 0-21 0,3 33 17 16,0 0-17-16,-2-31 17 0,0 4-17 0,2 27 12 0,0 0-12 15,-1-26 13-15,-1 1-13 0,2 25 8 0,0 0-8 16,0-22 8-16,3 5-8 0,-3 17 4 0,0 0-4 16,4-20 4-16,1 7-4 0,-5 13 2 0,0 0-2 15,5-16 3-15,-1 7-3 0,-4 9 2 0,0 0-2 16,2-12 2-16,1 2-2 0,-3 10 3 0,0 0-3 0,4-9 4 15,-1 1-4-15,-3 8 7 0,0 0-7 0,0 0 8 16,7-9-8-16,-7 9 13 0,0 0-13 0,0 0 14 16,7-7-14-16,-7 7 16 0,0 0-16 0,0 0 16 15,8-5-16-15,-8 5 14 0,0 0-14 0,0 0 15 16,7-12-15-16,-7 12 13 0,0 0-13 0,0 0 14 16,8-7-14-16,-8 7 11 0,0 0-11 0,0 0 12 15,4 7-12-15,-4-7 7 0,0 0-7 0,-2 12 8 16,-1 5-8-16,3-17 4 0,0 0-4 0,-4 24 4 15,2 13-4-15,2-37 1 0,0 0-1 0,-1 43 2 0,-1 11-2 16,2-54 0-16,0 0 0 0,-2 55 1 0,0-1-1 16,2-54 0-16,0 0 0 0,-1 45 0 0,-1-6 0 15,2-39 0-15,0 0 0 0,-4 33 0 0,-3-2 0 16,7-31 0-16,0 0 0 0,-5 25 1 0,3-5-1 16,2-20 1-16,0 0-1 0,0 16 1 0,0-7-1 15,0-9 3-15,0 0-3 0,0 7 3 0,0-7-3 16,0 0 6-16,0 0-6 0,0 0 7 0,-9 0-7 0,9 0 9 15,0 0-9-15,-1-7 9 0,-1-5-9 0,2 12 8 16,0 0-8-16,-2-21 8 0,-2-3-8 0,4 24 8 16,0 0-8-16,-3-32 8 0,-1 0-8 0,4 32 9 0,0 0-9 15,-1-40 10-15,-1-9-10 0,2 49 11 0,0 0-11 16,2-53 11-16,3-4-11 0,-5 57 10 0,0 0-10 16,7-56 11-16,-2 20-11 0,-5 36 8 0,0 0-8 15,6-30 9-15,1-1-9 0,-7 31 8 0,0 0-8 16,7-24 9-16,-2 8-9 0,-5 16 7 0,0 0-7 0,4-12 7 15,-3-2-7-15,-1 14 6 0,0 0-6 0,4-12 7 16,-1 0-7-16,-3 12 8 0,0 0-8 0,2-7 8 16,-2-1-8-16,0 8 7 0,0 0-7 0,0 0 7 15,5-7-7-15,-5 7 7 0,0 0-7 0,0 0 7 16,7 15-7-16,-7-15 4 0,0 0-4 0,2 25 4 16,-4 6-4-16,2-31 1 0,0 0-1 0,0 36 2 15,4 0-2-15,-4-36 0 0,0 0 0 0,3 45 1 16,-1 9-1-16,-2-54 0 0,0 0 0 0,0 55 1 15,0-6-1-15,0-49 0 0,0 0 0 0,2 48 0 16,-2-8 0-16,0-40 0 0,0 0 0 0,-2 33 0 0,2-9 0 16,0-24 0-16,0 0 0 0,2 21 1 0,-6-2-1 15,4-19 1-15,0 0-1 0,-5 12 1 0,0-7-1 16,5-5 0-16,0 0 0 0,0 0 1 0,-7 4-1 16,7-4 0-16,0 0 0 0,0 0 1 0,-7-7-1 15,7 7 0-15,0 0 0 0,-5-5 0 0,-4-11 0 16,9 16 0-16,0 0 0 0,-9-21 0 15,2-6 0-15,7 27 0 0,0 0 0 0,-5-37 0 0,-1-8 0 0,6 45 1 16,0 0-1-16,-3-52 2 0,-1-1-2 0,4 53 4 16,0 0-4-16,-3-56 4 0,-1 15-4 0,4 41 4 15,0 0-4-15,-3-36 4 0,-1 11-4 0,4 25 5 0,0 0-5 16,-3-22 5-16,3 8-5 0,0 14 4 0,0 0-4 16,0-12 5-16,0 5-5 0,0 7 4 0,0 0-4 15,0-9 4-15,0 9-4 0,0 0 4 0,0 0-4 16,0 0 4-16,-9 0-4 0,9 0 3 0,0 0-3 15,0 12 3-15,0 6-3 0,0-18 2 0,0 0-2 0,1 36 3 16,1 11-3-16,-2-47 1 0,0 0-1 0,2 53 2 16,-2 3-2-16,0-56 0 0,0 0 0 0,2 50 1 15,1-3-1-15,-3-47 0 0,0 0 0 0,7 41 0 16,-1-4 0-16,-6-37 0 0,0 0 0 0,1 36 0 16,-2-5 0-16,1-31 0 0,0 0 0 0,-6 29 0 15,-1-1 0-15,7-28-1 0,0 0 1 0,-3 24 0 16,-1-8 0-16,4-16-1 0,0 0 1 0,-3 9 0 15,3-9 0-15,0 0-759 0</inkml:trace>
  <inkml:trace contextRef="#ctx0" brushRef="#br0" timeOffset="61396.85">28466 2466 102 0,'0'0'0'0,"0"0"0"15,-6 12 0-15,6-12 5 0,0 0-5 0,-1 11 6 16,1-11-6-16,0 0 15 0,0 0-15 0,8-16 15 15,5-8-15-15,-13 24 21 0,0 0-21 0,23-37 21 16,10-8-21-16,-33 45 19 0,0 0-19 0,35-43 19 0,-6 10-19 16,-29 33 18-16,0 0-18 0,24-27 19 15,1 2-19-15,-25 25 26 0,0 0-26 0,23-20 27 0,-7 7-27 16,-16 13 28-16,0 0-28 0,12-12 29 0,-5 5-29 16,-7 7 39-16,0 0-39 0,7-5 40 0,-7 5-40 15,0 0 44-15,0 0-44 0,9-8 45 0,4 8-45 16,-13 0 46-16,0 0-46 0,17 5 47 0,4 3-47 15,-21-8 41-15,0 0-41 0,21 16 41 0,-5 3-41 16,-16-19 40-16,0 0-40 0,13 21 41 0,-3 3-41 0,-10-24 28 16,0 0-28-16,9 28 29 0,0-4-29 0,-9-24 19 15,0 0-19-15,11 21 19 0,-3-6-19 0,-8-15 7 16,0 0-7-16,9 9 7 0,2 0-7 0,-1-2-618 0</inkml:trace>
  <inkml:trace contextRef="#ctx0" brushRef="#br0" timeOffset="62612.62">28480 1852 135 0,'0'0'0'0,"0"0"0"15,0 0 0-15,0 0 4 0,0 0-4 0,0 0 4 16,0 0-4-16,0 0 19 0,0 0-19 0,0 0 19 15,0 0-19-15,0 0 30 0,0 0-30 0,24-25 31 16,-8 17-31-16,-16 8 40 0,0 0-40 0,21-7 40 16,4 5-40-16,-25 2 41 0,0 0-41 0,28 2 41 15,1 8-41-15,-29-10 38 0,0 0-38 0,21 14 38 0,-12 9-38 16,-9-23 32-16,0 0-32 0,1 20 33 16,-1 5-33-16,0-25 29 0,0 0-29 0,2 20 30 0,0-8-30 15,-2-12 29-15,0 0-29 0,2 7 30 0,-2-7-30 16,0 0 27-16,0 0-27 0,0 0 28 0,0 0-28 15,0 0 26-15,0 0-26 0,0 0 27 0,8-15-27 16,-8 15 25-16,0 0-25 0,4-12 26 0,1-9-26 16,-5 21 24-16,0 0-24 0,7-23 25 0,0 3-25 0,-7 20 22 15,0 0-22-15,9-18 22 0,0-1-22 0,-9 19 18 16,0 0-18-16,9-20 18 0,-2 4-18 0,-7 16 13 16,0 0-13-16,5-12 13 0,1 0-13 0,-6 12 10 0,0 0-10 15,5-12 10-15,0 0-10 0,-5 12 10 0,0 0-10 16,4-9 10-16,-4 9-10 0,0 0 8 0,0 0-8 15,0 0 8-15,-11 9-8 0,11-9 8 0,0 0-8 16,-7 15 8-16,7 1-8 0,0-16 0 0,0 0 0 16,5 14 0-16,4 1 0 0,0-3-727 0</inkml:trace>
  <inkml:trace contextRef="#ctx0" brushRef="#br0" timeOffset="62891.48">28831 1956 91 0,'0'0'0'0,"0"0"0"0,7 17 0 16,-7-17 2-16,0 0-2 0,7 19 3 0,0 14-3 16,-7-33 5-16,0 0-5 0,7 27 5 0,0-2-5 0,-7-25 8 15,0 0-8-15,4 17 8 0,-6-1-8 0,2-16 9 16,0 0-9-16,-2 12 10 0,2-12-10 0,0 0-46 16</inkml:trace>
  <inkml:trace contextRef="#ctx0" brushRef="#br0" timeOffset="63180.02">28824 1782 225 0,'0'0'0'0,"0"0"0"16,0 0 0-16,0 0 0 0,0 0 0 0,5-6 0 16,-5 6 0-16,0 0 2 0,0 0-2 0,0 0 3 0,0 0-3 15,0 0 5-15,0 0-5 0,-7 15 6 0,5-6-6 16,0 1-121-16</inkml:trace>
  <inkml:trace contextRef="#ctx0" brushRef="#br0" timeOffset="63552.02">29035 1988 191 0,'0'0'0'0,"0"0"0"15,-5 21 0-15,5-21 0 0,0 0 0 0,-3 21 0 16,-1 7 0-16,4-28 3 0,0 0-3 0,-3 27 4 16,-1 3-4-16,4-30 9 0,0 0-9 0,-4 27 10 15,1-2-10-15,3-25 20 0,0 0-20 0,-5 20 20 16,-4-1-20-16,9-19 26 0,0 0-26 0,-9 13 27 16,4-5-27-16,5-8 27 0,0 0-27 0,-4 7 28 0,4-7-28 15,0 0 19-15,0 0-19 0,0 0 20 0,0 0-20 16,0 0-243-16</inkml:trace>
  <inkml:trace contextRef="#ctx0" brushRef="#br0" timeOffset="63968.46">29275 1791 135 0,'0'0'0'0,"0"0"0"15,-5 7 0-15,5-7 2 0,0 0-2 0,-11 14 2 16,-10 8-2-16,21-22 7 0,0 0-7 0,-23 30 7 16,0 3-7-16,23-33 17 0,0 0-17 0,-19 36 18 15,5 7-18-15,14-43 29 0,0 0-29 0,-5 42 30 16,12-6-30-16,-7-36 27 0,0 0-27 0,15 28 27 16,10-4-27-16,-25-24 24 0,0 0-24 0,27 16 24 15,-4-11-24-15,-23-5 34 0,0 0-34 0,21-2 35 0,-2-5-35 16,-19 7 23-16,0 0-23 0,25-17 24 0,10-18-24 15,-35 35 11-15,0 0-11 0,32-33 11 0,-14 9-11 16,-1 3-306-16</inkml:trace>
  <inkml:trace contextRef="#ctx0" brushRef="#br0" timeOffset="70809.35">28635 3060 169 0,'0'0'0'0,"0"0"0"0,0 0 0 15,0 0-2-15,0 0 2 0,0 0-1 0,0 0 1 16,0 0-1-16,0 0 1 0,0 0 0 0,0 0 0 16,0 0 0-16,0 0 0 0,0 0 0 0,0 0 0 0,0 0 0 15,0 0 0-15,0 0 1 0,-18 3-1 0,18-3 2 16,0 0-2-16,0 0 3 0,-12 0-3 0,12 0 7 15,0 0-7-15,0 0 8 0,-9 0-8 0,9 0 10 16,0 0-10-16,0 0 10 0,0 0-10 0,0 0 11 0,0 0-11 16,-10 0 11-16,3 0-11 0,7 0 16 0,0 0-16 15,-8 0 16-15,1 4-16 0,7-4 16 0,0 0-16 16,-7 3 17-16,0 6-17 0,7-9 18 0,0 0-18 16,-7 3 19-16,-2-1-19 0,9-2 14 0,0 0-14 0,-10 0 15 15,-1 0-15-15,11 0 8 0,0 0-8 0,-7-2 8 16,7 2-8-16,0 0 4 0,0 0-4 0,-10-3 5 15,1 3-5-15,9 0 2 0,0 0-2 0,-9 3 2 16,2-3-2-16,7 0 0 0,0 0 0 0,-7 2 1 16,0 1-1-16,7-3 2 0,0 0-2 0,-7 0 2 15,0 4-2-15,7-4 4 0,0 0-4 0,0 0 5 16,-9 3-5-16,9-3 7 0,0 0-7 0,0 0 7 16,-11 2-7-16,11-2 10 0,0 0-10 0,0 0 10 15,-7-2-10-15,7 2 7 0,0 0-7 0,0 0 7 16,0 0-7-16,0 0 6 0,0 0-6 0,0 0 6 0,0 0-6 15,0 0 4-15,0 0-4 0,0 0 5 0,0 0-5 16,0 0 5-16,0 0-5 0,-7 5 5 0,7-5-5 16,0 0 4-16,0 0-4 0,0 0 4 0,0 0-4 15,0 0 5-15,0 0-5 0,0 0 6 0,0 0-6 16,0 0 6-16,0 0-6 0,0 0 7 0,0 0-7 16,0 0 8-16,0 0-8 0,0 0 8 0,0 0-8 0,0 0 3 15,0 0-3-15,7-5 4 0,-7 5-4 16,0 0 4-16,0 0-4 0,9-3 4 0,-9 3-4 0,0 0 0 15,0 0 0-15,11-4 0 0,-11 4 0 0,0 0-2 16,0 0 2-16,8-8-1 0,-8 8 1 0,0 0-3 0,0 0 3 16,8-7-3-16,-1 5 3 0,-7 2-4 0,0 0 4 15,10-3-3-15,4-4 3 0,-14 7-5 0,0 0 5 16,13-6-5-16,-5 3 5 0,-8 3-6 0,0 0 6 16,0 0-6-16,11 0 6 0,-11 0-7 0,0 0 7 0,7-5-6 15,0 1 6-15,-7 4-7 0,0 0 7 0,0 0-6 16,9-7 6-16,-9 7-6 0,0 0 6 0,0 0-6 15,11-5 6-15,-11 5-5 0,0 0 5 0,7-3-5 16,-7 3 5-16,0 0-6 0,0 0 6 0,8-4-6 16,-8 4 6-16,0 0-5 0,0 0 5 0,0 0-4 15,7-5 4-15,-7 5-4 0,0 0 4 0,0 0-3 16,8-3 3-16,-8 3-2 0,0 0 2 0,0 0-2 16,0 0 2-16,0 0-5 0,0 0 5 0,0 0-4 15,-9 7 4-15,9-7-8 0,0 0 8 0,-11 5-7 16,-3 7 7-16,0-3-242 0</inkml:trace>
  <inkml:trace contextRef="#ctx0" brushRef="#br0" timeOffset="80441.6">28023 2288 113 0,'0'0'0'0,"0"0"0"0,0 0 0 0,0 0 2 16,0 0-2-16,-16 15 3 0,5 1-3 0,11-16 12 16,0 0-12-16,-10 17 12 0,3 7-12 0,7-24 16 0,0 0-16 15,-5 32 16-15,-3 6-16 0,8-38 13 0,0 0-13 16,-7 40 14-16,0-4-14 0,7-36 14 0,0 0-14 15,-5 28 14-15,5-4-14 0,0-24 16 0,0 0-16 16,4 15 17-16,1-3-17 0,-5-12 16 0,0 0-16 16,0 0 17-16,9 9-17 0,-9-9 16 0,0 0-16 0,5-9 17 15,6-10-17-15,-11 19 16 0,0 0-16 0,14-29 17 16,2-11-17-16,-16 40 14 0,0 0-14 0,14-40 14 16,-6 11-14-16,-8 29 13 0,0 0-13 0,6-24 13 15,-4 8-13-15,-2 16 7 0,0 0-7 0,0-15 7 16,0 2-7-16,0 13 4 0,0 0-4 0,0-8 4 15,0 8-4-15,0 0 2 0,0 0-2 0,0 0 2 16,-15 5-2-16,15-5 1 0,0 0-1 0,-14 12 2 16,-3 4-2-16,17-16 1 0,0 0-1 0,-16 20 2 15,2 8-2-15,14-28 0 0,0 0 0 0,-11 28 1 16,2 1-1-16,9-29 0 0,0 0 0 0,-5 28 1 0,5-7-1 16,0-21 0-16,0 0 0 0,2 15 0 0,-2-3 0 15,0-12 0-15,0 0 0 0,0 7 1 0,0-7-1 16,0 0 1-16,0 0-1 0,0 0 2 0,7-3-2 15,-7 3 3-15,0 0-3 0,0 0 3 0,5-7-3 16,-5 7 4-16,0 0-4 0,5-5 4 0,1-4-4 16,-6 9 10-16,0 0-10 0,5-12 10 0,0 0-10 0,-5 12 14 15,0 0-14-15,6-12 15 0,-3 1-15 0,-3 11 16 16,0 0-16-16,-2-5 17 0,2 5-17 0,0 0 9 16,0 0-9-16,-7-3 10 0,7 3-10 0,0 0 5 0,0 0-5 15,-12 7 5-15,7 1-5 0,5-8 2 0,0 0-2 16,-4 16 2-16,2 5-2 0,2-21 0 0,0 0 0 15,-1 20 1-15,-3 1-1 0,4-21 1 0,0 0-1 16,-3 19 2-16,4-1-2 0,-1-18 2 0,0 0-2 0,2 12 3 16,2-5-3-16,-4-7 4 0,0 0-4 0,0 0 5 15,7 3-5-15,-7-3 5 0,0 0-5 0,0 0 6 16,8-10-6-16,-8 10 5 0,0 0-5 0,13-18 6 16,10-21-6-16,-23 39 4 0,0 0-4 0,23-45 5 15,-7 8-5-15,-16 37 5 0,0 0-5 0,10-33 5 16,-5 9-5-16,-5 24 6 0,0 0-6 0,4-19 7 15,-2 7-7-15,-2 12 8 0,0 0-8 0,-2-9 8 16,2 9-8-16,0 0 7 0,0 0-7 0,-11 0 8 16,1 16-8-16,10-16 6 0,0 0-6 0,-14 29 6 15,-6 15-6-15,20-44 2 0,0 0-2 0,-21 48 3 0,0 0-3 16,21-48 0-16,0 0 0 0,-18 49 1 0,4-13-1 16,14-36 0-16,0 0 0 0,-10 33 0 0,6-9 0 15,4-24 0-15,0 0 0 0,0 18 0 0,2-3 0 16,-2-15 0-16,0 0 0 0,3 7 1 0,-3-7-1 15,0 0 2-15,0 0-2 0,9 0 2 0,-2-7-2 16,-7 7 7-16,0 0-7 0,14-17 8 0,11-19-8 16,-25 36 14-16,0 0-14 0,25-40 15 0,-9 7-15 15,-16 33 18-15,0 0-18 0,8-35 19 0,-1-3-19 0,-7 38 21 16,0 0-21-16,4-36 22 0,-4 5-22 0,0 31 22 16,0 0-22-16,-4-28 23 0,-4 7-23 0,8 21 21 0,0 0-21 15,-11-15 21-15,-1 6-21 0,12 9 19 16,0 0-19-16,-16 0 20 0,0 4-20 0,16-4 16 0,0 0-16 15,-18 15 16-15,-3 15-16 0,21-30 12 0,0 0-12 16,-21 39 12-16,-2 6-12 0,23-45 5 0,0 0-5 16,-18 44 5-16,6-3-5 0,12-41 2 0,0 0-2 0,-3 36 2 15,10-8-2-15,-7-28 0 0,0 0 0 0,12 24 1 16,4-12-1-16,-16-12 0 0,0 0 0 0,16 6 0 16,-6-6 0-16,-10 0 0 0,0 0 0 0,20-9 0 15,15-12 0-15,-35 21 0 0,0 0 0 0,39-36 1 16,-4-13-1-16,-35 49 2 0,0 0-2 0,30-57 2 15,-5-10-2-15,-25 67 4 0,0 0-4 0,17-66 5 16,-8 18-5-16,-9 48 6 0,0 0-6 0,2-44 6 16,-7 8-6-16,5 36 8 0,0 0-8 0,-13-29 9 15,-6 4-9-15,19 25 8 0,0 0-8 0,-23-12 9 16,-3 5-9-16,26 7 8 0,0 0-8 0,-30 7 9 0,-7 14-9 16,37-21 8-16,0 0-8 0,-45 33 9 0,-4 10-9 15,49-43 8-15,0 0-8 0,-51 57 9 0,3 19-9 16,48-76 6-16,0 0-6 0,-37 78 6 0,13-17-6 15,24-61 1-15,0 0-1 0,-9 55 2 0,16-13-2 16,-7-42 0-16,0 0 0 0,23 27 0 0,17-6 0 16,-40-21 0-16,0 0 0 0,48 7 0 0,0-10 0 0,-48 3-2 15,0 0 2-15,45-12-1 0,-1-9 1 0,-44 21 0 16,0 0 0-16,39-28 0 0,-5-8 0 0,-34 36 0 16,0 0 0-16,28-40 0 0,-5 0 0 0,-23 40 1 0,0 0-1 15,16-38 1-15,-9-2-1 0,-7 40 3 16,0 0-3-16,-2-36 3 0,-7 8-3 0,9 28 4 0,0 0-4 15,-14-17 4-15,-3 14-4 0,17 3 4 0,0 0-4 16,-20 12 4-16,-3 17-4 0,23-29 3 0,0 0-3 16,-26 43 3-16,-6 14-3 0,32-57 1 0,0 0-1 15,-37 61 2-15,2 0-2 0,35-61 0 0,0 0 0 0,-32 64 1 16,7 8-1-16,25-72 0 0,0 0 0 0,-12 73 1 16,15-12-1-16,-3-61 0 0,0 0 0 0,16 48 0 15,13-24 0-15,-29-24 0 0,0 0 0 0,31 9 0 16,-3-9 0-16,-28 0 0 0,0 0 0 0,34-16 0 15,7-20 0-15,-41 36 0 0,0 0 0 0,37-42 0 16,-11-1 0-16,-26 43 0 0,0 0 0 0,19-36 1 16,-6 6-1-16,-13 30 1 0,0 0-1 0,7-27 2 15,-5-6-2-15,-2 33 8 0,0 0-8 0,-7-28 9 16,-8 16-9-16,15 12 16 0,0 0-16 0,-21 0 16 0,-3 19-16 16,24-19 20-16,0 0-20 0,-30 33 20 0,-6 19-20 15,36-52 9-15,0 0-9 0,-37 60 9 0,4-2-9 16,33-58 3-16,0 0-3 0,-23 48 4 0,18-20-4 15,-1-4-919-15</inkml:trace>
  <inkml:trace contextRef="#ctx0" brushRef="#br0" timeOffset="84388.25">29049 2355 113 0,'0'0'0'0,"0"0"0"15,0 0 0-15,0 0 2 0,0 0-2 0,0 0 3 16,0 0-3-16,0 0 13 0,0 0-13 0,0 0 14 0,0 0-14 16,0 0 22-16,0 0-22 0,0 0 23 0,0 0-23 15,0 0 23-15,0 0-23 0,0-7 23 0,0 7-23 16,0 0 24-16,0 0-24 0,0 0 24 0,0 0-24 16,0 0 21-16,0 0-21 0,-3-5 22 0,3 5-22 15,0 0 19-15,0 0-19 0,0 0 20 0,0 0-20 16,0 0 18-16,0 0-18 0,0 0 18 0,0 0-18 15,0 0 17-15,0 0-17 0,0 0 18 0,-2 5-18 0,2-5 19 16,0 0-19-16,0 0 19 0,2 12-19 0,-2-12 18 16,0 0-18-16,2 16 19 0,-2 5-19 0,0-21 20 15,0 0-20-15,0 28 20 0,0 8-20 0,0-36 13 16,0 0-13-16,1 36 13 0,1 4-13 0,-2-40 10 0,0 0-10 16,4 33 10-16,-2 0-10 0,-2-33 5 0,0 0-5 15,-2 31 5-15,-4-2-5 0,6-29 3 0,0 0-3 16,-7 28 4-16,0 0-4 0,7-28 2 0,0 0-2 15,-7 24 3-15,0-3-3 0,7-21 6 0,0 0-6 0,-5 12 6 16,1-4-6-16,4-8 7 0,0 0-7 0,0 0 7 16,0 0-7-16,0 0 8 0,0 0-8 0,0 0 8 15,0 0-8-15,0 0 11 0,0 0-11 0,6-8 11 16,-6 1-11-16,0 7 14 0,0 0-14 0,2-9 15 16,-1-8-15-16,-1 17 17 0,0 0-17 0,4-19 18 15,-1-9-18-15,-3 28 20 0,0 0-20 0,4-29 20 16,-1-2-20-16,-3 31 19 0,0 0-19 0,2-33 20 15,-2-4-20-15,0 37 18 0,0 0-18 0,2-36 19 16,1 7-19-16,-3 29 16 0,0 0-16 0,4-28 16 16,-2 9-16-16,-2 19 13 0,0 0-13 0,0-14 14 0,0-1-14 15,0 15 12-15,0 0-12 0,0-9 12 0,0-2-12 16,0 11 10-16,0 0-10 0,0-8 11 0,0-1-11 16,0 9 8-16,0 0-8 0,0-7 9 0,0 7-9 15,0 0 5-15,0 0-5 0,0 0 6 0,0-5-6 16,0 5 3-16,0 0-3 0,0 0 4 0,0 0-4 15,0 0 2-15,0 0-2 0,0 0 3 0,0 0-3 0,0 0 1 16,0 0-1-16,0 0 2 0,3 5-2 0,-3-5 1 16,0 0-1-16,4 16 1 0,-1 12-1 0,-3-28 1 15,0 0-1-15,4 32 1 0,-2 8-1 0,-2-40 1 16,0 0-1-16,1 37 2 0,3-1-2 0,-4-36 1 16,0 0-1-16,3 36 2 0,-3-3-2 0,0-33 1 0,0 0-1 15,-3 31 1-15,-2-1-1 0,5-30 0 0,0 0 0 16,-7 24 1-16,-1-5-1 0,8-19 0 0,0 0 0 15,-5 17 1-15,2-8-1 0,3-9 1 0,0 0-1 0,0 0 2 16,-7 7-2-16,7-7 2 0,0 0-2 0,0 0 2 16,-4-9-2-16,4 9 1 0,0 0-1 0,-2-15 2 15,1-4-2-15,1 19 2 0,0 0-2 0,0-30 2 16,0-6-2-16,0 36 2 0,0 0-2 0,1-40 2 16,3-2-2-16,-4 42 2 0,0 0-2 0,5-39 2 15,0-1-2-15,-5 40 1 0,0 0-1 0,4-33 2 16,-4 9-2-16,0 24 1 0,0 0-1 0,0-19 1 15,2 5-1-15,-2 14 1 0,0 0-1 0,0-12 1 16,-2 5-1-16,2 7 2 0,0 0-2 0,-4-9 3 16,4 9-3-16,0 0 5 0,0 0-5 0,-1-8 6 0,1 8-6 15,0 0 8-15,0 0-8 0,0 0 8 0,0 0-8 16,0 0 12-16,0 0-12 0,0 0 12 0,0 0-12 16,0 0 12-16,0 0-12 0,0 13 12 0,0-1-12 15,0-12 11-15,0 0-11 0,0 20 11 0,-2 4-11 16,2-24 9-16,0 0-9 0,-4 33 9 0,4-2-9 15,0-31 7-15,0 0-7 0,4 36 7 0,-1 2-7 16,-3-38 3-16,0 0-3 0,4 40 4 0,-2-9-4 16,-2-31 0-16,0 0 0 0,0 30 0 0,0-3 0 0,0-27-2 15,0 0 2-15,-2 33-1 0,-5-2 1 0,0-1-834 16</inkml:trace>
  <inkml:trace contextRef="#ctx0" brushRef="#br0" timeOffset="86455.15">29042 2300 113 0,'0'0'0'0,"0"0"0"0,-8 12 0 15,8-12 10-15,0 0-10 0,-7 12 10 0,0 7-10 16,7-19 13-16,0 0-13 0,-9 17 14 0,-2 4-14 16,11-21 11-16,0 0-11 0,-10 23 11 0,1 1-11 15,9-24 20-15,0 0-20 0,-9 24 21 0,2-6-21 0,7-18 24 16,0 0-24-16,-9 19 25 0,4-7-25 0,5-12 27 16,0 0-27-16,-4 8 28 0,4-8-28 0,0 0 27 15,0 0-27-15,0 0 28 0,-7 0-28 0,7 0 29 16,0 0-29-16,2-12 29 0,3-9-29 0,-5 21 27 0,0 0-27 15,13-31 28-15,4-9-28 0,-17 40 23 0,0 0-23 16,18-32 24-16,-9 11-24 0,-9 21 26 0,0 0-26 16,7-16 26-16,0 4-26 0,-7 12 25 0,0 0-25 0,7-5 26 15,0 1-26-15,-7 4 25 0,0 0-25 16,0 0 25-16,9-12-25 0,-9 12 24 0,0 0-24 0,0 0 25 16,3-8-25-16,-3 8 17 0,0 0-17 0,4-7 18 15,-1-2-18-15,-3 9 14 0,0 0-14 0,0 0 15 16,7 0-15-16,-7 0 11 0,0 0-11 0,2 5 11 15,-2 7-11-15,0-12 9 0,0 0-9 0,-2 16 10 16,-1-4-10-16,3-12 12 0,0 0-12 0,-4 12 12 16,1-5-12-16,3-7 17 0,0 0-17 0,0 0 17 15,-9 5-17-15,9-5 22 0,0 0-22 0,0 0 22 16,-9 4-22-16,9-4 19 0,0 0-19 0,0 0 20 0,0 0-20 16,0 0 16-16,0 0-16 0,-9-9 17 0,8 2-17 15,1 7 13-15,0 0-13 0,0-8 14 0,1-1-14 16,-1 9 10-16,0 0-10 0,2-7 11 0,0-2-11 15,-2 9 9-15,0 0-9 0,0-8 10 0,0 8-10 16,0 0 8-16,0 0-8 0,0 0 9 0,-11 0-9 16,11 0 6-16,0 0-6 0,0 0 6 0,-9 5-6 15,9-5 6-15,0 0-6 0,0 0 6 0,0 0-6 16,0 0 1-16,0 0-1 0,0 0 2 0,0 0-2 0,0 0 0 16,0 0 0-16,0 0 0 0,0 0 0 0,0 0-1 15,0 0 1-15,11 0 0 0,-11 0 0 0,0 0 0 0,0 0 0 16,12-4 0-16,-5 3 0 0,-7 1 0 0,0 0 0 15,7-7 0-15,0 2 0 0,-7 5 0 0,0 0 0 16,8-4 0-16,0-3 0 0,-8 7 0 0,0 0 0 16,9-5 1-16,-2 2-1 0,-7 3 1 0,0 0-1 15,0 0 1-15,0 0-1 0,0 0 1 0,0 0-1 0,0 0 2 16,9-9-2-16,-9 9 1 0,0 0-1 0,0 0 1 16,12-7-1-16,-12 7 1 0,0 0-1 0,7-2 1 15,1-1-1-15,-8 3 1 0,0 0-1 0,7 0 2 16,-7 0-2-16,0 0 2 0,0 0-2 0,8 0 2 15,-8 0-2-15,0 0 2 0,0 0-2 0,0 0 2 16,11 5-2-16,-11-5 3 0,0 0-3 0,7 10 4 16,0 2-4-16,-7-12 1 0,0 0-1 0,9 13 2 15,1 4-2-15,-10-17 1 0,0 0-1 0,15 15 1 16,4 1-1-16,-19-16 0 0,0 0 0 0,19 12 1 0,-3 0-1 16,-16-12 3-16,0 0-3 0,13 9 3 15,-6-4-3-15,-7-5 2 0,0 0-2 0,0 0 3 0,0 0-3 16,0 0 6-16,0 0-6 0,7 0 6 0,-7 0-6 15,0 0 10-15,0 0-10 0,0 0 11 0,-2-9-11 16,2 9 12-16,0 0-12 0,-7-3 13 16,-2-2-13-16,9 5 14 0,0 0-14 0,-12-9 14 0,-2-1-14 15,14 10 15-15,0 0-15 0,-20-9 15 0,-4 0-15 16,24 9 17-16,0 0-17 0,-27-8 18 0,4 1-18 0,23 7 11 16,0 0-11-16,-21-9 12 0,-2 1-12 0,23 8 9 15,0 0-9-15,-21-7 9 0,5 1-9 0,16 6 5 16,0 0-5-16,-11-6 6 0,11 6-6 0,0 0 4 15,0 0-4-15,-8 0 4 0,8 0-4 0,0 0 1 0,0 0-1 16,0 0 1-16,0 0-1 0,0 0 0 0,0 0 0 16,1 6 0-16,-1-6 0 0,0 0 0 0,0 0 0 15,7 6 0-15,-1 1 0 0,-6-7 0 0,0 0 0 16,9 13 0-16,5 10 0 0,-14-23 0 0,0 0 0 0,16 24 0 16,-2 6 0-16,-14-30-1 0,0 0 1 0,8 32 0 15,-4 8 0-15,-4-40-1 0,0 0 1 0,2 40-1 16,-2 9 1-16,0-49-3 0,0 0 3 0,2 32-3 15,1-16 3-15,1 0-977 0</inkml:trace>
  <inkml:trace contextRef="#ctx0" brushRef="#br0" timeOffset="89226.53">28810 3022 191 0,'0'0'0'0,"0"0"0"15,0 0 0-15,0 0 0 0,0 0 0 0,0 0 0 16,0 0 0-16,0 0 0 0,0 0 0 0,0 0 0 16,0 0 0-16,0 0-84 0</inkml:trace>
  <inkml:trace contextRef="#ctx0" brushRef="#br0" timeOffset="100335.64">29085 2210 102 0,'0'0'0'0,"0"0"0"16,0 0 0-16,0 0 0 0,0 0 0 0,0 0 0 15,0 0 0-15,0 0 0 0,0 0 0 0,-9 21 1 16,7-13-1-16,2-8 7 0,0 0-7 0,0 0 8 15,-7 12-8-15,7-12 24 0,0 0-24 0,-3 13 24 16,-4-1-24-16,7-12 28 0,0 0-28 0,-9 12 29 0,-4 3-29 16,13-15 32-16,0 0-32 0,-10 16 32 0,1 1-32 15,9-17 38-15,0 0-38 0,-9 16 38 0,0 1-38 16,9-17 27-16,0 0-27 0,-8 16 28 0,-1-4-28 16,9-12 19-16,0 0-19 0,-7 12 19 0,3-5-19 15,4-7 10-15,0 0-10 0,-2 9 10 0,2-9-10 16,0 0 8-16,0 0-8 0,-7 5 9 0,7-5-9 0,0 0 6 15,0 0-6-15,-7 7 7 0,7-7-7 0,0 0 5 16,0 0-5-16,-5 8 5 0,5-8-5 0,0 0 4 0,0 0-4 16,-4 9 4-16,4-9-4 0,0 0 4 0,0 0-4 15,0 0 5-15,-1 7-5 0,1-7 7 0,0 0-7 16,0 0 7-16,0 0-7 0,0 0 12 0,0 0-12 16,5-9 13-16,-3 2-13 0,-2 7 21 0,0 0-21 15,3-12 21-15,1 0-21 0,-4 12 23 0,0 0-23 0,3-17 24 16,3 1-24-16,-6 16 18 0,0 0-18 0,7-21 18 15,3 2-18-15,-10 19 19 0,0 0-19 0,9-17 19 16,-4 5-19-16,-5 12 16 0,0 0-16 0,6-10 16 16,1 1-16-16,-7 9 12 0,0 0-12 0,5-12 12 15,-1 3-12-15,-4 9 7 0,0 0-7 0,0 0 8 16,3-9-8-16,-3 9 5 0,0 0-5 0,0 0 6 16,7-10-6-16,-7 10 2 0,0 0-2 0,4-5 3 15,-4 5-3-15,0 0 2 0,0 0-2 0,8-9 2 16,-1 6-2-16,-7 3 0 0,0 0 0 0,8 0 1 15,0-4-1-15,-8 4 0 0,0 0 0 0,11-3 1 0,3 6-1 16,-14-3 0-16,0 0 0 0,18 4 1 0,3 8-1 16,-21-12 1-16,0 0-1 0,21 12 2 0,-2 0-2 15,-19-12 5-15,0 0-5 0,18 16 5 0,-2-4-5 16,-16-12 8-16,0 0-8 0,14 12 8 0,-3-3-8 16,-11-9 12-16,0 0-12 0,10 12 13 0,8 3-13 15,-18-15 9-15,0 0-9 0,14 18 9 0,-7-3-9 16,-7-15 8-16,0 0-8 0,4 12 9 0,-3-7-9 0,-1-5 8 15,0 0-8-15,0 0 9 0,0 0-9 0,0 0 14 16,0 0-14-16,0 0 15 0,0 0-15 0,0 0 18 16,0 0-18-16,0 0 18 0,0 0-18 0,0 0 20 15,0 0-20-15,-7-13 21 0,-2 1-21 0,9 12 22 0,0 0-22 16,-12-13 23-16,-2 1-23 0,14 12 14 0,0 0-14 16,-14-12 15-16,-7-3-15 0,21 15 12 0,0 0-12 15,-21-13 13-15,5 1-13 0,16 12 18 0,0 0-18 16,-16-8 19-16,2 1-19 0,14 7 16 0,0 0-16 0,-14-5 16 15,-2-2-16-15,16 7 12 0,0 0-12 0,-14-6 13 16,5 6-13-16,9 0 8 0,0 0-8 0,0 0 8 16,-9 0-8-16,9 0 6 0,0 0-6 0,0 0 6 15,0 0-6-15,0 0 3 0,0 0-3 0,0 0 4 16,3 9-4-16,-3-9 3 0,0 0-3 0,4 9 3 16,3 3-3-16,-7-12 1 0,0 0-1 0,9 12 2 15,1 4-2-15,-10-16 1 0,0 0-1 0,11 15 1 16,0 2-1-16,-11-17 0 0,0 0 0 0,10 9 0 15,-1-2 0-15,-9-7-2 0,0 0 2 0,7 4-1 0,0-4 1 16,0 0-898-16</inkml:trace>
  <inkml:trace contextRef="#ctx0" brushRef="#br0" timeOffset="102151.5">29141 2258 326 0,'0'0'0'0,"0"0"0"16,7 6 0-16,-7-6 7 0,0 0-7 0,4 6 7 16,-4 7-7-16,0-13 11 0,0 0-11 0,2 12 12 0,-1 2-12 15,-1-14 12-15,0 0-12 0,2 19 13 0,0 8-13 16,-2-27 9-16,0 0-9 0,2 33 10 0,-1 7-10 16,-1-40 6-16,0 0-6 0,4 45 6 0,-1 3-6 15,-3-48 9-15,0 0-9 0,2 45 10 0,-2 4-10 16,0-49 13-16,0 0-13 0,0 43 13 0,0-10-13 15,0-33 14-15,0 0-14 0,-3 28 14 0,-4-4-14 16,7-24 15-16,0 0-15 0,-7 21 16 0,-2-1-16 0,9-20 18 16,0 0-18-16,-9 16 18 0,4-7-18 0,5-9 19 15,0 0-19-15,0 0 20 0,-7 7-20 0,7-7 19 0,0 0-19 16,0 0 19-16,-7-4-19 0,7 4 18 0,0 0-18 16,-4-7 19-16,0-1-19 0,4 8 22 0,0 0-22 15,-5-18 22-15,-5-9-22 0,10 27 20 0,0 0-20 16,-13-33 21-16,1-4-21 0,12 37 19 0,0 0-19 15,-9-36 20-15,0-7-20 0,9 43 16 0,0 0-16 16,-7-40 17-16,0 2-17 0,7 38 16 0,0 0-16 0,-5-36 16 16,0 8-16-16,5 28 15 0,0 0-15 0,-2-28 16 15,2 11-16-15,0 17 13 0,0 0-13 0,2-19 14 16,-1 2-14-16,-1 17 12 0,0 0-12 0,2-20 13 16,0 3-13-16,-2 17 9 0,0 0-9 0,2-12 10 15,-1 2-10-15,-1 10 8 0,0 0-8 0,2-6 9 16,0-6-9-16,-2 12 8 0,0 0-8 0,2-8 9 15,-1 1-9-15,-1 7 7 0,0 0-7 0,0 0 7 16,4-9-7-16,-4 9 7 0,0 0-7 0,0 0 7 16,0 0-7-16,0 0 4 0,0 0-4 0,7 0 5 15,-7 0-5-15,0 0 4 0,0 0-4 0,9 12 5 0,-2 4-5 16,-7-16 3-16,0 0-3 0,7 17 3 0,-2 7-3 16,-5-24 2-16,0 0-2 0,6 32 3 0,1 4-3 15,-7-36 1-15,0 0-1 0,5 41 1 0,-3 4-1 16,-2-45 0-16,0 0 0 0,1 44 1 0,1-8-1 15,-2-36 0-15,0 0 0 0,2 33 0 0,1-5 0 0,-3-28-1 16,0 0 1-16,4 24 0 0,0-3 0 0,-4-21-1 16,0 0 1-16,1 15-1 0,-2-3 1 0,1-12-1 15,0 0 1-15,-4 5-1 0,4-5 1 0,0 0 0 16,0 0 0-16,0 0 0 0,-5 7 0 0,5-7 0 0,0 0 0 16,0 0 1-16,-11 0-1 0,11 0 2 0,0 0-2 15,-7-3 2-15,2-6-2 0,5 9 5 0,0 0-5 16,-6-8 6-16,3-8-6 0,3 16 11 0,0 0-11 15,-4-24 11-15,1-13-11 0,3 37 17 0,0 0-17 16,-2-43 18-16,0 5-18 0,2 38 18 0,0 0-18 0,-1-43 19 16,-1 1-19-16,2 42 12 0,0 0-12 0,0-36 13 15,2 8-13-15,-2 28 8 0,0 0-8 0,1-20 8 16,1 4-8-16,-2 16 4 0,0 0-4 0,2-16 4 16,0 4-4-16,-2 12 2 0,0 0-2 0,0-17 2 15,-2 5-2-15,2 12 1 0,0 0-1 0,0-11 2 16,2 6-2-16,-2 5 1 0,0 0-1 0,0 0 2 15,3-8-2-15,-3 8 2 0,0 0-2 0,0 0 2 16,0 0-2-16,0 0 4 0,0 0-4 0,0 0 4 16,0 13-4-16,0-13 5 0,0 0-5 0,2 19 5 15,0 2-5-15,-2-21 5 0,0 0-5 0,5 33 6 0,4 7-6 16,-9-40 5-16,0 0-5 0,9 45 5 0,-2 3-5 16,-7-48 4-16,0 0-4 0,3 49 5 0,-1-6-5 15,-2-43 2-15,0 0-2 0,2 40 3 0,-2-7-3 16,0-33 2-16,0 0-2 0,-4 24 2 0,1 0-2 15,3-24 2-15,0 0-2 0,-6 18 3 0,-2-8-3 16,8-10 2-16,0 0-2 0,-7 5 3 0,7-5-3 16,0 0 3-16,0 0-3 0,-8 7 3 0,8-7-3 0,0 0 2 15,0 0-2-15,-7-3 2 0,4-6-2 0,3 9 1 16,0 0-1-16,-4-10 1 0,-1-4-1 0,5 14 2 0,0 0-2 16,-9-25 2-16,0-11-2 0,9 36 1 0,0 0-1 15,-5-43 1-15,2-2-1 0,3 45 2 0,0 0-2 16,0-43 3-16,0 1-3 0,0 42 1 0,0 0-1 15,1-36 2-15,3 15-2 0,-4 21 1 0,0 0-1 16,3-16 2-16,1 1-2 0,-4 15 1 0,0 0-1 0,2-12 1 16,-2 3-1-16,0 9 1 0,0 0-1 0,0-7 1 15,1 2-1-15,-1 5 2 0,0 0-2 0,4-9 3 16,-4 9-3-16,0 0 2 0,0 0-2 0,7-7 3 16,-7 7-3-16,0 0 1 0,0 0-1 0,4 12 2 15,-3 1-2-15,-1-13 2 0,0 0-2 0,2 24 2 16,2 16-2-16,-4-40 2 0,0 0-2 0,3 39 2 15,1 3-2-15,-4-42 2 0,0 0-2 0,5 40 2 16,4-7-2-16,-9-33 0 0,0 0 0 0,10 36 0 16,-1-5 0-16,-9-31-1 0,0 0 1 0,6 24-1 15,-5-3 1-15,-1-21-3 0,0 0 3 0,2 16-3 0,2-8 3 16,-4-8-5-16,0 0 5 0,0 0-5 0,1 9 5 16,-1-9-4-16,0 0 4 0,0 0-3 0,0 0 3 15,0 0-1-15,0 0 1 0,0-9-1 0,0 9 1 16,0 0 0-16,0 0 0 0,0-12 0 0,-1-3 0 15,1 15 0-15,0 0 0 0,-4-25 1 0,1-14-1 16,3 39 1-16,0 0-1 0,-2-42 2 0,0-3-2 16,2 45 3-16,0 0-3 0,-2-47 3 0,2 9-3 0,0 38 4 15,0 0-4-15,2-27 5 0,-2 6-5 0,0 21 4 16,0 0-4-16,0-16 4 0,0 4-4 0,0 12 5 16,0 0-5-16,0 0 5 0,0 0-5 0,0 0 4 0,0 0-4 15,0 0 4-15,2 9-4 0,-2-9 2 0,0 0-2 16,2 19 3-16,-2 14-3 0,0-33 0 0,0 0 0 15,1 40 1-15,1 5-1 0,-2-45 0 0,0 0 0 16,2 45 0-16,0 0 0 0,-2-45-1 0,0 0 1 16,1 39 0-16,-2-6 0 0,1-33-1 0,0 0 1 0,-4 31 0 15,1-6 0-15,3-25-1 0,0 0 1 0,-4 24 0 16,0-7 0-16,4-17-2 0,0 0 2 0,-1 16-2 16,1-13 2-16,0 6-966 0</inkml:trace>
  <inkml:trace contextRef="#ctx0" brushRef="#br0" timeOffset="-143824.03">11809 1919 247 0,'0'0'0'0,"0"0"0"0,0 0 0 0,0 0 5 15,0 0-5-15,0 0 6 0,0 0-6 0,0 0 40 16,0 0-40-16,0 0 41 0,0 0-41 0,0 0 60 15,0 0-60-15,0 0 61 0,0 0-61 0,0 0 50 0,0 0-50 16,6 33 51-16,-8 7-51 0,2-40 34 16,0 0-34-16,-4 45 35 0,4 7-35 0,0-52 26 0,0 0-26 15,4 50 27-15,-4-2-27 0,0-48 22 0,0 0-22 16,0 40 22-16,0-9-22 0,0-31 15 0,0 0-15 16,0 18 16-16,-4-6-16 0,4-12 11 0,0 0-11 15,0 0 11-15,0 0-11 0,0 0-525 0</inkml:trace>
  <inkml:trace contextRef="#ctx0" brushRef="#br0" timeOffset="-143379.44">12167 1900 225 0,'0'0'0'0,"0"0"0"0,16-8 0 16,-16 8 3-16,0 0-3 0,11-9 4 0,-4-2-4 16,-7 11 9-16,0 0-9 0,5-12 9 0,-5 0-9 15,0 12 11-15,0 0-11 0,0-17 11 0,0-11-11 16,0 28 25-16,0 0-25 0,-7-29 26 0,0 5-26 16,7 24 38-16,0 0-38 0,-7-19 38 0,2 1-38 15,5 18 47-15,0 0-47 0,-9-15 48 0,-5-1-48 0,14 16 56 16,0 0-56-16,-18-17 57 0,-1 5-57 0,19 12 57 15,0 0-57-15,-21-4 57 0,-2 9-57 0,23-5 57 16,0 0-57-16,-20 13 57 0,8 6-57 0,12-19 49 0,0 0-49 16,-9 24 49-16,4 9-49 0,5-33 42 0,0 0-42 15,-4 39 42-15,4 1-42 0,0-40 34 0,0 0-34 16,0 42 35-16,0 10-35 0,0-52 30 0,0 0-30 16,4 57 30-16,-3 0-30 0,-1-57 25 0,0 0-25 15,8 55 25-15,-7-10-25 0,-1-45 19 0,0 0-19 16,6 33 20-16,-3-9-20 0,-3-24 13 0,0 0-13 15,0 19 14-15,-2-10-14 0,2-9 10 0,0 0-10 16,-1 9 10-16,-1-2-10 0,2-7 3 0,0 0-3 0,0 0 3 16,-5 5-3-16,-4 2-906 0</inkml:trace>
  <inkml:trace contextRef="#ctx0" brushRef="#br0" timeOffset="-143194.04">11980 1997 785 0,'0'0'0'0,"0"0"0"0,-8 0 0 16,8 0 0-16,0 0 0 0,0 0 0 0,0 0 0 15,0 0 0-15,0 0 0 0,19-5 0 0,11-2 0 16,-30 7 0-16,0 0 0 0,37-12 0 0,9-5 0 16,-46 17 0-16,0 0 0 0,47-16 1 0,-10 0-1 15,-37 16-3-15,0 0 3 0,36-8-2 0,-10 4 2 0,2 4-526 16</inkml:trace>
  <inkml:trace contextRef="#ctx0" brushRef="#br0" timeOffset="-142954.56">11628 1725 807 0,'0'0'0'0,"0"0"0"15,10-3 0-15,-10 3-5 0,0 0 5 0,9 0-5 16,0 0 5-16,-9 0-16 0,0 0 16 0,0 0-15 16,0 0 15-16,0 0-33 0,0 0 33 0,-9 3-33 15,-5 11 33-15,0 2-465 0</inkml:trace>
  <inkml:trace contextRef="#ctx0" brushRef="#br0" timeOffset="-142127.7">12698 2030 203 0,'0'0'0'0,"0"0"0"0,0 0 0 15,0 0 0-15,0 0 0 0,0 7 0 0,0-7 0 16,0 0 0-16,0 0 0 0,0 0 1 0,0 0-1 16,0 0 25-16,0 0-25 0,0 17 25 0,-3 7-25 15,3-24 45-15,0 0-45 0,-4 40 46 0,2 12-46 16,2-52 49-16,0 0-49 0,0 64 49 0,9 5-49 15,-9-69 44-15,0 0-44 0,6 77 45 0,-1 16-45 0,-5-93 39 16,0 0-39-16,3 88 39 0,1-19-39 0,-4-69 29 16,0 0-29-16,5 54 30 0,-5-14-30 0,0-40 27 15,0 0-27-15,0 24 27 0,0-8-27 0,0-16 25 16,0 0-25-16,0 0 26 0,-3 5-26 0,3-5 22 0,0 0-22 16,-2-9 23-16,-5-20-23 0,7 29 14 0,0 0-14 15,-9-43 14-15,0-15-14 0,9 58 12 0,0 0-12 16,-9-69 12-16,2-7-12 0,7 76 9 0,0 0-9 15,-9-76 9-15,4 10-9 0,5 66 4 0,0 0-4 16,-3-64 5-16,3 4-5 0,0 60 4 0,0 0-4 16,0-52 5-16,8 7-5 0,-8 45 4 0,0 0-4 15,15-40 5-15,8 4-5 0,-23 36 6 0,0 0-6 0,22-25 6 16,-4 8-6-16,-18 17 8 0,0 0-8 0,18 2 8 16,5 17-8-16,-23-19 11 0,0 0-11 0,19 29 12 15,-3 14-12-15,-16-43 15 0,0 0-15 0,9 45 16 16,-7-5-16-16,-2-40 18 0,0 0-18 0,0 37 18 15,-6-8-18-15,6-29 18 0,0 0-18 0,-10 24 19 0,-3-8-19 16,13-16 18-16,0 0-18 0,-12 12 18 0,1-9-18 16,11-3 10-16,0 0-10 0,-8 4 10 0,8-4-10 15,0 0-786-15</inkml:trace>
  <inkml:trace contextRef="#ctx0" brushRef="#br0" timeOffset="-141629.53">12970 2061 516 0,'0'0'0'0,"12"4"0"0,11 8 0 0,-23-12 20 15,0 0-20-15,32 14 21 0,-7 5-21 0,-25-19 30 16,0 0-30-16,19 24 31 0,-5 0-31 0,-14-24 42 0,0 0-42 16,5 28 42-16,-10-8-42 0,5-20 36 0,0 0-36 15,-7 21 37-15,-4-5-37 0,11-16 28 0,0 0-28 16,-8 15 29-16,-6-3-29 0,14-12 29 0,0 0-29 15,-9 6 29-15,9-6-29 0,0 0 24 0,0 0-24 16,-13-4 25-16,8-4-25 0,5 8 21 0,0 0-21 16,-3-28 22-16,3-14-22 0,0 42 17 0,0 0-17 15,3-48 18-15,6 15-18 0,-9 33 13 0,0 0-13 16,14-24 13-16,4 8-13 0,-18 16 5 0,0 0-5 0,17-8 6 16,-3 13-6-16,-14-5 2 0,0 0-2 0,13 15 2 15,-3 13-2-15,-10-28 0 0,0 0 0 0,11 29 0 16,0-4 0-16,-11-25-2 0,0 0 2 0,14 20-2 15,0-1 2-15,-14-19-8 0,0 0 8 0,12 16-7 16,4-4 7-16,-16-12-17 0,0 0 17 0,21 2-17 16,-3-4 17-16,-18 2-31 0,0 0 31 0,16-3-31 0,-6-1 31 15,-10 4-29-15,0 0 29 0,7-5-28 0,-3-2 28 16,-4 7-18-16,0 0 18 0,3-5-18 0,-3 5 18 16,0 0-7-16,0 0 7 0,0-12-7 0,-3 0 7 15,3 12-2-15,0 0 2 0,-9-19-2 0,-5-2 2 16,14 21 0-16,0 0 0 0,-21-19 1 0,1 5-1 15,20 14 5-15,0 0-5 0,-23-7 5 0,6 11-5 16,17-4 5-16,0 0-5 0,-20 5 6 0,8 5-6 0,12-10 3 16,0 0-3-16,-9 14 4 0,9 2-4 0,-3-1-586 15</inkml:trace>
  <inkml:trace contextRef="#ctx0" brushRef="#br0" timeOffset="-141362.36">13471 2030 359 0,'0'0'0'15,"0"0"0"-15,-14 7 0 0,14-7 0 0,0 0 0 16,-16 12 1-16,-4 0-1 0,20-12 9 0,0 0-9 0,-19 16 10 16,1 4-10-16,18-20 21 0,0 0-21 0,-15 28 21 15,4 2-21-15,11-30 34 0,0 0-34 0,-9 27 34 16,6-6-34-16,3-21 38 0,0 0-38 0,3 19 39 15,6-7-39-15,-9-12 37 0,0 0-37 0,11 5 38 16,6-1-38-16,-17-4 27 0,0 0-27 0,23-4 27 16,9-4-27-16,-32 8 11 0,0 0-11 0,32-9 11 0,-2-3-11 15,-30 12 0-15,0 0 0 0,23-12 0 0,-2 8 0 16,2 1-478-16</inkml:trace>
  <inkml:trace contextRef="#ctx0" brushRef="#br0" timeOffset="-140630.51">13598 2170 348 0,'0'0'0'0,"0"0"0"0,0 0 0 15,0 0-1-15,0 0 1 0,5 9-1 0,2 3 1 16,-7-12-1-16,0 0 1 0,9 9 0 0,-4 1 0 15,-5-10 0-15,0 0 0 0,2 5 0 0,-2-5 0 16,0 0 1-16,0 0-1 0,16 4 1 0,-7-8-1 0,-9 4 3 16,0 0-3-16,14-9 3 0,0-3-3 0,-14 12 7 15,0 0-7-15,18-15 7 0,-8-3-7 0,-10 18 15 16,0 0-15-16,7-19 15 0,-5-1-15 0,-2 20 23 0,0 0-23 16,0-25 24-16,-2-2-24 0,2 27 28 0,0 0-28 15,-5-28 28-15,1 16-28 0,4 12 39 0,0 0-39 16,-7-9 40-16,-3 4-40 0,10 5 47 0,0 0-47 15,-20 0 47-15,-1 14-47 0,21-14 42 0,0 0-42 16,-19 24 42-16,10 7-42 0,9-31 38 0,0 0-38 16,-9 40 38-16,2 2-38 0,7-42 27 0,0 0-27 15,-2 39 28-15,2-2-28 0,0-37 22 0,0 0-22 16,4 29 23-16,1-6-23 0,-5-23 18 0,0 0-18 0,9 12 18 16,5-4-18-16,-14-8 13 0,0 0-13 0,20 0 13 15,11-8-13-15,-31 8 9 0,0 0-9 0,41-16 10 16,8-11-10-16,-49 27 5 0,0 0-5 0,53-37 5 15,-7-8-5-15,-46 45 2 0,0 0-2 0,37-52 2 16,-7-1-2-16,-30 53 0 0,0 0 0 0,23-49 1 16,-5 18-1-16,-18 31 1 0,0 0-1 0,8-21 2 0,1 6-2 15,-9 15 3-15,0 0-3 0,7-5 4 0,-7 5-4 16,0 0 6-16,0 0-6 0,13 8 6 0,-5 20-6 16,-8-28 8-16,0 0-8 0,9 36 9 0,-9 6-9 15,0-42 10-15,0 0-10 0,2 36 11 0,2 0-11 16,-4-36 14-16,0 0-14 0,3 33 14 0,-1-5-14 15,-2-28 13-15,0 0-13 0,0 24 14 0,-2-5-14 16,2-19 14-16,0 0-14 0,-5 9 14 0,5-9-14 16,0 0 12-16,0 0-12 0,-4 9 13 0,4-9-13 0,0 0 10 15,0 0-10-15,6-13 10 0,6-26-10 0,-12 39 9 16,0 0-9-16,18-45 9 0,4-4-9 0,-22 49 7 16,0 0-7-16,27-45 7 0,1 2-7 0,-28 43 3 15,0 0-3-15,21-33 3 0,-7 12-3 0,-14 21 2 0,0 0-2 16,15-15 2-16,-7 3-2 0,-8 12 0 0,0 0 0 15,11-9 0-15,1 5 0 0,-12 4-1 0,0 0 1 16,9-5 0-16,-4 5 0 0,-5 0-2 0,0 0 2 16,7 5-1-16,4 2 1 0,-11-7-3 0,0 0 3 15,9 18-3-15,-4 9 3 0,-5-27-5 0,0 0 5 16,4 37-5-16,-8-1 5 0,4-36-4 0,0 0 4 16,-5 33-3-16,-4-2 3 0,9-31-3 0,0 0 3 0,-9 24-3 15,4-6 3-15,5-18-1 0,0 0 1 0,0 12 0 16,-4-5 0-16,4-7 0 0,0 0 0 0,0 0 0 15,0 0 0-15,0 0-1 0,0 0 1 0,7-4-1 16,4-4 1-16,-11 8-4 0,0 0 4 0,14-16-3 16,13-12 3-16,-4 1-852 0</inkml:trace>
  <inkml:trace contextRef="#ctx0" brushRef="#br0" timeOffset="-140396.9">14455 2025 471 0,'0'0'0'0,"2"5"0"0,0 14 0 15,-2-19 2-15,0 0-2 0,1 24 3 0,-2 6-3 16,1-30 3-16,0 0-3 0,-2 31 3 0,4-7-3 15,-2-24 3-15,0 0-3 0,5 21 3 0,-3-6-3 16,-2-15 2-16,0 0-2 0,7 12 3 0,-2-3-3 0,-5-9 3 16,0 0-3-16,9 7 3 0,-9-7-3 0,0 0 4 15,0 0-4-15,5 0 5 0,-5 0-5 0,0 0 14 16,0 0-14-16,0-10 15 0,0-2-15 0,0 12 28 16,0 0-28-16,-3-21 29 0,-4-9-29 0,7 30 33 15,0 0-33-15,-9-27 33 0,2 8-33 0,7 19 28 0,0 0-28 16,-2-14 29-16,-5 7-29 0,7 7 20 0,0 0-20 15,-7-5 20-15,7 5-20 0,0 0 9 0,0 0-9 16,-9-7 9-16,9 7-9 0,0 0-522 0</inkml:trace>
  <inkml:trace contextRef="#ctx0" brushRef="#br0" timeOffset="-140162.07">14540 2052 427 0,'0'0'0'16,"14"0"0"-16,12 0 0 0,-26 0 1 0,0 0-1 15,41 0 2-15,7 2-2 0,-48-2 11 0,0 0-11 16,44 11 11-16,-4 2-11 0,-40-13 20 0,0 0-20 0,28 25 21 15,-10 2-21-15,-18-27 27 0,0 0-27 0,4 28 28 16,-13 0-28-16,9-28 27 0,0 0-27 0,-18 20 28 16,-5 1-28-16,23-21 24 0,0 0-24 0,-26 12 25 15,6-8-25-15,20-4 29 0,0 0-29 0,-16 0 29 16,8 0-29-16,8 0 33 0,0 0-33 0,0-12 33 0,10-9-33 16,-10 21 36-16,0 0-36 0,20-35 36 0,6-6-36 15,-26 41 35-15,0 0-35 0,27-45 35 0,1 8-35 16,-28 37 43-16,0 0-43 0,17-31 44 0,-6 11-44 15,-11 20 14-15,0 0-14 0,7-16 14 0,-2 7-14 16,1 1-715-16</inkml:trace>
  <inkml:trace contextRef="#ctx0" brushRef="#br0" timeOffset="-138896.41">15321 1770 326 0,'0'0'0'0,"-2"6"0"15,-5 13 0-15,7-19 26 0,0 0-26 0,-7 20 26 16,0 8-26-16,7-28 46 0,0 0-46 0,-9 42 47 16,-1 16-47-16,10-58 42 0,0 0-42 0,-7 63 42 0,7 8-42 15,0-71 38-15,0 0-38 0,2 65 38 0,5-20-38 16,-7-45 34-16,0 0-34 0,10 37 35 0,3-13-35 15,-13-24 30-15,0 0-30 0,14 16 30 0,-4-10-30 16,-10-6 25-16,0 0-25 0,13 0 25 0,-1-3-25 16,-12 3 24-16,0 0-24 0,14-9 25 0,-5 2-25 15,-9 7 19-15,0 0-19 0,5-8 20 0,0-4-20 16,-5 12 14-16,0 0-14 0,6-12 14 0,1 3-14 0,-7 9 12 16,0 0-12-16,3-7 12 0,-3 7-12 0,0 0 9 15,0 0-9-15,6-12 9 0,-6 12-9 0,0 0 8 0,0 0-8 16,0 0 8-16,0 0-8 0,0 0 8 0,0 0-8 15,8 12 8-15,-2 0-8 0,-6-12 8 0,0 0-8 16,9 16 8-16,-6-4-8 0,-3-12 6 0,0 0-6 16,5 5 7-16,-5-5-7 0,0 0 3 0,0 0-3 15,9 10 4-15,-4-8-4 0,-5-2 0 0,0 0 0 16,9 4 1-16,-3-4-1 0,-6 0 0 0,0 0 0 16,8-6 0-16,8 3 0 0,-16 3 0 0,0 0 0 15,20-9 0-15,-6-3 0 0,-14 12 0 0,0 0 0 16,17-19 0-16,1-2 0 0,-18 21 0 0,0 0 0 0,14-20 1 15,-5 7-1-15,-9 13 0 0,0 0 0 0,3-6 1 16,-3 6-1-16,0 0 1 0,0 0-1 0,0 0 2 16,-8 15-2-16,8-15 3 0,0 0-3 0,-9 17 3 15,0 8-3-15,9-25 6 0,0 0-6 0,-7 22 7 16,5-5-7-16,2-17 7 0,0 0-7 0,-3 16 8 16,1-7-8-16,2-9 13 0,0 0-13 0,-2 7 13 0,2-7-13 15,0 0 18-15,0 0-18 0,-2 8 19 0,2-8-19 16,0 0 19-16,0 0-19 0,11-3 19 0,10-9-19 15,-21 12 21-15,0 0-21 0,21-18 21 0,-1 3-21 16,-20 15 22-16,0 0-22 0,19-21 22 0,2 2-22 16,-21 19 18-16,0 0-18 0,20-17 19 0,-8 10-19 15,-12 7 13-15,0 0-13 0,9-4 14 0,-9 4-14 16,0 0 13-16,0 0-13 0,2 12 14 0,5 7-14 0,-7-19 13 16,0 0-13-16,3 16 14 0,2 1-14 0,-5-17 12 15,0 0-12-15,0 12 13 0,4 1-13 0,-4-13 11 16,0 0-11-16,5 8 12 0,-5-8-12 0,0 0 9 0,0 0-9 15,9 4 9-15,-9-4-9 0,0 0 8 0,0 0-8 16,0 0 9-16,5-9-9 0,-5 9 9 0,0 0-9 16,6-9 10-16,6-3-10 0,-12 12 9 0,0 0-9 15,14-12 10-15,-1-3-10 0,-13 15 6 0,0 0-6 16,10-9 7-16,2 2-7 0,-12 7 4 0,0 0-4 16,9 0 4-16,0 7-4 0,-9-7 1 0,0 0-1 15,5 12 2-15,-1-3-2 0,-4-9 0 0,0 0 0 16,5 12 1-16,2 0-1 0,-7-12 0 0,0 0 0 0,11 15 0 15,-1-9 0-15,-10-6-1 0,0 0 1 0,18 3 0 16,3 1 0-16,-21-4-3 0,0 0 3 0,23 1-2 16,0-1 2-16,-23 0-2 0,0 0 2 0,19-1-2 15,8 1 2-15,-27 0-1 0,0 0 1 0,26-4-1 16,1 4 1-16,-27 0 0 0,0 0 0 0,28-7 0 16,-1-1 0-16,-27 8 0 0,0 0 0 0,24-13 0 15,-1 1 0-15,-23 12 0 0,0 0 0 0,18-15 0 0,-9 6 0 16,-9 9 0-16,0 0 0 0,3-17 0 0,-3-11 0 15,0 28 0-15,0 0 0 0,0-28 0 0,-5 11 0 16,5 17 0-16,0 0 0 0,-14-10 1 0,-7 8-1 16,21 2 1-16,0 0-1 0,-23 9 1 0,1 11-1 15,22-20 1-15,0 0-1 0,-14 28 1 0,9 2-1 16,5-30 1-16,0 0-1 0,-3 31 1 0,3-4-1 0,0-27 1 16,0 0-1-16,3 25 1 0,6-5-1 0,-9-20 1 15,0 0-1-15,14 16 1 0,4-7-1 0,-18-9 1 16,0 0-1-16,23 0 1 0,3-9-1 0,-26 9 0 15,0 0 0-15,27-12 0 0,-3-11 0 0,-24 23-11 0,0 0 11 16,23-24-11-16,-2 0 11 0,-3 0-1070 0</inkml:trace>
  <inkml:trace contextRef="#ctx0" brushRef="#br0" timeOffset="-138705.04">15524 2085 729 0,'0'0'0'0,"0"0"0"16,0 9 0-16,0-9 0 0,0 0 0 0,0 0 0 16,0 0 0-16,0 0 4 0,0 0-4 0,5-17 4 0,6-20-4 15,1-2-493-15</inkml:trace>
  <inkml:trace contextRef="#ctx0" brushRef="#br0" timeOffset="-138463.89">15074 1976 807 0,'0'0'0'16,"0"0"0"-16,18-8 0 0,-18 8-2 0,0 0 2 16,35-11-2-16,43-6 2 0,-78 17 0 0,0 0 0 15,90-24 1-15,5-4-1 0,-95 28-2 0,0 0 2 16,99-24-1-16,8 0 1 0,-107 24-18 0,0 0 18 16,110-18-18-16,-19-1 18 0,5 2-514 0</inkml:trace>
  <inkml:trace contextRef="#ctx0" brushRef="#br0" timeOffset="-136844.36">16505 2052 124 0,'0'0'0'0,"0"0"0"0,0 0 0 16,0 0 10-16,0 0-10 0,-9 21 10 0,9-21-10 16,0 0 25-16,0 0-25 0,0 9 25 0,0-9-25 15,0 0 44-15,0 0-44 0,0 0 45 0,-4 7-45 16,4-7 50-16,0 0-50 0,0 0 50 0,14 5-50 15,-14-5 39-15,0 0-39 0,11 0 40 0,1-3-40 0,-12 3 33 16,0 0-33-16,16-2 34 0,9-5-34 0,-25 7 24 16,0 0-24-16,30-5 25 0,-4-2-25 0,-26 7 33 0,0 0-33 15,25-5 34-15,5 5-34 0,-30 0 36 0,0 0-36 16,32 0 37-16,-2-4-37 0,-30 4 35 0,0 0-35 16,28-3 35-16,0 6-35 0,-28-3 31 0,0 0-31 15,30 4 32-15,2 1-32 0,-32-5 29 0,0 0-29 16,32 7 29-16,-8 1-29 0,-24-8 35 0,0 0-35 15,22 9 35-15,-8-6-35 0,-14-3 31 0,0 0-31 16,9 4 31-16,-2-2-31 0,-7-2 24 0,0 0-24 16,0 0 24-16,10 7-24 0,-10-7 17 0,0 0-17 0,0 0 17 15,0 0-17-15,0 0 12 0,0 0-12 0,0 0 12 16,0 0-12-16,0 0 6 0,0 0-6 0,5 0 6 16,-5 0-6-16,0 0-810 0</inkml:trace>
  <inkml:trace contextRef="#ctx0" brushRef="#br0" timeOffset="-136406.59">16602 2203 169 0,'0'0'0'16,"0"0"0"-16,7 9 0 0,-7-9 17 0,0 0-17 16,0 0 17-16,12 10-17 0,-12-10 32 0,0 0-32 15,14 2 33-15,11-2-33 0,-25 0 27 0,0 0-27 0,30 0 27 16,3-2-27-16,-33 2 41 0,0 0-41 0,34-3 41 16,-6-1-41-16,-28 4 47 0,0 0-47 0,23-3 47 15,-3 1-47-15,-20 2 51 0,0 0-51 0,15 2 52 16,-6 1-52-16,-9-3 58 0,0 0-58 0,0 0 59 15,0 0-59-15,0 0 43 0,0 0-43 0,0 12 44 16,-9-3-44-16,2 1-544 0</inkml:trace>
  <inkml:trace contextRef="#ctx0" brushRef="#br0" timeOffset="-135413.32">16538 2203 147 0,'0'0'0'0,"0"0"0"16,0 0 0-16,0 0 4 0,0 0-4 0,7 7 4 16,-7-7-4-16,0 0 8 0,0 0-8 0,0 0 9 0,0 0-9 15,0 0 10-15,0 0-10 0,0 0 11 0,0 0-11 16,0 0 12-16,0 0-12 0,0 0 13 0,0 0-13 16,0 0 11-16,0 0-11 0,-9 12 12 0,4-7-12 15,5-5 12-15,0 0-12 0,-2 7 13 0,4 2-13 16,-2-9 15-16,0 0-15 0,7 3 16 0,14 2-16 15,-21-5 16-15,0 0-16 0,27 4 16 0,8-4-16 16,-35 0 22-16,0 0-22 0,37 0 23 0,4-4-23 16,-41 4 34-16,0 0-34 0,37-3 35 0,2 1-35 0,-39 2 38 15,0 0-38-15,37-7 38 0,3-1-38 0,-40 8 34 16,0 0-34-16,37-9 34 0,0 6-34 0,-37 3 52 16,0 0-52-16,30 0 53 0,-17-4-53 0,-13 4 58 0,0 0-58 15,0 0 59-15,0 0-59 0,0 0 44 0,0 0-44 16,0 0 44-16,-27 4-44 0,27-4 31 0,0 0-31 15,-30 3 31-15,-2 2-31 0,1 2-660 0</inkml:trace>
  <inkml:trace contextRef="#ctx0" brushRef="#br0" timeOffset="-131413.04">16505 2155 225 0,'0'0'0'0,"0"0"0"0,0 0 0 16,0 0 6-16,0 0-6 0,0 0 6 0,0 0-6 15,0 0 20-15,0 0-20 0,0 0 20 0,0 0-20 16,0 0 40-16,0 0-40 0,0 0 41 0,0 0-41 16,0 0 65-16,0 0-65 0,17 3 65 0,-10-6-65 15,-7 3 44-15,0 0-44 0,9-4 44 0,7-1-44 0,-16 5 46 16,0 0-46-16,16-7 47 0,3 2-47 0,-19 5 37 15,0 0-37-15,23 0 37 0,-2 0-37 0,-21 0 47 0,0 0-47 16,22 3 47-16,4 2-47 0,-26-5 37 0,0 0-37 16,23 7 38-16,0 2-38 0,-23-9 32 0,0 0-32 15,23 3 33-15,0 3-33 0,-23-6 29 0,0 0-29 16,26 7 30-16,3 1-30 0,-29-8 22 0,0 0-22 16,35 4 22-16,4 1-22 0,-39-5 22 0,0 0-22 15,40 3 22-15,-1-6-22 0,-39 3 18 0,0 0-18 16,39-4 18-16,-6 3-18 0,-33 1 16 0,0 0-16 15,27 0 17-15,-6 0-17 0,-21 0 12 0,0 0-12 16,12 0 13-16,-1-4-13 0,-11 4 18 0,0 0-18 0,5 0 19 16,-5 0-19-16,0 0 20 0,0 0-20 0,7 4 21 15,-7-4-21-15,0 0 22 0,0 0-22 0,0 0 23 16,0 0-23-16,0 0 23 0,0 0-23 0,0 0 23 16,0 0-23-16,0 0 23 0,0 0-23 0,2-7 24 15,-2 7-24-15,0 0 21 0,0 0-21 0,-2-12 22 16,-1 3-22-16,3 9 20 0,0 0-20 0,-13-16 20 0,-6-1-20 15,19 17 18-15,0 0-18 0,-28-24 19 0,-4 5-19 16,32 19 12-16,0 0-12 0,-35-12 12 0,-6 0-12 16,41 12 8-16,0 0-8 0,-40-9 9 0,-1 0-9 15,41 9 6-15,0 0-6 0,-37-3 7 0,3-4-7 16,34 7 6-16,0 0-6 0,-28-2 7 0,2 2-7 16,26 0 1-16,0 0-1 0,-25 0 2 0,-1-3-2 15,26 3 0-15,0 0 0 0,-27 0 1 0,-3 5-1 0,30-5 0 16,0 0 0-16,-25 7 0 0,1 2 0 0,24-9 0 15,0 0 0-15,-21 6 0 0,3 0 0 0,18-6 0 16,0 0 0-16,-12 7 1 0,6-2-1 0,6-5 0 0,0 0 0 16,0 0 1-16,0 0-1 0,0 0 0 0,0 0 0 15,-9 7 1-15,9-7-1 0,0 0 0 0,0 0 0 16,0 0 0-16,0 0 0 0,0 0 0 0,0 0 0 16,0 0 0-16,4 5 0 0,-4-5-1 0,0 0 1 15,0 0 0-15,0 0 0 0,0 0-2 0,0 0 2 16,5 9-2-16,4-3 2 0,-9-6-1 0,0 0 1 15,20 4-1-15,15-2 1 0,-35-2-1 0,0 0 1 16,40 0-1-16,1-2 1 0,-41 2-1 0,0 0 1 0,44-7 0 16,2-2 0-16,-46 9-1 0,0 0 1 15,49-7 0-15,9 6 0 0,-58 1-1 0,0 0 1 0,60-4 0 16,-7 1 0-16,-53 3-1 0,0 0 1 0,46-5-1 16,-9 1 1-16,-37 4-2 0,0 0 2 0,32 0-2 15,-11 4 2-15,-21-4 0 0,0 0 0 0,16 5 0 16,-7-2 0-16,-9-3 1 0,0 0-1 0,0 0 1 15,0 0-1-15,0 0 5 0,0 0-5 0,5 5 5 0,-5-5-5 16,0 0 10-16,0 0-10 0,-2 7 10 0,2-7-10 16,0 0 16-16,0 0-16 0,-14 9 17 0,-3-6-17 15,17-3 18-15,0 0-18 0,-27 0 18 0,-5 4-18 16,32-4 16-16,0 0-16 0,-35 5 16 0,-5-1-16 16,40-4 15-16,0 0-15 0,-43 0 16 0,-6 3-16 15,49-3 12-15,0 0-12 0,-46 0 12 0,5 5-12 0,41-5 9 16,0 0-9-16,-33 0 9 0,-1 0-9 0,34 0 8 15,0 0-8-15,-31-3 9 0,1 6-9 0,30-3 6 16,0 0-6-16,-30 4 7 0,1-1-7 0,29-3 5 16,0 0-5-16,-24 0 6 0,10 2-6 0,14-2 2 0,0 0-2 15,-9 0 3-15,9 0-3 0,0 0 1 0,0 0-1 16,0 0 2-16,0 0-2 0,0 0 0 0,0 0 0 16,19-2 1-16,8 7-1 0,-27-5 0 0,0 0 0 15,30 7 0-15,-2 2 0 0,-28-9 0 0,0 0 0 16,28 12 0-16,7-7 0 0,-35-5-1 0,0 0 1 15,34 7 0-15,1-3 0 0,-35-4-1 0,0 0 1 16,41 5-1-16,3-2 1 0,-44-3-3 0,0 0 3 16,37 0-2-16,-11-3 2 0,-26 3-2 0,0 0 2 0,22 0-1 15,-3 0 1-15,-19 0-1 0,0 0 1 0,9 0 0 16,-9 0 0-16,0 0 0 0,0 0 0 0,-13 0 0 16,-20-4 0-16,33 4-1 0,0 0 1 0,-41 4 0 15,-5 4 0-15,46-8-5 0,0 0 5 0,-38 16-4 16,9 5 4-16,29-21-18 0,0 0 18 0,-21 19-18 15,12-16 18-15,1 2-1296 0</inkml:trace>
  <inkml:trace contextRef="#ctx0" brushRef="#br0" timeOffset="-130399.4">16933 1836 639 0,'0'0'0'16,"0"0"0"-16,2 11 0 0,-2-11 0 0,0 0 0 0,4 8 0 15,1 8 0-15,-5-16 0 0,0 0 0 0,7 21 0 16,0-1 0-16,-7-20 8 0,0 0-8 0,11 24 8 16,4-4-8-16,-15-20 29 0,0 0-29 0,22 24 30 15,4 2-30-15,-26-26 52 0,0 0-52 0,28 31 53 16,-1-3-53-16,-27-28 63 0,0 0-63 0,26 26 63 15,-3 1-63-15,-23-27 65 0,0 0-65 0,23 24 65 0,-5-5-65 16,-18-19 50-16,0 0-50 0,14 14 50 0,-5-3-50 16,-9-11 45-16,0 0-45 0,7 1 45 0,-7-1-45 15,0 0 39-15,0 0-39 0,0 0 40 0,1 11-40 16,-1-11 38-16,0 0-38 0,0 0 39 0,-7 8-39 16,7-8 36-16,0 0-36 0,0 0 36 0,-7 0-36 15,7 0 34-15,0 0-34 0,0 0 35 0,-7-3-35 16,7 3 28-16,0 0-28 0,0 0 28 0,-5-3-28 0,5 3 19 15,0 0-19-15,0 0 19 0,-9 0-19 0,9 0 13 16,0 0-13-16,-12 3 14 0,-2 0-14 0,14-3 11 16,0 0-11-16,-14 4 11 0,-6 5-11 0,20-9 7 15,0 0-7-15,-21 8 7 0,-2 4-7 0,23-12 5 16,0 0-5-16,-23 12 6 0,0-3-6 0,23-9 4 0,0 0-4 16,-17 10 5-16,4-4-5 0,13-6 2 0,0 0-2 15,-9 3 3-15,9-3-3 0,0 0 4 0,0 0-4 16,-8 4 4-16,8-4-4 0,0 0 4 0,0 0-4 15,0 0 5-15,0 0-5 0,0 0 5 0,0 0-5 16,0 0 5-16,0 0-5 0,0 0 4 0,0 0-4 16,0 0 5-16,7 8-5 0,-7-8 5 0,0 0-5 15,0 0 5-15,0 0-5 0,0 0 4 0,0 0-4 0,0 0 5 16,7 4-5-16,-7-4 4 0,0 0-4 0,0 0 4 16,0 0-4-16,0 0 3 0,0 0-3 0,0 0 3 15,7-4-3-15,-7 4 2 0,0 0-2 0,0 0 2 16,9-3-2-16,-9 3 0 0,0 0 0 0,14-12 1 15,5-9-1-15,-19 21 0 0,0 0 0 0,23-28 1 0,-3-1-1 16,-20 29 0-16,0 0 0 0,19-31 0 16,-1 1 0-16,-18 30 0 0,0 0 0 0,14-24 0 0,-6 8 0 15,-8 16 0-15,0 0 0 0,2-6 0 0,-2 6 0 16,0 0 0-16,0 0 0 0,0 0 1 0,0 0-1 16,0 0 1-16,0 0-1 0,-10 10 1 0,-10 7-1 15,20-17 1-15,0 0-1 0,-21 24 2 0,-2-3-2 16,23-21 2-16,0 0-2 0,-17 23 3 0,-6-3-3 15,23-20 4-15,0 0-4 0,-22 21 4 0,-1 7-4 16,23-28 4-16,0 0-4 0,-24 28 4 0,-3-8-4 0,27-20 5 16,0 0-5-16,-26 21 5 0,6 3-5 0,20-24 5 15,0 0-5-15,-12 21 6 0,3-9-6 0,9-12 5 16,0 0-5-16,0 0 6 0,-5 11-6 0,5-11 4 0,0 0-4 16,0 0 4-16,0 0-4 0,0 0 3 0,0 0-3 15,0 0 4-15,5-12-4 0,-5 12 2 0,0 0-2 16,4-11 2-16,5-3-2 0,-9 14 1 0,0 0-1 15,8-19 2-15,0 7-2 0,-8 12 0 0,0 0 0 16,5-9 0-16,2 3 0 0,-4 0-1365 0</inkml:trace>
  <inkml:trace contextRef="#ctx0" brushRef="#br0" timeOffset="-125168.66">17508 2004 483 0,'0'0'0'0,"0"0"0"0,0 0 0 16,0 0 15-16,0 0-15 0,0 0 15 0,0 0-15 15,0 0 34-15,0 0-34 0,-16-19 35 0,16 19-35 0,0 0 56 16,0 0-56-16,-3-5 56 0,3 5-56 0,0 0 48 16,0 0-48-16,0-7 49 0,0-2-49 0,0 9 35 15,0 0-35-15,3-8 35 0,3 1-35 0,-6 7 36 0,0 0-36 16,5-9 37-16,6 0-37 0,-11 9 43 0,0 0-43 16,16-10 44-16,6 5-44 0,-22 5 42 0,0 0-42 15,25-4 42-15,0 8-42 0,-25-4 42 0,0 0-42 16,23 8 42-16,-6 1-42 0,-17-9 35 0,0 0-35 15,16 16 35-15,0 3-35 0,-16-19 30 0,0 0-30 16,9 26 31-16,-5 5-31 0,-4-31 28 0,0 0-28 16,5 36 28-16,2-3-28 0,-7-33 21 0,0 0-21 15,7 36 22-15,-2-8-22 0,-5-28 23 0,0 0-23 0,4 28 24 16,-8-2-24-16,4-26 24 0,0 0-24 0,-5 24 24 16,-4-2-24-16,9-22 21 0,0 0-21 0,-14 21 22 15,-4-5-22-15,18-16 20 0,0 0-20 0,-21 14 20 16,2 1-20-16,19-15 23 0,0 0-23 0,-21 16 23 15,-2-4-23-15,23-12 23 0,0 0-23 0,-25 12 24 16,-1-3-24-16,26-9 24 0,0 0-24 0,-25 7 24 0,4-6-24 16,21-1 24-16,0 0-24 0,-16 4 24 0,7-4-24 15,9 0 19-15,0 0-19 0,0 0 20 0,-9 0-20 16,9 0 16-16,0 0-16 0,0 0 16 0,0 0-16 16,0 0 10-16,0 0-10 0,-2-12 10 0,11-1-10 15,-9 13 6-15,0 0-6 0,11-20 6 0,10-1-6 16,-21 21 0-16,0 0 0 0,26-23 1 0,13 15-1 15,0-4-1358-15</inkml:trace>
  <inkml:trace contextRef="#ctx0" brushRef="#br0" timeOffset="-124616.55">18071 1798 382 0,'0'0'0'0,"0"0"0"16,0 0 0-16,0 0 26 0,0 0-26 0,0 0 27 15,0 0-27-15,0 0 18 0,0 0-18 0,0 0 18 16,-9 5-18-16,9-5 28 0,0 0-28 0,-9 4 29 15,-8 4-29-15,17-8 47 0,0 0-47 0,-20 7 48 16,-1 5-48-16,21-12 47 0,0 0-47 0,-19 14 48 0,-1 2-48 16,20-16 46-16,0 0-46 0,-15 12 46 0,-7 7-46 15,22-19 44-15,0 0-44 0,-17 21 44 0,1 3-44 16,16-24 38-16,0 0-38 0,-18 24 39 0,1 9-39 16,17-33 27-16,0 0-27 0,-15 31 28 0,3 6-28 15,12-37 31-15,0 0-31 0,-5 29 31 0,5-1-31 16,0-28 30-16,0 0-30 0,2 27 31 0,6-2-31 15,-8-25 28-15,0 0-28 0,13 20 29 0,-4 1-29 16,-9-21 30-16,0 0-30 0,8 16 30 0,8 1-30 0,-16-17 28 16,0 0-28-16,20 19 28 0,-3 5-28 0,-17-24 21 15,0 0-21-15,20 18 22 0,-3-8-22 0,-17-10 19 16,0 0-19-16,16 9 20 0,0-1-20 0,-16-8 16 0,0 0-16 16,14 7 16-16,-5-5-16 0,-9-2 15 0,0 0-15 15,9-2 16-15,3-1-16 0,-12 3 24 0,0 0-24 16,14-9 24-16,0 6-24 0,-14 3 27 0,0 0-27 15,15-4 28-15,-7-1-28 0,-8 5 24 0,0 0-24 16,9-7 25-16,-9 7-25 0,0 0 20 0,0 0-20 16,2-9 20-16,-2 9-20 0,0 0 9 0,0 0-9 15,0 0 10-15,-11 0-10 0,-3 0-1202 0</inkml:trace>
  <inkml:trace contextRef="#ctx0" brushRef="#br0" timeOffset="-123836.54">17530 1933 359 0,'0'0'0'0,"0"0"0"15,7 0 0-15,-7 0 16 0,0 0-16 0,12-2 17 0,13-1-17 16,-25 3 33-16,0 0-33 0,24-7 34 0,-4 5-34 16,-20 2 50-16,0 0-50 0,17-3 50 0,5 3-50 15,-22 0 64-15,0 0-64 0,17 3 65 0,1-1-65 16,-18-2 56-16,0 0-56 0,16 10 57 0,1 4-57 15,-17-14 53-15,0 0-53 0,16 23 54 0,-7 6-54 16,-9-29 47-16,0 0-47 0,7 31 48 0,0-1-48 0,-7-30 40 16,0 0-40-16,5 27 41 0,-5 1-41 15,0-28 37-15,0 0-37 0,-5 26 37 0,-4 2-37 0,9-28 34 16,0 0-34-16,-16 27 34 0,1-6-34 0,15-21 30 16,0 0-30-16,-23 21 31 0,-4 1-31 0,27-22 30 0,0 0-30 15,-25 18 31-15,3 1-31 0,22-19 31 0,0 0-31 16,-22 12 31-16,5 0-31 0,17-12 26 0,0 0-26 15,-18 5 26-15,-3-5-26 0,21 0 20 0,0 0-20 16,-14 4 21-16,5-4-21 0,9 0 14 0,0 0-14 16,-9 0 15-16,4 0-15 0,5 0 10 0,0 0-10 15,0 0 11-15,-9-9-11 0,9 9 8 0,0 0-8 16,0 0 8-16,2-7-8 0,-2 7 4 0,0 0-4 16,12-9 4-16,15-10-4 0,-1 2-1123 0</inkml:trace>
  <inkml:trace contextRef="#ctx0" brushRef="#br0" timeOffset="-123369.53">18029 1836 203 0,'0'0'0'0,"0"0"0"0,-11 7 0 16,11-7 20-16,0 0-20 0,-10 9 21 0,-3-6-21 0,13-3 37 16,0 0-37-16,-19 9 37 0,-2 6-37 0,21-15 42 0,0 0-42 15,-27 18 42-15,1 4-42 0,26-22 46 0,0 0-46 16,-29 26 46-16,3 9-46 0,26-35 42 0,0 0-42 15,-25 36 43-15,4 0-43 0,21-36 41 0,0 0-41 16,-17 33 42-16,2 0-42 0,15-33 37 0,0 0-37 16,-10 31 38-16,6-6-38 0,4-25 38 0,0 0-38 15,0 24 39-15,2-7-39 0,-2-17 36 0,0 0-36 16,5 19 36-16,6-5-36 0,-11-14 34 0,0 0-34 16,18 16 34-16,6-1-34 0,-24-15 36 0,0 0-36 0,30 16 37 15,0-8-37-15,-30-8 34 0,0 0-34 0,34 9 35 16,-1-6-35-16,-33-3 30 0,0 0-30 0,30 4 31 15,-7-4-31-15,-23 0 31 0,0 0-31 0,18 0 31 16,-9 0-31-16,-9 0 21 0,0 0-21 0,0 0 21 16,5-4-21-16,-5 4 13 0,0 0-13 0,0 0 13 15,-18 16-13-15,1-2-906 0</inkml:trace>
  <inkml:trace contextRef="#ctx0" brushRef="#br0" timeOffset="-121921.87">18600 2113 135 0,'0'0'0'15,"0"0"0"-15,0 0 0 0,0 0 0 0,0 0 0 0,0 21 1 16,0-21-1-16,0 0 1 0,0 0-1 0,0 0 2 16,0 0-2-16,0 0 3 0,0 0-3 0,0 0 3 15,0 0-3-15,0 0 2 0,0 0-2 0,0 0 3 16,0 0-3-16,0 0 5 0,0 0-5 0,0 5 6 16,0-5-6-16,0 0 10 0,0 0-10 0,0 0 11 0,0 0-11 15,0 0 31-15,0 0-31 0,0 0 31 0,6-2-31 16,-6 2 44-16,0 0-44 0,7 0 45 0,1 0-45 15,-8 0 49-15,0 0-49 0,14 0 49 0,2 0-49 16,-16 0 40-16,0 0-40 0,27 0 40 0,8 0-40 16,-35 0 39-16,0 0-39 0,37 2 40 0,2 1-40 15,-39-3 39-15,0 0-39 0,41 4 39 0,4-1-39 16,-45-3 33-16,0 0-33 0,41 0 33 0,-6-3-33 0,-35 3 20 16,0 0-20-16,37-4 20 0,-1-1-20 0,-36 5 12 15,0 0-12-15,37-7 12 0,-9 7-12 0,-28 0 8 16,0 0-8-16,30 0 9 0,3 0-9 0,-33 0 12 0,0 0-12 15,30-3 12-15,-10 3-12 0,-20 0 19 0,0 0-19 16,16 3 20-16,-2 1-20 0,-14-4 22 0,0 0-22 16,14 3 22-16,-2-3-22 0,-12 0 23 0,0 0-23 15,9 5 24-15,-2-1-24 0,-7-4 32 0,0 0-32 16,0 0 32-16,7 9-32 0,-7-9 32 0,0 0-32 16,0 0 33-16,5 6-33 0,-5-6 30 0,0 0-30 15,0 0 30-15,0 0-30 0,0 0 28 0,0 0-28 16,0 0 29-16,-8-3-29 0,8 3 19 0,0 0-19 15,0 0 20-15,0 0-20 0,0 0-881 0</inkml:trace>
  <inkml:trace contextRef="#ctx0" brushRef="#br0" timeOffset="-120884.01">19048 1949 247 0,'0'0'0'0,"0"0"0"16,0 0 0-16,0 0 27 0,0 0-27 0,-7 0 28 15,7 0-28-15,0 0 68 0,0 0-68 0,5 7 68 16,-5-7-68-16,0 0 38 0,0 0-38 0,0 0 39 16,6 8-39-16,-6-8 19 0,0 0-19 0,0 0 20 15,0 0-20-15,0 0 14 0,0 0-14 0,0 0 14 16,5 9-14-16,-5-9 11 0,0 0-11 0,0 0 11 0,5 7-11 15,-5-7 9-15,0 0-9 0,0 0 10 0,9 5-10 16,-9-5 7-16,0 0-7 0,7 3 8 0,-7-3-8 16,0 0 10-16,0 0-10 0,11 9 11 0,-4-2-11 15,-7-7 15-15,0 0-15 0,5 5 16 0,-5-5-16 16,0 0 20-16,0 0-20 0,5 9 21 0,-5-9-21 16,0 0 28-16,0 0-28 0,0 0 28 0,0 0-28 15,0 0 30-15,0 0-30 0,-3 7 31 0,3-7-31 0,0 0 28 16,0 0-28-16,0 0 29 0,-9 5-29 0,9-5 27 15,0 0-27-15,0 0 28 0,-10 3-28 0,10-3 17 0,0 0-17 16,0 0 17-16,-6 0-17 0,6 0 10 0,0 0-10 16,0 0 11-16,-9 7-11 0,9-7 6 0,0 0-6 15,0 0 6-15,-7 0-6 0,7 0 3 0,0 0-3 16,0 0 4-16,-7 0-4 0,7 0 3 0,0 0-3 16,0 0 4-16,0 0-4 0,0 0 5 0,0 0-5 15,-7 0 5-15,7 0-5 0,0 0 4 0,0 0-4 16,0 0 5-16,0 0-5 0,0 0 5 0,0 0-5 15,0 0 5-15,0 0-5 0,0 0 3 0,0 0-3 0,0 0 4 16,0 0-4-16,0 0 3 0,0 0-3 0,0 0 3 16,0 0-3-16,0 0 2 0,0 0-2 0,0 0 3 15,0 0-3-15,0 0 2 0,0 0-2 0,0 0 3 16,0 0-3-16,0 0 2 0,0 0-2 0,0 0 3 16,4-7-3-16,-4 7 3 0,0 0-3 0,0 0 3 15,0 0-3-15,0 0 3 0,0 0-3 0,0 0 3 16,0 0-3-16,0 0 2 0,0 0-2 0,0 0 3 0,0-8-3 15,0 8 2-15,0 0-2 0,0 0 3 0,0 0-3 16,0 0 1-16,0 0-1 0,2-7 2 0,-2 7-2 16,0 0 0-16,0 0 0 0,-2-5 1 0,2 5-1 15,0 0 1-15,0 0-1 0,0 0 1 0,-6-9-1 16,6 9 1-16,0 0-1 0,0 0 1 0,0 0-1 16,0 0 0-16,0 0 0 0,0 0 1 0,-7 0-1 15,7 0 1-15,0 0-1 0,0 0 1 0,0 5-1 0,0-5 2 16,0 0-2-16,0 0 2 0,0 0-2 0,0 0 2 15,0 0-2-15,0 0 3 0,0 0-3 0,0 0 2 16,0 0-2-16,0 0 2 0,0 0-2 0,0 0 1 16,0 0-1-16,0 0 1 0,0 0-1 0,0 0-800 0</inkml:trace>
  <inkml:trace contextRef="#ctx0" brushRef="#br0" timeOffset="-118704.31">16279 1642 247 0,'0'0'0'15,"0"0"0"-15,0 0 0 0,0 0 22 0,0 0-22 0,-9 12 23 16,9 1-23-16,0-13 37 0,0 0-37 0,0 22 38 16,0 11-38-16,0-33 39 0,0 0-39 0,0 36 40 15,0 4-40-15,0-40 28 0,0 0-28 0,0 33 29 16,4-5-29-16,-4-28 23 0,0 0-23 0,8 24 23 15,5-7-23-15,-13-17 20 0,0 0-20 0,12 12 20 16,1-8-20-16,-13-4 18 0,0 0-18 0,14-4 19 16,-4-8-19-16,-10 12 15 0,0 0-15 0,16-17 16 0,-2 1-16 15,-14 16 15-15,0 0-15 0,13-12 16 0,-6 4-16 16,-7 8 15-16,0 0-15 0,3-7 15 0,-3 7-15 16,0 0 17-16,0 0-17 0,4-9 18 0,-4 9-18 15,0 0 15-15,0 0-15 0,0 0 16 0,0-9-16 16,0 9 13-16,0 0-13 0,0 0 14 0,1 12-14 15,-1-12 10-15,0 0-10 0,6 14 10 0,1 5-10 16,-7-19 6-16,0 0-6 0,12 21 7 0,7-2-7 0,-19-19 4 16,0 0-4-16,22 12 4 0,6-10-4 0,-28-2 3 15,0 0-3-15,26-2 3 0,-10-1-3 0,-16 3 2 16,0 0-2-16,13-7 3 0,-5 2-3 0,-8 5 3 0,0 0-3 16,0 0 3-16,9-9-3 0,-9 9 4 0,0 0-4 15,0-10 5-15,-5-8-5 0,5 18 6 0,0 0-6 16,-4-19 7-16,1 5-7 0,3 14 7 0,0 0-7 15,-2-10 7-15,2 5-7 0,0 5 5 0,0 0-5 16,0-9 5-16,0-1-5 0,0 10 2 0,0 0-2 16,5-12 2-16,1 0-2 0,-6 12 0 0,0 0 0 15,12-13 0-15,2 0 0 0,-14 13-2 0,0 0 2 16,18-13-2-16,-9 10 2 0,-9 3-11 0,0 0 11 0,8-3-11 16,-8 3 11-16,0 0-14 0,0 0 14 0,9 0-13 15,-2-6 13-15,-7 6-14 0,0 0 14 0,7 0-13 16,-7 0 13-16,0 0-13 0,0 0 13 0,9 0-12 15,-9 0 12-15,0 0-11 0,0 0 11 0,0 0-11 16,5 12 11-16,-5-12-12 0,0 0 12 0,4 13-12 16,-4 4 12-16,0-17-7 0,0 0 7 0,-4 21-6 0,1 6 6 15,3-27-3-15,0 0 3 0,-2 25-3 0,-5 2 3 16,7-27 0-16,0 0 0 0,-5 25 0 0,1-8 0 16,4-17 3-16,0 0-3 0,-1 15 3 0,1-3-3 15,-4 1-507-15</inkml:trace>
  <inkml:trace contextRef="#ctx0" brushRef="#br0" timeOffset="-118452.85">16780 1386 483 0,'0'0'0'16,"0"0"0"-16,-18 0 0 0,18 0 26 0,0 0-26 15,-14 4 26-15,0 1-26 0,14-5 47 0,0 0-47 16,-12 12 48-16,3 9-48 0,9-21 54 0,0 0-54 16,-5 36 54-16,5 13-54 0,0-49 43 0,0 0-43 15,0 60 44-15,5 4-44 0,-5-64 34 0,0 0-34 16,3 66 35-16,3-11-35 0,-6-55 25 0,0 0-25 0,5 45 25 16,2-5-25-16,-7-40 15 0,0 0-15 0,5 36 15 15,-1-8-15-15,-1-4-671 0</inkml:trace>
  <inkml:trace contextRef="#ctx0" brushRef="#br0" timeOffset="-117921.15">16854 1428 393 0,'0'0'0'0,"0"0"0"0,-7 19 0 15,7-19 6-15,0 0-6 0,-11 21 6 0,-3 11-6 16,14-32 13-16,0 0-13 0,-10 40 14 0,1 5-14 0,9-45 20 16,0 0-20-16,-4 49 20 0,4-1-20 0,0-48 21 15,0 0-21-15,0 43 22 0,0-6-22 0,0-37 19 16,0 0-19-16,4 29 20 0,1-10-20 0,-5-19 21 0,0 0-21 16,7 9 21-16,0-6-21 0,-7-3 19 0,0 0-19 15,9 0 20-15,3-3-20 0,-12 3 13 0,0 0-13 16,11-4 13-16,1 1-13 0,-12 3 8 0,0 0-8 15,11-2 8-15,-4-1-8 0,-7 3 6 0,0 0-6 16,9-4 6-16,-2 8-6 0,-7-4 7 0,0 0-7 16,10 3 7-16,5-1-7 0,-15-2 8 0,0 0-8 15,14 3 8-15,-2 4-8 0,-12-7 10 0,0 0-10 16,11 5 10-16,-3-1-10 0,-8-4 12 0,0 0-12 16,9 3 12-16,4 3-12 0,-13-6 10 0,0 0-10 15,14 0 10-15,-7 3-10 0,-7-3 8 0,0 0-8 16,0 0 8-16,9-3-8 0,-9 3 2 0,0 0-2 0,0 0 2 15,0 0-2-15,0 0 1 0,0 0-1 0,0 0 2 16,7-9-2-16,-7 9 1 0,0 0-1 0,0 0 1 16,0 0-1-16,0 0 1 0,0 0-1 0,0 0 2 15,1-4-2-15,-1 4 2 0,0 0-2 0,0 0 2 0,0 0-2 16,0 0 2-16,0 0-2 0,0 0 3 0,0 0-3 16,0 0 2-16,0 0-2 0,-5 7 3 0,10 6-3 15,-5-13 2-15,0 0-2 0,9 5 3 0,4-2-3 16,-13-3 0-16,0 0 0 0,8 0 0 0,1 0 0 15,2-3-563-15</inkml:trace>
  <inkml:trace contextRef="#ctx0" brushRef="#br0" timeOffset="-117620.4">17177 1776 348 0,'0'0'0'0,"0"0"0"0,-4 15 0 0,4-15 0 0,0 0 0 16,-7 16 1-16,0 4-1 0,7-20 1 0,0 0-1 15,-7 20 2-15,2-3-2 0,5-17 20 0,0 0-20 16,-4 15 20-16,4-6-20 0,0-9 40 0,0 0-40 16,2 7 41-16,-2-7-41 0,0 0 44 0,0 0-44 15,0 0 45-15,0 0-45 0,0 0 39 0,0 0-39 16,7-3 40-16,0-6-40 0,-7 9 33 0,0 0-33 16,5-12 33-16,6 0-33 0,-11 12 32 0,0 0-32 0,12-16 32 15,1 4-32-15,-13 12 28 0,0 0-28 0,14-4 29 16,-4 1-29-16,-10 3 29 0,0 0-29 0,14 3 30 15,2 1-30-15,-16-4 27 0,0 0-27 0,9 16 28 16,-4 1-28-16,-5-17 24 0,0 0-24 0,4 24 24 16,-8-5-24-16,4-19 17 0,0 0-17 0,-1 21 17 15,1-6-17-15,0-1-708 0</inkml:trace>
  <inkml:trace contextRef="#ctx0" brushRef="#br0" timeOffset="-117431.21">17064 1691 673 0,'0'0'0'0,"0"0"0"0,0 0 0 0,0 0 18 16,0 0-18-16,-4 7 19 0,4-7-19 0,0 0 32 16,0 0-32-16,-3 8 32 0,3-8-32 0,0 0 8 0,0 0-8 15,-5-8 9-15,5 8-9 0,0 0-1 0,0 0 1 16,-9-9-1-16,-2 2 1 0,1-2-532 0</inkml:trace>
  <inkml:trace contextRef="#ctx0" brushRef="#br0" timeOffset="-117160.71">16730 1561 561 0,'0'0'0'0,"6"0"0"16,11-5 0-16,-17 5 4 0,0 0-4 0,43-12 4 0,40-7-4 16,-83 19 9-16,0 0-9 0,88-18 10 0,-12 6-10 15,-76 12 33-15,0 0-33 0,58-7 34 0,-21 7-34 16,-37 0 23-16,0 0-23 0,26 0 23 0,-11 7-23 15,-15-7 7-15,0 0-7 0,7 12 7 0,-11 9-7 16,1 0-477-16</inkml:trace>
  <inkml:trace contextRef="#ctx0" brushRef="#br0" timeOffset="-116935.45">16681 1492 651 0,'0'0'0'16,"0"0"0"-16,0 0 0 0,0 0 1 0,0 0-1 16,0 8 1-16,-7-4-1 0,7-4 5 0,0 0-5 15,-7 3 6-15,-5-6-6 0,12 3 2 0,0 0-2 16,-11-4 3-16,0 4-3 0,1-1-442 0</inkml:trace>
  <inkml:trace contextRef="#ctx0" brushRef="#br0" timeOffset="-115289.05">18979 1859 359 0,'0'0'0'0,"0"0"0"0,0 0 0 15,0 0 30-15,0 0-30 0,0 0 31 0,0 0-31 16,0 0 52-16,0 0-52 0,0 0 52 0,18-12-52 16,-18 12 52-16,0 0-52 0,0 0 52 0,0 0-52 0,0 0 37 15,0 0-37-15,7 13 37 0,2 6-37 0,-9-19 23 16,0 0-23-16,11 25 23 0,4 2-23 0,-15-27 17 15,0 0-17-15,18 26 18 0,0 9-18 0,-18-35 18 16,0 0-18-16,21 36 18 0,7 2-18 0,-28-38 17 0,0 0-17 16,35 35 17-16,6-9-17 0,-41-26 21 0,0 0-21 15,46 24 21-15,-6-5-21 0,-40-19 22 0,0 0-22 16,32 16 23-16,-7-4-23 0,-25-12 21 0,0 0-21 16,17 5 21-16,-4 2-21 0,-13-7 24 0,0 0-24 15,7 5 24-15,-7-5-24 0,0 0 29 0,0 0-29 16,0 0 30-16,0 7-30 0,0-7 31 0,0 0-31 15,0 0 31-15,-9 9-31 0,9-9 29 0,0 0-29 0,-11 8 29 16,-3-1-29-16,14-7 25 0,0 0-25 0,-17 5 25 16,-6 4-25-16,23-9 13 0,0 0-13 0,-25 10 14 15,-1 3-14-15,26-13 11 0,0 0-11 0,-32 8 11 16,2 4-11-16,30-12 10 0,0 0-10 0,-27 16 10 16,-1 1-10-16,28-17 9 0,0 0-9 0,-28 21 9 15,2 3-9-15,26-24 8 0,0 0-8 0,-23 23 9 16,8-11-9-16,15-12 1 0,0 0-1 0,-7 9 1 0,7-9-1 15,0 0-964-15</inkml:trace>
  <inkml:trace contextRef="#ctx0" brushRef="#br0" timeOffset="-114754.05">19937 1859 595 0,'0'0'0'15,"0"0"0"-15,-5 5 0 0,5-5 37 0,0 0-37 16,-4 7 38-16,4-7-38 0,0 0 58 0,0 0-58 15,-8 17 59-15,-1 4-59 0,9-21 43 0,0 0-43 16,-11 34 43-16,2 11-43 0,9-45 42 0,0 0-42 16,-14 54 43-16,-3 5-43 0,17-59 36 0,0 0-36 15,-27 54 36-15,-1-6-36 0,28-48 28 0,0 0-28 16,-27 43 29-16,-3-6-29 0,30-37 26 0,0 0-26 16,-24 29 27-16,6-10-27 0,18-19 20 0,0 0-20 0,-12 17 21 15,8-10-21-15,4-7 16 0,0 0-16 0,0 0 17 16,0 0-17-16,0 0 14 0,0 0-14 0,13 9 14 15,-1-13-14-15,-12 4 12 0,0 0-12 0,18 0 12 0,12-5-12 16,-30 5 12-16,0 0-12 0,31 0 13 0,3 0-13 16,-34 0 19-16,0 0-19 0,33 2 20 0,8-4-20 15,-41 2 21-15,0 0-21 0,44 0 22 0,5 5-22 16,-49-5 23-16,0 0-23 0,50 4 23 0,1 5-23 16,-51-9 26-16,0 0-26 0,42 3 26 0,-17 2-26 15,-25-5 28-15,0 0-28 0,14 4 29 0,-7-8-29 0,-7 4 18 16,0 0-18-16,-5-5 18 0,-11-7-18 0,16 12 13 15,0 0-13-15,-21-12 13 0,-4 0-13 0,25 12 8 16,0 0-8-16,-23-12 8 0,6 3-8 0,17 9 1 16,0 0-1-16,-13-7 1 0,4 4-1 0,1 1-1146 0</inkml:trace>
  <inkml:trace contextRef="#ctx0" brushRef="#br0" timeOffset="-113799.44">19909 1912 438 0,'0'0'0'0,"0"0"0"16,-9-3 0-16,9 3 26 0,0 0-26 0,-9-2 27 16,9 2-27-16,0 0 40 0,0 0-40 0,0 0 41 15,0 0-41-15,0 0 45 0,0 0-45 0,-5-7 45 16,5 7-45-16,0 0 45 0,0 0-45 0,0 0 46 15,0 0-46-15,0 0 42 0,0 0-42 0,0 0 42 0,0 0-42 16,0 0 37-16,0 0-37 0,0 0 38 0,7 9-38 16,-7-9 30-16,0 0-30 0,7 19 30 0,2 10-30 15,-9-29 25-15,0 0-25 0,11 40 25 0,1 3-25 16,-12-43 21-16,0 0-21 0,16 45 22 0,3 0-22 16,-19-45 17-16,0 0-17 0,21 40 17 0,4-4-17 15,-25-36 22-15,0 0-22 0,18 30 23 0,-2-6-23 16,-16-24 23-16,0 0-23 0,14 19 24 0,-2-3-24 0,-12-16 29 15,0 0-29-15,9 17 29 0,-6-5-29 0,-3-12 31 16,0 0-31-16,2 12 31 0,-2-5-31 0,0-7 32 16,0 0-32-16,0 0 32 0,0 0-32 0,0 0 29 0,0 0-29 15,0 0 29-15,0 0-29 0,0 0 27 0,0 0-27 16,0 0 28-16,0 0-28 0,0 0 26 0,0 0-26 16,-10-15 26-16,-6-6-26 0,16 21 22 0,0 0-22 15,-21-35 23-15,-4-6-23 0,25 41 25 0,0 0-25 16,-27-49 26-16,-1-11-26 0,28 60 22 0,0 0-22 15,-28-61 23-15,7 1-23 0,21 60 16 0,0 0-16 16,-14-52 16-16,8 19-16 0,6 33 10 0,0 0-10 16,-3-21 11-16,6 2-11 0,-3 19 6 0,0 0-6 15,0-12 6-15,2 3-6 0,-2 9 3 0,0 0-3 0,0 0 4 16,0 0-4-16,0 0 1 0,0 0-1 0,7-7 2 16,-7 7-2-16,0 0 0 0,0 0 0 0,0 0 1 15,11 7-1-15,-11-7 0 0,0 0 0 0,14 16 1 16,2 13-1-16,-16-29 0 0,0 0 0 0,14 36 0 15,-2 8 0-15,-12-44 0 0,0 0 0 0,14 50 0 16,0 2 0-16,-14-52 0 0,0 0 0 0,18 52 0 0,-7-12 0 16,-11-40 0-16,0 0 0 0,8 36 0 0,-4-7 0 15,-4-29 0-15,0 0 0 0,0 25 0 0,0-5 0 16,0-20 0-16,0 0 0 0,-4 16 1 0,1-7-1 16,3-9 1-16,0 0-1 0,0 0 2 0,-4 10-2 15,4-10 3-15,0 0-3 0,0 0 3 0,0 0-3 16,0 0 5-16,0 0-5 0,0 0 6 0,0 0-6 15,0 0 6-15,0 0-6 0,-1-16 6 0,-10 1-6 16,11 15 11-16,0 0-11 0,-16-30 12 0,-5-6-12 16,21 36 13-16,0 0-13 0,-18-48 14 0,3-8-14 0,15 56 13 0,0 0-13 15,-11-52 13-15,2 11-13 0,9 41 12 16,0 0-12-16,-9-33 12 0,6 14-12 0,3 19 9 0,0 0-9 16,-4-12 9-16,1 3-9 0,3 9 6 0,0 0-6 15,0 0 6-15,0-7-6 0,0 7 2 0,0 0-2 16,0 0 3-16,10 7-3 0,-10-7 1 0,0 0-1 15,9 17 2-15,2 20-2 0,-11-37 0 0,0 0 0 16,14 46 0-16,5-1 0 0,-19-45 0 0,0 0 0 16,21 49 0-16,4-4 0 0,-25-45-1 0,0 0 1 15,23 40-1-15,-11-11 1 0,-12-29-2 0,0 0 2 0,7 31-2 16,-3-3 2-16,-4-28-1 0,0 0 1 0,0 21-1 16,-2-9 1-16,2-12-1 0,0 0 1 0,-3 8 0 15,3-8 0-15,0 0 0 0,0 0 0 0,-6 9 0 16,6-9 0-16,0 0-2 0,0 0 2 0,0 0-2 15,-7-2 2-15,2-1-1377 0</inkml:trace>
  <inkml:trace contextRef="#ctx0" brushRef="#br0" timeOffset="-113188.56">19893 1885 292 0,'0'0'0'15,"0"0"0"-15,-9 3 0 0,9-3 63 0,0 0-63 16,-10 7 63-16,-4 2-63 0,14-9 86 0,0 0-86 15,-14 15 87-15,1 6-87 0,13-21 27 0,0 0-27 16,-12 28 28-16,-2 13-28 0,14-41 11 0,0 0-11 16,-18 45 12-16,-1 11-12 0,19-56 4 0,0 0-4 15,-23 51 4-15,-5-2-4 0,28-49 1 0,0 0-1 0,-22 41 2 16,3-9-2-16,19-32 3 0,0 0-3 0,-12 24 3 16,3-7-3-16,9-17 6 0,0 0-6 0,-6 12 6 15,6-12-6-15,0 0 11 0,0 0-11 0,0 0 12 16,0 0-12-16,0 0 16 0,0 0-16 0,15-21 16 15,2-11-16-15,-17 32 21 0,0 0-21 0,23-40 22 16,2-5-22-16,-25 45 30 0,0 0-30 0,26-47 31 16,-1 2-31-16,-25 45 41 0,0 0-41 0,21-45 41 0,-5 5-41 15,-16 40 45-15,0 0-45 0,14-33 46 0,-3 9-46 16,-11 24 41-16,0 0-41 0,9-21 41 0,-2 6-41 16,-7 15 29-16,0 0-29 0,8-12 29 0,-4 3-29 15,-4 9 21-15,0 0-21 0,0 0 22 0,0 0-22 16,0 0 17-16,0 0-17 0,4-7 17 0,-4 7-17 15,0 0 13-15,0 0-13 0,0 0 14 0,-6 12-14 16,6-12 12-16,0 0-12 0,-10 28 12 0,-3 12-12 0,13-40 11 16,0 0-11-16,-12 45 11 0,5 7-11 0,7-52 11 15,0 0-11-15,-12 53 12 0,-1-4-12 0,13-49 9 0,0 0-9 16,-12 40 10-16,-1-4-10 0,13-36 10 16,0 0-10-16,-14 33 11 0,6-6-11 0,8-27 8 0,0 0-8 15,-9 16 9-15,3-4-9 0,3-3-990 0</inkml:trace>
  <inkml:trace contextRef="#ctx0" brushRef="#br0" timeOffset="-102274.65">20175 1718 91 0,'0'0'0'0,"0"0"0"16,-21-3 0-16,21 3 1 0,0 0-1 0,-23-2 2 15,0-5-2-15,23 7 7 0,0 0-7 0,-23-5 8 16,-1-5-8-16,24 10 31 0,0 0-31 0,-25-12 32 15,-5-2-32-15,30 14 33 0,0 0-33 0,-28-12 34 16,5 5-34-16,23 7 38 0,0 0-38 0,-23-5 38 0,0 5-38 16,23 0 25-16,0 0-25 0,-25 0 26 0,1 5-26 15,24-5 26-15,0 0-26 0,-23 3 27 0,2 6-27 16,21-9 25-16,0 0-25 0,-22 7 26 0,-1 1-26 16,23-8 22-16,0 0-22 0,-24 6 22 0,-3-3-22 15,27-3 14-15,0 0-14 0,-23 4 14 0,0-1-14 16,23-3 9-16,0 0-9 0,-23 0 9 0,-3 2-9 0,26-2 5 15,0 0-5-15,-26 0 6 0,3 0-6 0,23 0 3 16,0 0-3-16,-22 0 3 0,0 3-3 0,22-3 2 0,0 0-2 16,-25 4 2-16,2 4-2 0,23-8 3 0,0 0-3 15,-21 12 4-15,3-3-4 0,18-9 12 0,0 0-12 16,-14 10 12-16,5-4-12 0,9-6 21 0,0 0-21 16,0 0 22-16,-5 15-22 0,5-15 24 0,0 0-24 15,2 5 25-15,-2-5-25 0,0 0 33 0,0 0-33 0,7 7 34 16,-2 2-34-16,-5-9 37 0,0 0-37 15,9 9 37-15,-6 1-37 0,-3-10 38 0,0 0-38 0,2 12 39 16,2 9-39-16,-4-21 36 0,0 0-36 0,5 21 37 16,0 3-37-16,-5-24 32 0,0 0-32 0,9 31 32 15,5 2-32-15,-14-33 29 0,0 0-29 0,18 36 29 16,3 9-29-16,-21-45 22 0,0 0-22 0,18 49 22 16,5-6-22-16,-23-43 15 0,0 0-15 0,19 42 16 15,2-6-16-15,-21-36 13 0,0 0-13 0,16 33 13 16,0 1-13-16,-16-34 8 0,0 0-8 0,10 33 8 15,-4 4-8-15,-6-37 6 0,0 0-6 0,-2 39 6 0,-9 6-6 16,11-45 4-16,0 0-4 0,-12 42 5 0,3-2-5 16,9-40 3-16,0 0-3 0,-9 33 3 0,-1-2-3 15,10-31 3-15,0 0-3 0,-13 24 3 0,1-7-3 16,12-17 5-16,0 0-5 0,-9 16 6 0,2-4-6 16,7-12 5-16,0 0-5 0,-3 7 6 0,-6 2-6 15,9-9 5-15,0 0-5 0,0 0 5 0,-9 3-5 16,9-3 4-16,0 0-4 0,0 0 4 0,0 0-4 15,0 0 4-15,0 0-4 0,0 0 5 0,0 0-5 0,0 0 4 16,0 0-4-16,9 2 4 0,-9-2-4 0,0 0 3 16,0 0-3-16,12-2 4 0,-5 2-4 0,-7 0 4 0,0 0-4 15,14-3 4-15,11-1-4 0,-25 4 5 0,0 0-5 16,34-3 6-16,-1 1-6 0,-33 2 6 0,0 0-6 16,37-4 6-16,4-2-6 0,-41 6 8 0,0 0-8 15,40-6 8-15,-6-1-8 0,-34 7 2 0,0 0-2 16,35-1 3-16,9-3-3 0,-44 4 1 0,0 0-1 15,43 0 1-15,-3 4-1 0,-40-4 0 0,0 0 0 0,42 5 0 16,1 2 0-16,-43-7 0 0,0 0 0 0,42 8 0 16,0 1 0-16,-42-9 0 0,0 0 0 0,41 4 0 15,-4 1 0-15,-37-5 0 0,0 0 0 0,25 7 0 16,-1-2 0-16,-24-5 0 0,0 0 0 0,18 7 1 16,1-2-1-16,-19-5 1 0,0 0-1 0,18 3 1 15,-9-6-1-15,-9 3 4 0,0 0-4 0,9-2 4 16,0-5-4-16,-9 7 8 0,0 0-8 0,8-8 9 15,-2-1-9-15,-6 9 13 0,0 0-13 0,0-12 13 16,3 2-13-16,-3 10 14 0,0 0-14 0,6-21 15 0,-6-12-15 16,0 33 15-16,0 0-15 0,0-36 16 0,0-4-16 15,0 40 18-15,0 0-18 0,-6-40 18 0,3-2-18 16,3 42 15-16,0 0-15 0,0-45 16 0,0 6-16 16,0 39 15-16,0 0-15 0,0-37 16 0,5-3-16 15,-5 40 12-15,0 0-12 0,4-41 12 0,-4-8-12 16,0 49 9-16,0 0-9 0,0-39 9 0,1 11-9 15,-1 28 7-15,0 0-7 0,0-24 7 0,-5-13-7 0,5 37 8 16,0 0-8-16,-5-32 8 0,5 16-8 0,0 16 8 16,0 0-8-16,0-17 8 0,1-8-8 0,-1 25 8 15,0 0-8-15,4-24 8 0,1 0-8 0,-5 24 7 0,0 0-7 16,7-23 7-16,0 6-7 0,-7 17 5 0,0 0-5 16,6-15 6-16,-3 6-6 0,-3 9 6 0,0 0-6 15,2-9 6-15,-2 9-6 0,0 0 5 0,0 0-5 16,0-7 5-16,0 7-5 0,0 0 3 0,0 0-3 0,2-12 3 15,-2 4-3-15,0 8 2 0,0 0-2 16,0-9 3-16,0-7-3 0,0 16 1 0,0 0-1 0,-6-19 2 16,-8-1-2-16,14 20 1 0,0 0-1 0,-17-25 1 15,-12-2-1-15,29 27 0 0,0 0 0 0,-35-21 1 16,-18 0-1-16,53 21 0 0,0 0 0 0,-63-12 0 16,-22 3 0-16,85 9 0 0,0 0 0 0,-90 0 0 15,2 9 0-15,88-9 0 0,0 0 0 0,-97 17 0 16,-16 8 0-16,113-25-12 0,0 0 12 0,-109 27-11 15,8 1 11-15,101-28-19 0,0 0 19 0,-99 24-18 16,-5 0 18-16,0-3-1219 0</inkml:trace>
  <inkml:trace contextRef="#ctx0" brushRef="#br0" timeOffset="-91624.26">17648 2900 158 0,'0'0'0'0,"0"0"0"0,0 0 0 15,0 0 18-15,0 0-18 0,21-10 19 0,7-4-19 16,-28 14 23-16,0 0-23 0,34-12 24 0,-3 0-24 16,-31 12 46-16,0 0-46 0,34-3 46 0,-1-1-46 15,-33 4 52-15,0 0-52 0,34 4 53 0,-4-1-53 16,-30-3 38-16,0 0-38 0,26 12 38 0,-1 2-38 0,-25-14 30 15,0 0-30-15,21 19 30 0,-5 2-30 0,-16-21 32 16,0 0-32-16,4 24 33 0,-8 0-33 0,4-24 34 16,0 0-34-16,-9 28 35 0,-12 5-35 0,21-33 33 0,0 0-33 15,-28 27 34-15,-11-2-34 0,39-25 39 0,0 0-39 16,-40 24 40-16,-1-3-40 0,41-21 31 0,0 0-31 16,-32 19 31-16,7-5-31 0,25-14 26 0,0 0-26 15,-17 10 26-15,3-8-26 0,14-2 18 0,0 0-18 16,-9 3 18-16,0 1-18 0,9-4 11 0,0 0-11 15,0 0 11-15,-12 0-11 0,12 0 6 0,0 0-6 16,0 0 7-16,-9 0-7 0,9 0 4 0,0 0-4 16,0 0 4-16,0 0-4 0,0 0 0 0,0 0 0 0,0 0 0 15,0 0 0-15,0 0-726 0</inkml:trace>
  <inkml:trace contextRef="#ctx0" brushRef="#br0" timeOffset="-91180.11">18189 2772 203 0,'0'0'0'0,"0"0"2"15,0 0-2-15,-17 0 3 0,4 0-3 0,13 0 5 16,0 0-5-16,-9 0 6 0,1 0-6 0,8 0 6 16,0 0-6-16,-7 0 6 0,-2-3-6 0,9 3 20 15,0 0-20-15,-9 0 20 0,-10 3-20 0,19-3 50 0,0 0-50 16,-18 9 50-16,6 7-50 0,12-16 61 16,0 0-61-16,-15 19 61 0,-2 5-61 0,17-24 58 0,0 0-58 15,-14 33 58-15,0 7-58 0,14-40 50 0,0 0-50 16,-9 36 51-16,5-7-51 0,4-29 42 0,0 0-42 15,0 25 42-15,5-1-42 0,-5-24 28 0,0 0-28 16,8 19 29-16,0 2-29 0,-8-21 21 0,0 0-21 16,14 20 22-16,6-1-22 0,-20-19 14 0,0 0-14 15,21 14 15-15,2 2-15 0,-23-16 12 0,0 0-12 0,26 7 13 16,3-2-13-16,-29-5 10 0,0 0-10 0,28 0 11 16,-2-9-11-16,-26 9 11 0,0 0-11 0,29-8 12 15,2-8-12-15,-31 16 11 0,0 0-11 0,29-19 11 16,-15 5-11-16,0-1-701 0</inkml:trace>
  <inkml:trace contextRef="#ctx0" brushRef="#br0" timeOffset="-90761.65">18394 2951 270 0,'0'0'0'0,"0"0"0"0,3 10 0 0,-3-10-3 0,0 0 3 15,4 9-2-15,-1 3 2 0,-3-12-7 0,0 0 7 16,7 8-7-16,6-1 7 0,-13-7 0 0,0 0 0 15,17 9 1-15,3-4-1 0,-20-5 29 0,0 0-29 16,26 7 29-16,3 2-29 0,-29-9 70 0,0 0-70 16,37 8 71-16,10-1-71 0,-47-7 72 0,0 0-72 15,58 0 72-15,8-8-72 0,-66 8 62 0,0 0-62 0,70-11 62 16,-6-1-62-16,-64 12 55 0,0 0-55 0,54-8 55 16,-13-1-55-16,-41 9 47 0,0 0-47 0,32-7 47 15,-9-2-47-15,-23 9 37 0,0 0-37 0,16-8 38 16,-6-1-38-16,-10 9 26 0,0 0-26 0,7-10 27 15,-2-4-27-15,-5 14 20 0,0 0-20 0,6-12 20 16,-6 12-20-16,0 0 9 0,0 0-9 0,2-7 9 16,-2 7-9-16,0 0-772 0</inkml:trace>
  <inkml:trace contextRef="#ctx0" brushRef="#br0" timeOffset="-90228.46">18985 2757 124 0,'0'0'0'0,"0"0"0"0,-13 7 0 0,13-7 7 16,0 0-7-16,-7 3 7 0,0 6-7 0,7-9 14 0,0 0-14 15,-1 8 15-15,1-1-15 0,0-7 24 0,0 0-24 16,0 0 25-16,1 13-25 0,-1-13 41 0,0 0-41 15,4 8 41-15,1 4-41 0,-5-12 49 0,0 0-49 16,7 12 49-16,0-3-49 0,-7-9 57 0,0 0-57 16,16 16 57-16,7 4-57 0,-23-20 53 0,0 0-53 15,28 19 54-15,2 2-54 0,-30-21 41 0,0 0-41 16,25 16 41-16,0-4-41 0,-25-12 44 0,0 0-44 0,23 12 44 16,-4-3-44-16,-19-9 35 0,0 0-35 0,16 5 35 15,-6 2-35-15,-10-7 33 0,0 0-33 0,9 3 34 16,-9-3-34-16,0 0 33 0,0 0-33 0,4 5 33 15,-4-5-33-15,0 0 27 0,0 0-27 0,2 9 27 16,-6 3-27-16,4-12 23 0,0 0-23 0,-7 16 23 16,-5-1-23-16,12-15 18 0,0 0-18 0,-15 12 19 0,-2 4-19 15,17-16 13-15,0 0-13 0,-14 12 13 0,-4 2-13 16,18-14 10-16,0 0-10 0,-14 16 10 0,0-4-10 16,14-12 10-16,0 0-10 0,-12 12 10 0,-1-5-10 15,13-7 13-15,0 0-13 0,-10 5 13 0,-6 2-13 16,16-7 12-16,0 0-12 0,-14 5 13 0,3 2-13 15,11-7 11-15,0 0-11 0,-9 5 12 0,-3 2-12 16,12-7 12-16,0 0-12 0,-9 9 13 0,2-4-13 0,7-5 11 16,0 0-11-16,0 0 12 0,0 0-12 0,0 0 9 15,0 0-9-15,-7 3 9 0,7-3-9 0,0 0 6 16,0 0-6-16,0 0 6 0,0 0-6 0,0 0-949 16</inkml:trace>
  <inkml:trace contextRef="#ctx0" brushRef="#br0" timeOffset="-87392.11">19627 2900 203 0,'0'0'0'0,"0"0"0"0,10 0 0 16,-10 0 76-16,0 0-76 0,7 0 77 0,0-3-77 0,-7 3 33 15,0 0-33-15,15-4 33 0,8-4-33 0,-23 8 6 16,0 0-6-16,22-7 7 0,5 5-7 0,-27 2 0 15,0 0 0-15,23 5 0 0,3 7 0 0,-26-12 1 0,0 0-1 16,23 21 1-16,-10 7-1 0,-13-28 22 0,0 0-22 16,7 31 22-16,-4 2-22 0,-3-33 47 0,0 0-47 15,-3 33 48-15,-8-2-48 0,11-31 59 0,0 0-59 16,-18 33 59-16,-5-4-59 0,23-29 52 0,0 0-52 16,-28 28 53-16,-3 0-53 0,31-28 34 0,0 0-34 15,-34 24 35-15,-3 0-35 0,37-24 29 0,0 0-29 16,-35 24 30-16,3-3-30 0,32-21 24 0,0 0-24 15,-28 19 24-15,1 2-24 0,27-21 21 0,0 0-21 0,-21 14 21 16,9-4-21-16,12-10 15 0,0 0-15 0,0 0 15 16,-9 5-15-16,9-5 6 0,0 0-6 0,7-8 7 15,11-23-7-15,-18 31 3 0,0 0-3 0,28-35 3 16,9-1-3-16,-37 36 1 0,0 0-1 0,42-35 1 16,8 2-1-16,-50 33 2 0,0 0-2 0,44-33 2 0,2 0-2 15,-46 33 2-15,0 0-2 0,38-39 3 16,-8 2-3-16,-30 37 3 0,0 0-3 0,27-40 4 0,1-1-4 15,-28 41 2-15,0 0-2 0,23-36 3 0,-12 20-3 16,-11 16 2-16,0 0-2 0,7-12 2 0,0 3-2 16,-7 9 1-16,0 0-1 0,7-10 2 0,0 5-2 15,-7 5 4-15,0 0-4 0,0 0 4 0,9-7-4 16,-9 7 7-16,0 0-7 0,0 0 7 0,0 0-7 16,0 0 8-16,0 0-8 0,0 0 9 0,-13 12-9 0,13-12 9 15,0 0-9-15,-10 15 9 0,-3 4-9 0,13-19 12 16,0 0-12-16,-12 25 12 0,1 1-12 0,11-26 11 15,0 0-11-15,-8 27 12 0,-1 1-12 0,9-28 11 0,0 0-11 16,-6 29 11-16,-2 6-11 0,8-35 6 0,0 0-6 16,-6 33 6-16,5-5-6 0,1-28 4 15,0 0-4-15,1 24 5 0,6-3-5 0,-7-21 3 0,0 0-3 16,11 20 4-16,8-8-4 0,-19-12 4 0,0 0-4 16,18 7 4-16,5-7-4 0,-23 0 4 0,0 0-4 15,25-7 5-15,6-8-5 0,-31 15 6 0,0 0-6 16,36-17 6-16,-6 4-6 0,-30 13 9 0,0 0-9 15,23-6 10-15,-6 6-10 0,-17 0 3 0,0 0-3 0,11 6 3 16,-2 7-3-16,-1-1-918 0</inkml:trace>
  <inkml:trace contextRef="#ctx0" brushRef="#br0" timeOffset="-85897.66">19620 2909 236 0,'0'0'0'0,"0"0"0"0,7-3 0 16,-7 3 5-16,0 0-5 0,9-4 5 0,5 2-5 16,-14 2 4-16,0 0-4 0,16 0 5 0,1 0-5 15,-17 0 6-15,0 0-6 0,14 0 6 0,-5 2-6 16,-9-2 19-16,0 0-19 0,5 7 20 0,1-2-20 0,-6-5 33 15,0 0-33-15,5 16 33 0,2 8-33 0,-7-24 39 16,0 0-39-16,2 36 39 0,-4 4-39 0,2-40 35 0,0 0-35 16,-3 37 35-16,-1-1-35 0,4-36 34 0,0 0-34 15,-5 33 34-15,-2-9-34 0,7-24 25 0,0 0-25 16,-7 24 25-16,-6-5-25 0,13-19 26 0,0 0-26 16,-16 21 27-16,-1-5-27 0,17-16 22 0,0 0-22 15,-20 17 23-15,-1-5-23 0,21-12 20 0,0 0-20 16,-23 12 21-16,2-7-21 0,21-5 17 0,0 0-17 15,-19 7 17-15,-4-3-17 0,23-4 18 0,0 0-18 16,-21 0 19-16,8 0-19 0,13 0 10 0,0 0-10 0,-7 0 10 16,7 0-10-16,0 0 7 0,0 0-7 0,0-4 8 15,4-4-8-15,-4 8 6 0,0 0-6 0,19-21 6 16,13-10-6-16,-32 31 1 0,0 0-1 0,42-31 1 16,9 5-1-16,-51 26 0 0,0 0 0 0,53-25 1 15,-5-2-1-15,-48 27 0 0,0 0 0 0,46-28 1 16,-2-1-1-16,-44 29 0 0,0 0 0 0,33-25 1 15,-8 1-1-15,-25 24 0 0,0 0 0 0,21-21 1 0,4-3-1 16,-25 24 2-16,0 0-2 0,19-24 2 0,-5 1-2 16,-14 23 3-16,0 0-3 0,9-13 3 0,-5 0-3 15,-4 13 5-15,0 0-5 0,3-7 5 0,-6-1-5 16,3 8 7-16,0 0-7 0,0 0 7 0,-5-9-7 16,5 9 7-16,0 0-7 0,0 0 8 0,-18 0-8 15,18 0 4-15,0 0-4 0,-14 5 5 0,-2 14-5 16,16-19 4-16,0 0-4 0,-12 30 5 0,-1-2-5 0,13-28 3 15,0 0-3-15,-16 29 4 0,4 2-4 0,12-31 3 16,0 0-3-16,-11 33 3 0,3-9-3 0,8-24 2 16,0 0-2-16,-7 21 2 0,3 1-2 0,4-22 2 0,0 0-2 15,0 21 2-15,0 0-2 0,0-21 3 0,0 0-3 16,4 24 3-16,3-5-3 0,-7-19 3 0,0 0-3 16,10 18 4-16,4-3-4 0,-14-15 3 0,0 0-3 15,20 5 4-15,6-6-4 0,-26 1 4 0,0 0-4 16,25-7 4-16,1-2-4 0,-26 9 2 0,0 0-2 15,21-12 3-15,-6 5-3 0,-15 7 0 0,0 0 0 16,12-2 0-16,2 2 0 0,-3 0-707 0</inkml:trace>
  <inkml:trace contextRef="#ctx0" brushRef="#br0" timeOffset="-85527.04">19662 2840 303 0,'0'0'0'16,"12"0"0"-16,15 0 0 0,-27 0 0 0,0 0 0 15,32 9 0-15,-1 15 0 0,-31-24 0 0,0 0 0 16,25 36 0-16,-9 13 0 0,-16-49 2 0,0 0-2 15,9 48 3-15,-7-3-3 0,-2-45 7 0,0 0-7 16,-4 43 7-16,-5-5-7 0,0 2-182 0</inkml:trace>
  <inkml:trace contextRef="#ctx0" brushRef="#br0" timeOffset="-82616.06">19900 2343 158 0,'0'0'0'15,"0"0"0"-15,5-7 0 0,-5 7 5 0,0 0-5 0,0 0 6 16,0 0-6-16,0 0 16 0,0 0-16 0,0 0 16 15,0 0-16-15,0 0 20 0,0 0-20 0,0 0 20 16,0 0-20-16,0 0 16 0,0 0-16 0,0 0 16 16,-5 12-16-16,5-12 17 0,0 0-17 0,-3 7 18 15,3-7-18-15,0 0 19 0,0 0-19 0,0 5 19 16,0-5-19-16,0 0 20 0,0 0-20 0,-2 7 21 0,2-7-21 16,0 0 22-16,0 0-22 0,-7 18 22 0,5 9-22 15,2-27 20-15,0 0-20 0,-2 40 21 0,2 10-21 16,0-50 17-16,0 0-17 0,0 56 17 0,-1-8-17 15,1-48 16-15,0 0-16 0,-7 45 17 0,1-5-17 16,6-40 16-16,0 0-16 0,-5 33 16 0,0-9-16 16,5-24 16-16,0 0-16 0,-6 24 16 0,6-3-16 15,0-21 12-15,0 0-12 0,2 16 12 0,2-4-12 16,-4 0-411-16</inkml:trace>
  <inkml:trace contextRef="#ctx0" brushRef="#br0" timeOffset="-80617.06">20646 2866 371 0,'0'0'0'0,"0"0"0"0,32 3 0 15,-32-3 9-15,0 0-9 0,30 7 10 0,4 10-10 16,-34-17 20-16,0 0-20 0,33 16 20 0,1 0-20 16,-34-16 21-16,0 0-21 0,35 13 22 0,-3 0-22 15,-32-13 17-15,0 0-17 0,28 10 18 0,-5 2-18 0,-23-12 14 16,0 0-14-16,17 9 14 0,-4-6-14 0,-13-3 12 15,0 0-12-15,7 0 13 0,-7 0-13 0,0 0 16 16,0 0-16-16,0 0 17 0,0-12-17 0,0 12 16 16,0 0-16-16,-7-15 17 0,-7-17-17 0,14 32 15 0,0 0-15 15,-16-33 15-15,2 9-15 0,0 0-433 0</inkml:trace>
  <inkml:trace contextRef="#ctx0" brushRef="#br0" timeOffset="-80168.61">20479 2866 337 0,'0'0'0'0,"9"7"0"0,1 10 0 16,-10-17 12-16,0 0-12 0,23 23 12 0,12 1-12 0,-35-24 13 15,0 0-13-15,41 21 14 0,3-9-14 0,-44-12 7 16,0 0-7-16,42 8 8 0,-3-4-8 0,-39-4 14 16,0 0-14-16,37-4 14 0,-5 1-14 0,-32 3 45 15,0 0-45-15,32-5 46 0,-2-4-46 0,-30 9 58 0,0 0-58 16,26-12 58-16,-5 5-58 0,-21 7 60 0,0 0-60 16,16-9 61-16,-7 6-61 0,-9 3 60 0,0 0-60 15,0 0 61-15,9-5-61 0,-9 5 37 0,0 0-37 16,0 0 37-16,5-7-37 0,-5 7 21 0,0 0-21 15,0 0 22-15,-18-5-22 0,4-2-688 0</inkml:trace>
  <inkml:trace contextRef="#ctx0" brushRef="#br0" timeOffset="-79900.02">20562 3103 460 0,'0'0'0'0,"0"0"0"16,12 9 0-16,-12-9 9 0,0 0-9 0,11 6 10 0,-3 3-10 16,-8-9 13-16,0 0-13 0,7 5 13 0,2 6-13 15,-9-11 12-15,0 0-12 0,9 8 12 0,0-2-12 16,-9-6 10-16,0 0-10 0,14 3 10 0,4-3-10 16,-18 0 7-16,0 0-7 0,28 0 7 0,9-3-7 15,-37 3 13-15,0 0-13 0,42-6 13 0,2-9-13 16,-44 15 16-16,0 0-16 0,48-12 17 0,-4 3-17 0,-44 9 17 15,0 0-17-15,39-7 18 0,-7 5-18 0,-32 2 8 16,0 0-8-16,24 0 9 0,-11 6-9 0,1 0-446 16</inkml:trace>
  <inkml:trace contextRef="#ctx0" brushRef="#br0" timeOffset="-79416.57">21581 2530 102 0,'0'0'0'0,"4"7"0"0,-4 7 0 16,0-14 3-16,0 0-3 0,1 22 4 0,1 11-4 16,-2-33 9-16,0 0-9 0,-3 37 10 0,-6 2-10 15,9-39 51-15,0 0-51 0,-14 45 51 0,0 12-51 16,14-57 68-16,0 0-68 0,-18 65 68 0,0 19-68 0,18-84 61 15,0 0-61-15,-17 85 61 0,10-24-61 16,7-61 64-16,0 0-64 0,1 57 64 0,10-5-64 0,-11-52 59 16,0 0-59-16,18 50 60 0,5 0-60 0,-23-50 50 15,0 0-50-15,24 42 50 0,6-11-50 0,-30-31 46 16,0 0-46-16,30 21 46 0,-10-13-46 0,-20-8 49 0,0 0-49 16,24-8 50-16,8-20-50 0,-32 28 42 0,0 0-42 15,37-37 42-15,5-4-42 0,-42 41 35 0,0 0-35 16,41-40 35-16,-9 4-35 0,-32 36 18 0,0 0-18 15,25-31 19-15,-10 10-19 0,1 0-853 0</inkml:trace>
  <inkml:trace contextRef="#ctx0" brushRef="#br0" timeOffset="-78816.75">21385 2881 572 0,'0'0'0'0,"0"0"0"0,-1 21 0 16,1-21 0-16,0 0 0 0,-4 16 0 0,2-4 0 15,2-12 0-15,0 0 0 0,0 0 1 0,0 0-1 16,0 0 6-16,0 0-6 0,22-9 6 0,11-12-6 16,-33 21 2-16,0 0-2 0,49-27 3 0,13 3-3 15,-62 24 1-15,0 0-1 0,60-21 1 0,4 2-1 16,-64 19 8-16,0 0-8 0,63-18 8 0,4 3-8 15,-67 15 27-15,0 0-27 0,64-12 28 0,-10 8-28 16,-54 4 36-16,0 0-36 0,41 0 37 0,-18 4-37 0,-23-4 41 16,0 0-41-16,12 3 41 0,-8 6-41 0,-4-9 38 15,0 0-38-15,-6 5 39 0,-6 2-39 0,12-7 30 0,0 0-30 16,-18 3 30-16,-3 3-30 0,21-6 27 0,0 0-27 16,-24 7 28-16,-6 1-28 0,30-8 21 0,0 0-21 15,-34 12 21-15,-1-3-21 0,35-9 17 0,0 0-17 16,-37 9 17-16,1 1-17 0,36-10 12 0,0 0-12 15,-35 5 12-15,-2-1-12 0,37-4 5 0,0 0-5 16,-44 3 5-16,-9-3-5 0,53 0 1 0,0 0-1 16,-53 2 2-16,-1 1-2 0,54-3 0 0,0 0 0 15,-52 7 1-15,5 10-1 0,47-17 0 0,0 0 0 16,-41 16 0-16,6 5 0 0,35-21 0 0,0 0 0 0,-27 12 0 16,17-5 0-16,10-7 0 0,0 0 0 0,0 0 0 15,-9 2 0-15,9-2 0 0,0 0 0 0,12-6 0 16,22-14 0-16,-34 20 0 0,0 0 0 0,51-25 0 15,27-2 0-15,-78 27 1 0,0 0-1 0,84-28 1 16,1-1-1-16,-85 29 2 0,0 0-2 0,85-19 3 16,-11-2-3-16,-74 21 7 0,0 0-7 0,70-16 8 0,-11 4-8 15,-59 12 8-15,0 0-8 0,45-9 9 0,-22 1-9 16,-23 8 9-16,0 0-9 0,13-4 10 0,-5 4-10 16,-8 0 7-16,0 0-7 0,0 0 8 0,-17 6-8 15,17-6 2-15,0 0-2 0,-23 6 3 0,-4-2-3 16,1 1-842-16</inkml:trace>
  <inkml:trace contextRef="#ctx0" brushRef="#br0" timeOffset="-78401.25">21595 2655 169 0,'0'0'0'0,"2"5"0"15,3 14 0-15,-5-19 8 0,0 0-8 0,4 29 9 16,-6 15-9-16,2-44 21 0,0 0-21 0,-7 53 21 16,-5 20-21-16,12-73 44 0,0 0-44 0,-16 80 44 15,0-8-44-15,16-72 45 0,0 0-45 0,-18 66 46 0,9-7-46 16,9-59 51-16,0 0-51 0,0 53 51 0,11-9-51 16,-11-44 47-16,0 0-47 0,19 34 47 0,10-11-47 15,-29-23 43-15,0 0-43 0,31 12 44 0,-8-12-44 16,-23 0 38-16,0 0-38 0,27-16 39 0,1-4-39 15,-28 20 27-15,0 0-27 0,25-25 28 0,-11 6-28 16,0 2-557-16</inkml:trace>
  <inkml:trace contextRef="#ctx0" brushRef="#br0" timeOffset="-77415.76">20660 2866 180 0,'0'0'0'16,"13"0"0"-16,15 0 0 0,-28 0 27 0,0 0-27 15,37 0 27-15,0 0-27 0,-37 0 39 0,0 0-39 0,35 0 40 16,-8 0-40-16,-27 0 21 0,0 0-21 0,21 0 22 15,-3 0-22-15,-18 0 17 0,0 0-17 0,14 0 18 16,-4 0-18-16,-10 0 11 0,0 0-11 0,7 0 12 16,-7 0-12-16,0 0 8 0,0 0-8 0,0 0 8 15,-14 3-8-15,14-3 6 0,0 0-6 0,-17 4 7 0,-3-1-7 16,20-3 5-16,0 0-5 0,-21 5 5 0,-5 7-5 16,26-12 4-16,0 0-4 0,-30 7 4 0,-4-1-4 15,34-6 4-15,0 0-4 0,-39 0 5 0,-5 0-5 16,44 0 4-16,0 0-4 0,-42 0 5 0,1 7-5 15,41-7 14-15,0 0-14 0,-33 5 15 0,5-2-15 16,28-3 13-16,0 0-13 0,-18 4 13 0,2 1-13 16,16-5 7-16,0 0-7 0,-14 7 8 0,5-2-8 15,9-5 4-15,0 0-4 0,-9 3 4 0,4 1-4 0,5-4 2 16,0 0-2-16,0 0 3 0,-5 5-3 0,5-5 2 16,0 0-2-16,0 0 2 0,9 4-2 0,-9-4 1 0,0 0-1 15,15 3 2-15,19-3-2 0,-34 0 4 0,0 0-4 16,40 0 4-16,6 0-4 0,-46 0 7 0,0 0-7 15,48 5 7-15,-4-5-7 0,-44 0 11 0,0 0-11 16,39 0 11-16,-6-5-11 0,-33 5 29 0,0 0-29 16,27-3 30-16,-6-1-30 0,-21 4 56 0,0 0-56 15,16 0 56-15,-4 0-56 0,-12 0 55 0,0 0-55 16,11-3 56-16,-11 3-56 0,0 0 57 0,0 0-57 16,7-2 58-16,-7 2-58 0,0 0 50 0,0 0-50 15,-7 0 50-15,-4 5-50 0,11-5 42 0,0 0-42 16,-19 4 42-16,-2 4-42 0,21-8 17 0,0 0-17 0,-22 9 17 15,5-2-17-15,1-4-861 0</inkml:trace>
  <inkml:trace contextRef="#ctx0" brushRef="#br0" timeOffset="-75734.94">20604 3143 326 0,'0'0'0'15,"14"0"0"-15,13-4 0 0,-27 4 15 0,0 0-15 0,37-3 15 16,-2-2-15-16,-35 5 28 0,0 0-28 0,33-4 29 16,-8 1-29-16,-25 3 30 0,0 0-30 0,21 0 30 15,-3-6-30-15,-18 6 28 0,0 0-28 0,14 0 29 16,-3 2-29-16,-11-2 25 0,0 0-25 0,7 4 26 16,-7-4-26-16,0 0 27 0,0 0-27 0,0 0 28 15,-7 3-28-15,7-3 29 0,0 0-29 0,-16 4 29 0,-4 1-29 16,20-5 33-16,0 0-33 0,-24 3 33 0,-1 1-33 15,25-4 33-15,0 0-33 0,-32 0 33 0,-7 0-33 16,39 0 30-16,0 0-30 0,-38 5 30 0,2-5-30 16,36 0 28-16,0 0-28 0,-31 0 29 0,2 0-29 15,29 0 24-15,0 0-24 0,-21 3 24 0,7-3-24 16,14 0 14-16,0 0-14 0,-7 0 15 0,7 0-15 0,0 0 9 16,0 0-9-16,12-3 9 0,18-2-9 0,-30 5 6 15,0 0-6-15,39 0 7 0,3 0-7 0,-42 0 4 16,0 0-4-16,45 1 4 0,-1-1-4 0,-44 0 1 0,0 0-1 15,38-1 2-15,-9 1-2 0,-29 0 4 16,0 0-4-16,23 0 4 0,3 0-4 0,-26 0 7 0,0 0-7 16,23 0 8-16,-9 0-8 0,-14 0 10 0,0 0-10 15,9 0 10-15,-2 0-10 0,-7 0 20 0,0 0-20 16,0 0 20-16,0 0-20 0,0 0 27 0,0 0-27 16,-9-4 28-16,-10-4-28 0,19 8 28 0,0 0-28 15,-28-4 28-15,-8 4-28 0,36 0 30 0,0 0-30 16,-33 0 30-16,-8 4-30 0,41-4 28 0,0 0-28 15,-37 5 29-15,2-5-29 0,35 0 26 0,0 0-26 0,-32 3 27 16,6 6-27-16,26-9 18 0,0 0-18 0,-18 7 19 16,9-7-19-16,9 0 13 0,0 0-13 0,0 0 14 15,16-12-14-15,-16 12 10 0,0 0-10 0,30-11 10 16,14-1-10-16,-44 12 7 0,0 0-7 0,50-12 7 16,2 3-7-16,-52 9 2 0,0 0-2 0,50-5 3 15,-10-2-3-15,-40 7 0 0,0 0 0 0,30-5 1 16,-8 2-1-16,-22 3 0 0,0 0 0 0,12 0 0 0,-12 0 0 15,0 0-1-15,0 0 1 0,0 8 0 0,-19 4 0 16,19-12-3-16,0 0 3 0,-29 13-2 0,-8 2 2 16,37-15-5-16,0 0 5 0,-39 12-4 0,6 0 4 15,33-12-14-15,0 0 14 0,-32 12-13 0,6 1 13 16,-1-1-1056-16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912D-8E72-49D4-B549-67511B7C9267}" type="datetime1">
              <a:rPr lang="en-US" smtClean="0"/>
              <a:t>9/30/2020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1687-46EC-47AF-BF43-C7C9A3403E0F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7158-976E-4ABB-A30E-5688B092AF91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C0A3C-16B8-43A2-B7F6-B4E548296C17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F12C-F8E9-42D3-9206-D39B4F0BCD9F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BF6D-2FB0-4CDB-A33F-62227B388542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F125-CD97-4E97-A568-26E05619AADB}" type="datetime1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5E16-9DEC-4A00-AC33-692D655A5747}" type="datetime1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7BB7-BABC-482E-8F4D-31626AB6B4AC}" type="datetime1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1504-27E7-4A78-8FD7-80564F354CAD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FC53-D590-426E-8A32-36528336458C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0896AF5E-81E4-4BF6-AC65-E32D91D62375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3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Lecture 11: Priority-Driven Scheduling (Chapter 6)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200" y="3810000"/>
            <a:ext cx="10472928" cy="1171136"/>
          </a:xfrm>
        </p:spPr>
        <p:txBody>
          <a:bodyPr/>
          <a:lstStyle/>
          <a:p>
            <a:pPr algn="ctr"/>
            <a:r>
              <a:rPr lang="en-US" dirty="0"/>
              <a:t>Deepak Gangadharan</a:t>
            </a:r>
          </a:p>
          <a:p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2286128-B794-45E1-BEDE-26BE7E59B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5" y="5194266"/>
            <a:ext cx="1809750" cy="93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44ADCF-20C1-41D9-A1CC-5C5420E48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456" y="3025336"/>
            <a:ext cx="10472928" cy="1752600"/>
          </a:xfrm>
        </p:spPr>
        <p:txBody>
          <a:bodyPr/>
          <a:lstStyle/>
          <a:p>
            <a:pPr algn="ctr"/>
            <a:r>
              <a:rPr lang="en-IN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8107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Schedulable Utilization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935480"/>
                <a:ext cx="10972800" cy="421843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dirty="0"/>
                  <a:t>A criterion to measure the performance of scheduling algorithms</a:t>
                </a:r>
              </a:p>
              <a:p>
                <a:r>
                  <a:rPr lang="en-IN" b="1" dirty="0">
                    <a:solidFill>
                      <a:srgbClr val="0070C0"/>
                    </a:solidFill>
                  </a:rPr>
                  <a:t>Definition</a:t>
                </a:r>
                <a:br>
                  <a:rPr lang="en-IN" b="1" dirty="0">
                    <a:solidFill>
                      <a:srgbClr val="0070C0"/>
                    </a:solidFill>
                  </a:rPr>
                </a:br>
                <a:r>
                  <a:rPr lang="en-IN" b="1" dirty="0">
                    <a:solidFill>
                      <a:srgbClr val="0070C0"/>
                    </a:solidFill>
                  </a:rPr>
                  <a:t>A scheduling algorithm can feasibly schedule any set of periodic tasks on a processor if </a:t>
                </a:r>
                <a:br>
                  <a:rPr lang="en-IN" b="1" dirty="0">
                    <a:solidFill>
                      <a:srgbClr val="0070C0"/>
                    </a:solidFill>
                  </a:rPr>
                </a:br>
                <a14:m>
                  <m:oMath xmlns:m="http://schemas.openxmlformats.org/officeDocument/2006/math">
                    <m:r>
                      <a:rPr lang="en-IN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𝑻𝒐𝒕𝒂𝒍</m:t>
                    </m:r>
                    <m:r>
                      <a:rPr lang="en-IN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𝑼𝒕𝒊𝒍𝒊𝒛𝒂𝒕𝒊𝒐𝒏</m:t>
                    </m:r>
                    <m:r>
                      <a:rPr lang="en-IN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en-IN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𝒕𝒉𝒆</m:t>
                    </m:r>
                    <m:r>
                      <a:rPr lang="en-IN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𝒕𝒂𝒔𝒌𝒔</m:t>
                    </m:r>
                    <m:r>
                      <a:rPr lang="en-IN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𝑺𝒄𝒉𝒆𝒅𝒖𝒍𝒂𝒃𝒍𝒆</m:t>
                    </m:r>
                    <m:r>
                      <a:rPr lang="en-IN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𝑼𝒕𝒊𝒍𝒊𝒛𝒂𝒕𝒊𝒐𝒏</m:t>
                    </m:r>
                    <m:r>
                      <a:rPr lang="en-IN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𝒐𝒇</m:t>
                    </m:r>
                    <m:r>
                      <a:rPr lang="en-IN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𝒕𝒉𝒆</m:t>
                    </m:r>
                    <m:r>
                      <a:rPr lang="en-IN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𝑨𝒍𝒈𝒐𝒓𝒊𝒕𝒉𝒎</m:t>
                    </m:r>
                  </m:oMath>
                </a14:m>
                <a:endParaRPr lang="en-IN" sz="2200" b="1" dirty="0"/>
              </a:p>
              <a:p>
                <a:r>
                  <a:rPr lang="en-IN" dirty="0">
                    <a:solidFill>
                      <a:srgbClr val="C00000"/>
                    </a:solidFill>
                  </a:rPr>
                  <a:t>Higher</a:t>
                </a:r>
                <a:r>
                  <a:rPr lang="en-IN" dirty="0"/>
                  <a:t> the schedulable utilization of the algorithm, </a:t>
                </a:r>
                <a:r>
                  <a:rPr lang="en-IN" dirty="0">
                    <a:solidFill>
                      <a:srgbClr val="C00000"/>
                    </a:solidFill>
                  </a:rPr>
                  <a:t>better</a:t>
                </a:r>
                <a:r>
                  <a:rPr lang="en-IN" dirty="0"/>
                  <a:t> the algorithm</a:t>
                </a:r>
              </a:p>
              <a:p>
                <a:r>
                  <a:rPr lang="en-IN" dirty="0"/>
                  <a:t>As no algorithm can feasibly schedule with a total utilization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IN" dirty="0"/>
                  <a:t> 1, an algorithm with a </a:t>
                </a:r>
                <a:r>
                  <a:rPr lang="en-IN" dirty="0">
                    <a:solidFill>
                      <a:srgbClr val="0070C0"/>
                    </a:solidFill>
                  </a:rPr>
                  <a:t>schedulable utilization = 1</a:t>
                </a:r>
                <a:r>
                  <a:rPr lang="en-IN" dirty="0"/>
                  <a:t> is </a:t>
                </a:r>
                <a:r>
                  <a:rPr lang="en-IN" dirty="0">
                    <a:solidFill>
                      <a:srgbClr val="0070C0"/>
                    </a:solidFill>
                  </a:rPr>
                  <a:t>optimal</a:t>
                </a:r>
              </a:p>
              <a:p>
                <a:r>
                  <a:rPr lang="en-IN" dirty="0"/>
                  <a:t>EDF algorithm is optimal with respect to this property while RM and DM are not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935480"/>
                <a:ext cx="10972800" cy="4218432"/>
              </a:xfrm>
              <a:blipFill>
                <a:blip r:embed="rId2"/>
                <a:stretch>
                  <a:fillRect l="-667" t="-2457" r="-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4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Schedulable Utilization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79989-983D-41A2-A62E-013858640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218432"/>
          </a:xfrm>
        </p:spPr>
        <p:txBody>
          <a:bodyPr>
            <a:normAutofit/>
          </a:bodyPr>
          <a:lstStyle/>
          <a:p>
            <a:r>
              <a:rPr lang="en-IN" dirty="0"/>
              <a:t>In terms of schedulable utilization, optimal dynamic priority algorithms perform better than fixed priority algorithms</a:t>
            </a:r>
          </a:p>
          <a:p>
            <a:r>
              <a:rPr lang="en-IN" dirty="0"/>
              <a:t>But timing behaviour of a system scheduled using a fixed priority algorithm is more predictable</a:t>
            </a:r>
          </a:p>
          <a:p>
            <a:r>
              <a:rPr lang="en-IN" dirty="0"/>
              <a:t>In fixed priority algorithms, overruns of jobs in a task can never affect higher priority tasks </a:t>
            </a:r>
            <a:r>
              <a:rPr lang="en-IN" dirty="0">
                <a:sym typeface="Wingdings" panose="05000000000000000000" pitchFamily="2" charset="2"/>
              </a:rPr>
              <a:t> possible to predict which tasks miss deadlines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Schedulable Utilization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79989-983D-41A2-A62E-013858640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218432"/>
          </a:xfrm>
        </p:spPr>
        <p:txBody>
          <a:bodyPr>
            <a:normAutofit/>
          </a:bodyPr>
          <a:lstStyle/>
          <a:p>
            <a:r>
              <a:rPr lang="en-IN" dirty="0"/>
              <a:t>In terms of schedulable utilization, optimal dynamic priority algorithms perform better than fixed priority algorithms</a:t>
            </a:r>
          </a:p>
          <a:p>
            <a:r>
              <a:rPr lang="en-IN" dirty="0"/>
              <a:t>But timing behaviour of a system scheduled using a fixed priority algorithm is more predictable</a:t>
            </a:r>
          </a:p>
          <a:p>
            <a:r>
              <a:rPr lang="en-IN" dirty="0"/>
              <a:t>In fixed priority algorithms, overruns of jobs in a task can never affect higher priority tasks </a:t>
            </a:r>
            <a:r>
              <a:rPr lang="en-IN" dirty="0">
                <a:sym typeface="Wingdings" panose="05000000000000000000" pitchFamily="2" charset="2"/>
              </a:rPr>
              <a:t> possible to predict which tasks miss deadlines</a:t>
            </a:r>
            <a:endParaRPr lang="en-IN" dirty="0"/>
          </a:p>
          <a:p>
            <a:r>
              <a:rPr lang="en-IN" dirty="0"/>
              <a:t>Difficult to predict which tasks will miss deadlines in dynamic priority algorithms during overruns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9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Unpredictability of EDF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226091-73DF-4CF9-90E5-6F2764837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1970121"/>
            <a:ext cx="2668425" cy="42631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133B527-AC73-496E-B943-B33F74963F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76750" y="1935480"/>
                <a:ext cx="7067550" cy="43891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e>
                    </m:d>
                  </m:oMath>
                </a14:m>
                <a:r>
                  <a:rPr lang="en-IN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(5,3)</m:t>
                    </m:r>
                  </m:oMath>
                </a14:m>
                <a:r>
                  <a:rPr lang="en-IN" sz="2000" dirty="0"/>
                  <a:t>, Total Utilization = 1.1</a:t>
                </a:r>
              </a:p>
              <a:p>
                <a:pPr marL="0" indent="0">
                  <a:buNone/>
                </a:pPr>
                <a:r>
                  <a:rPr lang="en-IN" sz="2000" dirty="0"/>
                  <a:t>5</a:t>
                </a:r>
                <a:r>
                  <a:rPr lang="en-IN" sz="2000" baseline="30000" dirty="0"/>
                  <a:t>th</a:t>
                </a:r>
                <a:r>
                  <a:rPr lang="en-IN" sz="2000" dirty="0"/>
                  <a:t> job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000" dirty="0"/>
                  <a:t> misses deadline</a:t>
                </a:r>
              </a:p>
              <a:p>
                <a:pPr marL="0" indent="0">
                  <a:buNone/>
                </a:pPr>
                <a:r>
                  <a:rPr lang="en-IN" sz="2000" dirty="0"/>
                  <a:t>Deadline of both jobs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000" dirty="0"/>
                  <a:t> are met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0.8</m:t>
                        </m:r>
                      </m:e>
                    </m:d>
                  </m:oMath>
                </a14:m>
                <a:r>
                  <a:rPr lang="en-IN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(5,3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.5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/>
                  <a:t>, Total Utilization = 1.1</a:t>
                </a:r>
              </a:p>
              <a:p>
                <a:pPr marL="0" indent="0">
                  <a:buNone/>
                </a:pPr>
                <a:r>
                  <a:rPr lang="en-IN" sz="2000" dirty="0"/>
                  <a:t>5</a:t>
                </a:r>
                <a:r>
                  <a:rPr lang="en-IN" sz="2000" baseline="30000" dirty="0"/>
                  <a:t>th</a:t>
                </a:r>
                <a:r>
                  <a:rPr lang="en-IN" sz="2000" dirty="0"/>
                  <a:t> jobs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000" dirty="0"/>
                  <a:t> and every job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000" dirty="0"/>
                  <a:t> misses deadline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0.8</m:t>
                        </m:r>
                      </m:e>
                    </m:d>
                  </m:oMath>
                </a14:m>
                <a:r>
                  <a:rPr lang="en-IN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(5,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4.0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/>
                  <a:t>, Total Utilization = 1.2</a:t>
                </a:r>
              </a:p>
              <a:p>
                <a:pPr marL="0" indent="0">
                  <a:buNone/>
                </a:pPr>
                <a:r>
                  <a:rPr lang="en-IN" sz="2000" dirty="0"/>
                  <a:t>Execution of a late job causes other jobs to be late</a:t>
                </a:r>
              </a:p>
              <a:p>
                <a:pPr marL="0" indent="0">
                  <a:buNone/>
                </a:pPr>
                <a:r>
                  <a:rPr lang="en-IN" sz="2000" dirty="0"/>
                  <a:t>1</a:t>
                </a:r>
                <a:r>
                  <a:rPr lang="en-IN" sz="2000" baseline="30000" dirty="0"/>
                  <a:t>st</a:t>
                </a:r>
                <a:r>
                  <a:rPr lang="en-IN" sz="2000" dirty="0"/>
                  <a:t> job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000" dirty="0"/>
                  <a:t> missed deadline </a:t>
                </a:r>
                <a:r>
                  <a:rPr lang="en-IN" sz="2000" dirty="0">
                    <a:sym typeface="Wingdings" panose="05000000000000000000" pitchFamily="2" charset="2"/>
                  </a:rPr>
                  <a:t> 3</a:t>
                </a:r>
                <a:r>
                  <a:rPr lang="en-IN" sz="2000" baseline="30000" dirty="0">
                    <a:sym typeface="Wingdings" panose="05000000000000000000" pitchFamily="2" charset="2"/>
                  </a:rPr>
                  <a:t>rd</a:t>
                </a:r>
                <a:r>
                  <a:rPr lang="en-IN" sz="2000" dirty="0">
                    <a:sym typeface="Wingdings" panose="05000000000000000000" pitchFamily="2" charset="2"/>
                  </a:rPr>
                  <a:t> job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000" dirty="0"/>
                  <a:t> also misses deadline.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1.4</m:t>
                        </m:r>
                      </m:sub>
                    </m:sSub>
                  </m:oMath>
                </a14:m>
                <a:r>
                  <a:rPr lang="en-IN" sz="2000" dirty="0"/>
                  <a:t>, every job of each task will be late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133B527-AC73-496E-B943-B33F74963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6750" y="1935480"/>
                <a:ext cx="7067550" cy="4389120"/>
              </a:xfrm>
              <a:blipFill>
                <a:blip r:embed="rId4"/>
                <a:stretch>
                  <a:fillRect l="-862" t="-833"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73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Maximum Schedulable Utilization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79989-983D-41A2-A62E-013858640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218432"/>
          </a:xfrm>
        </p:spPr>
        <p:txBody>
          <a:bodyPr>
            <a:normAutofit/>
          </a:bodyPr>
          <a:lstStyle/>
          <a:p>
            <a:r>
              <a:rPr lang="en-IN" dirty="0"/>
              <a:t>A system is schedulable by an algorithm if the algorithm always produces a feasible schedule</a:t>
            </a:r>
          </a:p>
          <a:p>
            <a:r>
              <a:rPr lang="en-IN" dirty="0"/>
              <a:t>A system is schedulable if it is schedulable by some algorithm</a:t>
            </a:r>
          </a:p>
          <a:p>
            <a:r>
              <a:rPr lang="en-IN" dirty="0">
                <a:solidFill>
                  <a:srgbClr val="FF0000"/>
                </a:solidFill>
              </a:rPr>
              <a:t>Question:</a:t>
            </a:r>
            <a:br>
              <a:rPr lang="en-IN" dirty="0"/>
            </a:br>
            <a:r>
              <a:rPr lang="en-IN" dirty="0">
                <a:solidFill>
                  <a:srgbClr val="FF0000"/>
                </a:solidFill>
              </a:rPr>
              <a:t>How large can the total utilization of the system be for the system to be definitively schedulable?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1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Schedulable Utilization of EDF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935480"/>
                <a:ext cx="10972800" cy="4218432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Assumption: Relative deadline of every task is equal to its period </a:t>
                </a:r>
                <a:r>
                  <a:rPr lang="en-IN" dirty="0">
                    <a:sym typeface="Wingdings" panose="05000000000000000000" pitchFamily="2" charset="2"/>
                  </a:rPr>
                  <a:t> No backlog of jobs</a:t>
                </a:r>
              </a:p>
              <a:p>
                <a:r>
                  <a:rPr lang="en-IN" u="sng" dirty="0">
                    <a:sym typeface="Wingdings" panose="05000000000000000000" pitchFamily="2" charset="2"/>
                  </a:rPr>
                  <a:t>Important terms</a:t>
                </a:r>
              </a:p>
              <a:p>
                <a:pPr lvl="1"/>
                <a:r>
                  <a:rPr lang="en-IN" dirty="0">
                    <a:sym typeface="Wingdings" panose="05000000000000000000" pitchFamily="2" charset="2"/>
                  </a:rPr>
                  <a:t>At any time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, the </a:t>
                </a:r>
                <a:r>
                  <a:rPr lang="en-IN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current period</a:t>
                </a:r>
                <a:r>
                  <a:rPr lang="en-IN" dirty="0">
                    <a:sym typeface="Wingdings" panose="05000000000000000000" pitchFamily="2" charset="2"/>
                  </a:rPr>
                  <a:t> of a task is a period that begins before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and ends at or after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IN" dirty="0">
                    <a:sym typeface="Wingdings" panose="05000000000000000000" pitchFamily="2" charset="2"/>
                  </a:rPr>
                  <a:t>The job released in the beginning of this period called the </a:t>
                </a:r>
                <a:r>
                  <a:rPr lang="en-IN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current job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935480"/>
                <a:ext cx="10972800" cy="4218432"/>
              </a:xfrm>
              <a:blipFill>
                <a:blip r:embed="rId2"/>
                <a:stretch>
                  <a:fillRect l="-667" t="-1734" r="-1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CE7C9F-805E-4834-98B0-8341D49F780D}"/>
                  </a:ext>
                </a:extLst>
              </p14:cNvPr>
              <p14:cNvContentPartPr/>
              <p14:nvPr/>
            </p14:nvContentPartPr>
            <p14:xfrm>
              <a:off x="8641800" y="723240"/>
              <a:ext cx="2903400" cy="738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CE7C9F-805E-4834-98B0-8341D49F78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32440" y="713880"/>
                <a:ext cx="2922120" cy="75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660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Schedulable Utilization of EDF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79989-983D-41A2-A62E-013858640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218432"/>
          </a:xfrm>
        </p:spPr>
        <p:txBody>
          <a:bodyPr>
            <a:normAutofit fontScale="92500" lnSpcReduction="10000"/>
          </a:bodyPr>
          <a:lstStyle/>
          <a:p>
            <a:r>
              <a:rPr lang="en-IN" u="sng" dirty="0"/>
              <a:t>Theorem</a:t>
            </a:r>
            <a:br>
              <a:rPr lang="en-IN" u="sng" dirty="0"/>
            </a:br>
            <a:r>
              <a:rPr lang="en-IN" dirty="0">
                <a:solidFill>
                  <a:srgbClr val="0070C0"/>
                </a:solidFill>
              </a:rPr>
              <a:t>A system </a:t>
            </a:r>
            <a:r>
              <a:rPr lang="en-IN" i="1" dirty="0">
                <a:solidFill>
                  <a:srgbClr val="0070C0"/>
                </a:solidFill>
              </a:rPr>
              <a:t>T</a:t>
            </a:r>
            <a:r>
              <a:rPr lang="en-IN" dirty="0">
                <a:solidFill>
                  <a:srgbClr val="0070C0"/>
                </a:solidFill>
              </a:rPr>
              <a:t> of independent, preemptable tasks with relative deadlines equal to periods can be feasibly scheduled on one processor </a:t>
            </a:r>
            <a:r>
              <a:rPr lang="en-IN" dirty="0" err="1">
                <a:solidFill>
                  <a:srgbClr val="0070C0"/>
                </a:solidFill>
              </a:rPr>
              <a:t>iff</a:t>
            </a:r>
            <a:r>
              <a:rPr lang="en-IN" dirty="0">
                <a:solidFill>
                  <a:srgbClr val="0070C0"/>
                </a:solidFill>
              </a:rPr>
              <a:t> its total utilization is equal to or less than 1.</a:t>
            </a:r>
          </a:p>
          <a:p>
            <a:r>
              <a:rPr lang="en-IN" u="sng" dirty="0">
                <a:sym typeface="Wingdings" panose="05000000000000000000" pitchFamily="2" charset="2"/>
              </a:rPr>
              <a:t>Proof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System is not feasible with total utilization larger than 1 is obvious.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EDF known to produce feasible schedule if exists.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Sufficient to prove that EDF can produce feasible schedule of any system with total utilization = 1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Done by showing that if according to EDF schedule, the system fails to meet deadlines, then its total utilization is larger than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3B7795D-EC75-4871-9E3D-8C4FF80A7A02}"/>
                  </a:ext>
                </a:extLst>
              </p14:cNvPr>
              <p14:cNvContentPartPr/>
              <p14:nvPr/>
            </p14:nvContentPartPr>
            <p14:xfrm>
              <a:off x="9843120" y="525240"/>
              <a:ext cx="1522440" cy="969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3B7795D-EC75-4871-9E3D-8C4FF80A7A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33760" y="515880"/>
                <a:ext cx="1541160" cy="98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977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Schedulable Utilization of EDF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67374" y="1935480"/>
                <a:ext cx="5915025" cy="421843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IN" dirty="0">
                    <a:sym typeface="Wingdings" panose="05000000000000000000" pitchFamily="2" charset="2"/>
                  </a:rPr>
                  <a:t>Assumption: Prior to </a:t>
                </a:r>
                <a:r>
                  <a:rPr lang="en-IN" i="1" dirty="0">
                    <a:sym typeface="Wingdings" panose="05000000000000000000" pitchFamily="2" charset="2"/>
                  </a:rPr>
                  <a:t>t</a:t>
                </a:r>
                <a:r>
                  <a:rPr lang="en-IN" dirty="0">
                    <a:sym typeface="Wingdings" panose="05000000000000000000" pitchFamily="2" charset="2"/>
                  </a:rPr>
                  <a:t>, the processor never idles</a:t>
                </a:r>
              </a:p>
              <a:p>
                <a: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Case I: Current period of every task begins at or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, release time of job that misses its deadline</a:t>
                </a:r>
                <a:b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</a:br>
                <a:b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</a:br>
                <a: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As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misses its deadline, it is evident that jobs given time in </a:t>
                </a:r>
                <a:r>
                  <a:rPr lang="en-IN" i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t</a:t>
                </a:r>
                <a: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are jobs with deadline at or before </a:t>
                </a:r>
                <a:r>
                  <a:rPr lang="en-IN" i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t</a:t>
                </a:r>
                <a: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and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sub>
                    </m:sSub>
                  </m:oMath>
                </a14:m>
                <a:endParaRPr lang="en-IN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box>
                      <m:boxPr>
                        <m:ctrlP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I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  <m:r>
                                  <a:rPr lang="en-I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I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≠</m:t>
                        </m:r>
                        <m: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I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I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I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𝑡</m:t>
                                    </m:r>
                                    <m:r>
                                      <a:rPr lang="en-I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Φ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box>
                          </m:e>
                        </m:d>
                        <m:sSub>
                          <m:sSubPr>
                            <m:ctrlPr>
                              <a:rPr lang="en-I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IN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box>
                      <m:boxPr>
                        <m:ctrlP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  <m:r>
                                  <a:rPr lang="en-I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I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≠</m:t>
                        </m:r>
                        <m: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I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I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𝑡</m:t>
                                    </m:r>
                                    <m:r>
                                      <a:rPr lang="en-I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Φ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box>
                          </m:e>
                        </m:d>
                        <m:sSub>
                          <m:sSubPr>
                            <m:ctrlP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I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</m:oMath>
                </a14:m>
                <a:r>
                  <a:rPr lang="en-IN" dirty="0">
                    <a:solidFill>
                      <a:srgbClr val="C00000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I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I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I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I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nary>
                      <m:naryPr>
                        <m:chr m:val="∑"/>
                        <m:supHide m:val="on"/>
                        <m:ctrlP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≠</m:t>
                        </m:r>
                        <m: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/>
                      <m:e>
                        <m:box>
                          <m:boxPr>
                            <m:ctrlPr>
                              <a:rPr lang="en-I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I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</m:e>
                    </m:nary>
                    <m:r>
                      <a:rPr lang="en-I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  <m:nary>
                      <m:naryPr>
                        <m:chr m:val="∑"/>
                        <m:ctrlP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I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tU</m:t>
                    </m:r>
                  </m:oMath>
                </a14:m>
                <a:endParaRPr lang="en-IN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𝑈</m:t>
                    </m:r>
                    <m:r>
                      <a:rPr lang="en-I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&gt;1</m:t>
                    </m:r>
                  </m:oMath>
                </a14:m>
                <a:endParaRPr lang="en-IN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7374" y="1935480"/>
                <a:ext cx="5915025" cy="4218432"/>
              </a:xfrm>
              <a:blipFill>
                <a:blip r:embed="rId2"/>
                <a:stretch>
                  <a:fillRect l="-722" t="-2168" r="-7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B69D4F-583D-4E3E-BC11-473FCC0F0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99" y="2135254"/>
            <a:ext cx="5054101" cy="24032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02BA45C-94B8-4BEC-87F6-06EF8BE420F0}"/>
                  </a:ext>
                </a:extLst>
              </p14:cNvPr>
              <p14:cNvContentPartPr/>
              <p14:nvPr/>
            </p14:nvContentPartPr>
            <p14:xfrm>
              <a:off x="4182840" y="498960"/>
              <a:ext cx="7103520" cy="839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02BA45C-94B8-4BEC-87F6-06EF8BE420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73480" y="489600"/>
                <a:ext cx="7122240" cy="85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87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4780</TotalTime>
  <Words>691</Words>
  <Application>Microsoft Office PowerPoint</Application>
  <PresentationFormat>Widescreen</PresentationFormat>
  <Paragraphs>69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Cambria Math</vt:lpstr>
      <vt:lpstr>Century Gothic</vt:lpstr>
      <vt:lpstr>Palatino Linotype</vt:lpstr>
      <vt:lpstr>Wingdings 2</vt:lpstr>
      <vt:lpstr>Presentation on brainstorming</vt:lpstr>
      <vt:lpstr>Lecture 11: Priority-Driven Scheduling (Chapter 6)</vt:lpstr>
      <vt:lpstr>Schedulable Utilization</vt:lpstr>
      <vt:lpstr>Schedulable Utilization</vt:lpstr>
      <vt:lpstr>Schedulable Utilization</vt:lpstr>
      <vt:lpstr>Unpredictability of EDF algorithm</vt:lpstr>
      <vt:lpstr>Maximum Schedulable Utilization</vt:lpstr>
      <vt:lpstr>Schedulable Utilization of EDF Algorithm</vt:lpstr>
      <vt:lpstr>Schedulable Utilization of EDF Algorithm</vt:lpstr>
      <vt:lpstr>Schedulable Utilization of EDF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3- Modeling Real-Time Systems</dc:title>
  <dc:creator>Deepak Gangadharan</dc:creator>
  <cp:lastModifiedBy>Deepak Gangadharan</cp:lastModifiedBy>
  <cp:revision>237</cp:revision>
  <dcterms:created xsi:type="dcterms:W3CDTF">2020-08-26T05:01:04Z</dcterms:created>
  <dcterms:modified xsi:type="dcterms:W3CDTF">2020-09-30T10:59:24Z</dcterms:modified>
</cp:coreProperties>
</file>