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272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BD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10-07T08:22:03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27340 2258 0,'0'17'47,"0"19"-16,0 17-15,0 176 0,36 36 15,-19-89-15,1-70-1,-18-18 16,35 71-15,-35-106 0,0-18-16,0 106 15,0-53 1,0-17 0,0 52-1,0-88 1,0 71-1,0-17 1,-18-19 0,18-17-1,0 35 1,0 0 0,0-35-1,0-17 16,18-36 126,35 17-142,-18-17 1,18 18-16,18-1 16,-18-17-16,123 0 15,0 18 1,-123-18-1,106 0 1,-18 0 0,141 0-1,142 0 1,17-18 0,-53 1-1,-88-1 1,70-17-1,-158 17 1,-106 18 0,17-17-1,-88 17 1,-35-36 234,-35-52-234,35-88-16,0 17 15,0 0 16,0 36-15,18 17 0,17 35-1,-35 1 1,0-1 0,0-70-1,0 71-15,0-89 16,0 35-1,18 19 1,-18 16 0,0 1-1,0 0 1,0-53 0,17-18-1,-17 106 16,0-17-15,0 17 0,0 17-1,-17 36 1,17-17 0,-18 17-1,0 0 16,1 0-15,-1 0 15,0 0-15,-17-18 0,18 18 15,-19 0-16,19 0 1,-19 0 0,-69 0 15,52 0-15,-71 0-1,-70 0 1,-35 0-1,-89 35 1,-52-17 0,88 0-1,-1 17 1,178-35 0,69 0-1,19 0 1,-1 0 15,-53 18 32,36-18-48,0 0-15,0 0 16,-89 35-1,18-35 1,1 18 0,-1-18-1,70 0-15,-17 0 16,1 0 0,34 0-1,-17 0 16,17 0-15,0 0 15,1 0-31,-36 0 16,0 0 0,-18 0-1,1 0 1,34 0-1,19 0 17,-1 0 186,-35 0-186,0 0-32,18 17 15,-35 1-15,52-18 16,-17 17 0,17-17 140</inkml:trace>
  <inkml:trace contextRef="#ctx0" brushRef="#br0" timeOffset="5979">28751 2840 0,'-17'-18'62,"-36"-35"-46,18 36-16,-18-36 31,35 35 1,0 18-1,1 0-16,-1 0 17,0 53-1,18-18-15,-17 36-1,17-53 1,0 34-1,0-16 1,0-1-16,0 18 16,17-53 31,1 0-32,-18 18 16,35-1 1,1 18-1,-1 18-15,0-35-1,-17 17 1,-1-35-1,19 36 1,-36-1 0,17 0-1,-17 36 1,0-36 0,0 0-16,0 0 15,0 18 1,-17-17-1,-19-36 1,-34 35 15,52-35-15,-70 0 0,53 0-1,-71-71 1,18 36-1,35-53 1,35 70 0</inkml:trace>
  <inkml:trace contextRef="#ctx0" brushRef="#br0" timeOffset="7880.5">28928 3210 0,'17'36'15,"1"-19"-15,0 1 16,17 52-1,-17-17-15,-1-35 16,19 70 0,-1-53 31,-18-35-47,1 0 15,0 0 16,-18-17 1,0-1-17,0-52 1,0 34 0,0 1-1,0 17 1,-18-17-1,0 17 1,36 89 125,35 17-126,-35-53-15,17 107 16,0-19 0,0 53-1,-35-52 1,18-36-1,-18-35 1,0-18 0,0 18 15,-53-53-15,18 0-1,17 0 1,-52 0-1,52 0 1,0 0 0,-17-17-1,18-54 1,-1 1 0,18-19-1,35 1 1,53 0-1,-52 35 1,-1 35-16,0-35 31,-17 18-15,-18 0 0,17 0-1,-17-1 16</inkml:trace>
  <inkml:trace contextRef="#ctx0" brushRef="#br0" timeOffset="9623.34">29880 3157 0,'-17'0'15,"-1"0"1,-17 0 15,17 0-15,0 0 31,1 18-32,-18 0 1,-18-1 0,35 1-1,18 0 1,-18-1 46,1 1-46,17 17 0,-18-17 15,0-1-15,18 36-1,0-35 1,18-18 62,0 0-47,-1 18-15,1-18-1,0 0 32,-1 0-31,19 0 0,-19 0 15,1 17-16,-1-17 1,1 18 31,17 17-31,-17 0-1,0-17 1,-18 0 15,0-1 0,0 1 47,-36-18-46,-17 0-17,18 0 1,0 0-16,0 0 16,-18 0-1,35 0 1,0-18-1,36 18 110</inkml:trace>
  <inkml:trace contextRef="#ctx0" brushRef="#br0" timeOffset="19079.74">27693 3722 0,'0'-18'78,"18"18"-15,17 0-32,-17 0-15,-1 0-1,19 0 17,-1 0-32,-18 0 31,1 0 0,0 0-15,-1 0 15,1 18 63,0-18-79,-1 0 17,1 0-17,17 0 1,0 0 15,-17 0 110,0 0-63,17 0-16,-17 0-46,17-18 0,-17 1 15</inkml:trace>
  <inkml:trace contextRef="#ctx0" brushRef="#br0" timeOffset="20037.41">27958 3810 0,'0'35'62,"17"36"-46,1 17 0,-18 0-1,18 0 1,-18-17 0,0-53 15,0-1-16,17 54 79,-17-36-78,0-17-16,0-1 15,0 1 17</inkml:trace>
  <inkml:trace contextRef="#ctx0" brushRef="#br0" timeOffset="21690.52">28240 3704 0,'35'0'62,"-17"35"-31,-1-17-15,1 0 0,-18-1-1</inkml:trace>
  <inkml:trace contextRef="#ctx0" brushRef="#br0" timeOffset="23211.14">27764 3687 0,'-18'70'141,"0"-35"-125,18-17-1,0 0 16,0-1 63,-17-17-78</inkml:trace>
  <inkml:trace contextRef="#ctx0" brushRef="#br0" timeOffset="40316.79">26035 3228 0,'18'0'15,"-1"0"1,19 0-1,-1 0 1,71 0 15,-53 18-15,-1-1 15,19-17-31,-36 0 16,18 0-1,-17 0 1,-1 0 0,0 18-1,0-18 1,36 17 0,-53-17-1,52 18 1,-52 0-1,35-18 1,0 0 0,17 17-1,-17-17 1,0 18 15,-18-18-15,1 0-1,-19 0 17,18 0-17,1 0 1,34 18 0,-34-18-1,-19 0 1,18 0-1,1 0 17,-1 0-17,0 0 1,-17 0-16,0 0 47,-18 17-32</inkml:trace>
  <inkml:trace contextRef="#ctx0" brushRef="#br0" timeOffset="42062.52">27111 3034 0,'18'18'47,"35"17"-32,-1 18 1,19 0 15,17 35 1,-70-71-17,17 19 1,-17-19-1,-1-17 48,1 0-47,17 18 30,-17 0-30,17-1 0,0 1-1,-17 0 1,-53-18 125,17 0-110,-35 17-16,18 1 1,0 17-16,17-17 16,0-1 15,1 1 31,-1 0-15,1-18 0,-1 17-31,-17 1 15,35 0-15,-36-1-1,19-17 63,-1 18-62,0-18 234</inkml:trace>
  <inkml:trace contextRef="#ctx0" brushRef="#br0" timeOffset="47289.7">25277 2875 0,'17'0'1094,"18"0"-1079,-17 0 1,17 0 0,1 0 15,17 0-15,-1-17-16,-34 17 15,0 0 16,17 0-15,-17 0 15,17 0 32,0 0-48,1 0 1,-19 0 0</inkml:trace>
  <inkml:trace contextRef="#ctx0" brushRef="#br0" timeOffset="48061.15">25629 2840 0,'0'18'47,"0"87"-15,0-52-17,0 35 1,0-35-1,0 36 1,0-54 0,0 18-1,0-18 1,0-17 0</inkml:trace>
  <inkml:trace contextRef="#ctx0" brushRef="#br0" timeOffset="48715.2">25700 3387 0,'0'17'47,"0"1"-32,18 17 1,-18 36 15,0-36-15,0-17-1,0 17 1,0-17 0,0-1-1</inkml:trace>
  <inkml:trace contextRef="#ctx0" brushRef="#br0" timeOffset="49203.99">25770 3228 0</inkml:trace>
  <inkml:trace contextRef="#ctx0" brushRef="#br0" timeOffset="71697.42">25806 3281 0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10-07T08:47:48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20479 2187 0,'0'18'63,"0"52"-48,-18 36-15,-17 106 32,0 88-1,17-159-16,0 0 1,1-53 0,-1 36-1,0-89 1,18 0-16,0 53 16,0 1-1,0 52 1,0-71-1,0 18 1,0-17 15,0-36-15,0 1 0,0 34-1,0-35 1,-17 1-1,17 17 1,0 0 0,0-1-1,0 1 1,0-35 0,0 53-1,0-54 1,0 71 15,0-52-15,0 52-1,0-53 1,0-17 0,0 35-1,0-18 1,0-17-1,-18-18 1,18 53 0,0 35-1,0-35 1,0-18 0,0 0-1,0 0 1,0 1 15,0-1-31,0-17 16,0-1-1,0 1 1,0 0 15</inkml:trace>
  <inkml:trace contextRef="#ctx0" brushRef="#br0" timeOffset="1750.05">20443 2152 0,'-52'53'62,"34"-36"-62,-17 54 16,17-36-16,0-17 16,-35 105 15,-35-17 0,71-88-31,-54 52 16,53-34-1,1-1 1,34-35 62,19 0-62,-1-53-1,53-35 1,-17 0-16,123-106 31,-35 70-15,-36 1 0,-105 105-1,-18 0 1,35 36 109,-17 35-110,17 0 1,0-18-16,-17 0 16,35 54-1,0 52 1,-36-88-16,36 17 16,-18 1-1,-17-54 1</inkml:trace>
  <inkml:trace contextRef="#ctx0" brushRef="#br0" timeOffset="3814.33">20214 5380 0,'71'0'78,"35"0"-78,-54 0 15,54 0-15,300 0 32,211-53-1,-370 53-16,-123-18-15,158 18 16,71 0 15,35-35-15,18 35 0,52 0-1,-105 18 1,123-1-1,-194-17 1,-141 0 0,36 0-1,35 0 1,17 18 0,-70-18-1,70 0 1,-17 35-1,264-17 1,-88 17 0,-88-17 15,-71-18-15,-105 17-1,-19-17 1,-69 0-16,105 0 15,-35 0 1,88 0 0,-89 0-1,-34 0 1,17 0 0,36 0-1,70-17 1,-88 17-1,-1 0 1,1 0 15,18-18-15,-36 1 0,-35-1-1,-36 0 1,1 1-1,35-1 1,0-17 0,70 17-1,-34-17 1,-1 35 0,-35 0-1,17-18 1,107 18-1,-19-35 1,-87 35 15</inkml:trace>
  <inkml:trace contextRef="#ctx0" brushRef="#br0" timeOffset="5238.55">30286 4921 0,'18'18'62,"52"17"-46,-35 0-16,54 36 31,34 35 0,-70-89-15,-53 1 156,0 53-125,-35 17-32,17-53-15,-35 36 16,36-18 0,-1-53-1,0 0 1,1 0 15,-1 17-15,0-17-1,1 18 32,-1-18-31,0 0-1,1 18 1,-54 34 15,54-34-31,-1 0 16,0-1 0,1-17-1,17 18 1,-18-18 15</inkml:trace>
  <inkml:trace contextRef="#ctx0" brushRef="#br0" timeOffset="21174.57">20038 3845 0,'70'0'62,"-34"0"-46,34 0 15,54 0 0,-1 0-15,18 0-16,-35 0 15,282 36 1,159-36 0,-300 0-1,0 0 1,-53 17 0,35-17-1,-17 0 16,-36 0-15,124 0 0,-159 0-1,0 0 1,-88 0 0,106 0-1,17 0 1,107 0-1,175-35 1,-52 17 15,-300 18-31,123 0 16,-53-17 0,1 17-1,-1 0 16,53-36-15,54 36 0,-177 0-16,246 0 15,-52-17 1,-18 17 0,-88-18-1,89 18 1,-19 0-1,-52 0 1,17-35 0,-17 35-1,-71 0 1,-70 0 0,-19 0-1,19 0 16,-53 0-15,-1 0 15,71 0-15,-52 0 0,52 0-1,18-18 1,-53 18-1,-36 0 1,1 0 0,0 0 46,17 0-31,0-17-15,-17 17 15,-1 0 1,1 0-17,17 0 1,1 0-1,17 0 1,-36 0 0,1 17-1,52-17 1,-34 18 0,-1-18-16,-17 0 15,-1 0 32,18 0-31,18 17-1,0-17 1,-35 0 0,0 0-1,-18 18 95</inkml:trace>
  <inkml:trace contextRef="#ctx0" brushRef="#br0" timeOffset="25289.03">20461 2928 0,'0'18'16,"18"17"15,-1 0-31,-17 1 16,18 52-1,-18 35 1,0 18 15,0-105 0,0 16-15,18-34 0,-18 53-1,17-36 1,-17 0-1,0 18 1,0-35 0,0-1-1,-17 1 32,-1 0-31,0-18 124,1 0-124,-19-36 15,1-16-31,0-1 16,17-18 0,1-17-1,17-36 1,0 19-1,0 16 1,17 54 15,1-35-15,0 17 0,-18 35-1,0-17 1,17-18 15,1 18-15,-18 17-16,0 0 15,0 1 1,0 34 46,17 36-46,-17 0 0,18 35-1,-18 71 1,18-71-16,-18 89 16,0-36-1,0-35 1,0-71-1,0-18 1,17 19 0,-17-19-1,0 19 1</inkml:trace>
  <inkml:trace contextRef="#ctx0" brushRef="#br0" timeOffset="26682.67">20443 2928 0,'-17'0'15,"-1"18"32,1 17-31,-19 18 0,-52 35 15,53-53-16,52-70 235,54-53-250,-36 53 16,-17 17-16,35-17 31,17-53-15,-34 52 0,-19 1-1,1 17 1,0 18 124,17 18-124,0 17 0,18 18-1,0 18 1,-35-36-16,-1-17 16,1 17-1,0-35 1,-18 18-16,17-1 31,-17 1-15</inkml:trace>
  <inkml:trace contextRef="#ctx0" brushRef="#br0" timeOffset="28963.75">20443 3157 0,'0'18'125,"18"35"-125,-18-18 0,0 0 16,0 18-16,0-17 16,0-19-16,0 71 31,0-35 0,0-35-15,0 17-1,0 71 1,0-53 0,-18-18 15,18-17-15,-17 0-1,-1-18 32,1 0-31,-1 0 15,-17-18-15,-1-35-1,1-17 1,0-89-1,35 71 1,0 17 0,0 18 15,17 35-15,19-34-1,-19 16 1,1 19-1,0 17 1</inkml:trace>
  <inkml:trace contextRef="#ctx0" brushRef="#br0" timeOffset="32500.55">22507 2910 0,'0'36'62,"0"17"-46,18 52-1,-1 283 17,19-246-17,-36-72 1,0-35-1,0-17 220,0 0-141,0-1-48,0 36-30</inkml:trace>
  <inkml:trace contextRef="#ctx0" brushRef="#br0" timeOffset="33772.94">22595 3016 0,'-35'36'78,"-18"16"-63,18-16-15,17-19 16,-17 19 0,35-19-1,-18 1-15,1-18 110,17-35 15,17-18-110,19-71-15,34 36 16,-35 35-1,-35 36 1,18-1 0,0 0 15,-1 18-15,1 0 30,-18 18-30,18 0 15,35 34-15,-18-16 0,35 52-16,-70-70 15,18 34 1,0-52-1,-1 0 1</inkml:trace>
  <inkml:trace contextRef="#ctx0" brushRef="#br0" timeOffset="35645.83">24359 2910 0,'18'0'16,"17"36"15,1 17-31,-19-18 16,36 35-16,-53-34 15,18 34-15,-18-17 16,0-18-16,17 71 31,-17-35 1,0-18-17,0-36 1,0 19-1,0-1 1,0-17 0,0-1 31,0 19 31,-17 16-63,17-16 1,0-19 0,0 36-1</inkml:trace>
  <inkml:trace contextRef="#ctx0" brushRef="#br0" timeOffset="37039.76">24395 2910 0,'0'18'63,"0"53"-47,0-36-1,-36 18 16,1 17 1,35-87 140,18-89-157,17 18 1,18-36-1,17 54 1,1-19 0,-53 89-16,-1 0 62,1 0-31,0 18 1,34 35-17,-34-18 1,17 1-16,-17-1 16,35 35 15,-35-52-16,-1 0 1,1 17 47,-1-17-48,1-18 1</inkml:trace>
  <inkml:trace contextRef="#ctx0" brushRef="#br0" timeOffset="38669.76">26741 2858 0,'0'52'47,"52"19"-32,-52-36 1,18 142 0,0-19-1,-1-17 1,-17-17-1,0-53 1,0-54 0,0 1 15</inkml:trace>
  <inkml:trace contextRef="#ctx0" brushRef="#br0" timeOffset="40016">26705 2805 0,'0'17'0,"-35"54"16,17-36 0,1 18-16,-1 18 15,-52-19-15,52-34 16,-35 35 15,53-18 125,71-158-93,-19 35-63,-16-18 15,34-71 1,-17 54 0,-35 105-1,17-17 1,0 53 93,1 35-77,-1-18-32,18 53 31,-35-88-31,17 88 15,71 18 1,-53-53 0,-36 0-1,1-53 1,-1 35 0,19-17-1,-19-1 1,1-17-1</inkml:trace>
  <inkml:trace contextRef="#ctx0" brushRef="#br0" timeOffset="44674.88">20355 4498 0,'0'53'47,"18"-18"-47,-18 18 16,0 0-16,18 17 15,-18-52-15,17 123 32,1-70-32,17 88 31,-35-107-16,0-34 32,0 35-15,-18-53-32,18 18 15,-17-18 157</inkml:trace>
  <inkml:trace contextRef="#ctx0" brushRef="#br0" timeOffset="45983.13">20249 4551 0,'0'53'47,"0"-36"-31,0 1-16,0 17 16,0-17-1,0 0 1,-35 52 15,106-140 141,-1-54-172,-17 71 16,0-17-1,-18 52 1,18-53-1,-35 54 1,0 52 125,17 0-126,-17-17 1,-1 35-16,1-35 31,-1 17-31,-17-18 16,18-17-1</inkml:trace>
  <inkml:trace contextRef="#ctx0" brushRef="#br0" timeOffset="47142.33">21925 4498 0,'0'53'32,"18"35"-17,-1 159 16,-17-141-15,0 0 0,0-89-1,0 1 1,0 0 78</inkml:trace>
  <inkml:trace contextRef="#ctx0" brushRef="#br0" timeOffset="48247.56">21925 4445 0,'-17'0'46,"-19"71"-30,36-36-16,-17 0 16,-1-17-16,0 17 15,-17 18 1,17-18 15,18-88 141,36-17-172,-19 70 16,19-36-16,52-52 15,-53 35 1,-17 53 0,-18-17-1,17 17 48,1 53-48,0-18 1,17 0 0,0-17-1,0 52 1,1-34-1</inkml:trace>
  <inkml:trace contextRef="#ctx0" brushRef="#br0" timeOffset="49221.72">23548 4480 0,'0'0'0,"18"18"16,-1 17-1,36 53 1,0 1-16,-53-37 15,18 54 1,-1 18-16,-17-18 0,36 17 16,-36-70-16,17 123 31,-17-105 0</inkml:trace>
  <inkml:trace contextRef="#ctx0" brushRef="#br0" timeOffset="50383.47">23583 4639 0,'-17'18'32,"17"17"-1,-36-17-31,36-1 31,36-193 63,-1 123-78,-18 18-16,36-36 15,-17 36 1,-19 0-1,-17 17 1,0 0 15,18 18 32,0 36-48,34 34 17,-16-35-32,-19 1 15,1-19-15,17 36 32,-17-35-17,17 17 1,-17-17-1</inkml:trace>
  <inkml:trace contextRef="#ctx0" brushRef="#br0" timeOffset="52322.08">21960 4533 0,'0'0'16,"0"53"-16,18-35 0,-18 52 15,18-17-15,-18 88 31,0 53 1,0-105-17,17-72 1,-17 1 0,0-1-1,0 1 1,0 0-1,0-1 1,0 1 47,0 0-17</inkml:trace>
  <inkml:trace contextRef="#ctx0" brushRef="#br0" timeOffset="53692.85">25435 4445 0,'18'53'15,"0"-18"1,17 53 0,-18-52-16,1 34 15,-18 54-15,0-71 16,35 0-16,-35-1 16,0 1-16,0 106 31,0-53 0,0-88-15</inkml:trace>
  <inkml:trace contextRef="#ctx0" brushRef="#br0" timeOffset="55275.53">25382 4604 0,'-53'17'32,"53"1"-32,0 0 15,0-1 95,0 1-95,0-53 173,18-1-173,17-17 1,-35 18 0,0 0-1,0 17 110,18 18-62,17-17-1,36-54-46,-36 71 78,-17 0-79,17 53 16,-17-18-15,17 1-16,0 16 16,71 54 15,-53-35-15,0-36-1,-35-17 1,-1-18-1</inkml:trace>
  <inkml:trace contextRef="#ctx0" brushRef="#br0" timeOffset="65555.31">25435 4445 0,'0'0'0,"0"18"16,0 17 0,0 18-1,0-18 1,-35 0-16,17-17 16,18 0-1,0-1 188,-17 1-187,17 17 15,-18 18 16,18-35-16</inkml:trace>
  <inkml:trace contextRef="#ctx0" brushRef="#br0" timeOffset="71296.89">26917 2928 0,'-18'0'125,"1"0"-78,-1 0-47,0 0 47,1 0 15,-1 0-15,-17 0-31,0 0-1,35 18 32,-18-18-31,18 17 31,-35 36-32,17-35 1,0 17 0,1-17-1,17-1 63,-18-17-62,0 53 0,1-35-1,17 17 1,0-17 0,0 17-1,0-17 16,0-1-15,0 1 0,0 0 31,17-1-32,19 19 1,-19-19-1,19-17 1,-1 18 0,0 0-1,-17-1 1,17-17 0,-17 18-1,17-18 16,-17 0 63,-1 0-47,19-35-31,-1-1-1,0 19 1,18-36 0,-35 35-1,-18 0 48,0-17-32,0 0-15,0 0-1,0 17 1,-18-17-1,18-1 1,-18 36 0,1 0-1,17-17 17,-35-1-17,17 1 1,0-1-1,1 18 17,-1 0 30,0 0-31,1 0 32,-1 0-16,0 0-32,1 0 17,-1 0 15,0 0-32,1 18 1,-1-18 15,1 0-15,17-18 187,0 0-156,17-17-16,36-18-15,18 0 15,-54 53 47,1 0-16,-18 18-15,18-1-31,17 19 0,0-1 15,-17 0-31,-1 1 15,1 16 17,-18-34-17</inkml:trace>
  <inkml:trace contextRef="#ctx0" brushRef="#br0" timeOffset="72962.94">26811 1993 0,'0'35'47,"0"18"-32,0 88 32,0-70-31,0-18-1,0-35 1,0-1 0,18 1 62,-1 0-63,1-1 1,35 18 15,-18-17-15,-17 0-16,0-18 31,-1 0-15,1 0-1,-1 0 17,1 0-17,0 0 1,-1-18-1,-17 0 48,-17 1-16</inkml:trace>
  <inkml:trace contextRef="#ctx0" brushRef="#br0" timeOffset="73848.42">26599 2240 0,'18'0'16,"0"0"31,35 0-32,0 0 1,282-106 15,-229 71-15,-71 17-1,-18 18 1,1 0 93</inkml:trace>
  <inkml:trace contextRef="#ctx0" brushRef="#br0" timeOffset="81243.53">20443 3440 0,'36'0'94,"-1"0"-79,0 0-15,-17 0 16,17 0-1,71 0 17,-53 0-1,18 0-15,-54 0-1,18 0 1,1 0-1,-19 0 1</inkml:trace>
  <inkml:trace contextRef="#ctx0" brushRef="#br0" timeOffset="82431.67">20849 3246 0,'-17'0'31,"-19"0"-15,-17 0-1,18 0 1,17 17 0,-34 18-1,-1-17 16,35 35 1,0-18-17,18-17 1,0 0 0,0-1 62,0 1 0,0 17-63,53 0 1,-17-35 0,-1 18-1,0 0-15,36-1 32,-18 1-17,-1-18 1,-34 0-1</inkml:trace>
  <inkml:trace contextRef="#ctx0" brushRef="#br0" timeOffset="84118.76">21396 3210 0,'0'18'47,"0"52"-32,35 36 16,1-53-15,-36-35 0,0-1-1,17-17 1,-17 18 15,-35-88 141,17 34-172,18 1 16,0-18-16,0 18 31,0 17-15,0-17-1,0 17 1,0 1 15,18-19 0,0 19 16,-1 17 47,1 0-63,-1 17 0,1 1 1,-18 0-17,0 17 1,0-17 46,0-1-15,-53 1-15,53-1-17,-17 1 1</inkml:trace>
  <inkml:trace contextRef="#ctx0" brushRef="#br0" timeOffset="84812.39">21819 3334 0,'0'35'46,"0"0"-30,18 1 0,-18-19-1,0 1 1,18-1 0,-1 1-1,1 0 1,-18-1-1</inkml:trace>
  <inkml:trace contextRef="#ctx0" brushRef="#br0" timeOffset="85201.48">21872 3228 0</inkml:trace>
  <inkml:trace contextRef="#ctx0" brushRef="#br0" timeOffset="86128.99">21978 3440 0,'0'0'0,"18"0"32,-1 0-1,1 0-15,35 0-1,-18 0 16,106-18 1,-70 18-17,-54 0 1,1 0 0,0 0-1,-1-18 1,19 18-1,-1 0 1,0-17 0,-17 17-16,17 0 15,-53 0 110</inkml:trace>
  <inkml:trace contextRef="#ctx0" brushRef="#br0" timeOffset="87024.68">22401 3263 0,'36'18'62,"34"17"-46,-35-17-16,-17-1 16,17 1-16,-17 0 15,0-1 17,-71 19 124,17-19-141,1 1-15,18 35 16,-1-53 0,0 0-1,18 17 1,-17 19 31,-1-19-32,18 1 1,-35 35 15,17-35-31,0-1 32</inkml:trace>
  <inkml:trace contextRef="#ctx0" brushRef="#br0" timeOffset="126940.69">29845 1923 0,'0'17'47,"0"54"-31,0 123 15,0 0-16,-18-53 1,18-35 0,-17-53-1,17-36 79,0 1-78,0-36 62,-53-70-47,18 0-31,17 88 16,0-53-16,1-70 15,17 34 1,0 19 0,0 35-1,0-18 1,0-53-1,0 71 1,0-71 15,17 106-15,1-53 0,17-18-1,-17 54 1,-1-19-1,36-17 1,-17 36 0,-19-1-1,1 18 1,17 0 15,36 0-15,-18 18-1,-18-1 1,-17-17 15,-1 36-15,1-1 0,-1 0-1,-17-17 1,0 17-1,0 0 17,0-17-1,0 17-15,-17 1-1,-18-19 1,-18 1-1,53 0 17,-36-1-17,19-17 1,-1 0 15,0 0 16,1 0-31,-1 0-1</inkml:trace>
  <inkml:trace contextRef="#ctx0" brushRef="#br0" timeOffset="127704.07">30357 2170 0,'0'17'46,"0"18"-30,17 54 15,-17-36-15,0 0 0,0-18-16,-17 18 15,17-36 16,0 19-15,0-19 0,0 1-1</inkml:trace>
  <inkml:trace contextRef="#ctx0" brushRef="#br0" timeOffset="129081.32">30727 2081 0,'0'18'31,"-18"17"-15,1-17 0,-36 52 15,35-52-31,-35 35 31,18 0 0,17-18-15,1-35 140,17 18-140,17-18 312,19 35-328,-19-17 16,18 17-1,36 18 17,53 0 14,-107-53-30,1 18 15,-1-1 1</inkml:trace>
  <inkml:trace contextRef="#ctx0" brushRef="#br0" timeOffset="130126.41">31591 1746 0,'-35'18'63,"-36"52"-48,18-17-15,-105 106 32,34-18-1,89-141-15,17 35-1,1 1 1,17-1 15,0-17-15,0 17-1,0 0 1,0-17 0,0 0-1,53-18 32,-36 0-31,36 17-1,-35-17-15,35 18 16,-18-18 0,18 35-1,-18-35 1,0 18-16,18 17 15,-35-17 1,-18-1 15,18-17-15,-1 0 0,1 18-1</inkml:trace>
  <inkml:trace contextRef="#ctx0" brushRef="#br0" timeOffset="131763.12">32226 1676 0,'0'17'47,"0"36"-47,0 35 15,0-35-15,18 106 16,-18 17 15,0-52-15,0-53-16,0-19 16,0 19-1,0-36 1,0-17-1,18 0 1,-1-1 15,18 18-15,-17-17 0,-36-71 46,-17 18-62,-35-53 16,-36-71-1,-18-88 1,107 53 0,17 71-1,0 105 1,17-35-1,-17 18 1,36-18 0,-1 0-1,0 35 1,-17 18 0,17-17-1,0-1 1,1 0-1,-1 1 1,-17 17 31,17 17-31,0 1-1,-17 17 1,17 1 15,-17-19-31,-1 1 16,1-18-1,17 53 17,-17-36-32,-18 19 15,17-19 1,-17 1-1,0 0 1,0-1 0,0 36 15,-52-18-15,16-17-1,1 0 1,17-1-1,-17 1 1,0 0 0,0-1-1,-18 1 1,35-18 0,0 0-1</inkml:trace>
  <inkml:trace contextRef="#ctx0" brushRef="#br0" timeOffset="132532.9">32844 2275 0,'0'18'31,"17"53"-16,-17-36-15,0 0 16,0-17-16,0 17 16,0 18-16,0 35 31,18 18 0,-18-71-15,0-52 78</inkml:trace>
  <inkml:trace contextRef="#ctx0" brushRef="#br0" timeOffset="133234.24">32879 1887 0,'0'18'62,"18"0"-30,-1-1-17,1-17 48,-18-17 15</inkml:trace>
  <inkml:trace contextRef="#ctx0" brushRef="#br0" timeOffset="158562.82">31044 3263 0,'0'106'63,"0"-35"-48,36 17-15,-36-35 16,0 53-16,17 70 31,-17-70 1,0-89-17,0 1 1,0 17-1,0 18 1,0-17 0,0-89 62,-105-53-63,69-18-15,36 18 16,0-17 0,0 17-1,0 36 1,0-1 0,0 0-1,0 19 1,0-1-1,18 35 1,0 18 0,17-18 15,18-35-15,-18 36-1,-17 17 1,17-18-1,-17 18 1,-1 0 0,18 35 15,-17 1-15,0-36-1,-18 17 1,0 19-1,0-19 1,0 1 15,0 0-15,-18 34 0,-123 37 15,106-72-16,17-17 17,0 0-17,1 0 1</inkml:trace>
  <inkml:trace contextRef="#ctx0" brushRef="#br0" timeOffset="159311.01">31415 3651 0,'0'0'0,"17"36"32,1-1-32,-18 0 31,18 141 0,-18-158-15,0 0-1</inkml:trace>
  <inkml:trace contextRef="#ctx0" brushRef="#br0" timeOffset="159679.35">31415 3492 0</inkml:trace>
  <inkml:trace contextRef="#ctx0" brushRef="#br0" timeOffset="160556.35">31891 3457 0,'18'0'63,"35"18"-48,17-18 16,71 17 1,-123-17-17,0 0 17,-1 0-17,1 0 32,0 0-31</inkml:trace>
  <inkml:trace contextRef="#ctx0" brushRef="#br0" timeOffset="161161.57">31944 3757 0,'35'0'16,"1"0"0,69 0 15,-87 0 16,0 0-16,17 18-15,-17-1-1</inkml:trace>
  <inkml:trace contextRef="#ctx0" brushRef="#br0" timeOffset="167969.89">32561 3316 0,'-17'0'47,"17"35"-32,-18 1 1,18 17 0,0-1-1,0 90 16,0-72-31,0 18 16,0 1 0,0-72-1,0 1 1,18 88 15,-1-71-15,19 0-1,17 18 1,-36-35 0,54 17-1,-54-17 1,1-18 0,0-36 30,-18-16-30,0 16 0,-36-70-1,36 53 1,-17-70-16,-1 105 16,-17-70-1,0 35 1,35 36-1,-18-19 1,18 19 0,-18-19-1,18-52 1,-17 35 0,-1 18 15,18 17-16,-35 1 1,-1-1 0,-52-17-1,71 0 1,-19 17 0,19 18-1,-19-18 1,19 1 15,17-1-15,0 0-1,53 1 1,53-89 0,-36 53 15,1-18-16,-54 54 1,1 17 47</inkml:trace>
  <inkml:trace contextRef="#ctx0" brushRef="#br0" timeOffset="169716.15">32897 3457 0,'17'35'32,"18"18"-17,-17-17 1,17-19-16,1 19 16,-1-1-16,0 18 31,18 0 0,-35-53-15,-18 17-1,17-17 17,1 0-17,0 18 1</inkml:trace>
  <inkml:trace contextRef="#ctx0" brushRef="#br0" timeOffset="170528.39">33073 3510 0,'-18'0'15,"18"35"1,0 1-1,0-19 1,0 1 0,-17 35-16,17 17 31,-18-52-15,18 17-1,-18-35 32,18 18 0</inkml:trace>
  <inkml:trace contextRef="#ctx0" brushRef="#br0" timeOffset="171937.01">33355 3316 0,'0'88'47,"0"36"-47,18 52 31,-1 248 0,-17-319-15,0-16 0,0-37-1,18-16 1,-18 17-1,0-18-15,0-17 16,0-1 0,0-52 62</inkml:trace>
  <inkml:trace contextRef="#ctx0" brushRef="#br0" timeOffset="172216.7">33373 3898 0,'0'0'0,"17"-17"15,1-54 1,-18 53 31</inkml:trace>
  <inkml:trace contextRef="#ctx0" brushRef="#br0" timeOffset="173134.35">33408 3704 0,'0'-53'0,"0"36"16,0-19-16,0 19 15,0-36 17,0 17-17,0 19 1,0-1 0,0 1 30,35-1-30,36 18 0,-71-18-1,18 18 1,-1 0 46,1 36-30,-1 16-17,19-34 1,-36 17 0,0 18-1,0-35 1,0 0-1,0-1 17,-18-17-17,0 0 17,1 18-17,-18 0 1,17-18 15,-17 17-15,-18 18-1,35-17 1,0 0 0,1-18-16,-1 0 15</inkml:trace>
  <inkml:trace contextRef="#ctx0" brushRef="#br0" timeOffset="173937">33584 3845 0,'0'71'47,"0"-36"-31,18 142 31,-18-107-16,0-52-16,0-1 1</inkml:trace>
  <inkml:trace contextRef="#ctx0" brushRef="#br0" timeOffset="175659.68">33778 3845 0,'-17'0'62,"-1"18"-31,18 0-15,-17-1 0,17 1 15,-18-1 0,18 1-15,-18-18 15,1 18 0,17-1 16,-18 1-31,18 17-1,35-35 235,1 18-234,-19 0 0,36 17 15,-35-17-15,-1-18-1,-17 17 1,18 1 46,-18-1-46,0 1 0,0 0 15,0-1-16</inkml:trace>
  <inkml:trace contextRef="#ctx0" brushRef="#br0" timeOffset="193231.14">31115 4815 0,'0'71'47,"0"35"-32,0-53-15,0 17 16,0-34-16,0 16 15,-18 90 17,18-1-1,0-106-15,0 36-16,0-54 15,0 71 1,0-70 15,18-18-15,0 18-1,35 17 1,-53-17 0,52-18-1,-34 0 16,0 0-15,-1 0 0,-17-18 46</inkml:trace>
  <inkml:trace contextRef="#ctx0" brushRef="#br0" timeOffset="194017.86">31009 5133 0,'35'0'47,"1"0"-47,-1 0 16,36 0-16,-19 0 15,-16 0-15,87 0 32,-17-35-1,-88 35-15</inkml:trace>
  <inkml:trace contextRef="#ctx0" brushRef="#br0" timeOffset="194579.16">31574 5309 0,'17'0'31,"1"0"-16,17 0 1,142-17 31,-160 17-16</inkml:trace>
  <inkml:trace contextRef="#ctx0" brushRef="#br0" timeOffset="195084.36">31697 5486 0,'18'0'15,"35"0"-15,-36 0 16,107 0 15,-89 0 16</inkml:trace>
  <inkml:trace contextRef="#ctx0" brushRef="#br0" timeOffset="196921.89">32473 5168 0,'-17'0'31,"-1"18"-15,0-1 46,18 19-46,-35 34 0,17-34-1,-17-1 1,35 0 0,-18-17-1,1 17 1,-1 18-1,18 0 1,0-18 0,-17-17-1,17-1 1,0 19 0,52-1-1,-34-35 1,0 0 15,-1 0 0,1 0-15,-18-53 31,0 18-32,0-18 1,0 35 0,0-17 15,0 0-15,0-1-1,0 1-15,0-35 31,0 17-15,0 17 0,0 19-1,0-1 1,0 0 31,18 36 93,17 17-124,-17 18 0,-18-35-16,17 17 15,1 18 1,-1 0 0,1-18-1,17 36 1,-35-53-1,18-1 1,-18 18 0,35-17-16,-17 17 31,17 1-15,-17-19-1,-1 1 1,19-18 15</inkml:trace>
  <inkml:trace contextRef="#ctx0" brushRef="#br0" timeOffset="199049.53">32456 5203 0,'-18'0'187,"0"0"-108,18 18-64,0 0 1,0-1-1,0 1 32,0 0-31,0-1 0,0 1-1,0 0 16,-17 35-15,17-18 0,-18-35-1,18 17 1,-18 19 0,18-1 15,0-17-16,-17 17 1,17-17 0,0 17-1,0-18 17,0 19-17,0-19 16,17 1-15,-17 17 0,53-17 15,-17 17-15,-19-35-1,1 0 16,-18-35-15,0 17 0,0 1-1,0-1 1,0 0 0,0 1 15,0-1-16,17 18 1,-17-18 0,18 1 15,-18-18-15,0 17-1,0 0 1,0-17 156,-18 17-141</inkml:trace>
  <inkml:trace contextRef="#ctx0" brushRef="#br0" timeOffset="201393.98">32967 5080 0,'18'18'0,"-1"35"16,1 52-1,-18 1-15,0-53 16,0 53-1,0 0-15,0-36 0,0 195 32,0 35-1,0-230-15,0-17-1,0 0 16,0-18-31,0-17 32,0-124 61,0-141-77,0 18-16,0 53 16,0-177-1,0 159 1,35 123 0,-17 36-1,17-18 1,-35 18-16,0 17 15,18-17 17,-1 17-17,19 1 1,-19 17 0,1 0 15,17-18-16,-17 18 1,-18-18 0,53 36-1,-35 17 1,17 36 0,-18-54-16,-17 19 15,18-1 1,-18-17-1,0 35 17,0-36-17,-35 36 17,0 0-17,-18-18 1,0 54-1,17-72 1,19 18 0,-1-35-1,0 0 1,1 36 15,-18-19-15</inkml:trace>
  <inkml:trace contextRef="#ctx0" brushRef="#br0" timeOffset="201961.92">33408 5627 0,'0'17'62,"0"19"-31,0 70-15,18-71 31</inkml:trace>
  <inkml:trace contextRef="#ctx0" brushRef="#br0" timeOffset="202414.97">33408 5256 0,'0'0'0,"18"0"78,-1 0-63</inkml:trace>
  <inkml:trace contextRef="#ctx0" brushRef="#br0" timeOffset="202906.09">33443 5327 0</inkml:trace>
  <inkml:trace contextRef="#ctx0" brushRef="#br0" timeOffset="206489.08">30727 6227 0,'35'52'47,"-17"-16"-47,0-1 16,-18 0-16,0 1 15,0 158 1,0-141-16,0 246 47,0-193-31,0-35-1,0-54 1,0 19-1,0 34 1,0-52 15,52 17-15,19 18 0,-18-35-1,-18-1-15,-17 1 16,52-18-1,-17 0 1,-35 0 15,-18-18 63,0 1-78</inkml:trace>
  <inkml:trace contextRef="#ctx0" brushRef="#br0" timeOffset="207257.72">30480 6756 0,'141'0'16,"-70"0"0,35 0-16,-18 0 15,-18 0-15,-17 0 16,159-18-1,-195 18 17</inkml:trace>
  <inkml:trace contextRef="#ctx0" brushRef="#br0" timeOffset="207943.33">31291 6985 0,'18'0'63,"17"0"-48,1 0 1,140 18 0,36-36 15,-142 0-16,-52 18 1,-1-17 0</inkml:trace>
  <inkml:trace contextRef="#ctx0" brushRef="#br0" timeOffset="208493.04">31485 7232 0,'53'0'31,"-35"0"-31,17 0 16,1 0-16,34 35 15,1-35-15,-54 0 16,54 0 0,-54 0-16,1 0 47,0 0-16</inkml:trace>
  <inkml:trace contextRef="#ctx0" brushRef="#br0" timeOffset="210115.76">32138 6950 0,'18'17'62,"-1"19"-46,1 69 0,-18 89 15,0-105 0,-18-72-31,1 19 16,17-19 15,0-34 32,0-36-48,0 0 1,0 17-16,35-87 15,18 35 1,0-18 0,-36 35-1,1 54 17,0 17 61,-1 0-77,1 0 0,0 35 30,-1 18-30,1-35-16,-18 17 16,18-17-16,-1 52 15,1 1 17,-18-18-32,17-1 15,-17 19 1,0-18-1,0-35 1,0-1 0,18-17 77</inkml:trace>
  <inkml:trace contextRef="#ctx0" brushRef="#br0" timeOffset="212873.3">32897 6844 0,'17'70'63,"-17"-17"-63,0 53 15,0 18-15,0 52 16,0 142-1,-17 105 32,17-370-31,0-36 15,0 1-15,0-106 78,0 17-79,0-105-15,0-71 16,0 35-1,35-88 1,0 106 0,-17 89-1,-18-19 1,17 124 15,-17-17-15,0-1-1,0 0 17,18 18-17,17 0 32,36 53-31,-54-18-16,-17 18 15,18-35 1,-18 35 0,0-35-1,0-1 1,0 1 15,0-1-15,0 1-1,-35 53 17,0-36-32,-1 0 15,-17 18 1,36-35-16,17-1 31</inkml:trace>
  <inkml:trace contextRef="#ctx0" brushRef="#br0" timeOffset="213529.32">33126 7214 0,'17'36'78,"-17"52"-62,0 106 15,0-159-15,0 0 15,0-17-16</inkml:trace>
  <inkml:trace contextRef="#ctx0" brushRef="#br0" timeOffset="-214466.64">33390 7285 0,'0'17'94,"0"1"-63,-17 17 0,-18 1-15,17-19 0,18 1 15,-18-18-15,1 0 30,-1 18-30,0-1 0,54 1 249,-1-18-249,0 18 15,-17 17-15,17-18-1,0 1 1,-17 0 0,17-1-1,1 1 1,-19 0 0,1-1 15,-1-17-16,19 18 17,-19 0-17,19-1 1,-19-17 0,19 0 15,-36 18-16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10-07T09:02:38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6191 5944 0,'18'0'62,"17"0"-46,0 0 15,1 0-31,-1 0 16,18 0 15,17 18-15,-34 0-1,70-1 1,-53-17-1,-18 18 1,-18-18 0,1 0-1,17 0 1,-17 0 15,0 0-15</inkml:trace>
  <inkml:trace contextRef="#ctx0" brushRef="#br0" timeOffset="932.94">6421 6050 0,'0'18'79,"0"17"-64,17 71 1,-17 106 15,18-142 0,-18-17-31,0-35 0,0 52 32,17-17-17,-17-18 1,0 18-1,0-35 1,0 17 0</inkml:trace>
  <inkml:trace contextRef="#ctx0" brushRef="#br0" timeOffset="1649.78">6738 6650 0,'18'18'47,"-1"123"-31,-17-88-16,0-1 15,0-16-15,0-19 16,18 107 15,17-1 0,-35-87-15</inkml:trace>
  <inkml:trace contextRef="#ctx0" brushRef="#br0" timeOffset="3412.73">7867 5838 0,'-18'0'15,"1"0"17,-54 53-1,36-35-15,-18 53-1,-35 87 1,52-105-1,1 35 1,0 18 0,0 35 15,17-17-31,18-54 16,0 1-1,0-18 1,0 0-1,18 0 1,17 17 0,0-34-1,18 16 1,-18-16 0,54 34-1,-54-34 1,18-1-1,-18-18 1,0 1 0,-17 0-1,17-18 17,1 17-17,-19-17 1,18 0-1,-17 0 1,0 18 0</inkml:trace>
  <inkml:trace contextRef="#ctx0" brushRef="#br0" timeOffset="6375.79">8520 6209 0,'-18'0'16,"-17"-18"-1,-1 18 1,-52-35-1,-71 17 17,89-17-17,-36 17 1,88 18 0,-17-17-1,18 17-15,-1 0 78,18 17-15,0 1-48,0 17 1,0-17-16,0 0 16,0 105-1,0-52 1,0-36 0,0-17-1,0-1 1,18-17 93,-1 0-78,1 0-15,17 0 31,0 0-31,1 18-1,-1-1 1,-17 1-1,17 17-15,0-17 16,-17 17 0,17-17-1,-17 0 1,-1 17 15,1 0-15,0-17-1,-18-1 1,17 36 0,-17-17-1,0 17 1,0-36 0,0 1-1,0-1 1,-35-17-1,0 0 1,-54 0 0,54 0-1,18 0-15,-36 0 16,17 0 0,19 0 15,-1 0-16,18-35 1,-18 35 0,18-17-1</inkml:trace>
  <inkml:trace contextRef="#ctx0" brushRef="#br0" timeOffset="7247.47">8731 6914 0,'0'36'47,"-35"34"-47,-36 124 31,-17-35 1,53-106-17,17-18 1,18-17-1</inkml:trace>
  <inkml:trace contextRef="#ctx0" brushRef="#br0" timeOffset="9788.86">9313 6297 0,'0'0'0,"0"-70"16,53 34-1,0 1-15,0 0 16,-18 35-16,18-53 15,-35 53-15,0 0 16,17 0 15,53 88 1,-17 18-17,-19-53 1,19 70-1,-18-70 1,-18 18 0,-35-54-16,0 1 15,0 35 1,-35 53 0,-53-36 15,0-34-16,-1 34 1,1-35 0,53-17-1,-18 0 1,71-1 140,-1-17-140,36 18-1,-18 0 1,1-1 0,-19-17-1,36 18 1,-17-1 0,-1-17-1,-18 0 1,1 0-1,0 0 1,17 0 31,18 18-31,-18-18-1,18 18 16,0-18-15</inkml:trace>
  <inkml:trace contextRef="#ctx0" brushRef="#br0" timeOffset="10949.16">9948 5768 0,'18'0'15,"17"18"1,1 52 0,16-35-1,-16 1-15,34 52 16,-52-53-16,176 177 31,-18 52 0,-123-140-15,-35-71 0,17 53-1,-35-53-15,0 52 16,0 19-1,-35 17 1,0-71 0,-18-17-1,0 0 1,0 18 0,0-36-1,35-35 16,1 0 1,-19 0-17,19 0 1</inkml:trace>
  <inkml:trace contextRef="#ctx0" brushRef="#br0" timeOffset="12155.82">11589 6950 0,'17'17'46,"1"72"-14,0-19-32,-18 54 31,0-107-15,0 18-1,-36-17 16,1-18-15,17 0 31</inkml:trace>
  <inkml:trace contextRef="#ctx0" brushRef="#br0" timeOffset="14903.52">12312 6174 0,'18'0'15,"52"0"1,-35 0 0,18 0-1,159-18 17,-141 18-17,-19 0 1,37 0-1,-36-18 1,35 1 0,-53-1-1,-17 18 1,17 0 0,36 0 15,-36 0-16,53 0 1,0 0 0,-70 0-16</inkml:trace>
  <inkml:trace contextRef="#ctx0" brushRef="#br0" timeOffset="15775.39">12700 6262 0,'0'17'63,"35"72"-63,-35-36 15,18-1 1,0 143 0,-18-54 15,0-124 16,0 19-16,0-1 0,0-18-15,17-17 78</inkml:trace>
  <inkml:trace contextRef="#ctx0" brushRef="#br0" timeOffset="17660.83">12947 6914 0,'0'-17'31,"0"-18"-15,35-1-1,-35 1 17,18 35-17,0 0 1,-1 0 0,1 0-1,17 18 1,0 17 15,-17-35 0,0 18-15,17 17 15,0 0-15,0-17-16,-35-1 15,0 1 17,0 0-17,0-1 17,0 1-1,-17-18-16,-1 0 1,-17 0 15,0 0-15,-1 18 0,-17 17-1,18-18 1,-18 36-1,18-35 1,-18 35 0,53-35-1,-18-1 1,18 1 15,0-1-15,0 19-1,-17-19 1,17 19 15,0-19-15,0 1 0,17-18 93,1 0-93,0-18-1,-1 18 1,1 0 15,17 0 0,-17 0 1,0 0-17,17 0 1,18 18 15,-18 0-31,-17-18 16,17 17-1,-17 1 1,17 0 0,0-18-1,0 17 16,-17-17-15,0 0 0</inkml:trace>
  <inkml:trace contextRef="#ctx0" brushRef="#br0" timeOffset="19031.59">14358 5768 0,'-18'0'31,"-17"0"-15,-18 53-1,-88 53 17,-71 158-1,177-193-15,0-18-1,17 35 1,18 53-1,0-106 1,0 54 15,0-37-15,18 1-16,-18-17 16,35 17-1,-17-1 1,70 37-1,-35-36 1,0-1 0,-36-52-1,19 18 1,-1 0 15,36 17-15,-36-17-1,0-1 1,18 1 15,-35 0-15,-1-18 0,1 0 62</inkml:trace>
  <inkml:trace contextRef="#ctx0" brushRef="#br0" timeOffset="23468.8">14852 5997 0,'-18'0'31,"1"0"-15,-1 0 31,0 0-32,1 0 17,-54 18-17,36-1 1,17 1 0,1 17-1,-1-35 1,0 18-1,1 17 1,-1 1 0,18-1-1,0 0 1,0 53 0,0-35-1,0-35 1,18 17-1,17-17 17,-17-1-1,17 19-15,-35-19-1,35 1 1,-17-18-1,-1 18 1,1-18 0,0 0-1,17 17 1,-35 1 0,18 0 15,17-1-16,0 1 1,-17 17 15,17 0-15,-17 1 0,-18-19-1,0 1 1,0 17-1,0 1 1,0-19 15,-18 18-31,0-35 32,-17 18-17,0 0 1,0-18-1,-1 17-15,-52-17 16,0 0 0,0 0 15,-71-70-15,124 35-1,0-18 1,-1 35-1,36 0 1,-17 1 0,17-1-1,0-17 1,0-18 0,17 18-1,19-18 1,16 0-1,1 17 1,-17 36 0,-1-17 15,0-1 0,36-17-15,-54 17-1,1 1 1,0-1 0,35 0-16,-18 1 15,18-19 1,0 36 0,-36-17-1,-17-1 32,0 1-31,0-19-1,0 1 1,0 0 0,0 17-1,-17 0 1,-19 1 15,19-1-15,-1 0-1,0 18 32,1 36 47,17-19-63,-18-17-15,18 18-1</inkml:trace>
  <inkml:trace contextRef="#ctx0" brushRef="#br0" timeOffset="25563.12">15293 6844 0,'18'0'47,"-18"18"-47,0-1 31,17 18-15,-17 36 15,0-18-15,0 0-1,0-18 1,0 18-1,0-35 1,0 17 0,0-17-1</inkml:trace>
  <inkml:trace contextRef="#ctx0" brushRef="#br0" timeOffset="27917.54">15752 5980 0,'0'17'157,"52"36"-142,-34-18 1,0 36 0,-1-36-16,-17 1 15,0-1-15,0-18 125,18 19-109,0 52-1,-18-18 1,17-17 0,1 18-1,-18 35 1,0-89 0,0 19-1,0-19 16,0 19-15,0-1 31,0-17-31,0-1 187,0 1-47,0-1 0,0 1-125,0 0-31</inkml:trace>
  <inkml:trace contextRef="#ctx0" brushRef="#br0" timeOffset="30667.71">16581 6862 0,'0'17'63,"0"18"-32,0 18-16,-18 71 17,18-107-17,0 1 1,-18 70 0,18-52-1,0-19 1,0 1 15,-17 35-15,17 17-1,0-52-15,0 0 16,0-1 15</inkml:trace>
  <inkml:trace contextRef="#ctx0" brushRef="#br0" timeOffset="33671.72">17110 5874 0,'0'17'31,"0"19"0,0-1-15,0 18 0,0 17-1,0-17 17,0-17-32,0 17 15,-18-1 1,18 1-1,0 18 1,-18-1 0,18-52-1,0 35 1,0-35 15,-17-1-15,17 1 15,0 0 172,0-1-187,0 1-1,0-36 173,-18-17-172,18 17-1,0 1 1,0-1 15,0-17 0,0 17 1,18 18 61,17 35-77,-17-17 0,17 0-1,0-1 16,1 1-31,-19 0 32,1-18-32,17 17 15,-17 1 1,17-18 15,-17 18-15,-1-18-1,1 0 1,17 17 0,-17-17 15,-1 0-15,1 0-1,0 0 1,17 0 15,0 0-15,-17 0-1,-18-35 95,0-36-95,0 54 1,0-1 0,0 0 15,-18 1 0,18-19-15,0 19 15,0 70 125,0-18-140,0 0-16,18 1 15,0 17 1,-1 17 0,-17 71-1,18-35 1,-18-88 0,0-1-1,0 1 16,0 0 16,0-1 63</inkml:trace>
  <inkml:trace contextRef="#ctx0" brushRef="#br0" timeOffset="35509.07">17604 5521 0,'35'0'47,"0"53"-31,18-18 0,88 124 30,-88-89-30,35 19 0,-35 34-1,35 1 1,-52-36 0,34 18-1,-52-53 1,0-36-1,-1 54 1,1-1 0,17 19-1,-35-1 1,0-35 0,0 0-1,0 35 16,0-53-15,0 0 0,0 1-1,-18-19 1,-17 18 0,18-17-1,-19 0 1,36-1 15,-35 19-15,17-1-1,-17-17 1,17 17 15,-34 0-15,34 0-1,0-17 1,1 0 0,-54-1-1,36 19 1,-1-19-16,19 1 16,-1 17-1,1-35 1,-1 0 46</inkml:trace>
  <inkml:trace contextRef="#ctx0" brushRef="#br0" timeOffset="45159.18">3775 8961 0,'0'17'47,"0"36"-16,0 71-15,0 123 15,17-124-16,-17 18 1,18-53 0,-18-35-16,0 88 15,0 0 1,0-17 0,18 52-1,-18-70 1,35-18-1,0 142 17,-17-125-17,-18 89 1,0-35 0,0 0-1,-18 17 1,18 1-1,0 34 1,-17-87 0,17-36-1,0 0 1,0 53 0,0-35-1,0-18 1,0 159-1,0-123 17,17-36-17,18 53 1,-17-35 0,0-18-1,17 53 1,-35-53-1,0 89 1,0-124 0,0-18-1,0 53 1,0 0 0,-18 1-1,18-19 1,0 18-1,0 71 17,-17-106-17,-1 0 1,18-35 0,0 87-1,0-69 1,0 17-1,0-36 1,0 19 0,0-1-1,0 0 1,0 0 0,0-17 15,0 0-16,0 17 17,0-17-17,0 35 17,0-18-17,0-18 1,0 1-1,0 35 1,0 0 0</inkml:trace>
  <inkml:trace contextRef="#ctx0" brushRef="#br0" timeOffset="49765.24">2840 11518 0,'18'0'0,"-1"0"15,1 0 17,70 0-17,18 0-15,105 0 32,407 18-1,-424-18-16,18 0 1,17 0 0,124 0-1,70 0 1,212 0 0,-406 0-1,-105 0 1,-54 0-1,36 0 1,35 0 0,-17 0 15,34 0-15,-122 0-16,87 0 15,106 0 1,124 0-1,-35 0 1,105 0 0,0-18-1,195-35 1,-371 53 0,70 0-1,18 0 1,124 0-1,70 0 1,-70-17 0,105 17 15,-317 0-15,88 0-1,-52-36 1,122 19-1,-87-36 1,87 18 0,195-18-1,-371 35 1,-17 18 0,-35-18-1,105 18 1,35 0-1,124-35 1,194 17 15,-247 18-15,-35 0 0,-88 0-1,-18-35 1,-71 35-1,36 0 1,-1 0 0,195 0-1,-124-18 1,106 18 0,89-35-1,16 18 1,-69-19-1,70 36 1,-159 0 0,-124 0 15,1 0-15,141 0-1,17 0 1,89-17-1,-106 17 1,123-36 0,-194 19-1,-88 17 1,18 0 0,70 0-1,-53-18 1,71-17-1,-18 17 1,336-17 15,-301-18-15,18 35 0,-52-17-1,-107 35 1,-158 0-1,17 0 48,106-18-47,-88 18-16,53 0 15,17-17 1,-105 17-1</inkml:trace>
  <inkml:trace contextRef="#ctx0" brushRef="#br0" timeOffset="53661.17">2399 15240 0,'53'0'63,"88"0"-48,-35 0-15,70-35 16,212 35 0,335 0 31,-529-18-32,18 18 1,17 0-1,-70 0 1,-53 0 0,-88 0-16,17 0 15,53 35 1,71-17 0,70-18-1,159 0 1,-141 0-1,35 18 1,-123 17 0,35-35-1,124 0 17,140 0-17,1 0 1,-71 0-1,-71 0 1,-52 0 0,194 0-1,-54-35 1,-52-18 0,106 17-1,123 19 1,-88-18-1,70 17 1,-370 18 15,-35 0-31,53 0 32,87-35-17,160 17 1,35-17-1,247-18 1,-194 0 0,-89 18-1,71 17 1,-35-17 0,-141 35-1,17 0 1,-52 0-1,141-36 1,-124 19 0,-159-1-1,124 18 17,-18-35-17,53 17 1,336-35-1,-142 18 1,-53 17 0,-88 18-1,-106-35 1,18 35 0,-88-18-1,35 18 1,282 0-1,-335 0 1,-71-17 0,-87 17-1,87 0 17,159-18-17,36-17 1,88 17-1,-283 1 1,-35 17 0,36 0-1,17 0 1,0-18 0,35 18-1,-52 0 1,70 0-1,-88 0 1,17 0 0,-35-18-1,53 18 17,36-35-17,52 35 1,-17-18-1,-71 1 1,-71-1 0,107 1-1,17 17 1,-35 0 0,-1-18-1,-17-17 1,-35 17-1,88-35 1,36 35 0,-89 1-1,-106-1 17,-17 18 61,-1 0-77,1 0 0,0 0 15,17 0-16</inkml:trace>
  <inkml:trace contextRef="#ctx0" brushRef="#br0" timeOffset="56293.46">3951 15152 0,'0'17'47,"0"19"-31,0-19-1,0 72 32,0-19-47,0-17 16,0 18-1,-18-18 1,18-18 0,0 18-1,0 0 1,0-18 0,-17 18-1,-1 53 1,-17-36-1,35-35 1,0 1 0,0-1-1,0 18 1,0-35 15,0 34-15,0-16-1,-18 34 1,18 1 0,0-1-1,0-52 1,0 0 46</inkml:trace>
  <inkml:trace contextRef="#ctx0" brushRef="#br0" timeOffset="59906.09">1182 10142 0,'17'0'62,"19"0"-46,-1 0 0,71 0 15,-36 0-15,-17 0-1,-17 0 1,17 0-1,-1 0 1,1 0 0,0 0-1,0 0 1,-35 0 0,-1 0-1</inkml:trace>
  <inkml:trace contextRef="#ctx0" brushRef="#br0" timeOffset="64020.21">1499 10142 0,'0'18'63,"53"123"-63,-53-70 15,0 35-15,0-54 16,0 54-16,-17 141 31,-1-106 0,18-105-15,-18 34 0,18-52-1,0-1 1,0 1 15</inkml:trace>
  <inkml:trace contextRef="#ctx0" brushRef="#br0" timeOffset="64601.91">1729 11042 0,'35'70'31,"-17"-52"-15,-1 53-16,-17-18 16,0 17-16,0-17 15,0 0-15,0-35 16,0-1 0,0 1 30</inkml:trace>
  <inkml:trace contextRef="#ctx0" brushRef="#br0" timeOffset="65817.91">1164 14270 0,'35'0'94,"1"0"-78,-1 0-16,194 0 47,-176 0-47,-17 0 15,-19 0 1,18 0 0,1 0-1,-1 0 1,0 0 15,-17 0-15,17 0-1,-17 0 1</inkml:trace>
  <inkml:trace contextRef="#ctx0" brushRef="#br0" timeOffset="66556.94">1499 14340 0,'0'36'31,"36"17"-16,-19 35-15,-17-35 16,0 0-16,0-18 16,0-17-16,0 140 31,0 89 0,0-123-15</inkml:trace>
  <inkml:trace contextRef="#ctx0" brushRef="#br0" timeOffset="67965.8">1711 14993 0,'35'-18'0,"-17"1"15,0 17 17,-1 0-17,1 0 1,-1 0 15,-17 17-15,0 19-1,18-19 17,-18 19-17,0-1 1,0 0 31,0 0-32,-18 1 1,1-1 0,-18-17-1,17 17 1,0 0-1,-17 18 1,17-18 0,18-17-1,-17-18 1,-1 0 46,36 0 79,17 18-125,0-18-1,1 0 1,-1 17-16,0-17 16,18 18-1,-18-18 1,-17 18-1,35-1 17</inkml:trace>
  <inkml:trace contextRef="#ctx0" brushRef="#br0" timeOffset="71415.21">6491 8890 0,'0'0'0,"0"35"16,0-17-16,0 17 15,0 53 1,0 54 15</inkml:trace>
  <inkml:trace contextRef="#ctx0" brushRef="#br0" timeOffset="71937.78">6491 10037 0,'0'0'0,"18"105"31,-18 36-31,0-88 16,0 18-16,0 0 15,0-19-15,0 1 16,0 106 0,-36 70 31,1-88-32,35-88 1,0-35-16,-17 35 0</inkml:trace>
  <inkml:trace contextRef="#ctx0" brushRef="#br0" timeOffset="72570.67">6526 12418 0,'0'0'0,"0"53"16,0 35-16,0 124 31,0-71-16,0 17 1,0 1 0,0-18-1,0-35 1,0-53-16,0 53 16,0-89-1,0 36 1,0-17-1</inkml:trace>
  <inkml:trace contextRef="#ctx0" brushRef="#br0" timeOffset="73370.37">6491 14676 0,'0'0'0,"0"229"16,0-176 0,0 17-16,0-17 15,0 18-15,0-1 16,0-34-16,0 17 15,-18 17 1,18 177 15,0-159-15,0 53 0,-17 18-1,17-18 1,-18-35-1,1-71 1,17-17 0</inkml:trace>
  <inkml:trace contextRef="#ctx0" brushRef="#br0" timeOffset="74938.84">9437 8678 0,'0'36'31,"0"105"-16,35-18-15,-35-17 16,0 0-16,0-53 16,0 53-16,0-1 15,0-34-15,0 0 32,0-54-1</inkml:trace>
  <inkml:trace contextRef="#ctx0" brushRef="#br0" timeOffset="75519.86">9349 10530 0,'35'18'16,"-17"88"0,-1 0-1,-17 52 1,35 19-16,-35 281 31,18-281-15,-18-18-1,0-1 1,0-87 0,0 35-1,0-71 1</inkml:trace>
  <inkml:trace contextRef="#ctx0" brushRef="#br0" timeOffset="76070.25">9560 13758 0,'0'0'0,"0"71"0,-35 17 31,35-35-31,0-18 0,-18 53 16,18-70-16,0 70 31,0 36 0,-17-36-15,17-70-16</inkml:trace>
  <inkml:trace contextRef="#ctx0" brushRef="#br0" timeOffset="76789.94">9384 15381 0,'0'0'0,"0"18"15,0 17-15,0 124 31,0 70 1,-18-88-17,18-35 17,-17-18-17,17-53 1,0-17-16,-18 35 15,18-18 1,0 18 0,0 18-1,-18-18 1,18-18 15</inkml:trace>
  <inkml:trace contextRef="#ctx0" brushRef="#br0" timeOffset="78353.47">12665 8625 0,'70'142'47,"1"52"-47,-36-18 15,-35-17-15,0 229 32,0-247-1</inkml:trace>
  <inkml:trace contextRef="#ctx0" brushRef="#br0" timeOffset="79148.23">12823 10478 0,'0'35'31,"0"53"-31,0 35 16,0 1-16,0-18 16,0 0-16,-17-18 15,17 71 1,-35 105 15,35-246-15</inkml:trace>
  <inkml:trace contextRef="#ctx0" brushRef="#br0" timeOffset="80097.44">12841 12629 0,'0'194'15,"-18"-105"1,18-19-16,-17-17 15,17 18-15,0-54 16,-18 54-16,18-18 16,0 0-16,0-18 15,0 53 1,-17 18 15,-1-106 16</inkml:trace>
  <inkml:trace contextRef="#ctx0" brushRef="#br0" timeOffset="81865.7">12859 14199 0,'35'159'16,"-35"-53"-16,0 17 15,35 89 1,-35 229 15,0-335-31,0 88 16,0 18-1,18-36 1,-18-17 15,0-54-15,0-52-1,0 71 1,0 17 0,0-88-1,0-35 1,0 52 0,0-52-1,0-1 1</inkml:trace>
  <inkml:trace contextRef="#ctx0" brushRef="#br0" timeOffset="83735.05">16175 8414 0,'0'53'46,"0"-18"-30,17 177 0,-17-18-1,0 17 1,0-87 0,0-54-1,0-52 16</inkml:trace>
  <inkml:trace contextRef="#ctx0" brushRef="#br0" timeOffset="84405.18">16281 10019 0,'17'194'32,"-17"0"-32,36 18 15,-36 176 1,0 70 0,-18-175-1,0-89 1,18-71-1,0-105 1,0-1 0</inkml:trace>
  <inkml:trace contextRef="#ctx0" brushRef="#br0" timeOffset="85393.39">16387 12965 0,'0'70'15,"0"-17"-15,0 247 32,-18 70-1,-17-229-15,35-88-16,0-35 15,0 88 1,0-36-1,0-34 1</inkml:trace>
  <inkml:trace contextRef="#ctx0" brushRef="#br0" timeOffset="87495.79">16351 14693 0,'18'53'16,"-18"53"-1,0 0-15,0 0 16,0-1-16,0 37 16,0-19-16,0-17 15,-18 106 1,18 52 15,0-140-15,0 52 15,0-105-15,0-36 15,0 0-31,0-17 16,0-1-1,0 1 1,0 0 93,0-1-93</inkml:trace>
  <inkml:trace contextRef="#ctx0" brushRef="#br0" timeOffset="92590.42">19085 8396 0,'-17'0'63,"17"88"-1,0 0-62,0-35 16,0 141-16,17-35 31,-17 0-15,0-71 0,0-53-1,18 1 1</inkml:trace>
  <inkml:trace contextRef="#ctx0" brushRef="#br0" timeOffset="93180.87">19103 10372 0,'-18'106'31,"18"-1"-31,0 1 16,0 0 0,-35 159-1,35 193 1,0-158-1,0-176 1,0 34 0,0-17-1,0-70 1,0 17 0,0-17-1,0-54 1</inkml:trace>
  <inkml:trace contextRef="#ctx0" brushRef="#br0" timeOffset="93830.08">19244 13335 0,'-35'159'16,"-18"-36"0,53-70-16,-18 18 15,18-18-15,-17 17 16,17 1-16,0-18 15,-36 0-15,36-1 16,0 54 15,18 0 1,0-71-17,-1-17 1,-17 0-1</inkml:trace>
  <inkml:trace contextRef="#ctx0" brushRef="#br0" timeOffset="94413.13">19244 15399 0,'0'0'0,"0"247"16,0 35 15,0 53 0,18-176-15,52 0 0,-17-36-1,-18-88 1,-35-17 0</inkml:trace>
  <inkml:trace contextRef="#ctx0" brushRef="#br0" timeOffset="99791.54">3545 15681 0,'0'18'31,"18"17"-15,-18-17 0,18-1-1,35 18 17,35 36-17,-35-53 1,-18-1-1,-17-17 17,-18-17 30,-18-19-46,-17 1-1,-1 0 1,1-18 0,18 35-1,-1 18 1,0-17 0,1-1-1,-1 0 1,0 18 171,18 18-155,0 0-1,18 17 0,17 0 0,-17 18-31,0-53 16,-18 18 0,17-1-1,-17 1 16,18 0-15,35 17 0,0 18-1,-36-36 1,19 1 0,-19-18 15,-17-18 31,0-17-46,-17 18 0,-1-19-1,0 19 1,1-19-1,-19 1 1,19 0 0,17-18-1,0 35 1,0-105 0,0 105-16,-18-70 15,18 53 1,0 17 15,0 36 125,0-1-124,18 1-17,-36-18 157,18 18-125,0-1-31,-18-17 15,18 18-16,-35 17 1,0-17 0,17-1-1,1 1 1,-1 0 0,18-1-1,-35 1 1,-1 17 15,19 1-15,-1-1-16,0 0 15,18-17 1,-17-18 15,17 35 32,35 0-48,-17-17 1,-1-18 0,1 18 15,17-1-16,-17-17 1,17 18 15,-17-18-15,17 17 0,0-17-1,-35-17 63,-17-1-46,-18-35-17,35 36 16,35-1-31,-18 0 16,1 1 0,0-36-1,-18-35 1,-71-89 0,54 107-1,17 52 1,-18 18-1,0-35 1</inkml:trace>
  <inkml:trace contextRef="#ctx0" brushRef="#br0" timeOffset="101115.53">6297 15540 0,'0'35'62,"0"18"-46,-18 53-1,-34 106 32,52-160-47,0-16 32,0-19-17,0 1 1</inkml:trace>
  <inkml:trace contextRef="#ctx0" brushRef="#br0" timeOffset="102605.33">8872 15575 0,'0'0'0,"53"-17"0,35 17 47,-70 0 15,-18 17-31,18 18-15,-1 1 0,-17-19 15,0 1-16,0 53 1,-35-36-16,0-18 16,-18 19-1,18-19 1,-54 36 0,37-17-1,-1 16 1,0-16-1,17-1 1,54-35 62,17 18-62,36-1-16,-36-17 15,36 53-15,52-35 16,18-18 0,-17 17-1,-107-17 17</inkml:trace>
  <inkml:trace contextRef="#ctx0" brushRef="#br0" timeOffset="104543.39">12488 15434 0,'0'0'0,"0"-35"16,0-1-1,36-16-15,-1 16 16,35 19-16,-34-1 16,52 18-1,-70 35 79,-1 1-63,-17-1-15,0 0 0,-17-17-1,-19 17-15,19 0 16,-19 1-1,36-19 1,-17-17 0,-1 18-1,0-18 63,36 0 16,0 0-78,-1 18-1,1 17 1,17-18 15,18 36-31,-53-35 32,18 17-17,-1 1 1,-17-1-1,0 18 1,-35-53 31,0 17-31,0 1-16,-54 0 15,37-1 1,-1 1-1,35-18 32,0-18-15,18 1-17</inkml:trace>
  <inkml:trace contextRef="#ctx0" brushRef="#br0" timeOffset="106840.66">15716 15099 0,'0'70'47,"0"-52"-47,-17 88 16,-36 35 31,-18-70-32,54-54 1,17 1 15,-18-18 1,88 0 46,-17 0-78,53 18 15,35-18-15,141 0 16,-70-18 15,-141 0-15,-54 1-1,-34-1 64,-1 18-64,-17-35 1,0 17-1,-1 0 1,19 1-16,-1 17 16,-17 0 31,-54-36-1,54 19-46,0-18 16,35 17 0,-18 18-1,18-18 17,0 36 61,18 0-77,0 17 15,-18 35-15,0 1-1,0 0 1,0-1 0,0 18-1,0-52 142,0-1-142,0-18-15,0 1 16</inkml:trace>
  <inkml:trace contextRef="#ctx0" brushRef="#br0" timeOffset="108841.37">19138 14975 0,'-17'0'15,"-1"0"1,-53 0 15,18 0-31,-123 0 16,35 0-16,-35 0 15,70 0-15,-88 36 32,176-36-1,18 17 31,35-17-46,1 71 0,-1-36-1,-17 0 1,-1 1-16,-17 17 31,18-36 0,-1-17 1,1 0 46,0 0-31,-1 0 15,1 0-46,53 0-1,87 18 1,-70-18 0,18 18-1,-70-18 1,-36 17 46,0 1-46,0-1 31,0 36-31,0-17-1,0-1 1,0 18-1,0-35 1,0-1 0,-36 18-1,-17 1 1,-52 17 0,69-36-16,-17 1 15,0 0 1,-17-18-1,17 0-15,-18 0 16,-34-18 0,34 18-1,53 0 1,18-18 0,-17 1 15,-1-1-16</inkml:trace>
  <inkml:trace contextRef="#ctx0" brushRef="#br0" timeOffset="141513.24">3863 9966 0,'0'18'110,"0"52"-79,0 1-31,18 35 15,-18-36 17,17-35-17,-17 1-15,0-19 16,0 36 0,18-35-1,-18 17 1,0-17-1,17 17 1,-17 18 0,0-35-1,0 35 1,0-18 0,0 35-1,0-17 1,0-35 15,0 35-15,0 0-1,0 0 1,0-18 0,0-17-1,0-1 16,0 18-15,0 18 0,0 0-1,0-35 1,0 17 0,0 1 15,0-19 0,0 1-15,0 17 15,0 0-15,0-17 77,0 53-61,0-36-17,0-18-15,0 1 16</inkml:trace>
  <inkml:trace contextRef="#ctx0" brushRef="#br0" timeOffset="143188.12">3792 10019 0,'0'18'78,"0"-1"-78,0 18 31,-35 89 0,0-71-15,17-18-16,1-35 16,17 18-1,0-1 1,0 1 15,0 0 47,0-1-31,0-34 31,0-1-62,0-17-1,35-1 1,0-16 0,18 34-1,53-70 1,-71 70 0,18 0-16,0-34 15,-35 34 16,-18 0 1,0 1-17,0-19 1,0 1 0,0 0-16,17 17 15,-17-17 1,0 52 109,0 1-110,0 70 1,0-35 0,0-35-1,0 70 1,18 0 0,0-35-1,-1-18-15,1 1 16,-1-36-1,1 17 1</inkml:trace>
  <inkml:trace contextRef="#ctx0" brushRef="#br0" timeOffset="144977.92">4092 14111 0,'-17'18'78,"17"88"-62,-18-71-1,0 159 17,18-71-1,-17-70-16,17 0 1,0 18 0,0-36-1,0 36 1,0 17 0,0-35-1,0 35 1,0-70-16,0 17 15,0-18 17,0 1 46,0 35-63,0-18 1,0-17 0,0 0-16,0-1 15,0 1 17,-18-36 30</inkml:trace>
  <inkml:trace contextRef="#ctx0" brushRef="#br0" timeOffset="146730.84">3881 13970 0,'0'18'78,"0"-1"-63,0 1 17,0 0-1,0-1-16,0 36 1,0 0 0,-36 18-16,19-54 15,-72 124 1,72-123 0,-1 35-1,18-106 204,53-35-203,18 35-16,176-176 15,-124 123 1,-52 53-1,-71 88 220,17 18-220,19 35 1,-36-70-16,17 88 31,1-18-15,-18-70 0,0-1-1</inkml:trace>
  <inkml:trace contextRef="#ctx0" brushRef="#br0" timeOffset="153457.03">3863 10389 0,'18'0'422,"-1"0"-406,1 0 31,-1 0-32,195-35 1,194 0 15,-124 35-15,-88-36-1,0 19 1,-123 17 0,17 0-1,-35 0 17,-18 0-17,-17 0 1,35 0 109,35 0-125,-35 0 15,0 0-15,88 0 16,-71 0 0,-34 17 15,-19-17-15,1 0-1,35 0 1,35 0-1,0 0 1,0 0 0,36 0-1,-89 0 1,-17 0 0,17 0 155,18 0-155,-18 0 0,-17 0-16,17 0 15,-17 0 1,-1 0 15,1 0 266,0 0-266,-1 0 1,36 0-17,18 0-15,52 0 16,-35 0-1,-17 0 1,52-17 0,-34 17-1,-1 0 1,-18 0 0,-34 0 15,105 0-16,-53 0 1,18 0 0,-88 0 15,-1 0-15,18 0 15,36 0-16,17 0-15,18 0 16,-18 0 0,-35 0-16,-35 0 15,17 0 1,-17 0 0,-1 0-1,54 0 1,-54 0-1,36 0 1,-35 0 0,17 0 15,1 0 0,-19 0 16,1 0-31,70 0 15,-17 0-31,70 0 16,-71 0-1,-17 0 1,-17 0-1,-19 0 1,18 0 0,-17 0 218,35 0-234,-53-18 16,18 18-1,-1 0 17,1 0-1,-18 35 219,0 18-235,18-17 1,-1 17-16,-17 17 16,0 71-1,0-70 1,0 52 0,18 18-1,-18-88 1,0 0-1,0-35-15,0 17 16,0-17 0,0 35 15,0-18-15,0-17-1,0-1 1,0 19-1,0 16 1,0-34 0,17 35-1,1-35 1,-18 17 0,35 18-1,-35-36 1,-17 1 31,-1-36 93,-52-87-124,52-19 0,18 18-16,0 53 15,0-70 1,0 70-1,18 0 1,-1 18 0,1-36-1,-18 18 1,0 0 15,0 18-15,-18-53-1,1 53 1,17 17 0,-18 0-1,0 1 1,18-18 0,0-18-1,0 17 1,0 19-1,0-1 1,0-17 31,0-1-31,0 19-1</inkml:trace>
  <inkml:trace contextRef="#ctx0" brushRef="#br0" timeOffset="159727.34">9578 13776 0,'0'35'125,"0"18"-125,0-35 16,0-1 0,0 72-1,0 16 16,0-69-15,0-19 0,-18 19-1,1-1 1,17-17 0,0 52-1,0-17 1,0-35-1,0-1 1,0 1 15,0 0 1,0 17-17,0 18 1,0-18-1,0 0 1,-18 1 0,0 17-1,1-18 1,17 18 0,0 0-1,0 0 1,0-1-1,0-34 1,0 0 0,0-1-1,0 36 32,0-35-31,0 17-1,-18-17 1,0 17 0,1 36-1,17-54 1,0 19 0,0-19-1,0 19 63,-35-89 63,17 17-141,0-69 0,18-1 16,0-18-1,36 36 1,34-35-1,-35 34 1,-17 1 0,-18 35-1,0-53 1,0 89 0,0-36 15,0 18-16,0-89 1,0 89 0,0 17-1,0 1 1,0-19-16,0 19 16,0-19-1,0 1 1,0 17-1,35-70 1,-17 35 0,-18 36-1,0-1 17,18 18 46,52 0-47,-35 0-31,142 18 16,70 17-1,35-35 1,-17 0-1,-160 0 1,-69 0-16,-19 0 16,1 0-1,17 0 32,71-18-31,-53 18-1,35-35 1,71 17 0,-106 18-16,35-17 15,-35-1 1,-18 18 0,53-18 46,-52 18-46,17 0-16,105 0 15,36-17 1,-123 17 0,-36 0 15,-17 0-31,88 0 94,-71 0-94,53 0 15,0 0 1,-70 0-1,0 0 1,17 0 93,-17 0-93,17 0 125,-18 0-110,1 0-15,0 0 15,17 17 63,-17-17-63,-1 0 31,19 0-46,-19 0 31,1 0-32,-1 0 1,-17 18 125,0 0-110,0-1-15,0 54-1,0-53 1,0 70-1,0-35 1,0 0 0,0-18-1,0 0 1,0 18 0,0 18-1,0-54 1,0 19-1,0-1 1,0-17 0,0 52-1,18-35 17,-18-17-17,0 17 1,18 1-1,-18-1 1,0-18 0,0 19-1,0-1 1,17 0 0,-17 1-1,18-1 1,-18-18-1,18 19 1,-18-19 0,17 19-1,-17-1 1,0 0 15,0-17 0,0 17-15,0-17 0,0 17-1,18 18 32,-18-35-31,0-1-1,0 19 1,0-1 15,0-18-15,0 19 0,0-19 15,0 1-16,0 0 110,0-36-31,0-17-78,-18 17 15,18 0 0,-17 18-15,17-17 31</inkml:trace>
  <inkml:trace contextRef="#ctx0" brushRef="#br0" timeOffset="168550.35">19138 9119 0,'0'0'0,"-17"0"47,-19 36-16,-34 87-16,-124 89 17,141-142-17,17-17 1,19-35-16,17-1 31,-18 1-15,18 35-1,-17-18 1,17-17 0,0 0-1,0-1 1,52-52 62,-16 0-78,17-18 16,0 0-1,0-35 1,17-1-16,-17-16 16,35-1-1,-35 0 1,-35 53-1,17 35 1,-35 1 78,-35 17-63,17-18 0,-17 0-15,17 18 46,1 0-46,17 36 31,0-1-47,52 18 16,19 18-16,0 17 15,-36-53 1,18 18-1,-36-35 17,1-1-17,35 18 1,-18-17 0,-17 0-1,-18-1 48</inkml:trace>
  <inkml:trace contextRef="#ctx0" brushRef="#br0" timeOffset="169738.46">19015 9402 0,'17'35'15,"1"71"1,0-71-16,-1 18 16,1 0-16,0-18 15,-18-17-15,35 35 16,-18 17 0,-17-52-16,36 141 31,-19-107 0,-17 37-31,18-19 31,-18 1-15,0 52 0,0-35-1,-18 36 1,1-36-1,-36 53 1,-18 53 0,1-17-1</inkml:trace>
  <inkml:trace contextRef="#ctx0" brushRef="#br0" timeOffset="170921.67">22260 8290 0,'0'0'0,"53"124"16,-35-1-16,35-17 15,-36-18-15,-17 18 16,0 0-16,18 17 0,-18-17 15,0 35 1,0-52-16,35 299 31,-35-106 1,0-212-17,0-34 1</inkml:trace>
  <inkml:trace contextRef="#ctx0" brushRef="#br0" timeOffset="171721.06">22719 11818 0,'0'0'0,"18"335"31,-18-229-31,0 17 0,0-17 16,0 53-1,17 106 16,36-71-15,-35-71 0,-18 1 15,0-54-15,0 71-1,0-105 1,17 52-1,19 53 1,-36-71-16,0 54 16,0 88-1,0-36 1,17-17 0,19-18-1,34 141 1,-35-88-1,-17-35 1,-18 0 15,0-54-15,18-16 0,-1 105-1,1 35 1,-18 194-1,0-264 1,0-124-16</inkml:trace>
  <inkml:trace contextRef="#ctx0" brushRef="#br0" timeOffset="172954.07">25453 8114 0,'0'18'31,"35"34"-16,0 90-15,18-19 16,0 53-16,-17 18 16,17-52-16,-36 16 15,-17-52-15,18 194 32,-18-18-1,0-194-16,0-52 1</inkml:trace>
  <inkml:trace contextRef="#ctx0" brushRef="#br0" timeOffset="173937.86">25876 11130 0,'0'0'0,"0"106"16,18 35-1,17 53 1,-35-35-1,0-53 1,0 35 15,18 70-15,-18-17 0,0 18-1,-18 88 1,-35 0-1,36-124 1,-1 159 0,18-158-1,0 34 1,0-34 0,53 35-1,-18-89 1,36 71-1,-18 0 1,0-18 15,-36-70-15,1 0 0,17 18-1,-17-36 1,-18-18-1,0 19 1,17-37 0,1 72-1,17-71 1,1 35 0,-36-53-1,17 18 1,-17-18-1,18 54 1,-1-89 15,1 35-15,-18 0 15,0 36-15,0-18-16</inkml:trace>
  <inkml:trace contextRef="#ctx0" brushRef="#br0" timeOffset="175319.72">28469 7920 0,'0'70'0,"35"89"16,18 70-16,0-87 15,-35-19-15,0-17 16,17 17-16,-35-17 15,17 0-15,-17 53 16,0-53-16,0 70 16,0-35-1,0-35 17</inkml:trace>
  <inkml:trace contextRef="#ctx0" brushRef="#br0" timeOffset="176197.66">28734 10654 0,'17'0'16,"-17"70"-1,18 54-15,17-36 16,-35 53-1,0 0-15,0 36 16,0 17-16,0-53 0,0 176 31,0-176-31,0 371 32,0-230-17,0-70 1,18-36-1,17 54 1,89 158 0,-54-159-1,18 0 17,-35 1-17,-35-36 1,0 0-1,17-36 1,0 19 0,-17-18-1,-18-107 1,17 1 0,1-17-1,0 34 1,-1-17-1,-17-18 1,0-17 0,18 0 31,0 52-32,-18-52 1</inkml:trace>
  <inkml:trace contextRef="#ctx0" brushRef="#br0" timeOffset="177138.84">29175 14093 0,'0'0'0,"211"-52"16,142-1-16,741-71 31,-124 71 1,-917 53-17</inkml:trace>
  <inkml:trace contextRef="#ctx0" brushRef="#br0" timeOffset="179306.83">28734 12488 0,'0'53'110,"17"35"-95,1 54-15,17-19 16,-35 53-1,18 212 32,-18-299-47,0-19 16,0-17 15,0-18-15,0 1-1,0 17 1,0-36 0,0 36-1,18 18 1,17 52 0,-18-35-1,1-17 1,-18-18-1,0-35-15,18-1 16,-18-34 125,0-1-63</inkml:trace>
  <inkml:trace contextRef="#ctx0" brushRef="#br0" timeOffset="181212.32">28804 12312 0,'-17'18'32,"17"70"-32,-18-18 15,-53 54 1,-34 87 15,52-158-15,17-17-1,89-195 204,18 106-203,17-70-16,36-1 15,-19-105 17,-105 211 30,0 0 1,0 1-63,0 34 93,18 19-93,0-1 32,-18-17-32,35 17 15,0 18 1,1 17-16,-1 36 31,0-18-15,-17-52-1,-1 34 1,72 36 0,-72-88-1,1-1 17,-1 1-32,1 0 31,0-1 0,-1-17-15,-17 18-1,18 0 17,0-18 14</inkml:trace>
  <inkml:trace contextRef="#ctx0" brushRef="#br0" timeOffset="195822.6">19156 9754 0,'88'-35'63,"36"17"-47,34-35-16,89 18 15,141-18 1,283-35 15,-442 35-15,-53 36-1,36-1 1,-36 0 0,-123 18-1,0 0 1,0 0 15,0 0-15,35 0-1,0 0 1,106 0 0,18 0-1,70 0 1,-176 0-16,35 0 15,177 0 1,-195 0 0,-70-17 46,35 17-46,18-36-16,194 19 15,-18 17 17,-35 0-17,-123-18 1,-89 18 0,-17 0-1,34 0 1,1 0-16,88 0 15,53 0 1,-35 0 0,-18 0-1,-88 0 1,-35 0 218,35 0-218,-36 0 0,19 0-1,-1 0-15,-17 0 16,-1 0 46,-17 18-46,18-18 62,0 0-31,-18 53 47,17-36-79,-17 19 1,0-1 0,18 53-16,-18-70 15,18 140 1,-18-69-1,17-72 1,-17 18 0,0 1-1,18 17 1,-1 35 0,1-53 15,0 0-16,-1 36 1,-17-53 15,18 35-15,-18-18 0,18-18-1,-1 54 1,1 0-1,17-18 1,-17 17 0,-18-17-1,17-35 1,-17-1 0,0 1-1,0 0 95,0 17-95,0-18-15,0 19 16,0-19-1,0 1 1,0 0-16,0-1 31,0 1 47,0 0-62,0-1 0,-123-299 249,105 194-265,18-18 16,0 0 0,0-70-1,0 123-15,36 0 16,-19-71-1,-17 71-15,0 36 16,0-18 0,0-1 31,0 1-47,0 0 31,0 17-16,18-17 1,-18 0 0,0 17-1,0-17 63,-53-36-46,18 36-32,17 17 0,0-17 15,1 0 1,17-1 0,0 1-1,0 17 1,0 1 78</inkml:trace>
  <inkml:trace contextRef="#ctx0" brushRef="#br0" timeOffset="-207405.9">11254 14323 0,'0'-18'125,"-18"18"-110,0-17 17,-17-72-1,17 36-16,-17-17 1,17 17 0,-17 35-1,18-17 1,-1 0 0,-35-89-1,18 71 1,17 0-1,-17 18 1,0-18 15,-1-17-15,-17-19-16,36 54 16,-71-71-1,35 18 1,17 35-1,-17-17 1,-35-36 0,18 18-1,-54-53 1,89 105 0,0 1-1,-1 0 1,-34-1-1,-1-16 1,-35-37 15,71 72-15,-18-36 0,-35 0-1,35 18 1,0-1-1,36 19 1,34 17 93</inkml:trace>
  <inkml:trace contextRef="#ctx0" brushRef="#br0" timeOffset="-206119.51">9560 12330 0,'0'17'47,"0"54"-32,0 17 1,0 0 0,0 53 15,0-88-15,0-35-1,0-1 1,0-105 124,0 35-140,0 0 16,0-70 0,0 35-1,0 35 1,0 35 0,0-17-1,0 17 1,0 1-1,18-19 1,0 1 15,34 0-15,-16 17-16,-1 1 31,0 17-15,-17 17-1,35 18 1,-18 1 0,0-19-16,18 36 15,36-17 1,-37-1 0,-16-18-1,-19-17 1</inkml:trace>
  <inkml:trace contextRef="#ctx0" brushRef="#br0" timeOffset="-172580.63">16351 13229 0,'0'35'63,"0"71"-47,-17 18-1,-1 123 1,0 0 15,18-177-15,0 18-1,0 1 17,0-54-17,0 18 1,0 17-1,0 19 1,-17-19 0,17 18-1,0 53 1,0-88 0,0-17-16,0-19 15,0 18 1,0-17 15,-36-212 47,1-159-78,35-70 16,0 17-1,53 177 1,18 35 0,-36 0-1,0 53 1,0 35 0,-35 88-1,18 71 141,-18 53-140,18-35-16,-18 35 16,0 123-1,0-123-15,0 88 16,-18-89 0,18 37-1,0-54 1,-18 18-1,18-18 1,-35-18 0,18-17-1,17 0 17,0-35-1,0 70-16,0-53 1,0-17-16,0 17 16,0-17-1,-18 35 1</inkml:trace>
  <inkml:trace contextRef="#ctx0" brushRef="#br0" timeOffset="-171303.78">15822 13705 0,'53'36'16,"-18"-1"-16,-17 0 15,70 89 1,0 52 0,89 159 15,-124-211-16,-36-107-15,1 36 16,17 0 0,-35-18-1,18 1 17,-18-1-17,0 71 1,0-71-1,17 18 1,-17-35 0,36 52-1,-19-52 1,1-36 78,229-423-79,-141 212-15,176-89 16,-106 124 15,-35 36-15,-123 69-1,-18 37 1,-18 34 0,1 18 31,-1 0-16,1 0-16,17 18 17,-71 105-17,18-70-15,-141 141 16,53-35 0,-35 35 15,52-71-16,36-17 1,88-88 0,-18-1-1</inkml:trace>
  <inkml:trace contextRef="#ctx0" brushRef="#br0" timeOffset="-158164.93">4180 13811 0,'36'18'141,"-1"0"-125,18-18-16,-35 17 15,17-17-15,0 18 16,53-1 0,-52 1-16,122 17 46,-122-35-30,-1 0 0,35 0-1,19 0 1,-36 18 0,52-18-1,-52 18 1,71-1-1,70-17 1,-35 0 0,17 0-1,-70 18 1,17-18 0,-52 0-1,35 0 1,-18 0-1,18-18 17,-36 18-17,-52 0 157</inkml:trace>
  <inkml:trace contextRef="#ctx0" brushRef="#br0" timeOffset="-157306.89">6421 14005 0,'0'18'31,"0"35"-15,0 0-16,0-36 15,0 36-15,0-17 16,-18 34-16,18 18 31,-35 159 0,35-194-31,-36 88 16,36-88 0,0 18-1,0-1 1,0-34 0,0 17-1,0 35 1,0-53-1,0-17 32,0 17 31</inkml:trace>
  <inkml:trace contextRef="#ctx0" brushRef="#br0" timeOffset="-156004.8">6668 11624 0,'0'-18'16,"0"-17"15,17-18-15,1 18-16,-18-106 31,0-36 0,17 124-31</inkml:trace>
  <inkml:trace contextRef="#ctx0" brushRef="#br0" timeOffset="-155109.66">6756 9454 0,'17'0'47</inkml:trace>
  <inkml:trace contextRef="#ctx0" brushRef="#br0" timeOffset="-154308.85">6791 9578 0,'18'0'31,"52"0"-15,-17 0-1,900-71 16,-618 36-15,-53 17 0,-159 18-1,-105 0 17,0 0-17,-1 0-15,1 0 16</inkml:trace>
  <inkml:trace contextRef="#ctx0" brushRef="#br0" timeOffset="-152209.56">10178 9648 0,'0'0'0,"35"0"31,-17 0 1,-1 0 14,89 0-30,-18 0-16,36-17 16,158-36-1,88 18 1,-17 35 0,-18 0-1,-282 0 1,-35 0-1,-1 0 64,72 0-64,-72 17 1,1-17-1,17 0 17,36 18-17,-36-18-15,0 18 16,53 17 0,-70-18 77,0-17-61,-1 0-17,19 18 1,-19-18-1,-17 35 32,0 18-31,0 53 0,0-88-1,0 52-15,0 36 16,0-18-1,0-52 1,0 34-16,0-35 16,0 18 15,0 18-15,0-18-1,0-35 1,0 17-1,0 35 1,0 36 0,0 0-1,0 17 1,0-87 0,0-1 15,0-17-16,0 35 1,0-1 0,0-16-1,0-1 17,0 18-17,0-18 1,0-17-16,0 17 15,0-17 17,0 35-17,18-18 1,-18-17 15,18 17-15,-1 0-1,1-35 32,-36-53 0,1-88-31,17-212-1,0-105 1,105-54 0,19 301-1,-18 17 1,-18 52 0,-35 54-1,-53 53 1,0 17-1,0 1 48,-18-1-47,18 71 46,-53 123-46,0-17-16,-35 17 15,-53 54 1,53-124 0,-71-1-1</inkml:trace>
  <inkml:trace contextRef="#ctx0" brushRef="#br0" timeOffset="-150011.03">12506 9525 0,'0'0'0,"-53"-35"0,-53-18 16,18 35-16,35-17 15,-17 17-15,17 18 16,-194-35 0,-124-88 31,71-1-32,195 89-15,-142-71 16,-53 53-1,18 53 1,-107-18 0,-69 18-1,158-35 1,71 17 0,158 18-1,54 0 1,-1 0 15,-88 18-15,-176 70 15,229-70-15,0 0-16,-53 34 15,71-34 1,0 17-1,17-35 1,18 18 47,-176 53-48,158-54-15,-158 36 16,70-35-1,88-18 1,0 0 0,1 0 46,-36 0-46,0 17-1,0-17 1,0 0 0,0 0-1,36 0-15,-1 0 16,-35 0 0,18 0-1,17 0 1,-88 0 15,-17 0-15,-36 0-1,141 0 17,1 0-17,-1 0 63,1 0-62,-1 0 0,0 0-1,18 18 16,0 264-15,0-123 0,0-53-16,0 70 15,-17-52 17,17-36-17,0 0 1,0 0-1,0 1 1,0 16 0,0-16-1,0-1 1,17-18 0,-17 18-1,0-17 1,18 0-1,-18-36 1,0-18-16,0 1 31,0 0 1,0-1-17,0 1 16,0 17-15</inkml:trace>
  <inkml:trace contextRef="#ctx0" brushRef="#br0" timeOffset="33420.81">26158 1940 0</inkml:trace>
  <inkml:trace contextRef="#ctx0" brushRef="#br0" timeOffset="40103.08">13406 5398 0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10/6/2020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Lecture 12: Priority-Driven Scheduling (Chapter 6)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Optimality of 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73579"/>
                <a:ext cx="10706100" cy="41803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b="1" u="sng" dirty="0">
                    <a:sym typeface="Wingdings" panose="05000000000000000000" pitchFamily="2" charset="2"/>
                  </a:rPr>
                  <a:t>Theorem</a:t>
                </a:r>
                <a:br>
                  <a:rPr lang="en-IN" b="1" u="sng" dirty="0">
                    <a:sym typeface="Wingdings" panose="05000000000000000000" pitchFamily="2" charset="2"/>
                  </a:rPr>
                </a:br>
                <a:r>
                  <a:rPr lang="en-IN" sz="2400" b="1" dirty="0">
                    <a:sym typeface="Wingdings" panose="05000000000000000000" pitchFamily="2" charset="2"/>
                  </a:rPr>
                  <a:t>A system of simply periodic, independent, preemptable tasks whose relative deadlines are equal to or larger than their periods is schedulable on one processor according to RM algorithm </a:t>
                </a:r>
                <a:r>
                  <a:rPr lang="en-IN" sz="2400" b="1" dirty="0" err="1">
                    <a:sym typeface="Wingdings" panose="05000000000000000000" pitchFamily="2" charset="2"/>
                  </a:rPr>
                  <a:t>iff</a:t>
                </a:r>
                <a:r>
                  <a:rPr lang="en-IN" sz="2400" b="1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𝑼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𝒕𝒐𝒕𝒂𝒍</m:t>
                        </m:r>
                      </m:sub>
                    </m:sSub>
                    <m:r>
                      <a:rPr lang="en-I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endParaRPr lang="en-IN" sz="2400" b="1" u="sng" dirty="0">
                  <a:sym typeface="Wingdings" panose="05000000000000000000" pitchFamily="2" charset="2"/>
                </a:endParaRPr>
              </a:p>
              <a:p>
                <a:r>
                  <a:rPr lang="en-IN" b="1" u="sng" dirty="0">
                    <a:sym typeface="Wingdings" panose="05000000000000000000" pitchFamily="2" charset="2"/>
                  </a:rPr>
                  <a:t>Proof</a:t>
                </a:r>
                <a:br>
                  <a:rPr lang="en-IN" b="1" u="sng" dirty="0">
                    <a:sym typeface="Wingdings" panose="05000000000000000000" pitchFamily="2" charset="2"/>
                  </a:rPr>
                </a:br>
                <a:r>
                  <a:rPr lang="en-IN" sz="2400" dirty="0">
                    <a:sym typeface="Wingdings" panose="05000000000000000000" pitchFamily="2" charset="2"/>
                  </a:rPr>
                  <a:t>Assume that the tasks are in phase and processer never idles before the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>
                    <a:sym typeface="Wingdings" panose="05000000000000000000" pitchFamily="2" charset="2"/>
                  </a:rPr>
                  <a:t> misses a deadline at time </a:t>
                </a:r>
                <a:r>
                  <a:rPr lang="en-IN" sz="2400" i="1" dirty="0">
                    <a:sym typeface="Wingdings" panose="05000000000000000000" pitchFamily="2" charset="2"/>
                  </a:rPr>
                  <a:t>t </a:t>
                </a:r>
                <a:r>
                  <a:rPr lang="en-IN" sz="2400" dirty="0">
                    <a:sym typeface="Wingdings" panose="05000000000000000000" pitchFamily="2" charset="2"/>
                  </a:rPr>
                  <a:t> </a:t>
                </a:r>
                <a:r>
                  <a:rPr lang="en-IN" sz="2400" i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t</a:t>
                </a:r>
                <a:r>
                  <a:rPr lang="en-I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is the integer multiple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>
                    <a:sym typeface="Wingdings" panose="05000000000000000000" pitchFamily="2" charset="2"/>
                  </a:rPr>
                  <a:t>  </a:t>
                </a:r>
                <a:r>
                  <a:rPr lang="en-IN" sz="2400" i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t</a:t>
                </a:r>
                <a:r>
                  <a:rPr lang="en-I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is also the integer multiple of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of every higher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br>
                  <a:rPr lang="en-IN" sz="2400" dirty="0">
                    <a:sym typeface="Wingdings" panose="05000000000000000000" pitchFamily="2" charset="2"/>
                  </a:rPr>
                </a:br>
                <a:r>
                  <a:rPr lang="en-IN" sz="24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Therefore, total time to complete all jobs with deadlines before and at </a:t>
                </a:r>
                <a:r>
                  <a:rPr lang="en-IN" sz="2400" i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t</a:t>
                </a:r>
                <a:r>
                  <a:rPr lang="en-IN" sz="24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is equal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  <m:e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d>
                          <m:dPr>
                            <m:ctrlP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I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I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IN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IN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I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𝑈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sym typeface="Wingdings" panose="05000000000000000000" pitchFamily="2" charset="2"/>
                  </a:rPr>
                  <a:t>   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>
                    <a:sym typeface="Wingdings" panose="05000000000000000000" pitchFamily="2" charset="2"/>
                  </a:rPr>
                  <a:t> misses the deadline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𝑈</m:t>
                        </m:r>
                      </m:e>
                      <m:sub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I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𝑈</m:t>
                        </m:r>
                      </m:e>
                      <m:sub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&gt;1</m:t>
                    </m:r>
                  </m:oMath>
                </a14:m>
                <a:endParaRPr lang="en-IN" sz="2400" dirty="0">
                  <a:sym typeface="Wingdings" panose="05000000000000000000" pitchFamily="2" charset="2"/>
                </a:endParaRPr>
              </a:p>
              <a:p>
                <a:endParaRPr lang="en-IN" b="1" u="sng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73579"/>
                <a:ext cx="10706100" cy="4180333"/>
              </a:xfrm>
              <a:blipFill>
                <a:blip r:embed="rId2"/>
                <a:stretch>
                  <a:fillRect l="-683" t="-2332" r="-1139" b="-1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A967005-6B91-42EF-84C6-69C9BA799F47}"/>
                  </a:ext>
                </a:extLst>
              </p14:cNvPr>
              <p14:cNvContentPartPr/>
              <p14:nvPr/>
            </p14:nvContentPartPr>
            <p14:xfrm>
              <a:off x="7213680" y="533520"/>
              <a:ext cx="4972320" cy="2419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967005-6B91-42EF-84C6-69C9BA799F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04320" y="524160"/>
                <a:ext cx="4991040" cy="24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766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Optimality of 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9989-983D-41A2-A62E-01385864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73579"/>
            <a:ext cx="10706100" cy="4180333"/>
          </a:xfrm>
        </p:spPr>
        <p:txBody>
          <a:bodyPr>
            <a:norm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Optimal fixed priority algorithm</a:t>
            </a:r>
          </a:p>
          <a:p>
            <a:r>
              <a:rPr lang="en-IN" sz="2400" b="1" u="sng" dirty="0">
                <a:sym typeface="Wingdings" panose="05000000000000000000" pitchFamily="2" charset="2"/>
              </a:rPr>
              <a:t>Theorem</a:t>
            </a:r>
            <a:br>
              <a:rPr lang="en-IN" sz="2400" b="1" u="sng" dirty="0">
                <a:sym typeface="Wingdings" panose="05000000000000000000" pitchFamily="2" charset="2"/>
              </a:rPr>
            </a:br>
            <a:r>
              <a:rPr lang="en-IN" sz="2400" b="1" dirty="0">
                <a:sym typeface="Wingdings" panose="05000000000000000000" pitchFamily="2" charset="2"/>
              </a:rPr>
              <a:t>A system T of </a:t>
            </a:r>
            <a:r>
              <a:rPr lang="en-IN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independent</a:t>
            </a:r>
            <a:r>
              <a:rPr lang="en-IN" sz="2400" b="1" dirty="0">
                <a:sym typeface="Wingdings" panose="05000000000000000000" pitchFamily="2" charset="2"/>
              </a:rPr>
              <a:t>, </a:t>
            </a:r>
            <a:r>
              <a:rPr lang="en-IN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preemptable</a:t>
            </a:r>
            <a:r>
              <a:rPr lang="en-IN" sz="2400" b="1" dirty="0">
                <a:sym typeface="Wingdings" panose="05000000000000000000" pitchFamily="2" charset="2"/>
              </a:rPr>
              <a:t> periodic tasks that are </a:t>
            </a:r>
            <a:r>
              <a:rPr lang="en-IN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in phase</a:t>
            </a:r>
            <a:r>
              <a:rPr lang="en-IN" sz="2400" b="1" dirty="0">
                <a:sym typeface="Wingdings" panose="05000000000000000000" pitchFamily="2" charset="2"/>
              </a:rPr>
              <a:t> and have </a:t>
            </a:r>
            <a:r>
              <a:rPr lang="en-IN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relative deadlines equal to or less than their respective periods</a:t>
            </a:r>
            <a:r>
              <a:rPr lang="en-IN" sz="2400" b="1" dirty="0">
                <a:sym typeface="Wingdings" panose="05000000000000000000" pitchFamily="2" charset="2"/>
              </a:rPr>
              <a:t> can be feasibly scheduled on one processor according to the DM algorithm whenever it can be feasibly scheduled by any other fixed-priority algorithm</a:t>
            </a:r>
            <a:endParaRPr lang="en-IN" sz="2400" b="1" u="sng" dirty="0">
              <a:sym typeface="Wingdings" panose="05000000000000000000" pitchFamily="2" charset="2"/>
            </a:endParaRPr>
          </a:p>
          <a:p>
            <a:endParaRPr lang="en-IN" sz="2400" b="1" u="sng" dirty="0">
              <a:sym typeface="Wingdings" panose="05000000000000000000" pitchFamily="2" charset="2"/>
            </a:endParaRPr>
          </a:p>
          <a:p>
            <a:endParaRPr lang="en-IN" b="1" u="sng" dirty="0"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1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Optimality of 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9989-983D-41A2-A62E-01385864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73579"/>
            <a:ext cx="10706100" cy="4180333"/>
          </a:xfrm>
        </p:spPr>
        <p:txBody>
          <a:bodyPr>
            <a:normAutofit/>
          </a:bodyPr>
          <a:lstStyle/>
          <a:p>
            <a:endParaRPr lang="en-IN" sz="2400" b="1" u="sng" dirty="0">
              <a:sym typeface="Wingdings" panose="05000000000000000000" pitchFamily="2" charset="2"/>
            </a:endParaRPr>
          </a:p>
          <a:p>
            <a:endParaRPr lang="en-IN" b="1" u="sng" dirty="0"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CE8DE4-CD48-4D57-A3CE-AFAF629E0D5A}"/>
                  </a:ext>
                </a:extLst>
              </p14:cNvPr>
              <p14:cNvContentPartPr/>
              <p14:nvPr/>
            </p14:nvContentPartPr>
            <p14:xfrm>
              <a:off x="419040" y="698400"/>
              <a:ext cx="11049480" cy="5334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CE8DE4-CD48-4D57-A3CE-AFAF629E0D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680" y="689040"/>
                <a:ext cx="11068200" cy="53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5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Schedulable Utilization of EDF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638" y="4584318"/>
                <a:ext cx="4967962" cy="177203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Case I: Current period of every task begins at or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release time of job that misses its deadline</a:t>
                </a:r>
                <a:b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</a:br>
                <a:b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box>
                      <m:boxPr>
                        <m:ctrlP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  <m: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≠</m:t>
                        </m:r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I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  <m:r>
                                      <a:rPr lang="en-I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box>
                          </m:e>
                        </m:d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IN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638" y="4584318"/>
                <a:ext cx="4967962" cy="1772033"/>
              </a:xfrm>
              <a:blipFill>
                <a:blip r:embed="rId2"/>
                <a:stretch>
                  <a:fillRect l="-859" t="-11684" r="-736" b="-811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B69D4F-583D-4E3E-BC11-473FCC0F0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99" y="2135254"/>
            <a:ext cx="5054101" cy="2403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4445CD-6915-4174-A4A2-A5BBA3A45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2" y="1938534"/>
            <a:ext cx="4243658" cy="26457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79B466F-BF1E-403F-8053-7B88040A06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2708" y="4663724"/>
                <a:ext cx="4967962" cy="1772033"/>
              </a:xfrm>
              <a:prstGeom prst="rect">
                <a:avLst/>
              </a:prstGeom>
            </p:spPr>
            <p:txBody>
              <a:bodyPr vert="horz">
                <a:normAutofit fontScale="70000" lnSpcReduction="2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>
                      <a:lumMod val="50000"/>
                    </a:schemeClr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>
                      <a:lumMod val="50000"/>
                    </a:schemeClr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>
                      <a:lumMod val="75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>
                      <a:lumMod val="75000"/>
                    </a:schemeClr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None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Case II: Current periods of some tasks begin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release time of job that misses its deadline</a:t>
                </a:r>
                <a:br>
                  <a:rPr lang="en-IN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</a:br>
                <a:b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box>
                      <m:boxPr>
                        <m:ctrlPr>
                          <a:rPr lang="en-I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I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  <m:r>
                                  <a:rPr lang="en-I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I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  <m:sSub>
                              <m:sSubPr>
                                <m:ctrlPr>
                                  <a:rPr lang="en-I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I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I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I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I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  <m:r>
                                      <a:rPr lang="en-I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I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I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IN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box>
                          </m:e>
                        </m:d>
                        <m:sSub>
                          <m:sSubPr>
                            <m:ctrlPr>
                              <a:rPr lang="en-I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I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IN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79B466F-BF1E-403F-8053-7B88040A0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708" y="4663724"/>
                <a:ext cx="4967962" cy="1772033"/>
              </a:xfrm>
              <a:prstGeom prst="rect">
                <a:avLst/>
              </a:prstGeom>
              <a:blipFill>
                <a:blip r:embed="rId6"/>
                <a:stretch>
                  <a:fillRect l="-491" t="-10653" r="-1350" b="-628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7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Facts from the Schedulable Utilization of EDF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9989-983D-41A2-A62E-01385864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73580"/>
            <a:ext cx="10706100" cy="2236470"/>
          </a:xfrm>
        </p:spPr>
        <p:txBody>
          <a:bodyPr>
            <a:norm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Schedulable utilization of </a:t>
            </a:r>
            <a:r>
              <a:rPr lang="en-IN" i="1" dirty="0">
                <a:sym typeface="Wingdings" panose="05000000000000000000" pitchFamily="2" charset="2"/>
              </a:rPr>
              <a:t>n</a:t>
            </a:r>
            <a:r>
              <a:rPr lang="en-IN" dirty="0">
                <a:sym typeface="Wingdings" panose="05000000000000000000" pitchFamily="2" charset="2"/>
              </a:rPr>
              <a:t> independent, preemptable periodic tasks with relative deadlines equal to or longer than periods is equal to 1</a:t>
            </a:r>
          </a:p>
          <a:p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Schedulable utilization of LST algorithm is also 1</a:t>
            </a:r>
          </a:p>
          <a:p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System may not be schedulable if relative deadlines of tasks less than their periods even if total utilization &lt; 1</a:t>
            </a:r>
          </a:p>
          <a:p>
            <a:endParaRPr lang="en-IN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6342F2-D876-464F-A2FD-8ADA75D752BA}"/>
                  </a:ext>
                </a:extLst>
              </p:cNvPr>
              <p:cNvSpPr/>
              <p:nvPr/>
            </p:nvSpPr>
            <p:spPr>
              <a:xfrm>
                <a:off x="7032480" y="5177909"/>
                <a:ext cx="4283216" cy="761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Task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(2,0.9)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(5,2.3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Total Utilization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2.3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6342F2-D876-464F-A2FD-8ADA75D75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480" y="5177909"/>
                <a:ext cx="4283216" cy="761042"/>
              </a:xfrm>
              <a:prstGeom prst="rect">
                <a:avLst/>
              </a:prstGeom>
              <a:blipFill>
                <a:blip r:embed="rId3"/>
                <a:stretch>
                  <a:fillRect l="-1282" t="-4000" b="-48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6207F5-669F-4EBA-9C56-E0C0612DFBDF}"/>
              </a:ext>
            </a:extLst>
          </p:cNvPr>
          <p:cNvCxnSpPr/>
          <p:nvPr/>
        </p:nvCxnSpPr>
        <p:spPr>
          <a:xfrm>
            <a:off x="1286092" y="4490952"/>
            <a:ext cx="0" cy="145332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D9FA64-FDA5-4F16-89D0-33FA7B1FBE3F}"/>
              </a:ext>
            </a:extLst>
          </p:cNvPr>
          <p:cNvCxnSpPr>
            <a:cxnSpLocks/>
          </p:cNvCxnSpPr>
          <p:nvPr/>
        </p:nvCxnSpPr>
        <p:spPr>
          <a:xfrm>
            <a:off x="1286092" y="4912269"/>
            <a:ext cx="486789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8C31EA-FE06-4117-B8E8-E4D924102C50}"/>
              </a:ext>
            </a:extLst>
          </p:cNvPr>
          <p:cNvCxnSpPr>
            <a:cxnSpLocks/>
          </p:cNvCxnSpPr>
          <p:nvPr/>
        </p:nvCxnSpPr>
        <p:spPr>
          <a:xfrm>
            <a:off x="1286092" y="5433372"/>
            <a:ext cx="4886107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93BD6D-A6C7-4BC1-9BF0-214F825FC7EB}"/>
              </a:ext>
            </a:extLst>
          </p:cNvPr>
          <p:cNvCxnSpPr/>
          <p:nvPr/>
        </p:nvCxnSpPr>
        <p:spPr>
          <a:xfrm>
            <a:off x="1903876" y="4553819"/>
            <a:ext cx="0" cy="139045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982659-B6B7-4621-83F9-BB0452ABAC95}"/>
              </a:ext>
            </a:extLst>
          </p:cNvPr>
          <p:cNvCxnSpPr/>
          <p:nvPr/>
        </p:nvCxnSpPr>
        <p:spPr>
          <a:xfrm>
            <a:off x="2556571" y="4553819"/>
            <a:ext cx="0" cy="139045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8F648F-FF42-4803-BE92-4BBB88E7DC54}"/>
              </a:ext>
            </a:extLst>
          </p:cNvPr>
          <p:cNvCxnSpPr/>
          <p:nvPr/>
        </p:nvCxnSpPr>
        <p:spPr>
          <a:xfrm>
            <a:off x="3235070" y="4553818"/>
            <a:ext cx="0" cy="139045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4FED41-77C1-4D63-A203-D86F62C81F07}"/>
              </a:ext>
            </a:extLst>
          </p:cNvPr>
          <p:cNvCxnSpPr/>
          <p:nvPr/>
        </p:nvCxnSpPr>
        <p:spPr>
          <a:xfrm>
            <a:off x="3936339" y="4553818"/>
            <a:ext cx="0" cy="139045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DDA22-C3D7-42C2-AACB-979DF7A99F4F}"/>
              </a:ext>
            </a:extLst>
          </p:cNvPr>
          <p:cNvCxnSpPr/>
          <p:nvPr/>
        </p:nvCxnSpPr>
        <p:spPr>
          <a:xfrm>
            <a:off x="4633052" y="4553818"/>
            <a:ext cx="0" cy="139045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8AA712-C01B-4AD9-A7C2-317F20E87728}"/>
              </a:ext>
            </a:extLst>
          </p:cNvPr>
          <p:cNvCxnSpPr/>
          <p:nvPr/>
        </p:nvCxnSpPr>
        <p:spPr>
          <a:xfrm>
            <a:off x="5361643" y="4553818"/>
            <a:ext cx="0" cy="139045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210057D-0BE6-46F8-9EC7-EEA78B69AE78}"/>
              </a:ext>
            </a:extLst>
          </p:cNvPr>
          <p:cNvSpPr/>
          <p:nvPr/>
        </p:nvSpPr>
        <p:spPr>
          <a:xfrm>
            <a:off x="1295199" y="4595393"/>
            <a:ext cx="532779" cy="3017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69F716-2AB1-4D0C-B67E-3ADBD308AAA0}"/>
              </a:ext>
            </a:extLst>
          </p:cNvPr>
          <p:cNvSpPr txBox="1"/>
          <p:nvPr/>
        </p:nvSpPr>
        <p:spPr>
          <a:xfrm>
            <a:off x="1835133" y="5944274"/>
            <a:ext cx="137485" cy="205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90676-0721-4E4E-9201-D87D2B5CEBCC}"/>
              </a:ext>
            </a:extLst>
          </p:cNvPr>
          <p:cNvSpPr txBox="1"/>
          <p:nvPr/>
        </p:nvSpPr>
        <p:spPr>
          <a:xfrm>
            <a:off x="2487828" y="5944274"/>
            <a:ext cx="137485" cy="205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0BD6F-F86E-4E1E-8A2A-620ECD330443}"/>
              </a:ext>
            </a:extLst>
          </p:cNvPr>
          <p:cNvSpPr txBox="1"/>
          <p:nvPr/>
        </p:nvSpPr>
        <p:spPr>
          <a:xfrm>
            <a:off x="3158610" y="5936403"/>
            <a:ext cx="137485" cy="205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DF740-2949-40FD-8BE8-0D99AC6B77C6}"/>
              </a:ext>
            </a:extLst>
          </p:cNvPr>
          <p:cNvSpPr txBox="1"/>
          <p:nvPr/>
        </p:nvSpPr>
        <p:spPr>
          <a:xfrm>
            <a:off x="3867596" y="5936403"/>
            <a:ext cx="137485" cy="205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DC37E-E4F5-4686-9C1E-A7195C81C15F}"/>
              </a:ext>
            </a:extLst>
          </p:cNvPr>
          <p:cNvSpPr txBox="1"/>
          <p:nvPr/>
        </p:nvSpPr>
        <p:spPr>
          <a:xfrm>
            <a:off x="4558546" y="5930397"/>
            <a:ext cx="137485" cy="205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F9622C-8FD9-444B-908F-B03FC664B15E}"/>
              </a:ext>
            </a:extLst>
          </p:cNvPr>
          <p:cNvSpPr txBox="1"/>
          <p:nvPr/>
        </p:nvSpPr>
        <p:spPr>
          <a:xfrm>
            <a:off x="5292900" y="5930397"/>
            <a:ext cx="137485" cy="205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62626C-7742-40E2-AE60-CE8F95A8FB96}"/>
              </a:ext>
            </a:extLst>
          </p:cNvPr>
          <p:cNvSpPr txBox="1"/>
          <p:nvPr/>
        </p:nvSpPr>
        <p:spPr>
          <a:xfrm>
            <a:off x="1217350" y="5947913"/>
            <a:ext cx="137485" cy="205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589108-A670-45A1-A891-5E2CD938254C}"/>
              </a:ext>
            </a:extLst>
          </p:cNvPr>
          <p:cNvSpPr/>
          <p:nvPr/>
        </p:nvSpPr>
        <p:spPr>
          <a:xfrm>
            <a:off x="1773335" y="5111846"/>
            <a:ext cx="1658351" cy="3088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916959-44AB-4C9E-845B-C6EBAD8A113C}"/>
              </a:ext>
            </a:extLst>
          </p:cNvPr>
          <p:cNvCxnSpPr/>
          <p:nvPr/>
        </p:nvCxnSpPr>
        <p:spPr>
          <a:xfrm>
            <a:off x="1296917" y="4490952"/>
            <a:ext cx="0" cy="40614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3985D7-167F-4D11-9CB2-13651A577468}"/>
              </a:ext>
            </a:extLst>
          </p:cNvPr>
          <p:cNvCxnSpPr/>
          <p:nvPr/>
        </p:nvCxnSpPr>
        <p:spPr>
          <a:xfrm>
            <a:off x="1300727" y="5057431"/>
            <a:ext cx="0" cy="40614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3CD5DD-0A82-48C1-8559-7308BCD8B730}"/>
              </a:ext>
            </a:extLst>
          </p:cNvPr>
          <p:cNvCxnSpPr/>
          <p:nvPr/>
        </p:nvCxnSpPr>
        <p:spPr>
          <a:xfrm>
            <a:off x="2556570" y="4506127"/>
            <a:ext cx="0" cy="40614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EEAFA6-C8F9-4D71-A80A-C466C41538F5}"/>
              </a:ext>
            </a:extLst>
          </p:cNvPr>
          <p:cNvCxnSpPr/>
          <p:nvPr/>
        </p:nvCxnSpPr>
        <p:spPr>
          <a:xfrm>
            <a:off x="5351127" y="4506127"/>
            <a:ext cx="0" cy="40614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B08E84-1E83-44E5-A40A-CD82D91E3849}"/>
              </a:ext>
            </a:extLst>
          </p:cNvPr>
          <p:cNvCxnSpPr/>
          <p:nvPr/>
        </p:nvCxnSpPr>
        <p:spPr>
          <a:xfrm>
            <a:off x="4643330" y="5048101"/>
            <a:ext cx="0" cy="40614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EF9936-B78A-4DC4-A22B-5E8CE21C41DA}"/>
              </a:ext>
            </a:extLst>
          </p:cNvPr>
          <p:cNvCxnSpPr/>
          <p:nvPr/>
        </p:nvCxnSpPr>
        <p:spPr>
          <a:xfrm>
            <a:off x="3235070" y="5014542"/>
            <a:ext cx="0" cy="406142"/>
          </a:xfrm>
          <a:prstGeom prst="straightConnector1">
            <a:avLst/>
          </a:prstGeom>
          <a:ln w="412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ightning Bolt 40">
            <a:extLst>
              <a:ext uri="{FF2B5EF4-FFF2-40B4-BE49-F238E27FC236}">
                <a16:creationId xmlns:a16="http://schemas.microsoft.com/office/drawing/2014/main" id="{217A7007-5B71-49E5-B9F4-550BE3CDED01}"/>
              </a:ext>
            </a:extLst>
          </p:cNvPr>
          <p:cNvSpPr/>
          <p:nvPr/>
        </p:nvSpPr>
        <p:spPr>
          <a:xfrm>
            <a:off x="3059003" y="5048101"/>
            <a:ext cx="372692" cy="483335"/>
          </a:xfrm>
          <a:prstGeom prst="lightningBolt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B27EE4-AF08-43CC-AC01-13B8199FD09E}"/>
              </a:ext>
            </a:extLst>
          </p:cNvPr>
          <p:cNvSpPr/>
          <p:nvPr/>
        </p:nvSpPr>
        <p:spPr>
          <a:xfrm>
            <a:off x="3440426" y="4602981"/>
            <a:ext cx="586142" cy="3273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2EF482-6B5B-4909-9B24-F6BEA28EE3FA}"/>
              </a:ext>
            </a:extLst>
          </p:cNvPr>
          <p:cNvCxnSpPr/>
          <p:nvPr/>
        </p:nvCxnSpPr>
        <p:spPr>
          <a:xfrm>
            <a:off x="3946440" y="4490952"/>
            <a:ext cx="0" cy="40614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ightning Bolt 43">
            <a:extLst>
              <a:ext uri="{FF2B5EF4-FFF2-40B4-BE49-F238E27FC236}">
                <a16:creationId xmlns:a16="http://schemas.microsoft.com/office/drawing/2014/main" id="{65C015BA-29A4-4DC3-8EAF-E245A66D8D91}"/>
              </a:ext>
            </a:extLst>
          </p:cNvPr>
          <p:cNvSpPr/>
          <p:nvPr/>
        </p:nvSpPr>
        <p:spPr>
          <a:xfrm>
            <a:off x="3735336" y="4515734"/>
            <a:ext cx="372692" cy="483335"/>
          </a:xfrm>
          <a:prstGeom prst="lightningBolt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4B085F-5D46-4A62-8247-C980CF1C233B}"/>
              </a:ext>
            </a:extLst>
          </p:cNvPr>
          <p:cNvCxnSpPr>
            <a:cxnSpLocks/>
          </p:cNvCxnSpPr>
          <p:nvPr/>
        </p:nvCxnSpPr>
        <p:spPr>
          <a:xfrm flipV="1">
            <a:off x="3350930" y="4382684"/>
            <a:ext cx="298997" cy="105917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6D7A7ED-CDC9-49F4-8E58-AB02519797E0}"/>
              </a:ext>
            </a:extLst>
          </p:cNvPr>
          <p:cNvSpPr txBox="1"/>
          <p:nvPr/>
        </p:nvSpPr>
        <p:spPr>
          <a:xfrm>
            <a:off x="2833036" y="4069793"/>
            <a:ext cx="16337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Deadline miss</a:t>
            </a:r>
          </a:p>
        </p:txBody>
      </p:sp>
    </p:spTree>
    <p:extLst>
      <p:ext uri="{BB962C8B-B14F-4D97-AF65-F5344CB8AC3E}">
        <p14:creationId xmlns:p14="http://schemas.microsoft.com/office/powerpoint/2010/main" val="266800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41" grpId="0" animBg="1"/>
      <p:bldP spid="43" grpId="0" animBg="1"/>
      <p:bldP spid="44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Facts from the Schedulable Utilization of EDF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73580"/>
                <a:ext cx="10706100" cy="406527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Density of 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box>
                          <m:boxPr>
                            <m:ctrlP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min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den>
                            </m:f>
                          </m:e>
                        </m:box>
                      </m:e>
                    </m:box>
                  </m:oMath>
                </a14:m>
                <a:endParaRPr lang="en-IN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Density of the system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∀</m:t>
                        </m:r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min</m:t>
                            </m:r>
                            <m:r>
                              <a:rPr lang="en-I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IN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I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𝑈</m:t>
                    </m:r>
                  </m:oMath>
                </a14:m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for some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IN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&gt;1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, system may not be feasible</a:t>
                </a:r>
              </a:p>
              <a:p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, system is feasible</a:t>
                </a:r>
                <a:b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</a:br>
                <a:endParaRPr lang="en-IN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IN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Theorem: A system T of independent, preemptable tasks can be feasibly scheduled on one processor if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 ≤</m:t>
                    </m:r>
                    <m:r>
                      <a:rPr lang="en-I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IN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.</a:t>
                </a:r>
              </a:p>
              <a:p>
                <a:endParaRPr lang="en-IN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The theorem is not necessary for a system to be feasible</a:t>
                </a:r>
              </a:p>
              <a:p>
                <a:pPr marL="0" indent="0">
                  <a:buNone/>
                </a:pPr>
                <a:endParaRPr lang="en-IN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73580"/>
                <a:ext cx="10706100" cy="4065270"/>
              </a:xfrm>
              <a:blipFill>
                <a:blip r:embed="rId2"/>
                <a:stretch>
                  <a:fillRect l="-854" t="-28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Facts from the Schedulable Utilization of EDF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73580"/>
                <a:ext cx="10706100" cy="909144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A system may be feasible when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73580"/>
                <a:ext cx="10706100" cy="909144"/>
              </a:xfrm>
              <a:blipFill>
                <a:blip r:embed="rId2"/>
                <a:stretch>
                  <a:fillRect l="-683" t="-60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6342F2-D876-464F-A2FD-8ADA75D752BA}"/>
                  </a:ext>
                </a:extLst>
              </p:cNvPr>
              <p:cNvSpPr/>
              <p:nvPr/>
            </p:nvSpPr>
            <p:spPr>
              <a:xfrm>
                <a:off x="7175355" y="3784015"/>
                <a:ext cx="4283216" cy="798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Task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(2,0.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6,1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(5,2.3)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⁡(1,2)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2.3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1.06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6342F2-D876-464F-A2FD-8ADA75D75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355" y="3784015"/>
                <a:ext cx="4283216" cy="798232"/>
              </a:xfrm>
              <a:prstGeom prst="rect">
                <a:avLst/>
              </a:prstGeom>
              <a:blipFill>
                <a:blip r:embed="rId4"/>
                <a:stretch>
                  <a:fillRect l="-1138" t="-4580" b="-3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6207F5-669F-4EBA-9C56-E0C0612DFBDF}"/>
              </a:ext>
            </a:extLst>
          </p:cNvPr>
          <p:cNvCxnSpPr/>
          <p:nvPr/>
        </p:nvCxnSpPr>
        <p:spPr>
          <a:xfrm>
            <a:off x="1286092" y="3681327"/>
            <a:ext cx="0" cy="145332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D9FA64-FDA5-4F16-89D0-33FA7B1FBE3F}"/>
              </a:ext>
            </a:extLst>
          </p:cNvPr>
          <p:cNvCxnSpPr>
            <a:cxnSpLocks/>
          </p:cNvCxnSpPr>
          <p:nvPr/>
        </p:nvCxnSpPr>
        <p:spPr>
          <a:xfrm>
            <a:off x="1286092" y="4102644"/>
            <a:ext cx="486789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8C31EA-FE06-4117-B8E8-E4D924102C50}"/>
              </a:ext>
            </a:extLst>
          </p:cNvPr>
          <p:cNvCxnSpPr>
            <a:cxnSpLocks/>
          </p:cNvCxnSpPr>
          <p:nvPr/>
        </p:nvCxnSpPr>
        <p:spPr>
          <a:xfrm>
            <a:off x="1286092" y="4623747"/>
            <a:ext cx="4886107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93BD6D-A6C7-4BC1-9BF0-214F825FC7EB}"/>
              </a:ext>
            </a:extLst>
          </p:cNvPr>
          <p:cNvCxnSpPr/>
          <p:nvPr/>
        </p:nvCxnSpPr>
        <p:spPr>
          <a:xfrm>
            <a:off x="1903876" y="3744194"/>
            <a:ext cx="0" cy="139045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982659-B6B7-4621-83F9-BB0452ABAC95}"/>
              </a:ext>
            </a:extLst>
          </p:cNvPr>
          <p:cNvCxnSpPr/>
          <p:nvPr/>
        </p:nvCxnSpPr>
        <p:spPr>
          <a:xfrm>
            <a:off x="2556571" y="3744194"/>
            <a:ext cx="0" cy="139045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8F648F-FF42-4803-BE92-4BBB88E7DC54}"/>
              </a:ext>
            </a:extLst>
          </p:cNvPr>
          <p:cNvCxnSpPr/>
          <p:nvPr/>
        </p:nvCxnSpPr>
        <p:spPr>
          <a:xfrm>
            <a:off x="3235070" y="3744193"/>
            <a:ext cx="0" cy="139045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4FED41-77C1-4D63-A203-D86F62C81F07}"/>
              </a:ext>
            </a:extLst>
          </p:cNvPr>
          <p:cNvCxnSpPr/>
          <p:nvPr/>
        </p:nvCxnSpPr>
        <p:spPr>
          <a:xfrm>
            <a:off x="3936339" y="3744193"/>
            <a:ext cx="0" cy="139045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DDA22-C3D7-42C2-AACB-979DF7A99F4F}"/>
              </a:ext>
            </a:extLst>
          </p:cNvPr>
          <p:cNvCxnSpPr/>
          <p:nvPr/>
        </p:nvCxnSpPr>
        <p:spPr>
          <a:xfrm>
            <a:off x="4633052" y="3744193"/>
            <a:ext cx="0" cy="139045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8AA712-C01B-4AD9-A7C2-317F20E87728}"/>
              </a:ext>
            </a:extLst>
          </p:cNvPr>
          <p:cNvCxnSpPr/>
          <p:nvPr/>
        </p:nvCxnSpPr>
        <p:spPr>
          <a:xfrm>
            <a:off x="5361643" y="3744193"/>
            <a:ext cx="0" cy="139045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210057D-0BE6-46F8-9EC7-EEA78B69AE78}"/>
              </a:ext>
            </a:extLst>
          </p:cNvPr>
          <p:cNvSpPr/>
          <p:nvPr/>
        </p:nvSpPr>
        <p:spPr>
          <a:xfrm>
            <a:off x="1295199" y="3785769"/>
            <a:ext cx="403321" cy="295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69F716-2AB1-4D0C-B67E-3ADBD308AAA0}"/>
              </a:ext>
            </a:extLst>
          </p:cNvPr>
          <p:cNvSpPr txBox="1"/>
          <p:nvPr/>
        </p:nvSpPr>
        <p:spPr>
          <a:xfrm>
            <a:off x="1802475" y="5134649"/>
            <a:ext cx="137485" cy="205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90676-0721-4E4E-9201-D87D2B5CEBCC}"/>
              </a:ext>
            </a:extLst>
          </p:cNvPr>
          <p:cNvSpPr txBox="1"/>
          <p:nvPr/>
        </p:nvSpPr>
        <p:spPr>
          <a:xfrm>
            <a:off x="2455170" y="5134649"/>
            <a:ext cx="137485" cy="205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0BD6F-F86E-4E1E-8A2A-620ECD330443}"/>
              </a:ext>
            </a:extLst>
          </p:cNvPr>
          <p:cNvSpPr txBox="1"/>
          <p:nvPr/>
        </p:nvSpPr>
        <p:spPr>
          <a:xfrm>
            <a:off x="3125952" y="5126778"/>
            <a:ext cx="137485" cy="205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DF740-2949-40FD-8BE8-0D99AC6B77C6}"/>
              </a:ext>
            </a:extLst>
          </p:cNvPr>
          <p:cNvSpPr txBox="1"/>
          <p:nvPr/>
        </p:nvSpPr>
        <p:spPr>
          <a:xfrm>
            <a:off x="3834938" y="5126778"/>
            <a:ext cx="137485" cy="205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DC37E-E4F5-4686-9C1E-A7195C81C15F}"/>
              </a:ext>
            </a:extLst>
          </p:cNvPr>
          <p:cNvSpPr txBox="1"/>
          <p:nvPr/>
        </p:nvSpPr>
        <p:spPr>
          <a:xfrm>
            <a:off x="4525888" y="5120772"/>
            <a:ext cx="137485" cy="205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F9622C-8FD9-444B-908F-B03FC664B15E}"/>
              </a:ext>
            </a:extLst>
          </p:cNvPr>
          <p:cNvSpPr txBox="1"/>
          <p:nvPr/>
        </p:nvSpPr>
        <p:spPr>
          <a:xfrm>
            <a:off x="5260242" y="5120772"/>
            <a:ext cx="137485" cy="205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62626C-7742-40E2-AE60-CE8F95A8FB96}"/>
              </a:ext>
            </a:extLst>
          </p:cNvPr>
          <p:cNvSpPr txBox="1"/>
          <p:nvPr/>
        </p:nvSpPr>
        <p:spPr>
          <a:xfrm>
            <a:off x="1184692" y="5138288"/>
            <a:ext cx="137485" cy="205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589108-A670-45A1-A891-5E2CD938254C}"/>
              </a:ext>
            </a:extLst>
          </p:cNvPr>
          <p:cNvSpPr/>
          <p:nvPr/>
        </p:nvSpPr>
        <p:spPr>
          <a:xfrm>
            <a:off x="1698521" y="4302221"/>
            <a:ext cx="858049" cy="3293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916959-44AB-4C9E-845B-C6EBAD8A113C}"/>
              </a:ext>
            </a:extLst>
          </p:cNvPr>
          <p:cNvCxnSpPr/>
          <p:nvPr/>
        </p:nvCxnSpPr>
        <p:spPr>
          <a:xfrm>
            <a:off x="1296917" y="3681327"/>
            <a:ext cx="0" cy="40614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3985D7-167F-4D11-9CB2-13651A577468}"/>
              </a:ext>
            </a:extLst>
          </p:cNvPr>
          <p:cNvCxnSpPr/>
          <p:nvPr/>
        </p:nvCxnSpPr>
        <p:spPr>
          <a:xfrm>
            <a:off x="1300727" y="4247806"/>
            <a:ext cx="0" cy="40614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3CD5DD-0A82-48C1-8559-7308BCD8B730}"/>
              </a:ext>
            </a:extLst>
          </p:cNvPr>
          <p:cNvCxnSpPr/>
          <p:nvPr/>
        </p:nvCxnSpPr>
        <p:spPr>
          <a:xfrm>
            <a:off x="2556570" y="3696502"/>
            <a:ext cx="0" cy="40614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EEAFA6-C8F9-4D71-A80A-C466C41538F5}"/>
              </a:ext>
            </a:extLst>
          </p:cNvPr>
          <p:cNvCxnSpPr/>
          <p:nvPr/>
        </p:nvCxnSpPr>
        <p:spPr>
          <a:xfrm>
            <a:off x="5351127" y="3696502"/>
            <a:ext cx="0" cy="40614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B08E84-1E83-44E5-A40A-CD82D91E3849}"/>
              </a:ext>
            </a:extLst>
          </p:cNvPr>
          <p:cNvCxnSpPr/>
          <p:nvPr/>
        </p:nvCxnSpPr>
        <p:spPr>
          <a:xfrm>
            <a:off x="4643330" y="4238476"/>
            <a:ext cx="0" cy="40614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EF9936-B78A-4DC4-A22B-5E8CE21C41DA}"/>
              </a:ext>
            </a:extLst>
          </p:cNvPr>
          <p:cNvCxnSpPr/>
          <p:nvPr/>
        </p:nvCxnSpPr>
        <p:spPr>
          <a:xfrm>
            <a:off x="1900446" y="3714576"/>
            <a:ext cx="0" cy="406142"/>
          </a:xfrm>
          <a:prstGeom prst="straightConnector1">
            <a:avLst/>
          </a:prstGeom>
          <a:ln w="412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2EF482-6B5B-4909-9B24-F6BEA28EE3FA}"/>
              </a:ext>
            </a:extLst>
          </p:cNvPr>
          <p:cNvCxnSpPr/>
          <p:nvPr/>
        </p:nvCxnSpPr>
        <p:spPr>
          <a:xfrm>
            <a:off x="3946440" y="3681327"/>
            <a:ext cx="0" cy="40614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41F31C-27D3-4324-951E-E43272FEF8E4}"/>
              </a:ext>
            </a:extLst>
          </p:cNvPr>
          <p:cNvCxnSpPr/>
          <p:nvPr/>
        </p:nvCxnSpPr>
        <p:spPr>
          <a:xfrm>
            <a:off x="3235070" y="3675611"/>
            <a:ext cx="0" cy="406142"/>
          </a:xfrm>
          <a:prstGeom prst="straightConnector1">
            <a:avLst/>
          </a:prstGeom>
          <a:ln w="412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038067C-9CA8-42E1-871E-8D596D0FFBD8}"/>
              </a:ext>
            </a:extLst>
          </p:cNvPr>
          <p:cNvSpPr/>
          <p:nvPr/>
        </p:nvSpPr>
        <p:spPr>
          <a:xfrm>
            <a:off x="2560000" y="3785769"/>
            <a:ext cx="403321" cy="295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1F4BC2-49F9-4043-941E-5A502AFF1B20}"/>
              </a:ext>
            </a:extLst>
          </p:cNvPr>
          <p:cNvSpPr/>
          <p:nvPr/>
        </p:nvSpPr>
        <p:spPr>
          <a:xfrm>
            <a:off x="2950004" y="4296347"/>
            <a:ext cx="627938" cy="3273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1334E2-3D0D-4E2C-AD7B-AE72272576D4}"/>
              </a:ext>
            </a:extLst>
          </p:cNvPr>
          <p:cNvSpPr/>
          <p:nvPr/>
        </p:nvSpPr>
        <p:spPr>
          <a:xfrm>
            <a:off x="3961257" y="3795750"/>
            <a:ext cx="403321" cy="295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642882-2C24-4C12-BEAE-AF2EC0803492}"/>
              </a:ext>
            </a:extLst>
          </p:cNvPr>
          <p:cNvCxnSpPr/>
          <p:nvPr/>
        </p:nvCxnSpPr>
        <p:spPr>
          <a:xfrm>
            <a:off x="4627288" y="3685592"/>
            <a:ext cx="0" cy="406142"/>
          </a:xfrm>
          <a:prstGeom prst="straightConnector1">
            <a:avLst/>
          </a:prstGeom>
          <a:ln w="412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7906919-FBD7-484D-8084-F05C54226B07}"/>
              </a:ext>
            </a:extLst>
          </p:cNvPr>
          <p:cNvSpPr/>
          <p:nvPr/>
        </p:nvSpPr>
        <p:spPr>
          <a:xfrm>
            <a:off x="4643741" y="4296347"/>
            <a:ext cx="707385" cy="3189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266665-15DA-4C63-9307-AC467F4A7FAF}"/>
              </a:ext>
            </a:extLst>
          </p:cNvPr>
          <p:cNvCxnSpPr/>
          <p:nvPr/>
        </p:nvCxnSpPr>
        <p:spPr>
          <a:xfrm>
            <a:off x="6096000" y="3744193"/>
            <a:ext cx="0" cy="139045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A2CECF-F742-45B8-BF05-913B1B7B2944}"/>
              </a:ext>
            </a:extLst>
          </p:cNvPr>
          <p:cNvCxnSpPr/>
          <p:nvPr/>
        </p:nvCxnSpPr>
        <p:spPr>
          <a:xfrm>
            <a:off x="6094138" y="3696502"/>
            <a:ext cx="0" cy="406142"/>
          </a:xfrm>
          <a:prstGeom prst="straightConnector1">
            <a:avLst/>
          </a:prstGeom>
          <a:ln w="412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F96165C-786F-4923-9BEA-59547C0110DB}"/>
              </a:ext>
            </a:extLst>
          </p:cNvPr>
          <p:cNvSpPr/>
          <p:nvPr/>
        </p:nvSpPr>
        <p:spPr>
          <a:xfrm>
            <a:off x="5349266" y="3795750"/>
            <a:ext cx="403321" cy="295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1B5590-0592-4BCA-9DAB-E51A4583D951}"/>
              </a:ext>
            </a:extLst>
          </p:cNvPr>
          <p:cNvSpPr/>
          <p:nvPr/>
        </p:nvSpPr>
        <p:spPr>
          <a:xfrm>
            <a:off x="5752588" y="4296347"/>
            <a:ext cx="401396" cy="3273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AC4E11-437F-4ED2-BB31-4D9AD9E0D119}"/>
              </a:ext>
            </a:extLst>
          </p:cNvPr>
          <p:cNvSpPr txBox="1"/>
          <p:nvPr/>
        </p:nvSpPr>
        <p:spPr>
          <a:xfrm>
            <a:off x="5946042" y="5109882"/>
            <a:ext cx="1374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882CCA-2110-49E8-9D0E-30B31F17E97E}"/>
                  </a:ext>
                </a:extLst>
              </p:cNvPr>
              <p:cNvSpPr/>
              <p:nvPr/>
            </p:nvSpPr>
            <p:spPr>
              <a:xfrm>
                <a:off x="632288" y="3790611"/>
                <a:ext cx="4574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882CCA-2110-49E8-9D0E-30B31F17E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8" y="3790611"/>
                <a:ext cx="4574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963AE8-8A75-4D6B-B522-46CFB1BED72B}"/>
                  </a:ext>
                </a:extLst>
              </p:cNvPr>
              <p:cNvSpPr/>
              <p:nvPr/>
            </p:nvSpPr>
            <p:spPr>
              <a:xfrm>
                <a:off x="597012" y="4418996"/>
                <a:ext cx="4627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963AE8-8A75-4D6B-B522-46CFB1BED7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12" y="4418996"/>
                <a:ext cx="4627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16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45" grpId="0" animBg="1"/>
      <p:bldP spid="46" grpId="0" animBg="1"/>
      <p:bldP spid="47" grpId="0" animBg="1"/>
      <p:bldP spid="49" grpId="0" animBg="1"/>
      <p:bldP spid="53" grpId="0" animBg="1"/>
      <p:bldP spid="54" grpId="0" animBg="1"/>
      <p:bldP spid="55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err="1"/>
              <a:t>Schedulability</a:t>
            </a:r>
            <a:r>
              <a:rPr lang="en-IN" sz="4000" dirty="0"/>
              <a:t> test for EDF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73579"/>
                <a:ext cx="10706100" cy="40244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u="sng" dirty="0">
                    <a:sym typeface="Wingdings" panose="05000000000000000000" pitchFamily="2" charset="2"/>
                  </a:rPr>
                  <a:t>Schedulability Test</a:t>
                </a:r>
                <a:br>
                  <a:rPr lang="en-IN" u="sng" dirty="0">
                    <a:sym typeface="Wingdings" panose="05000000000000000000" pitchFamily="2" charset="2"/>
                  </a:rPr>
                </a:br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 test for the purpose of validating that given application system can meet all its hard deadlines when scheduled according to a scheduling algorithm</a:t>
                </a:r>
                <a:endParaRPr lang="en-IN" u="sng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r>
                  <a:rPr lang="en-IN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If the test is efficient, it can be accepted as an online acceptance test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To find out if a system of </a:t>
                </a:r>
                <a:r>
                  <a:rPr lang="en-IN" i="1" dirty="0">
                    <a:sym typeface="Wingdings" panose="05000000000000000000" pitchFamily="2" charset="2"/>
                  </a:rPr>
                  <a:t>n</a:t>
                </a:r>
                <a:r>
                  <a:rPr lang="en-IN" dirty="0">
                    <a:sym typeface="Wingdings" panose="05000000000000000000" pitchFamily="2" charset="2"/>
                  </a:rPr>
                  <a:t> independent periodic tasks surely meets all the deadlines according to </a:t>
                </a:r>
                <a:r>
                  <a:rPr lang="en-IN" dirty="0" err="1">
                    <a:sym typeface="Wingdings" panose="05000000000000000000" pitchFamily="2" charset="2"/>
                  </a:rPr>
                  <a:t>preemptive</a:t>
                </a:r>
                <a:r>
                  <a:rPr lang="en-IN" dirty="0">
                    <a:sym typeface="Wingdings" panose="05000000000000000000" pitchFamily="2" charset="2"/>
                  </a:rPr>
                  <a:t> EDF on one processor, we need to check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∀</m:t>
                        </m:r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min</m:t>
                            </m:r>
                            <m:r>
                              <a:rPr lang="en-I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den>
                        </m:f>
                        <m: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≤</m:t>
                        </m:r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e>
                    </m:nary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73579"/>
                <a:ext cx="10706100" cy="4024449"/>
              </a:xfrm>
              <a:blipFill>
                <a:blip r:embed="rId2"/>
                <a:stretch>
                  <a:fillRect l="-683" t="-2424" r="-9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C89681-A7F3-4447-A910-E2439997A986}"/>
                  </a:ext>
                </a:extLst>
              </p14:cNvPr>
              <p14:cNvContentPartPr/>
              <p14:nvPr/>
            </p14:nvContentPartPr>
            <p14:xfrm>
              <a:off x="9099720" y="717480"/>
              <a:ext cx="2114640" cy="933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C89681-A7F3-4447-A910-E2439997A9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0360" y="708120"/>
                <a:ext cx="2133360" cy="9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207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err="1"/>
              <a:t>Schedulability</a:t>
            </a:r>
            <a:r>
              <a:rPr lang="en-IN" sz="4000" dirty="0"/>
              <a:t> test for EDF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73579"/>
                <a:ext cx="10706100" cy="40244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u="sng" dirty="0">
                    <a:sym typeface="Wingdings" panose="05000000000000000000" pitchFamily="2" charset="2"/>
                  </a:rPr>
                  <a:t>Schedulability Test</a:t>
                </a:r>
                <a:br>
                  <a:rPr lang="en-IN" u="sng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∀</m:t>
                        </m:r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min</m:t>
                            </m:r>
                            <m:r>
                              <a:rPr lang="en-I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den>
                        </m:f>
                        <m: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≤</m:t>
                        </m:r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e>
                    </m:nary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u="sng" dirty="0">
                    <a:sym typeface="Wingdings" panose="05000000000000000000" pitchFamily="2" charset="2"/>
                  </a:rPr>
                  <a:t>Necessary and Sufficient conditions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I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  <m:sSub>
                      <m:sSubPr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for all </a:t>
                </a:r>
                <a:r>
                  <a:rPr lang="en-IN" i="1" dirty="0" err="1">
                    <a:solidFill>
                      <a:srgbClr val="0070C0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𝑈</m:t>
                    </m:r>
                    <m:r>
                      <a:rPr lang="en-I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≤1</m:t>
                    </m:r>
                  </m:oMath>
                </a14:m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which is both necessary and sufficient condition for system feasibility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I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sSub>
                      <m:sSubPr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for some </a:t>
                </a:r>
                <a:r>
                  <a:rPr lang="en-IN" i="1" dirty="0" err="1">
                    <a:solidFill>
                      <a:srgbClr val="0070C0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the above equation is only a sufficient condition</a:t>
                </a:r>
              </a:p>
              <a:p>
                <a:pPr marL="0" indent="0">
                  <a:buNone/>
                </a:pPr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Simple, but robust if </a:t>
                </a:r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execution times are less than WCET</a:t>
                </a:r>
                <a:r>
                  <a:rPr lang="en-IN" dirty="0">
                    <a:sym typeface="Wingdings" panose="05000000000000000000" pitchFamily="2" charset="2"/>
                  </a:rPr>
                  <a:t> and </a:t>
                </a:r>
                <a:r>
                  <a:rPr lang="en-IN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interrelease</a:t>
                </a:r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times are longer than the periods</a:t>
                </a:r>
              </a:p>
              <a:p>
                <a:endParaRPr lang="en-IN" u="sng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73579"/>
                <a:ext cx="10706100" cy="4024449"/>
              </a:xfrm>
              <a:blipFill>
                <a:blip r:embed="rId2"/>
                <a:stretch>
                  <a:fillRect l="-569" t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1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Optimality of RM and DM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73579"/>
                <a:ext cx="10706100" cy="124826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Fixed priority algorithms cannot be optimal as they assign fixed priority to tasks</a:t>
                </a:r>
              </a:p>
              <a:p>
                <a:r>
                  <a:rPr lang="en-IN" dirty="0"/>
                  <a:t>Task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(2,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5,2.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2.5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Tasks are feasible</a:t>
                </a:r>
                <a:endParaRPr lang="en-IN" dirty="0">
                  <a:solidFill>
                    <a:srgbClr val="0070C0"/>
                  </a:solidFill>
                </a:endParaRPr>
              </a:p>
              <a:p>
                <a:endParaRPr lang="en-IN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73579"/>
                <a:ext cx="10706100" cy="1248261"/>
              </a:xfrm>
              <a:blipFill>
                <a:blip r:embed="rId2"/>
                <a:stretch>
                  <a:fillRect l="-456" t="-6341" b="-9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2C53BE-A109-4740-A611-C12870DC2119}"/>
              </a:ext>
            </a:extLst>
          </p:cNvPr>
          <p:cNvCxnSpPr/>
          <p:nvPr/>
        </p:nvCxnSpPr>
        <p:spPr>
          <a:xfrm>
            <a:off x="3724492" y="4014702"/>
            <a:ext cx="0" cy="145332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C980C6-EDF0-44D1-81AA-69D5F87F7F6A}"/>
              </a:ext>
            </a:extLst>
          </p:cNvPr>
          <p:cNvCxnSpPr>
            <a:cxnSpLocks/>
          </p:cNvCxnSpPr>
          <p:nvPr/>
        </p:nvCxnSpPr>
        <p:spPr>
          <a:xfrm>
            <a:off x="3724492" y="4436019"/>
            <a:ext cx="486789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FA1474-6A49-463B-BCB3-583335164C55}"/>
              </a:ext>
            </a:extLst>
          </p:cNvPr>
          <p:cNvCxnSpPr>
            <a:cxnSpLocks/>
          </p:cNvCxnSpPr>
          <p:nvPr/>
        </p:nvCxnSpPr>
        <p:spPr>
          <a:xfrm>
            <a:off x="3724492" y="4957122"/>
            <a:ext cx="4886107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71B346-33C3-40BA-9687-D78C17BFC447}"/>
              </a:ext>
            </a:extLst>
          </p:cNvPr>
          <p:cNvCxnSpPr/>
          <p:nvPr/>
        </p:nvCxnSpPr>
        <p:spPr>
          <a:xfrm>
            <a:off x="4342276" y="4077569"/>
            <a:ext cx="0" cy="139045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8D0FC9-7B92-417C-8480-2A3522200BE4}"/>
              </a:ext>
            </a:extLst>
          </p:cNvPr>
          <p:cNvCxnSpPr/>
          <p:nvPr/>
        </p:nvCxnSpPr>
        <p:spPr>
          <a:xfrm>
            <a:off x="4994971" y="4077569"/>
            <a:ext cx="0" cy="139045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20A0A4-686D-4B5B-B954-E61013E76415}"/>
              </a:ext>
            </a:extLst>
          </p:cNvPr>
          <p:cNvCxnSpPr/>
          <p:nvPr/>
        </p:nvCxnSpPr>
        <p:spPr>
          <a:xfrm>
            <a:off x="5673470" y="4077568"/>
            <a:ext cx="0" cy="139045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1AA67C-5D5A-42F0-B9BF-B394DE9F8A5E}"/>
              </a:ext>
            </a:extLst>
          </p:cNvPr>
          <p:cNvCxnSpPr/>
          <p:nvPr/>
        </p:nvCxnSpPr>
        <p:spPr>
          <a:xfrm>
            <a:off x="6374739" y="4077568"/>
            <a:ext cx="0" cy="139045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4E35E6-936F-4A5F-8404-2245FA9E9D27}"/>
              </a:ext>
            </a:extLst>
          </p:cNvPr>
          <p:cNvCxnSpPr/>
          <p:nvPr/>
        </p:nvCxnSpPr>
        <p:spPr>
          <a:xfrm>
            <a:off x="7071452" y="4077568"/>
            <a:ext cx="0" cy="139045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F4AB66-146F-4627-8A50-3333C45B4122}"/>
              </a:ext>
            </a:extLst>
          </p:cNvPr>
          <p:cNvCxnSpPr/>
          <p:nvPr/>
        </p:nvCxnSpPr>
        <p:spPr>
          <a:xfrm>
            <a:off x="7800043" y="4077568"/>
            <a:ext cx="0" cy="139045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64A51EC-C04F-47BF-B021-F313AC2274BF}"/>
              </a:ext>
            </a:extLst>
          </p:cNvPr>
          <p:cNvSpPr/>
          <p:nvPr/>
        </p:nvSpPr>
        <p:spPr>
          <a:xfrm>
            <a:off x="3733599" y="4119143"/>
            <a:ext cx="597378" cy="30417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21A0C4-CFF0-44D3-AE5A-7EAC4CF1CD6F}"/>
              </a:ext>
            </a:extLst>
          </p:cNvPr>
          <p:cNvSpPr txBox="1"/>
          <p:nvPr/>
        </p:nvSpPr>
        <p:spPr>
          <a:xfrm>
            <a:off x="4273533" y="5468024"/>
            <a:ext cx="137485" cy="205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B805E0-79B3-45B2-914A-DD8F22C1F113}"/>
              </a:ext>
            </a:extLst>
          </p:cNvPr>
          <p:cNvSpPr txBox="1"/>
          <p:nvPr/>
        </p:nvSpPr>
        <p:spPr>
          <a:xfrm>
            <a:off x="4926228" y="5468024"/>
            <a:ext cx="137485" cy="205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BAD59-E6C6-4873-B4C6-50381050D5F5}"/>
              </a:ext>
            </a:extLst>
          </p:cNvPr>
          <p:cNvSpPr txBox="1"/>
          <p:nvPr/>
        </p:nvSpPr>
        <p:spPr>
          <a:xfrm>
            <a:off x="5597010" y="5460153"/>
            <a:ext cx="137485" cy="205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60FE4E-B5A2-46C4-800A-E068E8F39FDD}"/>
              </a:ext>
            </a:extLst>
          </p:cNvPr>
          <p:cNvSpPr txBox="1"/>
          <p:nvPr/>
        </p:nvSpPr>
        <p:spPr>
          <a:xfrm>
            <a:off x="6305996" y="5460153"/>
            <a:ext cx="137485" cy="205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53AB19-9532-4DD4-AC81-A35041614092}"/>
              </a:ext>
            </a:extLst>
          </p:cNvPr>
          <p:cNvSpPr txBox="1"/>
          <p:nvPr/>
        </p:nvSpPr>
        <p:spPr>
          <a:xfrm>
            <a:off x="6996946" y="5454147"/>
            <a:ext cx="137485" cy="205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B90C07-D7EC-4D41-99CB-C316C601DD1E}"/>
              </a:ext>
            </a:extLst>
          </p:cNvPr>
          <p:cNvSpPr txBox="1"/>
          <p:nvPr/>
        </p:nvSpPr>
        <p:spPr>
          <a:xfrm>
            <a:off x="7731300" y="5454147"/>
            <a:ext cx="137485" cy="205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54F9D-34FB-4536-BAB4-043389C2851C}"/>
              </a:ext>
            </a:extLst>
          </p:cNvPr>
          <p:cNvSpPr txBox="1"/>
          <p:nvPr/>
        </p:nvSpPr>
        <p:spPr>
          <a:xfrm>
            <a:off x="3655750" y="5471663"/>
            <a:ext cx="137485" cy="205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93A7ED-0430-488B-BDBE-8E388A2FA493}"/>
              </a:ext>
            </a:extLst>
          </p:cNvPr>
          <p:cNvSpPr/>
          <p:nvPr/>
        </p:nvSpPr>
        <p:spPr>
          <a:xfrm>
            <a:off x="4330977" y="4635596"/>
            <a:ext cx="682635" cy="3215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8B8D1C-254D-4059-A95A-412F1A173782}"/>
              </a:ext>
            </a:extLst>
          </p:cNvPr>
          <p:cNvCxnSpPr/>
          <p:nvPr/>
        </p:nvCxnSpPr>
        <p:spPr>
          <a:xfrm>
            <a:off x="3735317" y="4014702"/>
            <a:ext cx="0" cy="40614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27E7AB-AA4E-465B-A533-1875A19E2C9C}"/>
              </a:ext>
            </a:extLst>
          </p:cNvPr>
          <p:cNvCxnSpPr/>
          <p:nvPr/>
        </p:nvCxnSpPr>
        <p:spPr>
          <a:xfrm>
            <a:off x="3739127" y="4581181"/>
            <a:ext cx="0" cy="40614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9445F0-6658-464A-9239-63F0B0F7F3A5}"/>
              </a:ext>
            </a:extLst>
          </p:cNvPr>
          <p:cNvCxnSpPr/>
          <p:nvPr/>
        </p:nvCxnSpPr>
        <p:spPr>
          <a:xfrm>
            <a:off x="4994970" y="4029877"/>
            <a:ext cx="0" cy="40614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DC0A81-6F3E-4D7F-BAAB-774EA24F2349}"/>
              </a:ext>
            </a:extLst>
          </p:cNvPr>
          <p:cNvCxnSpPr/>
          <p:nvPr/>
        </p:nvCxnSpPr>
        <p:spPr>
          <a:xfrm>
            <a:off x="7789527" y="4029877"/>
            <a:ext cx="0" cy="40614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CA9BA3-2CAF-463F-8498-E24BA63346D8}"/>
              </a:ext>
            </a:extLst>
          </p:cNvPr>
          <p:cNvCxnSpPr/>
          <p:nvPr/>
        </p:nvCxnSpPr>
        <p:spPr>
          <a:xfrm>
            <a:off x="7081730" y="4571851"/>
            <a:ext cx="0" cy="40614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5A1816F-FE7A-4E1C-B755-0ECBA69D8C8B}"/>
              </a:ext>
            </a:extLst>
          </p:cNvPr>
          <p:cNvSpPr/>
          <p:nvPr/>
        </p:nvSpPr>
        <p:spPr>
          <a:xfrm>
            <a:off x="5010867" y="4126730"/>
            <a:ext cx="652087" cy="29658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FB22E6-55D7-4DF5-B27F-53881CDBBA74}"/>
              </a:ext>
            </a:extLst>
          </p:cNvPr>
          <p:cNvCxnSpPr/>
          <p:nvPr/>
        </p:nvCxnSpPr>
        <p:spPr>
          <a:xfrm>
            <a:off x="6384840" y="4014702"/>
            <a:ext cx="0" cy="40614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57BA10D-04E4-499F-A2F4-A401ECD839C4}"/>
              </a:ext>
            </a:extLst>
          </p:cNvPr>
          <p:cNvSpPr/>
          <p:nvPr/>
        </p:nvSpPr>
        <p:spPr>
          <a:xfrm>
            <a:off x="5665184" y="4627438"/>
            <a:ext cx="709554" cy="3394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B464F7-B96B-4DAC-860E-A4AB1F40A1AC}"/>
              </a:ext>
            </a:extLst>
          </p:cNvPr>
          <p:cNvSpPr/>
          <p:nvPr/>
        </p:nvSpPr>
        <p:spPr>
          <a:xfrm>
            <a:off x="6402892" y="4126730"/>
            <a:ext cx="652087" cy="29658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Lightning Bolt 38">
            <a:extLst>
              <a:ext uri="{FF2B5EF4-FFF2-40B4-BE49-F238E27FC236}">
                <a16:creationId xmlns:a16="http://schemas.microsoft.com/office/drawing/2014/main" id="{B4D7D941-B2AF-45B6-A4C7-B1A58E40DF20}"/>
              </a:ext>
            </a:extLst>
          </p:cNvPr>
          <p:cNvSpPr/>
          <p:nvPr/>
        </p:nvSpPr>
        <p:spPr>
          <a:xfrm>
            <a:off x="6854004" y="4600494"/>
            <a:ext cx="372692" cy="483335"/>
          </a:xfrm>
          <a:prstGeom prst="lightningBolt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C73F30-6DB8-4FEC-A5B1-35A3127C4891}"/>
              </a:ext>
            </a:extLst>
          </p:cNvPr>
          <p:cNvCxnSpPr>
            <a:cxnSpLocks/>
            <a:stCxn id="39" idx="5"/>
          </p:cNvCxnSpPr>
          <p:nvPr/>
        </p:nvCxnSpPr>
        <p:spPr>
          <a:xfrm flipV="1">
            <a:off x="7140028" y="3810000"/>
            <a:ext cx="298997" cy="105917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0FDF6DA-1B59-48B2-8EC9-03C617C82BAE}"/>
              </a:ext>
            </a:extLst>
          </p:cNvPr>
          <p:cNvSpPr txBox="1"/>
          <p:nvPr/>
        </p:nvSpPr>
        <p:spPr>
          <a:xfrm>
            <a:off x="6622134" y="3497109"/>
            <a:ext cx="16337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Deadline miss</a:t>
            </a:r>
          </a:p>
        </p:txBody>
      </p:sp>
    </p:spTree>
    <p:extLst>
      <p:ext uri="{BB962C8B-B14F-4D97-AF65-F5344CB8AC3E}">
        <p14:creationId xmlns:p14="http://schemas.microsoft.com/office/powerpoint/2010/main" val="263396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34" grpId="0" animBg="1"/>
      <p:bldP spid="37" grpId="0" animBg="1"/>
      <p:bldP spid="38" grpId="0" animBg="1"/>
      <p:bldP spid="39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Optimality of 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73579"/>
                <a:ext cx="10706100" cy="418033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RM </a:t>
                </a:r>
                <a:r>
                  <a:rPr lang="en-IN" dirty="0">
                    <a:solidFill>
                      <a:srgbClr val="C00000"/>
                    </a:solidFill>
                  </a:rPr>
                  <a:t>not optimal</a:t>
                </a:r>
                <a:r>
                  <a:rPr lang="en-IN" dirty="0"/>
                  <a:t> for tasks with </a:t>
                </a:r>
                <a:r>
                  <a:rPr lang="en-IN" dirty="0">
                    <a:solidFill>
                      <a:srgbClr val="C00000"/>
                    </a:solidFill>
                  </a:rPr>
                  <a:t>arbitrary periods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rgbClr val="C00000"/>
                  </a:solidFill>
                </a:endParaRPr>
              </a:p>
              <a:p>
                <a:r>
                  <a:rPr lang="en-IN" u="sng" dirty="0"/>
                  <a:t>Simply Periodic Task Set</a:t>
                </a:r>
                <a:br>
                  <a:rPr lang="en-IN" u="sng" dirty="0"/>
                </a:br>
                <a:r>
                  <a:rPr lang="en-IN" sz="2400" dirty="0">
                    <a:solidFill>
                      <a:srgbClr val="0070C0"/>
                    </a:solidFill>
                  </a:rPr>
                  <a:t>Every pair of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70C0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70C0"/>
                    </a:solidFill>
                  </a:rPr>
                  <a:t> is an integer multiple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IN" sz="2400" dirty="0"/>
                </a:br>
                <a:r>
                  <a:rPr lang="en-IN" sz="2400" dirty="0"/>
                  <a:t>Example: Task set (2,1), (8,1), (32,1), (128,1)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73579"/>
                <a:ext cx="10706100" cy="4180333"/>
              </a:xfrm>
              <a:blipFill>
                <a:blip r:embed="rId2"/>
                <a:stretch>
                  <a:fillRect l="-683" t="-1312" r="-1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4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11267</TotalTime>
  <Words>803</Words>
  <Application>Microsoft Office PowerPoint</Application>
  <PresentationFormat>Widescreen</PresentationFormat>
  <Paragraphs>100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 Math</vt:lpstr>
      <vt:lpstr>Century Gothic</vt:lpstr>
      <vt:lpstr>Palatino Linotype</vt:lpstr>
      <vt:lpstr>Wingdings</vt:lpstr>
      <vt:lpstr>Wingdings 2</vt:lpstr>
      <vt:lpstr>Presentation on brainstorming</vt:lpstr>
      <vt:lpstr>Lecture 12: Priority-Driven Scheduling (Chapter 6)</vt:lpstr>
      <vt:lpstr>Schedulable Utilization of EDF Algorithm</vt:lpstr>
      <vt:lpstr>Facts from the Schedulable Utilization of EDF</vt:lpstr>
      <vt:lpstr>Facts from the Schedulable Utilization of EDF</vt:lpstr>
      <vt:lpstr>Facts from the Schedulable Utilization of EDF</vt:lpstr>
      <vt:lpstr>Schedulability test for EDF</vt:lpstr>
      <vt:lpstr>Schedulability test for EDF</vt:lpstr>
      <vt:lpstr>Optimality of RM and DM</vt:lpstr>
      <vt:lpstr>Optimality of RM</vt:lpstr>
      <vt:lpstr>Optimality of RM</vt:lpstr>
      <vt:lpstr>Optimality of DM</vt:lpstr>
      <vt:lpstr>Optimality of DM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 Modeling Real-Time Systems</dc:title>
  <dc:creator>Deepak Gangadharan</dc:creator>
  <cp:lastModifiedBy>Deepak Gangadharan</cp:lastModifiedBy>
  <cp:revision>288</cp:revision>
  <dcterms:created xsi:type="dcterms:W3CDTF">2020-08-26T05:01:04Z</dcterms:created>
  <dcterms:modified xsi:type="dcterms:W3CDTF">2020-10-07T09:15:00Z</dcterms:modified>
</cp:coreProperties>
</file>