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72" r:id="rId2"/>
    <p:sldId id="303" r:id="rId3"/>
    <p:sldId id="304" r:id="rId4"/>
    <p:sldId id="305" r:id="rId5"/>
    <p:sldId id="306" r:id="rId6"/>
    <p:sldId id="307" r:id="rId7"/>
    <p:sldId id="308" r:id="rId8"/>
    <p:sldId id="310" r:id="rId9"/>
    <p:sldId id="311" r:id="rId10"/>
    <p:sldId id="309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B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07:45:32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24278 15703 169 0,'0'0'0'0,"0"0"0"0,0 0 0 15,0 0 8-15,0 0-8 0,0 0 9 0,0 0-9 16,0 0 21-16,0 0-21 0,0 0 21 0,0 0-21 16,0 0 34-16,0 0-34 0,0 0 35 0,-5 23-35 15,5-23 45-15,0 0-45 0,-2 12 46 0,2 0-46 16,0-12 32-16,0 0-32 0,-3 14 32 0,1 8-32 15,2-22 32-15,0 0-32 0,-2 24 32 0,0 2-32 16,2-26 31-16,0 0-31 0,0 26 32 0,-3-1-32 0,3-25 31 16,0 0-31-16,-2 24 31 0,2 2-31 15,0-26 28-15,0 0-28 0,0 27 29 0,-2 5-29 0,2-32 24 16,0 0-24-16,-3 32 25 0,-1 8-25 0,4-40 24 0,0 0-24 16,0 47 24-16,0 8-24 0,0-55 24 0,0 0-24 15,0 54 24-15,2-9-24 0,-2-45 21 0,0 0-21 16,0 42 22-16,0-10-22 0,0-32 15 0,0 0-15 15,-2 35 16-15,-3 7-16 0,5-42 11 0,0 0-11 0,-4 39 12 16,4-7-12-16,0-32 7 0,0 0-7 0,2 38 7 16,-4 8-7-16,2-46 5 0,0 0-5 0,-1 42 6 15,-1-16-6-15,2-26 5 0,0 0-5 0,0 26 5 16,3 14-5-16,-3-40 5 0,0 0-5 0,4 36 6 16,-1-12-6-16,-3-24 8 0,0 0-8 0,2 24 9 15,-2 13-9-15,0-37 10 0,0 0-10 0,0 39 11 16,-2-2-11-16,2-37 10 0,0 0-10 0,-3 40 11 15,-2 6-11-15,5-46 10 0,0 0-10 0,-7 52 11 16,1 0-11-16,6-52 9 0,0 0-9 0,-2 47 10 0,1-11-10 16,1-36 8-16,0 0-8 0,0 33 8 15,0-2-8-15,0-31 9 0,0 0-9 0,1 35 9 0,1 3-9 16,-2-38 10-16,0 0-10 0,2 40 11 0,-4-4-11 16,2-36 10-16,0 0-10 0,-3 40 10 0,3 8-10 15,0-48 8-15,0 0-8 0,3 45 9 0,3-13-9 16,-6-32 5-16,0 0-5 0,1 29 6 0,3 9-6 15,-4-38 3-15,0 0-3 0,3 38 4 0,-1-10-4 16,-2-28 2-16,0 0-2 0,0 24 2 0,-2 5-2 0,2-29 1 16,0 0-1-16,-3 37 2 0,1 9-2 0,2-46 2 15,0 0-2-15,0 51 3 0,0 1-3 0,0-52 3 16,0 0-3-16,0 45 3 0,-2-7-3 0,2-38 4 0,0 0-4 16,-1 33 4-16,1-6-4 0,0-27 4 0,0 0-4 15,0 21 5-15,0-5-5 0,0-16 5 0,0 0-5 16,0 13 6-16,0 0-6 0,0-13 6 0,0 0-6 15,0 15 6-15,-4 6-6 0,4-21 6 0,0 0-6 16,-4 22 7-16,3-1-7 0,1-21 6 0,0 0-6 0,0 21 7 16,0 0-7-16,0-21 7 0,0 0-7 0,0 24 7 15,-4 9-7-15,4-33 8 0,0 0-8 0,-2 29 9 16,1-8-9-16,1-21 10 0,0 0-10 0,0 19 11 16,0 4-11-16,0-23 10 0,0 0-10 0,0 22 10 15,0-3-10-15,0-19 8 0,0 0-8 0,0 23 9 16,0 1-9-16,0-24 8 0,0 0-8 0,0 24 8 15,0 0-8-15,0-24 8 0,0 0-8 0,0 30 8 16,-2 8-8-16,2-38 12 0,0 0-12 0,-4 41 13 16,3 1-13-16,1-42 16 0,0 0-16 0,-4 40 16 15,-1-9 1-15,-2-7 0 0,5-8-2 16,2-10 0-16,0-6-9 16,9-26 0-16,0 1-1096 15</inkml:trace>
  <inkml:trace contextRef="#ctx0" brushRef="#br0" timeOffset="1600.25">24174 16767 303 0,'0'0'0'0,"9"2"0"0,14 3 0 0,-23-5 14 16,0 0-14-16,28 4 15 0,2-4-15 0,-30 0 15 16,0 0-15-16,32-2 16 0,0 0-16 0,-32 2 29 15,0 0-29-15,35-1 29 0,9-1-29 0,-44 2 28 0,0 0-28 16,51-4 28-16,6 1-28 0,-57 3 24 0,0 0-24 15,63-4 24-15,1-1-24 0,-64 5 15 0,0 0-15 16,60-5 15-16,-8 3-15 0,-52 2 12 0,0 0-12 16,52-1 13-16,2-3-13 0,-54 4 16 0,0 0-16 15,62-2 17-15,5 2-17 0,-67 0 18 0,0 0-18 0,67 2 19 16,2 3-19-16,-69-5 14 0,0 0-14 0,60 7 14 16,-13 0-14-16,-47-7 14 0,0 0-14 0,48 7 15 15,12 4-15-15,-60-11 16 0,0 0-16 0,67 8 17 16,2-6-17-16,-69-2 14 0,0 0-14 0,63-2 15 15,-3-1-15-15,-60 3 13 0,0 0-13 0,59-4 14 16,-10-1-14-16,-49 5 13 0,0 0-13 0,53-3 14 16,3 4-14-16,-56-1 7 0,0 0-7 0,64 2 8 15,3-2-8-15,-67 0 8 0,0 0-8 0,60 0 9 16,-13 4-9-16,-47-4 9 0,0 0-9 0,45 6 10 0,6 1-10 16,-51-7 11-16,0 0-11 0,53 4 11 0,7-4-11 15,-60 0 12-15,0 0-12 0,63-4 13 0,6-1-13 16,-69 5 11-16,0 0-11 0,65-5 12 0,-8-2-12 15,-57 7 8-15,0 0-8 0,52-3 8 0,-2 4-8 16,-50-1 9-16,0 0-9 0,53 2 9 0,3-2-9 16,-56 0 10-16,0 0-10 0,62 0 10 0,3 2-10 15,-65-2 6-15,0 0-6 0,65 3 6 0,-5 1-6 0,-60-4 5 16,0 0-5-16,62 1 6 0,3 1-6 0,-65-2 7 16,0 0-7-16,67 0 7 0,6 0-7 0,-73 0 6 15,0 0-6-15,67 2 6 0,-14 3-6 0,-53-5 3 0,0 0-3 16,49 7 3-16,2 0-3 0,-51-7 2 0,0 0-2 15,58 3 3-15,8-1-3 0,-66-2 2 0,0 0-2 16,69 0 2-16,5-2-2 0,-74 2 1 0,0 0-1 16,68-3 1-16,-6-1-1 0,-62 4 0 0,0 0 0 15,57-1 1-15,-1 1-1 0,-56 0 0 0,0 0 0 0,62 0 0 16,8-2 0-16,-70 2 0 0,0 0 0 0,69-2 0 16,-4 1 0-16,-65 1 0 0,0 0 0 0,59-2 0 15,-8 0 0-15,-51 2 1 0,0 0-1 0,56 0 1 16,8 4-1-16,-64-4 1 0,0 0-1 0,70 5 1 15,1 3-1-15,-71-8 2 0,0 0-2 0,67 7 3 16,-9-5-3-16,-58-2 5 0,0 0-5 0,51 2 6 16,-10 1-6-16,-41-3 6 0,0 0-6 0,47 4 7 15,19-1-7-15,-66-3 7 0,0 0-7 0,70 4 8 16,3-1-8-16,-73-3 7 0,0 0-7 0,67 0 8 0,-7-3-8 16,-60 3 5-16,0 0-5 0,52-4 6 0,0 4-6 15,-52 0 5-15,0 0-5 0,53 2 6 0,6-2-6 16,-59 0 4-16,0 0-4 0,66-2 5 0,1 6-5 15,-67-4 3-15,0 0-3 0,62 5 3 0,-15 0-3 16,-47-5 0-16,0 0 0 0,48 2 1 0,5-1-1 16,-53-1 0-16,0 0 0 0,53 0 1 0,-6-3-1 15,-47 3 0-15,0 0 0 0,39-2 0 0,-9 2 0 16,-30 0-1-16,0 0 1 0,21-1 0 0,-10 1 0 0,-1 0-815 16</inkml:trace>
  <inkml:trace contextRef="#ctx0" brushRef="#br0" timeOffset="3132.78">24118 17762 128 0,'0'0'0'0,"0"0"5"15,0 0-5-15,0 0 5 0,12-8-5 0,-12 8 8 16,0 0-8-16,19-2 9 0,4 2-9 0,-23 0 7 15,0 0-7-15,32-2 8 0,3-3-8 0,-35 5 18 0,0 0-18 16,37-5 19-16,-3 3-19 0,-34 2 37 0,0 0-37 16,35-3 37-16,4-4-37 0,-39 7 38 0,0 0-38 15,46-7 38-15,9 2-38 0,-55 5 34 0,0 0-34 16,63-4 35-16,9 1-35 0,-72 3 34 0,0 0-34 16,71-4 34-16,-11-1-34 0,-60 5 38 0,0 0-38 15,60-3 39-15,2 3-39 0,-62 0 25 0,0 0-25 0,67-2 25 16,5-3-25-16,-72 5 29 0,0 0-29 0,74-4 30 15,-5 8-30-15,-69-4 25 0,0 0-25 0,63 3 25 16,-3-1-25-16,-60-2 19 0,0 0-19 0,66 2 20 16,6-1-20-16,-72-1 16 0,0 0-16 0,76 2 16 15,-2-4-16-15,-74 2 10 0,0 0-10 0,70-1 10 16,-8-1-10-16,-62 2 9 0,0 0-9 0,65-2 9 16,11 1-9-16,-76 1 11 0,0 0-11 0,81-4 11 15,-1 1-11-15,-80 3 9 0,0 0-9 0,72-4 10 16,-5 1-10-16,-67 3 12 0,0 0-12 0,72-4 13 0,15 1-13 15,-87 3 13-15,0 0-13 0,86-2 14 0,-5 4-14 16,-81-2 18-16,0 0-18 0,74 3 18 0,-5 1-18 16,-69-4 20-16,0 0-20 0,76 3 21 0,9 2-21 15,-85-5 20-15,0 0-20 0,84 6 20 0,-6-5-20 16,-78-1 15-16,0 0-15 0,72 0 15 0,-3-1-15 16,-69 1 11-16,0 0-11 0,74-2 11 0,16 4-11 15,-90-2 10-15,0 0-10 0,88 3 10 0,-10 0-10 0,-78-3 6 16,0 0-6-16,74 2 6 0,-2 0-6 0,-72-2 5 15,0 0-5-15,75 2 5 0,-1-1-5 0,-74-1 4 16,0 0-4-16,74 0 4 0,-6 2-4 0,-68-2 4 0,0 0-4 16,62 0 4-16,-7-2-4 0,-55 2 3 0,0 0-3 15,58-3 4-15,7-1-4 0,-65 4 7 0,0 0-7 16,71-1 8-16,1 1-8 0,-72 0 7 0,0 0-7 16,71 0 7-16,-11 1-7 0,-60-1 9 0,0 0-9 0,58 4 9 15,0-1-9-15,-58-3 10 0,0 0-10 0,64 2 11 16,3 2-11-16,-67-4 14 0,0 0-14 0,65 3 14 15,-9 2-14-15,-56-5 13 0,0 0-13 0,52 7 13 16,-12-2-13-16,-40-5 10 0,0 0-10 0,46 4 11 16,10 1-11-16,-56-5 11 0,0 0-11 0,60 7 11 15,2-2-11-15,-62-5 12 0,0 0-12 0,62 2 12 16,-4 0-12-16,-58-2 7 0,0 0-7 0,55 0 7 16,-9 0-7-16,-46 0 4 0,0 0-4 0,47 0 5 15,6 0-5-15,-53 0 6 0,0 0-6 0,57 1 7 16,1 4-7-16,-58-5 8 0,0 0-8 0,51 7 8 0,-14 0-8 15,-37-7 7-15,0 0-7 0,35 7 7 0,8 2-7 16,-43-9 6-16,0 0-6 0,42 9 6 0,0-4-6 16,-42-5 9-16,0 0-9 0,43 3 9 0,4 1-9 15,-47-4 10-15,0 0-10 0,51 3 11 0,8 1-11 16,-59-4 10-16,0 0-10 0,51 1 11 0,-18 1-11 16,-33-2 1-16,0 0-1 0,21 2 2 0,-5-2-2 15,-16 0 0-15,0 0 0 0,0 0 0 0,-12-4 0 0,1 1-1062 16</inkml:trace>
  <inkml:trace contextRef="#ctx0" brushRef="#br0" timeOffset="4848.84">24275 18527 248 0,'8'2'0'0,"-8"-2"30"0,0 0-30 0,43 4 31 15,6-1-31-15,-49-3 42 0,0 0-42 0,51 2 42 16,-3-2-42-16,-48 0 11 0,0 0-11 0,55-2 12 15,5-1-12-15,-60 3 16 0,0 0-16 0,65-6 17 0,-3 1-17 16,-62 5 11-16,0 0-11 0,58-5 12 0,4-2-12 16,-62 7 13-16,0 0-13 0,63-7 14 0,13-3-14 15,-76 10 20-15,0 0-20 0,78-12 21 0,-8 0-21 16,-70 12 20-16,0 0-20 0,69-9 20 0,-2 5-20 16,-67 4 19-16,0 0-19 0,70 0 20 0,13 2-20 15,-83-2 14-15,0 0-14 0,83 4 15 0,-5-1-15 16,-78-3 12-16,0 0-12 0,76 4 13 0,1 1-13 15,-77-5 7-15,0 0-7 0,85 7 7 0,7 0-7 0,-92-7 4 16,0 0-4-16,93 3 4 0,-12-1-4 0,-81-2 2 16,0 0-2-16,83 1 2 0,11 3-2 0,-94-4 1 15,0 0-1-15,91 3 1 0,-2 1-1 0,-89-4 0 0,0 0 0 16,79 3 1-16,-10 1-1 0,-69-4 1 0,0 0-1 16,67 2 2-16,10-1-2 0,-77-1 4 0,0 0-4 15,80 0 4-15,-4-1-4 0,-76 1 9 0,0 0-9 16,72-4 10-16,-7-1-10 0,-65 5 18 0,0 0-18 0,69-7 18 15,5 0-18-15,-74 7 26 0,0 0-26 0,78-7 26 16,-2 0-26-16,-76 7 25 0,0 0-25 0,67-3 25 16,-11 6-25-16,-56-3 18 0,0 0-18 0,55 9 18 15,1 3-18-15,-56-12 15 0,0 0-15 0,62 14 15 16,-2-2-15-16,-60-12 16 0,0 0-16 0,58 9 17 16,-7-3-17-16,-51-6 10 0,0 0-10 0,50 6 11 15,-1-3-11-15,-49-3 8 0,0 0-8 0,48 0 8 16,-2-2-8-16,-46 2 12 0,0 0-12 0,49-1 13 15,11-3-13-15,-60 4 17 0,0 0-17 0,63-2 17 16,3 1-17-16,-66 1 18 0,0 0-18 0,61-4 18 0,-17 3-18 16,-44 1 18-16,0 0-18 0,43 0 18 0,4 1-18 15,-47-1 20-15,0 0-20 0,52 0 20 0,4-3-20 16,-56 3 18-16,0 0-18 0,62-4 19 0,7 1-19 16,-69 3 16-16,0 0-16 0,68-4 16 0,-2 1-16 15,-66 3 16-15,0 0-16 0,61-5 16 0,-1-2-16 16,-60 7 13-16,0 0-13 0,60-5 14 0,4 3-14 15,-64 2 14-15,0 0-14 0,63-2 14 0,-6-3-14 16,-57 5 14-16,0 0-14 0,51-5 14 0,-12 5-14 0,-39 0 14 16,0 0-14-16,46 3 15 0,10 6-15 0,-56-9 11 15,0 0-11-15,62 12 12 0,3 2-12 0,-65-14 10 0,0 0-10 16,56 14 11-16,-13-6-11 0,-43-8 17 0,0 0-17 16,37 6 17-16,2-1-17 0,-39-5 21 0,0 0-21 15,37 3 22-15,-9 1-22 0,-28-4 26 0,0 0-26 16,33 1 26-16,12-1-26 0,-45 0 26 0,0 0-26 15,51 0 27-15,3-1-27 0,-54 1 26 0,0 0-26 0,57-2 26 16,-1 0-26-16,-56 2 16 0,0 0-16 0,44-1 17 16,-12-3-17-16,-32 4 6 0,0 0-6 0,12-3 6 15,-22-3-6-15,10 6 6 0,0 0-6 0,-42-13 6 16,-38-13-6-16,-1 0-1234 0</inkml:trace>
  <inkml:trace contextRef="#ctx0" brushRef="#br0" timeOffset="7497">24320 16740 259 0,'0'0'0'0,"0"0"0"16,0 0 0-16,0 0 39 0,0 0-39 0,0 0 40 15,0 0-40-15,0 0 52 0,0 0-52 0,0 0 53 16,0 0-53-16,0 0 22 0,0 0-22 0,0 0 23 16,0 0-23-16,0 0 12 0,0 0-12 0,6-19 12 15,-8-11-12-15,2 30 6 0,0 0-6 0,-4-38 6 16,3-5-6-16,1 43 7 0,0 0-7 0,0-45 7 16,0-2-7-16,0 47 10 0,0 0-10 0,0-43 10 0,-2 5-10 15,2 38 10-15,0 0-10 0,-2-33 11 0,0 7-11 16,2 26 14-16,0 0-14 0,0-22 14 0,0 1-14 15,0 21 15-15,0 0-15 0,2-21 15 0,0 2-15 16,-2 19 15-16,0 0-15 0,3-21 16 0,3-3-16 16,-6 24 13-16,0 0-13 0,7-23 14 0,0 4-14 15,-7 19 14-15,0 0-14 0,7-19 14 0,0-1-14 0,-7 20 18 16,0 0-18-16,5-18 19 0,-1 10-19 0,-4 8 20 16,0 0-20-16,0 0 21 0,-2-9-21 0,2 9 18 15,0 0-18-15,0 0 18 0,0 0-18 0,0 0 19 0,0 0-19 16,0 0 20-16,0 0-20 0,0 0 18 0,0 0-18 15,0 0 19-15,2 14-19 0,-2-14 15 0,0 0-15 16,-4 28 16-16,-1 13-16 0,5-41 13 0,0 0-13 16,-5 38 14-16,3-10-14 0,2-28 6 0,0 0-6 15,-2 28 6-15,0 6-6 0,2-34 2 0,0 0-2 0,-7 36 3 16,0-1-3-16,7-35 1 0,0 0-1 0,-9 35 1 16,-1 1-1-16,10-36 0 0,0 0 0 0,-7 40 1 15,0-2-1-15,7-38 0 0,0 0 0 0,-5 33 0 16,-3-7 0-16,8-26 1 0,0 0-1 0,-7 21 1 15,-1-1-1-15,8-20 2 0,0 0-2 0,-11 19 2 16,2-3-2-16,9-16 6 0,0 0-6 0,-5 10 6 16,5-10-6-16,0 0 9 0,0 0-9 0,-7 7 10 15,7-7-10-15,0 0 13 0,0 0-13 0,-11-12 14 16,8-10-14-16,3 22 16 0,0 0-16 0,0-37 17 16,0-13-17-16,0 50 17 0,0 0-17 0,0-57 17 0,0 0-17 15,0 57 15-15,0 0-15 0,0-57 16 0,3 3-16 16,-3 54 11-16,0 0-11 0,6-52 12 0,-1 2-12 15,-5 50 9-15,0 0-9 0,5-43 9 0,2 1-9 16,-7 42 2-16,0 0-2 0,5-33 3 0,-1 11-3 16,-4 22 0-16,0 0 0 0,5-16 1 0,-3 6-1 15,-2 10 0-15,0 0 0 0,4-7 1 0,-4 7-1 0,0 0 0 16,0 0 0-16,5-7 1 0,-5 7-1 0,0 0 1 16,0 0-1-16,0 0 1 0,0 0-1 0,0 0 3 15,0 0-3-15,0 0 3 0,5 7-3 0,-5-7 4 16,0 0-4-16,4 9 4 0,1 13-4 0,-5-22 6 0,0 0-6 15,7 30 6-15,-2 1-6 0,-5-31 8 0,0 0-8 16,4 36 8-16,1 7-8 0,-5-43 8 0,0 0-8 16,7 40 9-16,-2-16-9 0,-5-24 9 0,0 0-9 15,4 26 9-15,-4 12-9 0,0-38 7 0,0 0-7 0,0 40 8 16,0-2-8-16,0-38 6 0,0 0-6 0,0 37 6 16,0 6-6-16,0-43 5 0,0 0-5 0,-2 40 5 15,0-14-5-15,2-26 3 0,0 0-3 0,-1 17 3 16,-3-5-3-16,4-12 1 0,0 0-1 0,-2 7 2 15,2-7-2-15,0 0 0 0,0 0 0 0,0 0 1 16,0 0-1-16,0 0 0 0,0 0 0 0,2-7 0 16,0-22 0-16,-2 29 0 0,0 0 0 0,0-40 0 15,0-4 0-15,0 44 0 0,0 0 0 0,0-44 0 16,0 0 0-16,0 44 0 0,0 0 0 0,0-45 0 0,0 0 0 16,0 45 1-16,0 0-1 0,0-43 1 0,2 3-1 15,-2 40 3-15,0 0-3 0,1-34 3 0,-1 9-3 16,0 25 5-16,0 0-5 0,-1-22 5 0,-3-1-5 15,4 23 6-15,0 0-6 0,-2-17 7 0,2 7-7 16,0 10 5-16,0 0-5 0,0 0 6 0,0 0-6 16,0 0 5-16,0 0-5 0,0 0 5 0,0 0-5 15,0 0 3-15,0 0-3 0,4 20 3 0,-1 22-3 16,-3-42 2-16,0 0-2 0,4 43 2 0,0-6-2 0,-4-37 1 16,0 0-1-16,1 34 2 0,-2 6-2 15,1-40 0-15,0 0 0 0,-4 42 0 0,2-3 0 0,2-39-1 16,0 0 1-16,-3 38-1 0,-4 0 1 0,7-38-4 15,0 0 4-15,-9 39-3 0,2-7 3 0,7-32-4 0,0 0 4 16,-5 28-3-16,1-7 3 0,4-21-3 0,0 0 3 16,-2 15-3-16,2-4 3 0,0-11-2 0,0 0 2 15,0 7-2-15,0-7 2 0,0 0-2 0,0 0 2 16,0 0-1-16,-9-7 1 0,9 7-3 0,0 0 3 0,-3-24-3 16,-6-16 3-16,0 0-959 0</inkml:trace>
  <inkml:trace contextRef="#ctx0" brushRef="#br0" timeOffset="8833.73">24363 15987 270 0,'0'0'0'0,"0"0"0"0,0 0 0 0,0 0 7 15,0 0-7-15,0 0 7 0,-7 5-7 0,7-5 9 16,0 0-9-16,0 0 10 0,-6 5-10 0,6-5 7 15,0 0-7-15,0 0 7 0,-5 9-7 0,5-9 2 0,0 0-2 16,-2 9 3-16,-5 4-3 0,7-13 1 0,0 0-1 16,-8 21 1-16,-5 10-1 0,13-31 1 0,0 0-1 15,-12 38 1-15,1 7-1 0,11-45 1 0,0 0-1 16,-12 47 1-16,-4-4-1 0,16-43 1 0,0 0-1 16,-16 37 1-16,4-11-1 0,12-26 4 0,0 0-4 0,-13 22 5 15,-1-3-5-15,14-19 8 0,0 0-8 0,-12 16 9 16,0-4-9-16,12-12 16 0,0 0-16 0,-14 9 17 15,-6-2-17-15,20-7 25 0,0 0-25 0,-19 3 26 16,5-1-26-16,14-2 29 0,0 0-29 0,-9 1 29 16,-2 3-29-16,11-4 28 0,0 0-28 0,-7 3 29 15,7-3-29-15,0 0 29 0,0 0-29 0,-9 2 30 16,9-2-30-16,0 0 28 0,0 0-28 0,0 0 28 16,0 0-28-16,0 0 24 0,0 0-24 0,0 0 24 0,0 0-24 15,0 0 21-15,0 0-21 0,0 0 22 16,0 0-22-16,0 0 19 0,0 0-19 0,0 0 19 0,0 0-19 15,0 0 22-15,0 0-22 0,0 0 23 0,0 0-23 16,0 0 23-16,0 0-23 0,0 0 23 0,0 0-23 16,0 0 24-16,0 0-24 0,-8-5 24 0,8 5-24 15,0 0 24-15,0 0-24 0,0 0 24 0,0 0-24 16,0 0 21-16,0 0-21 0,-8-2 22 0,8 2-22 16,0 0 20-16,0 0-20 0,6-7 20 0,6-10-20 0,-12 17 16 15,0 0-16-15,20-29 17 0,1-8-17 0,-21 37 10 16,0 0-10-16,24-38 11 0,-1 2-11 0,-23 36 6 15,0 0-6-15,23-35 7 0,-9 1-7 0,-14 34 4 0,0 0-4 16,13-26 4-16,-4 8-4 0,-9 18 3 0,0 0-3 16,5-12 4-16,-2 4-4 0,-3 8 3 0,0 0-3 15,0 0 3-15,0-7-3 0,0 7 2 0,0 0-2 16,0 0 2-16,0 0-2 0,0 0 1 0,0 0-1 16,0 0 2-16,9-6-2 0,-9 6 1 0,0 0-1 0,0 0 2 15,7 0-2-15,-7 0 2 0,0 0-2 0,0 0 3 16,7-5-3-16,-7 5 4 0,0 0-4 0,0 0 4 15,9-5-4-15,-9 5 4 0,0 0-4 0,0 0 4 16,0 0-4-16,0 0 5 0,0 0-5 0,0 0 5 16,5-7-5-16,-5 7 5 0,0 0-5 0,0 0 6 15,0 0-6-15,0 0 4 0,0 0-4 0,0 0 4 16,0 0-4-16,0 0 4 0,0 0-4 0,6 7 4 16,-6-7-4-16,0 0 3 0,0 0-3 0,1 7 4 15,-1-7-4-15,0 0 4 0,0 0-4 0,4 9 4 16,0 3-4-16,-4-12 5 0,0 0-5 0,3 15 6 0,1 1-6 15,-4-16 5-15,0 0-5 0,5 15 5 0,2 6-5 16,-7-21 4-16,0 0-4 0,7 23 5 0,2-1-5 16,-9-22 4-16,0 0-4 0,9 16 4 0,-1-2-4 15,-8-14 3-15,0 0-3 0,9 13 4 0,4 5-4 16,-13-18 3-16,0 0-3 0,10 15 4 0,-5-4-4 16,-5-11 4-16,0 0-4 0,6 8 4 0,1 3-4 0,-7-11 6 15,0 0-6-15,5 10 6 0,-3-3-6 0,-2-7 8 16,0 0-8-16,0 0 8 0,5 9-8 0,-5-9 11 15,0 0-11-15,0 0 12 0,2 7-12 0,-2-7 11 0,0 0-11 16,0 0 12-16,-5 7-12 0,5-7 11 0,0 0-11 16,0 0 11-16,-13-7-11 0,13 7 7 0,0 0-7 15,-5-11 8-15,-4-1-8 0,9 12 6 0,0 0-6 16,-7-17 6-16,0-7-6 0,7 24 3 0,0 0-3 16,-9-26 4-16,0 1-4 0,9 25 3 0,0 0-3 0,-8-19 4 15,6 4-4-15,2 15 3 0,0 0-3 0,-2-18 3 16,0-2-3-16,2 20 3 0,0 0-3 0,-1-23 3 15,2 4-3-15,-1 19 2 0,0 0-2 0,6-21 3 16,-1-3-3-16,-5 24 1 0,0 0-1 0,7-24 2 16,2 1-2-16,-9 23 0 0,0 0 0 0,9-17 1 15,-4 7-1-15,-5 10 0 0,0 0 0 0,0 0 1 16,0 0-1-16,0 0 0 0,0 0 0 0,0 0 0 16,0 0 0-16,0 0 0 0,0 0 0 0,7 2 0 15,2 20 0-15,-9-22-1 0,0 0 1 0,16 35 0 16,0 6 0-16,-16-41-2 0,0 0 2 0,12 43-1 0,-3-5 1 15,-9-38-3-15,0 0 3 0,9 37-2 0,-1-4 2 16,-8-33-1-16,0 0 1 0,9 31-1 0,-2-3 1 16,-7-28-1-16,0 0 1 0,9 31-1 0,0 9 1 15,0-1-1025-15</inkml:trace>
  <inkml:trace contextRef="#ctx0" brushRef="#br0" timeOffset="11113.97">24723 17093 203 0,'0'0'0'0,"0"0"0"0,7-4 0 0,-7 4 11 16,0 0-11-16,0 0 11 0,0 0-11 0,0 0 25 0,0 0-25 16,0 0 25-16,7 4-25 0,-7-4 16 0,0 0-16 15,0 0 16-15,0 0-16 0,0 0 9 0,0 0-9 16,3 8 9-16,-1 5-9 0,-2-13 6 0,0 0-6 15,4 17 7-15,-1 4-7 0,-3-21 4 0,0 0-4 0,2 24 5 16,-2 5-5-16,0-29 8 0,0 0-8 0,0 31 8 16,3 4-8-16,-3-35 10 0,0 0-10 0,0 38 10 15,2 5-10-15,-2-43 10 0,0 0-10 0,4 49 11 16,-1 8-11-16,-3-57 12 0,0 0-12 0,2 52 12 16,-4-11-12-16,2-41 15 0,0 0-15 0,-2 35 15 15,2-7-15-15,0-28 17 0,0 0-17 0,2 22 18 16,-2-8-18-16,0-14 20 0,0 0-20 0,0 10 20 15,0-1-20-15,0-9 21 0,0 0-21 0,0 9 22 16,0-9-22-16,0 0 20 0,0 0-20 0,-5 8 20 0,5-8-20 16,0 0 24-16,0 0-24 0,0 0 24 0,-7 0-24 15,7 0 29-15,0 0-29 0,-4-10 29 0,-1-9-29 16,5 19 33-16,0 0-33 0,-5-35 34 0,3-10-34 16,2 45 40-16,0 0-40 0,-2-53 40 0,0-4-40 15,2 57 37-15,0 0-37 0,-1-51 38 0,2 8-38 16,-1 43 38-16,0 0-38 0,4-36 39 0,-2 5-39 15,-2 31 30-15,0 0-30 0,3-26 31 0,1 5-31 0,-4 21 25 16,0 0-25-16,2-21 25 0,-4 0-25 0,2 21 19 16,0 0-19-16,-2-15 20 0,4 6-20 0,-2 9 20 15,0 0-20-15,0 0 20 0,2-7-20 0,-2 7 18 16,0 0-18-16,0 0 19 0,0 0-19 0,0 0 20 0,0 0-20 16,0 0 20-16,0 0-20 0,0 0 17 0,0 0-17 15,0 0 17-15,0-7-17 0,0 7 16 0,0 0-16 16,0 0 17-16,0 0-17 0,0 0 9 0,0 0-9 15,0 0 9-15,3 9-9 0,-3-9 5 0,0 0-5 16,2 7 6-16,1 10-6 0,-3-17 2 0,0 0-2 0,6 30 3 16,3 13-3-16,-9-43 1 0,0 0-1 0,8 48 1 15,-2 4-1-15,-6-52 0 0,0 0 0 0,1 57 1 16,-2 6-1-16,1-63 0 0,0 0 0 0,-2 57 1 16,0-17-1-16,2-40 0 0,0 0 0 0,-2 31 1 15,2-5-1-15,0-26 1 0,0 0-1 0,0 19 2 16,0-7-2-16,0-12 2 0,0 0-2 0,0 10 2 15,0-5-2-15,0-5 1 0,0 0-1 0,0 0 2 16,0 11-2-16,0-11 0 0,0 0 0 0,0 0 1 16,0 0-1-16,0 0 0 0,0 0 0 0,0 0 0 15,2-9 0-15,-2 9-2 0,0 0 2 0,4-24-2 0,1-18 2 16,-5 42-8-16,0 0 8 0,7-55-7 0,-3-19 7 16,1 1-980-16</inkml:trace>
  <inkml:trace contextRef="#ctx0" brushRef="#br0" timeOffset="11253.49">24784 17155 606 0,'0'0'0'0,"0"0"0"0,-5 16 0 0,5-16-2 0,0 0 2 16,-3 8-1-16,3-8 1 0,0 0-5 0,0 0 5 15,0 9-5-15,0-9 5 0,0 0-385 0</inkml:trace>
  <inkml:trace contextRef="#ctx0" brushRef="#br0" timeOffset="12017.45">24756 17183 359 0,'0'0'0'15,"0"0"0"-15,0 0 0 0,0 0 0 0,0 0 0 16,0 0 1-16,0 0-1 0,0 0 2 0,0 0-2 0,0 0 3 16,0 0-3-16,0 0 7 0,0 0-7 0,0 0 7 15,-7-4-7-15,7 4 10 0,0 0-10 0,0 0 10 16,0 0-10-16,0 0 10 0,0 0-10 0,0 0 11 16,-7 0-11-16,7 0 10 0,0 0-10 0,0 0 11 15,0 0-11-15,0 0 8 0,0 0-8 0,-5 7 9 16,5-7-9-16,0 0 9 0,0 0-9 0,-2 9 10 15,2-9-10-15,0 0 16 0,0 0-16 0,0 0 16 16,0 0-16-16,0 0 21 0,0 0-21 0,-7 2 22 16,7-2-22-16,0 0 23 0,0 0-23 0,0 0 24 15,0 0-24-15,0 0 19 0,0 0-19 0,-9 10 20 0,-3 7-20 16,12-17 18-16,0 0-18 0,-16 24 19 0,0 2-19 16,16-26 19-16,0 0-19 0,-12 25 20 0,1-5-20 15,11-20 16-15,0 0-16 0,-9 16 17 0,0-2-17 16,9-14 14-16,0 0-14 0,-7 9 14 0,2-3-14 15,5-6 14-15,0 0-14 0,0 0 15 0,-7 4-15 16,7-4 14-16,0 0-14 0,0 0 15 0,0-17-15 0,0 17 13 16,0 0-13-16,4-18 13 0,-1 1-13 0,-3 17 13 15,0 0-13-15,5-19 14 0,2 0-14 0,-7 19 14 16,0 0-14-16,8-17 14 0,-1 4-14 0,-7 13 11 16,0 0-11-16,7-10 11 0,0 1-11 0,-7 9 10 0,0 0-10 15,9-8 10-15,1-1-10 0,-10 9 11 0,0 0-11 16,12-10 11-16,4-2-11 0,-16 12 16 0,0 0-16 15,16-16 16-15,-3 0-16 0,-13 16 25 0,0 0-25 16,10-17 26-16,-3-2-26 0,-7 19 22 0,0 0-22 0,5-21 22 16,1 2-22-16,-6 19 23 0,0 0-23 0,5-12 23 15,-5 12-23-15,0 0 21 0,0 0-21 0,9-3 21 16,-9 3-21-16,0 0 21 0,0 0-21 0,0 0 22 16,0 0-22-16,0 0 19 0,0 0-19 0,0 0 20 15,0 0-20-15,0 0 18 0,0 0-18 0,0 0 19 16,0 0-19-16,0 0 18 0,0 0-18 0,0 0 18 15,0 0-18-15,0 0 15 0,0 0-15 0,0 0 15 16,7-5-15-16,-7 5 10 0,0 0-10 0,0 0 10 16,0 0-10-16,0 0 7 0,0 0-7 0,0 0 8 15,0 0-8-15,0 0 4 0,0 0-4 0,-7 1 5 16,7-1-5-16,0 0 3 0,0 0-3 0,0 0 4 16,-2 9-4-16,2-9 2 0,0 0-2 0,0 0 3 0,0 0-3 15,0 0 3-15,0 0-3 0,2 10 3 0,-2-10-3 16,0 0 3-16,0 0-3 0,3 11 3 0,-1-3-3 15,-2-8 2-15,0 0-2 0,4 14 3 0,3 4-3 16,-7-18 2-16,0 0-2 0,7 19 3 0,-2 3-3 16,-5-22 2-16,0 0-2 0,5 21 3 0,2-4-3 15,-7-17 3-15,0 0-3 0,7 12 4 0,1 0-4 0,-8-12 3 16,0 0-3-16,7 11 3 0,-2-3-3 0,-5-8 3 16,0 0-3-16,2 9 3 0,-2 0-3 0,0-9 1 15,0 0-1-15,1 8 1 0,-1-8-1 0,0 0 0 16,0 0 0-16,6 11 0 0,-6-11 0 0,0 0-1052 0</inkml:trace>
  <inkml:trace contextRef="#ctx0" brushRef="#br0" timeOffset="13174.68">24806 18095 255 0,'0'0'0'16,"0"0"7"-16,0 0-7 0,0 0 7 0,10-11-7 15,-10 11 4-15,0 0-4 0,0 0 4 0,11-7-4 16,-11 7 9-16,0 0-9 0,9 0 10 0,-4-3-10 0,-5 3 10 16,0 0-10-16,0 0 11 0,7-10-11 0,-7 10 11 15,0 0-11-15,0 0 11 0,0 0-11 0,0 0 9 0,0 0-9 16,0 0 9-16,7-7-9 0,-7 7 5 15,0 0-5-15,0 0 5 0,0 0-5 0,0 0 0 0,0 0 0 16,7-6 1-16,-7 6-1 0,0 0-216 0</inkml:trace>
  <inkml:trace contextRef="#ctx0" brushRef="#br0" timeOffset="14062.18">24897 18046 103 0,'0'0'0'0,"0"0"1"0,0 0-1 0,-1-7 1 0,1 7-1 15,0 0 2-15,0 0-2 0,-8-8 2 0,8 8-2 16,0 0 11-16,0 0-11 0,0 0 12 0,0 0-12 15,0 0 23-15,0 0-23 0,0-7 24 0,0 7-24 16,0 0 40-16,0 0-40 0,0 0 41 0,0 0-41 16,0 0 54-16,0 0-54 0,0-7 54 0,0 7-54 15,0 0 56-15,0 0-56 0,0 0 57 0,0 0-57 16,0 0 46-16,0 0-46 0,0 0 46 0,0 0-46 16,0 0 43-16,0 0-43 0,0 0 44 0,0 0-44 0,0 0 35 15,0 0-35-15,0 7 36 0,0 0-36 0,0-7 30 16,0 0-30-16,-1 12 31 0,-3 9-31 0,4-21 28 0,0 0-28 15,-2 26 28-15,2 1-28 0,0-27 26 16,0 0-26-16,0 35 26 0,-1 6-26 0,1-41 22 0,0 0-22 16,-4 44 23-16,2-11-23 0,2-33 18 0,0 0-18 15,0 31 19-15,2-2-19 0,-2-29 11 0,0 0-11 16,0 28 12-16,0-7-12 0,0-21 10 0,0 0-10 16,-2 19 10-16,-5 1-10 0,7-20 7 0,0 0-7 0,-5 16 8 15,3-9-8-15,2-7 8 0,0 0-8 0,0 0 9 16,0 10-9-16,0-10 8 0,0 0-8 0,0 0 9 15,4 11-9-15,-4-11 10 0,0 0-10 0,0 0 10 16,0 0-10-16,0 0 13 0,0 0-13 0,0 0 14 16,3-16-14-16,-3 16 16 0,0 0-16 0,-3-21 17 15,3-12-17-15,0 33 21 0,0 0-21 0,3-38 22 16,-1-1-22-16,-2 39 22 0,0 0-22 0,2-42 23 16,-2-1-23-16,0 43 24 0,0 0-24 0,2-37 24 15,1 11-24-15,-3 26 15 0,0 0-15 0,4-20 16 0,-1 2-16 16,-3 18 9-16,0 0-9 0,4-14 10 0,-3 2-10 15,-1 12 4-15,0 0-4 0,0-7 5 0,0 7-5 16,0 0 3-16,0 0-3 0,0 0 3 0,0 0-3 16,0 0 2-16,0 0-2 0,0 0 3 0,-5-8-3 15,5 8 2-15,0 0-2 0,0 0 3 0,0 0-3 16,0 0 4-16,0 0-4 0,0 0 5 0,0 0-5 16,0 0 5-16,0 0-5 0,0 0 5 0,0 0-5 15,0 0 6-15,0 0-6 0,0 0 6 0,0 0-6 0,0 0 8 16,0 0-8-16,5 8 8 0,-3-1-8 0,-2-7 8 15,0 0-8-15,2 11 8 0,2 10-8 0,-4-21 8 16,0 0-8-16,3 32 9 0,1 10-9 0,-4-42 8 0,0 0-8 16,5 47 8-16,-5-2-8 0,0-45 7 0,0 0-7 15,0 41 7-15,0-1-7 0,0-40 5 0,0 0-5 16,2 35 6-16,-1-6-6 0,-1-29 4 0,0 0-4 16,0 28 5-16,0-6-5 0,0-22 4 0,0 0-4 0,0 18 4 15,0-6-4-15,0-12 2 0,0 0-2 0,0 8 3 16,0 1-3-16,0-9 0 0,0 0 0 0,0 0 1 15,-1 7-1-15,1-7-1 0,0 0 1 0,-2-7 0 16,-3-12 0-16,5 19-5 0,0 0 5 0,0-31-4 16,0-9 4-16,0 2-1065 0</inkml:trace>
  <inkml:trace contextRef="#ctx0" brushRef="#br0" timeOffset="14928.26">24910 17951 191 0,'0'-9'0'0,"0"9"2"16,0 0-2-16,-2-46 3 0,2 15-3 0,0 31 3 0,0 0-3 16,-4-18 4-16,4 18-4 0,0 0 2 0,0 0-2 15,-7-5 3-15,7 5-3 0,0 0 5 0,0 0-5 16,-7 10 5-16,4 1-5 0,3-11 5 0,0 0-5 16,-4 14 6-16,1 5-6 0,3-19 9 0,0 0-9 0,-2 17 9 15,0-5-9-15,2-12 16 0,0 0-16 0,-2 9 17 16,2-1-17-16,0-8 27 0,0 0-27 0,0 7 27 15,0-7-27-15,0 0 31 0,0 0-31 0,0 0 31 16,-5 6-31-16,5-6 32 0,0 0-32 0,0 0 33 16,0 0-33-16,0 0 38 0,0 0-38 0,0 0 39 15,-2 6-39-15,2-6 33 0,0 0-33 0,0 0 33 16,0 0-33-16,0 0 30 0,0 0-30 0,-10 14 30 16,4 0-30-16,6-14 18 0,0 0-18 0,-5 19 19 15,-4 5-19-15,9-24 8 0,0 0-8 0,-10 25 8 16,-3-5-8-16,13-20 3 0,0 0-3 0,-7 19 4 15,4 2-4-15,3-21 1 0,0 0-1 0,-5 19 2 0,-4-3-2 16,9-16 1-16,0 0-1 0,-9 14 1 0,4-6-1 16,5-8 1-16,0 0-1 0,-6 7 2 0,6-7-2 15,0 0 2-15,0 0-2 0,-10 9 2 0,10-9-2 16,0 0 5-16,0 0-5 0,0 0 6 0,-2 5-6 16,2-5 16-16,0 0-16 0,0 0 17 0,0 0-17 15,0 0 26-15,0 0-26 0,0 0 26 0,0 0-26 16,0 0 30-16,0 0-30 0,5-5 31 0,-5 5-31 0,0 0 29 15,0 0-29-15,6-12 30 0,-1 3-30 0,-5 9 30 16,0 0-30-16,9-15 31 0,3-8-31 0,-12 23 25 16,0 0-25-16,9-29 26 0,1-2-26 0,-10 31 22 0,0 0-22 15,13-30 23-15,-4 2-23 0,-9 28 16 0,0 0-16 16,8-24 16-16,-2 3-16 0,-6 21 13 0,0 0-13 16,5-17 13-16,0 3-13 0,-5 14 10 0,0 0-10 15,4-12 10-15,-4 3-10 0,0 9 7 0,0 0-7 0,0-6 8 16,0 6-8-16,0 0 4 0,0 0-4 0,3-9 5 15,-3 9-5-15,0 0 4 0,0 0-4 0,0 0 5 16,0 0-5-16,0 0 4 0,0 0-4 0,0 0 4 16,0 0-4-16,0 0 3 0,0 0-3 0,7 3 4 15,-3 8-4-15,-4-11 4 0,0 0-4 0,7 19 4 16,5 14-4-16,-12-33 2 0,0 0-2 0,16 38 3 16,-3-9-3-16,-13-29 5 0,0 0-5 0,10 23 5 15,-1-4-5-15,-9-19 8 0,0 0-8 0,11 22 8 16,3 6-8-16,-14-28 9 0,0 0-9 0,12 26 9 15,-5-9-9-15,-7-17 11 0,0 0-11 0,7 16 11 16,5 3-11-16,3 2-926 0</inkml:trace>
  <inkml:trace contextRef="#ctx0" brushRef="#br0" timeOffset="27324.75">26192 16560 247 0,'0'0'0'0,"0"0"0"15,0 0 0-15,0 0 6 0,0 0-6 0,0 0 7 16,-23-11-7-16,23 11 17 0,0 0-17 0,-7 0 17 15,7 0-17-15,0 0 40 0,0 0-40 0,-11 6 40 16,4-3-40-16,7-3 46 0,0 0-46 0,-7 2 46 0,7-2-46 16,0 0 38-16,0 0-38 0,-12 7 39 0,5-4-39 15,7-3 33-15,0 0-33 0,0 0 34 0,-11 7-34 16,11-7 29-16,0 0-29 0,-5 7 29 0,0 5-29 16,5-12 22-16,0 0-22 0,-7 17 22 0,-2 2-22 15,9-19 19-15,0 0-19 0,-9 23 20 0,2-1-20 16,7-22 18-16,0 0-18 0,-5 21 18 0,-1 0-18 0,6-21 15 15,0 0-15-15,-7 19 16 0,4 0-16 0,3-19 13 16,0 0-13-16,-2 17 14 0,0-3-14 0,2-14 17 16,0 0-17-16,-1 12 17 0,-1 0-17 0,2-12 15 15,0 0-15-15,0 12 16 0,2-3-16 0,-2-9 17 0,0 0-17 16,3 11 18-16,1 1-18 0,-4-12 11 0,0 0-11 16,3 12 12-16,1-4-12 0,-4-8 10 0,0 0-10 15,3 9 11-15,2 0-11 0,-5-9 8 0,0 0-8 16,9 8 8-16,2 1-8 0,-11-9 14 0,0 0-14 0,16 5 14 15,10-1-14-15,-26-4 15 0,0 0-15 0,28-2 16 16,-1-5-16-16,-27 7 18 0,0 0-18 0,21-9 18 16,-3 1-18-16,-18 8 16 0,0 0-16 0,14-5 16 15,-5 1-16-15,-9 4 18 0,0 0-18 0,8-3 18 16,1-4-18-16,-9 7 17 0,0 0-17 0,9-9 18 16,2-1-18-16,-11 10 21 0,0 0-21 0,12-14 22 15,4-4-22-15,-16 18 27 0,0 0-27 0,16-20 28 16,0-6-28-16,-16 26 20 0,0 0-20 0,14-28 20 15,-5-3-20-15,-9 31 17 0,0 0-17 0,7-31 17 16,-4 5-17-16,-3 26 14 0,0 0-14 0,-2-26 14 0,-6-4-14 16,8 30 12-16,0 0-12 0,-13-27 12 0,-3 3-12 15,16 24 10-15,0 0-10 0,-16-20 11 0,-1 5-11 16,17 15 13-16,0 0-13 0,-18-14 14 0,1 4-14 16,17 10 12-16,0 0-12 0,-16-5 13 0,0 1-13 15,16 4 15-15,0 0-15 0,-18 5 15 0,-3 11-15 16,21-16 12-16,0 0-12 0,-25 26 12 0,-3 12-12 15,28-38 9-15,0 0-9 0,-30 47 10 0,-2 8-10 16,32-55 7-16,0 0-7 0,-26 54 8 0,1-6-8 0,25-48 1 16,0 0-1-16,-17 42 1 0,6-10-1 0,0 1-1133 15</inkml:trace>
  <inkml:trace contextRef="#ctx0" brushRef="#br0" timeOffset="29340.76">26150 16297 180 0,'0'0'0'0,"0"0"0"0,0 0 0 16,0 0 66-16,0 0-66 0,0 7 67 0,0-7-67 0,0 0 107 16,0 0-107-16,0 0 108 0,0 0-108 0,0 0 28 15,0 0-28-15,0 0 29 0,0 0-29 0,0 0 17 0,0 0-17 16,0 0 17-16,3 8-17 0,-3-8 10 0,0 0-10 16,0 0 10-16,0 0-10 0,0 0 7 0,0 0-7 15,0 0 8-15,4 9-8 0,-4-9 6 0,0 0-6 16,0 0 6-16,0 0-6 0,0 0 7 0,0 0-7 15,0 0 8-15,3 7-8 0,-3-7 6 0,0 0-6 16,0 0 7-16,0 0-7 0,0 0 5 0,0 0-5 0,0 0 6 16,0 0-6-16,0 0 4 0,0 0-4 0,0 0 5 15,7 2-5-15,-7-2 3 0,0 0-3 0,0 0 4 16,0 0-4-16,0 0 6 0,0 0-6 0,0 0 6 16,0 0-6-16,0 0 8 0,0 0-8 0,0 0 8 15,0 0-8-15,0 0 10 0,0 0-10 0,0 0 11 16,0 0-11-16,0 0 9 0,0 0-9 0,0-9 9 15,0 9-9-15,0 0 6 0,0 0-6 0,0-7 6 16,0 7-6-16,0 0 4 0,0 0-4 0,0-7 5 16,0 7-5-16,0 0 3 0,0 0-3 0,0 0 3 0,0 0-3 15,0 0 5-15,0 0-5 0,0-7 5 0,0 7-5 16,0 0 8-16,0 0-8 0,0 0 8 0,0 0-8 16,0 0 12-16,0 0-12 0,0 7 12 0,0-7-12 15,0 0 16-15,0 0-16 0,0 0 16 0,0 0-16 16,0 0 17-16,0 0-17 0,0 7 17 0,0-7-17 15,0 0 15-15,0 0-15 0,0 0 15 0,-9 3-15 16,9-3 15-16,0 0-15 0,0 0 16 0,0 0-16 0,0 0 15 16,0 0-15-16,0 0 15 0,-7-1-15 0,7 1 17 15,0 0-17-15,0 0 18 0,0 0-18 0,0 0 19 16,0 0-19-16,0 0 20 0,-7 8-20 0,7-8 21 0,0 0-21 16,0 0 21-16,-3 7-21 0,3-7 20 0,0 0-20 15,0 0 20-15,-2 7-20 0,2-7 13 0,0 0-13 16,0 0 13-16,0 14-13 0,0-14 8 0,0 0-8 15,0 10 8-15,0 3-8 0,0-13 5 0,0 0-5 16,0 13 5-16,0 1-5 0,0-14 3 0,0 0-3 0,-2 16 4 16,-1 6-4-16,3-22 2 0,0 0-2 0,-4 23 2 15,1-2-2-15,3-21 1 0,0 0-1 0,-2 20 1 16,0-4-1-16,2-16 0 0,0 0 0 0,0 14 1 16,2 0-1-16,-2-14 0 0,0 0 0 0,2 13 0 15,-1 3 0-15,-1-16 0 0,0 0 0 0,2 21 0 16,0 1 0-16,-2-22 0 0,0 0 0 0,2 21 0 15,0-4 0-15,-2-17-1 0,0 0 1 0,1 19 0 16,1 9 0-16,-2-28-1 0,0 0 1 0,0 24 0 16,-2-5 0-16,2-19-1 0,0 0 1 0,-1 12-1 15,2-5 1-15,-1-7-2 0,0 0 2 0,0 7-1 0,-1 4 1 16,1-11-3-16,0 0 3 0,-2 10-2 0,2-3 2 16,0-7-5-16,0 0 5 0,0 0-4 0,3 9 4 15,-3-9-6-15,0 0 6 0,0 0-5 0,0 0 5 16,0 0-8-16,0 0 8 0,0 0-8 0,2 7 8 15,-2-7-8-15,0 0 8 0,0 0-8 0,0 0 8 16,0 0-9-16,0 0 9 0,0-7-8 0,0 7 8 0,0 0-7 16,0 0 7-16,0-16-7 0,0-5 7 0,0 21-7 15,0 0 7-15,4-34-7 0,3-6 7 0,-7 40-6 16,0 0 6-16,7-49-6 0,-2-2 6 0,-5 51-6 16,0 0 6-16,4-51-6 0,-1 8 6 0,-3 43-6 15,0 0 6-15,5-33-6 0,1 6 6 0,-6 27-7 0,0 0 7 16,3-25-6-16,-1 6 6 0,-2 19-5 0,0 0 5 15,2-15-4-15,1-3 4 0,-3 18-3 0,0 0 3 16,0-19-3-16,2-1 3 0,-2 20-2 0,0 0 2 16,2-18-1-16,0 6 1 0,-2 12-1 0,0 0 1 0,1-9 0 15,-1 9 0-15,0 0-1 0,0 0 1 0,0-10 0 16,0 10 0-16,0 0 0 0,0 0 0 0,4-10 0 16,-4 10 0-16,0 0 0 0,0 0 0 0,0 0 0 15,0 0 0-15,0 0 0 0,0 0 0 0,0 0 0 16,0 0 0-16,0 0 0 0,0 0 0 0,0 0 0 15,2 7 0-15,-2-7 0 0,0 0 0 0,0 8 1 16,0 6-1-16,0-14 0 0,0 0 0 0,0 17 1 16,0 4-1-16,0-21 1 0,0 0-1 0,0 26 1 15,0 5-1-15,0-31 1 0,0 0-1 0,0 37 2 0,0 8-2 16,0-45 2-16,0 0-2 0,0 48 3 0,0 7-3 16,0-55 3-16,0 0-3 0,0 56 3 0,-4-2-3 15,4-54 3-15,0 0-3 0,-5 45 3 0,1-9-3 16,4-36 3-16,0 0-3 0,-7 31 3 0,4-5-3 15,3-26 2-15,0 0-2 0,-2 22 3 0,2 1-3 16,0-23 1-16,0 0-1 0,-2 19 1 0,-1-2-1 16,3-17 0-16,0 0 0 0,-2 12 0 0,0-3 0 15,2-9 0-15,0 0 0 0,0 7 0 0,0-7 0 0,0 0-1 16,0 0 1-16,0 9-1 0,0-9 1 0,0 0-3 16,0 0 3-16,0 0-3 0,-7-4 3 0,7 4-4 0,0 0 4 15,2-14-4-15,1-8 4 0,-3 22-5 0,0 0 5 16,6-33-5-16,-1-3 5 0,-5 36-3 0,0 0 3 15,2-40-3-15,-4-3 3 0,2 43-1 0,0 0 1 16,-2-45-1-16,4-6 1 0,-2 51 0 0,0 0 0 16,3-50 0-16,1 7 0 0,-4 43 0 0,0 0 0 15,5-36 0-15,-5 3 0 0,0 33 1 0,0 0-1 0,0-28 1 16,0 6-1-16,0 22 1 0,0 0-1 0,2-20 2 16,2 5-2-16,-4 15 2 0,0 0-2 0,1-12 2 15,-1 12-2-15,0 0 0 0,0 0 0 0,-5-7 0 16,5 7 0-16,0 0-1 0,0 0 1 0,0 0 0 15,0 0 0-15,0 0-3 0,0 0 3 0,0 0-3 16,4 7 3-16,-4-7-6 0,0 0 6 0,1 10-5 16,1 7 5-16,-2-17-12 0,0 0 12 0,2 30-11 15,0 8 11-15,-2-38-12 0,0 0 12 0,0 43-12 16,0 0 12-16,0-43-14 0,0 0 14 0,0 40-13 16,1-2 13-16,-1-38-8 0,0 0 8 0,2 33-7 15,-2-9 7-15,0-24-4 0,0 0 4 0,-2 20-4 0,-1-3 4 16,3-17-2-16,0 0 2 0,-2 12-1 0,0-3 1 15,2-9-1-15,0 0 1 0,-1 7 0 0,1-7 0 16,0 0 0-16,0 0 0 0,0 0 0 0,-6 0 0 16,6 0 0-16,0 0 0 0,-5-9 0 0,3-10 0 15,2 19 0-15,0 0 0 0,-2-28 1 0,1-12-1 0,1 40 1 16,0 0-1-16,-2-46 2 0,4-8-2 0,-2 54 1 16,0 0-1-16,3-54 2 0,4 8-2 0,-7 46 1 15,0 0-1-15,4-38 2 0,-1 6-2 0,-3 32 0 16,0 0 0-16,0-24 0 0,0 9 0 0,0 15-3 0,0 0 3 15,2-9-2-15,-2 9 2 0,0 0-8 0,0 0 8 16,0 0-8-16,0 0 8 0,0 0-12 0,0 0 12 16,7 19-12-16,-3 21 12 0,-4-40-18 0,0 0 18 15,5 52-18-15,0 5 18 0,1 2-606 0</inkml:trace>
  <inkml:trace contextRef="#ctx0" brushRef="#br0" timeOffset="40036.58">24836 18669 171 0,'0'0'0'0,"0"0"3"0,0 0-3 0,-30-26 3 16,14 9-3-16,16 17 19 0,0 0-19 0,-11-12 20 16,1 2-20-16,10 10 29 0,0 0-29 0,-8-11 30 0,5-1-30 15,3 12 25-15,0 0-25 0,-2-14 26 0,0-1-26 16,2 15 25-16,0 0-25 0,0-19 26 0,-3-2-26 16,3 21 20-16,0 0-20 0,-2-21 20 0,0 0-20 15,2 21 18-15,0 0-18 0,0-22 18 0,0 1-18 16,0 21 13-16,0 0-13 0,0-22 14 0,-1 2-14 15,1 20 8-15,0 0-8 0,-4-20 9 0,1-3-9 0,3 23 4 16,0 0-4-16,-2-22 4 0,4 3-4 0,-2 19 1 16,0 0-1-16,1-21 2 0,1-2-2 0,-2 23 0 15,0 0 0-15,0-20 1 0,-2 4-1 0,2 16 0 0,0 0 0 16,-1-14 1-16,1 6-1 0,0 8 0 0,0 0 0 16,0-6 1-16,0 6-1 0,0 0 3 0,0 0-3 15,0 0 3-15,0-10-3 0,0 10 5 0,0 0-5 16,1-9 5-16,3-1-5 0,-4 10 9 0,0 0-9 15,5-12 10-15,2-5-10 0,-7 17 13 0,0 0-13 0,9-23 14 16,2-5-14-16,-11 28 15 0,0 0-15 0,8-31 15 16,-2 2-15-16,-6 29 12 0,0 0-12 0,5-24 12 15,0 5-12-15,-5 19 9 0,0 0-9 0,4-14 10 16,-4 14-10-16,0 0 6 0,0 0-6 0,0-7 6 16,0 7-6-16,0 0 3 0,0 0-3 0,0 0 4 15,10-9-4-15,-10 9 1 0,0 0-1 0,7-3 1 16,2-4-1-16,-9 7 0 0,0 0 0 0,9-9 0 15,0 0 0-15,-9 9-1 0,0 0 1 0,7-7 0 16,-7 7 0-16,0 0-2 0,0 0 2 0,12-1-2 16,-12 1 2-16,0 0-3 0,0 0 3 0,9-2-3 15,-2 2 3-15,-7 0-2 0,0 0 2 0,0 0-1 0,9 0 1 16,-9 0-1-16,0 0 1 0,0 0 0 0,16 17 0 16,-16-17 0-16,0 0 0 0,12 16 0 0,1-1 0 15,-13-15 0-15,0 0 0 0,15 20 0 0,-2 2 0 16,-13-22 0-16,0 0 0 0,12 19 0 0,-5-7 0 15,-7-12 0-15,0 0 0 0,5 9 0 0,1-1 0 16,-6-8 0-16,0 0 0 0,7 7 0 0,-4 0 0 0,-3-7-1 16,0 0 1-16,4 7 0 0,-1 0 0 0,-3-7-1 15,0 0 1-15,0 0 0 0,13 11 0 0,-13-11-1 16,0 0 1-16,0 0 0 0,7 10 0 0,-7-10-3 16,0 0 3-16,3 9-2 0,4 4 2 0,-7-13-6 0,0 0 6 15,9 13-6-15,-2-3 6 0,-7-10-9 0,0 0 9 16,4 9-8-16,-1 3 8 0,-3-12-10 0,0 0 10 15,4 12-9-15,-1-2 9 0,-3-10-10 0,0 0 10 0,4 7-9 16,-1 2 9-16,-3-9-4 0,0 0 4 16,4 10-4-16,-1 1 4 0,-3-11-1 0,0 0 1 0,4 12-1 15,-2 3 1-15,-2-15 0 0,0 0 0 0,0 16 0 16,-2-2 0-16,2-14 0 0,0 0 0 0,-2 13 1 16,2 3-1-16,0-16 2 0,0 0-2 0,0 19 3 15,-3 0-3-15,3-19 3 0,0 0-3 0,-6 19 4 16,-1 4-4-16,7-23 1 0,0 0-1 0,-10 22 2 15,-4-1-2-15,14-21 0 0,0 0 0 0,-14 15 1 16,5-1-1-16,9-14 0 0,0 0 0 0,-7 12 0 16,1 1 0-16,6-13-1 0,0 0 1 0,-5 10 0 15,0 0 0-15,5-10-1 0,0 0 1 0,-7 11-1 16,0-1 1-16,7-10-3 0,0 0 3 0,-7 10-2 16,0 1 2-16,7-11-5 0,0 0 5 0,-7 10-4 0,0 1 4 15,7-11-7-15,0 0 7 0,-8 10-7 0,0 0 7 16,8-10-4-16,0 0 4 0,-11 11-4 0,2-3 4 15,9-8-5-15,0 0 5 0,-9 9-4 0,1 1 4 16,8-10-2-16,0 0 2 0,-9 7-2 0,0-3 2 16,9-4 0-16,0 0 0 0,-9 2 0 0,0-1 0 15,9-1 2-15,0 0-2 0,-9-1 2 0,1-3-2 0,8 4 8 16,0 0-8-16,-11-5 9 0,0-4-9 0,11 9 12 16,0 0-12-16,-10-15 12 0,1-11-12 0,9 26 13 15,0 0-13-15,-7-35 13 0,4-8-13 0,3 43 12 0,0 0-12 16,0-52 12-16,1-5-12 0,-1 57 6 0,0 0-6 15,7-59 7-15,7 2-7 0,1 0-420 0</inkml:trace>
  <inkml:trace contextRef="#ctx0" brushRef="#br0" timeOffset="47331.11">23673 16311 91 0,'0'0'0'0,"0"0"0"0,0 0 0 16,0 0 0-16,0 0 0 0,0 0 1 0,0 0-1 15,0 0 1-15,0 0-1 0,0 0 2 0,0 0-2 16,0 0 3-16,0 0-3 0,0 0 4 0,0 0-4 16,0 0 8-16,0 0-8 0,0 0 8 0,0 0-8 15,0 0 7-15,0 0-7 0,0 0 8 0,-3 17-8 0,3-17 7 16,0 0-7-16,0 0 7 0,0 0-7 0,0 0 7 16,0 0-7-16,0 0 7 0,0 0-7 0,0 0 7 15,0 0-7-15,0 0 7 0,0 0-7 0,0 0 3 16,0 0-3-16,0 0 4 0,0 0-4 0,0 0 1 0,0 0-1 15,0 0 2-15,0 0-2 0,0 0 0 0,0 0 0 16,0 0 1-16,0 0-1 0,0 0 0 0,0 0 0 16,0 0 0-16,0 0 0 0,0 0 0 0,0 0 0 15,0 0 0-15,0 0 0 0,0 0 0 0,0 0 0 0,0 0 1 16,0 0-1-16,0 0 2 0,0 0-2 0,0 0 2 16,0 0-2-16,0 0 9 0,0 0-9 0,0 0 10 15,0 0-10-15,0 0 19 0,0 0-19 0,0 0 19 16,0 0-19-16,0 0 22 0,0 0-22 0,0 0 23 15,0 0-23-15,0 0 18 0,0 0-18 0,0 0 18 16,0 0-18-16,0 0 17 0,0 0-17 0,0 0 17 16,-9-4-17-16,9 4 12 0,0 0-12 0,0 0 13 15,0 0-13-15,0 0 11 0,0 0-11 0,0 0 11 16,-7 6-11-16,7-6 13 0,0 0-13 0,0 0 14 16,0 0-14-16,0 0 14 0,0 0-14 0,0 0 14 15,-7-6-14-15,7 6 14 0,0 0-14 0,0 0 15 0,0 0-15 16,0 0 13-16,0 0-13 0,0 0 14 0,-7 4-14 15,7-4 7-15,0 0-7 0,0 0 8 0,0 0-8 16,0 0 4-16,0 0-4 0,0 0 5 0,0 0-5 16,0 0 2-16,0 0-2 0,0 0 3 0,0 0-3 15,0 0 4-15,0 0-4 0,0 0 5 0,0 7-5 16,0-7 7-16,0 0-7 0,0 0 8 0,0 0-8 16,0 0 11-16,0 0-11 0,0 0 12 0,-7 7-12 0,7-7 13 15,0 0-13-15,0 0 14 0,0 0-14 0,0 0 15 16,0 0-15-16,0 0 15 0,-7 1-15 0,7-1 13 15,0 0-13-15,0 0 14 0,0 0-14 0,0 0 12 0,0 0-12 16,0 0 12-16,0 0-12 0,0 0 8 0,0 0-8 16,0 0 8-16,8 0-8 0,-8 0 4 0,0 0-4 15,0 0 4-15,14 2-4 0,1 0-487 0</inkml:trace>
  <inkml:trace contextRef="#ctx0" brushRef="#br0" timeOffset="48916.94">23617 16297 225 0,'0'0'0'0,"0"14"0"0,3 24 0 16,-3-38 3-16,0 0-3 0,2 52 4 0,-2 5-4 16,0-57 10-16,0 0-10 0,-2 58 11 0,-5 5-11 15,7-63 11-15,0 0-11 0,-9 52 11 0,4-21-11 0,5-31 5 16,0 0-5-16,-5 21 6 0,1-8-6 0,4-13 3 15,0 0-3-15,-3 7 3 0,3-7-3 0,0 0 7 0,0 0-7 16,-7-12 7-16,1-21-7 0,6 33 16 0,0 0-16 16,-5-43 16-16,5-5-16 0,0 48 25 0,0 0-25 15,2-47 25-15,-2 5-25 0,0 42 27 0,0 0-27 16,2-38 27-16,1 5-27 0,-3 33 35 0,0 0-35 16,2-27 35-16,-4 3-35 0,2 24 38 0,0 0-38 0,-3-21 38 15,-1 3-38-15,4 18 39 0,0 0-39 0,-2-15 39 16,2-1-39-16,0 16 31 0,0 0-31 0,2-17 31 15,2 0-31-15,-4 17 23 0,0 0-23 0,3-12 23 16,-1 3-23-16,-2 9 18 0,0 0-18 0,2-7 18 16,-2 7-18-16,0 0 9 0,0 0-9 0,10-3 10 15,-10 3-10-15,0 0 9 0,0 0-9 0,6 8 10 16,4 27-10-16,-10-35 10 0,0 0-10 0,9 43 11 16,-7-5-11-16,-2-38 11 0,0 0-11 0,-4 40 12 15,-3 7-12-15,7-47 13 0,0 0-13 0,-9 41 13 16,-1-15-13-16,10-26 14 0,0 0-14 0,-11 19 14 0,6-7-14 15,5-12 16-15,0 0-16 0,-5 9 17 0,5-9-17 16,0 0 19-16,0 0-19 0,0 0 19 0,-9-9-19 16,9 9 20-16,0 0-20 0,-4-20 21 0,6-8-21 15,-2 28 20-15,0 0-20 0,2-31 20 0,1 1-20 16,-3 30 21-16,0 0-21 0,2-27 21 0,-4 2-21 16,2 25 19-16,0 0-19 0,0-19 20 0,4 7-20 15,-4 12 16-15,0 0-16 0,0-7 17 0,0 7-17 16,0 0 10-16,0 0-10 0,-6-7 11 0,6 7-11 0,0 0 8 15,0 0-8-15,0 0 8 0,0 0-8 0,0 0 4 16,0 0-4-16,0 0 4 0,0 0-4 0,0 0 2 16,0 0-2-16,0 0 2 0,0 0-2 0,0 0 1 0,0 0-1 15,9 18 1-15,-2 13-1 0,-7-31 1 0,0 0-1 16,6 43 1-16,-8 6-1 0,2-49 1 0,0 0-1 16,-5 48 1-16,-2 4-1 0,7-52 1 0,0 0-1 0,-6 45 2 15,3-10-2-15,3-35 0 0,0 0 0 16,-4 29 0-16,1 0 0 0,3-29-2 0,0 0 2 0,0 23-1 15,3-14 1-15,1 1-891 0</inkml:trace>
  <inkml:trace contextRef="#ctx0" brushRef="#br0" timeOffset="50031.15">23596 17321 449 0,'0'0'0'0,"0"0"0"0,-15-3 0 0,15 3 0 16,0 0 0-16,-12-4 0 0,0-1 0 0,12 5 0 15,0 0 0-15,-13-7 0 0,1 2 0 0,12 5 7 16,0 0-7-16,-9-4 7 0,2 4-7 0,7 0 19 0,0 0-19 16,0 0 20-16,0 0-20 0,0 0 30 0,0 0-30 15,-7-3 30-15,7 3-30 0,0 0 31 0,0 0-31 16,-2-12 31-16,8 5-31 0,-6 7 27 0,0 0-27 0,8-9 27 15,7-3-27-15,-15 12 25 0,0 0-25 0,19-14 26 16,6 1-26-16,-25 13 24 0,0 0-24 0,26-11 24 16,1 1-24-16,-27 10 29 0,0 0-29 0,26-7 29 15,1 2-29-15,-27 5 30 0,0 0-30 0,24-6 31 16,-8 5-31-16,-16 1 28 0,0 0-28 0,12 1 29 16,-12-1-29-16,0 0 22 0,0 0-22 0,7 26 23 15,-7 14-23-15,0-40 16 0,0 0-16 0,-5 49 16 16,-11 1-16-16,16-50 11 0,0 0-11 0,-23 50 12 15,-5-1-12-15,28-49 5 0,0 0-5 0,-32 39 6 16,2-6-6-16,30-33 3 0,0 0-3 0,-24 26 3 16,6-10-3-16,18-16 0 0,0 0 0 0,-14 10 0 15,3-3 0-15,11-7-1 0,0 0 1 0,-12 2 0 0,5-2 0 16,7 0-1-16,0 0 1 0,0 0-1 0,0 0 1 16,0 0-2-16,0 0 2 0,0 0-1 0,0 0 1 15,0 0 0-15,0 0 0 0,0 0 0 0,0 0 0 16,0 0 0-16,0 0 0 0,7-2 0 0,5 2 0 15,-12 0 2-15,0 0-2 0,18 0 2 0,14 0-2 0,-32 0 3 16,0 0-3-16,33 0 4 0,3 0-4 0,-36 0 3 16,0 0-3-16,28 0 3 0,-7 0-3 0,-21 0 2 15,0 0-2-15,18 2 3 0,-1 1-3 0,-17-3 1 0,0 0-1 16,18 4 2-16,0-1-2 0,-18-3 2 0,0 0-2 16,14 4 3-16,-7-1-3 0,-7-3 2 0,0 0-2 15,0 0 3-15,7 4-3 0,-7-4 0 0,0 0 0 16,0 0 1-16,0 0-1 0,0 0-1 0,0 0 1 15,0 8-1-15,0-8 1 0,0 0-764 0</inkml:trace>
  <inkml:trace contextRef="#ctx0" brushRef="#br0" timeOffset="51066.55">23596 17930 206 0,'0'0'0'0,"0"0"9"0,0 0-9 0,7-14 9 0,3 8-9 15,-10 6 18-15,0 0-18 0,13-2 19 0,4 0-19 16,-17 2 34-16,0 0-34 0,20-2 34 0,-1 2-34 16,-19 0 44-16,0 0-44 0,18 2 45 0,-4 2-45 15,-14-4 41-15,0 0-41 0,12 3 41 0,0 0-41 16,-12-3 38-16,0 0-38 0,13 18 39 0,6 18-39 15,-19-36 22-15,0 0-22 0,16 45 23 0,-11 0-23 0,-5-45 13 16,0 0-13-16,-1 40 14 0,-8-5-14 16,9-35 9-16,0 0-9 0,-14 31 10 0,-4-4-10 0,18-27 6 15,0 0-6-15,-19 25 7 0,-3-3-7 0,22-22 4 0,0 0-4 16,-19 17 4-16,8-6-4 0,11-11 3 0,0 0-3 16,-12 7 3-16,0-4-3 0,12-3 2 0,0 0-2 15,-11 2 3-15,4 0-3 0,7-2 2 0,0 0-2 16,0 0 2-16,-5-7-2 0,5 7 2 0,0 0-2 15,2-7 2-15,3-2-2 0,-5 9 2 0,0 0-2 16,9-10 2-16,3-2-2 0,-12 12 1 0,0 0-1 0,16-14 2 16,7-2-2-16,-23 16 2 0,0 0-2 0,23-14 2 15,-4 6-2-15,-19 8 2 0,0 0-2 0,16-5 2 16,-2 3-2-16,-14 2 4 0,0 0-4 0,13 0 4 16,-1 2-4-16,-12-2 5 0,0 0-5 0,12 3 6 15,-3 0-6-15,-9-3 7 0,0 0-7 0,0 0 8 16,11 6-8-16,-11-6 6 0,0 0-6 0,8 8 7 15,5 13-7-15,-13-21 11 0,0 0-11 0,10 24 12 16,-4-3-12-16,-6-21 13 0,0 0-13 0,0 23 13 16,-6 6-13-16,6-29 14 0,0 0-14 0,-10 28 14 15,-6-6-14-15,16-22 13 0,0 0-13 0,-21 17 14 0,-6-1-14 16,27-16 13-16,0 0-13 0,-30 16 14 0,-7-3-14 16,37-13 18-16,0 0-18 0,-39 9 19 0,4-2-19 15,35-7 18-15,0 0-18 0,-35 5 18 0,1-1-18 16,34-4 20-16,0 0-20 0,-30 1 20 0,7-1-20 15,23 0 6-15,0 0-6 0,-19-5 6 0,1-2-6 16,18 7 0-16,0 0 0 0,-10-10 1 0,8-9-1 0,-3 0-711 16</inkml:trace>
  <inkml:trace contextRef="#ctx0" brushRef="#br0" timeOffset="53098.45">24694 18565 165 0,'0'0'0'0,"0"0"18"0,0 0-18 0,-37-26 18 16,14 7-18-16,23 19 35 0,0 0-35 0,-19-20 35 15,5-3-35-15,14 23 37 0,0 0-37 0,-14-26 38 16,7-3-38-16,7 29 34 0,0 0-34 0,-4-31 34 16,2 0-34-16,2 31 25 0,0 0-25 0,2-33 25 15,5-2-25-15,-7 35 19 0,0 0-19 0,9-35 19 16,0 1-19-16,-9 34 11 0,0 0-11 0,9-30 12 16,-6 8-12-16,-3 22 7 0,0 0-7 0,9-21 7 15,3 0-7-15,-12 21 4 0,0 0-4 0,15-20 4 0,-1-1-4 16,-14 21 0-16,0 0 0 0,19-17 1 0,2 6-1 15,-21 11 1-15,0 0-1 0,25-9 1 0,-2-1-1 16,-23 10 0-16,0 0 0 0,23-10 0 0,-2-1 0 16,-21 11-3-16,0 0 3 0,16-10-2 0,-4 0 2 15,-12 10-8-15,0 0 8 0,13-7-8 0,-8 5 8 16,-5 2-12-16,0 0 12 0,7-2-11 0,0 0 11 16,-7 2-14-16,0 0 14 0,7 0-14 0,0 0 14 0,-7 0-13 15,0 0 13-15,0 0-13 0,9 0 13 0,-9 0-7 16,0 0 7-16,0 0-7 0,16 14 7 0,-16-14-3 0,0 0 3 15,16 16-2-15,-2-1 2 0,-14-15 0 0,0 0 0 16,12 18 0-16,2 1 0 0,-14-19 0 0,0 0 0 16,13 17 0-16,-6-8 0 0,-7-9 0 0,0 0 0 15,5 7 0-15,-5-7 0 0,0 0 0 0,0 0 0 16,10 17 0-16,6 5 0 0,-2 1-265 0</inkml:trace>
  <inkml:trace contextRef="#ctx0" brushRef="#br0" timeOffset="70275.99">26234 17930 219 0,'0'0'0'15,"0"0"16"-15,0 0-16 0,0 0 16 0,-7 9-16 16,7-9 9-16,0 0-9 0,0 0 10 0,-1 9-10 15,1-9 22-15,0 0-22 0,0 0 22 0,0 5-22 16,0-5 24-16,0 0-24 0,0 0 25 0,0 14-25 16,0-14 25-16,0 0-25 0,0 10 26 0,0 0-26 0,0-10 24 15,0 0-24-15,0 13 24 0,-2 4-24 0,2-17 19 16,0 0-19-16,-4 17 19 0,2-3-19 0,2-14 17 16,0 0-17-16,0 12 18 0,0 0-18 0,0-12 18 15,0 0-18-15,0 11 19 0,0-1-19 0,0-10 20 0,0 0-20 16,0 10 20-16,0 1-20 0,0-11 21 0,0 0-21 15,0 10 22-15,0 2-22 0,0-12 18 0,0 0-18 16,0 14 19-16,0 0-19 0,0-14 11 0,0 0-11 16,0 16 12-16,0-1-12 0,0-15 7 0,0 0-7 0,0 19 8 15,0 5-8-15,0-24 3 0,0 0-3 0,0 21 4 16,-1-4-4-16,1-17 1 0,0 0-1 0,-4 14 2 16,1-2-2-16,3-12 2 0,0 0-2 0,-2 11 3 15,0-1-3-15,2-10 4 0,0 0-4 0,-2 9 4 16,2-1-4-16,0-8 5 0,0 0-5 0,0 7 5 15,0 0-5-15,0-7 4 0,0 0-4 0,0 0 5 16,-1 11-5-16,1-11 4 0,0 0-4 0,0 0 4 16,-6 8-4-16,6-8 3 0,0 0-3 0,0 0 4 15,2 7-4-15,-2-7 4 0,0 0-4 0,0 0 4 0,4 7-4 16,-4-7 4-16,0 0-4 0,0 0 4 0,0 7-4 16,0-7 4-16,0 0-4 0,0 0 4 0,0 7-4 15,0-7 4-15,0 0-4 0,0 0 5 0,0 12-5 16,0-12 5-16,0 0-5 0,0 0 5 0,0 9-5 15,0-9 4-15,0 0-4 0,0 0 5 0,0 0-5 16,0 0 2-16,0 0-2 0,0 0 2 0,0 0-2 16,0 0 3-16,0 0-3 0,0 0 3 0,0 0-3 0,0 0 3 15,0 0-3-15,0-16 4 0,0 2-4 0,0 14 4 16,0 0-4-16,-2-17 5 0,-2-4-5 0,4 21 6 16,0 0-6-16,-3-24 7 0,1-2-7 0,2 26 7 15,0 0-7-15,-2-24 7 0,2 0-7 0,0 24 8 0,0 0-8 16,-3-25 9-16,1 3-9 0,2 22 9 0,0 0-9 15,0-17 9-15,0-4-9 0,0 21 9 0,0 0-9 16,2-23 9-16,1-1-9 0,-3 24 8 0,0 0-8 0,0-26 9 16,2 4-9-16,-2 22 10 0,0 0-10 0,0-23 10 15,0-3-10-15,0 26 11 0,0 0-11 0,2-24 12 16,0 7-12-16,-2 17 9 0,0 0-9 0,1-12 10 16,-1 3-10-16,0 9 7 0,0 0-7 0,0-7 8 15,0 7-8-15,0 0 6 0,0 0-6 0,4-9 6 16,-4 9-6-16,0 0 4 0,0 0-4 0,0 0 4 15,0 0-4-15,0 0 2 0,0 0-2 0,0 0 2 16,0 0-2-16,0 0 2 0,0 0-2 0,0 0 2 16,0 0-2-16,0 0 1 0,0 0-1 0,0 0 1 15,0 0-1-15,0 0 0 0,0 0 0 0,0 0 1 16,2 6-1-16,-2-6 0 0,0 0 0 0,0 10 1 0,0 4-1 16,0-14 1-16,0 0-1 0,1 24 1 0,5 18-1 15,-6-42 2-15,0 0-2 0,5 41 2 0,0-13-2 16,-5-28 6-16,0 0-6 0,4 26 7 0,-4 5-7 15,0-31 10-15,0 0-10 0,0 33 11 0,0 3-11 16,0-36 13-16,0 0-13 0,2 36 13 0,-4-3-13 16,2-33 11-16,0 0-11 0,-2 30 11 0,0-4-11 15,2-26 10-15,0 0-10 0,0 20 11 0,0 0-11 0,0-20 8 16,0 0-8-16,0 17 8 0,0-2-8 0,0-15 6 16,0 0-6-16,0 11 7 0,0-3-7 0,0-8 3 15,0 0-3-15,0 9 3 0,0-2-3 0,0-7 1 16,0 0-1-16,0 0 1 0,0 10-1 0,0-10 0 0,0 0 0 15,0 0 0-15,0 7 0 0,0-7-1 0,0 0 1 16,0 0 0-16,0 0 0 0,0 0-2 0,0 0 2 16,0 0-2-16,0-10 2 0,0 10-3 0,0 0 3 0,0-19-2 15,4-9 2-15,-4 28-3 0,0 0 3 16,5-36-3-16,2-2 3 0,-7 38-3 0,0 0 3 0,7-40-3 16,-2-2 3-16,-5 42-3 0,0 0 3 0,4-39-2 15,-2 1 2-15,-2 38-1 0,0 0 1 0,3-33-1 16,-1 5 1-16,-2 28-1 0,0 0 1 0,4-24 0 15,-3 1 0-15,-1 23 0 0,0 0 0 0,2-20 0 16,-4 0 0-16,2 20 0 0,0 0 0 0,-1-19 0 16,1-1 0-16,0 20 0 0,0 0 0 0,0-19 1 15,0 7-1-15,0 12 1 0,0 0-1 0,-6-9 1 16,6 9-1-16,0 0 0 0,0 0 0 0,-3-9 1 0,3 9-1 16,0 0 0-16,0 0 0 0,0 0 1 0,0 0-1 15,0 0 0-15,0 0 0 0,0 0 1 0,3 11-1 16,-3-11 1-16,0 0-1 0,-3 10 1 0,-1 4-1 15,4-14 1-15,0 0-1 0,-2 17 1 0,1 4-1 16,1-21 2-16,0 0-2 0,-2 24 2 0,-2 2-2 16,4-26 2-16,0 0-2 0,-5 24 3 0,0-3-3 15,5-21 4-15,0 0-4 0,-4 26 4 0,1 9-4 0,3-35 5 16,0 0-5-16,-2 34 5 0,0 1-5 0,2-35 6 16,0 0-6-16,-2 33 6 0,1 3-6 0,1-36 5 15,0 0-5-15,-2 33 6 0,0-9-6 0,2-24 3 16,0 0-3-16,0 21 4 0,4-2-4 0,-4-19 2 0,0 0-2 15,3 16 2-15,1-3-2 0,-4-13 0 0,0 0 0 16,2 13 1-16,-2-5-1 0,0-8 0 0,0 0 0 16,0 9 0-16,1-2 0 0,-1-7-1 0,0 0 1 15,0 0 0-15,4 10 0 0,-4-10-3 0,0 0 3 0,0 0-3 16,0 0 3-16,0 0-8 0,0 0 8 0,3-12-7 16,-6-7 7-16,3 19-12 0,0 0 12 0,-4-31-12 15,6-7 12-15,-2 38-16 0,0 0 16 0,4-42-16 16,1 2 16-16,-5 40-15 0,0 0 15 0,7-36-15 15,0 1 15-15,-7 35-16 0,0 0 16 0,5-31-15 16,-5 4 15-16,0 27-9 0,0 0 9 0,-2-26-8 16,1 7 8-16,1 19-6 0,0 0 6 0,1-16-5 15,7 0 5-15,-8 16-2 0,0 0 2 0,1-17-1 16,-2-2 1-16,1 19 0 0,0 0 0 0,0-17 0 16,0 3 0-16,0 14 0 0,0 0 0 0,0-10 1 15,0 3-1-15,0 7 0 0,0 0 0 0,0 0 1 0,0-9-1 16,0 9 1-16,0 0-1 0,0 0 2 0,0 0-2 15,0 0 1-15,0 0-1 0,0 0 1 0,0 10-1 16,0-10 0-16,0 0 0 0,0 19 1 0,0 13-1 16,0-32 0-16,0 0 0 0,0 41 0 0,0 6 0 15,0-47 0-15,0 0 0 0,0 50 0 0,-4 11 0 16,4-61 0-16,0 0 0 0,-4 60 0 0,3-6 0 0,1-54-2 16,0 0 2-16,-2 48-1 0,-2-3 1 0,4-45-4 15,0 0 4-15,-5 37-3 0,0-15 3 0,5-22-9 0,0 0 9 16,-2 12-8-16,4-3 8 0,0 0-743 0</inkml:trace>
  <inkml:trace contextRef="#ctx0" brushRef="#br0" timeOffset="71744.52">26220 17910 148 0,'0'0'0'0,"0"0"5"16,0 0-5-16,-3 12 5 0,-1 2-5 0,4-14 10 15,0 0-10-15,-2 12 11 0,1-4-11 0,1-8 15 0,0 0-15 16,-4 9 16-16,1 1-16 0,3-10 17 0,0 0-17 16,-2 12 17-16,0 2-17 0,2-14 17 0,0 0-17 15,-2 14 17-15,-3-2-17 0,5-12 31 0,0 0-31 16,-5 12 31-16,1 0-31 0,4-12 36 0,0 0-36 16,-3 14 36-16,-3 5-36 0,6-19 38 0,0 0-38 15,-8 21 39-15,-1-2-39 0,9-19 37 0,0 0-37 0,-7 14 37 16,1-2-37-16,6-12 32 0,0 0-32 0,-5 9 32 15,0-2-32-15,5-7 24 0,0 0-24 0,0 0 24 16,0 0-24-16,0 0 20 0,0 0-20 0,-7 7 21 16,7-7-21-16,0 0 16 0,0 0-16 0,-4 7 17 15,4-7-17-15,0 0 10 0,0 0-10 0,0 0 11 16,0 0-11-16,0 0 5 0,0 0-5 0,-7 0 6 16,7 0-6-16,0 0 5 0,0 0-5 0,0 0 5 15,0 0-5-15,0 0 5 0,0 0-5 0,0 0 5 0,0 0-5 16,0 0 4-16,0 0-4 0,0 0 4 0,0 0-4 15,0 0 5-15,0 0-5 0,0 0 6 0,-2 6-6 16,2-6 6-16,0 0-6 0,0 0 7 0,0 0-7 16,0 0 8-16,0 0-8 0,0 0 8 0,-5 7-8 15,5-7 8-15,0 0-8 0,0 0 9 0,0 0-9 16,0 0 7-16,0 0-7 0,0 7 7 0,0-7-7 16,0 0 7-16,0 0-7 0,0 0 7 0,0 0-7 15,0 0 6-15,0 0-6 0,0 0 6 0,2-7-6 0,-2 7 5 16,0 0-5-16,3-20 5 0,4-15-5 0,-7 35 5 15,0 0-5-15,11-42 5 0,3-4-5 0,-14 46 5 16,0 0-5-16,14-47 6 0,-3 0-6 0,-11 47 3 0,0 0-3 16,9-38 3-16,1 11-3 0,-10 27 2 0,0 0-2 15,7-18 3-15,-5 11-3 0,-2 7 1 0,0 0-1 16,0 0 1-16,0 0-1 0,0 0 1 0,0 0-1 16,0 0 1-16,0 0-1 0,0 0 2 0,0 0-2 0,0 0 3 15,0 0-3-15,0 0 6 0,0 0-6 0,0 0 6 16,0 0-6-16,0 0 10 0,0 0-10 0,-2 11 10 15,2-3-10-15,0-8 10 0,0 0-10 0,0 11 11 16,-1 1-11-16,1-12 12 0,0 0-12 0,-4 12 13 16,4-3-13-16,0-9 13 0,0 0-13 0,2 7 14 15,-2 1-14-15,0-8 16 0,0 0-16 0,-2 7 16 16,2 0-16-16,0-7 16 0,0 0-16 0,0 0 17 16,5 10-17-16,-5-10 16 0,0 0-16 0,6 9 17 15,2 8-17-15,-8-17 14 0,0 0-14 0,11 21 15 16,0 2-15-16,-11-23 13 0,0 0-13 0,8 19 13 0,-1-4-13 15,-7-15 11-15,0 0-11 0,7 14 11 0,1-2-11 16,-8-12 12-16,0 0-12 0,7 11 12 0,1-5-12 16,-8-6 5-16,0 0-5 0,7 4 6 0,-7-4-6 15,0 0 3-15,0 0-3 0,0 0 4 0,9 10-4 16,-9-10 3-16,0 0-3 0,6 7 3 0,1 2-3 16,-7-9 2-16,0 0-2 0,5 9 2 0,-3-3-2 15,-2-6 1-15,0 0-1 0,1 7 2 0,3 0-2 0,-4-7 1 16,0 0-1-16,0 0 1 0,2 11-1 0,-2-11 0 15,0 0 0-15,0 0 1 0,0 0-1 0,0 0 0 16,0 0 0-16,-7 5 0 0,0-9 0 0,7 4 0 0,0 0 0 16,-7-6 0-16,1-8 0 0,6 14 0 0,0 0 0 15,-5-19 0-15,0-6 0 0,5 25 0 0,0 0 0 16,-6-24 0-16,-1 5 0 0,7 19-1 0,0 0 1 16,-7-15 0-16,0-1 0 0,7 16 0 0,0 0 0 0,-5-14 0 15,1 4 0-15,4 10-1 0,0 0 1 0,-1-9 0 16,-1-1 0-16,2 10-1 0,0 0 1 0,-2-11 0 15,0 3 0-15,2 8-1 0,0 0 1 0,-1-11-1 16,1-4 1-16,0 15-2 0,0 0 2 0,1-14-1 16,3 2 1-16,-4 12-2 0,0 0 2 0,3-9-1 15,-3 9 1-15,0 0-1 0,0 0 1 0,2-9-1 16,-2 9 1-16,0 0 0 0,0 0 0 0,0 0 0 16,0 0 0-16,0 0 0 0,0 0 0 0,7 0 0 15,-7 0 0-15,0 0 1 0,0 0-1 0,7 9 1 16,-1 3-1-16,-6-12 2 0,0 0-2 0,10 24 3 0,8 16-3 15,-18-40 4-15,0 0-4 0,14 40 4 0,-7-12-4 16,-7-28 6-16,0 0-6 0,5 19 6 0,-3-4-6 16,-2-15 11-16,0 0-11 0,2 11 12 0,1-4-12 15,-3-7 8-15,0 0-8 0,4 10 9 0,-1 6-9 16,-3-16 8-16,0 0-8 0,4 15 9 0,-2-1-9 16,-2-14 4-16,0 0-4 0,3 9 5 0,-3-9-5 15,0 0-972-15</inkml:trace>
  <inkml:trace contextRef="#ctx0" brushRef="#br0" timeOffset="81874.45">28275 18115 354 0,'0'0'0'0,"0"0"4"0,0 0-4 0,0 0 4 16,0 0-4-16,0 0 7 0,0 0-7 0,0 0 7 15,0 0-7-15,0 0 12 0,0 0-12 0,0 0 13 16,0 0-13-16,0 0 32 0,0 0-32 0,0 0 32 16,0 0-32-16,0 0 25 0,0 0-25 0,0 0 25 15,0 0-25-15,0 0 21 0,0 0-21 0,0 0 21 16,0 0-21-16,0 0 28 0,0 0-28 0,-5 18 29 0,5-18-29 16,0 0 29-16,0 0-29 0,0 0 30 0,0 0-30 15,0 0 31-15,0 0-31 0,0 0 31 0,0 0-31 16,0 0 32-16,0 0-32 0,0 0 32 0,0 0-32 15,0 0 32-15,0 0-32 0,0 0 32 0,0 0-32 16,0 0 29-16,0 0-29 0,0 0 29 0,0 0-29 16,0 0 25-16,0 0-25 0,0 0 25 0,0 0-25 15,0 0 22-15,0 0-22 0,0 0 22 0,0 0-22 16,0 0 17-16,0 0-17 0,5 7 18 0,-5-7-18 0,0 0 11 16,0 0-11-16,5 7 11 0,-5-7-11 0,0 0 9 15,0 0-9-15,7 15 10 0,-5-4-10 0,-2-11 5 16,0 0-5-16,0 10 5 0,2 0-5 0,-2-10 2 0,0 0-2 15,2 11 2-15,-2 4-2 0,0-15 1 0,0 0-1 16,0 18 2-16,0 2-2 0,0-20 1 0,0 0-1 16,0 19 1-16,0-3-1 0,0-16 2 0,0 0-2 15,0 14 2-15,0 1-2 0,0-15 3 0,0 0-3 0,2 19 3 16,-2 2-3-16,0-21 3 0,0 0-3 0,0 24 4 16,1 6-4-16,-1-30 3 0,0 0-3 0,0 31 4 15,-3 5-4-15,3-36 4 0,0 0-4 0,-4 33 4 16,1-9-4-16,3-24 3 0,0 0-3 0,-2 18 4 15,0-6-4-15,2-12 3 0,0 0-3 0,0 7 4 16,0-7-4-16,0 0 3 0,0 0-3 0,2 8 3 16,-2-8-3-16,0 0 1 0,0 0-1 0,-4 7 2 15,4-7-2-15,0 0 0 0,0 0 0 0,0 0 0 16,0 0 0-16,0 0 0 0,0 0 0 0,0 0 0 16,7 4 0-16,-7-4-1 0,0 0 1 0,0 0 0 0,0 0 0 15,0 0-1-15,0 0 1 0,0 0 0 0,8-12 0 16,-8 12 0-16,0 0 0 0,3-11 0 0,2-1 0 15,-5 12 0-15,0 0 0 0,6-17 1 0,-3-2-1 16,-3 19 3-16,0 0-3 0,2-23 4 0,3-1-4 16,-5 24 8-16,0 0-8 0,6-24 8 0,-3 5-8 15,-3 19 15-15,0 0-15 0,0-17 15 0,0-1-15 16,0 18 16-16,0 0-16 0,0-15 17 0,0 1-17 0,0 14 17 16,0 0-17-16,-2-10 17 0,-1 1-17 0,3 9 13 15,0 0-13-15,-4-7 14 0,2-2-14 0,2 9 11 16,0 0-11-16,0-10 12 0,2 1-12 0,-2 9 9 0,0 0-9 15,0-7 9-15,0 7-9 0,0 0 7 0,0 0-7 16,-5-12 7-16,0 2-7 0,5 10 5 0,0 0-5 16,-4-11 6-16,4 1-6 0,0 10 4 0,0 0-4 15,2-10 5-15,-2-1-5 0,0 11 1 0,0 0-1 16,2-8 2-16,-2 8-2 0,0 0 0 0,0 0 0 0,3-9 0 16,-3 9 0-16,0 0-2 0,0 0 2 0,0 0-2 15,0-7 2-15,0 0-979 0</inkml:trace>
  <inkml:trace contextRef="#ctx0" brushRef="#br0" timeOffset="83690.61">26234 18060 181 0,'0'0'0'15,"0"0"14"-15,0 0-14 0,-7 9 15 0,2-2-15 16,5-7 13-16,0 0-13 0,0 0 13 0,0 0-13 16,0 0 9-16,0 0-9 0,0 0 9 0,0 0-9 15,0 0 5-15,0 0-5 0,2-9 6 0,3-1-6 16,-5 10 5-16,0 0-5 0,5-12 5 0,2-1-5 16,-7 13 6-16,0 0-6 0,6-10 6 0,-6 10-6 15,0 0 7-15,0 0-7 0,5-9 7 0,-5 9-7 0,0 0 7 16,0 0-7-16,0 0 7 0,11 7-7 0,-11-7 7 15,0 0-7-15,0 0 8 0,5 9-8 0,-5-9 9 16,0 0-9-16,0 0 9 0,9 7-9 0,-9-7 10 0,0 0-10 16,8 3 11-16,7 1-11 0,-15-4 14 0,0 0-14 15,21 3 14-15,5 1-14 0,-26-4 15 0,0 0-15 16,30 3 15-16,-3 1-15 0,-27-4 16 0,0 0-16 16,26 1 16-16,6 1-16 0,-32-2 14 0,0 0-14 15,32 2 14-15,-6 0-14 0,-26-2 27 0,0 0-27 0,23 1 28 16,-2 1-28-16,-21-2 45 0,0 0-45 0,21 0 46 15,-3 0-46-15,-18 0 45 0,0 0-45 0,19 0 46 16,4 0-46-16,-23 0 42 0,0 0-42 0,21 0 42 16,-5 0-42-16,-16 0 32 0,0 0-32 0,22 0 32 15,6 0-32-15,-28 0 21 0,0 0-21 0,35-3 21 16,7-4-21-16,-42 7 18 0,0 0-18 0,44-11 19 16,1-1-19-16,-45 12 19 0,0 0-19 0,38-12 19 15,-6 5-19-15,-32 7 18 0,0 0-18 0,28-3 18 16,1 1-18-16,-29 2 17 0,0 0-17 0,24-2 18 0,-10 0-18 15,-14 2 11-15,0 0-11 0,16 2 12 0,7 3-12 16,-23-5 8-16,0 0-8 0,25 7 9 0,5 0-9 16,-30-7 5-16,0 0-5 0,32 5 6 0,3 1-6 15,-35-6 4-15,0 0-4 0,35 7 4 0,-5-1-4 16,-30-6 1-16,0 0-1 0,27 7 2 0,-4 0-2 16,-23-7 1-16,0 0-1 0,19 7 1 0,-5 0-1 15,-14-7 0-15,0 0 0 0,12 7 1 0,4 0-1 0,-16-7 0 16,0 0 0-16,16 5 0 0,0 0 0 0,-16-5 0 15,0 0 0-15,14 4 0 0,9-2 0 0,-23-2 0 16,0 0 0-16,23 1 1 0,-4 1-1 0,-19-2 1 0,0 0-1 16,20 3 1-16,6 3-1 0,-26-6 2 0,0 0-2 15,30 5 2-15,4-3-2 0,-34-2 5 0,0 0-5 16,33 0 6-16,-1 0-6 0,-32 0 5 0,0 0-5 16,26 0 5-16,-4 0-5 0,-22 0 5 0,0 0-5 15,23 0 6-15,1 0-6 0,-24 0 6 0,0 0-6 0,28-2 6 16,1 0-6-16,-29 2 6 0,0 0-6 0,26-2 6 15,-6-1-6-15,-20 3 5 0,0 0-5 0,17-2 6 16,-3 2-6-16,-14 0 2 0,0 0-2 0,14 2 2 16,-3 1-2-16,-11-3 1 0,0 0-1 0,11 2 1 15,-1-2-1-15,-10 0 0 0,0 0 0 0,9 0 1 16,-2 2-1-16,-7-2 0 0,0 0 0 0,7 3 0 16,0 1 0-16,-7-4-1 0,0 0 1 0,11 2 0 15,3-1 0-15,-14-1-1 0,0 0 1 0,14 2 0 16,-2 0 0-16,-12-2-1 0,0 0 1 0,14 1 0 0,4 1 0 15,-18-2 0-15,0 0 0 0,19 2 0 0,-1 0 0 16,-18-2 0-16,0 0 0 0,18 3 1 0,1 1-1 16,-19-4 2-16,0 0-2 0,21 1 3 0,-3 1-3 15,-18-2 5-15,0 0-5 0,18 2 5 0,-3-1-5 16,-15-1 6-16,0 0-6 0,18 2 6 0,0 0-6 16,-18-2 8-16,0 0-8 0,16 2 9 0,-6-2-9 15,-10 0 8-15,0 0-8 0,7 0 9 0,-7 0-9 16,0 0 6-16,0 0-6 0,0 0 6 0,0 0-6 0,0 0 3 15,0 0-3-15,0 0 3 0,0 8-3 0,0-8 0 16,0 0 0-16,0 0 0 0,-2 7 0 0,2-7-6 16,0 0 6-16,0 0-6 0,0 0 6 0,0 0-894 15</inkml:trace>
  <inkml:trace contextRef="#ctx0" brushRef="#br0" timeOffset="90102.48">27369 18171 113 0,'0'0'0'0,"0"0"0"0,0 0 0 0,-2-7 0 16,2 7 0-16,0 0 1 0,0 0-1 0,0 0 2 0,0 0-2 16,0 0 3-16,0 0-3 0,0 0 4 0,-2 7-4 15,2-7 6-15,0 0-6 0,0 0 7 0,0 0-7 16,0 0 7-16,0 0-7 0,0 0 8 0,-9-5-8 16,0-1-54-16</inkml:trace>
  <inkml:trace contextRef="#ctx0" brushRef="#br0" timeOffset="97593.55">25825 16068 158 0,'0'0'0'0,"0"0"0"16,0 0 0-16,0 0-59 0</inkml:trace>
  <inkml:trace contextRef="#ctx0" brushRef="#br0" timeOffset="98302.19">25818 16061 203 0,'0'0'0'0,"0"0"0"15,0 0 0-15,0 0-2 0,0 0 2 0,-7 0-2 16,7 0 2-16,0 0 0 0,0 0 0 0,0 0 1 15,0 0-1-15,0 0 7 0,0 0-7 0,0 9 7 16,0 1-7-16,0-10 19 0,0 0-19 0,0 25 19 16,0 18-19-16,0-43 32 0,0 0-32 0,0 52 33 15,0 0-33-15,0-52 35 0,0 0-35 0,0 53 35 16,-5-4-35-16,5-49 32 0,0 0-32 0,-6 43 32 0,3-5-32 16,3-38 29-16,0 0-29 0,-2 42 29 0,2 8-29 15,0-50 24-15,0 0-24 0,-2 55 24 0,4 2-24 16,-2-57 19-16,0 0-19 0,0 49 19 0,2-13-19 15,-2-36 18-15,0 0-18 0,2 30 18 0,-1 1-18 16,-1-31 14-16,0 0-14 0,2 26 15 0,-4-9-15 16,2-17 14-16,0 0-14 0,-1 14 15 0,-1-2-15 15,2-12 21-15,0 0-21 0,-2 9 22 0,2-3-22 0,0-6 25 16,0 0-25-16,0 0 25 0,0 11-25 0,0-11 25 16,0 0-25-16,0 0 26 0,-7 7-26 0,7-7 31 15,0 0-31-15,0 0 31 0,-7-11-31 0,7 11 31 0,0 0-31 16,-2-15 32-16,0-11-32 0,2 26 29 0,0 0-29 15,-1-35 29-15,-1-8-29 0,2 43 25 0,0 0-25 16,-2-50 25-16,2-7-25 0,0 57 19 0,0 0-19 16,4-56 20-16,1 8-20 0,-5 48 16 0,0 0-16 15,7-49 16-15,0 1-16 0,-7 48 10 0,0 0-10 0,4-45 10 16,-3 5-10-16,-1 40 5 0,0 0-5 0,0-40 5 16,0-3-5-16,0 43 2 0,0 0-2 0,2-41 2 15,0 1-2-15,-2 40 0 0,0 0 0 0,0-35 1 16,0 7-1-16,0 28 0 0,0 0 0 0,0-22 0 15,0 6 0-15,0 16 0 0,0 0 0 0,0-12 0 16,0 4 0-16,0 8 0 0,0 0 0 0,0-7 0 16,-2 0 0-16,2 7 0 0,0 0 0 0,-2-7 0 15,2 7 0-15,0 0 0 0,0 0 0 0,0 0 0 16,0 0 0-16,0 0 0 0,0 0 0 0,0 0 1 16,0 0-1-16,0 0 0 0,0 0 0 0,0 0 1 0,0 0-1 15,0 0 1-15,0 0-1 0,0 0 2 0,-5 15-2 16,5-15 1-16,0 0-1 0,-3 32 2 0,3 18-2 15,0-50 2-15,0 0-2 0,3 57 2 0,-1 2-2 16,-2-59 2-16,0 0-2 0,3 62 3 0,1 2-3 16,-4-64 2-16,0 0-2 0,2 68 3 0,-2 4-3 15,0-72 2-15,0 0-2 0,1 76 3 0,7-5-3 0,-8-71 1 16,0 0-1-16,5 57 2 0,-3-17-2 0,-2-40 0 16,0 0 0-16,1 31 1 0,3-3-1 0,-4-28 0 15,0 0 0-15,3 23 1 0,-1-6-1 0,-2-17 0 0,0 0 0 16,0 14 1-16,0-4-1 0,0-10 0 0,0 0 0 15,0 7 0-15,-2 0 0 0,2-7 0 0,0 0 0 16,-8-2 0-16,-8-13 0 0,2-1-844 0</inkml:trace>
  <inkml:trace contextRef="#ctx0" brushRef="#br0" timeOffset="98869.34">25839 16041 382 0,'0'0'0'0,"0"0"0"0,-7 0 0 16,7 0 3-16,0 0-3 0,-7 1 4 0,7-1-4 15,0 0 5-15,0 0-5 0,-9 9 6 0,6-2-6 16,3-7 4-16,0 0-4 0,-2 7 4 0,-5 0-4 15,7-7 6-15,0 0-6 0,-7 8 6 0,2 4-6 16,5-12 5-16,0 0-5 0,-9 21 5 0,-4 12-5 16,13-33 3-16,0 0-3 0,-15 33 4 0,6-7-4 15,9-26 8-15,0 0-8 0,-11 26 9 0,-3 3-9 0,14-29 14 16,0 0-14-16,-14 28 14 0,5-12-14 16,9-16 20-16,0 0-20 0,-10 10 21 0,2-5-21 0,8-5 23 15,0 0-23-15,0 0 23 0,-10 5-23 0,10-5 26 16,0 0-26-16,0 0 27 0,-12-1-27 0,12 1 34 0,0 0-34 15,-8-2 34-15,8 2-34 0,0 0 34 0,0 0-34 16,-8-7 34-16,6-2-34 0,2 9 34 0,0 0-34 16,0-15 34-16,3-11-34 0,-3 26 30 0,0 0-30 15,6-35 31-15,3-13-31 0,-9 48 23 0,0 0-23 16,10-49 23-16,2 3-23 0,-12 46 18 0,0 0-18 0,15-40 18 16,-3 12-18-16,-12 28 13 0,0 0-13 0,11-22 13 15,-3 6-13-15,-8 16 6 0,0 0-6 0,9-10 7 16,-2 8-7-16,-7 2 4 0,0 0-4 0,0 0 4 15,0 0-4-15,0 0 3 0,0 0-3 0,9 12 4 16,5 21-4-16,-14-33 5 0,0 0-5 0,14 47 5 16,-3 6-5-16,-11-53 5 0,0 0-5 0,7 52 6 15,3-9-6-15,-10-43 7 0,0 0-7 0,13 40 8 16,3 3-8-16,-16-43 9 0,0 0-9 0,23 40 10 16,8-7-10-16,-31-33 7 0,0 0-7 0,36 31 7 0,-1 0-7 15,0 1-759-15</inkml:trace>
  <inkml:trace contextRef="#ctx0" brushRef="#br0" timeOffset="100449.87">25756 16236 124 0,'0'0'0'0,"0"0"0"16,0 0 0-16,0 0 1 0,0 0-1 0,6 5 1 15,-6-5-1-15,0 0 4 0,0 0-4 0,0 0 4 16,0 0-4-16,0 0 11 0,0 0-11 0,0 0 11 16,0 0-11-16,0 0 20 0,0 0-20 0,0 0 21 15,8 0-21-15,-8 0 21 0,0 0-21 0,0 0 22 16,6 5-22-16,-6-5 18 0,0 0-18 0,12 4 19 16,7 3-19-16,-19-7 15 0,0 0-15 0,34 10 16 15,8 2-16-15,-42-12 21 0,0 0-21 0,44 11 21 16,2-6-21-16,-46-5 24 0,0 0-24 0,44 3 25 0,-3-3-25 15,-41 0 25-15,0 0-25 0,35-1 26 0,-1 1-26 16,-34 0 33-16,0 0-33 0,33 1 34 0,6 3-34 16,-39-4 33-16,0 0-33 0,44 3 34 0,4-3-34 15,-48 0 28-15,0 0-28 0,49 0 28 0,6 2-28 16,-55-2 26-16,0 0-26 0,56 4 27 0,-3 1-27 16,-53-5 22-16,0 0-22 0,46 7 23 0,-7-2-23 0,-39-5 20 15,0 0-20-15,35 3 21 0,-1 2-21 0,-34-5 18 16,0 0-18-16,35 7 19 0,6 0-19 0,-41-7 16 15,0 0-16-15,42 6 16 0,4-1-16 0,-46-5 15 0,0 0-15 16,46 3 16-16,-2-1-16 0,-44-2 15 0,0 0-15 16,46-2 16-16,-1-5-16 0,-45 7 15 0,0 0-15 15,44-10 16-15,-3-4-16 0,-41 14 19 0,0 0-19 16,35-12 20-16,-3 5-20 0,-32 7 21 0,0 0-21 16,28-5 22-16,-5 3-22 0,-23 2 22 0,0 0-22 0,18 0 23 15,-4 2-23-15,-14-2 15 0,0 0-15 0,11 2 15 16,-11-2-15-16,0 0 12 0,0 0-12 0,8 3 13 15,-8-3-13-15,0 0 9 0,0 0-9 0,7 9 10 16,-7-9-10-16,0 0 7 0,0 0-7 0,0 8 7 16,0-8-7-16,0 0 5 0,0 0-5 0,-8 7 6 15,1-5-6-15,7-2 4 0,0 0-4 0,-9 0 5 16,-4 0-5-16,13 0 1 0,0 0-1 0,-15-2 1 16,-5 0-1-16,20 2 0 0,0 0 0 0,-21 0 0 15,0 6 0-15,21-6-1 0,0 0 1 0,-21 7-1 16,3-4 1-16,18-3-2 0,0 0 2 0,-18 2-2 0,2 0 2 15,16-2-2-15,0 0 2 0,-15 3-2 0,0 2 2 16,15-5-1-16,0 0 1 0,-12 5 0 0,3-3 0 16,9-2 0-16,0 0 0 0,-7 0 0 0,7 0 0 15,0 0 0-15,0 0 0 0,0 0 1 0,-7 0-1 16,7 0 1-16,0 0-1 0,0 0 2 0,-7-2-2 16,7 2 2-16,0 0-2 0,0 0 2 0,0 0-2 15,0 0 4-15,0 0-4 0,0 0 4 0,0 0-4 0,0 0 6 16,0 0-6-16,0 0 6 0,0 0-6 0,0 0 8 15,0 0-8-15,0 0 9 0,0 0-9 0,0 0 9 16,0 0-9-16,0 0 9 0,-7-5-9 0,7 5 10 0,0 0-10 16,0 0 11-16,0 0-11 0,0 0 6 0,0 0-6 15,0 0 6-15,-7-3-6 0,7 3 4 0,0 0-4 16,0 0 4-16,0 0-4 0,0 0 2 0,0 0-2 16,0 0 2-16,0 0-2 0,0 0 1 0,0 0-1 0,0 0 1 15,0 0-1-15,0 0 1 0,0 0-1 0,0 0 1 16,0 0-1-16,0 0 1 0,0 0-1 0,0 0 1 15,0 0-1-15,0 0 1 0,0 0-1 0,0 7 2 16,0-7-2-16,0 0 2 0,0 0-2 0,0 0 2 16,0 0-2-16,0 0 3 0,0 0-3 0,7-2 3 15,-7 2-3-15,0 0 3 0,0 0-3 0,7-2 3 16,-7 2-3-16,0 0 3 0,0 0-3 0,7 5 4 16,-7-5-4-16,0 0 3 0,0 0-3 0,9 9 4 15,0 5-4-15,-9-14 4 0,0 0-4 0,14 33 4 16,2 17-4-16,-16-50 2 0,0 0-2 0,14 59 3 15,-3 7-3-15,-11-66 1 0,0 0-1 0,8 62 2 0,1-12-2 16,-9-50 0-16,0 0 0 0,9 47 0 0,-2 5 0 16,-7-52-3-16,0 0 3 0,7 53-2 0,0 1 2 15,0 0-934-15</inkml:trace>
  <inkml:trace contextRef="#ctx0" brushRef="#br0" timeOffset="102157.16">26592 17162 135 0,'0'0'0'0,"0"0"0"0,0 0 0 16,0 0 3-16,0 0-3 0,0 0 3 0,0 0-3 15,0 0 5-15,0 0-5 0,0 0 6 0,-5-5-6 0,5 5 9 16,0 0-9-16,0 0 9 0,0 0-9 0,0 0 11 16,0 0-11-16,0 0 11 0,-3-9-11 0,3 9 20 0,0 0-20 15,0 0 20-15,-4-7-20 0,4 7 25 16,0 0-25-16,0 0 26 0,-3-7-26 0,3 7 28 0,0 0-28 16,0 0 29-16,0-7-29 0,0 7 28 0,0 0-28 15,0 0 28-15,0-7-28 0,0 7 27 0,0 0-27 16,0 0 27-16,0 0-27 0,0 0 23 0,0 0-23 15,0-6 23-15,0 6-23 0,0 0 23 0,0 0-23 0,0 0 23 16,-6-7-23-16,6 7 18 0,0 0-18 0,0 0 19 16,0 0-19-16,0 0 13 0,0 0-13 0,-5-7 14 15,5 7-14-15,0 0 8 0,0 0-8 0,0 0 9 16,0 0-9-16,0 0 7 0,0 0-7 0,0 0 8 16,0 0-8-16,0 0 4 0,0 0-4 0,0 0 4 15,0 0-4-15,0 0 3 0,0 0-3 0,0 0 3 16,-9 5-3-16,9-5 2 0,0 0-2 0,0 0 3 15,0 0-3-15,0 0 2 0,0 0-2 0,0 0 2 16,0 0-2-16,0 0 1 0,0 0-1 0,0 0 2 16,-3 9-2-16,3-9 2 0,0 0-2 0,0 0 2 0,0 0-2 15,0 0 2-15,0 0-2 0,0 0 2 0,0 0-2 16,0 0 2-16,0 0-2 0,0 0 2 0,0 0-2 16,0 0 2-16,0 0-2 0,0 6 2 0,0-6-2 15,0 0 2-15,0 0-2 0,0 9 2 0,0-9-2 16,0 0 1-16,0 0-1 0,0 0 2 0,0 0-2 15,0 0 0-15,0 0 0 0,5 7 1 0,-5-7-1 0,0 0-1 16,0 0 1-16,0 0 0 0,0 0 0 0,0 0-2 16,0 0 2-16,0 0-1 0,0 0 1 0,0 0-5 15,0 0 5-15,0 0-5 0,0 0 5 0,0 0-10 0,0 0 10 16,0 0-9-16,-7 2 9 0,7-2-9 0,0 0 9 16,0 0-8-16,0 0 8 0,0 0-8 0,0 0 8 15,0 0-7-15,0 0 7 0,0 0-10 0,0 0 10 16,0 0-10-16,0 0 10 0,0 0-16 0,0 0 16 15,0 0-15-15,2 7 15 0,-1 0-369 0</inkml:trace>
  <inkml:trace contextRef="#ctx0" brushRef="#br0" timeOffset="105180.49">26684 17162 259 0,'0'0'0'0,"0"0"0"0,0 0 0 0,0 0-2 15,0 0 2-15,0 7-2 0,0-7 2 0,0 0-4 16,0 0 4-16,0 0-4 0,-9-7 4 0,9 7 0 0,0 0 0 15,0 0 1-15,0 0-1 0,0 0 12 0,0 0-12 16,-7-5 12-16,7 5-12 0,0 0 30 0,0 0-30 16,-10-7 31-16,10 7-31 0,0 0 44 0,0 0-44 15,-4-7 44-15,4 7-44 0,0 0 44 0,0 0-44 16,0-7 45-16,0 7-45 0,0 0 46 0,0 0-46 0,0 0 46 16,-9-3-46-16,9 3 43 0,0 0-43 0,0 0 44 15,-3-7-44-15,3 7 36 0,0 0-36 0,0 0 36 16,0 0-36-16,0 0 31 0,0 0-31 0,0 0 31 15,0 0-31-15,0 0 28 0,0 0-28 0,0 0 28 16,0 0-28-16,0 0 24 0,0 0-24 0,0 0 24 16,0 0-24-16,0 0 16 0,0 0-16 0,0 0 17 15,-9 0-17-15,9 0 10 0,0 0-10 0,0 0 11 16,-2 13-11-16,2-13 6 0,0 0-6 0,0 11 7 16,0 3-7-16,0-14 4 0,0 0-4 0,0 24 5 0,-3 16-5 15,3-40 2-15,0 0-2 0,-4 41 3 0,2-8-3 16,2-33 2-16,0 0-2 0,-1 36 2 0,-3 9-2 15,4-45 2-15,0 0-2 0,-3 51 2 0,4 4-2 16,-1-55 2-16,0 0-2 0,2 55 2 0,0-4-2 16,-2-51 3-16,0 0-3 0,2 43 3 0,-2-12-3 15,0-31 2-15,0 0-2 0,-2 24 3 0,-2-6-3 16,4-18 4-16,0 0-4 0,-1 13 5 0,1 0-5 0,0-13 6 16,0 0-6-16,0 8 6 0,0-8-6 0,0 0 7 15,0 0-7-15,1 11 7 0,-1-11-7 0,0 0 5 16,0 0-5-16,-3 8 5 0,3-8-5 0,0 0 2 0,0 0-2 15,2-12 3-15,-2-2-3 0,0 14 0 0,0 0 0 16,-2-21 1-16,-2-6-1 0,4 27 0 0,0 0 0 16,-1-37 0-16,2-2 0 0,-1 39-1 0,0 0 1 15,0-44 0-15,-3-1 0 0,3 45-1 0,0 0 1 16,-2-45 0-16,2 7 0 0,0 38 0 0,0 0 0 0,2-36 0 16,0 3 0-16,-2 33 0 0,0 0 0 0,-2-28 0 15,-2 4 0-15,4 24 0 0,0 0 0 0,-3-21 1 16,-1 1-1-16,4 20 0 0,0 0 0 0,-3-19 1 15,1 1-1-15,2 18 0 0,0 0 0 0,-2-14 1 16,-1 4-1-16,3 10 0 0,0 0 0 0,-4-9 0 16,6-1 0-16,-2 10 0 0,0 0 0 0,0-10 0 15,-2-1 0-15,2 11-1 0,0 0 1 0,-2-10-1 16,2-1 1-16,0 11-2 0,0 0 2 0,2-10-2 16,0-2 2-16,-2 12-2 0,0 0 2 0,0-14-1 15,-2 0 1-15,2 14-2 0,0 0 2 0,-2-10-1 0,2 10 1 16,0 0-2-16,0 0 2 0,4-10-1 0,-4 10 1 15,0 0-3-15,0 0 3 0,0 0-2 0,0 0 2 16,0 0-2-16,0 0 2 0,0 0-2 0,0 0 2 16,0 0-3-16,0 0 3 0,7 5-3 0,-5 29 3 15,-2-34-2-15,0 0 2 0,1 49-2 0,-2 1 2 16,1-50-1-16,0 0 1 0,-2 54-1 0,2 4 1 16,0-58-1-16,0 0 1 0,0 65 0 0,0 4 0 0,0-69 0 15,0 0 0-15,2 64 0 0,-4-14 0 0,2-50 0 16,0 0 0-16,-4 38 1 0,1-12-1 0,3-26 0 15,0 0 0-15,-4 16 1 0,1-10-1 0,3-6 0 16,0 0 0-16,0 0 0 0,-6-6 0 0,1-1-726 0</inkml:trace>
  <inkml:trace contextRef="#ctx0" brushRef="#br0" timeOffset="105766.84">26573 17093 158 0,'0'0'0'0,"0"0"0"0,2-11 0 16,-2 11 0-16,0 0 0 0,3-12 1 0,-1-2-1 15,-2 14 1-15,0 0-1 0,0-10 1 0,0 10-1 16,0 0 6-16,0 0-6 0,-2-7 6 0,2 7-6 16,0 0 12-16,0 0-12 0,-7 2 13 0,7-2-13 15,0 0 17-15,0 0-17 0,0 15 18 0,-2-1-18 16,2-14 18-16,0 0-18 0,-5 23 19 0,-4 13-19 16,9-36 16-16,0 0-16 0,-12 38 16 0,-6 0-16 0,18-38 16 15,0 0-16-15,-19 35 16 0,1 3-16 0,18-38 22 16,0 0-22-16,-21 33 22 0,4-9-22 0,17-24 20 15,0 0-20-15,-16 17 21 0,5-6-21 0,11-11 24 0,0 0-24 16,-3 7 25-16,3-7-25 0,0 0 27 0,0 0-27 16,0 0 28-16,1-7-28 0,-1 7 24 0,0 0-24 15,7-16 24-15,6-5-24 0,-13 21 24 0,0 0-24 16,17-24 24-16,1-2-24 0,-18 26 13 0,0 0-13 16,16-26 14-16,-2 2-14 0,-14 24 5 0,0 0-5 15,11-19 6-15,-6 2-6 0,-5 17 8 0,0 0-8 0,7-14 9 16,2 3-9-16,-9 11 9 0,0 0-9 0,7-8 10 15,-7 8-10-15,0 0 10 0,0 0-10 0,9-9 10 16,-1 7-10-16,-8 2 8 0,0 0-8 0,11 0 8 16,0 0-8-16,-11 0 5 0,0 0-5 0,8 0 6 15,3 0-6-15,-11 0 3 0,0 0-3 0,12 6 4 16,8 9-4-16,-20-15 2 0,0 0-2 0,24 26 2 16,6 7-2-16,-30-33 1 0,0 0-1 0,27 33 2 15,-9-7-2-15,-18-26 1 0,0 0-1 0,14 36 1 16,0 23-1-16,0 0-507 0</inkml:trace>
  <inkml:trace contextRef="#ctx0" brushRef="#br0" timeOffset="107280.73">26642 17363 180 0,'0'0'0'16,"0"0"0"-16,0 0 0 0,0 0 2 0,0 0-2 15,0 0 2-15,0 0-2 0,0 0 7 0,0 0-7 16,7 1 7-16,-7-1-7 0,0 0 11 0,0 0-11 15,12 2 11-15,-3-2-11 0,-9 0 11 0,0 0-11 0,16-3 11 16,12-4-11-16,-28 7 9 0,0 0-9 0,28-9 9 16,-1 2-9-16,-27 7 4 0,0 0-4 0,26-5 4 15,6 2-4-15,-32 3 4 0,0 0-4 0,26-6 5 16,-1-1-5-16,-25 7 5 0,0 0-5 0,21-5 5 16,-3 2-5-16,-18 3 5 0,0 0-5 0,14 0 6 15,-2 2-6-15,-12-2 11 0,0 0-11 0,15 3 12 16,-1 0-12-16,-14-3 10 0,0 0-10 0,16 2 11 15,1 2-11-15,-17-4 8 0,0 0-8 0,20 3 9 0,2-1-9 16,-22-2 6-16,0 0-6 0,25-4 6 0,3-1-6 16,-28 5 4-16,0 0-4 0,27-7 5 0,-6 4-5 15,-21 3 1-15,0 0-1 0,18-2 2 0,-2-3-2 16,-16 5 0-16,0 0 0 0,14-5 1 0,-4 1-1 16,-10 4 0-16,0 0 0 0,7 0 1 0,4 0-1 15,-11 0 1-15,0 0-1 0,10-2 2 0,1 1-2 16,-11 1 1-16,0 0-1 0,11-2 1 0,1 2-1 0,-12 0 1 15,0 0-1-15,16 2 2 0,3-1-2 0,-19-1 1 16,0 0-1-16,20 0 2 0,-3-1-2 0,-17 1 5 16,0 0-5-16,14-2 6 0,-1 0-6 0,-13 2 11 0,0 0-11 15,12 0 12-15,-1 0-12 0,-11 0 14 0,0 0-14 16,10 0 14-16,-10 0-14 0,0 0 16 0,0 0-16 16,9 0 16-16,-9 0-16 0,0 0 14 0,0 0-14 15,0 0 14-15,0 0-14 0,0 0 12 0,0 0-12 16,7 11 13-16,-5-4-13 0,-2-7 8 0,0 0-8 0,0 0 8 15,2 8-8-15,-2-8 4 0,0 0-4 0,0 0 4 16,0 0-4-16,0 0 2 0,0 0-2 0,0 0 2 16,0 0-2-16,0 0 0 0,0 0 0 0,0 0 1 15,0 0-1-15,0 0 0 0,0 0 0 0,0 0 0 16,0 0 0-16,0 0 0 0,0 0 0 0,0 0 0 16,0 0 0-16,0 0 0 0,0 0 0 0,0 0 0 15,0 0 0-15,0 0 0 0,0 0 0 0,0 0 0 16,0 0 0-16,0 0 0 0,0 0 0 0,0 0 0 15,-13 5 0-15,1 1-369 0</inkml:trace>
  <inkml:trace contextRef="#ctx0" brushRef="#br0" timeOffset="109753.08">27192 17271 191 0,'0'0'0'15,"0"0"0"-15,7-16 0 0,-7 16 0 0,0 0 0 0,7-12 1 16,-5 2-1-16,-2 10 1 0,0 0-1 0,2-7 1 16,-2 7-1-16,0 0 1 0,0 0-1 0,0 0 2 15,7-9-2-15,-7 9 2 0,0 0-2 0,0 0 2 16,0-5-2-16,0 5 5 0,0 0-5 0,0 0 5 16,0 0-5-16,0 0 8 0,0 0-8 0,0 0 9 15,0 0-9-15,0 0 17 0,0 0-17 0,0 0 17 16,0 11-17-16,0-11 20 0,0 0-20 0,0 6 21 15,0 1-21-15,0-7 22 0,0 0-22 0,-2 11 23 16,-1 6-23-16,3-17 21 0,0 0-21 0,-4 26 21 16,2 9-21-16,2-35 19 0,0 0-19 0,-5 39 20 0,0 5-20 15,5-44 11-15,0 0-11 0,-9 46 11 0,-2 3-11 16,11-49 6-16,0 0-6 0,-9 45 7 0,4-12-7 16,5-33 4-16,0 0-4 0,-3 26 4 0,1-7-4 15,2-19 2-15,0 0-2 0,-2 15 3 0,-1-1-3 16,3-14 5-16,0 0-5 0,-2 9 5 0,2-9-5 15,0 0 7-15,0 0-7 0,3 8 7 0,-3-8-7 16,0 0 7-16,0 0-7 0,0 0 8 0,0 0-8 0,0 0 8 16,0 0-8-16,6-10 9 0,-5-9-9 0,-1 19 7 15,0 0-7-15,0-29 7 0,-1-8-7 0,1 37 2 16,0 0-2-16,-4-41 2 0,2-6-2 0,2 47 0 0,0 0 0 16,0-45 1-16,0 0-1 0,0 45 0 0,0 0 0 15,0-45 1-15,2 2-1 0,-2 43 1 0,0 0-1 16,2-38 1-16,-2 5-1 0,0 33 2 0,0 0-2 15,0-26 2-15,3 3-2 0,-3 23 2 0,0 0-2 16,2-15 3-16,0 6-3 0,-2 9 3 0,0 0-3 0,0 0 4 16,0 0-4-16,0 0 5 0,0 0-5 0,0 0 6 15,0 0-6-15,0 0 7 0,0 0-7 0,-5 14 7 16,5 3-7-16,0-17 9 0,0 0-9 0,1 23 10 16,-1 8-10-16,0-31 15 0,0 0-15 0,0 35 15 15,0 1-15-15,0-36 20 0,0 0-20 0,2 43 20 16,0 13-20-16,-2-56 22 0,0 0-22 0,2 57 23 15,-1-4-23-15,-1-53 24 0,0 0-24 0,2 45 24 16,-4-12-24-16,2-33 29 0,0 0-29 0,-1 24 29 16,-1-6-29-16,2-18 28 0,0 0-28 0,-2 14 28 15,-1-2-28-15,3-12 21 0,0 0-21 0,-4 8 22 0,4-1-22 16,0-7 20-16,0 0-20 0,0 0 20 0,0 11-20 16,0-11 20-16,0 0-20 0,0 0 20 0,0 0-20 15,0 0 15-15,0 0-15 0,0 0 15 0,-11-6-15 16,11 6 13-16,0 0-13 0,-7-15 13 0,-1-9-13 15,8 24 8-15,0 0-8 0,-7-37 9 0,3-15-9 16,4 52 5-16,0 0-5 0,0-57 5 0,-3 0-5 0,3 57 3 16,0 0-3-16,-4-55 3 0,2 3-3 15,2 52 1-15,0 0-1 0,0-45 2 0,2 7-2 0,-2 38 1 16,0 0-1-16,2-30 1 0,0 13-1 0,-2 17 0 16,0 0 0-16,0-9 1 0,0 9-1 0,0 0 0 0,0 0 0 15,0-7 1-15,0 7-1 0,0 0 0 0,0 0 0 16,0 0 1-16,0 0-1 0,0 0 0 0,0 0 0 15,0 13 1-15,1-3-1 0,-1-10 0 0,0 0 0 16,2 26 1-16,5 17-1 0,-7-43 1 0,0 0-1 0,11 50 1 16,1 1-1-16,-12-51 1 0,0 0-1 0,11 52 1 15,-4 3-1-15,-7-55 2 0,0 0-2 0,5 48 2 16,-2-15-2-16,-3-33 1 0,0 0-1 0,0 26 2 16,0-5-2-16,0-21 1 0,0 0-1 0,2 17 1 15,-4-3-1-15,2-14 1 0,0 0-1 0,-5 10 1 16,0-3-1-16,5-7 0 0,0 0 0 0,0 0 1 15,-7 0-1-15,7 0 0 0,0 0 0 0,-7-12 1 16,-4-12-1-16,11 24 2 0,0 0-2 0,-9-36 2 16,6-11-2-16,3 47 3 0,0 0-3 0,0-50 4 15,2-2-4-15,-2 52 3 0,0 0-3 0,3-50 4 0,1 3-4 16,-4 47 3-16,0 0-3 0,5-38 4 0,2 8-4 16,-7 30 1-16,0 0-1 0,5-20 1 0,-3 6-1 15,-2 14 0-15,0 0 0 0,2-9 0 0,-2 9 0 16,0 0-1-16,0 0 1 0,0 0 0 0,0 0 0 15,0 0-1-15,0 0 1 0,0 0-1 0,0 0 1 16,0 0-1-16,0 0 1 0,0 0 0 0,0 0 0 16,0 0-1-16,0 0 1 0,-2 7 0 0,2-7 0 15,0 0 0-15,0 0 0 0,0 0 0 0,0 0 0 0,0 0-1 16,0 0 1-16,9 0 0 0,-9 0 0 0,0 0-2 16,0 0 2-16,18 2-1 0,6-2 1 0,-24 0-2 0,0 0 2 15,36 0-1-15,11 0 1 0,-47 0-1 0,0 0 1 16,46 0-1-16,-14-2 1 0,-32 2-1 0,0 0 1 15,24 0 0-15,-1 0 0 0,-23 0 0 0,0 0 0 16,22 2 0-16,-3 1 0 0,-19-3 2 0,0 0-2 16,18 2 3-16,-1-2-3 0,-17 0 8 0,0 0-8 0,21-2 9 15,8 1-9-15,-29 1 12 0,0 0-12 0,28-2 12 16,-3 0-12-16,-25 2 14 0,0 0-14 0,22 0 14 16,3 0-14-16,-25 0 11 0,0 0-11 0,25-2 11 15,-4 1-11-15,-21 1 7 0,0 0-7 0,16-2 8 16,-6 2-8-16,-10 0 8 0,0 0-8 0,8 0 8 15,-1-2-8-15,-7 2 9 0,0 0-9 0,0 0 10 16,8-2-10-16,-8 2 9 0,0 0-9 0,0 0 10 16,7 2-10-16,-7-2 8 0,0 0-8 0,0 0 8 15,0 0-8-15,0 0 7 0,0 0-7 0,0 0 8 0,0 0-8 16,0 0 6-16,0 0-6 0,8 2 7 0,-8-2-7 16,0 0 7-16,0 0-7 0,0 0 8 0,0 0-8 15,0 0 11-15,0 0-11 0,0 0 11 0,0 0-11 16,0 0 14-16,0 0-14 0,0 0 14 0,-8-4-14 15,8 4 13-15,0 0-13 0,0 0 14 0,0 0-14 16,0 0 13-16,0 0-13 0,0 0 13 0,0 0-13 16,0 0 13-16,0 0-13 0,0 0 14 0,0 0-14 0,0 0 12 15,0 0-12-15,0 0 12 0,0 0-12 0,0 0 11 16,0 0-11-16,0 0 11 0,0 0-11 0,0 0 8 16,0 0-8-16,0 0 9 0,0 0-9 0,0 0 8 0,0 0-8 15,0 0 8-15,0 0-8 0,0 0 6 0,0 0-6 16,4 7 7-16,-4-7-7 0,0 0 5 0,0 0-5 15,0 0 6-15,0 0-6 0,0 0 3 0,0 0-3 16,0 0 4-16,0 0-4 0,0 0 2 0,0 0-2 16,0 0 2-16,0 0-2 0,0 0 1 0,0 0-1 0,0 0 2 15,0 0-2-15,0 0 0 0,0 0 0 0,0 0 1 16,0 0-1-16,0 0 1 0,0 0-1 0,0 0 1 16,0 0-1-16,0 0 1 0,0 0-1 0,0 0 1 15,0 0-1-15,0 0 1 0,0 0-1 0,0 0 1 16,7-5-1-16,-7 5 1 0,0 0-1 0,0 0 1 15,0 0-1-15,0 0 1 0,0 0-1 0,0 0 1 16,0 0-1-16,0 0 0 0,0 0 0 0,0 0 1 16,0 0-1-16,0 0 0 0,0 0 0 0,0 0 1 15,0 0-1-15,0 0 0 0,0 0 0 0,0 0 0 16,0 0 0-16,0 0 0 0,0 0 0 0,0 0 0 0,0 0 0 16,0 0 0-16,0 0 0 0,0 0 0 15,0 0 0-15,0 0 0 0,0 0 0 0,0 0 0 0,0 0 0 16,0 0 0-16,0 0 0 0,0 0 0 0,0 0 0 15,0 0 0-15,0 0 0 0,0 0 0 0,0 0 0 16,0 0 0-16,0 0 0 0,0 0 0 0,0 0 0 16,0 0 0-16,0 0 0 0,0 0 0 0,0 0 0 15,0 0 0-15,0 0 0 0,0 0 0 0,0 0 0 16,0 0 0-16,0 0 0 0,0 0 0 0,0 0 0 0,0 0 0 16,0 0 0-16,0 0 0 0,0 0 0 0,0 0 0 15,0 0 0-15,4 7 0 0,-4-7 0 0,0 0-1161 16</inkml:trace>
  <inkml:trace contextRef="#ctx0" brushRef="#br0" timeOffset="110829.81">27601 17243 102 0,'0'0'0'0,"0"0"0"0,0 0 0 0,0 0 33 0,0 0-33 16,6 7 34-16,-6-7-34 0,0 0 77 0,0 0-77 15,0 0 78-15,0 0-78 0,0 0 38 0,0 0-38 16,0 0 38-16,8-3-38 0,-8 3 22 0,0 0-22 0,8 0 23 16,2 0-23-16,-10 0 10 0,0 0-10 0,16 0 11 15,14 0-11-15,-30 0 12 0,0 0-12 0,32 1 13 16,-6 3-13-16,-26-4 8 0,0 0-8 0,21 5 8 15,-3 2-8-15,-18-7 6 0,0 0-6 0,14 5 7 16,-3-1-7-16,-11-4 4 0,0 0-4 0,8 1 4 16,1 1-4-16,-9-2 1 0,0 0-1 0,9 2 1 15,-2 1-1-15,-7-3 0 0,0 0 0 0,0 0 0 16,9 4 0-16,-9-4 0 0,0 0 0 0,0 0 0 16,0 0 0-16,0 0-1 0,0 0 1 0,-7 7 0 15,-2-4 0-15,9-3-1 0,0 0 1 0,-12 4-1 0,-4 1 1 16,16-5-1-16,0 0 1 0,-16 7-1 0,4-2 1 15,12-5-1-15,0 0 1 0,-14 3 0 0,-6-1 0 16,20-2 0-16,0 0 0 0,-17 2 0 0,6 0 0 16,11-2 0-16,0 0 0 0,-9 3 0 0,-1 2 0 15,-1 0-333-15</inkml:trace>
  <inkml:trace contextRef="#ctx0" brushRef="#br0" timeOffset="113597.14">27818 17264 169 0,'0'0'0'0,"0"0"0"0,0 0 0 16,0 0 1-16,0 0-1 0,7 0 2 0,-7 0-2 15,0 0 2-15,0 0-2 0,0 0 3 0,-3 9-3 0,3-9 6 16,0 0-6-16,0 0 6 0,3 7-6 0,-3-7 8 16,0 0-8-16,0 0 8 0,4 15-8 0,-4-15 13 15,0 0-13-15,0 12 14 0,0 4-14 0,0-16 17 0,0 0-17 16,0 24 18-16,0 12-18 0,0-36 18 0,0 0-18 16,0 45 18-16,0 6-18 0,0-51 20 0,0 0-20 15,0 50 20-15,0-7-20 0,0-43 17 0,0 0-17 16,3 35 17-16,1-8-17 0,-4-27 13 0,0 0-13 15,3 25 13-15,1-6-13 0,-4-19 8 0,0 0-8 0,2 15 8 16,-2-3-8-16,0-12 8 0,0 0-8 0,0 7 9 16,2 0-9-16,-2-7 13 0,0 0-13 0,1 7 13 15,-1 0-13-15,0-7 23 0,0 0-23 0,0 0 23 16,0 9-23-16,0-9 30 0,0 0-30 0,0 0 31 16,0 0-31-16,0 0 32 0,0 0-32 0,-7-9 33 15,-2-1-33-15,9 10 30 0,0 0-30 0,-10-19 30 16,-1-14-30-16,11 33 28 0,0 0-28 0,-9-42 29 15,2-8-29-15,7 50 17 0,0 0-17 0,-3-54 17 16,-1-3-17-16,4 57 12 0,0 0-12 0,-1-53 13 16,-1 1-13-16,2 52 8 0,0 0-8 0,-2-49 9 15,2 4-9-15,0 45 5 0,0 0-5 0,0-34 6 0,0 11-6 16,0 23 4-16,0 0-4 0,2-17 4 0,0 8-4 16,-2 9 3-16,0 0-3 0,0 0 4 0,0 0-4 15,0 0 3-15,0 0-3 0,0 21 4 0,-2 10-4 16,2-31 3-16,0 0-3 0,-2 43 3 0,-2 4-3 15,4-47 3-15,0 0-3 0,-3 52 3 0,-2 7-3 0,5-59 3 16,0 0-3-16,-11 55 4 0,-3 1-4 0,14-56 4 16,0 0-4-16,-14 46 4 0,5-13-4 0,9-33 2 15,0 0-2-15,-7 26 3 0,2-3-3 0,5-23 1 16,0 0-1-16,-2 15 2 0,2-4-2 0,0-3-612 0</inkml:trace>
  <inkml:trace contextRef="#ctx0" brushRef="#br0" timeOffset="117096.89">27936 18143 102 0,'0'0'0'16,"0"0"8"-16,0 0-8 0,0 0 9 0,-8 4-9 15,8-4 26-15,0 0-26 0,0 0 27 0,-9 0-27 0,9 0 36 16,0 0-36-16,0 0 36 0,0 0-36 0,0 0 44 16,0 0-44-16,0 0 44 0,-7 0-44 0,7 0 40 0,0 0-40 15,0 0 40-15,0 0-40 0,0 0 39 16,0 0-39-16,0 0 40 0,-6 0-40 0,6 0 33 0,0 0-33 15,0 0 34-15,0 0-34 0,0 0 30 0,0 0-30 16,0 0 30-16,-7 5-30 0,7-5 22 0,0 0-22 16,0 0 23-16,0 0-23 0,0 0 18 0,0 0-18 15,0 0 18-15,-7 2-18 0,7-2 12 0,0 0-12 0,0 0 13 16,0 0-13-16,0 0 8 0,0 0-8 0,0 0 8 16,0 0-8-16,0 0 3 0,0 0-3 0,0 0 3 15,0-7-3-15,0 7 0 0,0 0 0 0,0 0 1 16,0 0-1-16,0 0 0 0,0 0 0 0,0 0 0 15,-7-4 0-15,7 4 0 0,0 0 0 0,0 0 0 16,0 0 0-16,0 0 0 0,0 0 0 0,0 0 0 16,0 0 0-16,0 0 1 0,0 0-1 0,0 0 1 15,0 0-1-15,0 0 4 0,0 0-4 0,-3-7 5 16,3 7-5-16,0 0 13 0,0 0-13 0,0 0 13 0,0 0-13 16,0 0 18-16,0 0-18 0,0 0 19 0,0 0-19 15,0 0 21-15,0 0-21 0,0 0 22 0,0 0-22 16,0 0 18-16,0 0-18 0,0 0 18 0,0 0-18 15,0 0 17-15,0 0-17 0,0 0 18 0,0 0-18 16,0 0 18-16,0 0-18 0,0 0 19 0,-7-3-19 16,7 3 22-16,0 0-22 0,0 0 23 0,0 0-23 15,0 0 23-15,0 0-23 0,0 0 24 0,-7 2-24 0,7-2 24 16,0 0-24-16,0 0 24 0,0 0-24 0,0 0 22 16,0 0-22-16,0 0 22 0,0 0-22 0,0 0 18 15,0 0-18-15,0 0 18 0,0 0-18 0,0 0 17 0,0 0-17 16,0 0 17-16,0 0-17 0,0 0 14 0,0 0-14 15,0 0 14-15,0 0-14 0,0 0 18 0,0 0-18 16,0 0 19-16,0 0-19 0,0 0 20 0,0 0-20 16,0 0 20-16,0 0-20 0,0 0 19 0,0 0-19 15,0 0 20-15,0 0-20 0,0 0 19 0,0 0-19 0,-6 6 19 16,6-6-19-16,0 0 18 0,0 0-18 0,2 13 18 16,0-7-18-16,-2-6 15 0,0 0-15 0,0 0 15 15,3 13-15-15,-3-13 11 0,0 0-11 0,2 10 12 16,2 4-12-16,-4-14 7 0,0 0-7 0,2 26 8 15,-2 12-8-15,0-38 5 0,0 0-5 0,0 36 6 16,1-10-6-16,-1-26 4 0,0 0-4 0,4 23 4 16,-1-1-4-16,-3-22 2 0,0 0-2 0,2 23 3 15,-2-3-3-15,0-20 2 0,0 0-2 0,2 19 2 16,0-3-2-16,-2-16 1 0,0 0-1 0,1 16 1 16,-1-1-1-16,0-15 0 0,0 0 0 0,2 14 0 0,0-2 0 15,-2-12 0-15,0 0 0 0,2 11 0 0,-1-1 0 16,-1-10 0-16,0 0 0 0,0 10 0 0,0-1 0 15,0-9 0-15,0 0 0 0,0 9 0 0,0-2 0 16,0-7 0-16,0 0 0 0,0 0 0 0,0 8 0 16,0-8-1-16,0 0 1 0,0 0 0 0,2 7 0 15,-2-7-1-15,0 0 1 0,0 0-1 0,0 7 1 16,0-7-1-16,0 0 1 0,0 0-1 0,0 0 1 0,0 0-1 16,0 0 1-16,0 0-1 0,0 0 1 0,0 0-1 15,0 0 1-15,0 0-1 0,0 0 1 0,0 0-1 16,0 0 1-16,0 0-1 0,0 0 1 0,0 0-1 0,0 0 1 15,0 0-1-15,0 0 1 0,0 0-1 0,0 0 1 16,0 0-1-16,0 0 1 0,0 0-2 0,0 0 2 16,-2-10-1-16,-3-2 1 0,5 12-1 0,0 0 1 15,-3-21-1-15,3-10 1 0,0 31-2 0,0 0 2 16,1-37-2-16,3-1 2 0,-4 38-1 0,0 0 1 16,2-41-1-16,-2 1 1 0,0 40-1 0,0 0 1 0,1-38-1 15,1 1 1-15,-2 37-1 0,0 0 1 0,0-32-1 16,-2 2 1-16,2 30-1 0,0 0 1 0,-1-21-1 15,-1 8 1-15,2 13-1 0,0 0 1 0,0-11 0 16,0 2 0-16,0 9-1 0,0 0 1 0,0-8 0 16,-2 1 0-16,2 7-1 0,0 0 1 0,0 0 0 15,0-14 0-15,0 14 0 0,0 0 0 0,2-12 0 16,-2 0 0-16,0 12 0 0,0 0 0 0,-2-12 0 16,-1-2 0-16,3 14 0 0,0 0 0 0,-4-14 1 15,2 4-1-15,2 10 2 0,0 0-2 0,0 0 2 0,-3-7-2 16,3 7 2-16,0 0-2 0,0 0 2 0,0 0-2 15,0 0 3-15,0 0-3 0,0 0 3 0,0 0-3 16,0 0 2-16,0 0-2 0,0 0 3 0,0 0-3 16,0 0 2-16,0 0-2 0,0 0 2 0,3 14-2 15,-3-14 1-15,0 0-1 0,0 10 2 0,0 2-2 16,0-12 1-16,0 0-1 0,0 14 1 0,0 1-1 16,0-15 0-16,0 0 0 0,0 23 1 0,0 10-1 15,0-33 0-15,0 0 0 0,2 34 1 0,3 3-1 0,-5-37 0 16,0 0 0-16,6 36 1 0,-5 1-1 0,-1-37 1 15,0 0-1-15,0 36 1 0,0-3-1 0,0-33 1 0,0 0-1 16,2 31 1-16,0-7-1 0,-2-24 1 0,0 0-1 16,0 23 2-16,0-4-2 0,0-19 1 0,0 0-1 15,0 17 1-15,0-5-1 0,0-12 0 0,0 0 0 16,0 10 1-16,0 1-1 0,0-11 0 0,0 0 0 16,0 8 1-16,0 1-1 0,0-9 0 0,0 0 0 0,0 7 0 15,0-7 0-15,0 0 0 0,0 0 0 0,0 10 0 16,0-10 0-16,0 0 0 0,0 0 0 0,0 11 0 15,0-11 0-15,0 0 0 0,0 0 0 0,-5 7 0 16,5-7 0-16,0 0-1 0,0 0 1 0,-4-12 0 16,4-9 0-16,0 21-1 0,0 0 1 0,2-31 0 15,0-9 0-15,-2 40-1 0,0 0 1 0,1-42 0 16,-1 3 0-16,0 39 0 0,0 0 0 0,0-42 0 16,2 6 0-16,-2 36 0 0,0 0 0 0,2-33 0 15,-2 2 0-15,0 31 0 0,0 0 0 0,-2-30 0 0,-1 1 0 16,3 29 0-16,0 0 0 0,-2-23 1 0,2 8-1 15,0 15 1-15,0 0-1 0,-2-11 1 0,2 11-1 16,0 0 2-16,0 0-2 0,-5-8 2 0,5 8-2 16,0 0 2-16,0 0-2 0,0 0 3 0,0 0-3 15,0 0 3-15,0 0-3 0,0-9 4 0,0 9-4 16,0 0 3-16,0 0-3 0,0 0 3 0,0 0-3 0,0 0 2 16,0 0-2-16,0 0 3 0,0 0-3 0,0 0 1 15,0 0-1-15,0 0 2 0,0 0-2 0,0 0 1 16,0 0-1-16,0 0 2 0,0 0-2 0,0 0 1 15,0 0-1-15,0 0 1 0,0 0-1 0,0 0 0 0,0 0 0 16,0 0 1-16,0 0-1 0,0 0 1 0,0 0-1 16,0 0 1-16,0 0-1 0,0 0 2 0,0 0-2 15,0 0 2-15,0 0-2 0,0 0 4 0,0 0-4 16,-5 7 4-16,5-7-4 0,0 0 6 0,0 0-6 0,0 0 6 16,0 0-6-16,0 0 7 0,0 0-7 0,0 0 7 15,-7 2-7-15,7-2 9 0,0 0-9 0,0 0 9 16,0 0-9-16,0 0 9 0,0 0-9 0,0 0 9 15,0 0-9-15,0 0 9 0,0 0-9 0,0 0 9 16,0 0-9-16,0 0 9 0,0 0-9 0,1 7 9 16,-1-7-9-16,0 0 8 0,0 0-8 0,9 3 9 15,2-3-9-15,-11 0 8 0,0 0-8 0,14-2 9 16,0 1-9-16,-14 1 4 0,0 0-4 0,16 0 5 16,-2 0-5-16,-14 0 2 0,0 0-2 0,12 0 3 15,1 0-3-15,-13 0 1 0,0 0-1 0,12 0 2 16,2 0-2-16,-14 0 1 0,0 0-1 0,14 0 1 0,2 0-1 15,-16 0 2-15,0 0-2 0,21-4 2 0,4 1-2 16,-25 3 2-16,0 0-2 0,25-5 3 0,-1-1-3 16,-24 6 3-16,0 0-3 0,21-3 4 0,-5 5-4 15,-16-2 3-15,0 0-3 0,11 3 4 0,-2-1-4 16,-9-2 3-16,0 0-3 0,9 0 3 0,3 0-3 16,-12 0 3-16,0 0-3 0,10 0 3 0,-10 0-3 15,0 0 1-15,0 0-1 0,11 2 2 0,-11-2-2 0,0 0 0 16,0 0 0-16,9 6 1 0,-9-6-1 0,0 0 0 15,0 0 0-15,2 7 1 0,-2-7-1 0,0 0 1 16,0 0-1-16,0 0 1 0,3 7-1 0,-3-7 1 0,0 0-1 16,0 0 1-16,0 0-1 0,0 0 0 0,0 0 0 15,0 0 0-15,-12 7 0 0,12-7-4 0,0 0 4 16,-23-5-3-16,-16-16 3 0,-1 0-1281 0</inkml:trace>
  <inkml:trace contextRef="#ctx0" brushRef="#br0" timeOffset="117515.56">26645 18069 281 0,'0'0'0'0,"0"0"0"0,0 0 0 15,-7 19 0-15,4-7 0 0,3-12-2 0,0 0 2 16,0 7-1-16,0-7 1 0,0 0-149 0</inkml:trace>
  <inkml:trace contextRef="#ctx0" brushRef="#br0" timeOffset="118277.92">26684 18060 361 0,'0'0'0'0,"0"0"1"0,0 0-1 0,-16 28 1 16,6-7-1-16,10-21 1 0,0 0-1 0,-7 15 2 15,3-3-2-15,4-12 3 0,0 0-3 0,-2 12 4 16,1 0-4-16,1-12 6 0,0 0-6 0,-2 13 7 0,-5 0-7 16,7-13 7-16,0 0-7 0,-6 13 8 0,6-7-8 15,0-6 10-15,0 0-10 0,0 0 10 0,0 0-10 16,0 0 4-16,0 0-4 0,9 4 4 0,-2-13-4 16,-7 9 1-16,0 0-1 0,9-14 1 0,3-6-1 15,-12 20 0-15,0 0 0 0,13-23 0 0,-4 2 0 16,-9 21 0-16,0 0 0 0,5-13 0 0,-3 4 0 15,-2 9 0-15,0 0 0 0,0 0 0 0,0-9 0 0,0 9 0 16,0 0 0-16,0 0 0 0,0 0 0 0,0 0 0 16,0 0 0-16,0 11 1 0,0-3-1 0,0-8 3 0,0 0-3 15,0 11 3-15,0 3-3 0,0-14 6 0,0 0-6 16,0 13 7-16,0-1-7 0,0-12 7 0,0 0-7 16,0 11 8-16,0-2-8 0,0-9 8 0,0 0-8 15,0 6 9-15,0-6-9 0,0 0 7 0,0 0-7 16,10 7 7-16,13-7-7 0,-23 0 3 0,0 0-3 0,28-10 4 15,2-9-4-15,-30 19 4 0,0 0-4 0,29-23 4 16,-1 1-4-16,-28 22 1 0,0 0-1 0,25-17 2 16,-13 6-2-16,-12 11 0 0,0 0 0 0,10-5 0 15,-2 2 0-15,-8 3-1 0,0 0 1 0,0 0 0 16,8-7 0-16,-8 7-3 0,0 0 3 0,0 0-2 16,7 0 2-16,-7 0-2 0,0 0 2 0,0 0-2 15,7 7 2-15,-7-7-1 0,0 0 1 0,0 0-1 16,8 7 1-16,-8-7-1 0,0 0 1 0,0 0-1 15,5 6 1-15,-5-6-1 0,0 0 1 0,0 0 0 0,0 0 0 16,0 0-1-16,0 0 1 0,0 0-1 0,5 9 1 16,-5-9-1-16,0 0 1 0,7 4-1 0,7-4 1 15,-14 0-2-15,0 0 2 0,21-6-1 0,4-4 1 16,-25 10-3-16,0 0 3 0,23-14-3 0,-4-5 3 16,-19 19-3-16,0 0 3 0,15-15-2 0,-8 6 2 15,-7 9-2-15,0 0 2 0,0 0-1 0,10-9 1 16,-10 9-2-16,0 0 2 0,7-1-2 0,0-1 2 15,-7 2-3-15,0 0 3 0,0 0-2 0,9-2 2 0,-9 2-4 16,0 0 4-16,0 0-4 0,9-2 4 0,-9 2-4 16,0 0 4-16,7-1-4 0,-2 1 4 0,-5 0-4 0,0 0 4 15,9 1-3-15,2 3 3 0,-11-4-1 0,0 0 1 16,9 3-1-16,-2-3 1 0,-7 0 0 0,0 0 0 16,0 0 0-16,10 2 0 0,-10-2 1 0,0 0-1 15,7 3 2-15,2 1-2 0,-9-4 3 0,0 0-3 16,11 3 3-16,1 1-3 0,0-1-281 0</inkml:trace>
  <inkml:trace contextRef="#ctx0" brushRef="#br0" timeOffset="118644.6">27409 18032 107 0,'0'0'0'0,"0"0"14"0,0 0-14 0,11 13 15 15,-6-3-15-15,-5-10 26 0,0 0-26 0,2 9 26 16,-1-1-26-16,-1-8 47 0,0 0-47 0,4 7 47 0,-4-7-47 16,0 0 46-16,0 0-46 0,7 7 46 0,-7-7-46 15,0 0 38-15,0 0-38 0,7 5 38 0,-7-5-38 16,0 0 30-16,0 0-30 0,14 4 30 0,-3-3-30 16,-11-1 18-16,0 0-18 0,12 0 18 0,2 0-18 15,-14 0 12-15,0 0-12 0,13 0 12 0,-6 0-12 16,-7 0 7-16,0 0-7 0,0 0 8 0,12 0-8 15,-12 0 5-15,0 0-5 0,7 0 6 0,-7 0-6 0,0 0 5 16,0 0-5-16,5 9 6 0,-1-2-6 0,-4-7 5 16,0 0-5-16,5 9 6 0,0 3-6 0,-5-12 3 0,0 0-3 15,6 10 4-15,-1-3-4 0,-5-7 3 0,0 0-3 16,7 4 3-16,5-4-3 0,-12 0 2 0,0 0-2 16,23-14 2-16,9-21-2 0,-32 35 0 0,0 0 0 15,28-47 0-15,-3-11 0 0,-25 58-1 0,0 0 1 16,21-58 0-16,0 12 0 0,1-1-416 0</inkml:trace>
  <inkml:trace contextRef="#ctx0" brushRef="#br0" timeOffset="119343.86">27755 17832 473 0,'-13'12'0'0,"13"-12"8"0,0 0-8 0,-30 47 8 15,-1 6-8-15,31-53 8 0,0 0-8 0,-30 49 8 16,2-6-8-16,28-43 7 0,0 0-7 0,-27 36 7 16,6-12-7-16,21-24 7 0,0 0-7 0,-20 16 8 15,3-6-8-15,17-10 8 0,0 0-8 0,-18 7 8 16,2 0-8-16,16-7 9 0,0 0-9 0,-14 4 10 15,4-4-10-15,10 0 11 0,0 0-11 0,-11 0 11 16,0 3-11-16,11-3 11 0,0 0-11 0,-10 5 11 0,-2 2-11 16,12-7 12-16,0 0-12 0,-15 7 12 0,3 0-12 15,12-7 14-15,0 0-14 0,-11 7 15 0,1 0-15 16,10-7 5-16,0 0-5 0,-9 5 5 0,-3 0-5 16,12-5 2-16,0 0-2 0,-13 2 2 0,6 0-2 15,7-2 0-15,0 0 0 0,0 0 1 0,-8 5-1 16,8-5 0-16,0 0 0 0,0 0 1 0,-8 5-1 15,8-5 1-15,0 0-1 0,0 0 1 0,-10-3-1 16,10 3 2-16,0 0-2 0,-12-4 3 0,-6 1-3 0,18 3 3 16,0 0-3-16,-20-4 4 0,-4-6-4 0,24 10 4 15,0 0-4-15,-27-9 5 0,-1 4-5 0,28 5 9 16,0 0-9-16,-30-2 9 0,-3 2-9 0,33 0 17 0,0 0-17 16,-32-1 17-16,2-3-17 0,30 4 39 0,0 0-39 15,-27-3 39-15,4 1-39 0,23 2 42 0,0 0-42 16,-21-2 43-16,0-5-43 0,21 7 40 0,0 0-40 15,-21-7 41-15,2 2-41 0,19 5 29 0,0 0-29 0,-18-3 29 16,2 1-29-16,16 2 19 0,0 0-19 0,-14-3 20 16,2-3-20-16,12 6 7 0,0 0-7 0,-13-7 7 15,3 1-7-15,10 6 3 0,0 0-3 0,-14-7 4 16,-1 0-4-16,15 7 1 0,0 0-1 0,-14-9 2 16,-2-3-2-16,16 12 0 0,0 0 0 0,-19-12 1 15,0 5-1-15,19 7 2 0,0 0-2 0,-25-4 2 16,-1 4-2-16,26 0 2 0,0 0-2 0,-30 2 2 15,-6 2-2-15,36-4 2 0,0 0-2 0,-33 3 2 16,5 1-2-16,28-4 3 0,0 0-3 0,-27 1 3 16,8-2-3-16,19 1 3 0,0 0-3 0,-16-2 4 0,5 4-4 15,11-2 1-15,0 0-1 0,-7 3 2 0,7-3-2 16,0 0 2-16,0 0-2 0,0 0 2 0,-7-3-2 16,7 3 0-16,0 0 0 0,0 0 1 0,0 0-1 15,0 0 0-15,0 0 0 0,0 0 0 0,-2-7 0 16,2 7 0-16,0 0 0 0,0 0 0 0,0 0 0 15,0 0-1-15,0 0 1 0,-10 14 0 0,1-1 0 16,9-13-3-16,0 0 3 0,-12 16-3 0,-3-1 3 0,15-15-5 16,0 0 5-16,-10 14-4 0,5 0 4 0,5-14-10 15,0 0 10-15,0 16-9 0,8 5 9 0,1-2-781 0</inkml:trace>
  <inkml:trace contextRef="#ctx0" brushRef="#br0" timeOffset="120644.14">27875 18164 324 0,'0'0'0'0,"0"0"8"0,0 0-8 0,-6-10 8 16,6 10-8-16,0 0 3 0,0 0-3 15,-3-7 3-15,3 7-3 0,0 0 5 0,0 0-5 0,0 0 5 16,0 0-5-16,0 0 7 0,0 0-7 0,5-7 7 16,-5 7-7-16,0 0 11 0,0 0-11 0,0 0 11 15,0 0-11-15,0 0 15 0,0 0-15 0,-7 0 15 16,0 5-15-16,7-5 18 0,0 0-18 0,-7 7 18 15,2 0-18-15,5-7 23 0,0 0-23 0,0 0 23 16,-6 10-23-16,6-10 24 0,0 0-24 0,0 0 24 16,-1 12-24-16,1-12 24 0,0 0-24 0,0 7 24 15,0-2-24-15,0-5 24 0,0 0-24 0,1 7 24 0,1 0-24 16,-2-7 24-16,0 0-24 0,2 7 24 0,-2 4-24 16,0-11 19-16,0 0-19 0,2 17 20 0,0 9-20 15,-2-26 22-15,0 0-22 0,1 29 23 0,1 1-23 16,-2-30 14-16,0 0-14 0,0 31 15 0,0 5-15 15,0-36 8-15,0 0-8 0,0 36 8 0,2-4-8 16,-2-32 4-16,0 0-4 0,2 26 5 0,-2-7-5 0,0-19 5 16,0 0-5-16,0 13 6 0,0-4-6 0,0-9 9 15,0 0-9-15,0 7 10 0,0-7-10 0,0 0 13 16,0 0-13-16,0 0 14 0,7 0-14 0,-7 0 19 0,0 0-19 16,1-7 20-16,-1-3-20 0,0 10 13 0,0 0-13 15,2-14 14-15,2-3-14 0,-4 17 10 0,0 0-10 16,3-25 11-16,1-4-11 0,-4 29 12 0,0 0-12 15,2-33 13-15,-2 0-13 0,0 33 9 0,0 0-9 16,1-31 10-16,3 0-10 0,-4 31 9 0,0 0-9 16,3-33 10-16,1-2-10 0,-4 35 7 0,0 0-7 0,2-33 8 15,-4 6-8-15,2 27 5 0,0 0-5 0,0-28 5 16,3 4-5-16,-3 24 4 0,0 0-4 0,4-21 4 16,-1 2-4-16,-3 19 1 0,0 0-1 0,2-15 2 15,-4 4-2-15,2 11 1 0,0 0-1 0,-3-7 1 16,3 7-1-16,0 0 0 0,0 0 0 0,-2-7 1 15,2 7-1-15,0 0 0 0,0 0 0 0,0 0 0 16,0 0 0-16,0 0 0 0,0 0 0 0,0 0 0 16,0 0 0-16,0 0 0 0,0 0 0 0,0 0 1 15,0 0-1-15,0 0 1 0,0 0-1 0,0 0 1 0,0 0-1 16,0 0 2-16,0 0-2 0,7-3 2 0,-7 3-2 16,0 0 2-16,0 0-2 0,7 7 3 0,-7-7-3 15,0 0 4-15,0 0-4 0,20 10 5 0,8-1-5 16,-28-9 4-16,0 0-4 0,33 8 4 0,-3 1-4 15,-30-9 6-15,0 0-6 0,29 9 6 0,1 3-6 16,-30-12 5-16,0 0-5 0,31 12 6 0,3-3-6 0,-34-9 6 16,0 0-6-16,32 7 6 0,-9-4-6 15,-23-3 5-15,0 0-5 0,21 2 5 0,2-2-5 0,-23 0 4 16,0 0-4-16,26-5 4 0,4-2-4 0,-30 7 2 16,0 0-2-16,25-11 2 0,-8-1-2 0,-17 12 1 15,0 0-1-15,13-12 1 0,-1 0-1 16,-12 12 1-16,0 0-1 0,7-7 1 0,-7 7-1 0,0 0 0 0,0 0 0 15,0 0 1-15,0 0-1 0,0 0 0 0,0 0 0 16,4 10 0-16,-3-3 0 0,-1-7 0 0,0 0 0 16,2 18 0-16,0 18 0 0,-2-36-1 0,0 0 1 0,2 41-1 15,0-8 1-15,-2-33-3 0,0 0 3 0,0 38-3 16,-2 9 3-16,2-47-6 0,0 0 6 0,-2 50-5 16,4 2 5-16,-2-52-11 0,0 0 11 0,2 49-11 15,1 1 11-15,-3-50-16 0,0 0 16 0,4 43-15 16,-3-10 15-16,1 0-765 0</inkml:trace>
  <inkml:trace contextRef="#ctx0" brushRef="#br0" timeOffset="121860.95">26263 18737 150 0,'0'0'0'0,"0"0"6"0,0 0-6 0,-6-19 6 15,4 12-6-15,2 7 6 0,0 0-6 0,0 0 7 16,0 0-7-16,0 0 5 0,0 0-5 0,0 0 5 0,0 0-5 15,0 0 3-15,0 0-3 0,0 0 3 0,0 0-3 16,0 0 1-16,0 0-1 0,8 5 2 0,0-3-2 16,-8-2 0-16,0 0 0 0,14-2 1 0,8-1-1 15,-22 3 0-15,0 0 0 0,24-7 1 0,8-4-1 16,-32 11 2-16,0 0-2 0,30-10 3 0,-5 5-3 0,-25 5 6 16,0 0-6-16,24-6 6 0,5 1-6 0,-29 5 12 15,0 0-12-15,26-3 12 0,-3 3-12 0,-23 0 18 0,0 0-18 16,19 0 19-16,-1 2-19 0,-18-2 24 0,0 0-24 15,18 3 24-15,-1 0-24 0,-17-3 27 0,0 0-27 16,25 2 28-16,5 0-28 0,-30-2 27 0,0 0-27 16,34-2 27-16,3-1-27 0,-37 3 23 0,0 0-23 15,40-7 24-15,4-4-24 0,-44 11 31 0,0 0-31 0,46-12 31 16,-4-2-31-16,-42 14 32 0,0 0-32 0,41-13 32 16,-2 2-32-16,-39 11 29 0,0 0-29 0,32-5 30 15,-9 2-30-15,-23 3 30 0,0 0-30 0,15 0 31 16,-6 1-31-16,-9-1 25 0,0 0-25 0,0 0 26 15,9 7-26-15,-9-7 18 0,0 0-18 0,0 0 18 16,-2 9-18-16,2-9 13 0,0 0-13 0,-3 10 13 16,-6 2-13-16,9-12 9 0,0 0-9 0,-12 14 10 15,-3-2-10-15,15-12 7 0,0 0-7 0,-17 9 7 16,-6-4-7-16,23-5 6 0,0 0-6 0,-34 4 7 16,-17 1-7-16,2 2-603 0</inkml:trace>
  <inkml:trace contextRef="#ctx0" brushRef="#br0" timeOffset="122358.78">26524 18474 187 0,'0'0'0'0,"0"0"0"0,0 0 0 16,0 7 0-16,0-7 0 0,0 0 2 0,0 0-2 0,0 0 2 16,-9 7-2-16,9-7 5 0,0 0-5 0,-11 1 5 15,-5 3-5-15,16-4 8 0,0 0-8 0,-17 8 9 16,-3 6-9-16,20-14 11 0,0 0-11 0,-23 19 11 15,-3 4-11-15,26-23 10 0,0 0-10 0,-27 22 11 16,1-1-11-16,26-21 8 0,0 0-8 0,-25 19 9 16,-1 0-9-16,26-19 8 0,0 0-8 0,-23 17 9 15,5-1-9-15,18-16 9 0,0 0-9 0,-14 12 10 16,5-1-10-16,9-11 5 0,0 0-5 0,-7 6 6 16,2 1-6-16,5-7 8 0,0 0-8 0,0 0 8 15,-9 11-8-15,9-11 8 0,0 0-8 0,0 0 8 0,4 7-8 16,-4-7 8-16,0 0-8 0,0 0 8 15,12 8-8-15,-12-8 2 0,0 0-2 0,14 9 2 0,14 3-2 16,-28-12 0-16,0 0 0 0,43 16 0 0,11 1 0 16,6-3 0-16,0-7-2 15,-1-7 1-15,-5-9-3 16,-3-1 1-16,2-1-213 16</inkml:trace>
  <inkml:trace contextRef="#ctx0" brushRef="#br0" timeOffset="123477.57">27330 18707 471 0,'7'0'6'0,"28"-5"0"15,-3 2 1-15,-2 3 1 0,3 1 10 16,1 1 0-16,-4-2 11 16,2 0 0-16,6 2 4 15,3 1 0-15,-6 1 7 16,4-2 1-16,7-1 0 16,1 1 0-16,-6-2-7 15,-4-2 1-15,-3 1 4 16,-1-3 1-16,-3-1-7 15,-3 0 1-15,-5 0-4 16,0 3 0-16,-3 4-7 0,0-1 0 16,1-1-7-16,-2 0 0 15,-4 2-6-15,0 1 0 16,3 1-3-16,1-4 0 16,1-2-2-16,-1 0 1 15,-4 1-1-15,0 1 1 16,0 0-2-16,0 0 1 15,1 0 2-15,-3 0 0 16,-3 0 4-16,0 1 0 16,1 3 1-16,1-1 1 15,1-1 3-15,0 0 0 16,1 0-3-16,-1-1 0 16,-1 1-2-16,-4 0 1 15,-7-2-3-15,10 0 0 16,-10 0-2-16,0 0 0 15,0 0-2-15,-7 7 1 0,-3 0-2 16,-1-1 1-16,2 0-4 16,1-3 0-16,-1-1-2 15,-2-4 1-15,1-8-4 16,-1-8 0-16,0 1-1006 16</inkml:trace>
  <inkml:trace contextRef="#ctx0" brushRef="#br0" timeOffset="123941.39">28245 18565 888 0,'0'0'7'0,"-40"6"1"16,10 2 4-16,5 1 1 15,4-2-4-15,5 0 1 16,5-2 6-16,11-5 1 16,-9 9 8-16,9-9 0 15,0 0 1-15,0 0 1 16,0 0-5-16,6-7 0 15,-6 7-13-15,0-7 0 16,0 7-6-16,12-2 0 16,-3 4-3-16,14 1 1 15,17 4-1-15,3 0 0 16,-17-3-1-16,-3-1 0 16,5 0-1-16,-1 1 1 15,-10-1 0-15,-4 1 1 16,-4-1-1-16,-2 1 0 15,-7-4 0-15,10 8 0 0,-6 1 1 16,-4 1 0-16,-2-1 0 16,-1 0 1-16,-1-1 3 15,2 1 0-15,2-2 8 16,0-7 0-16,-3 9 9 16,3-9 1-16,-11 7 7 15,4-4 0-15,-4 2 3 16,-6 6 0-16,-10 8 0 15,-10 8 1-15,-12 13-11 16,0 10 1-16,-3 13-13 16,-50 35-10-16</inkml:trace>
  <inkml:trace contextRef="#ctx0" brushRef="#br0" timeOffset="128524.73">26495 18323 153 0,'0'0'0'0,"0"0"43"16,0 0-43-16,-1-40 44 0,-3 18-44 0,4 22 64 15,0 0-64-15,-2-12 65 0,-5 5-65 0,7 7 57 16,0 0-57-16,-7-5 57 0,0-1-57 0,7 6 50 0,0 0-50 15,-7-6 50-15,0 0-50 0,7 6 38 16,0 0-38-16,-9-7 39 0,-3-3-39 0,12 10 35 0,0 0-35 16,-11-12 35-16,2-2-35 0,9 14 33 0,0 0-33 15,-10-19 34-15,-6-5-34 0,16 24 29 0,0 0-29 16,-16-26 30-16,4 2-30 0,12 24 25 0,0 0-25 0,-11-21 25 16,-1 2-25-16,12 19 27 0,0 0-27 0,-11-17 27 15,1 3-27-15,10 14 31 0,0 0-31 0,-11-12 31 16,1-2-31-16,10 14 31 0,0 0-31 0,-13-11 32 15,-1 6-32-15,14 5 22 0,0 0-22 0,-14-3 22 16,3 1-22-16,11 2 20 0,0 0-20 0,-8-4 20 16,-1 1-20-16,9 3 14 0,0 0-14 0,-11-3 14 15,-3-1-14-15,14 4 17 0,0 0-17 0,-12-3 18 16,5-8-18-16,7 11 17 0,0 0-17 0,-4-12 17 16,-1-2-17-16,5 14 17 0,0 0-17 0,-7-15 17 15,0-3-17-15,7 18 13 0,0 0-13 0,-6-15 14 16,-1 1-14-16,7 14 10 0,0 0-10 0,-8-12 10 0,-5 5-10 15,13 7 5-15,0 0-5 0,-10-4 5 0,3 4-5 16,7 0 1-16,0 0-1 0,-7 6 2 0,-6 6-2 16,13-12 0-16,0 0 0 0,-17 21 0 0,-1 6 0 15,18-27 0-15,0 0 0 0,-21 31 0 0,-4 2 0 16,25-33-2-16,0 0 2 0,-25 37-2 0,-1 1 2 16,26-38-5-16,0 0 5 0,-27 34-5 0,4-4 5 15,23-30-10-15,0 0 10 0,-17 26-9 0,4-2 9 0,13-24-14 16,0 0 14-16,-10 29-13 0,-1 9 13 0,11-38-16 15,0 0 16-15,-9 42-15 0,2-1 15 0,7-41-18 0,0 0 18 16,-1 39-18-16,1-7 18 0,0-32-16 0,0 0 16 16,3 32-16-16,2-3 16 0,-5-29-12 0,0 0 12 15,8 28-12-15,-1-2 12 0,-7-26-8 0,0 0 8 16,8 20-7-16,5-2 7 0,-13-18-4 0,0 0 4 16,17 20-3-16,10 12 3 0,-27-32-7 0,0 0 7 15,28 29-7-15,-5-5 7 0,-23-24-9 0,0 0 9 0,25 28-8 16,8 5 8-16,-33-33-12 0,0 0 12 0,34 33-12 15,-6-7-4-15,-5-6 0 16,-4-2 3-16,-1-4 0 16,0-4 3-16,8-5 0 15,13-3 2-15,1-7 1 16,-4-7 2-16,-5-6 0 16,-1 1-5-16,-5 1 0 15,-7 6 0-15,-6 3 0 16,-5 0-1-16,-2-1 1 0,1-1 1 15,1-5 1-15,0-3 1 16,0-13 0-16,0-8 2 16,0-10 1-16,0-16 0 15,-2-4 1-15,-5-1 3 16,0 69-2-16,0 0 2 0,-1-64-2 0,-3 9 2 16,4 55-1-16,0 0 1 0,-2-47-1 0,2 4 1 15,0 43-1-15,0 0 1 0,-3-32 0 0,-8 15 0 0,11 17-1 16,0 0 1-16,-17-5 0 0,-6 10 0 0,0 0-601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07:51:58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23200 4416 135 0,'0'0'0'0,"0"0"0"0,-1 28 0 0,1-28 2 0,0 0-2 16,-7 28 2-16,-2 5-2 0,9-33 2 0,0 0-2 16,-9 29 3-16,0 6-3 0,9-35 5 0,0 0-5 15,-9 36 5-15,1 9-5 0,8-45 13 0,0 0-13 0,-11 52 14 16,2-2-14-16,9-50 11 0,0 0-11 16,-9 49 12-16,2-6-12 0,7-43 13 0,0 0-13 0,-5 40 14 15,0-2-14-15,5-38 14 0,0 0-14 0,-6 40 14 16,3 1-14-16,3-41 18 0,0 0-18 0,-9 47 19 15,-2 5-19-15,11-52 23 0,0 0-23 0,-8 53 23 16,4-1-23-16,4-52 24 0,0 0-24 0,-5 45 24 16,3-3-24-16,2-42 22 0,0 0-22 0,-2 40 22 15,-1-6-22-15,3-34 18 0,0 0-18 0,-4 33 18 16,1 0-18-16,3-33 13 0,0 0-13 0,0 31 14 16,1-1-14-16,-1-30 8 0,0 0-8 0,4 31 9 15,1 3-9-15,-5-34 5 0,0 0-5 0,2 35 5 0,2-6-5 16,-4-29 3-16,0 0-3 0,3 28 4 0,-3 0-4 15,0-28 4-15,0 0-4 0,0 20 4 0,4-2-4 16,-4-18 4-16,0 0-4 0,3 19 4 0,2-2-4 16,-5-17 5-16,0 0-5 0,7 23 5 0,-1-8-5 15,-6-15 8-15,0 0-8 0,7 17 8 0,-4-1-8 16,-3-16 10-16,0 0-10 0,6 16 10 0,-1 1-10 16,-5-17 12-16,0 0-12 0,7 16 12 0,0-3-12 0,-7-13 11 15,0 0-11-15,5 12 12 0,-3-5-12 0,-2-7 11 16,0 0-11-16,0 0 11 0,0 0-11 0,0 0 8 15,0 0-8-15,5 7 9 0,-5-7-9 0,0 0 8 0,0 0-8 16,0 0 9-16,0 0-9 0,0 0 6 0,0 0-6 16,-10-12 7-16,3-2-7 0,7 14 4 0,0 0-4 15,-11-20 5-15,1-10-5 0,10 30 2 0,0 0-2 16,-9-40 3-16,0-1-3 0,9 41 1 0,0 0-1 0,-9-43 2 16,2-15-2-16,7 58 0 0,0 0 0 0,-9-64 1 15,9 4-1-15,0 60 1 0,0 0-1 0,0-61 1 16,0 9-1-16,0 52 2 0,0 0-2 0,0-45 3 15,0 6-3-15,0 39 3 0,0 0-3 0,-3-42 4 16,-1-10-4-16,4 52 6 0,0 0-6 0,-3-55 6 16,1 1-6-16,2 54 8 0,0 0-8 0,-2-48 8 15,-3-1-8-15,5 49 10 0,0 0-10 0,-4-41 10 16,4 4-10-16,0 37 10 0,0 0-10 0,4-39 10 16,-1-10-10-16,-3 49 11 0,0 0-11 0,2-48 12 15,-2-1-12-15,0 49 12 0,0 0-12 0,-2-45 13 16,-3 2-13-16,5 43 15 0,0 0-15 0,-7-36 16 0,0 3-16 15,7 33 18-15,0 0-18 0,-7-28 18 0,-2-5-18 16,9 33 16-16,0 0-16 0,-10-33 16 0,1 11-16 16,9 22 14-16,0 0-14 0,-7-26 14 0,0-5-14 15,7 31 12-15,0 0-12 0,-6-37 13 0,5-4-13 16,1 41 9-16,0 0-9 0,1-44 10 0,3-1-10 16,-4 45 12-16,0 0-12 0,5-36 12 0,-1 12-12 0,-4 24 16 15,0 0-16-15,0-16 17 0,0 4-17 0,0 12 19 16,0 0-19-16,1-5 20 0,-1 5-20 0,0 0 19 15,0 0-19-15,4-7 20 0,-4 7-20 0,0 0 16 0,0 0-16 16,0-12 17-16,0 12-17 0,0 0 14 0,0 0-14 16,0 0 14-16,0 0-14 0,0 0 9 0,0 0-9 15,0 0 9-15,5 16-9 0,-5-16 3 0,0 0-3 16,-3 29 4-16,-4 23-4 0,0-4-877 0</inkml:trace>
  <inkml:trace contextRef="#ctx0" brushRef="#br0" timeOffset="1532.41">22470 5894 158 0,'0'0'0'0,"13"4"0"0,15 1 0 0,-28-5 3 15,0 0-3-15,39 7 4 0,6-7-4 0,-45 0 7 0,0 0-7 16,50 2 8-16,10-1-8 0,-60-1 11 0,0 0-11 16,65 2 11-16,2 2-11 0,-67-4 15 0,0 0-15 15,64 0 16-15,-4 3-16 0,-60-3 18 0,0 0-18 0,63 3 18 16,6-1-18-16,-69-2 16 0,0 0-16 0,72 4 16 15,11 1-16-15,-83-5 16 0,0 0-16 0,81 10 16 16,-8-1-16-16,-73-9 22 0,0 0-22 0,74 9 22 16,14 6-22-16,-88-15 23 0,0 0-23 0,93 16 23 15,3-8-23-15,-96-8 24 0,0 0-24 0,93 9 24 16,-7-2-24-16,-86-7 20 0,0 0-20 0,89 5 20 16,11-1-20-16,-100-4 18 0,0 0-18 0,97 5 19 15,-10 7-19-15,-87-12 15 0,0 0-15 0,91 12 16 16,13 0-16-16,-104-12 11 0,0 0-11 0,106 16 11 15,-5 3-11-15,-101-19 8 0,0 0-8 0,100 17 9 0,10 2-9 16,-110-19 5-16,0 0-5 0,107 14 6 0,-3-4-6 16,-104-10 4-16,0 0-4 0,106 9 4 0,7 0-4 15,-113-9 3-15,0 0-3 0,115 6 4 0,-6 0-4 16,-109-6 4-16,0 0-4 0,111 7 5 0,4-7-5 16,-115 0 5-16,0 0-5 0,115-4 6 0,-8 1-6 15,-107 3 7-15,0 0-7 0,108-6 7 0,10 6-7 16,-118 0 6-16,0 0-6 0,115 6 7 0,-6-3-7 0,-109-3 11 15,0 0-11-15,115 0 11 0,8 4-11 0,-123-4 13 16,0 0-13-16,124 0 13 0,-12 5-13 0,-112-5 14 16,0 0-14-16,120 7 14 0,6-6-14 0,-126-1 10 15,0 0-10-15,121 7 10 0,-15-1-10 0,-106-6 10 0,0 0-10 16,111 3 11-16,9-3-11 0,-120 0 10 0,0 0-10 16,117-3 10-16,-13 3-10 0,-104 0 8 0,0 0-8 15,106-2 8-15,10 2-8 0,-116 0 6 0,0 0-6 0,111-4 7 16,-9-3-7-16,-102 7 7 0,0 0-7 0,104-5 8 15,9-2-8-15,-113 7 7 0,0 0-7 0,111-5 8 16,-10 9-8-16,-101-4 16 0,0 0-16 0,101 0 17 16,1 0-17-16,-102 0 22 0,0 0-22 0,100 0 22 15,-4 1-22-15,-96-1 26 0,0 0-26 16,90 0 27-16,-8-5-27 0,-82 5 24 0,0 0-24 0,89-7 25 16,6 11-25-16,-95-4 22 0,0 0-22 0,90 0 22 15,-7-6-22-15,-83 6 24 0,0 0-24 0,81-3 25 16,0 0-25-16,-81 3 22 0,0 0-22 0,87-4 22 15,2-1-22-15,-89 5 20 0,0 0-20 0,82-4 20 16,-14-1-20-16,-68 5 18 0,0 0-18 0,71-3 19 0,5 6-19 16,-76-3 18-16,0 0-18 0,81 5 18 0,0-5-18 15,-81 0 15-15,0 0-15 0,78 4 15 0,-10-4-15 16,-68 0 13-16,0 0-13 0,73-4 14 0,6 4-14 16,-79 0 7-16,0 0-7 0,80-3 7 0,1 1-7 15,-81 2 3-15,0 0-3 0,67 0 4 0,-23 0-4 16,-44 0 0-16,0 0 0 0,46 0 1 0,14 0-1 15,-60 0 0-15,0 0 0 0,70 0 0 0,3-7 0 0,-73 7 0 16,0 0 0-16,65-5 0 0,-11-2 0 0,-54 7 0 16,0 0 0-16,45-5 0 0,-15 2 0 0,-30 3 0 15,0 0 0-15,24 0 0 0,-3-4 0 0,-21 4-1 0,0 0 1 16,16 0-1-16,-5-3 1 0,-11 3-3 0,0 0 3 16,9 3-3-16,-2 1 3 0,-7-4-6 0,0 0 6 15,-16 0-5-15,-35-9 5 0,0-3-972 0</inkml:trace>
  <inkml:trace contextRef="#ctx0" brushRef="#br0" timeOffset="6548.94">24257 5425 124 0,'0'0'0'0,"0"0"0"0,2 30 0 16,-2-30 6-16,0 0-6 0,3 33 6 0,1 13-6 15,-4-46 16-15,0 0-16 0,5 49 17 0,-3-1-17 16,-2-48 20-16,0 0-20 0,3 42 20 0,-1-8-20 0,-2-34 16 16,0 0-16-16,2 30 16 0,3-6-16 0,-5-24 15 15,0 0-15-15,4 21 16 0,-4-2-16 0,0-19 13 16,0 0-13-16,0 12 14 0,-2 0-14 0,2-12 10 0,0 0-10 15,-4 9 10-15,1 6-10 0,3-15 9 0,0 0-9 16,-2 14 10-16,0 2-10 0,2-16 8 0,0 0-8 16,-1 12 9-16,-1-4-9 0,2-8 10 0,0 0-10 15,-2 7 10-15,-1 0-10 0,3-7 11 0,0 0-11 16,0 0 12-16,-6 11-12 0,6-11 11 0,0 0-11 16,0 0 11-16,-3 7-11 0,3-7 9 0,0 0-9 0,0 0 9 15,-6 7-9-15,6-7 7 0,0 0-7 0,0 0 7 16,-7 8-7-16,7-8 7 0,0 0-7 0,-3 12 7 15,-4 6-7-15,7-18 7 0,0 0-7 0,-9 15 7 16,4-6-7-16,5-9 8 0,0 0-8 0,0 0 9 16,-13-4-9-16,13 4 10 0,0 0-10 0,-5-12 10 15,-5-8-10-15,10 20 15 0,0 0-15 0,-15-37 16 16,1-4-16-16,14 41 25 0,0 0-25 0,-12-49 25 16,0-3-25-16,12 52 26 0,0 0-26 0,-13-60 27 15,3-18-27-15,10 78 26 0,0 0-26 0,-9-76 27 0,-4 6-27 16,13 70 23-16,0 0-23 0,-8-58 24 0,2 4-24 15,6 54 18-15,0 0-18 0,-3-52 19 0,1 0-19 16,2 52 17-16,0 0-17 0,0-52 18 0,-3-5-18 16,3 57 14-16,0 0-14 0,0-50 15 0,3 15-15 15,-3 35 11-15,0 0-11 0,4-29 11 0,-1-2-11 16,-3 31 8-16,0 0-8 0,4-26 9 0,-1 10-9 16,-3 16 6-16,0 0-6 0,2-12 7 0,-2 0-7 0,0 12 5 15,0 0-5-15,2-10 6 0,-2 10-6 0,0 0 6 16,0 0-6-16,3-9 7 0,-3 9-7 0,0 0 8 15,0 0-8-15,0 0 8 0,0-5-8 0,0 5 10 0,0 0-10 16,0 0 10-16,0 0-10 0,0 0 8 0,0 0-8 16,6-9 9-16,-6 9-9 0,0 0 8 0,0 0-8 15,0 0 9-15,14-2-9 0,-14 2 7 0,0 0-7 16,10 7 7-16,6 2-7 0,-16-9 5 0,0 0-5 16,18 19 6-16,1 7-6 0,-19-26 7 0,0 0-7 15,18 35 7-15,-4 4-7 0,-14-39 3 0,0 0-3 0,14 47 3 16,0 5-3-16,-14-52 0 0,0 0 0 0,14 52 1 15,-1-4-1-15,-13-48-1 0,0 0 1 0,10 45 0 16,1 4 0-16,-11-49-2 0,0 0 2 0,9 55-1 16,-4 6 1-16,-5-61-4 0,0 0 4 0,3 62-3 15,-1 0 3-15,-2-62-5 0,0 0 5 0,0 57-4 16,-2-8 4-16,2-49-6 0,0 0 6 0,-1 38-5 16,-1-3 5-16,2-35-4 0,0 0 4 0,-7 26-3 15,0-4 3-15,7-22-2 0,0 0 2 0,-7 21-1 16,1-4 1-16,6-17-1 0,0 0 1 0,-5 14 0 0,2-4 0 15,3-10 0-15,0 0 0 0,-2 11 0 0,0-6 0 16,2-5 0-16,0 0 0 0,0 0 0 0,0 0 0 16,0 0 0-16,0 0 0 0,0 0 0 0,-7 3 0 15,7-3 0-15,0 0 0 0,0 0 0 0,0 0 0 16,0 0 0-16,0 0 0 0,-11-7 0 0,4 6 0 16,7 1 0-16,0 0 0 0,-7-11 0 0,-2-2 0 15,9 13 1-15,0 0-1 0,-12-25 1 0,0-9-1 0,12 34 3 16,0 0-3-16,-14-42 3 0,3-10-3 0,11 52 3 15,0 0-3-15,-12-64 4 0,-4-14-4 0,16 78 0 16,0 0 0-16,-18-81 1 0,2 17-1 0,16 64 0 0,0 0 0 16,-12-64 0-16,3 3 0 0,9 61-1 0,0 0 1 15,-5-60-1-15,0-6 1 0,5 66-2 0,0 0 2 16,-4-59-2-16,4 14 2 0,0 45-3 0,0 0 3 16,4-33-3-16,-1 4 3 0,-3 29-4 0,0 0 4 0,2-23-3 15,-2 3 3-15,0 20-7 0,0 0 7 0,0-21-7 16,2 5 7-16,-2 16-9 0,0 0 9 0,1-12-9 15,1 0 9-15,-2 12-10 0,0 0 10 0,2-9-9 16,-2 1 9-16,0 8-11 0,0 0 11 0,0-7-11 16,0 7 11-16,0 0-13 0,0 0 13 0,0 0-12 15,0 0 12-15,0 0-14 0,0 0 14 0,-2 15-13 16,-5 3 13-16,7-18-9 0,0 0 9 0,-10 27-9 16,-3 1 9-16,13-28-7 0,0 0 7 0,-14 28-7 15,0-4 7-15,14-24-5 0,0 0 5 0,-12 29-4 16,-2 3 4-16,14-32-8 0,0 0 8 0,-16 36-8 15,0 2 8-15,16-38-7 0,0 0 7 0,-14 36-7 0,0-3 7 16,14-33-2-16,0 0 2 0,-11 24-2 0,2-5 2 16,9-19-1-16,0 0 1 0,-3 9 0 0,3-9 0 15,0 0 0-15,0 0 0 0,-6 7 0 0,6-7 0 16,0 0 0-16,0 0 0 0,6-16 0 0,2-20 0 16,-8 36 1-16,0 0-1 0,11-48 2 0,1-8-2 15,-12 56 3-15,0 0-3 0,14-50 3 0,2 2-3 0,-16 48 4 16,0 0-4-16,14-37 4 0,-3 13-4 0,-11 24 9 15,0 0-9-15,9-21 9 0,1 6-9 0,-10 15 10 16,0 0-10-16,9-16 10 0,-2 4-10 0,-7 12 15 0,0 0-15 16,4-7 16-16,3 5-16 0,-7 2 14 0,0 0-14 15,16 0 15-15,16 2-15 0,-32-2 11 0,0 0-11 16,35 14 12-16,-5 15-12 0,-30-29 9 0,0 0-9 16,26 40 9-16,1 9-9 0,-27-49 7 0,0 0-7 15,26 57 7-15,-3 0-7 0,-23-57 0 0,0 0 0 0,18 60 0 16,1 1 0-16,1 3-666 0</inkml:trace>
  <inkml:trace contextRef="#ctx0" brushRef="#br0" timeOffset="7298.27">25763 4901 225 0,'0'0'0'0,"0"0"0"0,0 0 0 16,0 0 4-16,0 0-4 0,9 12 5 0,-2 5-5 15,-7-17 12-15,0 0-12 0,9 26 12 0,0 11-12 16,-9-37 20-16,0 0-20 0,10 53 21 0,5 29-21 16,-15-82 23-16,0 0-23 0,15 88 23 0,3-7-23 15,-18-81 21-15,0 0-21 0,16 85 22 0,-4 7-22 16,-12-92 27-16,0 0-27 0,11 93 27 0,-2-5-27 15,-9-88 29-15,0 0-29 0,5 77 29 0,-3-12-29 0,-2-65 25 16,0 0-25-16,-2 73 26 0,-3 12-26 0,5-85 20 16,0 0-20-16,-7 81 20 0,0-8-20 0,7-73 16 15,0 0-16-15,-6 57 17 0,-3-17-17 0,9-40 13 0,0 0-13 16,-5 27 14-16,3-9-14 0,2-18 17 0,0 0-17 16,0 12 18-16,2-2-18 0,-2-10 17 0,0 0-17 15,0 0 18-15,-17-12-18 0,17 12 15 0,0 0-15 16,-20-19 16-16,1-5-16 0,1-6-504 0</inkml:trace>
  <inkml:trace contextRef="#ctx0" brushRef="#br0" timeOffset="7781.98">25749 5148 135 0,'0'0'0'0,"-3"11"0"0,-4 10 0 0,7-21 1 16,0 0-1-16,-11 24 2 0,-1-5-2 0,12-19 0 16,0 0 0-16,-11 14 1 0,4-6-1 0,7-8 17 15,0 0-17-15,0 0 17 0,-7 0-17 0,7 0 33 0,0 0-33 16,-2-8 33-16,1-10-33 0,1 18 39 0,0 0-39 16,0-31 40-16,3-14-40 0,-3 45 42 0,0 0-42 15,7-45 43-15,-2 12-43 0,-5 33 38 0,0 0-38 16,11-27 39-16,5-1-39 0,-16 28 30 0,0 0-30 15,16-24 30-15,-6 8-30 0,-10 16 30 0,0 0-30 0,7-12 30 16,4 3-30-16,-11 9 22 0,0 0-22 0,14-8 23 16,0 4-23-16,-14 4 18 0,0 0-18 0,23 4 18 15,7 4-18-15,-30-8 8 0,0 0-8 0,32 25 8 16,-2 14-8-16,-30-39 4 0,0 0-4 0,28 54 5 16,-1 14-5-16,-27-68 2 0,0 0-2 0,29 64 3 15,7-11-3-15,-36-53 2 0,0 0-2 0,32 49 2 16,3-13-2-16,0 4-477 0</inkml:trace>
  <inkml:trace contextRef="#ctx0" brushRef="#br0" timeOffset="8513.46">27705 5204 91 0,'0'0'0'0,"-1"7"0"0,-3 7 0 0,4-14 10 16,0 0-10-16,-3 19 11 0,1-6-11 0,2-13 27 15,0 0-27-15,-2 19 28 0,0 6-28 0,2-25 37 16,0 0-37-16,0 29 38 0,2 6-38 0,-2-35 38 16,0 0-38-16,4 48 39 0,3 18-39 0,-7-66 30 0,0 0-30 15,12 80 30-15,4 4-30 0,-16-84 25 0,0 0-25 16,18 87 25-16,-4-11-25 0,-14-76 21 0,0 0-21 15,10 76 22-15,-1 0-22 0,-9-76 21 0,0 0-21 16,5 70 22-16,-1-6-22 0,-4-64 24 0,0 0-24 0,-2 57 25 16,-5-9-25-16,7-48 24 0,0 0-24 0,-12 40 25 15,-8-7-25-15,20-33 25 0,0 0-25 0,-21 28 25 16,0-4-25-16,21-24 12 0,0 0-12 0,-21 12 12 16,0-10-12-16,1 1-456 0</inkml:trace>
  <inkml:trace contextRef="#ctx0" brushRef="#br0" timeOffset="8726.32">27508 4949 393 0,'0'0'0'0,"0"0"0"0,12 0 0 0,-12 0 1 15,0 0-1-15,9 6 1 0,-2 1-1 0,2-1-237 16</inkml:trace>
  <inkml:trace contextRef="#ctx0" brushRef="#br0" timeOffset="9016.45">27501 5107 359 0,'0'0'0'0,"-2"9"0"0,-3 15 0 0,5-24-8 0,0 0 8 15,-9 31-8-15,-2-5 8 0,11-26-18 0,0 0 18 16,-8 22-18-16,0-4 18 0,8-18-3 0,0 0 3 16,-5 10-2-16,5-10 2 0,0 0 1 0,0 0-1 0,-9 2 1 15,9-2-1-15,0 0 12 0,0 0-12 0,-5-18 12 16,5-4-12-16,0 22 23 0,0 0-23 0,5-33 24 16,6-12-24-16,-11 45 32 0,0 0-32 0,12-48 32 15,2 11-32-15,-14 37 30 0,0 0-30 0,16-33 31 16,4-6-31-16,-20 39 28 0,0 0-28 0,19-33 29 15,-5 12-29-15,-14 21 24 0,0 0-24 0,14-14 24 16,4 2-24-16,-18 12 26 0,0 0-26 0,23-5 26 16,7 1-26-16,-30 4 28 0,0 0-28 0,32 9 28 15,6 14-28-15,-38-23 17 0,0 0-17 0,34 32 18 16,-11 8-18-16,-23-40 8 0,0 0-8 0,17 45 8 0,-1 11-8 16,-16-56 3-16,0 0-3 0,18 53 4 0,5-8-4 15,0 0-519-15</inkml:trace>
  <inkml:trace contextRef="#ctx0" brushRef="#br0" timeOffset="9780.68">29767 5197 102 0,'0'0'0'0,"4"22"0"16,3 32 0-16,-7-54 14 0,0 0-14 0,9 76 15 15,-2 9-15-15,-7-85 14 0,0 0-14 0,5 88 15 16,0 6-15-16,-5-94 21 0,0 0-21 0,7 84 22 16,-1-14-22-16,-6-70 19 0,0 0-19 0,5 64 20 15,2-7-20-15,-7-57 17 0,0 0-17 0,5 57 18 0,-3-2-18 16,-2-55 17-16,0 0-17 0,0 57 17 16,0-5-17-16,0-52 14 0,0 0-14 0,-2 45 15 0,-3-1-15 15,5-44 8-15,0 0-8 0,-9 36 8 0,-5-10-8 16,0 2-207-16</inkml:trace>
  <inkml:trace contextRef="#ctx0" brushRef="#br0" timeOffset="10297.15">29563 5285 247 0,'0'0'0'0,"0"0"0"16,-16 16 0-16,16-16-2 0,0 0 2 0,-14 12-2 15,0-7 2-15,14-5 3 0,0 0-3 0,-13-2 3 16,5-5-3-16,8 7 15 0,0 0-15 0,-9-12 15 0,3-9-15 16,6 21 23-16,0 0-23 0,-1-31 24 0,4-15-24 15,-3 46 27-15,0 0-27 0,7-56 27 0,4-4-27 16,-11 60 22-16,0 0-22 0,17-57 22 0,8 8-22 15,-25 49 13-15,0 0-13 0,25-40 14 0,-2 4-14 16,-23 36 11-16,0 0-11 0,21-33 12 0,-2 9-12 16,-19 24 19-16,0 0-19 0,16-21 20 0,-5 11-20 15,-11 10 19-15,0 0-19 0,21-2 19 0,18 11-19 16,-39-9 21-16,0 0-21 0,40 17 21 0,-8 18-21 0,-32-35 22 16,0 0-22-16,32 45 23 0,3 3-23 0,-35-48 12 15,0 0-12-15,35 50 13 0,-3 2-13 0,-32-52 11 16,0 0-11-16,28 43 11 0,-3-18-11 0,0-1-454 0</inkml:trace>
  <inkml:trace contextRef="#ctx0" brushRef="#br0" timeOffset="15196.92">23927 5264 225 0,'0'0'0'0,"0"0"0"0,0 0 0 16,0 0 0-16,0 0 0 0,0 0 0 0,-21 6 0 16,21-6 1-16,0 0-1 0,0 0 1 0,-11 0-1 0,11 0 6 15,0 0-6-15,0 0 6 0,0 0-6 0,0 0 10 16,0 0-10-16,-3-6 11 0,3 6-11 16,0 0 8-16,0 0-8 0,0-8 9 0,0-1-9 0,0 9 8 0,0 0-8 15,0-16 9-15,2-6-9 0,-2 22 7 0,0 0-7 16,5-29 7-16,7-13-7 0,-12 42 8 0,0 0-8 15,13-38 8-15,-5 12-8 0,-8 26 8 0,0 0-8 16,11-24 8-16,3-4-8 0,-14 28 10 0,0 0-10 0,16-24 10 16,-4 7-10-16,-12 17 15 0,0 0-15 0,14-16 15 15,8-8-15-15,-22 24 10 0,0 0-10 0,19-19 11 16,-7 7-11-16,-12 12 11 0,0 0-11 0,14-9 12 16,6-3-12-16,-20 12 14 0,0 0-14 0,23-9 14 15,-9 6-14-15,-14 3 15 0,0 0-15 0,18 3 15 16,3 6-15-16,-21-9 13 0,0 0-13 0,23 15 14 15,-2 6-14-15,-21-21 12 0,0 0-12 0,17 24 13 16,-1 4-13-16,-16-28 7 0,0 0-7 0,20 24 7 16,4 1-7-16,-24-25 9 0,0 0-9 0,27 26 9 15,-2 5-9-15,-25-31 7 0,0 0-7 0,24 27 7 16,1-1-7-16,-25-26 7 0,0 0-7 0,18 23 7 0,-4-8-7 16,-14-15 6-16,0 0-6 0,14 18 6 0,2-1-6 15,-16-17 6-15,0 0-6 0,14 19 7 0,-7-10-7 16,-7-9 5-16,0 0-5 0,2 8 6 0,-6 3-6 15,4-11 3-15,0 0-3 0,-9 14 4 0,-7 1-4 16,16-15 1-16,0 0-1 0,-19 16 2 0,-4-8-2 16,0 3-428-16</inkml:trace>
  <inkml:trace contextRef="#ctx0" brushRef="#br0" timeOffset="16566.28">24257 5122 124 0,'0'0'0'0,"2"14"0"16,3 24 0-16,2 0-33 0</inkml:trace>
  <inkml:trace contextRef="#ctx0" brushRef="#br0" timeOffset="16644.03">24264 5342 236 0,'0'0'0'0,"2"11"0"15,5 13 0-15,-7-24 1 0,0 0-1 0,7 33 1 16,-2 7-1-16,-5-40 3 0,0 0-3 0,4 45 3 16,-4 3-3-16,0 0-123 0</inkml:trace>
  <inkml:trace contextRef="#ctx0" brushRef="#br0" timeOffset="17228.58">24243 5777 124 0,'0'0'0'0,"0"0"0"0,-12-11 0 16,12 11 2-16,0 0-2 0,-9-10 2 0,-4-6-2 15,13 16 7-15,0 0-7 0,-10-22 8 0,-10-15-8 0,20 37 15 16,0 0-15-16,-21-45 15 0,-5-8-15 0,26 53 19 15,0 0-19-15,-21-52 20 0,5 0-20 0,16 52 15 0,0 0-15 16,-14-45 16-16,1 9-16 0,13 36 11 0,0 0-11 16,-10-33 12-16,-1-2-12 0,11 35 12 0,0 0-12 15,-9-38 12-15,4-2-12 0,5 40 10 0,0 0-10 16,0-40 11-16,4-5-11 0,-4 45 11 0,0 0-11 0,1-36 12 16,3 8-12-16,-4 28 11 0,0 0-11 0,3-20 11 15,1 1-11-15,-4 19 9 0,0 0-9 0,2-14 9 16,-2-2-9-16,0 16 2 0,0 0-2 0,1-12 2 15,1 3-2-15,-2 9 0 0,0 0 0 0,2-6 0 16,-2 6 0-16,0 0-3 0,0 0 3 0,2-6-2 16,-2 6 2-16,0 0-7 0,0 0 7 0,3-10-7 15,-3 10 7-15,0 0-8 0,0 0 8 0,4-9-7 16,-4 9 7-16,0 0-7 0,0 0 7 0,12-5-7 16,4 2 7-16,-16 3-5 0,0 0 5 0,19 0-4 15,1 0 4-15,-20 0-3 0,0 0 3 0,17 8-2 0,1 11 2 16,-18-19-2-16,0 0 2 0,16 25-1 0,-2 14 1 15,-14-39 0-15,0 0 0 0,11 47 0 0,-3 5 0 16,-8-52-1-16,0 0 1 0,11 55 0 0,0-4 0 16,-11-51-1-16,0 0 1 0,12 48 0 0,-3-5 0 15,-9-43 0-15,0 0 0 0,7 49 0 0,0 4 0 16,-7-53 2-16,0 0-2 0,7 61 2 0,0 10-2 16,-7-71 4-16,0 0-4 0,7 69 5 0,2-8-5 15,-9-61 5-15,0 0-5 0,5 48 5 0,0-6-5 0,-5-42 3 16,0 0-3-16,4 34 4 0,-4-6-4 0,0-28 2 15,0 0-2-15,0 21 2 0,-2-6-2 0,2-15 2 0,0 0-2 16,-3 12 3-16,-1-1-3 0,4-11 3 0,0 0-3 16,-3 7 4-16,3-7-4 0,0 0 7 0,0 0-7 15,-14 5 7-15,1-3-7 0,1-1-219 0</inkml:trace>
  <inkml:trace contextRef="#ctx0" brushRef="#br0" timeOffset="21427.17">26347 4977 113 0,'0'0'0'0,"0"0"0"0,0 0 0 0,0 0 0 16,0 0 0-16,-17-28 1 0,11 16-1 0,6 12 14 15,0 0-14-15,-7-12 15 0,-3-5-15 0,10 17 41 16,0 0-41-16,-11-14 41 0,4 2-41 0,7 12 37 16,0 0-37-16,-7-14 37 0,-2-2-37 0,9 16 37 0,0 0-37 15,-10-19 37-15,-1-3-37 0,11 22 24 0,0 0-24 16,-9-23 24-16,-1 3-24 0,10 20 30 0,0 0-30 15,-15-18 31-15,-4-6-31 0,19 24 31 0,0 0-31 16,-19-22 31-16,5 1-31 0,14 21 28 0,0 0-28 0,-15-17 29 16,0 1-29-16,15 16 25 0,0 0-25 0,-18-12 25 15,0-4-25-15,18 16 17 0,0 0-17 0,-19-12 18 16,-2 0-18-16,21 12 14 0,0 0-14 0,-21-9 14 16,1 6-14-16,20 3 14 0,0 0-14 0,-23-3 14 15,-7 1-14-15,30 2 12 0,0 0-12 0,-32-4 13 16,2 4-13-16,30 0 11 0,0 0-11 0,-28 0 11 15,-2 0-11-15,30 0 10 0,0 0-10 0,-30 4 11 16,6-8-11-16,24 4 3 0,0 0-3 0,-25 0 4 16,2 4-4-16,23-4 0 0,0 0 0 0,-21 5 1 0,0 2-1 15,21-7 0-15,0 0 0 0,-20 5 1 0,1 7-1 16,19-12 0-16,0 0 0 0,-21 16 1 0,-4 5-1 16,25-21 0-16,0 0 0 0,-25 31 1 0,-1 5-1 15,26-36 2-15,0 0-2 0,-28 38 3 0,3 2-3 16,25-40 2-16,0 0-2 0,-27 36 2 0,5 4-2 15,22-40 4-15,0 0-4 0,-22 33 4 0,3-4-4 16,19-29 4-16,0 0-4 0,-18 32 5 0,2-5-5 0,16-27 5 16,0 0-5-16,-14 33 6 0,0 9-6 0,14-42 3 15,0 0-3-15,-14 46 3 0,0 3-3 0,14-49 0 16,0 0 0-16,-12 45 1 0,1-4-1 0,11-41 0 0,0 0 0 16,-7 37 0-16,2-3 0 0,5-34-1 0,0 0 1 15,-4 30-1-15,4 1 1 0,0-31-2 0,0 0 2 16,2 33-2-16,-4 7 2 0,2-40-5 0,0 0 5 15,-3 45-4-15,3 6 4 0,0-51-7 0,0 0 7 16,1 58-6-16,-1-3 6 0,0-55-6 0,0 0 6 0,-1 50-6 16,-3-10 6-16,4-40-4 0,0 0 4 0,0 40-4 15,-3-4 4-15,3-36-3 0,0 0 3 0,0 29-2 16,0 3 2-16,0-32-2 0,0 0 2 0,0 29-2 16,0 11 2-16,0-40-2 0,0 0 2 0,3 36-1 15,4 4 1-15,-7-40-3 0,0 0 3 0,7 38-3 16,-1 2 3-16,-6-40-3 0,0 0 3 0,7 33-2 15,3-2 2-15,-10-31-5 0,0 0 5 0,11 33-4 16,-2-2 4-16,-9-31-3 0,0 0 3 0,7 29-2 16,-4-4 2-16,-3-25-2 0,0 0 2 0,5 19-2 15,4 7 2-15,-9-26-2 0,0 0 2 0,11 27-1 0,-2-8 1 16,-9-19-2-16,0 0 2 0,7 23-2 0,2 4 2 16,-9-27-5-16,0 0 5 0,10 28-4 0,1-11 4 15,-11-17-7-15,0 0 7 0,10 20-7 0,1-3 7 16,-11-17-10-16,0 0 10 0,12 15-9 0,4 4 9 15,-16-19-7-15,0 0 7 0,16 16-7 0,-5-7 7 16,-11-9-6-16,0 0 6 0,8 8-5 0,5-1 5 0,-13-7-4 16,0 0 4-16,19 11-3 0,9 1 3 0,-28-12-2 15,0 0 2-15,29 12-1 0,-8-5 1 0,-21-7 0 16,0 0 0-16,19 3 0 0,4 1 0 0,-23-4 0 0,0 0 0 16,23 5 0-16,-2-2 0 0,-21-3 0 15,0 0 0-15,20 0 0 0,-5 0 0 0,-15 0 0 0,0 0 0 16,22-3 0-16,8-1 0 0,-30 4 0 0,0 0 0 15,30-5 0-15,0-2 0 0,-30 7 0 0,0 0 0 16,26-8 1-16,8-1-1 0,-34 9 0 0,0 0 0 16,30-9 0-16,-11 2 0 0,-19 7 0 0,0 0 0 0,19-8 0 15,11-8 0-15,-30 16-1 0,0 0 1 0,30-21 0 16,-9 6 0-16,-21 15-1 0,0 0 1 0,23-21-1 16,7-15 1-16,-30 36 0 0,0 0 0 0,29-37 0 15,-14 10 0-15,-15 27 0 0,0 0 0 0,13-21 0 16,-1-3 0-16,-12 24 0 0,0 0 0 0,13-24 1 15,-3 3-1-15,-10 21 1 0,0 0-1 0,9-19 1 16,-2 1-1-16,-7 18 1 0,0 0-1 0,7-24 2 16,2-12-2-16,-9 36 2 0,0 0-2 0,9-43 2 0,-2 1-2 15,-7 42 2-15,0 0-2 0,5-47 3 0,4 2-3 16,-9 45 7-16,0 0-7 0,10-45 7 0,-1 12-7 16,-9 33 9-16,0 0-9 0,6-32 10 0,-3 4-10 15,-3 28 17-15,0 0-17 0,2-28 18 0,0 0-18 16,-2 28 18-16,0 0-18 0,3-27 19 0,1-8-19 15,-4 35 16-15,0 0-16 0,3-38 17 0,1-3-17 16,-4 41 12-16,0 0-12 0,5-49 13 0,4-5-13 16,-9 54 9-16,0 0-9 0,10-48 10 0,-3 13-10 15,-7 35 6-15,0 0-6 0,6-29 6 0,-3-4-6 0,-3 33 8 16,0 0-8-16,4-28 8 0,-1 8-8 0,-3 20 9 16,0 0-9-16,2-16 10 0,-4-5-10 0,2 21 9 0,0 0-9 15,-1-24 10-15,-1-4-10 0,2 28 11 0,0 0-11 16,-5-27 12-16,-4-4-12 0,9 31 11 0,0 0-11 15,-11-30 11-15,2-3-11 0,9 33 8 0,0 0-8 16,-9-36 9-16,-1 0-9 0,10 36 6 0,0 0-6 16,-11-32 6-16,6 12-6 0,5 20 8 0,0 0-8 15,-5-21 8-15,-1-7-8 0,6 28 9 0,0 0-9 0,-5-24 10 16,3 3-10-16,2 21 9 0,0 0-9 0,-1-15 10 16,-3-1-10-16,4 16 10 0,0 0-10 0,-3-14 10 15,-1-1-10-15,4 15 9 0,0 0-9 0,-5-19 10 16,-6 3-10-16,11 16 7 0,0 0-7 0,-9-14 8 15,4 4-8-15,5 10 5 0,0 0-5 0,-3-12 5 16,-5-2-5-16,8 14 4 0,0 0-4 0,-8-19 4 16,-1 3-4-16,9 16 6 0,0 0-6 0,-7-12 6 15,0 3-6-15,7 9 7 0,0 0-7 0,-7-5 7 0,0 2-7 16,7 3 7-16,0 0-7 0,-7-4 8 0,-2 3-8 16,9 1 7-16,0 0-7 0,-11-2 8 0,2 0-8 15,9 2 6-15,0 0-6 0,-7 0 7 0,-2-3-7 16,9 3 5-16,0 0-5 0,-10-4 6 0,-2 2-6 15,12 2 4-15,0 0-4 0,-13-6 5 0,6 0-5 16,7 6 3-16,0 0-3 0,0 0 4 0,0 0-4 16,0 0 4-16,0 0-4 0,-7-3 4 0,7 3-4 15,0 0 3-15,0 0-3 0,0 0 4 0,-2-7-4 16,2 7 3-16,0 0-3 0,0 0 3 0,0 0-3 0,0 0 2 16,0 0-2-16,0 0 2 0,7 10-2 0,-7-10 1 15,0 0-1-15,0 0 1 0,7 0-1 0,-7 0 0 16,0 0 0-16,0 0 0 0,11 2 0 0,-11-2-2 0,0 0 2 15,7 4-1-15,-7-4 1 0,0 0-6 0,0 0 6 16,11 6-5-16,-1 0 5 0,-10-6-9 0,0 0 9 16,13 12-9-16,1 3 9 0,-14-15-12 0,0 0 12 0,10 18-11 15,-1 1 11-15,-9-19-12 0,0 0 12 0,5 14-11 16,1 1 11-16,-6-15-7 0,0 0 7 0,10 16-6 16,-3 3 6-16,-7-19-4 0,0 0 4 0,11 21-4 15,-1-6 4-15,-10-15-2 0,0 0 2 0,9 21-2 16,-2 3 2-16,-7-24-1 0,0 0 1 0,7 26-1 15,2-3 1-15,-9-23-1 0,0 0 1 0,7 29 0 16,-1 11 0-16,-6-40-1 0,0 0 1 0,8 40 0 16,5 1 0-16,-13-41 0 0,0 0 0 0,14 40 0 15,-2-9 0-15,-12-31-1 0,0 0 1 0,13 29 0 16,-3-4 0-16,-10-25-1 0,0 0 1 0,11 27 0 0,-4-2 0 16,-7-25-3-16,0 0 3 0,7 24-2 0,0 0 2 15,-7-24-5-15,0 0 5 0,10 26-5 0,-1 9 5 16,-9-35-8-16,0 0 8 0,9 33-8 0,-2 10 8 15,-7-43-10-15,0 0 10 0,5 45-10 0,2-7 10 16,-7-38-9-16,0 0 9 0,6 36-8 0,-3-1 8 16,-3-35-5-16,0 0 5 0,0 33-5 0,0-2 5 15,0-31-2-15,0 0 2 0,0 33-1 0,-3-7 1 0,3-26 0 16,0 0 0-16,-6 31 0 0,-1 9 0 0,7-40 0 16,0 0 0-16,-8 45 0 0,-5 7 0 0,13-52 0 15,0 0 0-15,-12 53 0 0,1 8 0 0,11-61 0 0,0 0 0 16,-12 60 0-16,-4-3 0 0,16-57-1 0,0 0 1 15,-19 61 0-15,-8 10 0 0,3 0-754 0</inkml:trace>
  <inkml:trace contextRef="#ctx0" brushRef="#br0" timeOffset="22942.03">25707 5192 124 0,'0'0'0'0,"-2"8"0"0,-5 20 0 16,7-28 4-16,0 0-4 0,-10 29 4 0,-3 3-4 0,13-32 7 15,0 0-7-15,-12 24 8 0,-1-5-8 0,13-19 9 16,0 0-9-16,-12 21 10 0,0-8-10 0,12-13 8 15,0 0-8-15,-11 13 9 0,4-6-9 0,7-7 10 0,0 0-10 16,0 0 10-16,0 0-10 0,0 0 16 0,0 0-16 16,-7 5 17-16,7-5-17 0,0 0 21 0,0 0-21 15,0 0 22-15,-2-11-22 0,2 11 23 0,0 0-23 16,4-14 24-16,5-11-24 0,-9 25 27 0,0 0-27 16,10-40 27-16,-1-4-27 0,-9 44 26 0,0 0-26 0,9-45 27 15,0-5-27-15,-9 50 23 0,0 0-23 0,9-43 23 16,-4 10-23-16,-5 33 13 0,0 0-13 0,3-28 13 15,1-4-13-15,-4 32 6 0,0 0-6 0,5-28 7 16,0 11-7-16,-5 17 2 0,0 0-2 0,6-16 3 16,3 0-3-16,-9 16 1 0,0 0-1 0,8-19 1 15,1 6-1-15,-9 13 2 0,0 0-2 0,7-13 3 16,-1 1-3-16,-6 12 5 0,0 0-5 0,5-10 6 16,-5 10-6-16,0 0 8 0,0 0-8 0,3-9 8 15,-3 9-8-15,0 0 12 0,0 0-12 0,6-5 12 0,-6 5-12 16,0 0 12-16,0 0-12 0,14-3 12 0,-2-1-12 15,-12 4 10-15,0 0-10 0,16 4 10 0,2 3-10 16,-18-7 6-16,0 0-6 0,23 12 7 0,7 5-7 16,-30-17 4-16,0 0-4 0,31 17 4 0,3 6-4 15,-34-23 5-15,0 0-5 0,35 26 5 0,0 8-5 16,-35-34 6-16,0 0-6 0,36 40 7 0,-1 7-7 16,-35-47 7-16,0 0-7 0,30 48 7 0,-9-1-7 0,-21-47 0 15,0 0 0-15,14 40 1 0,-5-4-1 0,-9-36-1 16,0 0 1-16,5 37 0 0,1-3 0 0,-6-34-3 15,0 0 3-15,3 31-3 0,-5-10 3 0,1 2-448 0</inkml:trace>
  <inkml:trace contextRef="#ctx0" brushRef="#br0" timeOffset="27625.66">25975 5197 135 0,'0'0'0'0,"0"0"0"0,21 10 0 15,-21-10 1-15,0 0-1 0,14 4 2 0,-1 1-2 16,-13-5 4-16,0 0-4 0,14 7 5 0,-2 5-5 15,-12-12 7-15,0 0-7 0,11 14 8 0,-2-4-8 16,-9-10 8-16,0 0-8 0,8 9 8 0,-4-1-8 16,-4-8 10-16,0 0-10 0,5 7 10 0,0 2-10 15,-5-9 8-15,0 0-8 0,8 9 9 0,-1 3-9 16,-7-12 9-16,0 0-9 0,5 12 10 0,-5 0-10 0,0-12 9 16,0 0-9-16,-2 12 10 0,-1 4-10 0,3-16 9 15,0 0-9-15,-4 17 10 0,-1-1-10 0,5-16 7 16,0 0-7-16,-11 15 8 0,-1 2-8 0,12-17 6 0,0 0-6 15,-14 16 6-15,-6 0-6 0,20-16 6 0,0 0-6 16,-19 12 6-16,1 2-6 0,18-14 5 0,0 0-5 16,-16 13 5-16,4 0-5 0,12-13 3 0,0 0-3 15,-11 12 4-15,-6 5-4 0,17-17 0 0,0 0 0 16,-14 12 0-16,7-5 0 0,0 2-186 0</inkml:trace>
  <inkml:trace contextRef="#ctx0" brushRef="#br0" timeOffset="27792.95">25919 5391 214 0,'0'0'0'0,"0"0"0"16,-6-11 0-16,6 11-1 0,0 0 1 0,0 0 0 15,0-7 0-15,0 7-2 0,0 0 2 0,0 0-2 0,0 0 2 16,0 0-4-16,0 0 4 0,6-7-4 0,-6 7 4 15,0 0-91-15</inkml:trace>
  <inkml:trace contextRef="#ctx0" brushRef="#br0" timeOffset="27874.87">25996 5328 147 0,'0'0'0'0,"0"0"0"0,11-3 0 0,-1-2-51 16</inkml:trace>
  <inkml:trace contextRef="#ctx0" brushRef="#br0" timeOffset="27988.17">26072 5405 303 0,'0'0'0'15,"0"0"0"-15,-12 17 0 0,12-17-2 0,0 0 2 16,-9 15-1-16,-3 1 1 0,-1 1-165 0</inkml:trace>
  <inkml:trace contextRef="#ctx0" brushRef="#br0" timeOffset="28332.79">25947 5467 102 0,'0'0'0'16,"0"0"0"-16,-13-5 0 0,3-4-17 0</inkml:trace>
  <inkml:trace contextRef="#ctx0" brushRef="#br0" timeOffset="28408.41">25933 5413 135 0,'0'0'0'16,"0"0"0"-16,0 0 0 0,0 0 0 0,0 0 0 0,0 0 1 15,7-7-1-15,0 2-42 0</inkml:trace>
  <inkml:trace contextRef="#ctx0" brushRef="#br0" timeOffset="28919.96">26046 5413 247 0,'0'0'0'0,"0"0"0"16,-9 16 0-16,9-16 0 0,0 0 0 0,-7 12 1 15,1-3-1-15,6-9 0 0,0 0 0 0,0 0 1 0,-12 5-1 16,12-5 0-16,0 0 0 0,-7 3 0 0,7-3 0 15,0 0-2-15,0 0 2 0,-7 0-1 0,7 0 1 16,0 0-1-16,0 0 1 0,-7-3-1 0,7 3 1 16,0 0 0-16,0 0 0 0,-5-5 0 0,5 5 0 15,0 0 0-15,0 0 0 0,-2-13 0 0,4 5 0 16,-2 8 1-16,0 0-1 0,1-7 2 0,-1 7-2 16,0 0 4-16,0 0-4 0,0-9 4 0,0 9-4 0,0 0 5 15,0 0-5-15,0 0 5 0,0 0-5 0,0 0 4 16,0 0-4-16,0 0 5 0,0 0-5 0,0 0 4 15,0 0-4-15,0 0 4 0,9-3-4 0,-9 3 4 16,0 0-4-16,4 7 5 0,-3 5-5 0,-1-12 5 0,0 0-5 16,0 14 5-16,-1 1-5 0,1-15 4 0,0 0-4 15,-4 7 5-15,4-7-5 0,0 0 7 0,0 0-7 16,-5 9 7-16,5-9-7 0,0 0 8 0,0 0-8 0,0 0 8 16,0 0-8-16,0 0 7 0,0 0-7 15,-7 0 7-15,7 0-7 0,0 0 3 0,0 0-3 0,0 0 4 16,-4-11-4-16,4 11 2 0,0 0-2 0,0 0 2 15,4-12-2-15,-4 12 0 0,0 0 0 0,3-5 1 16,1-4-1-16,-4 9 0 0,0 0 0 0,5-7 0 16,0 2 0-16,-5 5 0 0,0 0 0 0,4-8 0 15,-4 8 0-15,0 0-1 0,0 0 1 0,2-11 0 16,-2 11 0-16,0 0 0 0,0 0 0 0,0 0 0 16,-7 4 0-16,7-4 2 0,0 0-2 0,-7 5 3 15,0 7-3-15,7-12 7 0,0 0-7 0,-11 19 8 0,-5 0-8 16,16-19 8-16,0 0-8 0,-16 21 8 0,6-9-8 15,1 4-241-15</inkml:trace>
  <inkml:trace contextRef="#ctx0" brushRef="#br0" timeOffset="31607.31">21308 4460 113 0,'0'0'0'0,"0"0"0"15,0 0 0-15,0 0 2 0,0 0-2 0,0 0 3 16,0 0-3-16,0 0 12 0,0 0-12 0,16-4 12 16,10 1-12-16,-26 3 38 0,0 0-38 0,37-9 39 15,11 0-39-15,-48 9 38 0,0 0-38 0,54-12 38 16,6 0-38-16,-60 12 24 0,0 0-24 0,57-12 24 15,-6 0-24-15,-51 12 31 0,0 0-31 0,46-7 31 16,-2-2-31-16,-44 9 30 0,0 0-30 0,37-7 31 16,-11 2-31-16,-26 5 25 0,0 0-25 0,18-3 26 15,-4-6-26-15,-14 9 28 0,0 0-28 0,11-3 28 16,-11 3-28-16,0 0-370 0</inkml:trace>
  <inkml:trace contextRef="#ctx0" brushRef="#br0" timeOffset="31922.84">21611 4508 348 0,'0'0'0'0,"0"0"0"0,7 0 0 0,-7 0 3 16,0 0-3-16,0 0 3 0,9 0-3 0,-9 0 9 0,0 0-9 15,0 0 10-15,0 0-10 0,0 0 9 0,0 0-9 16,7 9 9-16,-7-1-9 0,0-8 11 0,0 0-11 15,-5 13 12-15,1 11-12 0,4-24 12 0,0 0-12 16,-5 31 13-16,10 14-13 0,-5-45 17 0,0 0-17 16,6 52 18-16,6 10-18 0,-12-62 25 0,0 0-25 0,16 64 25 15,1 0-25-15,-17-64 31 0,0 0-31 0,16 61 31 16,-2-1-31-16,-14-60 32 0,0 0-32 0,7 63 33 16,1 8-33-16,-8-71 30 0,0 0-30 0,7 65 30 15,0-13-30-15,-7-52 23 0,0 0-23 0,7 42 23 16,-2-11-23-16,-5-31 20 0,0 0-20 0,4 21 20 15,-3-6-20-15,1-3-538 0</inkml:trace>
  <inkml:trace contextRef="#ctx0" brushRef="#br0" timeOffset="32192.46">21906 5219 539 0,'0'0'0'0,"0"0"0"0,3 21 0 16,-3-21-4-16,0 0 4 0,4 19-4 0,1 14 4 0,-5-33 1 15,0 0-1-15,7 33 2 0,2 3-2 0,-9-36 9 16,0 0-9-16,11 40 9 0,-3-4-9 0,-8-36 21 16,0 0-21-16,7 30 22 0,-1-6-22 0,-6-24 24 0,0 0-24 15,9 21 24-15,3 1-24 0,-12-22 25 16,0 0-25-16,12 18 26 0,2-8-26 0,-14-10 14 0,0 0-14 15,9 5 14-15,-2-8-14 0,-7 3 5 0,0 0-5 16,9-14 5-16,7-14-5 0,0 1-489 0</inkml:trace>
  <inkml:trace contextRef="#ctx0" brushRef="#br0" timeOffset="32477.71">21851 4892 449 0,'0'0'0'0,"0"0"0"15,-9 12 0-15,9-12-2 0,0 0 2 0,-7 13-1 16,2-1 1-16,5-12 0 0,0 0 0 0,-2 8 1 0,2-8-1 16,0 0 3-16,0 0-3 0,0 0 3 0,0 0-3 15,0 0 5-15,0 0-5 0,0 0 5 0,-2-8-5 16,2 8 6-16,0 0-6 0,-1-9 7 0,-3-1-7 15,4 10 10-15,0 0-10 0,-2-9 10 0,2 9-10 16,0 0 22-16,0 0-22 0,-3-9 23 0,3 9-23 16,0 0 27-16,0 0-27 0,0 0 27 0,9 0-27 15,-9 0 36-15,0 0-36 0,14 12 36 0,9 13-36 0,0-1-441 16</inkml:trace>
  <inkml:trace contextRef="#ctx0" brushRef="#br0" timeOffset="33077.91">24066 5704 651 0,'0'0'0'0,"0"0"0"15,8 12 0-15,-8-12 3 0,0 0-3 0,5 9 3 16,-2 3-3-16,-3-12-1 0,0 0 1 0,4 7 0 16,5 3 0-16,0 0-432 0</inkml:trace>
  <inkml:trace contextRef="#ctx0" brushRef="#br0" timeOffset="35630.36">25933 5474 169 0,'0'0'0'0,"0"0"0"16,9 8 0-16,-9-8 0 0,0 0 0 0,0 0 0 16,8 7 0-16,-8-7 5 0,0 0-5 0,0 0 5 15,7 6-5-15,-7-6 11 0,0 0-11 0,7 0 12 16,1 3-12-16,-8-3 21 0,0 0-21 0,7 2 21 15,0 1-21-15,-7-3 19 0,0 0-19 0,0 0 20 0,10 4-20 16,-10-4 16-16,0 0-16 0,0 0 17 0,0 0-17 16,0 0 16-16,0 0-16 0,0 0 17 0,-3-7-17 15,3 7 20-15,0 0-20 0,0 0 20 0,-6-5-20 16,6 5 23-16,0 0-23 0,-1-9 24 0,1 9-24 16,0 0 29-16,0 0-29 0,-4-11 30 0,2 6-30 15,2 5 28-15,0 0-28 0,0 0 29 0,0-8-29 0,0 8 25 16,0 0-25-16,0 0 25 0,0 0-25 0,0 0 17 15,0 0-17-15,0 0 18 0,0 0-18 0,0 0 12 16,0 0-12-16,-7-7 13 0,7 7-13 0,0 0 7 16,0 0-7-16,-7 7 8 0,7 1-8 15,0-8 7-15,0 0-7 0,0 0 7 0,4 5-7 0,-4-5 5 0,0 0-5 16,0 0 6-16,0 0-6 0,0 0 4 0,0 0-4 16,9 11 5-16,-4-2-5 0,0-3-474 0</inkml:trace>
  <inkml:trace contextRef="#ctx0" brushRef="#br0" timeOffset="38826.86">25954 5391 191 0,'0'0'0'0,"0"0"0"0,0 0 0 0,0 0 10 15,0 0-10-15,0 0 11 0,0 0-11 0,0 0 18 16,0 0-18-16,0 0 18 0,0 0-18 0,0 0 21 16,0 0-21-16,0 0 21 0,0 0-21 0,0 0 18 15,0 0-18-15,19 0 19 0,-19 0-19 0,0 0 15 0,0 0-15 16,13 0 15-16,-3 0-15 0,-10 0 8 0,0 0-8 15,13 0 8-15,-1 0-8 0,-12 0 7 0,0 0-7 16,12 0 7-16,1-2-7 0,-13 2 13 0,0 0-13 16,12 0 13-16,-3 2-13 0,-9-2 14 0,0 0-14 0,10 3 15 15,-4 1-15-15,-6-4 12 0,0 0-12 0,7 3 12 16,0-3-12-16,-7 0 9 0,0 0-9 0,7 0 10 16,0 0-10-16,-7 0 7 0,0 0-7 0,9-3 8 15,-1 3-8-15,-8 0 5 0,0 0-5 0,9-4 6 16,0 4-6-16,-9 0 2 0,0 0-2 0,9 0 3 15,0 0-3-15,-9 0 1 0,0 0-1 0,7 0 2 16,-7 0-2-16,0 0 0 0,0 0 0 0,0 0 1 16,7 0-1-16,-7 0 1 0,0 0-1 0,0 0 1 15,12 0-1-15,-12 0 2 0,0 0-2 0,0 0 3 16,9 0-3-16,-9 0 4 0,0 0-4 0,0 0 5 0,0 0-5 16,0 0 5-16,0 0-5 0,0 0 6 0,9 0-6 15,-9 0 5-15,0 0-5 0,0 0 6 0,9 0-6 16,-9 0 3-16,0 0-3 0,7 0 4 0,-7 0-4 15,0 0 3-15,0 0-3 0,9 0 3 0,-9 0-3 16,0 0 2-16,0 0-2 0,0 0 3 0,10 0-3 16,-10 0 2-16,0 0-2 0,7 0 3 0,2 0-3 0,-9 0 1 15,0 0-1-15,11 0 1 0,-3 0-1 0,-8 0 0 16,0 0 0-16,7 0 1 0,-7 0-1 0,0 0 0 16,0 0 0-16,11-2 0 0,-4 2 0 0,-7 0-1 0,0 0 1 15,7 0 0-15,-7 0 0 0,0 0-2 16,0 0 2-16,13-1-1 0,-5-1 1 0,-8 2-2 0,0 0 2 15,13 0-1-15,1 0 1 0,-14 0-1 0,0 0 1 16,12-3-1-16,-1 3 1 0,-11 0 0 0,0 0 0 16,10-4 0-16,1 2 0 0,-11 2 1 0,0 0-1 0,10 0 2 15,-1 0-2-15,-9 0 3 0,0 0-3 0,9 0 4 16,2 0-4-16,-11 0 9 0,0 0-9 0,10 0 10 16,-1 0-10-16,-9 0 14 0,0 0-14 0,7 0 14 15,-7 0-14-15,0 0 10 0,0 0-10 0,13 0 11 16,-5 0-11-16,-8 0 5 0,0 0-5 0,11 0 6 15,-1 0-6-15,-10 0 5 0,0 0-5 0,11 0 6 16,-2 0-6-16,-9 0 5 0,0 0-5 0,7 2 5 16,-7-2-5-16,0 0 4 0,0 0-4 0,11 7 5 15,-11-7-5-15,0 0 4 0,0 0-4 0,12 3 4 16,-5-3-4-16,-7 0 2 0,0 0-2 0,0 0 3 16,9 2-3-16,-9-2 1 0,0 0-1 0,0 0 1 0,0 0-1 15,0 0 0-15,0 0 0 0,9 7 0 0,-9-7 0 16,0 0-1-16,0 0 1 0,7 0 0 0,0 2 0 15,-7-2-1-15,0 0 1 0,0 0 0 0,9 3 0 16,-9-3-2-16,0 0 2 0,0 0-1 0,7 0 1 16,-7 0-3-16,0 0 3 0,0 0-2 0,12 4 2 0,-12-4-4 15,0 0 4-15,0 0-3 0,9 3 3 0,-9-3-3 16,0 0 3-16,0 0-2 0,7 0 2 0,-7 0-2 16,0 0 2-16,0 0-1 0,7 0 1 0,-7 0-1 0,0 0 1 15,0 0 0-15,7 0 0 0,-7 0 0 0,0 0 0 16,0 0 0-16,7 0 0 0,-7 0 0 0,0 0 0 15,0 0 0-15,12-3 0 0,-12 3 0 0,0 0 0 16,7 0 0-16,0 0 0 0,-7 0-1 0,0 0 1 16,7 0 0-16,1 0 0 0,-8 0-1 0,0 0 1 15,7 0-1-15,-7 0 1 0,0 0-2 0,0 0 2 0,8-4-2 16,-8 4 2-16,0 0-2 0,0 0 2 0,11-3-1 16,-2 1 1-16,-9 2-1 0,0 0 1 0,9 0 0 15,-9 0 0-15,0 0 0 0,0 0 0 0,8 0 0 16,-8 0 0-16,0 0 0 0,0 0 0 0,0 0 0 15,7 0 0-15,-7 0 0 0,0 0 0 0,0 0 0 16,8 0 0-16,-8 0 0 0,0 0 0 0,0 0 0 16,12 0 0-16,-12 0 0 0,0 0 0 0,0 0 0 15,9 0 0-15,-9 0 0 0,0 0 0 0,0 0 0 16,10 0 0-16,-10 0 0 0,0 0 0 0,7 0 0 16,0 0 0-16,-7 0 0 0,0 0 0 0,7 0 0 0,1 0 0 15,-8 0 0-15,0 0 0 0,7 0 0 0,-7 0 0 16,0 0 0-16,0 0 0 0,8 0 1 0,-8 0-1 15,0 0 0-15,0 0 0 0,0 0 1 0,7 0-1 16,-7 0 0-16,0 0 0 0,0 0 0 0,8 5 0 16,-8-5 0-16,0 0 0 0,0 0 0 0,0 0 0 0,0 0 0 15,0 0 0-15,7 7 0 0,-7-7 0 0,0 0 0 16,0 0 0-16,0 0 0 0,0 0 0 0,0 0 0 16,0 0 0-16,7 0 0 0,-7 0 0 0,0 0 0 15,0 0 0-15,0 0 1 0,0 0-1 0,0 0 1 0,0 0-1 16,0 0 1-16,0 0-1 0,0 0 0 0,0 0 0 15,7 0 0-15,-7 0 0 0,0 0 0 0,0 0 0 16,0 0 0-16,0 0 0 0,0 0 0 0,0 0 0 16,0 0 0-16,0 0 0 0,0 0 0 0,0 0 0 15,0 0 0-15,0 0 0 0,0 0 0 0,0 0 0 0,0 0 0 16,0 0 0-16,0 0-1 0,0 0 1 0,7 0 0 16,-7 0 0-16,0 0-2 0,0 0 2 0,0 0-2 15,0 0 2-15,0 0-8 0,0 0 8 0,0 0-8 16,0 0 8-16,0 0-26 0,0 0 26 0,0 0-26 15,0 0 26-15,0 0-41 0,0 0 41 0,0 0-40 16,0 0 40-16,0 0-47 0,0 0 47 0,0 0-47 16,0 0 47-16,0 0-262 0</inkml:trace>
  <inkml:trace contextRef="#ctx0" brushRef="#br0" timeOffset="39159.96">27079 5425 102 0,'0'0'0'0,"0"0"0"16,0 0 0-16,0 0-17 0</inkml:trace>
  <inkml:trace contextRef="#ctx0" brushRef="#br0" timeOffset="40358.39">27072 5434 180 0,'0'0'0'0,"0"0"0"16,0 0 0-16,0 0-1 0,0 0 1 0,0 0 0 16,0 0 0-16,0 0 0 0,0 0 0 0,0 0 0 15,0 0 0-15,0 0 3 0,0 0-3 0,0 0 3 16,0 0-3-16,0 0 8 0,0 0-8 0,4-9 9 16,-4 9-9-16,0 0 14 0,0 0-14 0,0 0 14 15,0 0-14-15,0 0 18 0,0 0-18 0,0 0 18 0,7-3-18 16,-7 3 18-16,0 0-18 0,0 0 19 0,0 0-19 15,0 0 16-15,0 0-16 0,0 0 16 0,0 0-16 16,0 0 15-16,0 0-15 0,0 0 16 0,0 0-16 16,0 0 5-16,0 0-5 0,0 0 5 0,0 0-5 15,0 0 0-15,0 0 0 0,0 0 1 0,0 0-1 16,0 0-1-16,0 0 1 0,7-5 0 0,-7 5 0 0,0 0-3 16,0 0 3-16,0 0-3 0,0 0 3 0,0 0-4 15,0 0 4-15,0 0-4 0,0 0 4 0,0 0-5 16,0 0 5-16,0 0-5 0,0 0 5 0,0 0-3 0,0 0 3 15,0 0-2-15,0 0 2 0,0 0-2 0,0 0 2 16,7 8-1-16,-7-8 1 0,0 0-1 0,0 0 1 16,0 0 0-16,5 12 0 0,-5-12 0 0,0 0 0 15,2 9 0-15,0 7 0 0,-2-16 0 0,0 0 0 0,3 13 0 16,-1 7 0-16,-2-20 0 0,0 0 0 16,2 17 1-16,0 11-1 0,-2-28 3 0,0 0-3 0,3 32 3 15,-1 3-3-15,-2-35 7 0,0 0-7 0,3 29 7 16,3 3-7-16,-6-32 10 0,0 0-10 0,3 24 10 15,-3 0-10-15,0-24 6 0,0 0-6 0,0 21 7 16,2-4-7-16,-2-17 3 0,0 0-3 0,0 19 3 16,-4-3-3-16,4-16 1 0,0 0-1 0,-3 12 2 15,-1 2-2-15,4-14 0 0,0 0 0 0,-3 15 1 16,-1 4-1-16,4-19 2 0,0 0-2 0,-5 21 2 16,1-5-2-16,4-16 4 0,0 0-4 0,-1 20 5 15,-5 5-5-15,6-25 7 0,0 0-7 0,-5 24 7 16,3 4-7-16,2-28 8 0,0 0-8 0,-3 17 8 0,1-2-8 15,2-15 8-15,0 0-8 0,0 9 9 0,2 3-9 16,-2-12 6-16,0 0-6 0,3 9 6 0,-3 1-6 16,0-10 4-16,0 0-4 0,0 9 5 0,0-9-5 15,0 0 5-15,0 0-5 0,0 12 5 0,2-7-5 16,-2-5 5-16,0 0-5 0,2 7 5 0,-2-7-5 16,0 0 3-16,0 0-3 0,0 9 4 0,0-9-4 0,0 0 3 15,0 0-3-15,0 0 3 0,0 12-3 0,0-12 1 16,0 0-1-16,0 0 1 0,2 9-1 0,-2-9 0 0,0 0 0 15,0 0 0-15,0 0 0 0,0 0 0 0,0 0 0 16,0 0 0-16,5 10 0 0,-5-10 0 0,0 0 0 16,0 0 0-16,0 5 0 0,0-5 0 0,0 0 0 15,0 0 0-15,0 0 0 0,0 0 1 0,0 0-1 16,0 0 1-16,0 0-1 0,0 0 3 0,0 0-3 16,0 0 3-16,0 0-3 0,0 0 5 0,0 0-5 0,0 0 6 15,0 0-6-15,0 0 8 0,0 0-8 0,0 0 8 16,9-17-8-16,-9 17 8 0,0 0-8 0,3-28 9 15,-1-12-9-15,-2 40 9 0,0 0-9 0,0-45 9 16,0 6-9-16,0 39 8 0,0 0-8 0,0-42 9 16,0 2-9-16,0 40 8 0,0 0-8 0,2-36 9 15,1-7-9-15,-3 43 6 0,0 0-6 0,4-45 6 16,-1 0-6-16,-3 45 3 0,0 0-3 0,4-45 3 16,-1 8-3-16,-3 37 1 0,0 0-1 0,2-36 1 15,-4 8-1-15,2 28 0 0,0 0 0 0,-1-24 0 16,1 8 0-16,0 16 0 0,0 0 0 0,0-12 0 0,0 4 0 15,0 8 0-15,0 0 0 0,0-9 0 0,0 9 0 16,0 0 1-16,0 0-1 0,-6-3 1 0,6 3-1 16,0 0 3-16,0 0-3 0,2-13 4 0,2 5-4 15,-4 8 4-15,0 0-4 0,3-7 5 0,1-2-5 16,-4 9 6-16,0 0-6 0,3-8 6 0,1 1-6 16,-4 7 9-16,0 0-9 0,0 0 9 0,0 0-9 0,0 0 9 15,0 0-9-15,7-4 10 0,-7 4-10 0,0 0 8 16,0 0-8-16,7-2 8 0,-7 2-8 0,0 0 5 15,0 0-5-15,7 13 6 0,-4 7-6 0,-3-20 3 0,0 0-3 16,4 30 4-16,-2 13-4 0,-2-43 0 16,0 0 0-16,2 48 1 0,1 1-1 0,-3-49 0 0,0 0 0 15,4 43 0-15,-1-7 0 0,-3-36-2 0,0 0 2 16,5 33-1-16,4 4 1 0,-9-37-4 0,0 0 4 16,4 36-3-16,-1-3 3 0,-3-33-5 0,0 0 5 0,4 40-5 15,-1 5 5-15,-3-45-4 0,0 0 4 0,4 48-4 16,-2-3 4-16,-2-45-2 0,0 0 2 0,1 40-2 15,3-7 2-15,-4-33-1 0,0 0 1 0,3 28 0 16,1-13 0-16,-4-15-1 0,0 0 1 0,4 9 0 16,-4-9 0-16,0 0-1 0,0 0 1 0,5 8-1 15,-5-8 1-15,0 0-5 0,0 0 5 0,0 0-4 16,-2-5 4-16,0-2-468 0</inkml:trace>
  <inkml:trace contextRef="#ctx0" brushRef="#br0" timeOffset="40944.94">26749 5386 102 0,'0'0'0'0,"0"0"0"0,7 3 0 0,0 2-17 0</inkml:trace>
  <inkml:trace contextRef="#ctx0" brushRef="#br0" timeOffset="41252.22">26799 5391 225 0,'0'0'0'15,"0"0"0"-15,12 0 0 0,-12 0 2 0,0 0-2 16,16 0 2-16,-4 0-2 0,-12 0 3 0,0 0-3 16,18 0 3-16,8 0-3 0,-26 0 1 0,0 0-1 15,25 0 2-15,-5 0-2 0,-20 0 8 0,0 0-8 16,17 0 9-16,3 0-9 0,-20 0 23 0,0 0-23 0,19 0 23 15,-5 0-23-15,-14 0 35 0,0 0-35 0,9 0 35 16,-9 0-35-16,0 0 31 0,0 0-31 0,12-2 32 16,-3 2-32-16,-9 0 26 0,0 0-26 0,11 0 27 15,-4 0-27-15,-7 0 22 0,0 0-22 0,0 0 23 16,10-3-23-16,-10 3 20 0,0 0-20 0,9-6 20 16,2 3-20-16,-11 3 21 0,0 0-21 0,10-7 21 15,-10 7-21-15,0 0 19 0,0 0-19 0,9-4 20 16,-9 4-20-16,0 0 16 0,0 0-16 0,0 0 16 15,0 0-16-15,0 0 14 0,0 0-14 0,0 0 14 0,9 0-14 16,-9 0 9-16,0 0-9 0,7 7 9 0,2 18-9 16,-9-25 5-16,0 0-5 0,12 45 6 0,-1 19-6 15,-11-64 4-15,0 0-4 0,9 72 4 0,1 13-4 16,-10-85 2-16,0 0-2 0,12 85 3 0,1 0-3 16,-1 3-507-16</inkml:trace>
  <inkml:trace contextRef="#ctx0" brushRef="#br0" timeOffset="44385.76">25797 5271 191 0,'0'0'0'0,"0"0"0"0,-5-26 0 16,5 26 0-16,0 0 0 0,-7-26 1 0,1-1-1 16,6 27 1-16,0 0-1 0,0-37 2 0,6-4-2 0,-6 41 3 15,0 0-3-15,5-38 4 0,0 12-4 16,-5 26 7-16,0 0-7 0,11-24 8 0,6-4-8 0,-17 28 12 16,0 0-12-16,20-24 12 0,-4 6-12 0,-16 18 18 15,0 0-18-15,17-12 18 0,8-3-18 0,-25 15 21 0,0 0-21 16,32-12 21-16,7 1-21 0,-39 11 20 0,0 0-20 15,38-5 20-15,-6 8-20 0,-32-3 19 0,0 0-19 16,27 6 20-16,1 4-20 0,-28-10 18 0,0 0-18 16,24 21 18-16,-4 8-18 0,-20-29 13 0,0 0-13 15,12 37 14-15,-5 8-14 0,-7-45 13 0,0 0-13 0,2 46 14 16,-2 3-14-16,0-49 12 0,0 0-12 0,-2 41 12 16,0-1-12-16,2-40 9 0,0 0-9 0,-5 33 10 15,-7-2-10-15,12-31 7 0,0 0-7 0,-18 24 8 16,-3 2-8-16,21-26 2 0,0 0-2 0,-25 23 2 15,-6-6-2-15,31-17 0 0,0 0 0 0,-34 16 1 16,-3-8-1-16,37-8 0 0,0 0 0 0,-35 9 1 16,3 1-1-16,32-10 1 0,0 0-1 0,-28 4 2 15,0-3-2-15,28-1 3 0,0 0-3 0,-29-1 4 16,10-6-4-16,19 7 6 0,0 0-6 0,-14-9 6 0,3-1-6 16,11 10 5-16,0 0-5 0,-5-11 6 0,3 1-6 15,2 10 5-15,0 0-5 0,2-17 5 0,1-7-5 16,-3 24 5-16,0 0-5 0,6-28 6 0,3 4-6 15,-9 24 5-15,0 0-5 0,14-25 6 0,12-11-6 16,-26 36 5-16,0 0-5 0,27-33 5 0,-12 18-5 16,-15 15 3-16,0 0-3 0,20-7 3 0,13 14-3 15,-33-7 1-15,0 0-1 0,34 17 2 0,-9 17-2 16,-25-34 0-16,0 0 0 0,14 40 0 0,-9 14 0 0,-5-54-2 16,0 0 2-16,-2 61-2 0,-5 18 2 0,-3-1-414 15</inkml:trace>
  <inkml:trace contextRef="#ctx0" brushRef="#br0" timeOffset="56813.76">27051 6067 180 0,'0'0'0'16,"0"-19"0"-16,0-20 0 0,0 39 0 0,0 0 0 16,2-42 0-16,1-10 0 0,-3 52 0 0,0 0 0 15,6-50 1-15,1 3-1 0,-7 47 0 0,0 0 0 16,7-41 1-16,0 1-1 0,-7 40 5 0,0 0-5 16,7-33 6-16,-2 5-6 0,-5 28 4 0,0 0-4 0,4-24 4 15,-4 7-4-15,0 17 10 0,0 0-10 0,0-14 10 16,1 5-10-16,-1 9 14 0,0 0-14 0,0 0 14 15,0 0-14-15,0 0 15 0,0 0-15 0,-1 16 16 16,2 13-16-16,1 2-150 0</inkml:trace>
  <inkml:trace contextRef="#ctx0" brushRef="#br0" timeOffset="90187.4">27444 4271 259 0,'0'0'0'0,"0"0"0"0,0 0 0 15,0 0 0-15,0 0 0 0,0 0 0 0,0 0 0 16,0 0 5-16,0 0-5 0,0 0 5 0,0 0-5 15,0 0 14-15,0 0-14 0,0 0 14 0,0 0-14 16,0 0 19-16,0 0-19 0,0 0 19 0,9-21-19 16,-9 21 18-16,0 0-18 0,5-8 18 0,-1-3-18 15,-4 11 19-15,0 0-19 0,2-5 20 0,-2 5-20 0,0 0 23 16,0 0-23-16,0 0 23 0,10-9-23 0,-10 9 26 16,0 0-26-16,7 9 26 0,4 12-26 0,-11-21 31 15,0 0-31-15,11 33 32 0,-4 10-32 0,-7-43 29 0,0 0-29 16,5 45 30-16,-2 0-30 0,-3-45 25 0,0 0-25 15,2 40 26-15,-2-7-26 0,0-33 20 0,0 0-20 16,-2 31 20-16,1-7-20 0,1-24 18 0,0 0-18 16,-4 21 18-16,-3-2-18 0,7-19 17 0,0 0-17 15,-5 17 17-15,1-1-17 0,4-16 14 0,0 0-14 0,-1 12 15 16,1-4-15-16,0-8 8 0,0 0-8 0,0 7 8 16,0-7-8-16,0 0 7 0,0 0-7 0,0 9 8 15,0-9-8-15,0 0 2 0,0 0-2 0,0 0 3 16,-8-12-3-16,8 12 0 0,0 0 0 0,-10-16 1 15,-6-4-1-15,0-1-583 0</inkml:trace>
  <inkml:trace contextRef="#ctx0" brushRef="#br0" timeOffset="90686.8">27072 4396 595 0,'0'0'0'0,"0"0"0"0,0 0 0 16,0 0 0-16,0 0 0 0,11-12 0 0,-6 5 0 16,-5 7-1-16,0 0 1 0,11-14 0 0,8-14 0 15,-19 28-7-15,0 0 7 0,25-33-6 0,5 2 6 16,-30 31-15-16,0 0 15 0,33-29-15 0,-1 1 15 0,-32 28-18 16,0 0 18-16,35-24-18 0,4 5 18 0,-39 19-13 15,0 0 13-15,44-14-12 0,6-2 12 0,-50 16-8 16,0 0 8-16,45-12-8 0,-13 9 8 0,-32 3-1 0,0 0 1 15,30 7-1-15,5 1 1 0,-35-8 0 0,0 0 0 16,34 16 0-16,-8 8 0 0,-26-24 2 0,0 0-2 16,22 33 2-16,-7 12-2 0,-15-45 3 0,0 0-3 15,7 43 4-15,-5 6-4 0,-2-49 5 0,0 0-5 0,-2 45 5 16,-3-9-5-16,5-36 5 0,0 0-5 0,-7 33 6 16,-5-2-6-16,12-31 6 0,0 0-6 0,-14 24 6 15,0 0-6-15,14-24 11 0,0 0-11 0,-13 18 11 16,-1 1-11-16,14-19 14 0,0 0-14 0,-18 14 15 15,-3-2-15-15,21-12 14 0,0 0-14 0,-28 10 14 16,-7-1-14-16,35-9 13 0,0 0-13 0,-43 8 13 16,-6-1-13-16,49-7 11 0,0 0-11 0,-56 12 12 15,-3 1-12-15,59-13 9 0,0 0-9 0,-54 13 9 16,6-2-9-16,48-11 10 0,0 0-10 0,-42 5 10 16,7-2-10-16,35-3 14 0,0 0-14 0,-32 0 15 0,5 4-15 15,27-4 18-15,0 0-18 0,-23 2 18 0,2 1-18 16,21-3 18-16,0 0-18 0,-16 0 18 0,8 0-18 15,8 0 16-15,0 0-16 0,0 0 16 0,-8 0-16 16,1 0-552-16</inkml:trace>
  <inkml:trace contextRef="#ctx0" brushRef="#br0" timeOffset="91058.13">27677 4617 404 0,'0'0'0'0,"-3"12"0"16,-6 21 0-16,9-33 1 0,0 0-1 0,-11 45 1 0,2 0-1 15,9-45 3-15,0 0-3 0,-7 40 4 0,6-9-4 16,1-31 2-16,0 0-2 0,0 21 2 0,0-9-2 15,0-12 1-15,0 0-1 0,0 0 1 0,0 0-1 16,0 0-255-16</inkml:trace>
  <inkml:trace contextRef="#ctx0" brushRef="#br0" timeOffset="91463.26">27868 4401 583 0,'0'0'0'0,"0"0"0"0,7 19 0 0,-7-19 0 0,0 0 0 16,5 15 0-16,-1 3 0 0,-4-18-1 0,0 0 1 0,0 15 0 16,0-15 0-16,0 0 0 0,0 0 0 0,-7 5 0 15,-6-5 0-15,13 0 0 0,0 0 0 0,-14-1 0 16,0-3 0-16,14 4 0 0,0 0 0 0,-12-3 1 15,3-6-1-15,9 9 2 0,0 0-2 0,-7-3 3 16,7 3-3-16,0 0 7 0,0 0-7 0,-4-9 7 16,4 9-7-16,0 0 11 0,0 0-11 0,4-12 12 15,-4 12-12-15,0 0 18 0,0 0-18 0,0-9 18 16,0 9-18-16,0 0 21 0,0 0-21 0,0 0 21 16,1-7-21-16,-1 7 20 0,0 0-20 0,-7 0 20 15,-5 0-20-15,12 0 21 0,0 0-21 0,-16 0 22 16,-3 0-22-16,19 0 16 0,0 0-16 0,-18 4 16 0,4-1-16 15,14-3 10-15,0 0-10 0,-11 6 10 0,4 0-10 16,7-6 6-16,0 0-6 0,-1 9 6 0,4 3-6 16,-3-12 2-16,0 0-2 0,11 12 2 0,8 4-2 15,1-2-581-15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07:59:16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21103 6194 91 0,'0'0'0'0,"0"0"0"0,0 0 0 16,0 0 0-16,0 0 0 0,0 0 0 0,0 19 0 15,0-19 4-15,0 0-4 0,0 0 5 0,0 0-5 16,0 0 8-16,0 0-8 0,0 0 8 0,0 5-8 15,0-5 8-15,0 0-8 0,0 0 8 0,0 0-8 16,0 0 7-16,0 0-7 0,0 0 7 0,0 0-7 16,0 0 7-16,0 0-7 0,0 0 7 0,0 0-7 0,0 0 7 15,0 0-7-15,0 0 7 0,0 0-7 0,0 0 7 16,0 0-7-16,-2-9 7 0,2-15-7 0,0 24 18 16,0 0-18-16,0-43 18 0,-5-14-18 0,5 57 25 15,0 0-25-15,-3-70 26 0,3 5-26 0,0 65 30 0,0 0-30 16,-7-71 30-16,-4-2-30 0,11 73 29 0,0 0-29 15,-12-78 29-15,1-15-29 0,11 93 20 0,0 0-20 16,-12-89 20-16,5 13-20 0,7 76 12 0,0 0-12 0,-7-69 13 16,1 5-13-16,6 64 12 0,0 0-12 0,-9-73 12 15,4-8-12-15,5 81 16 0,0 0-16 0,-5-80 16 16,1 15-16-16,4 65 21 0,0 0-21 0,-5-56 21 16,-2 6-21-16,7 50 22 0,0 0-22 0,-5-50 23 15,-2-4-23-15,7 54 24 0,0 0-24 0,-4-57 24 16,-1 2-24-16,5 55 19 0,0 0-19 0,-7-50 20 15,1 10-20-15,6 40 10 0,0 0-10 0,-3-37 11 16,-1 1-11-16,4 36 12 0,0 0-12 0,-3-33 13 16,1 6-13-16,2 27 11 0,0 0-11 0,-5-28 11 15,0-2-11-15,5 30 12 0,0 0-12 0,-8-27 12 0,3-1-12 16,5 28 10-16,0 0-10 0,-9-24 10 0,2 0-10 16,7 24 7-16,0 0-7 0,-5-25 8 0,0 5-8 15,5 20 3-15,0 0-3 0,0-21 3 0,3-14-3 16,-3 35 1-16,0 0-1 0,6-29 2 0,2 5-2 15,-8 24 0-15,0 0 0 0,9-21 1 0,2-10-1 16,-11 31 0-16,0 0 0 0,12-25 0 0,-8 8 0 0,-4 17 0 16,0 0 0-16,5-10 0 0,-5 10 0 0,0 0 1 15,0 0-1-15,0-9 2 0,0 9-2 0,0 0 4 16,0 0-4-16,0-9 4 0,0 9-4 0,0 0 7 16,0 0-7-16,0-8 7 0,0 8-7 0,0 0 9 0,0 0-9 15,9-7 10-15,-2-9-10 0,-7 16 8 0,0 0-8 16,12-20 9-16,1-5-9 0,-13 25 7 0,0 0-7 15,12-29 7-15,-3 5-7 0,-9 24 4 0,0 0-4 16,7-23 5-16,-4 9-5 0,-3 14 3 0,0 0-3 0,2-12 4 16,-2 12-4-16,0 0 3 0,0 0-3 15,7-3 3-15,-7 3-3 0,0 0 1 0,0 0-1 0,5-4 1 16,-5 4-1-16,0 0 0 0,0 0 0 0,13 16 1 16,-4-1-1-16,-9-15 0 0,0 0 0 0,8 21 0 15,-1-5 0-15,-7-16 0 0,0 0 0 0,6 14 0 16,-1 5 0-16,-5-19-1 0,0 0 1 0,7 27 0 15,0 3 0-15,-7-30-1 0,0 0 1 0,7 33-1 16,0 3 1-16,-7-36-2 0,0 0 2 0,2 47-2 16,2 6 2-16,-4-53-5 0,0 0 5 0,3 64-5 15,-1 0 5-15,-2-64-5 0,0 0 5 0,2 66-5 16,1-10 5-16,-3-56-5 0,0 0 5 0,7 53-4 16,-3-1 4-16,-4-52-3 0,0 0 3 0,5 61-3 0,-1 8 3 15,-4-69-1-15,0 0 1 0,3 67-1 0,1-10 1 16,-4-57 0-16,0 0 0 0,5 58 0 0,2-10 0 15,-7-48 0-15,0 0 0 0,5 45 0 0,0 0 0 16,-5-45 0-16,0 0 0 0,8 49 0 0,-3 9 0 16,-5-58-1-16,0 0 1 0,5 61 0 0,-3-1 0 0,-2-60-2 15,0 0 2-15,2 51-2 0,3-1 2 0,-5-50-3 16,0 0 3-16,7 48-3 0,0 1 3 0,-7-49-5 16,0 0 5-16,7 53-4 0,-7 3 4 0,0-56-5 15,0 0 5-15,0 62-5 0,0-1 5 0,0-61-4 0,0 0 4 16,2 55-3-16,-2-10 3 0,0-45-2 0,0 0 2 15,0 40-1-15,0-2 1 0,0-38-1 0,0 0 1 16,-2 38 0-16,-1 0 0 0,3-38-1 0,0 0 1 16,-2 43-1-16,2 2 1 0,0-45 0 0,0 0 0 0,0 52 0 15,0-2 0-15,0-50 0 0,0 0 0 0,0 47 0 16,0-11 0-16,0-36 0 0,0 0 0 0,0 37 1 16,0-8-1-16,0-29 0 0,0 0 0 0,-2 28 1 15,0 5-1-15,2-33 1 0,0 0-1 0,-3 31 1 16,3-2-1-16,0-29 1 0,0 0-1 0,3 32 1 15,-3-3-1-15,0-29 0 0,0 0 0 0,2 24 1 16,0-8-1-16,-2-16 0 0,0 0 0 0,0 8 1 16,0-8-1-16,0 0 0 0,0 0 0 0,-2 9 0 15,2-9 0-15,0 0 0 0,0 0 0 0,0 0 0 16,0 0 0-16,0 0-575 0</inkml:trace>
  <inkml:trace contextRef="#ctx0" brushRef="#br0" timeOffset="1357.92">20916 4707 124 0,'0'0'0'0,"25"4"0"0,47 4 0 0,-72-8 4 15,0 0-4-15,83 12 4 0,0-5-4 0,-83-7 4 16,0 0-4-16,88 12 4 0,13 0-4 0,-101-12 4 0,0 0-4 15,100 9 5-15,-3-4-5 0,-97-5 20 0,0 0-20 16,106 7 20-16,11 2-20 0,-117-9 21 0,0 0-21 16,116 3 22-16,0 1-22 0,-116-4 34 0,0 0-34 15,120 2 34-15,13 1-34 0,-133-3 44 0,0 0-44 0,135 3 45 16,5-1-45-16,-140-2 44 0,0 0-44 0,144-2 44 16,8-10-44-16,-152 12 40 0,0 0-40 0,159-12 40 15,12-3-40-15,-171 15 28 0,0 0-28 0,175-16 28 16,-1 2-28-16,-174 14 34 0,0 0-34 0,175-7 34 15,-4-1-34-15,-171 8 33 0,0 0-33 0,168-4 33 16,-1 1-33-16,-167 3 20 0,0 0-20 0,173-2 20 16,5-1-20-16,-178 3 12 0,0 0-12 0,182-4 13 15,-1-5-13-15,-181 9 10 0,0 0-10 0,177-6 11 16,-6 0-11-16,-171 6 9 0,0 0-9 0,166-7 9 16,-9-1-9-16,-157 8 21 0,0 0-21 0,166-12 22 15,12 6-22-15,-178 6 32 0,0 0-32 0,185-6 32 0,7-3-32 16,-192 9 43-16,0 0-43 0,192-9 44 0,2 2-44 15,-194 7 44-15,0 0-44 0,191-8 44 0,-6-4-44 16,-185 12 40-16,0 0-40 0,175-7 40 0,-15 1-40 16,-160 6 36-16,0 0-36 0,159 0 37 0,-2 0-37 15,-157 0 37-15,0 0-37 0,157 0 38 0,-7 0-38 16,-150 0 26-16,0 0-26 0,138 0 27 0,-24 4-27 16,-114-4 25-16,0 0-25 0,103 2 26 0,-10-4-26 0,-93 2 22 15,0 0-22-15,81-4 22 0,-17 4-22 0,-64 0 15 16,0 0-15-16,45 0 16 0,-20 0-16 0,-25 0 4 0,0 0-4 15,0 0 5-15,-7 0-5 0,7 0 0 0,0 0 0 16,-40 0 0-16,-38 0 0 0,78 0-5 0,0 0 5 16,-97 4-5-16,-14-8 5 0,-2 4-1095 0</inkml:trace>
  <inkml:trace contextRef="#ctx0" brushRef="#br0" timeOffset="2524.46">20916 5730 124 0,'0'0'0'0,"13"2"0"0,22 3 0 0,-35-5 7 16,0 0-7-16,51 3 7 0,11 1-7 0,-62-4 14 15,0 0-14-15,69 1 15 0,3 3-15 0,-72-4 12 0,0 0-12 16,79 0 12-16,20-4-12 0,-99 4 12 16,0 0-12-16,104-1 12 0,-3-1-12 0,-101 2 10 15,0 0-10-15,111-2 11 0,16 2-11 0,-127 0 21 0,0 0-21 16,136 0 21-16,-1-3-21 0,-135 3 33 0,0 0-33 16,147-7 34-16,6 2-34 0,-153 5 38 0,0 0-38 15,161-4 38-15,8 2-38 0,-169 2 34 0,0 0-34 0,173 0 35 16,2 2-35-16,-175-2 33 0,0 0-33 0,171 4 34 15,-7-1-34-15,-164-3 38 0,0 0-38 0,164 4 39 16,-4 1-39-16,-160-5 25 0,0 0-25 0,166 3 26 16,9-3-26-16,-175 0 22 0,0 0-22 0,174 0 22 15,1-3-22-15,-175 3 24 0,0 0-24 0,167 0 24 16,-4-4-24-16,-163 4 21 0,0 0-21 0,164-1 22 16,0-1-22-16,-164 2 15 0,0 0-15 0,169 2 16 15,1 3-16-15,-170-5 21 0,0 0-21 0,169 3 22 16,0-3-22-16,-169 0 16 0,0 0-16 0,159 4 16 0,-13 1-16 15,-146-5 22-15,0 0-22 0,150 7 22 0,2 1-22 16,-152-8 31-16,0 0-31 0,155 9 31 0,0-5-31 16,-155-4 27-16,0 0-27 0,150 0 27 0,-14-7-27 15,-136 7 29-15,0 0-29 0,138-6 29 0,1 3-29 16,-139 3 27-16,0 0-27 0,136 0 28 0,-9-5-28 16,-127 5 26-16,0 0-26 0,123-4 26 0,-6 1-26 15,-117 3 20-15,0 0-20 0,114-5 21 0,-2 1-21 0,-112 4 19 16,0 0-19-16,112-3 19 0,0-1-19 0,-112 4 15 15,0 0-15-15,105-3 16 0,-11-2-16 0,-94 5 11 16,0 0-11-16,83-9 12 0,-6 6-12 0,-77 3 10 16,0 0-10-16,59 0 11 0,-29 0-11 0,-30 0 2 0,0 0-2 15,14-4 2-15,-14 4-2 0,0 0-1 0,0 0 1 16,-16-12 0-16,-44 7 0 0,60 5-7 0,0 0 7 16,-83-12-6-16,-21-11 6 0,-2 2-987 0</inkml:trace>
  <inkml:trace contextRef="#ctx0" brushRef="#br0" timeOffset="3711.68">21020 3696 147 0,'0'0'0'0,"0"0"0"0,0 0 0 16,0 0 1-16,0 0-1 0,-12-22 1 0,10 17-1 16,2 5 4-16,0 0-4 0,0 0 5 0,0 0-5 15,0 0 14-15,0 0-14 0,-9-9 14 0,4 2-14 16,5 7 24-16,0 0-24 0,-3-8 24 0,3 8-24 0,0 0 23 15,0 0-23-15,0 0 24 0,0-7-24 16,0 7 22-16,0 0-22 0,0 0 22 0,0 0-22 0,0 0 16 16,0 0-16-16,0 0 16 0,0 0-16 0,0 0 11 15,0 0-11-15,12-2 12 0,-2 19-12 0,-10-17 6 16,0 0-6-16,18 37 6 0,-2 11-6 0,-16-48 1 0,0 0-1 16,16 64 2-16,-4 14-2 0,-12-78 0 0,0 0 0 15,13 92 0-15,-1 5 0 0,-12-97 0 0,0 0 0 16,7 109 0-16,-7 8 0 0,0-117 0 0,0 0 0 15,-4 118 0-15,-1-2 0 0,5-116 0 0,0 0 0 0,-7 112 1 16,-5-6-1-16,-1-1-237 0</inkml:trace>
  <inkml:trace contextRef="#ctx0" brushRef="#br0" timeOffset="5039.53">20872 3953 113 0,'0'0'0'0,"16"-2"0"0,25 2 0 16,-41 0 0-16,0 0 0 0,52-7 0 0,5 2 0 15,-57 5 0-15,0 0 0 0,58-7 1 0,-3 2-1 16,-55 5 1-16,0 0-1 0,54 0 1 0,5-4-1 16,-59 4 3-16,0 0-3 0,60 0 4 0,7 4-4 0,-67-4 10 15,0 0-10-15,68 5 11 0,1-2-11 0,-69-3 13 16,0 0-13-16,66 4 14 0,-3 1-14 0,-63-5 17 16,0 0-17-16,65 7 18 0,9-2-18 0,-74-5 27 15,0 0-27-15,74 7 27 0,-1 2-27 0,-73-9 22 0,0 0-22 16,70 12 23-16,-10-4-23 0,-60-8 33 0,0 0-33 15,64 7 34-15,12-1-34 0,-76-6 30 0,0 0-30 16,83 3 31-16,5-3-31 0,-88 0 31 0,0 0-31 0,83-3 32 16,-6-3-32-16,-77 6 29 0,0 0-29 0,83 0 29 15,12 0-29-15,-95 0 27 0,0 0-27 0,96 2 28 16,-10-4-28-16,-86 2 31 0,0 0-31 0,85 0 31 16,-1 0-31-16,-84 0 31 0,0 0-31 0,89 0 32 15,9 0-32-15,-98 0 29 0,0 0-29 0,99-3 29 16,-7-1-29-16,-92 4 25 0,0 0-25 0,95 0 25 15,9 0-25-15,-104 0 24 0,0 0-24 0,101 4 25 16,-11-4-25-16,-90 0 21 0,0 0-21 0,91-4 22 16,10-1-22-16,-101 5 22 0,0 0-22 0,102-3 22 15,-6-1-22-15,-96 4 22 0,0 0-22 0,88 0 23 0,-2 4-23 16,-86-4 20-16,0 0-20 0,92 3 21 0,7-3-21 16,-99 0 17-16,0 0-17 0,98 2 17 0,-8 1-17 15,-90-3 16-15,0 0-16 0,97 4 17 0,11-1-17 16,-108-3 16-16,0 0-16 0,104 6 16 0,-5-6-16 15,-99 0 12-15,0 0-12 0,99 0 12 0,10 3-12 16,-109-3 8-16,0 0-8 0,108 3 8 0,-11-1-8 16,-97-2 6-16,0 0-6 0,102 4 6 0,9-1-6 0,-111-3 6 15,0 0-6-15,111 0 6 0,-7 0-6 0,-104 0 6 16,0 0-6-16,106-3 6 0,10-3-6 0,-116 6 5 16,0 0-5-16,112-6 5 0,-7-7-5 0,-105 13 5 0,0 0-5 15,106-12 6-15,2 4-6 0,-108 8 3 0,0 0-3 16,106-9 4-16,-11-1-4 0,-95 10 2 0,0 0-2 15,93-6 2-15,-1 3-2 0,-92 3 2 0,0 0-2 16,92 0 2-16,5 0-2 0,-97 0 1 0,0 0-1 0,92 3 1 16,-11-6-1-16,-81 3 0 0,0 0 0 15,86-4 1-15,6 3-1 0,-92 1 1 0,0 0-1 0,88 1 2 16,-5 3-2-16,-83-4 3 0,0 0-3 0,76 7 3 16,-13-2-3-16,-63-5 6 0,0 0-6 0,64 4 7 15,-1-4-7-15,-63 0 6 0,0 0-6 0,66 0 7 16,1 0-7-16,-67 0 8 0,0 0-8 0,63 0 8 15,-10-4-8-15,-53 4 5 0,0 0-5 0,41-3 5 16,-13 1-5-16,-28 2 2 0,0 0-2 0,21-4 2 16,-5 4-2-16,-16 0 1 0,0 0-1 0,12 0 1 15,-1 0-1-15,-11 0 0 0,0 0 0 0,0 0 0 16,-16-3 0-16,16 3 0 0,0 0 0 0,-35-4 0 0,-29 4 0 16,64 0-2-16,0 0 2 0,-84 4-2 0,-24 3 2 15,-1-2-946-15</inkml:trace>
  <inkml:trace contextRef="#ctx0" brushRef="#br0" timeOffset="6840.36">19893 3759 113 0,'0'0'0'0,"0"0"0"0,0 0 0 15,0 0 0-15,0 0 0 0,0 0 0 0,0 0 0 16,0 0 0-16,0 0 0 0,0 0 1 0,18 0-1 15,-18 0 3-15,0 0-3 0,0 0 4 0,9 0-4 16,-9 0 7-16,0 0-7 0,0 0 8 0,0 0-8 16,0 0 10-16,0 0-10 0,7 0 11 0,-7 0-11 15,0 0 14-15,0 0-14 0,7 0 15 0,-7 0-15 16,0 0 27-16,0 0-27 0,7 0 27 0,-7 0-27 0,0 0 36 16,0 0-36-16,9 0 36 0,-2 0-36 15,-7 0 42-15,0 0-42 0,16 0 43 0,10-2-43 0,-26 2 36 16,0 0-36-16,39-3 37 0,8-1-37 0,-47 4 31 0,0 0-31 15,50-9 32-15,-1 1-32 0,-49 8 26 0,0 0-26 16,46-7 26-16,-14-2-26 0,-32 9 29 0,0 0-29 16,30-3 30-16,7-6-30 0,-37 9 30 0,0 0-30 15,33-9 31-15,-11 6-31 0,-22 3 28 0,0 0-28 16,14 0 29-16,-6 0-29 0,-8 0 30 0,0 0-30 0,0 0 30 16,9 0-30-16,-9 0 16 0,0 0-16 0,0 0 17 15,-14 16-17-15,14-16 10 0,0 0-10 0,-16 17 10 16,-5 2-10-16,21-19 2 0,0 0-2 15,-21 21 2-15,2 3-2 0,19-24-1 0,0 0 1 16,-18 24-1-16,2-3 1 0,0-2-598 0</inkml:trace>
  <inkml:trace contextRef="#ctx0" brushRef="#br0" timeOffset="7755.04">20168 3819 225 0,'0'0'0'0,"0"0"0"0,0 0 0 16,0 0-1-16,0 0 1 0,0 7 0 0,0-7 0 16,0 0 2-16,0 0-2 0,0 0 2 0,0 0-2 0,0 0 10 15,0 0-10-15,0 0 10 0,0 0-10 0,0 0 16 16,0 0-16-16,0 0 16 0,0 0-16 0,0 0 20 15,0 0-20-15,0 0 21 0,0 9-21 0,0-9 22 0,0 0-22 16,0 0 23-16,4 15-23 0,-4-15 20 0,0 0-20 16,5 21 21-16,2 3-21 0,-7-24 19 0,0 0-19 15,9 28 20-15,0-4-20 0,-9-24 18 0,0 0-18 16,10 21 18-16,1-9-18 0,-11-12 13 0,0 0-13 16,9 12 14-16,-2 1-14 0,-7-13 12 0,0 0-12 0,3 12 12 15,-1 0-12-15,-2-12 10 0,0 0-10 0,2 12 11 16,1 0-11-16,-3-12 8 0,0 0-8 0,4 16 8 15,-2-8-8-15,-2-8 9 0,0 0-9 0,0 0 10 16,0 7-10-16,0-7 9 0,0 0-9 0,0 0 9 16,0 9-9-16,0-9 10 0,0 0-10 0,0 0 11 15,0 0-11-15,0 0 10 0,0 0-10 0,-7 0 10 16,7 0-10-16,0 0 11 0,0 0-11 0,0 0 12 16,-7-4-12-16,7 4 14 0,0 0-14 0,0 0 15 15,-6-15-15-15,6 15 17 0,0 0-17 0,-3-14 17 0,-2-9-17 16,5 23 22-16,0 0-22 0,-6-24 22 0,-1-2-22 15,7 26 21-15,0 0-21 0,-2-27 21 0,1-1-21 16,1 28 24-16,0 0-24 0,0-21 25 0,0 9-25 16,0 12 22-16,0 0-22 0,0-9 23 0,0 2-23 15,0 7 18-15,0 0-18 0,0 0 18 0,0-8-18 16,0 8 15-16,0 0-15 0,0 0 16 0,0 0-16 16,0 0 11-16,0 0-11 0,0 0 11 0,0 0-11 0,0 0 7 15,0 0-7-15,0 0 7 0,7 8-7 0,-7-8 4 16,0 0-4-16,7 12 5 0,3 8-5 0,-10-20 2 15,0 0-2-15,9 24 3 0,0 0-3 0,-9-24 0 16,0 0 0-16,5 21 1 0,-1-9-1 0,-4-12 0 0,0 0 0 16,3 12 0-16,3-3 0 0,-6-9-1 0,0 0 1 15,1 8-1-15,3-1 1 0,-4-7-4 0,0 0 4 16,3 9-3-16,-3-9 3 0,0 0-3 0,0 0 3 16,0 0-3-16,0 7 3 0,0-7-2 0,0 0 2 0,0 0-1 15,0 0 1-15,0 0 0 0,0 0 0 0,0 0 0 16,0 0 0-16,0 0 0 0,0 0 0 0,0 0 0 15,0 0 0-15,0 0 1 0,0 0-1 0,-5-19 1 16,2-5-1-16,3 24 2 0,0 0-2 0,-4-30 3 16,1 6-3-16,3 24 3 0,0 0-3 0,-6-24 4 15,-3 1-4-15,9 23 6 0,0 0-6 0,-8-21 6 16,1 9-6-16,7 12 6 0,0 0-6 0,-4-12 7 16,-1 7-7-16,5 5 7 0,0 0-7 0,0 0 7 15,0 0-7-15,0 0 5 0,0 0-5 0,0 0 5 16,-7 14-5-16,7-14 2 0,0 0-2 0,-2 27 3 0,0 6-3 15,2-33 0-15,0 0 0 0,-2 40 0 0,2 3 0 16,0-43-1-16,0 0 1 0,4 42-1 0,1 1 1 16,-5-43-4-16,0 0 4 0,9 38-4 0,2-3 4 15,-11-35-9-15,0 0 9 0,12 26-9 0,0-2 9 16,2 0-731-16</inkml:trace>
  <inkml:trace contextRef="#ctx0" brushRef="#br0" timeOffset="8237.52">20322 4084 449 0,'0'0'0'15,"0"0"0"-15,0 0 0 0,0 0 3 0,0 0-3 16,0 0 3-16,0 0-3 0,0 0 2 0,0 0-2 16,-11 0 3-16,11 0-3 0,0 0 1 0,0 0-1 0,-9 12 2 15,2-3-2-15,7-9 1 0,0 0-1 16,-7 12 1-16,0 4-1 0,7-16 1 0,0 0-1 0,-7 17 1 15,0-5-1-15,7-12 1 0,0 0-1 0,-5 19 2 16,1 2-2-16,4-21 5 0,0 0-5 0,-2 24 5 16,2-8-5-16,0-16 10 0,0 0-10 0,0 12 11 15,0-7-11-15,0-5 17 0,0 0-17 0,0 0 17 16,0 0-17-16,0 0 25 0,0 0-25 0,0 7 26 16,0-7-26-16,0 0 26 0,0 0-26 0,0 0 26 15,0-12-26-15,0 12 26 0,0 0-26 0,2-19 26 16,2-9-26-16,-4 28 23 0,0 0-23 0,5-29 23 15,2 1-23-15,-7 28 21 0,0 0-21 0,7-24 21 0,-2 3-21 16,-5 21 19-16,0 0-19 0,4-12 19 0,-2 0-19 16,-2 12 18-16,0 0-18 0,3-9 18 0,1 2-18 15,-4 7 17-15,0 0-17 0,0 0 17 0,7-5-17 16,-7 5 14-16,0 0-14 0,0 0 15 0,14-4-15 16,-14 4 9-16,0 0-9 0,11 4 10 0,1 8-10 15,-12-12 5-15,0 0-5 0,9 24 5 0,0 6-5 16,-9-30 2-16,0 0-2 0,3 36 3 0,-5 9-3 0,2-45 1 15,0 0-1-15,-3 47 2 0,1-2-2 0,2-45 1 16,0 0-1-16,0 36 1 0,-2-8-1 0,2-28 0 16,0 0 0-16,-1 21 0 0,-1-13 0 0,2-1-656 0</inkml:trace>
  <inkml:trace contextRef="#ctx0" brushRef="#br0" timeOffset="8972.12">19958 4617 169 0,'0'0'0'16,"0"0"0"-16,-8 0 0 0,8 0 2 0,0 0-2 16,-7 0 3-16,5 9-3 0,2-9 8 0,0 0-8 15,0 5 8-15,7 2-8 0,-7-7 7 0,0 0-7 16,12 3 8-16,9-3-8 0,-21 0 10 0,0 0-10 15,32-7 11-15,9-8-11 0,-41 15 16 0,0 0-16 0,46-14 16 16,-2-2-16-16,-44 16 18 0,0 0-18 0,35-12 19 16,-10 4-19-16,-25 8 16 0,0 0-16 0,19-4 17 15,-3 1-17-15,-16 3 23 0,0 0-23 0,10-5 24 16,-3 1-24-16,-7 4 24 0,0 0-24 0,0 0 24 16,0 0-24-16,0 0 19 0,0 0-19 0,0 0 20 15,6-7-20-15,-6 7 14 0,0 0-14 0,0 0 15 16,-9-2-15-16,9 2 12 0,0 0-12 0,-11 0 13 15,-1 2-13-15,12-2 9 0,0 0-9 0,-16 7 9 0,0 5-9 16,16-12 6-16,0 0-6 0,-16 12 6 0,6-3-6 16,10-9 5-16,0 0-5 0,-9 12 6 0,-2 0-6 15,11-12 4-15,0 0-4 0,-8 24 5 0,2 4-5 16,6-28 4-16,0 0-4 0,-3 36 4 0,-1 9-4 16,4-45 1-16,0 0-1 0,-3 49 2 0,1-1-2 15,2-48 2-15,0 0-2 0,-4 49 2 0,3-8-2 16,1-41 2-16,0 0-2 0,0 38 3 0,1-3-3 15,-1-35 3-15,0 0-3 0,4 26 3 0,0-5-3 0,-4-21 2 16,0 0-2-16,1 12 2 0,-1-12-2 0,0 0-387 16</inkml:trace>
  <inkml:trace contextRef="#ctx0" brushRef="#br0" timeOffset="9371.09">20286 4832 214 0,'0'0'0'0,"0"0"0"16,22-11 0-16,-22 11 8 0,0 0-8 0,26-8 8 16,1-1-8-16,-27 9 17 0,0 0-17 0,28-9 17 15,-2 6-17-15,-26 3 25 0,0 0-25 0,20 5 26 16,1 14-26-16,-21-19 29 0,0 0-29 0,9 28 29 16,-16 5-29-16,7-33 23 0,0 0-23 0,-18 40 23 15,-7 5-23-15,25-45 18 0,0 0-18 0,-30 45 19 16,6 6-19-16,24-51 19 0,0 0-19 0,-18 52 19 15,0-14-19-15,18-38 30 0,0 0-30 0,-10 32 30 16,6-12-30-16,4-20 34 0,0 0-34 0,-3 16 35 0,3-11-35 16,0-5 32-16,0 0-32 0,0 0 32 0,8 2-32 15,-8-2 32-15,0 0-32 0,18-4 33 0,14-8-33 16,-32 12 24-16,0 0-24 0,40-15 24 0,6-1-24 16,-46 16 21-16,0 0-21 0,53-14 21 0,7-5-21 15,-60 19 24-15,0 0-24 0,60-19 24 0,-12 2-24 16,-48 17 19-16,0 0-19 0,32-9 19 0,-13 2-19 15,-19 7 14-15,0 0-14 0,11-3 14 0,-11 3-14 0,0 0 7 16,0 0-7-16,8-5 8 0,-8 5-8 0,0 0 3 16,0 0-3-16,-7 0 4 0,-10 0-4 0,17 0 0 0,0 0 0 15,-25 7 1-15,-7 13-1 0,0-2-675 0</inkml:trace>
  <inkml:trace contextRef="#ctx0" brushRef="#br0" timeOffset="9715.65">20041 5527 147 0,'0'0'0'0,"0"0"0"0,0 0 0 0,0 0-51 16</inkml:trace>
  <inkml:trace contextRef="#ctx0" brushRef="#br0" timeOffset="9838.07">20085 5543 225 0,'0'0'0'0,"9"-5"0"0,14-2 0 0,-23 7-1 0,0 0 1 16,32-7-1-16,8-2 1 0,-40 9-4 0,0 0 4 16,41-8-3-16,-4-4 3 0,-37 12 3 0,0 0-3 15,35-9 3-15,-8 0-3 0,-27 9 21 0,0 0-21 16,25-7 22-16,-3-5-22 0,-22 12 37 0,0 0-37 15,18-8 38-15,-7 1-38 0,-11 7 44 0,0 0-44 0,0 0 44 16,10-9-44-16,-1 0-261 0</inkml:trace>
  <inkml:trace contextRef="#ctx0" brushRef="#br0" timeOffset="10155.69">20258 5522 214 0,'0'0'0'0,"0"0"0"15,7 9 0-15,-7-9 7 0,0 0-7 0,6 5 7 0,-3 2-7 16,-3-7 17-16,0 0-17 0,2 7 17 0,1 2-17 16,-3-9 4-16,0 0-4 0,4 5 5 0,-4-5-5 15,0 0 1-15,0 0-1 0,5 12 2 0,-5-3-2 16,0-9 1-16,0 0-1 0,2 19 1 0,3 8-1 15,-5-27 4-15,0 0-4 0,9 33 5 0,0 3-5 16,-9-36 12-16,0 0-12 0,9 37 12 0,-2-6-12 0,-7-31 21 16,0 0-21-16,5 29 22 0,-1-10-22 0,-4-19 27 15,0 0-27-15,5 18 27 0,-3-3-27 0,-2-15 25 16,0 0-25-16,1 9 25 0,-1-9-25 0,0 0 18 16,0 0-18-16,2 7 18 0,-2-7-18 0,0 0-309 0</inkml:trace>
  <inkml:trace contextRef="#ctx0" brushRef="#br0" timeOffset="11456.67">20472 5804 135 0,'0'0'0'0,"0"0"0"15,0 0 0-15,0 0 0 0,0 0 0 0,-7-3 1 16,7 3-1-16,0 0 6 0,0 0-6 0,0 0 7 15,0 0-7-15,0 0 15 0,0 0-15 0,10-11 16 16,8 1-16-16,-18 10 25 0,0 0-25 0,21-14 25 16,4 2-25-16,-25 12 24 0,0 0-24 0,23-9 25 15,-4 4-25-15,-19 5 20 0,0 0-20 0,19-3 20 16,3 3-20-16,-22 0 23 0,0 0-23 0,19 0 23 0,-5 0-23 16,-14 0 16-16,0 0-16 0,9 3 17 0,0 2-17 15,-9-5 14-15,0 0-14 0,2 9 14 0,-1 1-14 16,-1-10 10-16,0 0-10 0,0 13 11 0,-1-5-11 15,1-8 11-15,0 0-11 0,-2 7 11 0,-5 2-11 16,7-9 8-16,0 0-8 0,-7 8 9 0,0-4-9 16,7-4 8-16,0 0-8 0,0 0 9 0,-7 9-9 15,7-9 8-15,0 0-8 0,0 0 8 0,-4 5-8 0,4-5 4 16,0 0-4-16,0 0 5 0,0 0-5 0,0 0 2 16,0 0-2-16,0 0 3 0,11 10-3 0,-11-10 1 15,0 0-1-15,8 2 2 0,5 1-2 0,-13-3 2 0,0 0-2 16,9 4 2-16,-1-4-2 0,-8 0 4 0,0 0-4 15,9 3 5-15,2 1-5 0,-11-4 7 0,0 0-7 16,9 8 7-16,-2 8-7 0,-7-16 13 0,0 0-13 16,5 17 13-16,-5-1-13 0,0-16 14 0,0 0-14 0,-7 17 15 15,-7 6-15-15,14-23 14 0,0 0-14 16,-20 26 14-16,-4 1-14 0,24-27 11 0,0 0-11 0,-25 28 11 16,-5-4-11-16,30-24 15 0,0 0-15 0,-30 21 15 15,-3 3-15-15,33-24 15 0,0 0-15 0,-30 18 16 16,8-3-16-16,22-15 12 0,0 0-12 0,-21 12 12 15,2-8-12-15,19-4 9 0,0 0-9 0,-20 0 10 16,10 0-10-16,-1-4-519 0</inkml:trace>
  <inkml:trace contextRef="#ctx0" brushRef="#br0" timeOffset="14720.67">21851 3539 203 0,'0'0'0'0,"0"0"0"0,0 0 0 15,0 0 11-15,0 0-11 0,0 0 11 0,0 0-11 16,0 0 22-16,0 0-22 0,0 0 23 0,0 0-23 16,0 0 28-16,0 0-28 0,0 0 29 0,0 0-29 15,0 0 28-15,0 0-28 0,0 0 28 0,0 0-28 16,0 0 24-16,0 0-24 0,0 0 24 0,0 0-24 16,0 0 21-16,0 0-21 0,0 0 21 0,0 0-21 0,0 0 15 15,0 0-15-15,-14 16 15 0,12-6-15 0,2-10 11 16,0 0-11-16,0 12 11 0,2 4-11 0,-2-16 10 15,0 0-10-15,3 19 10 0,1-7-10 0,-4-12 7 16,0 0-7-16,7 17 8 0,-3 4-8 0,-4-21 7 16,0 0-7-16,5 24 7 0,-9 0-7 0,4-24 7 0,0 0-7 15,-1 28 7-15,1 0-7 0,0-28 7 0,0 0-7 16,0 33 8-16,-4-2-8 0,4-31 4 0,0 0-4 16,-7 29 4-16,0-1-4 0,7-28 2 0,0 0-2 15,-7 21 3-15,3-2-3 0,4-19 4 0,0 0-4 0,-3 13 4 16,-1-2-4-16,4-11 6 0,0 0-6 0,0 5 6 15,0-5-6-15,0 0 7 0,0 0-7 0,-5 9 7 16,5-9-7-16,0 0 7 0,0 0-7 0,0 0 8 16,0 0-8-16,0 0 7 0,0 0-7 0,0 0 8 15,-9-12-8-15,9 12 11 0,0 0-11 0,-3-14 11 16,-4-2-11-16,7 16 12 0,0 0-12 0,-11-24 13 16,0 0-13-16,11 24 22 0,0 0-22 0,-10-31 22 15,-1-2-22-15,11 33 26 0,0 0-26 0,-9-30 27 16,1 8-27-16,8 22 27 0,0 0-27 0,-7-18 27 15,5 3-27-15,2 15 26 0,0 0-26 0,-2-17 27 0,-1-8-27 16,3 25 20-16,0 0-20 0,-2-22 21 0,0 10-21 16,2 12 15-16,0 0-15 0,0-9 15 0,2-3-15 15,-2 12 12-15,0 0-12 0,2-12 13 0,-2-5-13 16,0 17 9-16,0 0-9 0,0-19 10 0,0-2-10 16,0 21 10-16,0 0-10 0,0-19 10 0,0 7-10 15,0 12 9-15,0 0-9 0,0-11 10 0,0 4-10 0,0 7 9 16,0 0-9-16,-2-8 10 0,-2-4-10 0,4 12 9 15,0 0-9-15,-3-13 9 0,3 13-9 0,0 0 6 16,0 0-6-16,-4-8 6 0,4 8-6 0,0 0 5 16,0 0-5-16,2-7 5 0,-2 7-5 0,0 0 2 0,0 0-2 15,0 0 2-15,0 0-2 0,0 0 1 0,0 0-1 16,0 0 1-16,7 0-1 0,-7 0 0 0,0 0 0 16,4 5 1-16,-3 7-1 0,-1-12 0 0,0 0 0 15,2 19 0-15,2-2 0 0,-4-17 0 0,0 0 0 16,3 23 0-16,1-2 0 0,-4-21-1 0,0 0 1 0,3 24 0 15,-1-3 0-15,-2-21-1 0,0 0 1 0,3 24 0 16,3 0 0-16,-6-24-1 0,0 0 1 0,5 28-1 16,-1-4 1-16,-4-24-1 0,0 0 1 0,-2 28-1 15,-2 8 1-15,4-36-1 0,0 0 1 0,-3 33-1 16,1-4 1-16,2-29-1 0,0 0 1 0,-5 32 0 16,1-5 0-16,4-27-1 0,0 0 1 0,0 25 0 15,0-1 0-15,0-24-1 0,0 0 1 0,-3 17 0 16,-3-1 0-16,6-16 0 0,0 0 0 0,-3 5 0 15,3-5 0-15,0 0-1 0,0 0 1 0,0 0 0 0,0 0 0 16,0 0-1-16,0 0 1 0,0 0 0 0,0 0 0 16,0 0 0-16,0 0 0 0,0 0 0 0,0 0 0 15,0 0 0-15,0 0 0 0,3-9 0 0,3-20 0 16,-6 29 0-16,0 0 0 0,5-44 0 0,-3-7 0 16,-2 51 1-16,0 0-1 0,1-45 2 0,3 15-2 15,-4 30 4-15,0 0-4 0,4-31 4 0,-3-5-4 16,-1 36 5-16,0 0-5 0,0-30 5 0,0 11-5 0,0 19 3 15,0 0-3-15,0-15 3 0,0 1-3 0,0 14 1 16,0 0-1-16,0-16 2 0,-1 4-2 0,1 12 1 16,0 0-1-16,-4-7 1 0,0 2-1 0,4 5 0 0,0 0 0 15,-1-9 0-15,1 9 0 0,0 0 0 0,0 0 0 16,-4-10 0-16,4 5 0 0,0 5 0 0,0 0 0 16,0 0 0-16,0-9 0 0,0 9 0 0,0 0 0 15,0 0 1-15,0 0-1 0,0 0 1 0,0 0-1 16,-10-10 1-16,3 10-1 0,7 0 3 0,0 0-3 15,-8 1 3-15,8-1-3 0,0 0 4 0,0 0-4 16,-7 14 4-16,4-3-4 0,3-11 4 0,0 0-4 0,-2 14 4 16,2-2-4-16,0-12 2 0,0 0-2 0,0 15 3 15,0 6-3-15,0-21 1 0,0 0-1 0,2 21 2 16,1 3-2-16,-3-24 0 0,0 0 0 0,0 28 1 16,4-4-1-16,-4-24 0 0,0 0 0 0,3 28 0 15,1 4 0-15,-4-32-2 0,0 0 2 0,4 32-2 16,-3-6 2-16,-1-26-6 0,0 0 6 0,0 24-5 15,-3-5 5-15,3-19-8 0,0 0 8 0,-6 17-8 16,1 2 8-16,5-19-9 0,0 0 9 0,-5 16-9 0,0-4 9 16,5-12-8-16,0 0 8 0,-7 12-8 0,-1-3 8 15,8-9-3-15,0 0 3 0,-5 5-3 0,5-5 3 16,0 0-1-16,0 0 1 0,-10 10 0 0,10-10 0 16,0 0 0-16,0 0 0 0,-11-3 0 0,11 3 0 15,0 0 1-15,0 0-1 0,0 0 2 0,-7-4-2 16,7 4 4-16,0 0-4 0,-4-5 4 0,1-7-4 0,3 12 7 15,0 0-7-15,-5-16 7 0,-4-4-7 0,9 20 6 16,0 0-6-16,-13-25 7 0,-2-2-7 0,-1-1-818 16</inkml:trace>
  <inkml:trace contextRef="#ctx0" brushRef="#br0" timeOffset="15669.29">21646 3496 180 0,'0'0'0'0,"0"0"0"0,0 0 0 16,0 0 13-16,0 0-13 0,0 0 14 0,0 0-14 15,0 0 19-15,0 0-19 0,8 0 19 0,-8 0-19 0,0 0 17 16,0 0-17-16,0 0 18 0,0 0-18 0,0 0 13 16,0 0-13-16,0 0 14 0,0 0-14 0,0 0 11 15,0 0-11-15,5-9 11 0,-5 9-11 0,0 0 13 0,0 0-13 16,3-7 14-16,-3 7-14 0,0 0 14 0,0 0-14 16,0 0 14-16,4-5-14 0,-4 5 21 15,0 0-21-15,0 0 21 0,0 0-21 0,0 0 23 0,0 0-23 16,0 5 23-16,0 2-23 0,0-7 21 0,0 0-21 15,-4 7 22-15,1 2-22 0,3-9 20 0,0 0-20 0,-5 12 20 16,-3-4-20-16,8-8 18 0,0 0-18 0,-7 13 19 16,2 2-19-16,5-15 18 0,0 0-18 0,-7 21 18 15,-4 0-18-15,11-21 17 0,0 0-17 0,-12 15 17 16,-2-3-17-16,14-12 19 0,0 0-19 0,-12 9 19 16,3-2-19-16,9-7 18 0,0 0-18 0,-7 5 18 15,7-5-18-15,0 0 15 0,0 0-15 0,0 0 16 16,-6 7-16-16,6-7 13 0,0 0-13 0,0 0 14 15,0 0-14-15,0 0 14 0,0 0-14 0,0 0 14 16,0 0-14-16,0 0 12 0,0 0-12 0,0 0 13 16,0-7-13-16,0 7 18 0,0 0-18 0,6-12 19 0,3-4-19 15,-9 16 21-15,0 0-21 0,14-17 21 0,-2 2-21 16,-12 15 18-16,0 0-18 0,11-13 18 0,-3 5-18 16,-8 8 14-16,0 0-14 0,2-9 14 0,2-1-14 15,-4 10 10-15,0 0-10 0,3-9 10 0,1 0-10 16,-4 9 5-16,0 0-5 0,5-8 5 0,-5 8-5 15,0 0 5-15,0 0-5 0,5-12 5 0,-1 5-5 16,-4 7 5-16,0 0-5 0,0 0 5 0,5-9-5 16,-5 9 4-16,0 0-4 0,0 0 4 0,0 0-4 0,0 0 3 15,0 0-3-15,2-7 4 0,-2 7-4 0,0 0 3 0,0 0-3 16,0 0 3-16,0 0-3 0,0 0 2 0,0 0-2 16,0 0 2-16,9-5-2 0,-9 5 1 0,0 0-1 15,0 0 1-15,16 0-1 0,-16 0 0 0,0 0 0 16,7 0 1-16,2 3-1 0,-9-3 0 0,0 0 0 15,10 4 1-15,2 1-1 0,-12-5 0 0,0 0 0 0,15 4 0 16,0 4 0-16,-15-8 0 0,0 0 0 16,18 12 0-16,0-3 0 0,-18-9 1 0,0 0-1 0,17 10 1 15,-1 1-1-15,-16-11 3 0,0 0-3 0,13 14 3 16,-8-2-3-16,-5-12 3 0,0 0-3 0,3 14 4 16,-1 1-4-16,-2-15 1 0,0 0-1 0,4 17 2 15,1-1-2-15,2 0-756 0</inkml:trace>
  <inkml:trace contextRef="#ctx0" brushRef="#br0" timeOffset="18818.64">21851 5183 124 0,'0'0'0'0,"0"0"0"16,0 0 0-16,0 0 5 0,0 0-5 0,0 0 5 15,0 0-5-15,0 0 30 0,0 0-30 0,0 0 30 16,0 0-30-16,0 0 51 0,0 0-51 0,0 0 51 15,2-16-51-15,-2 16 51 0,0 0-51 0,0 0 51 16,-7 0-51-16,7 0 40 0,0 0-40 0,0 0 41 16,0 0-41-16,0 0 31 0,0 0-31 0,0 0 31 15,-7 0-31-15,7 0 27 0,0 0-27 0,0 0 28 16,0 0-28-16,0 0 23 0,0 0-23 0,-7-6 23 16,7 6-23-16,0 0 20 0,0 0-20 0,-6 1 21 0,6-1-21 15,0 0 25-15,0 0-25 0,-12 9 26 0,5-7-26 16,7-2 25-16,0 0-25 0,0 0 26 0,-11 7-26 15,11-7 18-15,0 0-18 0,0 0 19 0,-12 6-19 16,12-6 12-16,0 0-12 0,0 0 12 0,-9 6-12 16,9-6 8-16,0 0-8 0,0 0 9 0,-5 3-9 15,5-3 7-15,0 0-7 0,0 0 8 0,-9 9-8 16,9-9 6-16,0 0-6 0,-3 5 6 0,3-5-6 0,0 0 5 16,0 0-5-16,-4 10 5 0,4-10-5 0,0 0 4 15,0 0-4-15,-7 9 4 0,7-4-4 0,0-5 5 0,0 0-5 16,-4 7 6-16,4-7-6 0,0 0 6 0,0 0-6 15,-3 9 6-15,3-9-6 0,0 0 8 0,0 0-8 16,-2 12 8-16,4-2-8 0,-2-10 7 0,0 0-7 16,2 12 7-16,-2 2-7 0,0-14 6 0,0 0-6 15,0 16 6-15,0-4-6 0,0-12 3 0,0 0-3 0,1 12 4 16,3 4-4-16,-4-16 3 0,0 0-3 16,4 12 3-16,-3 2-3 0,-1-14 2 0,0 0-2 15,2 13 3-15,2 5-3 0,-4-18 2 0,0 0-2 16,3 15 2-16,-1 1-2 0,-2-16 2 0,0 0-2 0,0 14 3 15,-2 1-3-15,2-15 3 0,0 0-3 0,-3 18 3 16,-1-5-3-16,4-13 2 0,0 0-2 0,-2 18 2 16,-1-3-2-16,3-15 1 0,0 0-1 0,-2 18 1 15,-3-6-1-15,5-12 0 0,0 0 0 0,-2 10 0 16,0 1 0-16,2-11 0 0,0 0 0 0,0 10 0 16,0-10 0-16,0 0 1 0,0 0-1 0,0 9 1 15,0-9-1-15,0 0 3 0,0 0-3 0,0 12 3 0,0-12-3 16,0 0 7-16,0 0-7 0,0 7 8 0,0-7-8 15,0 0 12-15,0 0-12 0,0 0 12 0,0 0-12 16,0 0 12-16,0 0-12 0,0 0 12 0,0 0-12 16,0 0 11-16,0 0-11 0,0 0 12 0,0 0-12 15,0 0 9-15,0 0-9 0,4-14 10 0,-4-16-10 16,0 30 7-16,0 0-7 0,1-41 7 0,3 3-7 0,-4 38 4 16,0 0-4-16,0-38 5 0,0-9-5 0,0 47 4 15,0 0-4-15,0-42 5 0,2 11-5 0,-2 31 4 16,0 0-4-16,2-29 4 0,-4-13-4 0,2 42 3 15,0 0-3-15,-2-36 4 0,2 12-4 0,0 24 3 0,0 0-3 16,-4-19 3-16,1-2-3 0,3 21 1 0,0 0-1 16,-2-19 2-16,2 10-2 0,0 9 2 0,0 0-2 15,0-7 2-15,0 2-2 0,0 5 2 0,0 0-2 16,0-9 2-16,0 9-2 0,0 0 1 0,0 0-1 16,0 0 2-16,0 0-2 0,0 0 1 0,0 0-1 0,0 0 2 15,0 0-2-15,0 0 1 0,0 0-1 16,5 14 2-16,-1 9-2 0,-4-23 0 0,0 0 0 0,4 24 1 15,-3 5-1-15,-1-29 0 0,0 0 0 16,2 32 1-16,2-8-1 0,-4-24 0 0,0 0 0 0,3 29 0 16,1 2 0-16,-4-31 0 0,0 0 0 0,5 37 1 15,-5-1-1-15,0-36 1 0,0 0-1 0,0 45 2 16,-5 7-2-16,5-52 1 0,0 0-1 0,-4 52 2 16,2 2-2-16,2-54 1 0,0 0-1 0,0 45 2 15,0-6-2-15,0-39 1 0,0 0-1 0,0 31 1 0,0-10-1 16,0-21 0-16,0 0 0 0,0 18 1 0,0-3-1 15,0-15 0-15,0 0 0 0,-1 9 1 0,1-9-1 16,0 0 0-16,0 0 0 0,-6 8 0 0,6-8 0 16,0 0 0-16,0 0 0 0,0 0 1 0,0 0-1 15,0 0 1-15,0 0-1 0,6-20 2 0,-1-20-2 16,-5 40 1-16,0 0-1 0,7-54 2 0,-7-10-2 16,0 64 1-16,0 0-1 0,2-66 2 0,5-1-2 0,-7 67 1 15,0 0-1-15,3-64 1 0,-3 10-1 0,0 54 1 16,0 0-1-16,-2-48 1 0,1 3-1 0,1 45 0 15,0 0 0-15,-4-37 1 0,2 15-1 0,2 22 1 0,0 0-1 16,0-14 1-16,0-1-1 0,0 15 1 0,0 0-1 16,0-9 2-16,0 9-2 0,0 0 2 0,0 0-2 15,0-10 3-15,0 10-3 0,0 0 2 0,0 0-2 16,0 0 3-16,-3 13-3 0,3-13 2 0,0 0-2 16,0 21 2-16,3 7-2 0,-3-28 1 0,0 0-1 15,6 33 2-15,-5 0-2 0,-1-33 0 0,0 0 0 0,4 29 1 16,1 2-1-16,-5-31 0 0,0 0 0 0,7 33 1 15,-1 3-1-15,-6-36 0 0,0 0 0 0,1 37 1 16,-2-4-1-16,1-33 0 0,0 0 0 0,-2 34 1 16,2 3-1-16,0-37 0 0,0 0 0 0,2 36 1 15,-2-7-1-15,0-29 0 0,0 0 0 0,0 23 1 16,0-11-1-16,0-12 0 0,0 0 0 0,0 0 1 16,0 9-1-16,0-9 0 0,0 0 0 0,0 0 1 15,0 0-1-15,0 0 1 0,0 0-1 0,-6-7 1 0,3-2-1 16,3 9 0-16,0 0 0 0,-2-9 1 0,0-3-1 15,1 2-887-15</inkml:trace>
  <inkml:trace contextRef="#ctx0" brushRef="#br0" timeOffset="20884.56">21863 5100 247 0,'0'0'0'0,"0"0"0"16,0 0 0-16,0 0 0 0,0 0 0 0,-7-5 1 15,7 5-1-15,0 0 6 0,0 0-6 0,0 0 7 16,-5 7-7-16,5-7 18 0,0 0-18 0,0 0 19 0,0 0-19 15,0 0 24-15,0 0-24 0,-5 8 25 0,5-8-25 16,0 0 26-16,0 0-26 0,-6 9 26 0,1-4-26 16,5-5 21-16,0 0-21 0,-7 11 22 0,-2 1-22 15,9-12 31-15,0 0-31 0,-9 12 32 0,1-4-32 16,8-8 32-16,0 0-32 0,-6 9 33 0,-1 10-33 16,7-19 30-16,0 0-30 0,-7 17 30 0,0 2-30 15,7-19 31-15,0 0-31 0,-5 13 31 0,-4-8-31 0,9-5 33 16,0 0-33-16,-7 10 34 0,0 7-34 0,7-17 30 15,0 0-30-15,-12 16 31 0,3 0-31 0,9-16 28 16,0 0-28-16,-9 13 29 0,0 0-29 0,9-13 19 16,0 0-19-16,-9 12 20 0,1-2-20 0,8-10 16 15,0 0-16-15,-9 10 16 0,-2 1-16 0,11-11 8 0,0 0-8 16,-10 9 9-16,3-6-9 0,7-3 5 0,0 0-5 16,0 0 5-16,0 0-5 0,0 0 2 0,0 0-2 15,-8 3 3-15,8-3-3 0,0 0 1 0,0 0-1 0,0 0 2 16,0 0-2-16,0 0 1 0,0 0-1 0,6-6 1 15,4-12-1-15,-10 18 2 0,0 0-2 0,13-22 3 16,-1-4-3-16,-12 26 5 0,0 0-5 0,11-28 6 16,-3-3-6-16,-8 31 11 0,0 0-11 0,9-28 12 15,-2 6-12-15,-7 22 14 0,0 0-14 0,6-19 14 16,1 0-14-16,-7 19 15 0,0 0-15 0,8-18 16 16,3 6-16-16,-11 12 12 0,0 0-12 0,7-12 12 15,-3 3-12-15,-4 9 12 0,0 0-12 0,5-8 13 16,-2 1-13-16,-3 7 11 0,0 0-11 0,7-9 12 15,1 6-12-15,-8 3 9 0,0 0-9 0,0 0 9 0,8-7-9 16,-8 7 6-16,0 0-6 0,0 0 6 0,7-5-6 16,-7 5 1-16,0 0-1 0,0 0 2 0,7-6-2 15,-7 6 0-15,0 0 0 0,0 0 0 0,15 0 0 16,-15 0-1-16,0 0 1 0,7 0 0 0,3 2 0 16,-10-2-1-16,0 0 1 0,11 7-1 0,-2 5 1 15,-9-12-1-15,0 0 1 0,8 16 0 0,5 1 0 16,-13-17 0-16,0 0 0 0,9 16 0 0,1 4 0 0,-10-20 0 15,0 0 0-15,11 25 0 0,-1 2 0 0,-10-27 0 16,0 0 0-16,6 25 0 0,1-8 0 0,-7-17 0 16,0 0 0-16,7 19 0 0,0-5 0 0,-7-14 1 15,0 0-1-15,5 15 1 0,-3 1-1 0,-2-16 2 0,0 0-2 16,0 12 2-16,0-5-2 0,0-7 2 0,0 0-2 16,0 0 3-16,2 9-3 0,-2-9 4 0,0 0-4 15,0 0 4-15,0 0-4 0,0 0 6 0,0 0-6 16,0 0 6-16,-7-4-6 0,7 4 9 0,0 0-9 0,-7-7 10 15,-1 2-10-15,8 5 6 0,0 0-6 0,-10-16 6 16,-6-8-6-16,16 24 5 0,0 0-5 0,-19-29 5 16,3 5-5-16,16 24 4 0,0 0-4 0,-16-28 4 15,2 4-4-15,14 24 5 0,0 0-5 0,-13-21 5 16,6 9-5-16,7 12 7 0,0 0-7 0,-5-11 7 16,3 6-7-16,2 5 9 0,0 0-9 0,-3-8 9 15,1 1-9-15,2 7 9 0,0 0-9 0,0 0 10 16,-4-9-10-16,4 9 9 0,0 0-9 0,0 0 10 15,-3-7-10-15,3 7 6 0,0 0-6 0,0 0 6 16,0-5-6-16,0 5 3 0,0 0-3 0,0 0 3 0,0 0-3 16,0 0 1-16,0 0-1 0,0 0 2 0,0 0-2 15,0 0 1-15,0 0-1 0,7 12 2 0,-2 4-2 16,-5-16 1-16,0 0-1 0,4 17 2 0,-1 2-2 16,-3-19 1-16,0 0-1 0,4 21 2 0,-4 3-2 15,0-24 1-15,0 0-1 0,2 24 1 0,1-5-1 16,-3-19 0-16,0 0 0 0,4 17 0 0,-1-1 0 15,-3-16 0-15,0 0 0 0,4 14 0 0,1-4 0 16,-5-10-1-16,0 0 1 0,5 9 0 0,-5-9 0 0,0 0 0 16,0 0 0-16,4 9 0 0,-4-2 0 0,0-7 0 15,0 0 0-15,0 0 0 0,0 8 0 0,0-8 1 16,0 0-1-16,0 0 1 0,0 0-1 0,0 0 1 0,0 0-1 16,0 0 2-16,0 0-2 0,0 0 3 0,0 0-3 15,0-12 3-15,0-5-3 0,0 17 3 0,0 0-3 16,-9-24 3-16,2-2-3 0,7 26 5 0,0 0-5 0,-7-26 5 15,-2-7-5-15,9 33 5 0,0 0-5 0,-7-28 6 16,5 12-6-16,2 16 3 0,0 0-3 0,-3-8 3 16,1 1-3-16,2 7 3 0,0 0-3 0,0 0 4 15,-4-9-4-15,4 9 2 0,0 0-2 0,0 0 2 16,0 0-2-16,0 0 1 0,0 0-1 0,0 0 1 16,0 0-1-16,0 0 0 0,0 0 0 0,0 0 0 15,0 0 0-15,0 0-1 0,0 0 1 0,0 0 0 16,0 0 0-16,0 0-3 0,0 0 3 0,9-3-3 15,-7 11 3-15,-2-8-4 0,0 0 4 0,5 19-4 16,8 9 4-16,-13-28-4 0,0 0 4 0,14 33-3 16,-4-5 3-16,-10-28-2 0,0 0 2 0,9 26-2 15,2-7 2-15,-11-19-1 0,0 0 1 0,10 15-1 0,-3-3 1 16,-7-12 0-16,0 0 0 0,6 13 0 0,-3-5 0 16,-3-8 0-16,0 0 0 0,4 5 0 0,-4-5 0 15,0 0 0-15,0 0 0 0,2 7 0 0,-2-7 0 16,0 0 0-16,0 0 0 0,0 0 1 0,0 0-1 15,0 0 0-15,0 0 0 0,0 0 1 0,-15-3-1 0,15 3 1 16,0 0-1-16,-14-5 1 0,2-4-1 0,12 9 0 16,0 0 0-16,-11-7 1 0,1-5-1 0,10 12-1 15,0 0 1-15,-9-9 0 0,9 9 0 0,0 0-996 0</inkml:trace>
  <inkml:trace contextRef="#ctx0" brushRef="#br0" timeOffset="21584.26">21802 5225 180 0,'0'0'0'0,"0"0"0"16,-6-9 0-16,6 9 10 0,0 0-10 0,-1-9 10 15,1 2-10-15,0 7 19 0,0 0-19 0,0-8 20 16,0-10-20-16,0 18 18 0,0 0-18 0,0-15 18 15,-2-4-18-15,2 19 25 0,0 0-25 0,-4-14 25 16,3 7-25-16,1 7 32 0,0 0-32 0,0 0 33 16,-6-9-33-16,6 9 42 0,0 0-42 0,0 0 42 15,-9 0-42-15,9 0 39 0,0 0-39 0,-7 2 40 0,0 8-40 16,7-10 34-16,0 0-34 0,-5 13 34 0,-2 11-34 16,7-24 27-16,0 0-27 0,-9 26 28 0,-3 8-28 15,12-34 23-15,0 0-23 0,-13 30 24 0,3-3-24 16,10-27 18-16,0 0-18 0,-11 25 18 0,1-5-18 15,10-20 13-15,0 0-13 0,-7 23 13 0,7 1-13 16,-4 0-529-16</inkml:trace>
  <inkml:trace contextRef="#ctx0" brushRef="#br0" timeOffset="29749.95">21747 4271 225 0,'0'0'0'0,"0"0"0"16,0 0 0-16,0 0 3 0,0 0-3 0,0 0 3 16,0 0-3-16,0 0 10 0,0 0-10 0,0 0 10 15,0 0-10-15,0 0 8 0,0 0-8 0,0 0 8 0,0 0-8 16,0 0 7-16,0 0-7 0,0 0 7 0,0 0-7 15,0 0 8-15,0 0-8 0,0 0 8 0,0 0-8 16,0 0 7-16,0 0-7 0,0 0 8 0,0 0-8 16,0 0 8-16,0 0-8 0,0 0 8 0,0 0-8 15,0 0 8-15,0 0-8 0,0 0 8 0,0 0-8 0,0 0 14 16,0 0-14-16,0 0 15 0,0 0-15 0,0 0 22 16,0 0-22-16,0 0 23 0,0 0-23 0,0 0 24 15,0 0-24-15,0 0 24 0,0 0-24 0,0 0 25 16,0 0-25-16,2-17 26 0,-2 17-26 0,0 0 16 15,0 0-16-15,0-7 16 0,0 7-16 0,0 0 11 0,0 0-11 16,0 0 12-16,0 0-12 0,0 0 8 0,0 0-8 16,5-9 9-16,-5 9-9 0,0 0 7 0,0 0-7 15,0 0 8-15,0 0-8 0,0 0 14 0,0 0-14 16,7 4 14-16,-3 4-14 0,-4-8 17 0,0 0-17 16,1 16 17-16,3-2-17 0,-4-14 20 0,0 0-20 15,0 22 20-15,0 2-20 0,0-24 24 0,0 0-24 16,2 25 25-16,-1-5-25 0,-1-20 22 0,0 0-22 0,6 21 23 15,-5-5-23-15,-1-16 18 0,0 0-18 0,4 12 19 16,0 3-19-16,-4-15 13 0,0 0-13 0,1 18 14 16,-1-6-14-16,0-12 13 0,0 0-13 0,0 12 14 15,0 7-14-15,0-19 11 0,0 0-11 0,0 17 12 16,0 2-12-16,0-19 11 0,0 0-11 0,-1 18 11 16,-5-3-11-16,6-15 10 0,0 0-10 0,-3 12 10 15,-1 0-10-15,4-12 8 0,0 0-8 0,4 16 8 0,-4 5-8 16,0-21 7-16,0 0-7 0,0 24 8 0,0 4-8 15,0-28 9-15,0 0-9 0,-4 26 9 0,-1-2-9 16,5-24 7-16,0 0-7 0,-7 19 8 0,3-10-8 16,4-9 7-16,0 0-7 0,-1 6 8 0,1-6-8 15,0 0 7-15,0 0-7 0,0 9 8 0,0-9-8 16,0 0 6-16,0 0-6 0,0 0 7 0,0 0-7 16,0 0 6-16,0 0-6 0,0 0 7 0,0 0-7 0,0 0 5 15,0 0-5-15,0 0 6 0,0 0-6 0,0 0 4 16,0 0-4-16,0 0 5 0,0 0-5 0,0 0 6 0,0 0-6 15,0 0 6-15,0-9-6 0,0 9 6 0,0 0-6 16,0-22 7-16,0-14-7 0,0 36 7 0,0 0-7 16,1-38 7-16,1 10-7 0,-2 28 7 0,0 0-7 15,0-33 7-15,-2-10-7 0,2 43 7 0,0 0-7 16,0-42 7-16,4 18-7 0,-4 24 6 0,0 0-6 16,2-28 6-16,-2-3-6 0,0 31 5 0,0 0-5 15,0-29 6-15,1 1-6 0,-1 28 4 0,0 0-4 16,0-21 5-16,0 1-5 0,0 20 2 0,0 0-2 0,0-20 3 15,0 5-3-15,0 15 2 0,0 0-2 16,0-14 2-16,0 4-2 0,0 10 2 0,0 0-2 0,0-6 2 16,0 6-2-16,0 0 1 0,0 0-1 0,0-8 2 15,0 8-2-15,0 0 1 0,0 0-1 0,0 0 1 16,0-7-1-16,0 7 0 0,0 0 0 0,0 0 1 16,0 0-1-16,0 0 0 0,0 0 0 0,0-9 1 15,0 9-1-15,0 0 1 0,0 0-1 0,0 0 1 0,0 12-1 16,0-12 1-16,0 0-1 0,0 9 2 0,4 0-2 15,-4-9 3-15,0 0-3 0,0 19 3 0,0 5-3 16,0-24 3-16,0 0-3 0,2 28 3 0,-1 1-3 16,-1-29 4-16,0 0-4 0,6 36 4 0,-5 1-4 15,-1-37 2-15,0 0-2 0,0 40 3 0,-1-4-3 16,1-36 2-16,0 0-2 0,-6 41 2 0,3 6-2 0,3-47 1 16,0 0-1-16,0 45 1 0,-4-12-1 0,4-33 0 15,0 0 0-15,0 24 0 0,0-5 0 0,0-19 0 16,0 0 0-16,0 18 0 0,0-6 0 0,0-12 0 15,0 0 0-15,0 7 0 0,0-7 0 0,0 0 0 0,0 0 0 16,0 8 0-16,0-8 0 0,0 0-1 0,0 0 1 16,0 0-1-16,0-7 1 0,0 7-4 0,0 0 4 15,4-17-4-15,6-28 4 0,1-2-871 0</inkml:trace>
  <inkml:trace contextRef="#ctx0" brushRef="#br0" timeOffset="31183.61">21802 4195 404 0,'0'0'0'0,"0"0"0"0,0 0 0 15,0 0 0-15,0 0 0 0,-4 12 0 0,-5 0 0 0,9-12 0 16,0 0 0-16,-10 16 0 0,1 3 0 0,9-19 0 15,0 0 0-15,-11 17 1 0,4 4-1 0,7-21 10 0,0 0-10 16,-5 22 11-16,-4 3-11 0,9-25 26 0,0 0-26 16,-12 20 27-16,-1 8-27 0,13-28 36 0,0 0-36 15,-14 26 36-15,2 2-36 0,12-28 40 0,0 0-40 16,-11 24 40-16,3-9-40 0,8-15 37 0,0 0-37 16,-7 9 38-16,7-9-38 0,0 0 35 0,0 0-35 15,-11 9 35-15,11-9-35 0,0 0 33 0,0 0-33 16,0 0 34-16,-5 7-34 0,5-7 27 0,0 0-27 15,0 0 28-15,0 0-28 0,0 0 23 0,0 0-23 16,1-7 24-16,5-2-24 0,-6 9 18 0,0 0-18 0,9-21 19 16,1-6-19-16,-10 27 17 0,0 0-17 0,11-30 17 15,-1-4-17-15,-10 34 11 0,0 0-11 0,11-30 11 16,-2 9-11-16,-9 21 5 0,0 0-5 0,7-19 6 16,-2 7-6-16,-5 12 4 0,0 0-4 0,4-12 4 15,1 0-4-15,-5 12 3 0,0 0-3 0,7-16 3 0,0 8-3 16,-7 8 2-16,0 0-2 0,0 0 3 0,0-9-3 15,0 9 3-15,0 0-3 0,0 0 3 0,0 0-3 16,0 0 3-16,0 0-3 0,0 0 4 0,0 0-4 16,0 0 5-16,0 0-5 0,0 0 6 0,7 4-6 15,-7-4 6-15,0 0-6 0,2 12 6 0,1 8-6 16,-3-20 7-16,0 0-7 0,4 18 7 0,-1 1-7 16,-3-19 6-16,0 0-6 0,6 15 6 0,2 3-6 15,-8-18 3-15,0 0-3 0,9 15 3 0,-2-3-3 0,-7-12 2 16,0 0-2-16,6 9 2 0,-1-2-2 0,-5-7 3 15,0 0-3-15,7 5 4 0,0-1-4 0,-7-4 3 16,0 0-3-16,5 3 3 0,-5-3-3 0,0 0 3 16,0 0-3-16,9 5 3 0,-9-5-3 0,0 0 2 0,0 0-2 15,0 0 3-15,0 7-3 0,0-7 3 0,0 0-3 16,0 0 3-16,-7 5-3 0,7-5 2 0,0 0-2 16,0 0 3-16,0 0-3 0,0 0 4 0,0 0-4 15,-9-12 5-15,0 0-5 0,9 12 4 0,0 0-4 16,-12-12 4-16,3 0-4 0,9 12 7 0,0 0-7 15,-9-21 7-15,-1-3-7 0,10 24 7 0,0 0-7 16,-12-28 8-16,6 1-8 0,6 27 13 0,0 0-13 16,-1-21 13-16,1 9-13 0,0 12 14 0,0 0-14 0,0-9 15 15,0 9-15-15,0 0 15 0,0 0-15 0,0-9 16 16,0 9-16-16,0 0 12 0,0 0-12 0,0 0 12 16,0 0-12-16,0 0 8 0,0 0-8 0,8-3 8 15,3 15-8-15,-11-12 6 0,0 0-6 0,9 16 6 16,1 4-6-16,-10-20 6 0,0 0-6 0,13 21 6 0,4 3-6 15,-17-24 2-15,0 0-2 0,14 25 2 0,-3-6-2 16,-11-19 0-16,0 0 0 0,7 17 0 0,-2-1 0 16,-5-16-1-16,0 0 1 0,6 15 0 0,-1-3 0 15,-5-12-2-15,0 0 2 0,5 12-2 0,-3-6 2 16,-2-6-3-16,0 0 3 0,0 0-2 0,0 8 2 16,0-8-3-16,0 0 3 0,0 0-2 0,0 0 2 15,0 0-2-15,0 0 2 0,0 0-2 0,0 0 2 0,0 0-1 16,0 0 1-16,0 0 0 0,-9-8 0 0,9 8 0 15,0 0 0-15,-10-9 1 0,-3-3-1 0,13 12 3 16,0 0-3-16,-16-16 4 0,0-5-4 0,16 21 11 0,0 0-11 16,-15-24 12-16,0 0-12 0,15 24 13 0,0 0-13 15,-8-24 13-15,6 8-13 0,2 16 14 0,0 0-14 16,-4-12 14-16,3 0-14 0,1 12 11 0,0 0-11 16,0-12 12-16,0 7-12 0,0 5 9 0,0 0-9 15,0 0 9-15,0 0-9 0,0 0 7 0,0 0-7 16,8-4 7-16,3 9-7 0,-11-5 4 0,0 0-4 15,12 12 4-15,2 7-4 0,-14-19 0 0,0 0 0 16,16 18 0-16,-2 6 0 0,-14-24-1 0,0 0 1 0,16 24 0 16,2 0 0-16,-18-24-3 0,0 0 3 0,18 25-2 15,-10-1 2-15,-8-24-4 0,0 0 4 0,6 22-4 16,-6-4 4-16,0-18-4 0,0 0 4 0,-2 15-3 16,-2-6 3-16,4-9-2 0,0 0 2 0,-3 7-2 15,3-7 2-15,0 0-1 0,0 0 1 0,0 0-1 16,-9 5 1-16,9-5-1 0,0 0 1 0,0 0 0 15,-3-9 0-15,3 9 0 0,0 0 0 0,-2-8 0 0,2-4 0 16,0 12 0-16,0 0 0 0,-5-16 0 0,1-3 0 16,4 19 0-16,0 0 0 0,-4-14 0 0,-1 2 0 15,5 12 0-15,0 0 0 0,-5-10 1 0,5 10-1 16,0 0 0-16,0 0 0 0,-9-5 0 0,9 5 0 16,0 0 0-16,0 0 0 0,0 0 0 0,4 8 0 15,-4-8 0-15,0 0 0 0,10 12 0 0,8 7 0 0,-1-1-1047 16</inkml:trace>
  <inkml:trace contextRef="#ctx0" brushRef="#br0" timeOffset="42295.45">21810 3433 147 0,'0'0'0'0,"0"0"0"0,0 0 0 16,0 0 0-16,0 0 0 0,0 0 1 0,-14-15-1 15,14 15 0-15,0 0 0 0,-3-9 1 0,-1 2-1 16,4 7 4-16,0 0-4 0,-1-7 4 0,-7 2-4 16,8 5 8-16,0 0-8 0,-8-8 9 0,-1 4-9 15,9 4 10-15,0 0-10 0,-9 0 10 0,2 0-10 16,7 0 10-16,0 0-10 0,0 0 11 0,-9-3-11 0,9 3 8 16,0 0-8-16,0 0 9 0,-9-4-9 15,9 4 7-15,0 0-7 0,0 0 7 0,-8-2-7 0,8 2 5 16,0 0-5-16,-8-3 6 0,8 3-6 0,0 0 4 15,0 0-4-15,0 0 5 0,0 0-5 0,0 0 4 0,0 0-4 16,0 0 5-16,-7 0-5 0,7 0 2 0,0 0-2 16,-3 5 2-16,-2 6-2 0,5-11 0 0,0 0 0 15,-7 15 1-15,1 6-1 0,6-21 0 0,0 0 0 16,-3 24 0-16,-1 0 0 0,4-24 0 0,0 0 0 0,-3 25 0 16,-6-5 0-16,9-20 0 0,0 0 0 0,-9 21 0 15,0 2 0-15,9-23 0 0,0 0 0 0,-9 26 0 16,-3-2 0-16,12-24 0 0,0 0 0 0,-14 24 1 15,0 7-1-15,14-31 2 0,0 0-2 0,-13 30 3 16,1 1-3-16,12-31 4 0,0 0-4 0,-10 29 5 16,1 2-5-16,9-31 8 0,0 0-8 0,-7 26 9 15,3 5-9-15,4-31 11 0,0 0-11 0,0 30 11 16,-3 4-11-16,3-34 12 0,0 0-12 0,0 30 13 16,0-2-13-16,0-28 13 0,0 0-13 0,0 24 14 0,-2 0-14 15,2-24 13-15,0 0-13 0,-2 21 13 0,6 0-13 16,-4-21 10-16,0 0-10 0,7 24 10 0,1 3-10 15,-8-27 6-15,0 0-6 0,9 25 7 0,4 6-7 16,-13-31 3-16,0 0-3 0,10 33 3 0,-1 6-3 16,-9-39 0-16,0 0 0 0,7 39 0 0,-3 0 0 15,-4-39-1-15,0 0 1 0,5 37 0 0,2-1 0 16,-7-36-2-16,0 0 2 0,7 36-1 0,0 1 1 0,-7-37-1 16,0 0 1-16,0 40 0 0,0-1 0 0,0-39 0 15,0 0 0-15,-5 45 0 0,1 12 0 0,4-57 0 16,0 0 0-16,0 58 0 0,-3 2 0 0,3-60 0 15,0 0 0-15,-2 55 1 0,0-6-1 0,2-49 1 0,0 0-1 16,-2 40 1-16,-6-2-1 0,8-38 0 0,0 0 0 16,-4 40 1-16,8-4-1 0,-4-36 0 0,0 0 0 15,5 45 1-15,-2 3-1 0,-3-48 0 0,0 0 0 16,4 47 0-16,3-2 0 0,-7-45 0 0,0 0 0 16,9 42 0-16,0 1 0 0,-9-43 0 0,0 0 0 0,7 41 1 15,-2 3-1-15,-5-44 0 0,0 0 0 0,0 48 1 16,4 1-1-16,-4-49 0 0,0 0 0 0,5 52 1 15,-3 6-1-15,-2-58 0 0,0 0 0 0,7 59 0 16,-2-9 0-16,-5-50 0 0,0 0 0 0,5 47 0 16,-1-14 0-16,-4-33-1 0,0 0 1 0,2 28 0 15,-1-8 0-15,-1-20 0 0,0 0 0 0,6 20 0 16,-3-3 0-16,-3-17 1 0,0 0-1 0,7 15 1 16,0-1-1-16,-7-14 4 0,0 0-4 0,6 12 5 15,-3 2-5-15,-3-14 10 0,0 0-10 0,2 18 11 0,-2-3-11 16,0-15 13-16,0 0-13 0,3 17 14 0,6 8-14 15,-9-25 14-15,0 0-14 0,9 19 15 0,-2-2-15 16,-7-17 10-16,0 0-10 0,7 12 10 0,-2-3-10 16,-5-9 8-16,0 0-8 0,7 10 8 0,2-1-8 15,-9-9 7-15,0 0-7 0,9 8 8 0,-2 1-8 16,-7-9 8-16,0 0-8 0,5 10 9 0,2 3-9 16,-7-13 7-16,0 0-7 0,6 12 7 0,1 5-7 15,-7-17 6-15,0 0-6 0,3 16 6 0,-1-8-6 0,-2-8 2 16,0 0-2-16,0 0 2 0,4 7-2 0,-4-7 0 15,0 0 0-15,0 0 1 0,0 0-1 0,0 0 0 16,0 0 0-16,0 0 0 0,3-7 0 0,-3 7 0 0,0 0 0 16,4-21 0-16,-1-11 0 0,-3 32 0 15,0 0 0-15,4-40 0 0,1 12 0 0,-5 28-1 0,0 0 1 16,2-29 0-16,1 4 0 0,-3 25 0 0,0 0 0 16,6-27 0-16,2-1 0 0,-8 28 0 0,0 0 0 15,9-28 0-15,4-5 0 0,-13 33 0 0,0 0 0 0,8-39 1 16,-2-6-1-16,-6 45 2 0,0 0-2 0,5-51 3 15,0-7-3-15,-5 58 5 0,0 0-5 0,7-57 6 16,-3-1-6-16,-4 58 11 0,0 0-11 0,5-48 11 16,-1 15-11-16,-4 33 11 0,0 0-11 0,1-28 12 15,-1 1-12-15,0 27 11 0,0 0-11 0,0-24 11 16,2 4-11-16,-2 20 9 0,0 0-9 0,0-24 9 16,-5-12-9-16,5 36 7 0,0 0-7 0,-5-42 7 15,1-6-7-15,4 48 6 0,0 0-6 0,-2-52 6 16,2-5-6-16,0 57 4 0,0 0-4 0,4-49 5 0,1 10-5 15,-5 39 7-15,0 0-7 0,2-30 7 0,3 6-7 16,-5 24 9-16,0 0-9 0,6-28 9 0,-1-1-9 16,-5 29 8-16,0 0-8 0,3-35 8 0,-3-3-8 15,0 38 9-15,0 0-9 0,-1-40 10 0,-3-5-10 16,4 45 6-16,0 0-6 0,-2-52 7 0,4 1-7 16,-2 51 6-16,0 0-6 0,5-49 7 0,2 13-7 15,-7 36 6-15,0 0-6 0,7-30 7 0,1 3-7 0,-8 27 8 16,0 0-8-16,5-25 8 0,-2 5-8 0,-3 20 8 15,0 0-8-15,4-28 9 0,-1-8-9 0,-3 36 8 16,0 0-8-16,6-37 9 0,-6 6-9 0,0 31 7 0,0 0-7 16,0-33 7-16,1-15-7 0,-1 48 7 0,0 0-7 15,8-45 7-15,-3 8-7 0,-5 37 8 0,0 0-8 16,7-27 9-16,0-3-9 0,-7 30 8 0,0 0-8 16,7-24 9-16,-2 0-9 0,-5 24 7 0,0 0-7 0,4-23 7 15,-2 3-7-15,-2 20 7 0,0 0-7 16,3-21 7-16,-3-3-7 0,0 24 7 0,0 0-7 0,0-28 7 15,0-14-7-15,0 42 6 0,0 0-6 0,4-39 6 16,-1 6-6-16,-3 33 5 0,0 0-5 0,2-28 5 16,-2 4-5-16,0 24 4 0,0 0-4 0,0-21 5 15,2-1-5-15,-2 22 4 0,0 0-4 0,0-21 5 16,0 0-5-16,0 21 5 0,0 0-5 0,-2-24 5 16,-3 3-5-16,5 21 5 0,0 0-5 0,-7-24 6 15,1-4-6-15,6 28 7 0,0 0-7 0,-9-29 7 16,2 1-7-16,7 28 7 0,0 0-7 0,-7-28 8 0,-7-5-8 15,14 33 6-15,0 0-6 0,-12-27 7 0,1 3-7 16,11 24 7-16,0 0-7 0,-12-18 7 0,-6 4-7 16,18 14 3-16,0 0-3 0,-19-5 4 0,-4 9-4 15,23-4 3-15,0 0-3 0,-21 12 3 0,0 9-3 16,21-21 2-16,0 0-2 0,-23 31 2 0,-4 5-2 16,27-36 0-16,0 0 0 0,-28 35 1 0,2-9-1 15,26-26-2-15,0 0 2 0,-20 22-1 0,4-3 1 0,2-3-816 16</inkml:trace>
  <inkml:trace contextRef="#ctx0" brushRef="#br0" timeOffset="65175.43">21661 5972 91 0,'0'0'0'0,"0"0"0"0,0 0 0 0,0 0 0 16,0 0 0-16,0 0 0 0,0 0 0 0,0 0 0 16,0 0 0-16,0 0 1 0,0 0-1 0,0 0 6 0,0 0-6 15,0 0 6-15,0 0-6 0,0 0 18 0,0 0-18 16,0 0 19-16,0 0-19 0,0 0 15 0,0 0-15 16,0 0 16-16,0 0-16 0,0 0 14 0,0 0-14 15,0 0 14-15,0 0-14 0,0 0 14 0,0 0-14 0,0 0 15 16,0 0-15-16,0 0 12 0,0 0-12 0,0 0 13 15,0 0-13-15,0 0 7 0,0 0-7 0,0 0 7 16,0 0-7-16,0 0 5 0,0 0-5 0,0 0 6 16,0 0-6-16,0 0 5 0,0 0-5 0,0 0 5 15,0 0-5-15,0 0 1 0,0 0-1 0,0 0 2 16,0 0-2-16,0 0 0 0,0 0 0 0,10-17 0 16,-10 17 0-16,0 0-2 0,0 0 2 0,7-4-1 15,-7 4 1-15,0 0-5 0,0 0 5 0,0 0-5 16,0 0 5-16,0 0-150 0</inkml:trace>
  <inkml:trace contextRef="#ctx0" brushRef="#br0" timeOffset="79812.3">21920 4589 169 0,'0'0'0'15,"0"0"0"-15,0 0 0 0,0 0 1 0,0 0-1 16,0 0 2-16,0 0-2 0,0 0 4 0,0 0-4 0,0 0 4 16,0 0-4-16,0 0 6 0,0 0-6 0,0 0 6 15,0 0-6-15,0 0 3 0,0 0-3 0,0 0 4 16,0 0-4-16,0 0 4 0,0 0-4 0,0 0 4 15,0 0-4-15,0 0 2 0,0 0-2 0,0 0 3 16,0 0-3-16,0 0 1 0,0 0-1 0,0 0 1 16,0 0-1-16,0 0 1 0,0 0-1 0,0 0 1 15,0 0-1-15,0 0 1 0,0 0-1 0,-25-8 2 16,15 4-2-16,10 4 2 0,0 0-2 0,-9-3 2 0,2 3-2 16,7 0 2-16,0 0-2 0,-7 0 2 15,0 0-2-15,7 0 0 0,0 0 0 0,0 0 0 0,-11 0 0 16,11 0-1-16,0 0 1 0,0 0-1 0,-11 3 1 15,3-3-109-15</inkml:trace>
  <inkml:trace contextRef="#ctx0" brushRef="#br0" timeOffset="81178.28">21842 5488 135 0,'0'0'0'0,"0"0"0"16,0 0 0-16,0 0-42 0</inkml:trace>
  <inkml:trace contextRef="#ctx0" brushRef="#br0" timeOffset="81218.48">21900 5495 124 0,'0'0'0'0,"0"0"0"16,16 0 0-16,2 0-33 0</inkml:trace>
  <inkml:trace contextRef="#ctx0" brushRef="#br0" timeOffset="81948.58">21997 5495 247 0,'0'0'0'0,"8"0"0"15,14-6 0-15,-22 6 0 0,0 0 0 0,23-3 0 16,-7 3 0-16,-16 0 0 0,0 0 0 0,14-4 1 16,0 4-1-16,-14 0 6 0,0 0-6 0,20-3 7 15,1 3-7-15,-21 0 17 0,0 0-17 0,19 3 17 16,-3-3-17-16,-16 0 22 0,0 0-22 0,20-3 23 0,8 1-23 15,-28 2 24-15,0 0-24 0,28-3 25 0,-3-1-25 16,-25 4 30-16,0 0-30 0,28-7 30 0,11 2-30 16,-39 5 19-16,0 0-19 0,33-8 19 0,-10 4-19 15,-23 4 13-15,0 0-13 0,18-5 14 0,-4 3-14 16,-14 2 7-16,0 0-7 0,14-2 7 0,2 2-7 16,-16 0 7-16,0 0-7 0,11 0 8 0,-4 0-8 0,-7 0 10 15,0 0-10-15,0 0 10 0,10 0-10 16,-10 0 15-16,0 0-15 0,0 0 15 0,9 0-15 0,-9 0 16 15,0 0-16-15,0 0 17 0,0 0-17 0,0 0 17 0,0 0-17 16,-5 9 17-16,5-9-17 0,0 0 15 0,0 0-15 16,-13 4 15-16,5-4-15 0,8 0 10 0,0 0-10 15,-9 0 10-15,2 0-10 0,7 0 7 0,0 0-7 16,0 0 8-16,-11 0-8 0,11 0 4 0,0 0-4 16,0 0 5-16,-9-4-5 0,9 4 2 0,0 0-2 15,0 0 3-15,-7-3-3 0,7 3 1 0,0 0-1 0,0 0 2 16,-7-4-2-16,7 4 0 0,0 0 0 0,0 0 0 15,-9-5 0-15,9 5 0 0,0 0 0 0,-7-5 0 16,7 5 0-16,0 0-2 0,0 0 2 0,-10-4-2 16,3 1 2-16,7 3-6 0,0 0 6 0,-16 0-5 15,0 0 5-15,16 0-9 0,0 0 9 0,-18 0-8 16,2 0 8-16,16 0-10 0,0 0 10 0,-15 0-9 16,-10 0 9-16,25 0-10 0,0 0 10 0,-25 3-9 15,-1 2 9-15,26-5-9 0,0 0 9 0,-25 7-9 0,0 2 9 16,25-9-3-16,0 0 3 0,-23 4-3 0,4 1 3 15,19-5-1-15,0 0 1 0,-18 7 0 0,-1-4 0 16,19-3 0-16,0 0 0 0,-19 9 0 0,-10-4 0 16,29-5 1-16,0 0-1 0,-30 7 1 0,0 2-1 15,30-9 1-15,0 0-1 0,-26 8 2 0,-4 1-2 16,30-9 1-16,0 0-1 0,-28 7 1 0,0-4-1 16,28-3 2-16,0 0-2 0,-25 4 2 0,7-3-2 0,18-1 1 15,0 0-1-15,-12 4 1 0,-6-4-1 16,18 0 0-16,0 0 0 0,-17 3 1 0,2-3-1 0,15 0-1 15,0 0 1-15,-10 2 0 0,1 0 0 0,9-2-2 16,0 0 2-16,-7 2-2 0,7-2 2 0,0 0-3 0,0 0 3 16,-7 3-2-16,7-3 2 0,0 0-2 15,0 0 2-15,0 0-1 0,-7 0 1 0,7 0-1 0,0 0 1 16,0 0 0-16,0 0 0 0,0 0 0 0,0 0 0 16,0 0 0-16,-7 0 0 0,7 0 0 0,0 0 0 0,0 0 0 15,0 0 0-15,0 0 0 0,0 0 0 0,9-3 1 16,-2 1-1-16,-7 2 1 0,0 0-1 15,10 0 2-15,3 0-2 0,1 0-429 0</inkml:trace>
  <inkml:trace contextRef="#ctx0" brushRef="#br0" timeOffset="82215.74">22239 5313 315 0,'0'0'0'0,"0"0"0"0,0 0 0 16,0 0 2-16,0 0-2 0,0 0 2 0,-23 15-2 0,23-15 0 15,0 0 0-15,-16 13 1 0,7-5-1 0,9-8 0 16,0 0 0-16,0 0 0 0,-5 9 0 0,0-1-180 16</inkml:trace>
  <inkml:trace contextRef="#ctx0" brushRef="#br0" timeOffset="82603.38">22202 5356 292 0,'0'0'0'16,"0"0"0"-16,0 0 0 0,0 0 1 0,0 0-1 16,0 0 1-16,0 0-1 0,0 0 1 0,0 0-1 15,11 0 2-15,-3 0-2 0,-8 0 4 0,0 0-4 0,13 2 4 16,10 5-4-16,-23-7 4 0,0 0-4 0,31 3 4 15,7 2-4-15,-38-5 5 0,0 0-5 0,33 0 6 16,-3 4-6-16,-30-4 6 0,0 0-6 0,30 2 7 16,-2 5-7-16,-28-7 7 0,0 0-7 0,25 5 7 15,-7 2-7-15,-18-7 4 0,0 0-4 0,14 0 5 16,-5 3-5-16,-9-3 1 0,0 0-1 0,7 0 2 16,1 2-2-16,-8-2 0 0,0 0 0 0,0 0 0 15,9 3 0-15,-9-3 0 0,0 0 0 0,0 0 1 16,0 0-1-16,0 0 0 0,0 0 0 0,-16 11 1 15,0-6-1-15,16-5 0 0,0 0 0 0,-21 5 1 0,-3 5-1 16,24-10 2-16,0 0-2 0,-25 14 2 0,2 5-2 16,23-19 7-16,0 0-7 0,-19 19 8 0,1-1-8 15,18-18 20-15,0 0-20 0,-21 19 21 0,-6 10-21 16,27-29 27-16,0 0-27 0,-24 28 28 0,2 1-28 16,22-29 28-16,0 0-28 0,-19 24 29 0,0-3-29 15,19-21 27-15,0 0-27 0,-18 19 28 0,4 0-28 0,14-19 14 16,0 0-14-16,-11 18 15 0,10-12-15 15,1-6 9-15,0 0-9 0,0 0 9 0,-8 9-9 0,8-9 5 16,0 0-5-16,0 0 6 0,0 0-6 0,0 0 4 16,0 0-4-16,0 0 4 0,0 0-4 0,0 0-435 15</inkml:trace>
  <inkml:trace contextRef="#ctx0" brushRef="#br0" timeOffset="84033.97">22631 5128 147 0,'0'0'0'0,"1"12"0"16,1 15 0-16,-2-27 6 0,0 0-6 0,2 37 7 16,0 6-7-16,-2-43 3 0,0 0-3 0,3 42 3 15,1-1-3-15,-4-41 1 0,0 0-1 0,2 47 2 16,-4 1-2-16,2-48 0 0,0 0 0 0,-4 52 0 15,1 7 0-15,3-59 0 0,0 0 0 0,-2 59 0 16,0-7 0-16,2-52 0 0,0 0 0 0,-3 47 0 16,-3-8 0-16,6-39 3 0,0 0-3 0,-3 28 4 0,1-4-4 15,2-24 11-15,0 0-11 0,-2 16 11 0,2-8-11 16,0-8 21-16,0 0-21 0,-1 7 22 0,1-7-22 16,0 0 27-16,0 0-27 0,-11 6 27 0,11-6-27 15,0 0 27-15,0 0-27 0,-5-4 27 0,-2-1-27 16,7 5 24-16,0 0-24 0,-11-16 24 0,-1-11-24 15,12 27 21-15,0 0-21 0,-11-37 22 0,1-15-22 16,10 52 19-16,0 0-19 0,-8-57 20 0,5 0-20 0,3 57 20 16,0 0-20-16,-2-57 20 0,-3 14-20 0,5 43 21 15,0 0-21-15,-2-40 22 0,2-1-22 0,0 41 22 0,0 0-22 16,2-40 22-16,0 7-22 0,-2 33 20 0,0 0-20 16,3-37 21-16,4 1-21 0,-7 36 17 0,0 0-17 15,6-33 17-15,-5 11-17 0,-1 22 11 0,0 0-11 16,2-18 11-16,5-2-11 0,-7 20 7 0,0 0-7 15,4-19 7-15,1 10-7 0,-5 9 6 0,0 0-6 0,0 0 6 16,0-9-6-16,0 9 6 0,0 0-6 0,0 0 6 16,9 2-6-16,-9-2 6 0,0 0-6 0,9 10 7 15,5 15-7-15,-14-25 4 0,0 0-4 0,12 33 5 16,-5 6-5-16,-7-39 3 0,0 0-3 0,4 42 4 16,-1 1-4-16,-3-43 3 0,0 0-3 0,5 45 3 15,4-2-3-15,-9-43 2 0,0 0-2 0,4 45 2 16,1-3-2-16,-5-42 1 0,0 0-1 0,0 43 1 15,0 9-1-15,0-52 1 0,0 0-1 0,0 50 1 16,0-3-1-16,0-47 1 0,0 0-1 0,-7 42 2 16,5-15-2-16,2-27 1 0,0 0-1 0,-5 24 2 0,1-10-2 15,4-14 1-15,0 0-1 0,-3 11 2 0,3-11-2 16,0 0 1-16,0 0-1 0,-7 1 1 0,-2-2-1 16,9 1 0-16,0 0 0 0,-12-11 0 0,-2-6 0 15,-1 0-537-15</inkml:trace>
  <inkml:trace contextRef="#ctx0" brushRef="#br0" timeOffset="84647.1">22569 5128 382 0,'0'0'0'0,"-4"12"0"16,-4 12 0-16,8-24 0 0,0 0 0 0,-11 28 0 0,-1-4 0 15,12-24-1-15,0 0 1 0,-14 24-1 0,-1-3 1 16,15-21-5-16,0 0 5 0,-14 22-4 0,-2-1 4 16,16-21-2-16,0 0 2 0,-15 14-1 0,6-4 1 15,9-10 0-15,0 0 0 0,0 0 0 0,-9 9 0 16,9-9 1-16,0 0-1 0,0 0 1 0,0 0-1 15,0 0 4-15,0 0-4 0,-9-7 5 0,9 7-5 16,0 0 9-16,0 0-9 0,0-17 10 0,9-14-10 16,-9 31 12-16,0 0-12 0,14-37 12 0,-2-1-12 15,-12 38 7-15,0 0-7 0,15-36 8 0,-1 0-8 0,-14 36 8 16,0 0-8-16,12-28 9 0,-3 9-9 0,-9 19 7 16,0 0-7-16,7-14 7 0,2 2-7 0,-9 12 6 0,0 0-6 15,12-10 7-15,2 1-7 0,-14 9 8 0,0 0-8 16,11-5 8-16,3 5-8 0,-14 0 10 0,0 0-10 15,17 0 10-15,5 0-10 0,-22 0 15 0,0 0-15 16,26 8 16-16,-3 4-16 0,-23-12 20 0,0 0-20 16,23 25 21-16,-5 14-21 0,-18-39 25 0,0 0-25 0,8 45 25 15,-2 4-25-15,-6-49 25 0,0 0-25 0,0 45 26 16,-6 7-26-16,6-52 14 0,0 0-14 0,-8 52 15 16,-1 1-15-16,0 3-480 0</inkml:trace>
  <inkml:trace contextRef="#ctx0" brushRef="#br0" timeOffset="87951.41">21174 5527 113 0,'0'0'0'0,"0"0"0"16,-21 19 0-16,21-19 10 0,0 0-10 0,-23 16 10 0,-6-2-10 16,29-14 17-16,0 0-17 0,-31 15 18 0,1 1-18 15,30-16 11-15,0 0-11 0,-23 17 11 0,3-6-11 16,20-11 7-16,0 0-7 0,-14 5 8 0,4 0-8 16,10-5 4-16,0 0-4 0,-7 2 4 0,7-2-4 15,0 0 1-15,0 0-1 0,0 0 2 0,0 0-2 0,0 0 1 16,0 0-1-16,-4 8 2 0,4-8-2 0,0 0 1 15,0 0-1-15,0 0 2 0,9 0-2 0,0 0-107 16</inkml:trace>
  <inkml:trace contextRef="#ctx0" brushRef="#br0" timeOffset="88296.99">21103 5434 180 0,'0'0'0'0,"0"0"0"16,-17 0 0-16,17 0 1 0,0 0-1 0,-16 0 2 15,2 3-2-15,14-3 7 0,0 0-7 0,-13 4 7 0,3-4-7 16,10 0 12-16,0 0-12 0,-7 0 13 0,1 2-13 16,6-2 16-16,0 0-16 0,0 0 17 0,-9 15-17 15,9-15 15-15,0 0-15 0,-1 12 16 0,2-3-16 16,-1-9 12-16,0 0-12 0,9 10 12 0,4 1-12 16,-13-11 12-16,0 0-12 0,24 19 13 0,6 2-13 15,-30-21 3-15,0 0-3 0,30 20 4 0,-1-6-4 16,-1 0-197-16</inkml:trace>
  <inkml:trace contextRef="#ctx0" brushRef="#br0" timeOffset="89797.38">21738 5439 214 0,'0'0'0'0,"0"0"0"16,0 0 0-16,0 0 0 0,0 0 0 16,-14 2 0-16,-4 7 0 0,18-9 1 0,0 0-1 0,-21 5 1 15,2 3-1-15,19-8 8 0,0 0-8 0,-25 11 8 16,-5 1-8-16,30-12 21 0,0 0-21 0,-33 9 22 16,-1-6-22-16,34-3 31 0,0 0-31 0,-37 9 32 15,-5-4-32-15,42-5 40 0,0 0-40 0,-41 7 40 16,8 0-40-16,33-7 38 0,0 0-38 0,-36 8 38 15,3 6-38-15,33-14 33 0,0 0-33 0,-27 14 33 16,3-4-33-16,24-10 41 0,0 0-41 0,-20 11 41 16,4-3-41-16,16-8 38 0,0 0-38 0,-12 4 38 15,0-1-38-15,12-3 27 0,0 0-27 0,-6 0 28 0,6 0-28 16,0 0 19-16,0 0-19 0,0 0 19 0,-8-3-19 16,8 3 13-16,0 0-13 0,0 0 13 15,0 0-13-15,0 0 5 0,0 0-5 0,0 0 6 0,8-16-6 16,1-3-576-16</inkml:trace>
  <inkml:trace contextRef="#ctx0" brushRef="#br0" timeOffset="90127.7">21281 5467 180 0,'0'0'0'0,"-7"7"0"16,-10 7 0-16,17-14 4 0,0 0-4 0,-20 19 4 15,3 8-4-15,17-27 11 0,0 0-11 0,-15 26 12 16,3-3-12-16,12-23 14 0,0 0-14 0,-9 24 14 15,8 0-14-15,1-24 15 0,0 0-15 0,5 24 16 16,12 1-16-16,-17-25 19 0,0 0-19 0,20 24 20 16,3 0-20-16,-23-24 23 0,0 0-23 0,26 16 24 15,2-4-24-15,-28-12 22 0,0 0-22 0,38 12 22 0,9 0-22 16,1 0-240-16</inkml:trace>
  <inkml:trace contextRef="#ctx0" brushRef="#br0" timeOffset="-104579.67">24497 14653 281 0,'0'0'0'0,"0"0"0"15,0 0 0-15,0 0 11 0,0 0-11 0,0 0 12 16,0 0-12-16,0 0 43 0,0 0-43 0,0 0 43 16,0 0-43-16,0 0 69 0,0 0-69 0,0 0 69 15,0 0-69-15,0 0 53 0,0 0-53 0,0 0 54 0,0 0-54 16,0 0 38-16,0 0-38 0,0 0 39 0,-20 3-39 16,20-3 29-16,0 0-29 0,0 0 30 0,-5 7-30 15,5-7 26-15,0 0-26 0,0 0 26 0,5 16-26 16,-5-16 22-16,0 0-22 0,4 17 23 0,0 7-23 15,-4-24 22-15,0 0-22 0,5 40 23 0,4 14-23 16,-9-54 22-16,0 0-22 0,10 62 23 0,-1 2-23 16,-9-64 20-16,0 0-20 0,7 62 21 0,-2-6-21 0,-5-56 24 15,0 0-24-15,6 60 24 0,-1 13-24 0,-5-73 22 16,0 0-22-16,5 76 22 0,1 4-22 0,-6-80 20 16,0 0-20-16,3 76 20 0,-3-4-20 0,0-72 16 0,0 0-16 15,0 70 17-15,2 11-17 0,-2-81 14 0,0 0-14 16,0 83 14-16,-2 0-14 0,2-83 14 0,0 0-14 15,-3 85 14-15,-1-4-14 0,4-81 14 0,0 0-14 16,-3 87 15-16,-1 13-15 0,4-100 17 0,0 0-17 16,-2 92 17-16,4-14-17 0,-2-78 21 0,0 0-21 0,4 69 21 15,-1-3-21-15,-3-66 25 0,0 0-25 0,4 60 25 16,1 3-25-16,-5-63 25 0,0 0-25 0,5 58 26 16,-3-9-26-16,-2-49 23 0,0 0-23 0,0 41 23 15,0 1-23-15,0-42 16 0,0 0-16 0,0 40 17 16,-2 1-17-16,2-41 12 0,0 0-12 0,-3 45 12 15,-1 5-12-15,4-50 9 0,0 0-9 0,-3 54 9 16,-3 3-9-16,6-57 5 0,0 0-5 0,-7 54 6 16,2-7-6-16,5-47 5 0,0 0-5 0,-5 39 5 15,-2-11-5-15,7-28 4 0,0 0-4 0,-7 31 5 16,1 7-5-16,6-38 3 0,0 0-3 0,-7 44 4 16,-2-1-4-16,9-43 0 0,0 0 0 0,-8 47 1 0,-1 3-1 15,9-50 0-15,0 0 0 0,-6 46 0 0,3-9 0 16,3-37-1-16,0 0 1 0,-5 33 0 0,-4 1 0 15,9-34-1-15,0 0 1 0,-11 33-1 0,6-7 1 16,5-26-1-16,0 0 1 0,-4 26-1 0,-1 9 1 16,5-35-2-16,0 0 2 0,-7 43-1 0,2 11 1 15,5-54-4-15,0 0 4 0,-9 62-4 0,2 5 4 0,7-67-9 16,0 0 9-16,-9 66-8 0,-5-12 8 0,14-54-20 16,0 0 20-16,-14 43-19 0,5-12 19 0,9-31-37 15,0 0 37-15,-4 18-36 0,6-12 36 0,0 1-1020 0</inkml:trace>
  <inkml:trace contextRef="#ctx0" brushRef="#br0" timeOffset="-103163.3">23814 15516 236 0,'0'0'0'0,"0"0"0"0,0 0 0 0,0 0 4 15,0 0-4-15,0 0 4 0,0 0-4 0,0 0 3 16,0 0-3-16,0 0 4 0,0 0-4 0,0 0 6 0,0 0-6 15,0 0 6-15,7 9-6 0,-7-9 1 0,0 0-1 16,7 3 1-16,9 3-1 0,-16-6 5 0,0 0-5 16,27 6 5-16,8 0-5 0,-35-6 10 0,0 0-10 15,41 1 10-15,10-2-10 0,-51 1 20 0,0 0-20 16,60-7 21-16,5-4-21 0,-65 11 19 0,0 0-19 0,67-8 20 16,-7-3-20-16,-60 11 15 0,0 0-15 0,56-7 16 15,-8 0-16-15,-48 7 17 0,0 0-17 0,53-8 17 16,12 4-17-16,-65 4 20 0,0 0-20 0,71-5 21 15,3 5-21-15,-74 0 15 0,0 0-15 0,70 0 16 16,-6-2-16-16,-64 2 15 0,0 0-15 0,63 0 16 16,3 2-16-16,-66-2 19 0,0 0-19 0,70 2 20 15,10 1-20-15,-80-3 16 0,0 0-16 0,79 0 17 16,-8 2-17-16,-71-2 31 0,0 0-31 0,67 5 31 16,-2 4-31-16,-65-9 20 0,0 0-20 0,72 9 20 15,9-4-20-15,-81-5 28 0,0 0-28 0,80 7 29 0,-3-6-29 16,-77-1 33-16,0 0-33 0,80 2 33 0,4-2-33 15,-84 0 27-15,0 0-27 0,88-2 28 0,8-3-28 16,-96 5 24-16,0 0-24 0,93-5 24 0,1 2-24 16,-94 3 21-16,0 0-21 0,100 0 21 0,10-9-21 15,-110 9 17-15,0 0-17 0,111-7 17 0,-5 2-17 16,-106 5 18-16,0 0-18 0,105 0 19 0,14 3-19 16,-119-3 17-16,0 0-17 0,112 5 18 0,-6 1-18 0,-106-6 19 15,0 0-19-15,108 7 20 0,8 5-20 0,-116-12 23 0,0 0-23 16,113 8 23-16,-10-1-23 0,-103-7 21 15,0 0-21-15,109 5 22 0,9-1-22 0,-118-4 27 0,0 0-27 16,120 5 27-16,-9 2-27 0,-111-7 22 0,0 0-22 16,117 7 22-16,10-2-22 0,-127-5 20 0,0 0-20 15,125 0 20-15,-4 2-20 0,-121-2 14 0,0 0-14 16,120 0 15-16,6-2-15 0,-126 2 9 0,0 0-9 0,125-3 9 16,2-3-9-16,-127 6 5 0,0 0-5 0,122-3 6 15,-2-6-6-15,-120 9 4 0,0 0-4 0,125-8 4 16,14 1-4-16,-139 7 2 0,0 0-2 0,134-11 3 15,-10 3-3-15,-124 8 2 0,0 0-2 0,127-5 2 16,12-2-2-16,-139 7 3 0,0 0-3 0,136-6 3 16,-4 0-3-16,-132 6 5 0,0 0-5 0,129-6 5 15,1-2-5-15,-130 8 7 0,0 0-7 0,136-7 7 16,5 2-7-16,-141 5 9 0,0 0-9 0,133-6 9 16,-13-1-9-16,-120 7 9 0,0 0-9 0,111-5 10 15,0 7-10-15,-111-2 4 0,0 0-4 0,102 5 5 0,-21 2-5 16,-81-7 0-16,0 0 0 0,66 7 0 0,-26-5 0 15,-40-2-10-15,0 0 10 0,25 0-10 0,-11 0 10 16,0 0-1056-16</inkml:trace>
  <inkml:trace contextRef="#ctx0" brushRef="#br0" timeOffset="-101763.5">23786 16594 124 0,'0'0'0'0,"0"0"0"0,0 0 0 15,0 0 7-15,0 0-7 0,0 0 7 0,0 0-7 16,0 0 25-16,0 0-25 0,0 0 26 0,0 0-26 16,0 0 42-16,0 0-42 0,-14 18 42 0,14-18-42 15,0 0 44-15,0 0-44 0,9 3 45 0,7 1-45 16,-16-4 37-16,0 0-37 0,28 3 38 0,12-5-38 16,-40 2 32-16,0 0-32 0,48-7 32 0,5-6-32 15,-53 13 28-15,0 0-28 0,65-18 29 0,13-1-29 16,-78 19 40-16,0 0-40 0,81-19 41 0,-9 4-41 0,-72 15 41 15,0 0-41-15,71-14 41 0,-2 5-41 0,-69 9 38 16,0 0-38-16,74-7 39 0,12 2-39 0,-86 5 33 0,0 0-33 16,87-5 33-16,-5 0-33 0,-82 5 27 0,0 0-27 15,82-6 27-15,6-2-27 0,-88 8 20 0,0 0-20 16,92-5 21-16,1 5-21 0,-93 0 16 0,0 0-16 16,92 3 17-16,-6 6-17 0,-86-9 13 0,0 0-13 0,88 10 14 15,13 4-14-15,-101-14 12 0,0 0-12 0,93 14 12 16,-10-2-12-16,-83-12 20 0,0 0-20 0,81 12 20 15,6 0-20-15,-87-12 25 0,0 0-25 0,93 10 25 16,4 1-25-16,-97-11 25 0,0 0-25 0,97 10 26 16,2 2-26-16,-99-12 26 0,0 0-26 0,106 12 26 15,5-1-26-15,-111-11 22 0,0 0-22 0,115 7 23 16,-2-2-23-16,-113-5 18 0,0 0-18 0,118 2 19 16,4-2-19-16,-122 0 15 0,0 0-15 0,127 0 16 15,1 3-16-15,-128-3 13 0,0 0-13 0,126 7 13 16,-10 0-13-16,-116-7 9 0,0 0-9 0,118 5 10 15,13-1-10-15,-131-4 7 0,0 0-7 0,125 1 8 0,-7-2-8 16,-118 1 6-16,0 0-6 0,122-7 6 0,14-2-6 16,-136 9 7-16,0 0-7 0,132-10 7 0,-5-4-7 15,-127 14 4-15,0 0-4 0,129-14 4 0,7 2-4 16,-136 12 4-16,0 0-4 0,139-9 4 0,4 4-4 16,-143 5 4-16,0 0-4 0,132-2 5 0,-9 2-5 15,-123 0 5-15,0 0-5 0,124 2 5 0,8 3-5 0,-132-5 4 16,0 0-4-16,120 7 5 0,-12 7-5 0,-108-14 5 15,0 0-5-15,111 14 5 0,16-4-5 0,-127-10 3 16,0 0-3-16,120 11 3 0,-18-1-3 0,-102-10 3 0,0 0-3 16,104 9 4-16,9-1-4 0,-113-8 4 0,0 0-4 15,108 5 4-15,-13-1-4 0,-95-4 3 0,0 0-3 16,92 3 4-16,6 3-4 0,-98-6 3 0,0 0-3 16,97 5 4-16,-1-3-4 0,-96-2 3 0,0 0-3 15,88 1 4-15,-10-1-4 0,-78 0 3 0,0 0-3 0,82-1 4 16,12-1-4-16,-94 2 1 0,0 0-1 0,88-5 2 15,-8-2-2-15,-80 7-1 0,0 0 1 0,67-9-1 16,-16 0 1-16,-51 9-13 0,0 0 13 0,46-13-13 16,-8-7 13-16,3 1-1075 0</inkml:trace>
  <inkml:trace contextRef="#ctx0" brushRef="#br0" timeOffset="-100345.72">23728 17633 225 0,'0'0'0'0,"0"0"0"15,7 0 0-15,-7 0 1 0,0 0-1 0,14 1 1 16,11 3-1-16,-25-4 2 0,0 0-2 0,30 3 2 16,-2-1-2-16,-28-2 3 0,0 0-3 0,32 4 4 15,6-1-4-15,-38-3 22 0,0 0-22 0,43 2 22 16,8-1-22-16,-51-1 37 0,0 0-37 0,60-1 38 16,12-4-38-16,-72 5 36 0,0 0-36 0,76-9 37 15,-4 0-37-15,-72 9 42 0,0 0-42 0,73-8 43 16,1-1-43-16,-74 9 32 0,0 0-32 0,76-9 33 15,7 2-33-15,-83 7 28 0,0 0-28 0,84-5 29 16,-8 2-29-16,-76 3 27 0,0 0-27 0,78-2 27 0,1 2-27 16,-79 0 30-16,0 0-30 0,85-2 31 0,5-3-31 15,-90 5 34-15,0 0-34 0,91-5 34 0,-9 1-34 16,-82 4 34-16,0 0-34 0,84 0 34 0,17 2-34 16,-101-2 30-16,0 0-30 0,95 4 31 0,-7 1-31 15,-88-5 25-15,0 0-25 0,94 8 26 0,8 6-26 16,-102-14 22-16,0 0-22 0,102 16 23 0,2 1-23 15,-104-17 22-15,0 0-22 0,104 17 23 0,6 2-23 0,-110-19 20 16,0 0-20-16,109 20 20 0,-1-7-20 0,-108-13 19 16,0 0-19-16,109 12 19 0,4-3-19 0,-113-9 20 15,0 0-20-15,118 5 20 0,-3-5-20 0,-115 0 19 0,0 0-19 16,118-3 19-16,5-2-19 0,-123 5 20 0,0 0-20 16,124-6 20-16,-8 0-20 0,-116 6 19 0,0 0-19 15,126-6 20-15,11 1-20 0,-137 5 18 0,0 0-18 16,134-2 19-16,-9 2-19 0,-125 0 15 0,0 0-15 15,126-1 16-15,8-4-16 0,-134 5 13 0,0 0-13 0,132-7 14 16,2 0-14-16,-134 7 11 0,0 0-11 0,131-9 12 16,-4 0-12-16,-127 9 9 0,0 0-9 0,127-8 9 15,5 1-9-15,-132 7 6 0,0 0-6 0,123-7 6 16,-10 2-6-16,-113 5 4 0,0 0-4 0,108-2 5 16,1 0-5-16,-109 2 2 0,0 0-2 0,101 0 3 15,-11 4-3-15,-90-4 2 0,0 0-2 0,79 7 2 16,-12 0-2-16,-67-7 2 0,0 0-2 0,62 6 2 15,3 1-2-15,-65-7 1 0,0 0-1 0,69 7 1 16,0-2-1-16,-69-5 1 0,0 0-1 0,60 7 2 16,-14 2-2-16,-46-9 2 0,0 0-2 0,42 7 2 0,2 0-2 15,-44-7 2-15,0 0-2 0,48 5 3 0,1 2-3 16,-49-7 3-16,0 0-3 0,51 5 4 0,6-1-4 16,-57-4 4-16,0 0-4 0,56 3 4 0,-1 1-4 15,-55-4 4-15,0 0-4 0,47 3 4 0,-3 1-4 16,-44-4 3-16,0 0-3 0,50 3 4 0,17 2-4 15,-67-5 4-15,0 0-4 0,72 5 4 0,-1-3-4 0,-71-2 2 16,0 0-2-16,63 0 3 0,-15 0-3 0,-48 0 0 16,0 0 0-16,42-2 0 0,2-3 0 0,-44 5-1 15,0 0 1-15,41-5 0 0,-9 5 0 0,-32 0-8 16,0 0 8-16,38 2-8 0,17 1 8 0,-55-3-19 0,0 0 19 16,51 4-18-16,-14 1 18 0,0 0-1064 0</inkml:trace>
  <inkml:trace contextRef="#ctx0" brushRef="#br0" timeOffset="-95136.15">25375 14609 191 0,'0'0'0'0,"0"0"0"0,0 0 0 0,0 0 2 16,0 0-2-16,0 0 3 0,0 0-3 0,0 0 9 0,0 0-9 15,-19 16 9-15,19-16-9 0,0 0 16 0,0 0-16 16,-5 7 17-16,5-7-17 0,0 0 20 16,0 0-20-16,0 0 21 0,-7 7-21 0,7-7 22 0,0 0-22 15,0 0 23-15,-8 3-23 0,8-3 21 0,0 0-21 16,0 0 21-16,0 0-21 0,0 0 19 0,0 0-19 0,0 0 20 15,0 0-20-15,0 0 20 0,0 0-20 0,0 0 21 16,0 0-21-16,0 0 19 0,0 0-19 0,0 0 19 16,0 0-19-16,0 0 16 0,0 0-16 0,0 0 16 15,0 0-16-15,0 0 16 0,0 0-16 0,0 0 16 16,0 0-16-16,0 0 13 0,0 0-13 0,0 0 14 16,0 0-14-16,0 0 14 0,0 0-14 0,0 0 14 15,0 0-14-15,0 0 12 0,0 0-12 0,0 0 13 16,0 0-13-16,0 0 8 0,0 0-8 0,0 0 9 15,0 0-9-15,0 0 5 0,0 0-5 0,0 0 6 0,0 0-6 16,0 0 2-16,0 0-2 0,0 0 2 0,0 0-2 16,0 0 1-16,0 0-1 0,0 0 1 0,0 0-1 15,0 0 0-15,0 0 0 0,0 0 1 0,0 0-1 16,0 0 0-16,0 0 0 0,0 0 0 0,0 0 0 16,0 0 2-16,0 0-2 0,0 0 2 0,0 0-2 15,0 0 4-15,0 0-4 0,-5 7 4 0,5-7-4 16,0 0 7-16,0 0-7 0,0 0 8 0,0 0-8 15,0 0 10-15,0 0-10 0,0 0 11 0,0 0-11 0,0 0 12 16,0 0-12-16,0 0 13 0,0 0-13 0,0 0 11 16,0 0-11-16,0 0 12 0,0 0-12 0,0 0 11 15,0 0-11-15,0 0 11 0,7 2-11 0,-7-2 8 0,0 0-8 16,0 0 9-16,0 0-9 0,0 0 6 0,0 0-6 16,0 0 6-16,7-2-6 0,-7 2 1 0,0 0-1 15,0 0 1-15,0 0-1 0,0 0 0 0,0 0 0 16,0 0 0-16,0 0 0 0,0 0 0 0,0 0 0 0,0 0 0 15,7 0 0-15,-7 0-1 0,0 0 1 0,0 0 0 16,0 0 0-16,0 0-1 0,0 0 1 0,0 0 0 16,0 0 0-16,0 0 0 0,0 0 0 0,0 0 0 15,0 0 0-15,0 0 0 0,0 0 0 0,0 0 1 16,7 0-1-16,-7 0 3 0,0 0-3 0,0 0 4 16,0 0-4-16,0 0 6 0,0 0-6 0,0 0 6 15,0 0-6-15,0 0 7 0,0 0-7 0,0 0 8 16,0 0-8-16,0 0 9 0,0 0-9 0,0 0 10 15,0 0-10-15,0 0 11 0,0 0-11 0,0 0 11 16,0 0-11-16,0 0 11 0,0 0-11 0,0 0 11 0,0 0-11 16,0 0 8-16,0 0-8 0,4-7 9 0,-4 7-9 15,0 0-641-15</inkml:trace>
  <inkml:trace contextRef="#ctx0" brushRef="#br0" timeOffset="-86009.37">24433 14796 91 0,'0'0'0'0,"0"0"0"0,0 0 0 15,0 0 2-15,0 0-2 0,-23 14 3 0,18-7-3 16,5-7 10-16,0 0-10 0,-2 7 11 0,-1 2-11 0,3-9 33 16,0 0-33-16,-2 10 34 0,0-3-34 0,2-7 44 15,0 0-44-15,0 0 45 0,0 0-45 16,0 0 35-16,0 0-35 0,0 0 36 0,0 0-36 0,0 0 29 0,0 0-29 15,9 2 29-15,2-4-29 0,-11 2 24 16,0 0-24-16,19-4 24 0,9-2-24 0,-28 6 23 0,0 0-23 16,25-6 23-16,-4 6-23 0,-21 0 28 0,0 0-28 15,25 4 28-15,10 4-28 0,-35-8 27 0,0 0-27 16,35 11 27-16,-6-1-27 0,-29-10 24 0,0 0-24 16,28 11 24-16,5-1-24 0,-33-10 23 0,0 0-23 0,30 7 24 15,-12-4-24-15,-18-3 14 0,0 0-14 0,14 2 15 16,-1-2-15-16,-13 0 9 0,0 0-9 0,10 0 10 15,-1 2-10-15,-9-2 5 0,0 0-5 0,9 3 6 16,-2 1-6-16,-7-4 3 0,0 0-3 0,0 0 3 16,0 0-3-16,0 0 0 0,0 0 0 0,0 0 0 15,0 0 0-15,0 0-515 0</inkml:trace>
  <inkml:trace contextRef="#ctx0" brushRef="#br0" timeOffset="-85512.1">24530 14625 449 0,'0'0'0'0,"0"0"0"0,0 0 0 0,0 0-18 16,0 0 18-16,-7-2-17 0,7 2 17 0,0 0-3 0,0 0 3 16,0 0-3-16,0 0 3 0,0 0-1 0,0 0 1 15,-10 0 0-15,-1 9 0 0,11-9 0 0,0 0 0 16,-10 12 0-16,-1 4 0 0,11-16 2 0,0 0-2 16,-9 17 2-16,-3 0-2 0,12-17 7 0,0 0-7 0,-14 16 7 15,1-1-7-15,13-15 19 0,0 0-19 0,-10 16 20 16,3-1-20-16,7-15 26 0,0 0-26 0,-9 18 26 15,2 6-26-15,7-24 30 0,0 0-30 0,-7 28 30 16,0 1-30-16,7-29 26 0,0 0-26 0,-2 28 27 16,2-6-27-16,0-22 23 0,0 0-23 0,0 19 23 15,4 2-23-15,-4-21 18 0,0 0-18 0,3 21 18 16,-1-4-18-16,-2-17 17 0,0 0-17 0,3 16 17 16,3-2-17-16,-6-14 16 0,0 0-16 0,8 8 17 15,3 3-17-15,-11-11 14 0,0 0-14 0,23 10 14 16,12 0-14-16,-35-10 14 0,0 0-14 0,44 6 15 0,2-6-15 15,-46 0 6-15,0 0-6 0,44-6 7 0,-7 1-7 16,-37 5 3-16,0 0-3 0,32-5 3 0,-11 3-3 16,-21 2 1-16,0 0-1 0,20 0 1 0,-6 0-1 15,0 0-582-15</inkml:trace>
  <inkml:trace contextRef="#ctx0" brushRef="#br0" timeOffset="-84866.94">24756 14589 460 0,'0'0'0'0,"0"0"0"15,0 0 0-15,0 0 0 0,0 0 0 0,-9 10 1 16,6-3-1-16,3-7 4 0,0 0-4 0,0 0 4 16,-7 10-4-16,7-10 9 0,0 0-9 0,-7 7 10 15,0 4-10-15,7-11 11 0,0 0-11 0,-7 12 11 16,-2 2-11-16,9-14 11 0,0 0-11 0,-9 15 11 0,0 2-11 15,9-17 9-15,0 0-9 0,-5 21 9 0,3 3-9 16,2-24 6-16,0 0-6 0,0 33 6 0,2 9-6 16,-2-42 4-16,0 0-4 0,5 43 5 0,2-8-5 15,-7-35 1-15,0 0-1 0,9 27 2 0,3-2-2 16,-12-25 1-16,0 0-1 0,14 22 1 0,-1-1-1 16,-13-21 3-16,0 0-3 0,12 19 3 0,-3-5-3 15,-9-14 5-15,0 0-5 0,11 7 5 0,3 0-5 0,-14-7 7 16,0 0-7-16,16 3 8 0,1-3-8 0,-17 0 8 15,0 0-8-15,18-10 9 0,1-13-9 0,-19 23 9 16,0 0-9-16,20-36 9 0,-3-14-9 0,-17 50 10 0,0 0-10 16,16-57 10-16,-3-2-10 0,-13 59 10 0,0 0-10 15,10-52 10-15,-1 9-10 0,-9 43 16 0,0 0-16 16,3-35 17-16,-10 9-17 0,7 26 22 0,0 0-22 16,-12-21 22-16,-7 6-22 0,19 15 26 0,0 0-26 0,-25-11 26 15,-5 4-26-15,30 7 26 0,0 0-26 16,-28-5 27-16,1 2-27 0,27 3 28 0,0 0-28 0,-21-2 29 15,5 4-29-15,16-2 24 0,0 0-24 0,-9 3 25 16,-1 1-25-16,10-4 22 0,0 0-22 0,0 0 22 16,-7 1-22-16,7-1 13 0,0 0-13 0,0 0 14 15,0 0-14-15,0 0 11 0,0 0-11 0,5 9 12 16,-5-9-12-16,0 0-738 0</inkml:trace>
  <inkml:trace contextRef="#ctx0" brushRef="#br0" timeOffset="-84319.31">24806 14334 527 0,'0'0'0'16,"0"0"0"-16,-11-3 0 0,11 3 5 0,0 0-5 0,-9-2 6 15,9 2-6-15,0 0 1 0,0 0-1 0,-10 0 2 16,10 0-2-16,0 0 18 0,0 0-18 0,-6 12 18 16,3 5-18-16,3-17 25 0,0 0-25 0,-4 26 25 15,1 11-25-15,3-37 29 0,0 0-29 0,-2 41 29 16,2 3-29-16,0-44 27 0,0 0-27 0,3 43 27 16,3 5-27-16,-6-48 21 0,0 0-21 0,7 54 21 15,2 3-21-15,-9-57 17 0,0 0-17 0,12 66 17 16,-1 13-17-16,-11-79 13 0,0 0-13 0,12 82 14 15,-2-10-14-15,-10-72 18 0,0 0-18 0,9 73 18 16,-3 8-18-16,-6-81 19 0,0 0-19 0,5 83 20 0,4 1-20 16,-9-84 19-16,0 0-19 0,7 77 19 0,-2-13-19 15,-5-64 18-15,0 0-18 0,4 58 19 0,-4-3-19 16,0-55 18-16,0 0-18 0,0 43 18 0,1-15-18 16,-1-28 13-16,0 0-13 0,2 15 14 0,-2-2-14 15,0-13 10-15,0 0-10 0,0 0 10 0,12-9-10 16,1 2-747-16</inkml:trace>
  <inkml:trace contextRef="#ctx0" brushRef="#br0" timeOffset="-83097.15">25045 14999 102 0,'0'0'0'0,"0"0"0"0,-8 12 0 0,8-12 0 16,0 0 0-16,-6 7 0 0,6-7 0 0,0 0 2 0,0 0-2 15,-10 10 2-15,4-1-2 0,6-9 4 0,0 0-4 16,-3 8 5-16,1-1-5 0,2-7 7 0,0 0-7 15,-2 9 8-15,-1 8-8 0,3-17 28 0,0 0-28 16,-4 23 29-16,4 1-29 0,0-24 45 0,0 0-45 0,0 28 46 16,0 6-46-16,0-34 50 0,0 0-50 0,0 35 50 15,0-6-50-15,0-29 44 0,0 0-44 0,0 25 44 16,-3-6-44-16,3-19 33 0,0 0-33 0,-4 12 33 16,-1-5-33-16,5-7 26 0,0 0-26 0,-5-7 27 15,1-16-27-15,4 23 30 0,0 0-30 0,0-29 30 16,2-7-30-16,-2 36 27 0,0 0-27 0,2-39 28 15,-1 1-28-15,-1 38 24 0,0 0-24 0,2-36 24 16,-4 7-24-16,2 29 17 0,0 0-17 0,-5-25 17 16,2 5-17-16,3 20 12 0,0 0-12 0,-4-16 13 0,1 2-13 15,3 14 10-15,0 0-10 0,-2-8 11 0,2 8-11 16,0 0 7-16,0 0-7 0,-7-6 7 0,7 6-7 16,0 0 7-16,0 0-7 0,0 0 8 0,0 0-8 15,0 0 7-15,0 0-7 0,0 0 8 0,0 0-8 16,0 0 8-16,0 0-8 0,0 0 8 0,5 14-8 15,-5-14 8-15,0 0-8 0,9 23 8 0,5 10-8 16,-14-33 9-16,0 0-9 0,16 38 10 0,5 3-10 16,-21-41 11-16,0 0-11 0,19 42 11 0,-3-6-11 0,-16-36 9 15,0 0-9-15,11 33 9 0,-1-7-9 0,-10-26 6 0,0 0-6 16,8 22 6-16,-3-9-6 0,-5-13 0 0,0 0 0 16,0 0 0-16,0 0 0 0,0 0-672 0</inkml:trace>
  <inkml:trace contextRef="#ctx0" brushRef="#br0" timeOffset="-82552.35">25088 14893 471 0,'0'0'0'0,"0"0"0"0,0 0 0 15,0 0 2-15,0 0-2 0,-7 9 2 0,7-9-2 16,0 0 10-16,0 0-10 0,-4 12 10 0,2-5-10 16,2-7 13-16,0 0-13 0,0 0 14 0,-3 10-14 0,3-10 13 15,0 0-13-15,0 0 14 0,0 7-14 0,0-7 12 16,0 0-12-16,0 0 13 0,0 0-13 0,0 0 9 16,0 0-9-16,7 5 10 0,-7-5-10 0,0 0 9 0,0 0-9 15,21 0 9-15,9-3-9 0,-30 3 12 0,0 0-12 16,35-7 12-16,-6-2-12 0,-29 9 25 0,0 0-25 15,28-10 26-15,-3 3-26 0,-25 7 18 0,0 0-18 16,21-5 18-16,2 0-18 0,-23 5 14 0,0 0-14 16,23-7 14-16,-6 2-14 0,-17 5 10 0,0 0-10 0,14-4 11 15,-5 4-11-15,-9 0 6 0,0 0-6 0,7 0 6 16,-7 0-6-16,0 0 6 0,0 0-6 0,0 0 6 16,9 2-6-16,-9-2 5 0,0 0-5 0,0 0 5 15,5 7-5-15,-5-7 2 0,0 0-2 0,0 0 2 16,-1 7-2-16,1-7 0 0,0 0 0 0,0 0 1 15,-9-2-1-15,0 0-548 0</inkml:trace>
  <inkml:trace contextRef="#ctx0" brushRef="#br0" timeOffset="-82253.11">25269 14763 583 0,'0'0'0'0,"0"0"0"0,0 0 0 16,0 0 0-16,0 0 0 0,0 0 0 0,-3-7 0 15,3 7-1-15,0 0 1 0,0 0 0 0,0 0 0 16,0 0-1-16,0 0 1 0,0 0-1 0,0 0 1 16,0 0-1-16,0 0 1 0,0 0 0 0,0 0 0 0,0 0 0 15,0 0 0-15,0 0 0 0,3 9 0 0,-3-9 2 16,0 0-2-16,4 7 3 0,1 9-3 0,-5-16 10 0,0 0-10 16,9 24 10-16,3 4-10 0,-12-28 18 0,0 0-18 15,13 32 18-15,-4 7-18 0,-9-39 21 0,0 0-21 16,7 36 22-16,-2-7-22 0,-5-29 21 0,0 0-21 15,3 26 21-15,-3-5-21 0,0-21 20 0,0 0-20 16,0 21 20-16,2 0-20 0,-2-21 18 0,0 0-18 16,0 17 19-16,-5-2-19 0,5-15 13 0,0 0-13 0,-7 14 14 15,0 0-14-15,-4 0-562 0</inkml:trace>
  <inkml:trace contextRef="#ctx0" brushRef="#br0" timeOffset="-81102.22">25375 14639 651 0,'0'0'0'0,"0"0"0"0,0 0 0 16,0 0 1-16,0 0-1 0,0 8 1 0,0-8-1 16,0 0 2-16,0 0-2 0,0 0 3 0,0 0-3 15,0 0 3-15,0 0-3 0,7 0 3 0,-7 0-3 0,0 0 6 16,0 0-6-16,0 0 7 0,0 9-7 0,0-9 7 16,0 0-7-16,0 0 7 0,-1 7-7 0,1-7 13 15,0 0-13-15,0 0 13 0,-2 10-13 0,2-10 19 0,0 0-19 16,-4 13 19-16,1 4-19 0,3-17 23 0,0 0-23 15,0 29 24-15,3 13-24 0,-3-42 22 16,0 0-22-16,6 50 23 0,2 4-23 0,-8-54 21 0,0 0-21 16,11 57 21-16,-2 2-21 0,-9-59 13 0,0 0-13 15,10 55 14-15,-1-3-14 0,-9-52 11 0,0 0-11 0,6 57 11 16,-3 14-11-16,-3-71 11 0,0 0-11 0,2 71 12 16,-2-4-12-16,0-67 10 0,0 0-10 0,0 57 11 15,3-15-11-15,-3-42 10 0,0 0-10 0,4 36 10 16,-1 1-10-16,-3-37 11 0,0 0-11 0,4 34 12 15,-2-9-12-15,-2-25 9 0,0 0-9 0,0 19 9 16,0-7-9-16,0-12 10 0,0 0-10 0,1 12 10 16,-1-12-10-16,0 0 10 0,0 0-10 0,4 7 10 15,-4-7-10-15,0 0 13 0,0 0-13 0,0 0 13 16,2 7-13-16,-2-7 14 0,0 0-14 0,0 0 14 0,2-9-14 16,-2 9 14-16,0 0-14 0,-2-14 15 0,-2-8-15 15,4 22 15-15,0 0-15 0,-3-30 16 0,-3-4-16 16,6 34 13-16,0 0-13 0,-7-38 14 0,-1-7-14 15,8 45 10-15,0 0-10 0,-9-56 11 0,2-15-11 16,7 71 7-16,0 0-7 0,-6-74 7 0,3 3-7 16,3 71 3-16,0 0-3 0,-4-66 3 0,1 7-3 15,3 59 2-15,0 0-2 0,-2-55 2 0,-3-1-2 0,5 56 0 16,0 0 0-16,-2-53 1 0,0 1-1 0,2 52 1 16,0 0-1-16,-3-43 1 0,-4 10-1 0,7 33 0 15,0 0 0-15,-6-24 1 0,1 3-1 0,5 21 0 16,0 0 0-16,-2-19 1 0,2 1-1 0,0 18 0 0,0 0 0 15,0-19 1-15,0-3-1 0,0 22 0 0,0 0 0 16,2-28 1-16,3-6-1 0,-5 34 0 0,0 0 0 16,6-35 1-16,1 6-1 0,-7 29 0 0,0 0 0 15,5-23 1-15,-2 9-1 0,-3 14 0 0,0 0 0 0,4-8 0 16,-4 8 0-16,0 0-1 0,0 0 1 0,0-7 0 16,0 7 0-16,0 0-2 0,0 0 2 0,0 7-2 15,-4 5 2-15,4-12-3 0,0 0 3 0,-5 19-3 16,-2 3 3-16,7-22-2 0,0 0 2 0,-7 23-2 15,4-6 2-15,3-17-1 0,0 0 1 0,-6 17-1 16,-3 1 1-16,9-18 0 0,0 0 0 0,-10 15 0 16,-1-1 0-16,11-14 0 0,0 0 0 0,-9 10 0 15,1-1 0-15,8-9 0 0,0 0 0 0,-9 9 1 16,0 1-1-16,9-10 0 0,0 0 0 0,-11 11 0 0,1-1 0 16,10-10 0-16,0 0 0 0,-9 7 1 0,2-5-1 15,7-2 0-15,0 0 0 0,-7 0 1 0,7 0-1 16,0 0 0-16,0 0 0 0,0 0 0 0,-7 0 0 15,7 0 0-15,0 0 0 0,0 0 0 0,-4-7 0 16,4 7 0-16,0 0 0 0,2-11 1 0,5-4-1 16,-7 15 0-16,0 0 0 0,9-23 1 0,5-3-1 15,-14 26 1-15,0 0-1 0,18-31 1 0,3-5-1 16,-21 36 1-16,0 0-1 0,25-38 1 0,-1 0-1 0,-24 38 1 16,0 0-1-16,25-37 2 0,0 4-2 0,-25 33 2 15,0 0-2-15,24-26 3 0,-4 13-3 0,-20 13 3 16,0 0-3-16,14-6 4 0,0 13-4 0,-14-7 6 0,0 0-6 15,23 26 6-15,9 26-6 0,-32-52 6 0,0 0-6 16,31 62 7-16,-1-1-7 0,-30-61 8 0,0 0-8 16,29 62 9-16,-1 1-9 0,-28-63 6 0,0 0-6 15,30 64 6-15,3 0-6 0,-33-64 5 0,0 0-5 16,27 53 5-16,-15-25-5 0,0 0-952 0</inkml:trace>
  <inkml:trace contextRef="#ctx0" brushRef="#br0" timeOffset="-78135.82">25608 15752 91 0,'0'0'0'0,"0"0"0"16,0 0 0-16,0 0 2 0,0 0-2 0,7-6 3 15,-7 6-3-15,0 0 6 0,0 0-6 0,0 0 7 16,0 0-7-16,0 0 11 0,0 0-11 0,0 0 11 15,0 0-11-15,0 0 14 0,0 0-14 0,0 0 14 0,0 0-14 16,0 0 19-16,0 0-19 0,5-7 19 0,-5 7-19 16,0 0 23-16,0 0-23 0,0 0 24 0,0 0-24 15,0 0 38-15,0 0-38 0,0 0 38 0,-7-8-38 16,7 8 47-16,0 0-47 0,0 0 47 0,-8-9-47 16,8 9 49-16,0 0-49 0,0 0 49 0,0 0-49 15,0 0 42-15,0 0-42 0,-6-7 43 0,6 7-43 16,0 0 38-16,0 0-38 0,0 0 39 0,0 11-39 0,0-11 29 15,0 0-29-15,2 7 30 0,0-1-30 0,-2-6 22 16,0 0-22-16,2 7 23 0,-1 2-23 0,-1-9 13 16,0 0-13-16,4 19 14 0,-1 5-14 0,-3-24 8 0,0 0-8 15,4 25 8-15,-1-5-8 0,-3-20 5 0,0 0-5 16,6 28 5-16,3 7-5 0,-9-35 2 0,0 0-2 16,8 41 3-16,-2 1-3 0,-6-42 4 0,0 0-4 15,5 45 5-15,4 13-5 0,-9-58 7 0,0 0-7 16,7 63 8-16,-5-3-8 0,-2-60 13 0,0 0-13 0,1 52 14 15,-1-10-14-15,0-42 17 0,0 0-17 16,-1 36 18-16,-1-1-18 0,2-35 16 0,0 0-16 0,0 34 16 16,-2 4-16-16,2-38 16 0,0 0-16 0,-2 33 17 15,1-7-17-15,1-26 14 0,0 0-14 0,0 19 14 16,0-5-14-16,0-14 16 0,0 0-16 0,0 12 16 16,0-3-16-16,0-9 16 0,0 0-16 0,0 7 17 15,0 0-17-15,0-7 12 0,0 0-12 0,0 0 13 16,0 10-13-16,0-10 9 0,0 0-9 0,0 0 10 15,0 0-10-15,0 0 7 0,0 0-7 0,0 7 8 16,0-7-8-16,0 0 4 0,0 0-4 0,0 0 5 16,0 0-5-16,0 0 2 0,0 0-2 0,0 0 3 0,-7-2-3 15,7 2 2-15,0 0-2 0,0 0 2 0,1-7-2 16,-1 7 1-16,0 0-1 0,2-8 2 0,-2-8-2 16,0 16 1-16,0 0-1 0,0-22 2 0,0-4-2 15,0 26 2-15,0 0-2 0,0-30 2 0,0-1-2 16,0 31 2-16,0 0-2 0,0-33 3 0,0-1-3 0,0 34 1 15,0 0-1-15,-2-37 1 0,-5-4-1 16,7 41 0-16,0 0 0 0,-5-47 1 0,3-5-1 0,2 52-1 16,0 0 1-16,2-53-1 0,1 2 1 0,1 1-820 15</inkml:trace>
  <inkml:trace contextRef="#ctx0" brushRef="#br0" timeOffset="-77438.37">25643 15696 270 0,'0'0'0'0,"0"0"0"15,-5-7 0-15,5 7 2 0,0 0-2 0,0 0 2 16,-2-8-2-16,2 8 5 0,0 0-5 0,0 0 5 16,0 0-5-16,0 0 8 0,0 0-8 0,0 0 9 0,0 12-9 15,0-12 9-15,0 0-9 0,-1 20 9 0,-6 17-9 16,7-37 7-16,0 0-7 0,-11 40 8 0,-1 5-8 16,12-45 7-16,0 0-7 0,-16 39 8 0,0-1-8 15,16-38 7-15,0 0-7 0,-16 33 8 0,0-5-8 16,16-28 12-16,0 0-12 0,-16 24 12 0,-5 1-12 15,21-25 22-15,0 0-22 0,-19 24 22 0,6-3-22 0,13-21 29 16,0 0-29-16,-8 17 30 0,2-3-30 0,6-14 32 16,0 0-32-16,-3 8 32 0,-3-1-32 0,6-7 30 15,0 0-30-15,-7 4 30 0,7-4-30 0,0 0 33 16,0 0-33-16,-8-7 34 0,9-9-34 0,-1 16 33 0,0 0-33 16,2-22 33-16,2-3-33 0,-4 25 32 0,0 0-32 15,7-29 33-15,3 3-33 0,-10 26 32 0,0 0-32 16,14-28 33-16,0 1-33 0,-14 27 24 0,0 0-24 15,18-28 25-15,-2 2-25 0,-16 26 19 0,0 0-19 16,12-24 19-16,2 0-19 0,-14 24 15 0,0 0-15 0,15-25 16 16,-1 6-16-16,-14 19 15 0,0 0-15 0,14-15 15 15,-2 3-15-15,-12 12 13 0,0 0-13 0,11-12 13 16,-3-6-13-16,-8 18 19 0,0 0-19 0,9-14 20 16,0 7-20-16,-9 7 21 0,0 0-21 0,7-3 22 15,-7 3-22-15,0 0 22 0,0 0-22 0,13-3 23 16,-13 3-23-16,0 0 21 0,0 0-21 0,7 6 22 15,5 7-22-15,-12-13 19 0,0 0-19 0,14 12 20 16,-2 2-20-16,-12-14 14 0,0 0-14 0,15 15 15 16,6 16-15-16,-21-31 12 0,0 0-12 0,17 30 13 0,1 1-13 15,-18-31 9-15,0 0-9 0,18 31 10 0,1 16-10 16,-19-47 10-16,0 0-10 0,21 46 10 0,-1-11-10 16,-20-35 8-16,0 0-8 0,8 33 8 0,-1 0-8 15,-7-33 0-15,0 0 0 0,4 26 1 0,-2-12-1 16,-1-1-969-16</inkml:trace>
  <inkml:trace contextRef="#ctx0" brushRef="#br0" timeOffset="-76637.02">24398 16195 214 0,'0'0'0'0,"0"0"0"16,0 0 0-16,0 0 11 0,0 0-11 0,5 8 11 16,-5-8-11-16,0 0 15 0,0 0-15 0,2 7 15 15,-2-7-15-15,0 0 23 0,0 0-23 0,0 0 23 16,2 9-23-16,-2-9 22 0,0 0-22 0,0 0 22 15,11 7-22-15,-11-7 20 0,0 0-20 0,17 3 20 16,20 1-20-16,-37-4 25 0,0 0-25 0,43 0 26 16,1-6-26-16,-44 6 33 0,0 0-33 0,44-6 34 0,-4-1-34 15,-40 7 37-15,0 0-37 0,39-7 37 0,-4 0-37 16,-35 7 36-16,0 0-36 0,29-7 36 0,-3 2-36 16,-26 5 21-16,0 0-21 0,23-4 22 0,-9 4-22 15,-14 0 19-15,0 0-19 0,12 0 19 0,-5 0-19 16,-7 0 19-16,0 0-19 0,0 0 20 0,13 0-20 15,-13 0 16-15,0 0-16 0,0 0 16 0,7 5-16 16,-7-5 9-16,0 0-9 0,0 0 9 0,0 0-9 16,0 0 3-16,0 0-3 0,-7 4 4 0,-6-13-4 15,1 1-568-15</inkml:trace>
  <inkml:trace contextRef="#ctx0" brushRef="#br0" timeOffset="-76236.66">24580 15959 785 0,'0'0'0'0,"0"0"0"15,-7 0 0-15,7 0-23 0,0 0 23 0,-7 2-23 16,7-2 23-16,0 0-2 0,0 0 2 0,-11 9-2 16,6-1 2-16,5-8 0 0,0 0 0 0,-9 12 0 15,-3 2 0-15,12-14 0 0,0 0 0 0,-14 18 1 16,-2 4-1-16,16-22 1 0,0 0-1 0,-14 24 1 15,3-1-1-15,11-23 5 0,0 0-5 0,-9 24 5 16,0 4-5-16,9-28 11 0,0 0-11 0,-10 24 11 16,6-9-11-16,4-15 8 0,0 0-8 0,-2 9 9 15,2-9-9-15,0 0 10 0,0 0-10 0,-1 9 11 0,1-9-11 16,0 0 10-16,0 0-10 0,0 0 10 0,0 0-10 16,0 0 11-16,0 0-11 0,10 8 11 0,4 3-11 15,-14-11 12-15,0 0-12 0,16 12 12 0,4-3-12 16,-20-9 11-16,0 0-11 0,26 8 12 0,9 4-12 15,-35-12 12-15,0 0-12 0,32 11 13 0,-14-4-13 16,-18-7 13-16,0 0-13 0,16 10 14 0,8 13-14 16,-24-23 12-16,0 0-12 0,23 19 13 0,-10-9-13 0,-13-10 5 15,0 0-5-15,7 5 6 0,2 0-6 0,-1 1-679 16</inkml:trace>
  <inkml:trace contextRef="#ctx0" brushRef="#br0" timeOffset="-75587.28">24756 15828 539 0,'0'0'0'0,"0"0"0"15,0 0 0-15,0 0 10 0,0 0-10 0,0 0 10 16,0-5-10-16,0 5 11 0,0 0-11 0,0 0 12 16,0 0-12-16,0 0 22 0,0 0-22 0,0 5 23 0,0-5-23 15,0 0 24-15,0 0-24 0,-2 19 25 0,-3-2-25 16,5-17 24-16,0 0-24 0,-7 26 24 0,2 5-24 15,5-31 22-15,0 0-22 0,-4 35 23 0,2-1-23 16,2-34 20-16,0 0-20 0,2 37 21 0,2 8-21 16,-4-45 17-16,0 0-17 0,9 46 17 0,-1-1-17 15,-8-45 10-15,0 0-10 0,11 40 11 0,0-7-11 16,-11-33 4-16,0 0-4 0,10 28 5 0,1-2-5 0,-11-26 2 16,0 0-2-16,10 22 2 0,-1-3-2 0,-9-19 1 15,0 0-1-15,11 14 1 0,-1-3-1 0,-10-11 0 0,0 0 0 16,14 6 1-16,2 0-1 0,-16-6 0 15,0 0 0-15,18-4 1 0,1-15-1 0,-19 19 1 0,0 0-1 16,18-33 1-16,0-15-1 0,-18 48 1 0,0 0-1 16,8-57 2-16,-2-7-2 0,-6 64 1 0,0 0-1 15,0-63 2-15,-6 8-2 0,6 55 1 0,0 0-1 0,-14-52 2 16,-2-2-2-16,16 54 2 0,0 0-2 0,-17-51 2 16,-1 2-2-16,18 49 8 0,0 0-8 0,-16-43 8 15,-3 6-8-15,19 37 20 0,0 0-20 0,-16-29 21 16,4 10-21-16,12 19 35 0,0 0-35 0,-11-9 36 15,2 11-36-15,9-2 40 0,0 0-40 0,-5 10 41 16,-2 9-41-16,7-19 35 0,0 0-35 0,-4 28 35 16,1 12-35-16,3-40 28 0,0 0-28 0,-2 38 29 15,4-14-29-15,-2-24 17 0,0 0-17 0,3 23 17 16,3 3-17-16,-6-26 9 0,0 0-9 0,5 24 9 16,0-10-9-16,-5-14 1 0,0 0-1 0,4 7 2 0,-4-7-2 15,0 0-906-15</inkml:trace>
  <inkml:trace contextRef="#ctx0" brushRef="#br0" timeOffset="-75189.62">24784 15516 707 0,'0'0'0'0,"0"0"0"0,-7 11 0 0,7-11 5 15,0 0-5-15,-7 10 5 0,2 0-5 0,5-10 13 16,0 0-13-16,-4 21 13 0,1 17-13 0,3-38 16 0,0 0-16 16,0 43 17-16,2 4-17 0,-2-47 14 0,0 0-14 15,1 50 15-15,-1 2-15 0,0-52 9 0,0 0-9 16,2 54 10-16,4-6-10 0,-6-48 7 0,0 0-7 16,7 51 7-16,0 4-7 0,-7-55 5 0,0 0-5 0,7 61 6 15,2 3-6-15,-9-64 9 0,0 0-9 0,8 64 10 16,3-2-10-16,-11-62 15 0,0 0-15 0,9 57 15 15,-4-10-15-15,-5-47 16 0,0 0-16 0,5 52 17 16,1 10-17-16,-6-62 15 0,0 0-15 0,3 67 15 16,-3 8-15-16,0-75 13 0,0 0-13 0,2 66 14 15,1-21-14-15,-3-45 11 0,0 0-11 0,2 32 12 16,-2-7-12-16,0-25 6 0,0 0-6 0,0 17 7 16,2-5-7-16,-2-12 1 0,0 0-1 0,0 0 1 0,0 0-1 15,0 0-2-15,0 0 2 0,-7-19-1 0,10-9 1 16,1 1-708-16</inkml:trace>
  <inkml:trace contextRef="#ctx0" brushRef="#br0" timeOffset="-74164.12">25024 16236 281 0,'0'0'0'16,"0"0"0"-16,-12 0 0 0,12 0-9 0,0 0 9 16,-11-2-9-16,3-3 9 0,8 5-2 0,0 0 2 0,-8-7-2 15,3 0 2-15,5 7 3 0,0 0-3 0,-3-8 3 16,1 1-3-16,2 7 22 0,0 0-22 0,0-9 22 15,2-3-22-15,-2 12 39 0,0 0-39 0,3-14 40 16,4 2-40-16,-7 12 41 0,0 0-41 0,11-12 41 16,5-5-41-16,-16 17 35 0,0 0-35 0,19-16 35 15,1 6-35-15,-20 10 28 0,0 0-28 0,12-7 28 16,2 2-28-16,-14 5 21 0,0 0-21 0,14-4 21 16,-7 2-21-16,-7 2 16 0,0 0-16 0,7 0 17 15,0 0-17-15,-7 0 24 0,0 0-24 0,7 0 25 16,-7 0-25-16,0 0 25 0,0 0-25 0,9 19 25 0,-5 23-25 15,-4-42 20-15,0 0-20 0,0 48 21 0,-9-3-21 16,9-45 19-16,0 0-19 0,-13 35 19 0,1-6-19 16,12-29 16-16,0 0-16 0,-12 23 16 0,-6-4-16 15,18-19 8-15,0 0-8 0,-17 16 9 0,2-6-9 16,15-10 7-16,0 0-7 0,-10 7 8 0,3-4-8 16,7-3 7-16,0 0-7 0,0 0 7 0,-11 7-7 0,11-7 7 15,0 0-7-15,0 0 7 0,0 0-7 0,0 0 8 16,0 0-8-16,0 0 9 0,0 0-9 0,0 0 9 15,0 0-9-15,0 0 9 0,0 0-9 0,0 0 9 0,0 0-9 16,11 4 9-16,3-6-9 0,-14 2 8 0,0 0-8 16,21-4 9-16,4-1-9 0,-25 5 8 0,0 0-8 15,26-5 9-15,1 0-9 0,-27 5 6 0,0 0-6 16,21-4 6-16,0 4-6 0,-21 0 5 0,0 0-5 16,19-1 6-16,-3-1-6 0,-16 2 7 0,0 0-7 0,13-2 7 15,-6 2-7-15,-7 0 7 0,0 0-7 0,0 0 8 16,10 4-8-16,-10-4 5 0,0 0-5 0,7 1 6 15,-7-1-6-15,0 0 1 0,0 0-1 0,9 4 1 16,-9-4-1-16,0 0-760 0</inkml:trace>
  <inkml:trace contextRef="#ctx0" brushRef="#br0" timeOffset="-73786.88">25250 16201 908 0,'0'0'0'0,"-7"13"0"0,-7 14 0 15,14-27-4-15,0 0 4 0,-14 30-4 0,9-10 4 16,5-20-2-16,0 0 2 0,-2 18-2 0,0-4 2 16,2-14 0-16,0 0 0 0,-5 10 0 0,6-3 0 0,-1-7 0 15,0 0 0-15,0 0 1 0,6 7-1 16,-6-7 3-16,0 0-3 0,0 0 4 0,14 2-4 0,-14-2 1 15,0 0-1-15,14-4 2 0,7-3-2 0,-21 7 1 0,0 0-1 16,23-8 1-16,2 1-1 0,-25 7 0 0,0 0 0 16,26-7 1-16,-1 0-1 0,-25 7 1 0,0 0-1 15,21-5 1-15,-7 5-1 0,-14 0 5 0,0 0-5 16,11 1 5-16,-1 1-5 0,-10-2 8 0,0 0-8 16,13 2 8-16,3 1-8 0,-16-3 7 0,0 0-7 0,17 4 8 15,-1-3-8-15,-16-1 9 0,0 0-9 0,14 0 10 16,-1-3-10-16,-13 3 9 0,0 0-9 0,12-5 10 15,-2-2-10-15,-10 7 7 0,0 0-7 0,8-9 8 16,-8-1-8-16,1-1-695 0</inkml:trace>
  <inkml:trace contextRef="#ctx0" brushRef="#br0" timeOffset="-73355.42">25305 16112 494 0,'0'0'0'0,"0"0"0"0,0 0 0 16,0 0 0-16,0 0 0 0,7 6 0 0,-7-6 0 16,0 0 0-16,0 0 0 0,7 2 1 0,-7-2-1 15,0 0 5-15,0 0-5 0,16 7 5 0,1-5-5 16,-17-2 7-16,0 0-7 0,22 3 8 0,-1 1-8 0,-21-4 9 15,0 0-9-15,23 5 9 0,3 5-9 0,-26-10 18 16,0 0-18-16,25 12 19 0,-6 1-19 0,-19-13 26 0,0 0-26 16,18 12 27-16,1 1-27 0,-19-13 27 0,0 0-27 15,20 16 27-15,-1 0-27 0,-19-16 29 0,0 0-29 16,14 10 30-16,-7-3-30 0,-7-7 28 0,0 0-28 16,0 0 28-16,11 10-28 0,-11-10 37 0,0 0-37 15,7 7 38-15,-2 0-38 0,-5-7 42 0,0 0-42 0,4 9 43 16,-1 5-43-16,-3-14 39 0,0 0-39 0,2 20 39 15,-7 10-39-15,5-30 31 0,0 0-31 0,-14 31 31 16,-8-3-31-16,22-28 25 0,0 0-25 0,-26 24 26 16,-2-2-26-16,28-22 19 0,0 0-19 0,-30 19 20 15,3-5-20-15,27-14 5 0,0 0-5 0,-24 14 5 16,1 2-5-16,0-1-838 0</inkml:trace>
  <inkml:trace contextRef="#ctx0" brushRef="#br0" timeOffset="-59693.1">25425 17017 147 0,'0'0'0'0,"0"0"0"16,0 0 0-16,0 0 0 0,0 0 0 0,0 0 0 16,0 0 0-16,0 0 0 0,0 0 0 0,0 0 0 15,0 0 0-15,0 0 14 0,0 0-14 0,0 0 15 16,0 0-15-16,0 0 19 0,0 0-19 0,0 0 19 15,-18 8-19-15,18-8 21 0,0 0-21 0,0 0 22 0,-7 4-22 16,7-4 16-16,0 0-16 0,0 0 17 0,0 0-17 16,0 0 15-16,0 0-15 0,0 0 16 0,-5 7-16 15,5-7 11-15,0 0-11 0,0 0 12 0,0 0-12 16,0 0 10-16,0 0-10 0,0 0 10 0,0 0-10 16,0 0 11-16,0 0-11 0,0 0 11 0,0 0-11 15,0 0 12-15,0 0-12 0,0 0 12 0,0 0-12 16,0 0 15-16,0 0-15 0,0 0 16 0,0 0-16 0,0 0 16 15,0 0-16-15,0 0 16 0,0 0-16 0,0 0 14 16,0 0-14-16,0 0 14 0,0 0-14 0,0 0 13 16,0 0-13-16,0 0 13 0,0 0-13 0,0 0 5 0,0 0-5 15,0 0 6-15,1-9-6 0,-1 9 2 0,0 0-2 16,0 0 3-16,-7-9-3 0,7 9 1 0,0 0-1 16,0 0 1-16,-3-10-1 0,3 10 0 0,0 0 0 15,0 0 1-15,-4-9-1 0,4 9 0 0,0 0 0 0,0 0 0 16,0 0 0-16,0 0 0 0,0 0 0 0,0 0 0 15,-7-3 0-15,7 3 0 0,0 0 0 0,0 0 0 16,0 0 0-16,0 0-1 0,0 0 1 0,0 0 0 16,-1-7 0-16,1 7 0 0,0 0 0 0,0 0 0 15,0 0 0-15,0 0 0 0,0 0 0 0,0 0 0 16,3-7 0-16,-3 7 0 0,0 0 0 0,0 0 0 16,0 0 0-16,0 0 0 0,0 0 0 0,0 0 1 15,0 0-1-15,0 0 1 0,0 0-1 0,0 0 1 16,-5-7-1-16,5 7 1 0,0 0-1 0,0 0 1 15,0 0-1-15,0 0 1 0,0 0-1 0,0 0 1 0,7 2-1 16,-7-2 0-16,0 0 0 0,0 0 1 0,0 0-1 16,0 0 0-16,0 0 0 0,0 0 0 0,0 0 0 15,0 0-1-15,0 0 1 0,5-5-1 0,-5 5 1 16,0 0-2-16,0 0 2 0,0 0-1 0,0 0 1 16,0 0-3-16,0 0 3 0,2-9-3 0,-2 9 3 15,0 0-1-15,0 0 1 0,2-10 0 0,-1 3 0 16,-1 7 0-16,0 0 0 0,2-7 0 0,-2 7 0 0,0 0 2 15,0 0-2-15,4-11 3 0,-3 4-3 16,-1 7 6-16,0 0-6 0,0 0 7 0,4-8-7 0,-4 8 11 16,0 0-11-16,0 0 11 0,4-7-11 0,-4 7 13 15,0 0-13-15,0 0 14 0,3-12-14 0,-3 12 13 0,0 0-13 16,0 0 13-16,0-9-13 0,0 9 12 0,0 0-12 16,0 0 12-16,0 0-12 0,0 0 8 0,0 0-8 15,0-7 8-15,0 7-8 0,0 0 4 0,0 0-4 16,0 0 4-16,0 0-4 0,0 0 1 0,0 0-1 15,0 0 2-15,0 0-2 0,0 0 0 0,0 0 0 0,0 7 1 16,0 0-1-16,0-7 1 0,0 0-1 0,0 10 1 16,0 8-1-16,0-18 3 0,0 0-3 0,0 22 3 15,0 2-3-15,0-24 12 0,0 0-12 0,0 35 13 16,0 15-13-16,0-50 22 0,0 0-22 0,2 50 22 16,-2-10-22-16,0-40 28 0,0 0-28 0,0 40 28 15,2 5-28-15,-2-45 31 0,0 0-31 0,1 47 31 16,-1-13-31-16,0-34 28 0,0 0-28 0,0 37 29 15,2 4-29-15,-2-41 24 0,0 0-24 0,2 47 25 16,-4 1-25-16,2-48 22 0,0 0-22 0,-2 45 22 16,1-8-22-16,1-37 19 0,0 0-19 0,-2 31 20 0,0 0-20 15,2-31 16-15,0 0-16 0,-3 29 16 0,-1-3-16 16,4-26 12-16,0 0-12 0,-5 19 12 0,1-6-12 16,4-13 6-16,0 0-6 0,-3 10 7 0,1-3-7 15,2-7 3-15,0 0-3 0,0 0 4 0,0 0-4 16,0 0 2-16,0 0-2 0,0 0 3 0,-7-12-3 15,7 12 2-15,0 0-2 0,-4-12 2 0,-1-7-2 0,5 19 2 16,0 0-2-16,-9-26 3 0,-1-7-3 0,10 33 2 16,0 0-2-16,-9-35 3 0,2 1-3 0,7 34 2 15,0 0-2-15,-6-39 2 0,1-4-2 0,5 43 2 0,0 0-2 16,-3-43 2-16,1 0-2 0,2 43 1 0,0 0-1 16,0-40 2-16,0 2-2 0,0 38 1 0,0 0-1 15,0-38 2-15,0 0-2 0,0 38 2 0,0 0-2 16,3-38 2-16,4-6-2 0,-7 44 2 0,0 0-2 15,7-43 2-15,1 3-2 0,-8 40 2 0,0 0-2 0,7-34 2 16,1 6-2-16,-8 28 1 0,0 0-1 0,4-21 1 16,-2 7-1-16,-2 14 1 0,0 0-1 0,1-5 1 15,-1 5-1-15,0 0 0 0,0 0 0 0,0 0 1 16,6-7-1-16,-6 7 0 0,0 0 0 0,0 0 0 16,0 0 0-16,0 0 0 0,0 0 0 0,0 0 0 15,0 0 0-15,0 0 0 0,0 0 0 0,0 0 0 16,0 0 0-16,0 0 0 0,0 0 0 0,0 0 0 15,0 0 0-15,0 0 0 0,0 0 0 0,0 0 0 16,0 0 0-16,0 0 0 0,0 0 0 0,0 0 0 16,7 2 0-16,-7-2 0 0,0 0 0 0,0 0 0 0,5 14 0 15,-5-14 0-15,0 0 0 0,5 24 0 0,2 23 0 16,-7-47 0-16,0 0 0 0,6 52 0 0,-4-4 0 16,-2-48 0-16,0 0 0 0,0 45 0 0,-4-5 0 15,4-40 0-15,0 0 0 0,-5 43 0 0,-4 4 0 16,9-47 0-16,0 0 0 0,-9 47 0 0,4-8 0 15,5-39 1-15,0 0-1 0,-4 39 1 0,1-1-1 16,3-38 2-16,0 0-2 0,-4 36 3 0,2-8-3 0,2-28 2 16,0 0-2-16,-3 20 2 0,1-6-2 0,2-14 1 15,0 0-1-15,0 11 1 0,0-3-1 0,0-8 1 0,0 0-1 16,0 7 1-16,0-7-1 0,0 0 0 0,0 0 0 16,0 0 0-16,0 7 0 0,0-7 0 0,0 0 0 15,0 0 0-15,-2-10 0 0,2 10 0 0,0 0 0 16,-3-23 0-16,3-15 0 0,0 38 0 0,0 0 0 15,2-43 0-15,1 1 0 0,-3 42-1 0,0 0 1 0,5-43 0 16,-1 3 0-16,-4 40-1 0,0 0 1 0,5-40 0 16,-1 1 0-16,-4 39-1 0,0 0 1 0,2-40 0 15,-1-2 0-15,-1 42-1 0,0 0 1 0,2-39 0 16,-2-3 0-16,0 42-1 0,0 0 1 0,0-42-1 16,2 3 1-16,-2 39-3 0,0 0 3 0,3-35-2 15,3 9 2-15,-6 26-5 0,0 0 5 0,5-21-4 16,-3 6 4-16,-2 15-7 0,0 0 7 0,1-14-7 15,-1 7 7-15,0 7-13 0,0 0 13 0,0 0-12 16,0 0 12-16,0 0-17 0,0 0 17 0,0 0-16 16,0 0 16-16,0 0-17 0,0 0 17 0,0 0-17 15,0 0 17-15,0 0-18 0,0 0 18 0,0 0-17 16,0 0 17-16,0 0-12 0,0 0 12 0,0 0-11 0,4-7 11 16,-4 7-6-16,0 0 6 0,0 0-6 0,-7-12 6 15,7 12-4-15,0 0 4 0,0 0-4 0,-9-9 4 16,9 9-2-16,0 0 2 0,0 0-1 0,0 0 1 15,0 0-1-15,0 0 1 0,0 0 0 0,-3-7 0 16,3 7 0-16,0 0 0 0,0 0 0 0,0 0 0 0,0 0 0 16,0 0 0-16,0 0 0 0,-9-7 0 0,9 7 0 15,0 0 0-15,0 0 1 0,-7 4-1 0,7-4 0 16,0 0 0-16,0 0 1 0,-6 12-1 0,6-12 0 16,0 0 0-16,-8 10 1 0,-5 9-1 0,13-19 0 0,0 0 0 15,-14 23 0-15,2-4 0 0,12-19 0 0,0 0 0 16,-11 22 0-16,1 6 0 0,10-28-1 0,0 0 1 15,-9 26 0-15,0-7 0 0,9-19 0 0,0 0 0 16,-7 16 0-16,3-6 0 0,4-10 0 0,0 0 0 0,-3 7 0 16,3-7 0-16,0 0 0 0,0 0 0 0,-5 9 1 15,5-9-1-15,0 0 2 0,0 0-2 0,0 0 2 16,-6-14-2-16,6 14 2 0,0 0-2 0,0-14 2 16,2-5-2-16,-2 19 1 0,0 0-1 0,4-24 1 15,-1 1-1-15,-3 23 1 0,0 0-1 0,2-19 1 16,-2 0-1-16,0 19 0 0,0 0 0 0,2-17 1 15,3 1-1-15,-5 16 0 0,0 0 0 0,5-12 1 16,1 4-1-16,-6 8 0 0,0 0 0 0,0 0 0 16,5-7 0-16,-5 7 0 0,0 0 0 0,0 0 0 15,9-6 0-15,-9 6 0 0,0 0 0 0,7-3 0 0,2-1 0 16,-9 4 0-16,0 0 0 0,8-3 0 0,1 1 0 16,-9 2-2-16,0 0 2 0,9 0-1 0,-2 2 1 15,-7-2-3-15,0 0 3 0,0 0-3 0,11 5 3 16,-11-5-4-16,0 0 4 0,8 2-4 0,-2 1 4 15,-6-3-2-15,0 0 2 0,12 11-2 0,11 10 2 16,-23-21 0-16,0 0 0 0,25 26 0 0,-1 3 0 16,-24-29 0-16,0 0 0 0,23 28 1 0,-3-2-1 0,-20-26 2 15,0 0-2-15,17 26 2 0,-1 1-2 0,-16-27 2 16,0 0-2-16,11 28 2 0,-2-4-2 0,-9-24 1 16,0 0-1-16,1 24 2 0,1 2-2 0,-2-26 0 15,0 0 0-15,0 23 1 0,-2-2-1 0,1-1-699 0</inkml:trace>
  <inkml:trace contextRef="#ctx0" brushRef="#br0" timeOffset="-59094.31">25347 16947 135 0,'0'0'0'0,"0"0"0"16,0 0 0-16,0 0 1 0,0 0-1 16,-9-5 1-16,9 5-1 0,0 0 2 0,0 0-2 0,-12 5 3 15,5 1-3-15,7-6 1 0,0 0-1 0,-12 6 2 16,1 1-2-16,11-7 0 0,0 0 0 0,-9 7 0 15,-3 5 0-15,12-12 0 0,0 0 0 0,-9 14 0 16,2 4 0-16,7-18 0 0,0 0 0 0,-9 22 1 16,0 2-1-16,9-24 2 0,0 0-2 0,-10 26 3 15,-3 2-3-15,13-28 6 0,0 0-6 0,-10 26 6 16,4-9-6-16,6-17 14 0,0 0-14 0,-3 12 14 16,3-3-14-16,0 0-84 0</inkml:trace>
  <inkml:trace contextRef="#ctx0" brushRef="#br0" timeOffset="-56913.68">25411 17749 170 0,'0'0'0'0,"0"0"4"0,0 0-4 0,0 0 4 15,0 0-4-15,0 0 4 0,0 0-4 0,0 0 4 16,0 0-4-16,0 0-80 0</inkml:trace>
  <inkml:trace contextRef="#ctx0" brushRef="#br0" timeOffset="-55816.96">24730 17342 102 0,'0'0'0'0,"0"0"0"0,17 0 0 0,-17 0 0 0,0 0 0 16,14 2 0-16,-3 1 0 0,-11-3 1 0,0 0-1 15,7 2 2-15,0-2-2 0,-7 0 4 0,0 0-4 16,9 0 5-16,2 0-5 0,-1 0-26 0</inkml:trace>
  <inkml:trace contextRef="#ctx0" brushRef="#br0" timeOffset="-55393.89">24523 17229 404 0,'0'0'0'0,"0"0"0"0,-5 9 0 16,5-9 0-16,0 0 0 0,0 0 0 0,0 7 0 16,0-7-1-16,0 0 1 0,0 0 0 0,0 0 0 15,0 0-1-15,0 0 1 0,0 0-1 0,2 9 1 16,-2-9-3-16,0 0 3 0,0 0-3 0,-5 7 3 15,5-7-5-15,0 0 5 0,0 0-4 0,-8 12 4 16,8-12-5-16,0 0 5 0,-3 8-4 0,-1 3 4 0,4-11 0 16,0 0 0-16,-3 10 0 0,-2-3 0 0,5-7 2 15,0 0-2-15,-7 7 3 0,1 0-3 0,6-7 12 16,0 0-12-16,0 0 13 0,-5 10-13 0,5-10 19 0,0 0-19 16,0 0 20-16,-2 11-20 0,2-11 20 0,0 0-20 15,0 0 20-15,-2 7-20 0,2-7 17 0,0 0-17 16,0 0 18-16,2 7-18 0,-2-7 16 0,0 0-16 0,0 0 17 15,0 6-17-15,0-6 9 0,0 0-9 16,0 0 9-16,20 16-9 0,-20-16 3 0,0 0-3 0,24 14 4 16,13 3-4-16,0 0-375 0</inkml:trace>
  <inkml:trace contextRef="#ctx0" brushRef="#br0" timeOffset="-55005.05">24481 17432 169 0,'0'0'0'0,"0"0"0"0,7 0 0 0,-7 0 0 0,0 0 0 16,9 0 0-16,0 0 0 0,-9 0 0 0,0 0 0 15,14-2 0-15,3-3 0 0,-17 5 0 0,0 0 0 16,23-5 1-16,6 1-1 0,-29 4 2 0,0 0-2 0,30-1 2 15,-4 1-2-15,-26 0 4 0,0 0-4 0,27 0 5 16,1 0-5-16,-28 0 7 0,0 0-7 0,24 1 7 16,-8 1-7-16,-16-2 3 0,0 0-3 0,14 0 4 15,-3-2-4-15,0 1-93 0</inkml:trace>
  <inkml:trace contextRef="#ctx0" brushRef="#br0" timeOffset="-54944.21">24799 17397 191 0,'0'0'0'0,"0"0"0"16,0 0 0-16,0 0 0 0,0 0 0 0,3-7 0 15,-3 7 0-15,0 0 0 0,0 0 0 0,0 0 0 16,0 0 0-16,0 0-84 0</inkml:trace>
  <inkml:trace contextRef="#ctx0" brushRef="#br0" timeOffset="-54675.33">24596 17223 113 0,'0'0'0'16,"0"0"0"-16,-13 0 0 0,1 0-25 0</inkml:trace>
  <inkml:trace contextRef="#ctx0" brushRef="#br0" timeOffset="-54406.62">24552 17236 191 0,'0'0'0'0,"0"0"0"16,-16 9 0-16,16-9 6 0,0 0-6 0,-14 10 7 16,3 1-7-16,11-11 22 0,0 0-22 15,-9 12 23-15,-3 7-23 0,12-19 33 0,0 0-33 0,-13 21 34 16,5-1-34-16,8-20 42 0,0 0-42 0,-9 18 42 16,0-3-42-16,9-15 25 0,0 0-25 0,-9 14 25 15,2-2-25-15,7-12 17 0,0 0-17 0,-5 9 17 16,1-2-17-16,4-7 10 0,0 0-10 0,0 0 10 15,0 0-10-15,0 0 8 0,0 0-8 0,-1 7 9 16,1-7-9-16,0 0 8 0,0 0-8 0,0 0 8 16,0 0-8-16,0 0 7 0,0 0-7 0,0 0 8 15,7 8-8-15,-7-8 9 0,0 0-9 0,0 0 10 0,16 7-10 16,-16-7 9-16,0 0-9 0,12 4 10 0,2-1-10 16,-14-3 4-16,0 0-4 0,19 4 4 0,1-1-4 15,-20-3 2-15,0 0-2 0,23 4 3 0,3-1-3 16,-26-3 3-16,0 0-3 0,23 4 3 0,-7-3-3 15,-16-1 2-15,0 0-2 0,9 4 3 0,-9-4-3 16,0 0 3-16,0 0-3 0,9 7 4 0,-9-7-4 0,0 0-406 16</inkml:trace>
  <inkml:trace contextRef="#ctx0" brushRef="#br0" timeOffset="-54075.8">24716 17065 169 0,'0'0'0'0,"0"0"0"0,0 0 0 16,0 0 2-16,0 0-2 0,0 0 3 15,0 0-3-15,0 0 6 0,0 0-6 0,7 7 7 0,-7 2-7 16,0-1-81-16</inkml:trace>
  <inkml:trace contextRef="#ctx0" brushRef="#br0" timeOffset="-53711.46">24702 17176 281 0,'0'0'0'0,"0"0"0"0,0 22 0 16,0-22 1-16,0 0-1 0,0 19 1 0,0 0-1 16,0-19 1-16,0 0-1 0,0 18 2 0,0 1-2 0,0-19 4 15,0 0-4-15,1 22 4 0,5 4-4 0,-6-26 4 16,0 0-4-16,5 24 5 0,-2-3-5 0,-3-21 6 0,0 0-6 16,6 21 7-16,-3 1-7 0,-3-22 8 0,0 0-8 15,7 21 9-15,-1-3-9 0,-6-18 7 0,0 0-7 16,5 12 8-16,-2-7-8 0,-3-5 6 0,0 0-6 15,0 0 7-15,0 0-7 0,0 0 6 0,0 0-6 16,9 5 7-16,2-7-7 0,-11 2 5 0,0 0-5 16,14-7 5-16,0-13-5 0,-14 20 5 0,0 0-5 0,14-30 6 15,-2-1-6-15,-12 31 7 0,0 0-7 0,9-33 7 16,-3-1-7-16,-6 34 7 0,0 0-7 0,0-32 8 16,1 8-8-16,-1 24 9 0,0 0-9 0,0-22 10 15,-1-3-10-15,1 25 14 0,0 0-14 0,-8-27 15 16,1-1-15-16,7 28 19 0,0 0-19 0,-7-24 20 15,2 7-20-15,5 17 22 0,0 0-22 0,-5-13 22 16,1 5-22-16,4 8 21 0,0 0-21 0,0 0 21 16,-5-7-21-16,5 7 20 0,0 0-20 0,0 0 20 15,-9 7-20-15,9-7 16 0,0 0-16 0,-7 8 17 16,2 6-17-16,5-14 12 0,0 0-12 0,-4 18 12 0,-1 4-12 16,5-22 6-16,0 0-6 0,-5 21 7 0,1-7-7 15,2-1-471-15</inkml:trace>
  <inkml:trace contextRef="#ctx0" brushRef="#br0" timeOffset="-53293.11">24756 16850 415 0,'0'0'0'16,"0"0"0"-16,-7 2 0 0,7-2 2 0,0 0-2 15,0 0 3-15,-7 12-3 0,7-12 4 0,0 0-4 16,-2 9 4-16,-1 3-4 0,3-12 4 0,0 0-4 0,-4 16 4 16,-3 3-4-16,7-19 7 0,0 0-7 15,-3 20 8-15,-3 3-8 0,6-23 11 0,0 0-11 0,-1 22 11 16,1 6-11-16,0-28 16 0,0 0-16 0,0 33 17 16,1 5-17-16,-1-38 27 0,0 0-27 0,6 38 28 15,-3-3-28-15,-3-35 30 0,0 0-30 0,7 33 31 16,-1-2-31-16,-6-31 29 0,0 0-29 0,7 40 29 15,1 12-29-15,-8-52 25 0,0 0-25 0,9 53 25 16,0-3-25-16,-9-50 15 0,0 0-15 0,5 49 16 16,-3 6-16-16,-2-55 11 0,0 0-11 0,2 52 11 15,0-14-11-15,-2-38 11 0,0 0-11 0,1 33 11 16,-1 0-11-16,0-33 12 0,0 0-12 0,-3 29 12 0,-2-6-12 16,5-23 13-16,0 0-13 0,-6 19 13 15,1-5-13-15,5-14 10 0,0 0-10 0,-2 12 11 0,0-3-11 16,2-9 2-16,0 0-2 0,-1 6 3 0,1-6-3 15,0 0 0-15,0 0 0 0,0 0 0 0,-6 7 0 16,1 0-601-16</inkml:trace>
  <inkml:trace contextRef="#ctx0" brushRef="#br0" timeOffset="-52644.55">24682 17299 113 0,'0'0'0'0,"0"0"0"0,9 17 0 16,-9-17 0-16,0 0 0 0,5 14 0 0,-3-4 0 0,-2-10 1 15,0 0-1-15,2 11 2 0,3 1-2 0,-5-12 4 0,0 0-4 16,9 17 4-16,1 6-4 0,-10-23 9 0,0 0-9 15,9 19 9-15,-5-11-9 0,-4-8 7 0,0 0-7 16,0 0 8-16,0 0-8 0,0 0 5 0,0 0-5 16,3 9 5-16,4-6-5 0,-7-3 3 0,0 0-3 15,13-1 3-15,4-6-3 0,-17 7 6 0,0 0-6 0,18-12 7 16,-11-7-7-16,-7 19 10 0,0 0-10 0,4-23 10 16,-6 2-10-16,2 21 14 0,0 0-14 0,-4-21 14 15,-1-1-14-15,5 22 22 0,0 0-22 0,-7-19 22 16,3 5-22-16,4 14 24 0,0 0-24 0,-1-10 24 15,-5 1-24-15,6 9 19 0,0 0-19 0,-7-7 20 16,-2 4-20-16,9 3 13 0,0 0-13 0,-7-4 13 16,7 4-13-16,0 0-234 0</inkml:trace>
  <inkml:trace contextRef="#ctx0" brushRef="#br0" timeOffset="-51883.5">24890 17328 214 0,'0'0'0'16,"0"0"0"-16,0 0 0 0,0 0 0 0,0 0 0 0,0 0 0 16,0 0 0-16,0 0-1 0,0 0 1 15,0 0-1-15,0 0 1 0,0 0-1 0,0 0 1 0,0 0-1 16,0 0 1-16,0 0-1 0,0 0 1 0,0 0-1 15,6 9 1-15,-6-9-1 0,0 0 1 0,0 0 0 16,7 7 0-16,-7-7 0 0,0 0 0 0,0 0 0 16,7 7 0-16,-7-7 1 0,0 0-1 0,0 0 2 15,0 0-2-15,0 0 5 0,0 0-5 0,7 8 5 16,-2 6-5-16,-5-14 11 0,0 0-11 0,7 24 11 16,-3 13-11-16,-4-37 15 0,0 0-15 0,1 33 16 15,1-9-16-15,-2-24 23 0,0 0-23 0,4 19 24 0,-8 0-24 16,4-19 25-16,0 0-25 0,-3 17 25 0,-1-3-25 15,4-14 25-15,0 0-25 0,-2 10 26 0,2-3-26 16,0-7 18-16,0 0-18 0,0 0 18 0,0 0-18 16,0 0 11-16,0 0-11 0,0 0 12 0,9 4-12 15,-9-4 5-15,0 0-5 0,9-4 6 0,0-1-6 16,-9 5 2-16,0 0-2 0,10-7 2 0,1 2-2 16,-11 5 1-16,0 0-1 0,9-3 1 0,-9 3-1 0,0 0 0 15,0 0 0-15,10 0 1 0,-10 0-1 0,0 0 0 16,0 0 0-16,9 0 1 0,-9 0-1 0,0 0 2 15,0 0-2-15,7 10 2 0,0 5-2 0,-7-15 6 0,0 0-6 16,7 18 6-16,-1-3-6 0,-6-15 12 0,0 0-12 16,1 18 12-16,-2 6-12 0,1-24 16 0,0 0-16 15,-4 24 17-15,1-7-17 0,3-17 18 0,0 0-18 16,-2 13 18-16,-7 0-18 0,9-13 18 0,0 0-18 16,-9 14 18-16,0 0-18 0,9-14 21 0,0 0-21 0,-10 12 22 15,-3-3-22-15,13-9 30 0,0 0-30 0,-14 5 30 16,2-3-30-16,12-2 24 0,0 0-24 0,-9-2 24 15,0 0-24-15,9 2 12 0,0 0-12 0,-7-1 12 16,7 1-12-16,0 0 0 0,0 0 0 0,-10-2 1 16,10 2-1-16,0 0-2 0,0 0 2 0,-9-2-2 15,9 2 2-15,0 0-552 0</inkml:trace>
  <inkml:trace contextRef="#ctx0" brushRef="#br0" timeOffset="-51250.94">25053 17328 315 0,'0'0'0'0,"0"0"0"0,8 0 0 15,-8 0-1-15,0 0 1 0,6 2 0 0,2 1 0 16,-8-3 0-16,0 0 0 0,11 2 0 0,0-4 0 16,-11 2 1-16,0 0-1 0,14-1 1 0,2 1-1 15,-16 0 1-15,0 0-1 0,17-2 2 0,4 0-2 16,-21 2 9-16,0 0-9 0,20-3 10 0,1-3-10 16,-21 6 13-16,0 0-13 0,12-5 13 0,-3 2-13 0,-9 3 19 15,0 0-19-15,9 0 19 0,2 0-19 0,-11 0 26 16,0 0-26-16,8 0 27 0,-1 0-27 0,-7 0 27 15,0 0-27-15,6 0 27 0,1 0-27 0,-7 0 21 0,0 0-21 16,7 0 22-16,-7 0-22 0,0 0 13 0,0 0-13 16,9 0 14-16,-9 0-14 0,0 0 6 0,0 0-6 15,0 0 6-15,0 0-6 0,0 0-384 0</inkml:trace>
  <inkml:trace contextRef="#ctx0" brushRef="#br0" timeOffset="-50741.51">25109 17203 639 0,'0'0'0'0,"0"0"0"16,-12 11 0-16,12-11-7 0,0 0 7 0,-11 7-6 15,2-2 6-15,9-5 0 0,0 0 0 0,-7 2 0 0,-2-4 0 16,9 2 0-16,0 0 0 0,0 0 0 15,-8-2 0-15,8 2-2 0,0 0 2 0,0 0-1 0,0 0 1 16,0 0-2-16,0 0 2 0,0 0-1 0,0 0 1 16,0 0-3-16,0 0 3 0,0 0-2 0,0 9 2 15,0-9-1-15,0 0 1 0,0 0-1 0,8 7 1 16,-8-7 0-16,0 0 0 0,9 5 0 0,11 5 0 16,-20-10 5-16,0 0-5 0,22 11 6 0,1-3-6 15,-23-8 19-15,0 0-19 0,22 9 20 0,-5-2-20 0,-17-7 25 16,0 0-25-16,14 5 26 0,-7 0-26 0,-7-5 26 15,0 0-26-15,0 0 27 0,11 9-27 0,-11-9 26 16,0 0-26-16,0 0 26 0,4 7-26 0,-4-7 23 16,0 0-23-16,0 0 23 0,12 10-23 0,-12-10 18 0,0 0-18 15,5 9 19-15,-1 0-19 0,-4-9 15 0,0 0-15 16,3 8 16-16,1 4-16 0,-4-12 13 0,0 0-13 16,3 14 13-16,-3 0-13 0,0-14 8 0,0 0-8 15,-2 14 8-15,-3 0-8 0,5-14 4 0,0 0-4 0,-5 12 4 16,1 0-4-16,4-12 1 0,0 0-1 0,-3 12 2 15,-2-1-2-15,5-11 0 0,0 0 0 0,-7 12 0 16,-1-2 0-16,8-10 0 0,0 0 0 0,-7 7 0 16,0-2 0-16,7-5 0 0,0 0 0 0,0 0 0 15,-8 7 0-15,-1 0-680 0</inkml:trace>
  <inkml:trace contextRef="#ctx0" brushRef="#br0" timeOffset="-50411.47">25109 17377 147 0,'0'0'0'0,"11"-4"0"16,13-3 0-16,1 0-51 0</inkml:trace>
  <inkml:trace contextRef="#ctx0" brushRef="#br0" timeOffset="-49847.83">24989 17236 270 0,'0'0'0'0,"0"0"0"0,16 0 0 0,-16 0 1 16,0 0-1-16,16 0 2 0,-6 0-2 0,-10 0 3 0,0 0-3 16,13 0 3-16,-1 2-3 0,-12-2 4 0,0 0-4 15,11 5 4-15,-4 2-4 0,-7-7 2 0,0 0-2 16,7 7 3-16,5-2-3 0,-12-5 2 0,0 0-2 15,11 7 2-15,1 0-2 0,-12-7 6 0,0 0-6 0,12 7 6 16,1 2-6-16,-13-9 12 0,0 0-12 0,12 10 12 16,0-1-12-16,-12-9 14 0,0 0-14 0,6 8 15 15,-1-1-15-15,-5-7 20 0,0 0-20 0,0 0 20 16,5 11-20-16,-5-11 24 0,0 0-24 0,0 0 25 16,7 12-25-16,-7-12 25 0,0 0-25 0,6 10 25 15,1 2-25-15,-7-12 22 0,0 0-22 0,5 14 23 16,-3 2-23-16,-2-16 14 0,0 0-14 0,0 21 15 15,-2 3-15-15,2-24 10 0,0 0-10 0,-7 26 11 16,-2 1-11-16,9-27 5 0,0 0-5 0,-12 30 5 0,-4 3-5 16,16-33 0-16,0 0 0 0,-16 27 0 0,4-6 0 15,12-21-2-15,0 0 2 0,-14 16-2 0,3-8 2 16,11-8-5-16,0 0 5 0,-7 2-5 0,3-9 5 16,1 0-384-16</inkml:trace>
  <inkml:trace contextRef="#ctx0" brushRef="#br0" timeOffset="-49062.15">24933 17425 303 0,'0'0'0'0,"0"0"0"16,-9 5 0-16,9-5-1 0,0 0 1 0,0 0-1 15,-7 2 1-15,7-2-3 0,0 0 3 0,0 0-2 16,0 0 2-16,0 0-3 0,0 0 3 0,0 7-2 15,0-7 2-15,0 0-2 0,0 0 2 0,0 0-1 16,0 0 1-16,0 0-1 0,0 0 1 0,0 0 0 16,0 0 0-16,0 0 0 0,0 0 0 0,0 0 0 0,9-4 0 15,-9 4 1-15,0 0-1 0,7-1 1 0,8-3-1 16,-15 4 3-16,0 0-3 0,25-7 3 0,12-5-3 16,-37 12 9-16,0 0-9 0,43-14 10 0,1 2-10 15,-44 12 18-15,0 0-18 0,37-8 18 0,-9 2-18 16,-28 6 19-16,0 0-19 0,21-3 20 0,-7 1-20 15,-14 2 15-15,0 0-15 0,11 0 16 0,-4 2-16 16,-7-2 7-16,0 0-7 0,0 0 7 0,7 7-7 0,-7-7 5 16,0 0-5-16,0 0 5 0,3 7-5 0,-3-7 4 15,0 0-4-15,0 0 5 0,-3 7-5 0,3-7 6 0,0 0-6 16,-7 3 6-16,-6-3-6 0,13 0 5 0,0 0-5 16,-15-2 6-16,-3-1-6 0,18 3 7 0,0 0-7 15,-18-4 7-15,1 3-7 0,17 1 12 0,0 0-12 16,-18 0 12-16,0 1-12 0,18-1 12 0,0 0-12 15,-21 6 12-15,-7 6-12 0,28-12 10 0,0 0-10 16,-28 14 10-16,7-1-10 0,21-13 8 0,0 0-8 0,-18 13 8 16,2-5-8-16,16-8 6 0,0 0-6 0,-12 7 7 15,6-3-7-15,6-4 6 0,0 0-6 0,0 0 6 16,0 0-6-16,0 0 4 0,0 0-4 0,0 0 4 16,-5 5-4-16,5-5 2 0,0 0-2 0,0 0 2 15,0 0-2-15,0 0 0 0,0 0 0 0,13-4 0 16,-3 4 0-16,-10 0-6 0,0 0 6 0,16-3-6 15,7-2 6-15,-23 5-11 0,0 0 11 0,30-9-11 16,0-1 11-16,-30 10-13 0,0 0 13 0,28-11-12 16,-3-1 12-16,-25 12-13 0,0 0 13 0,19-12-12 0,-5 3 12 15,-14 9-8-15,0 0 8 0,7-3-8 0,-7 3 8 16,0 0-1-16,0 0 1 0,0 0-1 0,0 0 1 16,0 0 0-16,0 0 0 0,0 0 1 0,-7 7-1 15,7-7 3-15,0 0-3 0,-16 9 4 0,-7 3-4 16,1 0-328-16</inkml:trace>
  <inkml:trace contextRef="#ctx0" brushRef="#br0" timeOffset="-43898.24">25396 17203 225 0,'0'0'0'0,"0"0"0"16,0 0 0-16,0 0 8 0,0 0-8 0,0 0 9 15,0 0-9-15,0 0 20 0,0 0-20 0,0 0 20 16,0 0-20-16,0 0 28 0,0 0-28 0,-17 13 29 16,17-13-29-16,0 0 28 0,0 0-28 0,-9 1 29 15,9-1-29-15,0 0 24 0,0 0-24 0,-7-1 24 0,3-6-24 16,4 7 24-16,0 0-24 0,-7-14 24 0,6-9-24 15,1 23 31-15,0 0-31 0,1-33 32 0,6-5-32 16,-7 38 32-16,0 0-32 0,7-38 32 0,4 4-32 16,-11 34 30-16,0 0-30 0,11-28 30 0,-6 9-30 15,-5 19 18-15,0 0-18 0,2-12 19 0,-2 12-19 16,0 0 13-16,0 0-13 0,0-7 13 0,0 7-13 16,0 0 11-16,0 0-11 0,0 0 11 0,0 0-11 0,0 0 13 15,0 0-13-15,1 7 13 0,-1-7-13 0,0 0 17 16,0 0-17-16,0 0 18 0,0 0-18 0,0 0 20 15,0 0-20-15,0 0 20 0,0 0-20 0,0 0 20 0,0 0-20 16,8-5 20-16,-8 5-20 0,0 0 19 0,0 0-19 16,0 0 19-16,8 0-19 0,-8 0 18 0,0 0-18 15,0 0 18-15,0 0-18 0,0 0 19 0,0 0-19 16,0 0 20-16,9-4-20 0,-9 4 18 0,0 0-18 16,0 0 19-16,7-2-19 0,-7 2 18 0,0 0-18 15,0 0 18-15,0 0-18 0,0 0 19 0,0 0-19 0,4 9 20 16,-4-9-20-16,0 0 20 0,0 0-20 0,7 7 21 15,-5 0-21-15,-2-7 22 0,0 0-22 16,0 7 22-16,0-7-22 0,0 0 20 0,0 0-20 0,1 10 21 16,-1-10-21-16,0 0 19 0,0 0-19 0,2 9 20 15,-2-9-20-15,0 0 18 0,0 0-18 0,0 0 18 16,0 0-18-16,0 0 15 0,0 0-15 0,0 7 16 16,0-7-16-16,0 0 11 0,0 0-11 0,0 0 12 15,0 0-12-15,0 0 8 0,0 0-8 0,0 7 9 0,0-7-9 16,0 0 7-16,0 0-7 0,0 0 7 0,0 0-7 15,0 0 5-15,0 0-5 0,0 0 6 0,0 0-6 16,0 0 4-16,0 0-4 0,0 0 4 0,0 7-4 16,0-7 4-16,0 0-4 0,0 0 5 0,0 7-5 15,0-7 5-15,0 0-5 0,0 0 5 0,0 12-5 16,0-12 5-16,0 0-5 0,0 7 6 0,0-7-6 16,0 0 6-16,0 0-6 0,0 8 6 0,0-8-6 15,0 0 6-15,0 0-6 0,0 0 7 0,2 7-7 0,-2-7 5 16,0 0-5-16,0 0 6 0,0 0-6 0,0 0 4 15,0 0-4-15,7 5 5 0,-7-5-5 0,0 0 5 0,0 0-5 16,7 4 5-16,-7-4-5 0,0 0 5 0,0 0-5 16,18 7 6-16,-1-5-6 0,-17-2 4 0,0 0-4 15,21 0 5-15,2 0-5 0,-23 0 4 0,0 0-4 16,27 0 4-16,-1-2-4 0,-26 2 4 0,0 0-4 16,27 0 5-16,3-2-5 0,-30 2 1 0,0 0-1 15,30-3 2-15,-6 1-2 0,-24 2 1 0,0 0-1 0,29 0 1 16,9-2-1-16,-38 2 0 0,0 0 0 0,41-3 1 15,0-2-1-15,-41 5 0 0,0 0 0 0,45-9 1 16,3-2-1-16,-48 11 0 0,0 0 0 0,51-10 0 16,-7 3 0-16,-44 7 0 0,0 0 0 0,37-3 1 15,-3 1-1-15,-34 2 0 0,0 0 0 0,32 0 1 16,-1 2-1-16,-31-2 2 0,0 0-2 0,36 3 2 16,6 1-2-16,-42-4 4 0,0 0-4 0,46 1 4 15,0 1-4-15,-46-2 8 0,0 0-8 0,49 0 8 16,2-3-8-16,-51 3 10 0,0 0-10 0,48-4 11 0,-8 1-11 15,-40 3 12-15,0 0-12 0,36-4 13 0,-6 1-13 16,-30 3 12-16,0 0-12 0,31-4 12 0,1 3-12 16,-32 1 11-16,0 0-11 0,35 0 11 0,8 0-11 15,-43 0 10-15,0 0-10 0,42 0 10 0,-3 1-10 16,-39-1 8-16,0 0-8 0,39 2 8 0,7-2-8 16,-46 0 8-16,0 0-8 0,44-2 8 0,-9 1-8 15,-35 1 6-15,0 0-6 0,30-2 7 0,-2-3-7 16,-28 5 7-16,0 0-7 0,27-6 8 0,-3 1-8 0,-24 5 9 15,0 0-9-15,27-5 10 0,6-4-10 0,-33 9 9 16,0 0-9-16,32-6 10 0,-5 4-10 0,-27 2 8 0,0 0-8 16,31 0 8-16,12 0-8 0,-43 0 6 0,0 0-6 15,42-4 7-15,-7 3-7 0,-35 1 6 0,0 0-6 16,30-4 7-16,2-1-7 0,-32 5 5 0,0 0-5 16,30-5 5-16,-4 3-5 0,-26 2 6 0,0 0-6 15,23-2 7-15,0-1-7 0,-23 3 6 0,0 0-6 16,27-4 6-16,4 1-6 0,-31 3 6 0,0 0-6 0,34-2 6 15,-4 2-6-15,-30 0 5 0,0 0-5 0,32 0 6 16,5 0-6-16,-37 0 3 0,0 0-3 0,37 0 4 16,-5 2-4-16,-32-2 2 0,0 0-2 0,33 5 2 15,9 4-2-15,-42-9 1 0,0 0-1 0,37 8 1 16,-14-2-1-16,-23-6 0 0,0 0 0 0,29 5 1 16,9 9-1-16,-38-14 0 0,0 0 0 0,39 12 1 15,-7-5-1-15,-32-7 0 0,0 0 0 0,33 7 1 16,10 1-1-16,-43-8 0 0,0 0 0 0,40 7 1 0,-10-3-1 15,-30-4 0-15,0 0 0 0,27 1 0 0,-4 3 0 16,-23-4 0-16,0 0 0 0,23 5 0 0,1 2 0 16,-24-7 0-16,0 0 0 0,25 5 1 0,-4 0-1 15,-21-5 2-15,0 0-2 0,20 6 2 0,1-1-2 16,-21-5 2-16,0 0-2 0,19 7 2 0,-3 0-2 16,-16-7 3-16,0 0-3 0,18 5 3 0,10 0-3 15,-28-5 2-15,0 0-2 0,30 5 2 0,-5-3-2 16,-25-2 2-16,0 0-2 0,23 2 3 0,-1-2-3 15,-22 0 3-15,0 0-3 0,25 0 3 0,2 0-3 0,-27 0 3 16,0 0-3-16,23 0 3 0,-4 0-3 0,-19 0 2 16,0 0-2-16,21 0 3 0,2 0-3 0,-23 0 2 0,0 0-2 15,25 0 3-15,-4 1-3 0,-21-1 2 0,0 0-2 16,21 2 2-16,6-2-2 0,-27 0 2 0,0 0-2 16,24-3 2-16,-6-1-2 0,-18 4 1 0,0 0-1 15,14 0 2-15,-3 2-2 0,-11-2 2 0,0 0-2 16,14 2 2-16,7-4-2 0,-21 2 2 0,0 0-2 0,23-2 2 15,-2 2-2-15,-21 0 2 0,0 0-2 0,19 0 3 16,-5 0-3-16,-14 0 1 0,0 0-1 0,18 0 2 16,2 0-2-16,-20 0 1 0,0 0-1 0,22 0 2 15,1 0-2-15,-23 0 1 0,0 0-1 0,22 0 2 16,-3 0-2-16,-19 0 0 0,0 0 0 0,18 0 1 16,-1 0-1-16,-17 0 0 0,0 0 0 0,18-2 1 15,-1 2-1-15,-17 0 0 0,0 0 0 0,20 0 1 16,1-1-1-16,-21 1 0 0,0 0 0 0,19-4 0 15,3-1 0-15,-22 5 0 0,0 0 0 0,17-7 0 0,-4 2 0 16,-13 5-1-16,0 0 1 0,10-4 0 16,-1 3 0-16,-9 1-1 0,0 0 1 0,9-2 0 0,0 0 0 15,-9 2-1-15,0 0 1 0,7-1 0 0,-7 1 0 16,0 0-1-16,0 0 1 0,0 0-1 0,0 0 1 16,0 0-2-16,0 0 2 0,0 0-1 0,0 0 1 15,0 0-2-15,0 0 2 0,0 0-1 0,0 0 1 16,0 0-2-16,0 0 2 0,0 0-2 0,0 0 2 15,0 0-3-15,0 0 3 0,0 0-3 0,0 0 3 0,0 0-3 16,0 0 3-16,0 0-2 0,0 0 2 0,0 0-3 0,0 0 3 16,0 0-2-16,0 0 2 0,0 0-2 15,0 0 2-15,0 0-2 0,0 0 2 0,0 0-3 16,0 0 3-16,0 0-3 0,0 0 3 0,0 0-3 0,0 0 3 16,0 0-2-16,0 0 2 0,0 0-3 0,0 0 3 15,0 0-2-15,0 0 2 0,0 0-3 0,0 0 3 16,0 0-3-16,7 1 3 0,-7-1-4 0,0 0 4 0,0 0-3 15,0 0 3-15,0 0-3 0,0 0 3 0,0 0-3 16,2 9 3-16,-2-9-2 0,0 0 2 0,0 0-2 16,3 7 2-16,-3-7-1 0,0 0 1 0,0 0-1 15,4 8 1-15,-4-8-1 0,0 0 1 0,1 7 0 16,1 0 0-16,-2-7 0 0,0 0 0 0,2 9 0 16,0 5 0-16,-2-14 0 0,0 0 0 0,1 15 0 15,3 3 0-15,-4-18-1 0,0 0 1 0,3 17 0 16,1-3 0-16,-4-14-1 0,0 0 1 0,2 12-1 15,-2-2 1-15,0-10-2 0,0 0 2 0,2 7-1 16,1 4 1-16,-3-11-3 0,0 0 3 0,2 12-2 0,-2 2 2 16,0-14-4-16,0 0 4 0,2 12-3 0,1-2 3 15,-3-10-6-15,0 0 6 0,2 10-5 0,-2 3 5 16,0-13-6-16,0 0 6 0,0 13-6 0,2 0 6 16,-2-13-10-16,0 0 10 0,0 10-9 0,0 0 9 15,0-10-10-15,0 0 10 0,0 11-10 0,0-1 10 16,0-10-13-16,0 0 13 0,0 9-13 0,0-1 13 15,0-8-14-15,0 0 14 0,1 11-14 0,-1 1 14 0,0-12-17 16,0 0 17-16,0 15-17 0,2 6 17 0,-2-21-20 16,0 0 20-16,2 21-19 0,-2 3 19 0,0-24-19 15,0 0 19-15,-2 24-18 0,0-3 18 0,2-21-16 0,0 0 16 16,-1 18-16-16,-1-3 16 0,2-15-12 0,0 0 12 16,-2 14-12-16,0-2 12 0,2-12-10 0,0 0 10 15,0 9-9-15,2-2 9 0,-2-7-9 0,0 0 9 16,0 0-8-16,4 10 8 0,-4-10-8 0,0 0 8 15,0 0-8-15,0 10 8 0,0-10-11 0,0 0 11 0,0 0-11 16,0 0 11-16,0 0-20 0,0 0 20 0,0 0-20 16,0 0 20-16,0 0-1074 0</inkml:trace>
  <inkml:trace contextRef="#ctx0" brushRef="#br0" timeOffset="-43325.47">29402 17846 361 0,'0'0'0'0,"0"0"4"0,0 0-4 0,-7 10 5 0,0-1-5 16,7-9 2-16,0 0-2 0,-5 6 2 0,5-6-2 16,0 0 3-16,0 0-3 0,0 0 4 0,-7 6-4 15,7-6 3-15,0 0-3 0,0 0 3 0,-4-9-3 16,1 0-231-16</inkml:trace>
  <inkml:trace contextRef="#ctx0" brushRef="#br0" timeOffset="-42771.24">29381 17818 549 0,'0'0'0'0,"0"0"10"0,0 0-10 15,-5 10 10-15,0-1-10 0,5-9 5 0,0 0-5 16,0 0 5-16,-2 9-5 0,2-9 3 0,0 0-3 15,0 0 3-15,0 0-3 0,0 0 2 0,0 0-2 0,0 0 3 16,0 0-3-16,0 0 2 0,0 0-2 0,0 0 2 16,0 0-2-16,0 0 0 0,0 0 0 0,0 0 1 15,0 0-1-15,0 0 0 0,0 0 0 0,7-6 0 16,-7 6 0-16,0 0 0 0,0 0 0 0,3-10 0 16,-3 10 0-16,0 0-1 0,0 0 1 0,2-10 0 15,-2 10 0-15,0 0-1 0,0 0 1 0,-5-9-1 16,5 9 1-16,0 0 0 0,0 0 0 0,0 0 0 15,0 0 0-15,0 0 0 0,0 0 0 0,-9-4 1 16,9 4-1-16,0 0 1 0,0 0-1 0,0 0 2 16,-7-5-2-16,7 5 4 0,0 0-4 0,0 0 4 0,0 0-4 15,0 0 9-15,0 0-9 0,0 0 10 0,-5 9-10 16,5-9 12-16,0 0-12 0,0 0 12 0,0 0-12 16,0 0 13-16,0 0-13 0,0 0 14 0,0 0-14 15,0 0 13-15,0 0-13 0,0 0 13 0,0 0-13 16,0 0 7-16,0 0-7 0,7 2 7 0,-7-2-7 15,0 0 0-15,0 0 0 0,0 0 1 0,0 0-1 16,0 0-1-16,0 0 1 0,0 0-1 0,5-12 1 0,-5 12-11 16,0 0 11-16,0-11-11 0,-4 1 11 0,4 10-23 15,0 0 23-15,-3-9-22 0,-1 2 22 0,4 7-26 16,0 0 26-16,0 0-25 0,-7-7 25 0,7 7-14 0,0 0 14 16,0 0-13-16,-7 0 13 0,7 0-4 0,0 0 4 15,0 0-3-15,-7 2 3 0,7-2 1 0,0 0-1 16,0 0 1-16,-3 7-1 0,3-7 18 0,0 0-18 15,0 0 18-15,0 0-18 0,0 0 38 0,0 0-38 16,0 0 38-16,-2 7-38 0,2-7 44 0,0 0-44 16,0 0 44-16,0 0-44 0,0 0-513 0</inkml:trace>
  <inkml:trace contextRef="#ctx0" brushRef="#br0" timeOffset="-39267.11">25389 17866 91 0,'0'0'0'0,"0"0"4"0,0 0-4 0,34 2 5 16,-6 1-5-16,-28-3 14 0,0 0-14 0,25 2 15 16,-4-2-15-16,-21 0 25 0,0 0-25 0,21 0 25 15,0 0-25-15,-21 0 33 0,0 0-33 0,25 0 33 16,0 0-33-16,-25 0 33 0,0 0-33 0,24 0 34 0,1 0-34 15,-25 0 21-15,0 0-21 0,23 0 21 0,-4 2-21 16,-19-2 28-16,0 0-28 0,22 5 28 0,1 4-28 16,-23-9 26-16,0 0-26 0,30 14 27 0,8 3-27 15,-38-17 23-15,0 0-23 0,43 17 24 0,4-3-24 16,-47-14 19-16,0 0-19 0,44 10 19 0,-1-3-19 16,-43-7 15-16,0 0-15 0,44 6 16 0,2 1-16 15,-46-7 13-15,0 0-13 0,46 6 13 0,-8-4-13 16,-38-2 19-16,0 0-19 0,43 2 20 0,8 1-20 0,-51-3 23 15,0 0-23-15,53 4 24 0,0-1-24 0,-53-3 22 16,0 0-22-16,51 4 22 0,-4-1-22 0,-47-3 21 0,0 0-21 16,46 2 21-16,-2 0-21 0,-44-2 17 0,0 0-17 15,36 1 17-15,-15 3-17 0,-21-4 18 0,0 0-18 16,19 3 19-16,2 1-19 0,-21-4 17 0,0 0-17 16,22 3 18-16,-7 1-18 0,-15-4 15 0,0 0-15 15,15 1 15-15,-3 1-15 0,-12-2 17 0,0 0-17 0,11 2 17 16,-1 0-17-16,-10-2 15 0,0 0-15 0,5 1 15 15,-5-1-15-15,0 0 11 0,0 0-11 0,0 0 12 16,0 0-12-16,0 0 6 0,0 0-6 0,-5 4 6 16,-11 3-6-16,2 0-699 0</inkml:trace>
  <inkml:trace contextRef="#ctx0" brushRef="#br0" timeOffset="-38500.27">25912 17714 440 0,'0'0'0'0,"0"0"17"0,0 0-17 16,-13 16 18-16,3-3-18 0,10-13 18 0,0 0-18 0,-11 9 19 15,-1 0-19-15,12-9 33 0,0 0-33 0,-14 7 34 16,-1-4-34-16,15-3 51 0,0 0-51 0,-12 4 52 16,0 1-52-16,12-5 68 0,0 0-68 0,-13 8 68 15,-1 1-68-15,14-9 53 0,0 0-53 0,-16 5 53 16,2-1-53-16,14-4 41 0,0 0-41 0,-12 3 41 16,-6 2-41-16,18-5 31 0,0 0-31 0,-17 7 31 15,3-2-31-15,14-5 25 0,0 0-25 0,-13 4 25 16,1-1-25-16,12-3 19 0,0 0-19 0,-12 4 19 15,-1-1-19-15,13-3 15 0,0 0-15 0,-12 4 16 0,-4-1-16 16,16-3 13-16,0 0-13 0,-16 4 13 0,2 1-13 16,14-5 11-16,0 0-11 0,-12 9 12 0,1-1-12 15,11-8 6-15,0 0-6 0,-11 7 7 0,3 2-7 16,8-9 3-16,0 0-3 0,-13 12 4 0,4 2-4 16,9-14 3-16,0 0-3 0,-10 14 3 0,-2-2-3 15,12-12 3-15,0 0-3 0,-13 8 3 0,6-1-3 16,7-7 3-16,0 0-3 0,0 0 4 0,-5 9-4 15,5-9 5-15,0 0-5 0,0 0 6 0,3 7-6 0,-3-7 5 16,0 0-5-16,0 0 5 0,0 0-5 0,0 0 4 16,0 0-4-16,7 7 5 0,-1 0-5 0,-6-7 3 15,0 0-3-15,12 12 4 0,13 9-4 0,-25-21 1 0,0 0-1 16,24 22 2-16,-1-3-2 0,-23-19 0 0,0 0 0 16,25 17 1-16,5 2-1 0,-30-19 1 0,0 0-1 15,30 18 2-15,-3-4-2 0,-27-14 1 0,0 0-1 16,28 12 1-16,7 2-1 0,-35-14 0 0,0 0 0 0,37 13 1 15,-3 1-1-15,-34-14 0 0,0 0 0 0,31 12 1 16,-1-1-1-16,-30-11-1 0,0 0 1 0,25 12 0 16,-7-2 0-16,-18-10-9 0,0 0 9 0,17 12-9 15,4 11 9-15,1-1-918 0</inkml:trace>
  <inkml:trace contextRef="#ctx0" brushRef="#br0" timeOffset="-37234.83">27065 17721 457 0,'0'0'0'0,"0"0"25"16,0 0-25-16,0 0 25 0,-9 12-25 0,9-12 13 0,0 0-13 15,0 0 13-15,-7 10-13 0,7-10 38 16,0 0-38-16,0 0 38 0,0 0-38 0,0 0 49 0,0 0-49 16,-5 7 49-16,5-7-49 0,0 0 50 0,0 0-50 15,-5 7 51-15,5-7-51 0,0 0 44 0,0 0-44 16,0 0 45-16,0 0-45 0,0 0 39 0,0 0-39 15,-7 9 40-15,7-9-40 0,0 0 36 0,0 0-36 0,-4 12 36 16,2-5-36-16,2-7 31 0,0 0-31 0,-1 7 31 16,-1 0-31-16,2-7 31 0,0 0-31 0,-2 10 31 15,2 7-31-15,0-17 28 0,0 0-28 0,0 25 29 16,0 8-29-16,0-33 26 0,0 0-26 0,2 39 27 16,0 6-27-16,-2-45 21 0,0 0-21 0,1 49 21 15,3-1-21-15,-4-48 17 0,0 0-17 0,3 42 17 16,1-11-17-16,-4-31 7 0,0 0-7 0,5 28 8 15,2 1-8-15,-7-29 4 0,0 0-4 0,6 30 5 16,-3-11-5-16,-3-19 2 0,0 0-2 0,4 13 2 16,3 0-2-16,-7-13 1 0,0 0-1 0,7 8 1 0,0 1-1 15,-7-9 0-15,0 0 0 0,10 7 1 0,8 0-1 16,-18-7 0-16,0 0 0 0,23 3 1 0,7-8-1 16,-30 5 0-16,0 0 0 0,26-10 0 0,-6-4 0 15,-20 14 0-15,0 0 0 0,14-18 0 0,-5-2 0 16,-9 20-1-16,0 0 1 0,5-19 0 0,-5 5 0 15,0 14-1-15,0 0 1 0,0-11 0 0,0 4 0 0,0 7-1 16,0 0 1-16,0-6-1 0,0 6 1 0,0 0-1 16,0 0 1-16,0 0-1 0,0 0 1 0,0 0-1 15,0 0 1-15,0 0-1 0,0 0 1 0,0 0-1 16,0 0 1-16,0 0 0 0,7 6 0 0,-7-6 0 16,0 0 0-16,0 0 0 0,9 7 0 0,-9-7 0 0,0 0 0 15,14 14 0-15,16 12 0 0,-30-26-1 0,0 0 1 16,33 26-1-16,-6-9 1 0,-27-17-3 0,0 0 3 15,25 14-3-15,-1-2 3 0,-24-12-5 0,0 0 5 16,25 9-4-16,-4-2 4 0,-21-7-8 0,0 0 8 0,20-3-8 16,-1-11 8-16,-19 14-6 0,0 0 6 0,18-25-6 15,-4-7 6-15,-14 32-4 0,0 0 4 0,7-42-4 16,-7-5 4-16,0 47-3 0,0 0 3 0,-2-53-2 16,0-4 2-16,2 57-1 0,0 0 1 0,-3-56-1 15,-6 13 1-15,9 43 0 0,0 0 0 0,-12-33 0 16,-1 11 0-16,13 22 0 0,0 0 0 0,-9-14 1 15,6 5-1-15,3 9 2 0,0 0-2 0,0 0 3 16,0 0-3-16,0 0 3 0,0 0-3 0,0 0 4 16,-7 9-4-16,7-9 4 0,0 0-4 0,2 17 5 15,5 18-5-15,-7-35 2 0,0 0-2 0,7 31 2 0,-2-14-2 16,0 0-951-16</inkml:trace>
  <inkml:trace contextRef="#ctx0" brushRef="#br0" timeOffset="-36736.07">27825 18295 129 0,'0'0'0'16,"0"0"32"-16,0 0-32 0,0 0 33 0,-7 13-33 15,7-13 42-15,0 0-42 0,-1 7 42 0,1-1-42 16,0-6 38-16,0 0-38 0,1 11 38 0,3 3-38 16,-4-14 30-16,0 0-30 0,5 22 30 0,2 9-30 0,-7-31 24 15,0 0-24-15,7 31 25 0,0-8-25 0,-7-23 15 16,0 0-15-16,7 21 15 0,-1-4-15 0,-1 0-310 16</inkml:trace>
  <inkml:trace contextRef="#ctx0" brushRef="#br0" timeOffset="-36375.72">27691 18169 361 0,'-3'-7'0'0,"3"7"2"0,0 0-2 0,-9-31 3 16,4 7-3-16,5 24 7 0,0 0-7 0,-2-14 7 15,2 14-7-15,0 0 11 0,0 0-11 0,0 0 12 16,2-7-12-16,-2 7 17 0,0 0-17 0,0 0 18 0,0 0-18 16,0 0 25-16,0 0-25 0,0 0 26 0,0 0-26 15,0 0 29-15,0 0-29 0,0 0 29 0,7-7-29 16,-7 7 25-16,0 0-25 0,0 0 26 0,3-7-26 15,-3 7 33-15,0 0-33 0,0 0 33 0,6-12-33 16,-6 12 36-16,0 0-36 0,1-7 36 0,-1 7-36 16,0 0 32-16,0 0-32 0,0 0 32 0,0 0-32 15,0 0 22-15,0 0-22 0,0 0 22 0,0 0-22 0,0 0-573 16</inkml:trace>
  <inkml:trace contextRef="#ctx0" brushRef="#br0" timeOffset="-35802.17">28009 18365 393 0,'0'0'0'16,"0"0"0"-16,0 0 0 0,7 0 1 0,-7 0-1 16,0 0 0-16,0 0 0 0,0 0 0 0,0 0 0 0,0 0 0 15,0 0 0-15,0 0 1 0,0 0-1 0,0 0 3 16,0 0-3-16,0 0 4 0,0 0-4 0,0 0 18 16,0 0-18-16,-5 8 19 0,-2 1-19 0,7-9 41 15,0 0-41-15,-8 10 42 0,5 3-42 0,3-13 55 16,0 0-55-16,-5 15 56 0,-6 2-56 0,11-17 54 0,0 0-54 15,-11 21 55-15,4 0-55 0,7-21 49 0,0 0-49 16,-8 17 49-16,-5-1-49 0,13-16 44 0,0 0-44 16,-10 14 45-16,3-6-45 0,7-8 33 0,0 0-33 15,-4 9 33-15,1 1-33 0,3-10 26 0,0 0-26 0,-2 9 27 16,-2 0-27-16,4-9 18 0,0 0-18 0,-2 7 18 16,2-7-18-16,0 0 11 0,0 0-11 0,-3 12 11 15,1-5-11-15,2-7 6 0,0 0-6 0,0 0 7 16,2 10-7-16,-2-10 0 0,0 0 0 0,0 0 0 15,9 5 0-15,-2 0-780 0</inkml:trace>
  <inkml:trace contextRef="#ctx0" brushRef="#br0" timeOffset="-34617.49">28115 18185 167 0,'0'0'0'0,"0"0"18"0,0 0-18 15,-7-2 19-15,7 2-19 0,0 0 40 0,0 0-40 16,-6 7 40-16,6-2-40 0,0-5 49 0,0 0-49 16,2 9 49-16,-2 1-49 0,0-10 56 0,0 0-56 15,2 17 56-15,3 9-56 0,-5-26 50 0,0 0-50 0,5 33 50 16,1 2-50-16,-6-35 39 0,0 0-39 0,5 33 40 16,2-6-40-16,-7-27 30 0,0 0-30 0,5 26 31 15,-1 0-31-15,-4-26 27 0,0 0-27 0,3 25 27 16,1-8-27-16,-4-17 25 0,0 0-25 0,3 12 26 15,-3-3-26-15,0-9 18 0,0 0-18 0,0 8 18 16,0-1-18-16,0-7 8 0,0 0-8 0,0 0 8 16,4 9-8-16,-4-9 3 0,0 0-3 0,0 0 4 15,2-10-4-15,-2 10 0 0,0 0 0 0,-2-20 1 16,-2-12-1-16,4 32 0 0,0 0 0 0,-3-37 0 0,1-3 0 16,2 40-2-16,0 0 2 0,0-38-1 0,4 4 1 15,-4 34-4-15,0 0 4 0,3-31-4 0,-1-1 4 16,-2 32-7-16,0 0 7 0,0-27-7 0,2 8 7 15,-2 19-5-15,0 0 5 0,3-12-4 0,-1 3 4 16,-2 9-2-16,0 0 2 0,0 0-2 0,0 0 2 16,0 0-1-16,0 0 1 0,0 0-1 0,0 0 1 15,0 0-1-15,0 0 1 0,0 0-1 0,0 0 1 0,0 0-2 16,0 0 2-16,5 7-1 0,-5-7 1 0,0 0-2 16,0 0 2-16,0 0-1 0,6 9 1 0,-6-9-2 15,0 0 2-15,0 8-1 0,0 1 1 0,0-9-1 0,0 0 1 16,0 12-1-16,0 14 1 0,0-26-1 15,0 0 1-15,0 31 0 0,0 2 0 0,0-33 0 0,0 0 0 16,-2 26 0-16,-2-9 0 0,4-17 3 0,0 0-3 16,-3 12 4-16,-1-3-4 0,4-9 6 0,0 0-6 15,-2 7 7-15,2-7-7 0,0 0 7 0,0 0-7 16,-5 7 7-16,5-7-7 0,0 0 5 0,0 0-5 0,-12-7 5 16,5-3-5-16,7 10 2 0,0 0-2 0,-5-16 2 15,1-5-2-15,4 21 5 0,0 0-5 0,-4-26 5 16,1-3-5-16,3 29 9 0,0 0-9 0,-4-28 10 15,1 0-10-15,3 28 14 0,0 0-14 0,-2-31 14 16,0 0-14-16,2 31 18 0,0 0-18 0,-1-33 18 16,1-1-18-16,0 34 18 0,0 0-18 0,0-33 19 15,0 5-19-15,0 28 14 0,0 0-14 0,0-21 14 16,0 9-14-16,0 12 6 0,0 0-6 0,0 0 6 16,0 0-6-16,0 0 2 0,0 0-2 0,0 0 3 0,7 11-3 15,-7-11 1-15,0 0-1 0,3 15 1 0,2 11-1 16,-5-26 1-16,0 0-1 0,8 28 1 0,-3-2-1 15,-5-26 4-15,0 0-4 0,3 24 4 0,1 2-4 16,-4-26 5-16,0 0-5 0,3 31 6 0,3 11-6 16,-6-42 6-16,0 0-6 0,5 39 7 0,-2-4-7 15,-3-35 4-15,0 0-4 0,2 26 5 0,0-9-5 16,-2-17 5-16,0 0-5 0,4 14 5 0,-3-3-5 16,-1-11 3-16,0 0-3 0,0 8 3 0,2-1-3 0,-2-7 1 15,0 0-1-15,0 0 1 0,4-14-1 0,-4 14-1 16,0 0 1-16,0-22 0 0,-2-8 0 0,2 30-4 0,0 0 4 15,-4-31-3-15,3 2 3 0,1 29-11 16,0 0 11-16,0-30-10 0,0-1 10 0,0 31-12 0,0 0 12 16,0-27-12-16,0 6 12 0,0 21-7 0,0 0 7 15,-2-14-7-15,-2 5 7 0,4 9-3 0,0 0 3 16,-2-7-2-16,2 7 2 0,0 0-1 0,0 0 1 0,0 0 0 16,0 0 0-16,0 0 0 0,0 0 0 0,0 0 0 15,0 0 0-15,0 0 0 0,0 0 0 0,0 0 0 16,9 7 0-16,-9-7 0 0,0 0 0 0,0 0 1 15,7 14-1-15,-7-14 0 0,0 0 0 0,9 21 1 16,11 19-1-16,-20-40 0 0,0 0 0 0,21 48 1 16,0 4-1-16,-21-52-1 0,0 0 1 0,18 52 0 15,-8-2 0-15,-10-50-5 0,0 0 5 0,5 43-4 16,-6-8 4-16,-1 0-729 0</inkml:trace>
  <inkml:trace contextRef="#ctx0" brushRef="#br0" timeOffset="-33715.88">28444 18012 545 0,'-3'8'0'0,"3"-8"7"0,0 0-7 0,-18 28 7 0,2-4-7 15,16-24 0-15,0 0 0 0,-10 16 0 0,3-8 0 16,7-8 1-16,0 0-1 0,0 0 1 0,-11 7-1 16,11-7 2-16,0 0-2 0,0 0 2 0,0 0-2 15,0 0 3-15,0 0-3 0,0 0 4 0,0 0-4 16,0 0 5-16,0 0-5 0,0 0 5 0,7 0-5 16,-7 0 4-16,0 0-4 0,7-1 4 0,4-1-4 15,-11 2 2-15,0 0-2 0,12-2 2 0,2 2-2 0,-14 0 1 16,0 0-1-16,18 0 1 0,7 0-1 0,-25 0 0 15,0 0 0-15,33 0 1 0,6-3-1 0,-39 3 2 0,0 0-2 16,42-4 3-16,1-1-3 0,-43 5 2 0,0 0-2 16,40-9 2-16,-3-1-2 0,-37 10 3 0,0 0-3 15,34-9 3-15,-9 6-3 0,-25 3 2 0,0 0-2 16,22 0 3-16,5 0-3 0,-27 0 4 0,0 0-4 16,28-2 4-16,0-1-4 0,-28 3 6 0,0 0-6 15,32-4 6-15,5 1-6 0,-37 3 8 0,0 0-8 0,37-7 8 16,2-2-8-16,-39 9 9 0,0 0-9 0,42-8 9 15,4 2-9-15,-46 6 7 0,0 0-7 0,43-5 8 16,-8 0-8-16,-35 5 6 0,0 0-6 0,26-2 6 16,-6 4-6-16,-20-2 5 0,0 0-5 0,16 3 5 15,5 1-5-15,-21-4 12 0,0 0-12 0,21 2 13 16,-2-2-13-16,-19 0 18 0,0 0-18 0,20 0 18 16,1 0-18-16,-21 0 21 0,0 0-21 0,19-2 22 15,-3 0-22-15,-16 2 16 0,0 0-16 0,16-2 17 16,3 2-17-16,-19 0 16 0,0 0-16 0,20 0 16 0,-4-1-16 15,-16 1 14-15,0 0-14 0,14-4 14 0,-4 1-14 16,-10 3 10-16,0 0-10 0,9-2 11 0,-9 2-11 16,0 0 4-16,0 0-4 0,11 4 5 0,-11-4-5 15,0 0 1-15,0 0-1 0,0 0 2 0,0 0-2 16,0 0 0-16,0 0 0 0,-9 5 0 0,0-2 0 16,9-3-2-16,0 0 2 0,-10 0-1 0,-1-7 1 15,0 0-642-15</inkml:trace>
  <inkml:trace contextRef="#ctx0" brushRef="#br0" timeOffset="-32951.93">29184 17714 623 0,'0'0'0'0,"0"0"1"0,0 0-1 0,1 9 2 15,1-1-2-15,-2-8-2 0,0 0 2 0,2 7-1 16,-2-7 1-16,0 0-1 0,0 0 1 0,5 9 0 0,-5-9 0 16,0 0 0-16,0 0 0 0,7 3 0 0,-7-3 0 15,0 0 1-15,0 0-1 0,7 6 1 0,-7-6-1 16,0 0 3-16,0 0-3 0,7 6 3 0,-7-6-3 16,0 0 3-16,0 0-3 0,11 11 4 0,1 4-4 15,-12-15 2-15,0 0-2 0,18 21 3 0,-2 0-3 0,-16-21 7 16,0 0-7-16,14 17 7 0,-2 1-7 0,-12-18 11 15,0 0-11-15,11 15 11 0,-1-1-11 0,-10-14 15 16,0 0-15-16,11 12 15 0,0-2-15 0,-11-10 16 0,0 0-16 16,10 9 17-16,-1 0-17 0,-9-9 19 0,0 0-19 15,5 7 19-15,-5-7-19 0,0 0 18 0,0 0-18 16,4 8 19-16,-4-8-19 0,0 0 18 0,0 0-18 16,10 6 18-16,-10-6-18 0,0 0 13 0,0 0-13 15,11 12 14-15,-6-5-14 0,-5-7 10 0,0 0-10 0,4 7 10 16,-2-1-10-16,-2-6 7 0,0 0-7 0,1 7 8 15,3 0-8-15,-4-7 6 0,0 0-6 0,0 0 6 16,7 11-6-16,-7-11 6 0,0 0-6 0,0 0 6 16,5 8-6-16,-5-8 7 0,0 0-7 0,0 0 7 15,0 7-7-15,0-7 10 0,0 0-10 0,0 0 11 16,0 0-11-16,0 0 18 0,0 0-18 0,0 0 19 16,0 0-19-16,0 0 26 0,0 0-26 0,0 0 26 15,0 0-26-15,0 0 32 0,0 0-32 0,-7-1 32 16,7 1-32-16,0 0 33 0,0 0-33 0,-7 6 34 15,7-6-34-15,0 0 33 0,0 0-33 0,-7 9 34 16,2 1-34-16,5-10 30 0,0 0-30 0,-9 14 30 0,-5 4-30 16,14-18 36-16,0 0-36 0,-16 20 36 0,0 6-36 15,16-26 38-15,0 0-38 0,-18 28 38 0,-3 1-38 16,21-29 33-16,0 0-33 0,-30 26 33 0,-9 4-33 16,39-30 27-16,0 0-27 0,-51 31 28 0,-12 4-28 15,63-35 16-15,0 0-16 0,-66 32 17 0,7-6-17 16,0 0-1157-16</inkml:trace>
  <inkml:trace contextRef="#ctx0" brushRef="#br0" timeOffset="-13807.21">25785 15738 113 0,'0'0'0'0,"0"0"0"15,0 0 0-15,0 0 11 0,0 0-11 0,-25-25 12 16,11 13-12-16,14 12 29 0,0 0-29 0,-14-5 29 15,1 2-29-15,13 3 27 0,0 0-27 0,-14 1 28 16,-3 6-28-16,17-7 46 0,0 0-46 0,-18 7 46 16,6 5-46-16,12-12 31 0,0 0-31 0,-15 13 32 0,-2-1-32 15,17-12 28-15,0 0-28 0,-20 7 29 0,1-1-29 16,19-6 24-16,0 0-24 0,-16 6 25 0,4-1-25 16,12-5 19-16,0 0-19 0,-11 7 19 0,1 0-19 15,10-7 17-15,0 0-17 0,-13 8 18 0,-8 4-18 16,21-12 14-16,0 0-14 0,-21 14 15 0,7-2-15 15,14-12 11-15,0 0-11 0,-13 13 11 0,-2 0-11 16,15-13 8-16,0 0-8 0,-16 18 9 0,2-1-9 0,14-17 4 16,0 0-4-16,-11 17 5 0,0 2-5 0,11-19 1 15,0 0-1-15,-10 19 1 0,-1-3-1 0,11-16 0 16,0 0 0-16,-9 17 0 0,1 2 0 0,8-19-5 0,0 0 5 16,-7 26-4-16,1 5 4 0,6-31-7 0,0 0 7 15,-5 33-7-15,0 2 7 0,5-35-6 0,0 0 6 16,-4 33-6-16,4-6 6 0,0-27-3 0,0 0 3 15,4 26-3-15,1-1 3 0,-5-25-2 0,0 0 2 16,3 20-1-16,-3 1 1 0,0-21-1 0,0 0 1 0,2 21 0 16,4 1 0-16,-6-22 0 0,0 0 0 15,7 21 0-15,-4-5 0 0,-3-16 0 0,0 0 0 0,2 15 1 16,1-1-1-16,-3-14 2 0,0 0-2 0,6 16 2 16,1 3-2-16,-7-19 3 0,0 0-3 0,5 21 4 15,-1-2-4-15,-4-19 3 0,0 0-3 0,1 13 4 16,1-2-4-16,-2-11 3 0,0 0-3 0,4 9 4 15,1 1-4-15,-5-10 2 0,0 0-2 0,7 12 2 16,2 2-2-16,-9-14 2 0,0 0-2 0,9 14 3 16,-1 0-3-16,-8-14 0 0,0 0 0 0,11 12 0 0,1 0 0 15,-12-12-1-15,0 0 1 0,16 12 0 0,2 2 0 16,-18-14-1-16,0 0 1 0,19 14-1 0,1-4 1 16,-20-10-3-16,0 0 3 0,19 9-3 0,6-2 3 15,-25-7 0-15,0 0 0 0,24 3 0 0,-1-1 0 16,-23-2 0-16,0 0 0 0,23-2 0 0,4-3 0 15,-27 5 1-15,0 0-1 0,26-9 1 0,-3-6-1 16,-23 15 1-16,0 0-1 0,21-18 2 0,-1 4-2 0,-20 14 1 16,0 0-1-16,17-12 2 0,1-2-2 0,-18 14 1 15,0 0-1-15,16-17 2 0,0-2-2 0,-16 19 2 16,0 0-2-16,16-21 2 0,1 2-2 0,-17 19 4 16,0 0-4-16,16-15 4 0,-5 1-4 0,-11 14 9 0,0 0-9 15,7-12 10-15,-2 1-10 0,-5 11 10 0,0 0-10 16,5-8 11-16,1-1-11 0,-6 9 12 0,0 0-12 15,5-9 12-15,-1 1-12 0,-4 8 10 0,0 0-10 16,3-11 10-16,2-1-10 0,-5 12 9 0,0 0-9 0,6-15 10 16,-5-4-10-16,-1 19 9 0,0 0-9 0,-1-26 9 15,1-5-9-15,0 31 11 0,0 0-11 0,1-39 12 16,-1-6-12-16,0 45 15 0,0 0-15 0,-1-50 15 16,-1 2-15-16,2 48 22 0,0 0-22 0,-5-45 23 15,1 3-23-15,4 42 26 0,0 0-26 0,-3-36 27 16,-3 1-27-16,6 35 29 0,0 0-29 0,-9-33 29 15,-1 1-29-15,10 32 28 0,0 0-28 0,-11-33 28 16,1 2-28-16,10 31 35 0,0 0-35 0,-11-25 35 16,0 10-35-16,11 15 31 0,0 0-31 0,-12-12 32 15,-4 3-32-15,16 9 26 0,0 0-26 0,-17-9 27 0,1-8-27 16,16 17 18-16,0 0-18 0,-16-21 19 0,-2-3-19 16,18 24 9-16,0 0-9 0,-19-28 10 0,-2-3-10 15,21 31 2-15,0 0-2 0,-23-33 3 0,0 2-3 16,23 31-1-16,0 0 1 0,-35-22-1 0,-24 8 1 15,3 0-913-15</inkml:trace>
  <inkml:trace contextRef="#ctx0" brushRef="#br0" timeOffset="-5987.99">25650 16241 225 0,'0'0'0'0,"0"0"0"0,0 0 0 0,0 0 1 16,0 0-1-16,0 0 2 0,0 0-2 0,0 0 5 15,0 0-5-15,0 0 5 0,0 0-5 0,0 0 2 0,0 0-2 16,0 0 2-16,20 2-2 0,-20-2 4 0,0 0-4 16,0 0 5-16,2 7-5 0,-2-7 4 0,0 0-4 15,0 0 5-15,3 9-5 0,-3-9 6 0,0 0-6 16,4 10 6-16,-1 0-6 0,1 1-144 0</inkml:trace>
  <inkml:trace contextRef="#ctx0" brushRef="#br0" timeOffset="-4562.07">25686 16714 169 0,'0'0'0'0,"0"0"0"16,0 0 0-16,0 0 4 0,0 0-4 0,0 0 5 15,0 0-5-15,0 0 13 0,0 0-13 0,0-7 13 16,0 7-13-16,0 0 21 0,0 0-21 0,0 0 22 16,0 0-22-16,0 0 19 0,0 0-19 0,0 7 20 15,0-7-20-15,0 0 14 0,0 0-14 0,0 0 15 16,0 7-15-16,0-7 12 0,0 0-12 0,0 0 13 0,0 12-13 15,0-12 9-15,0 0-9 0,0 10 9 0,0 2-9 16,0-12 10-16,0 0-10 0,0 14 10 0,-2 0-10 16,2-14 9-16,0 0-9 0,-4 10 10 0,1-3-10 15,3-7 11-15,0 0-11 0,0 0 11 0,-4 11-11 16,4-11 12-16,0 0-12 0,0 0 12 0,0 0-12 16,0 0 19-16,0 0-19 0,0 0 19 0,-7 3-19 0,7-3 24 15,0 0-24-15,0 0 24 0,-8-14-24 0,8 14 25 16,0 0-25-16,-6-10 25 0,3 1-25 0,3 9 20 15,0 0-20-15,-4-7 21 0,4 7-21 0,0 0 13 16,0 0-13-16,-12-10 13 0,12 10-13 0,0 0 9 0,0 0-9 16,-5-9 10-16,5 9-10 0,0 0 8 0,0 0-8 15,0 0 9-15,-2-10-9 0,2 10 6 0,0 0-6 16,0-10 7-16,0-3-7 0,0 13 7 0,0 0-7 16,2-13 8-16,-1 4-8 0,-1 9 6 0,0 0-6 15,2-7 7-15,-2 7-7 0,0 0 4 0,0 0-4 0,0 0 5 16,0 0-5-16,0 0 2 0,0 0-2 0,7-7 3 15,-7 7-3-15,0 0 1 0,0 0-1 0,0 0 2 16,5 9-2-16,-5-9 0 0,0 0 0 0,0 0 1 16,4 7-1-16,-4-7 0 0,0 0 0 0,0 0 0 15,3 7 0-15,-3-7 0 0,0 0 0 0,0 0 0 16,4 6 0-16,-4-6 0 0,0 0 0 0,0 0 0 16,0 0 0-16,0 0 0 0,0 0 0 0,9-10 0 15,-7-5 0-15,-2 15-1 0,0 0 1 0,1-20-1 16,1 3 1-16,-2 17-1 0,0 0 1 0,0-14-1 15,-2-1 1-15,2 15-2 0,0 0 2 0,-1-14-1 0,-1 7 1 16,2 7-2-16,0 0 2 0,0 0-2 0,0 0 2 16,0 0-1-16,0 0 1 0,0 0 0 0,0 0 0 15,0 0 0-15,0 0 0 0,0 0 0 0,0 0 0 16,0 0 0-16,0 0 0 0,0 0 0 0,-5 9 0 16,5-9 0-16,0 0 0 0,-4 8 1 0,2 3-1 15,2-11 1-15,0 0-1 0,-2 10 1 0,1-3-1 0,1-7 1 16,0 0-1-16,0 0 1 0,0 12-1 0,0-12 0 15,0 0 0-15,1 7 1 0,-1-7-1 0,0 0 0 16,0 0 0-16,4 9 0 0,-4-9 0 0,0 0 0 0,0 0 0 16,0 0 0-16,0 0 0 0,0 0-1 0,0 0 1 15,0 0 0-15,0 0 0 0,0 0-1 0,0 0 1 16,0 0 0-16,0 0 0 0,0 0-2 0,0 0 2 16,0 0-1-16,0 0 1 0,0 0-2 0,0 0 2 15,4-11-1-15,-1 4 1 0,-3 7-2 0,0 0 2 0,0 0-2 16,5-8 2-16,-5 8-1 0,0 0 1 15,0 0-1-15,0 0 1 0,0 0-1 0,0 0 1 0,0 0 0 16,2 14 0-16,-2-14 0 0,0 0 0 0,0 15 0 16,0 13 0-16,0-28 0 0,0 0 0 0,0 26 0 15,0-5 0-15,0-21 0 0,0 0 0 0,0 13 1 16,0-6-1-16,0-7 2 0,0 0-2 0,0 0 3 16,0 9-3-16,0-9 5 0,0 0-5 0,0 0 5 15,0 0-5-15,0 0 9 0,0 0-9 0,-7-5 10 16,11-13-10-16,-4 18 10 0,0 0-10 0,5-24 10 0,-2-3-10 15,-3 27 11-15,0 0-11 0,0-26 12 0,0 8-12 16,0 18 9-16,0 0-9 0,2-10 10 0,-2 10-10 16,0 0 7-16,0 0-7 0,5-9 8 0,-5 9-8 15,0 0 5-15,0 0-5 0,0 0 5 0,0 0-5 16,0 0 3-16,0 0-3 0,2-7 3 0,-2 7-3 16,0 0 2-16,0 0-2 0,0 0 2 0,0 0-2 15,0 0 2-15,0 0-2 0,0 0 3 0,4 23-3 16,-4-23 2-16,0 0-2 0,9 34 2 0,6 13-2 0,1 2-586 15</inkml:trace>
  <inkml:trace contextRef="#ctx0" brushRef="#br0" timeOffset="-1994.49">29346 16781 371 0,'0'0'0'0,"0"0"0"15,0 0 0-15,0 0 13 0,0 0-13 0,-9-17 13 16,0 0-13-16,9 17 37 0,0 0-37 0,-9-21 38 15,4-7-38-15,5 28 61 0,0 0-61 0,-3-31 62 16,-1-4-62-16,4 35 60 0,0 0-60 0,-4-34 61 0,1 3-61 16,3 31 51-16,0 0-51 0,-4-28 51 15,1 2-51-15,3 26 39 0,0 0-39 0,-4-19 40 0,1 9-40 16,3 10 25-16,0 0-25 0,-2-9 25 0,2 0-25 16,0 9 17-16,0 0-17 0,2-7 17 0,-2 7-17 15,0 0 13-15,0 0-13 0,0 0 14 0,5-10-14 16,-5 10 13-16,0 0-13 0,4-7 13 0,-4 7-13 15,0 0 11-15,0 0-11 0,1-9 12 0,-1 9-12 16,0 0 11-16,0 0-11 0,0 0 11 0,0 0-11 16,0 0 7-16,0 0-7 0,0 0 7 0,0 0-7 0,0 0 1 15,0 0-1-15,0 0 1 0,0 0-1 0,0 0-1 16,0 0 1-16,0 0-1 0,4 13 1 0,-4-13-10 16,0 0 10-16,2 10-10 0,-1 5 10 0,-1-15-20 0,0 0 20 15,4 28-19-15,1 17 19 0,-5-45-24 0,0 0 24 16,6 47-24-16,-3-9 24 0,-3-38-20 0,0 0 20 15,0 29-20-15,0-4 20 0,0-25-19 0,0 0 19 16,2 22-18-16,0-1 18 0,-2-21-14 0,0 0 14 0,-2 19-13 16,-2 2 13-16,4-21-9 0,0 0 9 0,-1 15-8 15,-1-4 8-15,2-11-3 0,0 0 3 0,0 7-2 16,0-7 2-16,0 0-1 0,0 0 1 0,3 8 0 16,-3-8 0-16,0 0 0 0,0 0 0 0,0 0 1 15,0 0-1-15,0 0 2 0,0 0-2 0,-8-3 3 16,8 3-3-16,0 0 9 0,0 0-9 0,1-18 10 15,3-6-10-15,-4 24 19 0,0 0-19 0,2-34 19 16,-4-4-19-16,2 38 30 0,0 0-30 0,-2-44 30 16,4 1-30-16,-2 43 30 0,0 0-30 0,3-40 30 15,-1 11-30-15,-2 29 26 0,0 0-26 0,2-23 26 0,1 6-26 16,-3 17 23-16,0 0-23 0,2-10 23 0,-2 10-23 16,0 0 20-16,0 0-20 0,-3-9 20 0,3 9-20 15,0 0 13-15,0 0-13 0,0 0 13 0,0 0-13 16,0 0 6-16,0 0-6 0,0 0 7 0,0 0-7 15,0 0 1-15,0 0-1 0,0 0 1 0,1 7-1 16,-1-7-1-16,0 0 1 0,2 7 0 0,-2 3 0 16,0-10-5-16,0 0 5 0,0 14-4 0,0 3 4 0,0-17-9 15,0 0 9-15,0 25-8 0,0 7 8 0,0-32-8 16,0 0 8-16,-2 33-8 0,-1-7 8 0,3-26-7 16,0 0 7-16,-4 23-7 0,3-4 7 0,1-19-7 0,0 0 7 15,-2 17-7-15,2-3 7 0,0-14-7 0,0 0 7 16,0 9-7-16,-2-2 7 0,2-7-5 0,0 0 5 15,0 0-4-15,-7 5 4 0,7-5-2 0,0 0 2 16,0 0-2-16,0 0 2 0,0 0-1 0,0 0 1 16,2-7 0-16,1-5 0 0,-3 12 0 0,0 0 0 0,4-21 0 15,-2-5 0-15,-2 26 3 0,0 0-3 0,1-31 3 16,1-4-3-16,-2 35 8 0,0 0-8 0,2-31 9 16,0 7-9-16,-2 24 12 0,0 0-12 0,-2-19 13 15,-2 3-13-15,4 16 14 0,0 0-14 0,-3-12 15 16,1 3-15-16,2 9 15 0,0 0-15 0,-2-6 15 15,2 6-15-15,0 0 12 0,0 0-12 0,0 0 12 16,0 0-12-16,0 0 7 0,0 0-7 0,0 0 8 16,0 0-8-16,0 0 2 0,0 0-2 0,7 19 2 15,-1 22-2-15,-6-41-2 0,0 0 2 0,8 52-2 16,3 7 2-16,0 0-891 0</inkml:trace>
  <inkml:trace contextRef="#ctx0" brushRef="#br0" timeOffset="8201.12">25686 16041 147 0,'0'0'0'0,"0"0"0"0,0 0 0 16,0 0 9-16,0 0-9 0,0 0 9 0,0 0-9 15,0 0 17-15,0 0-17 0,-7-18 18 0,7 18-18 0,0 0 12 16,0 0-12-16,0 0 13 0,-9-3-13 0,9 3 12 16,0 0-12-16,0 0 12 0,0 0-12 0,0 0 10 15,0 0-10-15,0 0 10 0,0 0-10 0,0 0 9 16,0 0-9-16,0 0 10 0,-7 2-10 0,7-2 16 0,0 0-16 16,0 0 16-16,0 0-16 0,0 0 21 0,0 0-21 15,0 0 21-15,0 0-21 0,0 0 23 0,0 0-23 16,0 0 23-16,0 0-23 0,0 0 13 0,0 0-13 15,9-2 14-15,-2 0-14 0,-7 2 8 0,0 0-8 0,9-2 9 16,3-1-9-16,-12 3 5 0,0 0-5 0,14-2 5 16,-2 2-5-16,-12 0 2 0,0 0-2 0,13 0 3 15,-6-2-3-15,-7 2 2 0,0 0-2 0,9-1 3 16,1-1-3-16,-10 2 3 0,0 0-3 0,11-2 3 16,-1 0-3-16,-10 2 5 0,0 0-5 0,11 0 5 15,7 0-5-15,-18 0 2 0,0 0-2 0,21-1 2 16,5-1-2-16,-26 2 1 0,0 0-1 0,34-3 2 15,8-6-2-15,-42 9 1 0,0 0-1 0,42-7 2 16,-8 2-2-16,-34 5 1 0,0 0-1 0,32-9 1 0,-1-5-1 16,-31 14 4-16,0 0-4 0,32-12 4 0,-11 7-4 15,-21 5 4-15,0 0-4 0,23-2 4 0,4 2-4 16,-27 0 6-16,0 0-6 0,31 0 6 0,5 2-6 16,-36-2 7-16,0 0-7 0,40 2 7 0,4-6-7 15,-44 4 13-15,0 0-13 0,44-3 14 0,-10 1-14 16,-34 2 17-16,0 0-17 0,35-3 17 0,6-4-17 15,-41 7 20-15,0 0-20 0,37-7 20 0,-11 2-20 16,-26 5 12-16,0 0-12 0,23-7 12 0,-3-2-12 0,-20 9 16 16,0 0-16-16,17-9 16 0,-4 2-16 0,-13 7 17 15,0 0-17-15,8-1 18 0,-1 1-18 0,-7 0 17 16,0 0-17-16,0 0 18 0,9 0-18 0,-9 0 10 0,0 0-10 16,0 0 10-16,4 7-10 0,-4-7 5 0,0 0-5 15,0 8 5-15,-4 6-5 0,4-14 1 0,0 0-1 16,-3 14 2-16,-8-4-2 0,11-10 0 0,0 0 0 15,-16 6 0-15,-10-5 0 0,-2 1-542 0</inkml:trace>
  <inkml:trace contextRef="#ctx0" brushRef="#br0" timeOffset="8817.31">25797 15897 326 0,'0'0'0'0,"0"0"0"0,7-4 0 16,-7 4 0-16,0 0 0 0,7-5 0 0,2-2 0 16,-9 7 0-16,0 0 0 0,9-10 1 0,-1-9-1 0,-8 19 1 15,0 0-1-15,6-16 2 0,-8 6-2 0,2 10 1 16,0 0-1-16,0 0 2 0,-4-9-2 0,4 9 2 16,0 0-2-16,0 0 3 0,0 0-3 0,0 0 4 0,0 0-4 15,0 0 5-15,0 0-5 0,0 0 11 0,0 0-11 16,-10 2 11-16,1 7-11 0,9-9 15 0,0 0-15 15,-12 15 16-15,-4 8-16 0,16-23 19 0,0 0-19 0,-20 21 19 16,-3-4-19-16,23-17 15 0,0 0-15 0,-17 14 15 16,5-4-15-16,12-10 11 0,0 0-11 0,-9 9 12 15,2 1-12-15,7-10 11 0,0 0-11 0,-9 10 12 16,-4 1-12-16,13-11 12 0,0 0-12 0,-12 9 13 16,3-4-13-16,9-5 13 0,0 0-13 0,0 0 13 15,-9 10-13-15,9-10 12 0,0 0-12 0,0 0 13 16,-3 10-13-16,3-10 9 0,0 0-9 0,-2 7 10 15,2 0-10-15,0-7 4 0,0 0-4 0,4 7 4 16,-1 2-4-16,-3-9 2 0,0 0-2 0,9 14 2 16,9 8-2-16,-18-22 1 0,0 0-1 0,30 26 1 15,14 2-1-15,-44-28 0 0,0 0 0 0,51 24 1 0,11-8-1 16,-62-16 0-16,0 0 0 0,61 10 0 16,-6-3 0-16,-55-7 0 0,0 0 0 0,42 7 1 0,-12-2-1 15,-30-5 2-15,0 0-2 0,20 5 2 0,-8-1-2 16,-12-4 0-16,0 0 0 0,11 8 1 0,1 13-1 15,0-2-413-15</inkml:trace>
  <inkml:trace contextRef="#ctx0" brushRef="#br0" timeOffset="10287">26628 15835 102 0,'0'0'0'0,"0"7"0"15,0 12 0-15,0-19 2 0,0 0-2 0,1 19 3 16,1-7-3-16,-2-12 5 0,0 0-5 0,4 10 6 16,-1 0-6-16,-3-10 4 0,0 0-4 0,4 13 4 15,1 6-4-15,-5-19 1 0,0 0-1 0,5 17 2 16,-1-5-2-16,-4-12 0 0,0 0 0 0,5 14 0 16,6 5 0-16,-11-19 0 0,0 0 0 0,14 21 0 0,2-6 0 15,0 1-37-15</inkml:trace>
  <inkml:trace contextRef="#ctx0" brushRef="#br0" timeOffset="10314.92">26820 16089 102 0,'0'0'0'0,"0"0"0"0,21-7 0 15,-1 0-17-15</inkml:trace>
  <inkml:trace contextRef="#ctx0" brushRef="#br0" timeOffset="10483.09">26938 15999 124 0,'0'0'0'0,"4"-5"0"0,3-11 0 15,-7 16 0-15,0 0 0 0,3-19 0 0,-6-3 0 16,3 22 0-16,0 0 0 0,-6-23 0 0,-1 1 0 0,7 22 2 16,0 0-2-16,-7-19 3 0,-2 5-3 0,9 14 12 15,0 0-12-15,-10-11 13 0,-1 5-13 0,11 6 25 16,0 0-25-16,-7-7 26 0,2-4-26 0,5 11 42 0,0 0-42 15,-5-12 43-15,-1-2-43 0,6 14 51 0,0 0-51 16,-5-22 51-16,2-4-51 0,3 26 41 0,0 0-41 16,-6-31 41-16,5 8-41 0,-1 1-296 0</inkml:trace>
  <inkml:trace contextRef="#ctx0" brushRef="#br0" timeOffset="10933.17">26677 15606 651 0,'0'0'0'0,"0"0"0"0,4-7 0 15,-4 7 2-15,0 0-2 0,0 0 2 0,12-12-2 16,-12 12 6-16,0 0-6 0,11-7 6 0,1-5-6 16,-12 12 5-16,0 0-5 0,10-12 5 0,-10 12-5 15,0 0 2-15,0 0-2 0,2-7 3 0,-2 7-3 16,0 0 2-16,0 0-2 0,-14 9 3 0,0 3-3 16,14-12 3-16,0 0-3 0,-12 17 4 0,6 2-4 0,6-19 9 15,0 0-9-15,0 31 10 0,2 13-10 0,-2-44 9 16,0 0-9-16,5 45 9 0,4-9-9 0,-9-36 9 15,0 0-9-15,16 41 10 0,2 11-10 0,-18-52 6 0,0 0-6 16,19 57 7-16,-3 2-7 0,-16-59 10 0,0 0-10 16,14 68 11-16,-2 13-11 0,-12-81 9 0,0 0-9 15,9 83 9-15,-3-8-9 0,-6-75 7 0,0 0-7 16,5 62 7-16,0-17-7 0,-5-45 5 0,0 0-5 0,9 38 5 16,-2 0-5-16,-7-38 2 0,0 0-2 0,9 30 2 15,-2-13-2-15,-7-17 0 0,0 0 0 0,3 7 0 16,5-6 0-16,-1 1-563 0</inkml:trace>
  <inkml:trace contextRef="#ctx0" brushRef="#br0" timeOffset="11276.88">26691 15814 404 0,'0'0'0'0,"0"0"0"0,-10 10 0 0,10-10 0 0,0 0 0 15,-9 11 0-15,0-3 0 0,9-8-2 0,0 0 2 16,-7 16-1-16,-2 1 1 0,9-17-6 0,0 0 6 0,-9 21-5 16,0 1 5-16,1 1-233 0</inkml:trace>
  <inkml:trace contextRef="#ctx0" brushRef="#br0" timeOffset="11562.04">27002 15883 225 0,'0'0'0'0,"0"-10"0"0,-2-16 0 16,2 26 4-16,0 0-4 0,-7-33 5 0,-2-2-5 16,9 35 7-16,0 0-7 0,-12-29 8 0,-6 5-8 15,18 24 14-15,0 0-14 0,-21-19 15 0,0 10-15 16,21 9 12-16,0 0-12 0,-25 3 13 0,-5 11-13 16,30-14 23-16,0 0-23 0,-26 19 24 0,4 0-24 0,22-19 12 15,0 0-12-15,-14 21 13 0,4-2-13 0,10-19 6 16,0 0-6-16,-4 17 7 0,4-10-7 0,0 2-231 15</inkml:trace>
  <inkml:trace contextRef="#ctx0" brushRef="#br0" timeOffset="12283.55">27058 16146 337 0,'0'0'0'0,"0"0"0"0,0 0 0 16,0 0 1-16,0 0-1 0,5-7 1 0,-5 7-1 15,0 0 1-15,0 0-1 0,4-7 2 0,-4 7-2 16,0 0 10-16,0 0-10 0,5-10 10 0,-1 3-10 16,-4 7 15-16,0 0-15 0,7-9 16 0,3 1-16 15,-10 8 19-15,0 0-19 0,9-11 20 0,4 1-20 0,-13 10 20 16,0 0-20-16,10-10 20 0,1-1-20 0,-11 11 21 15,0 0-21-15,7-7 22 0,-7 7-22 0,0 0 24 16,0 0-24-16,0 0 25 0,0 0-25 0,0 0 18 16,0 0-18-16,7 7 18 0,-7 7-18 0,0-14 13 0,0 0-13 15,-6 24 13-15,-4 14-13 0,10-38 5 0,0 0-5 16,-11 37 6-16,6-11-6 0,5-26 3 0,0 0-3 16,-3 19 3-16,-3-7-3 0,6-12 5 0,0 0-5 15,-5 7 5-15,5-7-5 0,0 0 6 0,0 0-6 0,-9 7 7 16,9-7-7-16,0 0 7 0,0 0-7 0,0 0 7 15,-7-6-7-15,7 6 8 0,0 0-8 0,0 0 8 16,5-8-8-16,-5 8 3 0,0 0-3 0,4-9 4 16,3 0-4-16,-7 9 0 0,0 0 0 0,9-8 1 15,0 1-1-15,-9 7-1 0,0 0 1 0,12-5 0 16,6 1 0-16,-18 4-4 0,0 0 4 0,19-2-3 16,-1 2 3-16,-18 0-6 0,0 0 6 0,14 0-5 15,-4 0 5-15,-10 0-7 0,0 0 7 0,7 0-6 16,-7 0 6-16,0 0-7 0,0 0 7 0,7 9-7 15,-1 3 7-15,-6-12-5 0,0 0 5 0,1 23-5 0,-8 10 5 16,7-33-3-16,0 0 3 0,-14 36-3 0,-7-5 3 16,21-31 0-16,0 0 0 0,-25 24 0 0,-1-3 0 15,26-21 2-15,0 0-2 0,-23 16 2 0,2-2-2 16,21-14 4-16,0 0-4 0,-27 6 4 0,-10-7-4 16,37 1 5-16,0 0-5 0,-37-16 6 0,6-18-6 15,-1-1-439-15</inkml:trace>
  <inkml:trace contextRef="#ctx0" brushRef="#br0" timeOffset="13888.05">27178 16061 113 0,'0'0'0'0,"0"0"0"16,0 0 0-16,0 0 2 0,0 0-2 0,0 0 2 0,0 0-2 16,0 0 7-16,0 0-7 0,0 0 7 15,14-20-7-15,-14 20 36 0,0 0-36 0,0 0 36 0,0 0-36 16,0 0 53-16,0 0-53 0,7-4 54 0,-7 4-54 16,0 0 44-16,0 0-44 0,7 0 44 0,-7 0-44 15,0 0 37-15,0 0-37 0,13 2 38 0,8 5-38 16,-21-7 37-16,0 0-37 0,28 5 38 0,2-3-38 15,-30-2 34-15,0 0-34 0,30-4 35 0,2-1-35 16,-32 5 30-16,0 0-30 0,24-7 31 0,-8 2-31 0,-16 5 33 16,0 0-33-16,9-2 34 0,-9 2-34 0,0 0 22 15,0 0-22-15,7 0 23 0,-7 0-23 0,0 0 14 16,0 0-14-16,-9 0 14 0,2-2-14 0,0 1-554 0</inkml:trace>
  <inkml:trace contextRef="#ctx0" brushRef="#br0" timeOffset="14385.17">27383 15798 158 0,'0'0'0'0,"0"0"0"16,-6 12 0-16,6-12 0 0,0 0 0 0,-7 9 0 16,-3-4 0-16,10-5 0 0,0 0 0 0,-9 4 0 15,9-4 0-15,0 0 1 0,0 0-1 0,-9 12 2 0,6-5-2 16,3-7 1-16,0 0-1 0,0 0 2 0,-8 12-2 16,8-12 3-16,0 0-3 0,0 0 3 0,-3 5-3 15,3-5 6-15,0 0-6 0,0 0 7 0,0 0-7 16,0 0 8-16,0 0-8 0,-9 7 9 0,9-7-9 15,0 0 13-15,0 0-13 0,2 5 13 0,-2-5-13 16,0 0 16-16,0 0-16 0,3 7 16 0,-3-7-16 0,0 0 19 16,0 0-19-16,4 7 19 0,-2 0-19 0,-2-7 21 15,0 0-21-15,3 12 21 0,3 5-21 0,-6-17 20 16,0 0-20-16,7 21 20 0,1 3-20 0,-8-24 16 0,0 0-16 16,9 31 17-16,2 11-17 0,-11-42 22 0,0 0-22 15,9 42 23-15,-6-6-23 0,-3-36 26 0,0 0-26 16,4 29 26-16,-3-6-26 0,-1-23 21 0,0 0-21 15,2 15 22-15,2-4-22 0,-4-11 17 0,0 0-17 16,1 7 18-16,-1 0-18 0,0-7 14 0,0 0-14 0,0 0 15 16,0 0-15-16,0 0 11 0,0 0-11 0,0-21 11 15,0-12-11-15,0 33 8 0,0 0-8 0,-1-36 8 16,-3 1-8-16,1 0-430 0</inkml:trace>
  <inkml:trace contextRef="#ctx0" brushRef="#br0" timeOffset="15199.37">27637 15897 113 0,'0'0'0'0,"0"0"0"15,-6 17 0-15,6-17 3 0,0 0-3 0,-1 16 4 16,1 3-4-16,0-19 12 0,0 0-12 0,1 19 12 15,1-2-12-15,-2-17 18 0,0 0-18 0,4 24 18 16,1 16-18-16,-5-40 17 0,0 0-17 0,5 38 17 16,-1-13-17-16,-4-25 15 0,0 0-15 0,3 15 15 15,1-5-15-15,-4-10 11 0,0 0-11 0,2 7 11 0,-2-7-11 16,0 0 7-16,0 0-7 0,21 2 7 0,10-14-7 16,-31 12 6-16,0 0-6 0,30-21 7 0,-12-10-7 15,-18 31 12-15,0 0-12 0,12-35 13 0,-5 1-13 16,-7 34 16-16,0 0-16 0,4-26 16 0,-4 9-16 15,0 17 21-15,0 0-21 0,-2-11 22 0,2 11-22 16,0 0 23-16,0 0-23 0,-7-7 24 0,7 7-24 0,0 0 21 16,0 0-21-16,2 9 22 0,0-2-22 15,-2-7 18-15,0 0-18 0,3 14 18 0,4 6-18 0,-7-20 19 16,0 0-19-16,7 21 19 0,-1-9-19 0,-6-12 18 16,0 0-18-16,8 11 18 0,8-1-18 0,-16-10 22 15,0 0-22-15,16 9 22 0,-2-4-22 0,-14-5 25 0,0 0-25 16,14 0 26-16,6-9-26 0,-20 9 33 0,0 0-33 15,17-14 34-15,-11 1-34 0,-6 13 40 0,0 0-40 16,0-19 40-16,-4-6-40 0,4 25 40 0,0 0-40 16,-9-27 41-16,-6-3-41 0,15 30 44 0,0 0-44 0,-20-29 45 15,-3-1-45-15,23 30 42 0,0 0-42 0,-24-27 43 16,-1 3-43-16,25 24 38 0,0 0-38 0,-25-25 39 16,0 1-39-16,25 24 33 0,0 0-33 0,-19-17 33 15,8 10-33-15,11 7 22 0,0 0-22 0,0 0 22 16,-3-11-22-16,3 11 17 0,0 0-17 0,0 0 17 15,9 0-17-15,0 0-924 0</inkml:trace>
  <inkml:trace contextRef="#ctx0" brushRef="#br0" timeOffset="15570.09">28065 15994 270 0,'0'0'0'15,"0"0"0"-15,0 0 0 0,0 0 26 0,0 0-26 16,0 0 26-16,0 0-26 0,0 0 41 0,0 0-41 16,0 0 42-16,0 7-42 0,0-7 27 0,0 0-27 15,0 10 28-15,-2 7-28 0,2-17 28 0,0 0-28 0,-3 25 29 16,-1 8-29-16,4-33 30 0,0 0-30 0,-1 39 31 16,1 8-31-16,0-47 25 0,0 0-25 0,3 40 26 15,1-16-26-15,-4-24 20 0,0 0-20 0,1 16 21 16,-1-4-21-16,0-12 9 0,0 0-9 0,0 8 10 15,2 1-10-15,0 0-457 0</inkml:trace>
  <inkml:trace contextRef="#ctx0" brushRef="#br0" timeOffset="15780.42">28065 15689 628 0,'0'0'0'0,"0"0"0"0,-5 21 0 16,5-21-5-16,0 0 5 0,-5 16-4 0,-2-4 4 16,7-12-10-16,0 0 10 0,-6 12-10 0,3-7 10 15,3-5 5-15,0 0-5 0,0 0 5 0,-6 9-5 16,6-9 25-16,0 0-25 0,0 0 25 0,-8 3-25 0,8-3 39 16,0 0-39-16,-9 7 40 0,-3 2-40 0,-1 1-494 15</inkml:trace>
  <inkml:trace contextRef="#ctx0" brushRef="#br0" timeOffset="16366.15">28282 16236 583 0,'0'0'0'0,"0"0"0"0,4 7 0 0,-4-7 4 0,0 0-4 15,1 9 5-15,-4 1-5 0,3-10 18 0,0 0-18 16,-4 9 18-16,1-2-18 0,3-7 23 0,0 0-23 16,0 0 24-16,-9 7-24 0,9-7 20 0,0 0-20 15,-7 1 20-15,0 3-20 0,7-4 16 0,0 0-16 0,-5 7 17 16,1 1-17-16,4-8 18 0,0 0-18 0,-3 11 18 16,-1 1-18-16,4-12 19 0,0 0-19 0,-3 14 20 15,-3 0-20-15,6-14 21 0,0 0-21 0,-7 12 21 16,4 1-21-16,3-13 22 0,0 0-22 0,-2 14 23 15,2-2-23-15,0-12 18 0,0 0-18 0,0 11 19 16,0-3-19-16,0-8 13 0,0 0-13 0,0 0 14 16,5 7-14-16,-5-7 8 0,0 0-8 0,0 0 9 15,11-10-9-15,-1 0-684 0</inkml:trace>
  <inkml:trace contextRef="#ctx0" brushRef="#br0" timeOffset="16947.66">28411 15973 404 0,'0'0'0'0,"0"0"0"0,-7-3 0 0,7 3 1 15,0 0-1-15,-9-2 2 0,0 0-2 0,9 2 3 16,0 0-3-16,0 0 3 0,-7 5-3 0,7-5 15 0,0 0-15 15,0 0 16-15,0 0-16 0,0 0 30 0,0 0-30 16,0 0 31-16,-9 9-31 0,9-9 40 0,0 0-40 16,0 0 41-16,-3 14-41 0,3-14 39 0,0 0-39 15,-2 8 40-15,2 5-40 0,0-13 37 0,0 0-37 16,2 17 38-16,1 5-38 0,-3-22 34 0,0 0-34 16,7 35 35-16,2 13-35 0,-9-48 25 0,0 0-25 0,9 47 26 15,-2-17-26-15,-7-30 19 0,0 0-19 0,5 24 20 16,-1-2-20-16,-4-22 16 0,0 0-16 0,3 21 16 15,1-5-16-15,-4-16 11 0,0 0-11 0,2 10 12 16,-2-1-12-16,0-9 7 0,0 0-7 0,0 0 7 16,0 0-7-16,0 0 4 0,0 0-4 0,5-23 5 15,-8-6-5-15,3 29 1 0,0 0-1 0,-4-38 1 16,0-14-1-16,4 52 0 0,0 0 0 0,-1-56 0 16,-1 3 0-16,2 53 0 0,0 0 0 0,0-47 0 15,0 14 0-15,0 33 0 0,0 0 0 0,-2-22 0 0,-5 10 0 16,7 12 0-16,0 0 0 0,-5-7 0 0,5 7 0 15,0 0 0-15,0 0 0 0,0 0 0 0,0 0 0 16,0 0 1-16,0 0-1 0,9-6 2 0,-9 6-2 16,0 0 3-16,0 0-3 0,1 9 3 0,1 1-3 15,-2-10 4-15,0 0-4 0,4 21 4 0,-1 16-4 16,-3-37 4-16,0 0-4 0,4 45 4 0,-1 5-4 16,-3-50 2-16,0 0-2 0,4 45 3 0,1-11-3 0,-5-34 0 15,0 0 0-15,4 28 1 0,-4-4-1 0,0-24-1 16,0 0 1-16,0 19 0 0,1-5 0 0,1 0-697 15</inkml:trace>
  <inkml:trace contextRef="#ctx0" brushRef="#br0" timeOffset="18482.5">28571 15883 169 0,'0'0'0'0,"0"0"0"0,0 0 0 0,0 0 28 0,0 0-28 16,2 7 29-16,-2-7-29 0,0 0 35 0,0 0-35 16,0 0 35-16,9-7-35 0,-9 7 50 0,0 0-50 15,0 0 50-15,14-2-50 0,-14 2 47 0,0 0-47 16,14-1 48-16,7-5-48 0,-21 6 23 0,0 0-23 16,25-8 24-16,2 1-24 0,-27 7 16 0,0 0-16 15,24-12 16-15,-1 3-16 0,-23 9 9 0,0 0-9 0,20-7 10 16,-4 4-10-16,-16 3 14 0,0 0-14 15,12 0 15-15,-5 1-15 0,-7-1 15 0,0 0-15 0,0 0 16 16,0 0-16-16,0 0 18 0,0 0-18 0,7 2 18 16,-7-2-18-16,0 0 32 0,0 0-32 0,0 0 33 15,0 0-33-15,0 0 37 0,0 0-37 0,7 0 37 16,-7 0-37-16,0 0 39 0,0 0-39 0,0 0 40 16,0 0-40-16,0 0 37 0,0 0-37 0,4 11 38 15,-3-5-38-15,-1-6 29 0,0 0-29 0,-3 11 30 16,-10 4-30-16,13-15 20 0,0 0-20 0,-21 18 20 15,-5-4-20-15,26-14 16 0,0 0-16 0,-27 8 16 0,3 1-16 16,24-9 13-16,0 0-13 0,-25 7 13 0,0 0-13 16,25-7 11-16,0 0-11 0,-23 5 11 0,4-3-11 15,19-2 9-15,0 0-9 0,-16 3 9 0,4 2-9 16,12-5 8-16,0 0-8 0,-11 5 9 0,1-1-9 16,10-4 11-16,0 0-11 0,-8 0 11 0,8 0-11 15,0 0 12-15,0 0-12 0,0 0 13 0,0 0-13 0,0 0 13 16,0 0-13-16,0 0 14 0,0 0-14 0,0 0 11 15,0 0-11-15,0 0 11 0,8 0-11 0,-8 0 10 16,0 0-10-16,7-2 10 0,5-1-10 0,-12 3 7 16,0 0-7-16,23-5 7 0,9-1-7 0,-32 6 4 0,0 0-4 15,37-3 4-15,1 1-4 0,-38 2 3 0,0 0-3 16,36-3 3-16,-6-2-3 0,-30 5 2 0,0 0-2 16,23-4 3-16,-7 4-3 0,-16 0 0 0,0 0 0 15,14-2 0-15,-2-1 0 0,-12 3 0 0,0 0 0 0,11-2 0 16,-4 2 0-16,-7 0 0 0,0 0 0 0,7 0 0 15,0 0 0-15,-7 0 0 0,0 0 0 0,0 0 0 16,9 0 0-16,-9 0 0 0,0 0 0 0,0 0 0 16,0 0 0-16,0 0 0 0,0 0 0 0,0 0 1 15,7-5-1-15,-7 5 3 0,0 0-3 0,0 0 4 16,0 0-4-16,0 0 8 0,0 0-8 0,-11-5 8 16,4 1-8-16,7 4 11 0,0 0-11 0,-7-3 11 15,-4 1-11-15,11 2 11 0,0 0-11 0,-14-2 11 16,-3-1-11-16,17 3 11 0,0 0-11 0,-20-4 11 15,1 1-11-15,19 3 12 0,0 0-12 0,-20-2 12 0,3 2-12 16,17 0 9-16,0 0-9 0,-16 0 10 0,4 0-10 16,12 0 7-16,0 0-7 0,-9 0 8 0,9 0-8 15,0 0 5-15,0 0-5 0,-7-3 5 0,7 3-5 16,0 0 2-16,0 0-2 0,0 0 2 0,0 0-2 16,0 0 0-16,0 0 0 0,0 0 1 0,10-5-1 15,-10 5 0-15,0 0 0 0,7-4 0 0,7 2 0 0,-14 2-2 16,0 0 2-16,20 0-2 0,5 0 2 0,-25 0-3 15,0 0 3-15,29-1-3 0,7-1 3 0,-36 2-10 16,0 0 10-16,33-5-9 0,-4 1 9 0,-29 4-18 16,0 0 18-16,31-7-18 0,10-5 18 0,-2 0-1020 15</inkml:trace>
  <inkml:trace contextRef="#ctx0" brushRef="#br0" timeOffset="19395.6">29261 15703 169 0,'0'0'0'0,"0"0"0"16,-7-10 0-16,7 10 15 0,0 0-15 0,-7-9 15 15,0 2-15-15,7 7 36 0,0 0-36 0,-7-9 36 16,-7 6-36-16,14 3 26 0,0 0-26 0,-18-3 27 16,1 1-27-16,17 2 32 0,0 0-32 0,-18 2 32 15,-1 6-32-15,19-8 28 0,0 0-28 0,-23 19 29 16,-4 11-29-16,27-30 34 0,0 0-34 0,-25 34 35 15,4 8-35-15,21-42 34 0,0 0-34 0,-17 40 34 16,1-7-34-16,16-33 37 0,0 0-37 0,-14 32 37 16,-2 0-37-16,16-32 24 0,0 0-24 0,-14 29 25 0,5-3-25 15,9-26 17-15,0 0-17 0,-9 24 17 0,0 0-17 16,9-24 19-16,0 0-19 0,-7 23 20 0,5-4-20 16,2-19 14-16,0 0-14 0,2 19 15 0,5 3-15 15,-7-22 12-15,0 0-12 0,9 23 13 0,0-4-13 16,-9-19 8-16,0 0-8 0,10 19 8 0,8 2-8 15,-18-21 7-15,0 0-7 0,28 24 8 0,15-2-8 0,-43-22 6 16,0 0-6-16,51 14 6 0,5-12-6 0,-56-2 6 16,0 0-6-16,53-10 6 0,-11-8-6 0,-42 18 5 15,0 0-5-15,36-29 5 0,-8-11-5 0,-28 40 5 0,0 0-5 16,21-47 6-16,-5-1-6 0,-16 48 10 0,0 0-10 16,9-48 10-16,-6 3-10 0,-3 45 13 0,0 0-13 15,-3-47 14-15,-6 0-14 0,9 47 21 0,0 0-21 16,-14-48 22-16,-7-6-22 0,21 54 34 0,0 0-34 15,-21-47 34-15,3 11-34 0,18 36 38 0,0 0-38 0,-19-21 39 16,-1 9-39-16,20 12 40 0,0 0-40 0,-19 0 40 16,1 3-40-16,18-3 37 0,0 0-37 0,-19 11 38 15,-1 3-38-15,20-14 19 0,0 0-19 0,-14 17 20 16,9 2-20-16,0 2-943 0</inkml:trace>
  <inkml:trace contextRef="#ctx0" brushRef="#br0" timeOffset="19829.02">29176 15558 583 0,'0'0'0'0,"0"0"0"0,0 0 0 16,0 0 2-16,0 0-2 0,-10-7 3 0,1 3-3 15,9 4 6-15,0 0-6 0,-9-1 6 0,2 4-6 16,7-3 9-16,0 0-9 0,-7 4 10 0,-2-1-10 0,9-3 16 16,0 0-16-16,-10 2 17 0,-3 3-17 0,13-5 26 15,0 0-26-15,-12 9 26 0,5 3-26 0,7-12 30 16,0 0-30-16,-4 20 30 0,3 12-30 0,1-32 29 0,0 0-29 16,-2 43 30-16,2 11-30 0,0-54 28 0,0 0-28 15,2 53 28-15,-1-1-28 0,-1-52 21 0,0 0-21 16,6 47 22-16,3-6-22 0,-9-41 15 0,0 0-15 15,7 47 16-15,-6 10-16 0,-1-57 11 0,0 0-11 0,0 66 11 16,0 5-11-16,0-71 6 0,0 0-6 0,2 67 7 16,0-11-7-16,-2-56 6 0,0 0-6 0,-4 48 6 15,-4-8-6-15,8-40 5 0,0 0-5 0,-7 35 5 16,5-1-5-16,2-34 4 0,0 0-4 0,0 30 4 16,0-10-4-16,0-20 2 0,0 0-2 0,0 16 3 15,0-6-3-15,0-10 0 0,0 0 0 0,0 0 0 16,0 7 0-16,0-7-1 0,0 0 1 0,0 0 0 15,7-19 0-15,0 0-707 0</inkml:trace>
  <inkml:trace contextRef="#ctx0" brushRef="#br0" timeOffset="20662.9">29535 16047 494 0,'0'0'0'0,"0"0"0"16,-9-12 0-16,9 12 1 0,0 0-1 0,-6-10 1 15,1 1-1-15,5 9 3 0,0 0-3 0,-3-7 3 16,1 0-3-16,2 7 14 0,0 0-14 0,-4-6 15 15,1-1-15-15,3 7 44 0,0 0-44 0,-2-11 45 16,2-1-45-16,0 12 57 0,0 0-57 0,4-10 58 16,1 3-58-16,-5 7 57 0,0 0-57 0,9-7 57 0,7-3-57 15,-16 10 57-15,0 0-57 0,15-11 58 0,-2 4-58 16,-13 7 49-16,0 0-49 0,9-3 49 0,-2 1-49 16,-7 2 38-16,0 0-38 0,0 0 39 0,10 2-39 15,-10-2 27-15,0 0-27 0,7 3 27 0,-7-3-27 16,0 0 22-16,0 0-22 0,9 5 23 0,-9-5-23 15,0 0 20-15,0 0-20 0,5 13 20 0,1-1-20 16,-6-12 18-16,0 0-18 0,7 15 18 0,0 3-18 0,-7-18 17 16,0 0-17-16,5 17 18 0,-1-5-18 0,-4-12 17 15,0 0-17-15,0 16 17 0,-6 3-17 0,6-19 16 16,0 0-16-16,-8 22 17 0,-1 1-17 0,9-23 11 0,0 0-11 16,-11 24 11-16,-1 5-11 0,12-29 8 0,0 0-8 15,-16 31 8-15,-4-1-8 0,20-30 7 0,0 0-7 16,-17 24 8-16,1-5-8 0,16-19 6 0,0 0-6 15,-14 19 6-15,3-3-6 0,11-16 6 0,0 0-6 16,-5 10 6-16,5-10-6 0,0 0 4 0,0 0-4 16,-11 9 4-16,11-9-4 0,0 0 2 0,0 0-2 0,0 0 2 15,-7 7-2-15,7-7 1 0,0 0-1 0,0 0 2 16,0 0-2-16,0 0 1 0,0 0-1 0,0 0 1 16,0 0-1-16,0 0 1 0,0 0-1 0,0 0 1 15,11 1-1-15,-11-1 1 0,0 0-1 0,9 0 1 16,3 0-1-16,-12 0 0 0,0 0 0 0,20 0 0 15,8 0 0-15,-28 0 0 0,0 0 0 0,28 0 0 16,-3 2 0-16,-25-2 0 0,0 0 0 0,26 4 0 16,8 1 0-16,-34-5-2 0,0 0 2 0,31 5-1 15,-8-3 1-15,-23-2-3 0,0 0 3 0,21-4-2 16,2-8 2-16,-23 12-4 0,0 0 4 0,23-26-4 0,-3-14 4 16,-20 40-7-16,0 0 7 0,14-46-7 0,-5-12 7 15,-1 1-1053-15</inkml:trace>
  <inkml:trace contextRef="#ctx0" brushRef="#br0" timeOffset="22612.64">26735 15738 169 0,'0'0'0'0,"0"0"0"0,-17 24 0 0,17-24 0 16,0 0 0-16,-14 21 0 0,-1-2 0 16,15-19 4-16,0 0-4 0,-14 17 4 0,-2 2-4 0,16-19 2 15,0 0-2-15,-15 21 2 0,-3-7-2 0,18-14 2 16,0 0-2-16,-16 14 2 0,4-2-2 0,12-12 1 15,0 0-1-15,-13 12 2 0,-3 0-2 0,16-12 1 0,0 0-1 16,-12 10 2-16,5-1-2 0,7-9 2 0,0 0-2 16,-3 9 2-16,-1 1-2 0,4-10 3 0,0 0-3 15,-5 10 3-15,-4 1-3 0,9-11 3 0,0 0-3 16,-7 10 3-16,3-1-3 0,4-9 5 0,0 0-5 0,-1 10 5 16,-1 1-5-16,2-11 8 0,0 0-8 0,0 10 9 15,2-1-9-15,-2-9 12 0,0 0-12 0,5 8 12 16,4 3-12-16,-9-11 10 0,0 0-10 0,10 10 11 15,-1-3-11-15,-9-7 8 0,0 0-8 0,11 3 9 16,5 1-9-16,-16-4 7 0,0 0-7 0,19 0 7 16,6-7-7-16,-25 7 6 0,0 0-6 0,26-16 7 15,-5-8-7-15,-21 24 8 0,0 0-8 0,18-26 8 16,-4 2-8-16,-14 24 13 0,0 0-13 0,11-24 13 16,-6 5-13-16,-5 19 21 0,0 0-21 0,2-19 21 15,-2-2-21-15,0 21 25 0,0 0-25 0,0-24 26 0,0-6-26 16,0 30 29-16,0 0-29 0,0-36 29 0,0-7-29 15,0 43 30-15,0 0-30 0,0-45 31 0,0-2-31 16,0 47 28-16,0 0-28 0,0-43 29 0,1 8-29 16,-1 35 24-16,0 0-24 0,0-21 25 0,-3 9-25 15,1 2-453-15</inkml:trace>
  <inkml:trace contextRef="#ctx0" brushRef="#br0" timeOffset="24426.74">28571 16437 91 0,'0'0'0'0,"0"0"0"0,8 5 0 0,-8-5 4 0,0 0-4 15,7 2 4-15,1-2-4 0,-8 0 11 0,0 0-11 16,16 0 11-16,9 0-11 0,-25 0 14 0,0 0-14 16,28 0 15-16,0 2-15 0,-28-2 16 0,0 0-16 15,27 3 17-15,3-1-17 0,-30-2 18 0,0 0-18 16,28 1 19-16,-1 1-19 0,-27-2 39 0,0 0-39 0,26 2 39 15,2-4-39-15,-28 2 58 0,0 0-58 0,27-2 59 16,-6 1-59-16,-21 1 56 0,0 0-56 0,25-2 57 16,6-3-57-16,-31 5 47 0,0 0-47 0,30-4 47 15,-3 4-47-15,-27 0 31 0,0 0-31 0,23-1 32 16,0-3-32-16,-23 4 22 0,0 0-22 0,23-3 23 16,-6 1-23-16,-17 2 15 0,0 0-15 0,14-2 16 15,-5-1-16-15,-9 3 8 0,0 0-8 0,0 0 8 16,0 0-8-16,0 0-523 0</inkml:trace>
  <inkml:trace contextRef="#ctx0" brushRef="#br0" timeOffset="24894.41">28986 16181 359 0,'0'0'0'0,"0"0"0"0,-12 1 0 16,12-1 8-16,0 0-8 0,-9 6 8 0,-2 1-8 0,11-7 21 15,0 0-21-15,-9 8 22 0,2 4-22 16,7-12 16-16,0 0-16 0,-5 12 17 0,3 1-17 0,2-13 12 16,0 0-12-16,-1 6 12 0,1 1-12 0,0-7 10 0,0 0-10 15,0 0 10-15,3 11-10 0,-3-11 10 0,0 0-10 16,0 0 11-16,0 0-11 0,0 0 13 0,0 0-13 16,11 8 14-16,1-1-14 0,-12-7 16 0,0 0-16 15,23 11 17-15,18 3-17 0,-41-14 15 0,0 0-15 16,40 13 16-16,-10-6-16 0,-30-7 13 0,0 0-13 15,30 7 14-15,11 2-14 0,-41-9 12 0,0 0-12 0,40 9 12 16,-10-4-12-16,-30-5 14 0,0 0-14 0,21 5 15 16,1 0-15-16,-22-5 23 0,0 0-23 0,21 2 24 15,0-4-24-15,-21 2 33 0,0 0-33 0,17-2 33 16,-4 2-33-16,-13 0 34 0,0 0-34 0,7 4 34 16,-7-4-34-16,0 0 28 0,0 0-28 0,5 10 29 15,-7 2-29-15,2-12 18 0,0 0-18 0,-8 18 18 16,-8 2-18-16,16-20 12 0,0 0-12 0,-18 26 13 15,0 4-13-15,18-30 7 0,0 0-7 0,-21 28 8 16,-9 4-8-16,30-32 6 0,0 0-6 0,-35 37 7 0,-6 4-7 16,41-41 6-16,0 0-6 0,-44 37 7 0,0-11-7 15,44-26 2-15,0 0-2 0,-40 22 2 0,4-3-2 16,36-19-1-16,0 0 1 0,-31 17-1 0,8 1 1 16,-2-1-712-16</inkml:trace>
  <inkml:trace contextRef="#ctx0" brushRef="#br0" timeOffset="29081.49">29141 15163 124 0,'0'0'0'0,"-35"4"0"0,-60 6 0 16,1 0-33-16</inkml:trace>
  <inkml:trace contextRef="#ctx0" brushRef="#br0" timeOffset="47592.79">26502 15987 135 0,'0'0'0'0,"0"0"0"0,-1 17 0 16,1-17 0-16,0 0 0 0,-4 16 0 0,2-4 0 15,2-12 0-15,0 0 0 0,0 9 0 0,0 1 0 0,0-10-1 16,0 0 1-16,2 12 0 0,0 2 0 0,0 0-41 16</inkml:trace>
  <inkml:trace contextRef="#ctx0" brushRef="#br0" timeOffset="47787.19">26495 16201 158 0,'0'0'0'0,"0"0"0"0,11 14 0 15,-11-14 0-15,0 0 0 0,5 11 0 0,-3-4 0 0,-2-7 0 0,0 0 0 16,0 0 0-16,4 8 0 0,-4-8 0 0,0 0 0 15,0 0 0-15,3 9 0 0,-3-9 0 0,0 0 0 0,0 0 1 16,4 7-1-16,-4-7 0 0,0 0 0 0,5 7 1 16,-2 7-1-16,-3-14 0 0,0 0 0 0,6 13 1 15,-1-4-1-15,-5-9 0 0,0 0 0 0,4 7 1 16,-4-7-1-16,0 0 0 0,0 0 0 0,0 9 1 16,0-9-1-16,0 0 0 0,0 0 0 0,7 7 1 15,-7-7-1-15,0 0-63 0</inkml:trace>
  <inkml:trace contextRef="#ctx0" brushRef="#br0" timeOffset="52938.49">26524 16394 292 0,'0'0'0'0,"0"0"0"0,0 0 0 15,0 0-4-15,0 0 4 0,0 0-4 0,0 0 4 16,0 0-9-16,0 0 9 0,7 7-9 0,-7-7 9 0,0 0-140 15</inkml:trace>
  <inkml:trace contextRef="#ctx0" brushRef="#br0" timeOffset="71197.03">31738 12716 247 0,'0'0'0'0,"0"0"0"0,0 0 0 0,0 0 14 16,0 0-14-16,0 0 14 0,3-19-14 0,-3 19 31 0,0 0-31 15,4-10 31-15,-4 10-31 0,0 0 34 0,0 0-34 16,3-7 35-16,-3 7-35 0,0 0 37 0,0 0-37 15,6-12 38-15,-6 12-38 0,0 0 27 0,0 0-27 16,0-9 27-16,0 9-27 0,0 0 18 0,0 0-18 0,0 0 19 16,0 0-19-16,0 0 16 0,0 0-16 0,0 0 17 15,0 0-17-15,0 0 14 0,0 0-14 0,0 0 14 16,0 0-14-16,0 0 14 0,0 0-14 0,1 10 14 16,-1 1-14-16,0-11 18 0,0 0-18 0,2 8 19 15,0 5-19-15,-2-13 20 0,0 0-20 0,2 15 20 16,-1 2-20-16,-1-17 24 0,0 0-24 0,0 19 25 15,0 2-25-15,0-21 25 0,0 0-25 0,0 21 25 16,0 2-25-16,0-23 22 0,0 0-22 0,0 22 23 16,0 1-23-16,0-23 18 0,0 0-18 0,0 24 18 0,0 9-18 15,0-33 15-15,0 0-15 0,0 36 16 0,0 2-16 16,0-38 11-16,0 0-11 0,2 42 11 0,-2 3-11 16,0-45 11-16,0 0-11 0,-2 48 12 0,-1-3-12 15,3-45 14-15,0 0-14 0,-4 42 14 0,-3-3-14 16,7-39 13-16,0 0-13 0,-9 37 13 0,-1-6-13 15,10-31 16-15,0 0-16 0,-11 29 16 0,6-1-16 16,5-28 14-16,0 0-14 0,-5 21 14 0,1-1-14 0,4-20 16 16,0 0-16-16,0 20 17 0,2-8-17 0,-2-12 14 15,0 0-14-15,3 12 15 0,-1 5-15 0,-2-17 13 16,0 0-13-16,4 19 13 0,1-5-13 0,-5-14 10 0,0 0-10 16,7 12 10-16,0-5-10 0,-7-7 12 0,0 0-12 15,7 5 13-15,0-1-13 0,-7-4 17 0,0 0-17 16,14 3 17-16,8 1-17 0,-22-4 18 0,0 0-18 15,30 1 18-15,7-1-18 0,-37 0 18 0,0 0-18 16,35-1 18-16,-2-8-18 0,-33 9 8 0,0 0-8 0,30-12 9 16,0-4-9-16,-30 16 6 0,0 0-6 0,25-17 6 15,-7 10-6-15,-18 7 6 0,0 0-6 0,10-7 6 16,-3 4-6-16,-7 3 4 0,0 0-4 0,0 0 5 16,0 0-5-16,0 0 4 0,0 0-4 0,0 10 4 15,-12 6-4-15,12-16 0 0,0 0 0 0,-19 20 0 16,-6 1 0-16,25-21-5 0,0 0 5 0,-28 12-5 15,-6-3 5-15,1 0-987 0</inkml:trace>
  <inkml:trace contextRef="#ctx0" brushRef="#br0" timeOffset="71930.82">31570 12868 583 0,'0'0'0'0,"0"0"0"0,-5 9 0 0,5-9 0 0,0 0 0 16,-2 7 0-16,2-7 0 0,0 0-1 0,0 0 1 15,4 9 0-15,-4-9 0 0,0 0-2 0,0 0 2 16,7 3-2-16,-7-3 2 0,0 0-6 0,0 0 6 0,14 2-5 16,0-2 5-16,-14 0-6 0,0 0 6 0,19-2-6 15,11-1 6-15,-30 3-5 0,0 0 5 0,41-7-4 16,13-4 4-16,-54 11-1 0,0 0 1 0,59-8 0 16,-8 3 0-16,-51 5 1 0,0 0-1 0,47-4 2 15,1 1-2-15,-48 3 13 0,0 0-13 0,51-6 13 16,2-1-13-16,-53 7 32 0,0 0-32 0,44-5 33 15,-17 4-33-15,-27 1 43 0,0 0-43 0,17 0 44 16,-8 0-44-16,-9 0 40 0,0 0-40 0,9-2 41 16,-2 2-41-16,-7 0 41 0,0 0-41 0,0 0 41 15,12-2-41-15,-12 2 40 0,0 0-40 0,0 0 40 0,0 0-40 16,0 0 34-16,0 0-34 0,-15 4 34 0,-5-6-34 16,20 2 33-16,0 0-33 0,-25 0 33 0,-1 3-33 15,26-3 19-15,0 0-19 0,-26 4 20 0,-1-4-20 16,27 0 14-16,0 0-14 0,-26 0 14 0,-3 0-14 15,29 0 10-15,0 0-10 0,-28 0 10 0,5 0-10 16,23 0 7-16,0 0-7 0,-23-2 7 0,-1 0-7 16,24 2 8-16,0 0-8 0,-29-1 8 0,-2 2-8 15,31-1 11-15,0 0-11 0,-30 4 11 0,3-1-11 0,27-3 13 16,0 0-13-16,-23 4 13 0,4-1-13 0,19-3 16 16,0 0-16-16,-16 2 16 0,4 0-16 0,12-2 14 0,0 0-14 15,-7 1 15-15,7-1-15 0,0 0 11 0,0 0-11 16,0 0 12-16,-7 0-12 0,7 0 10 0,0 0-10 15,0 0 11-15,0 0-11 0,0 0 8 0,0 0-8 16,3-7 8-16,-3 7-8 0,0 0 6 0,0 0-6 0,7-10 7 16,-7 10-7-16,0 0 6 0,0 0-6 15,0 0 6-15,5-9-6 0,-5 9 4 0,0 0-4 0,0 0 4 16,0 0-4-16,0 0 1 0,0 0-1 0,0 0 1 16,2 7-1-16,-2-7 0 0,0 0 0 15,-10 16 0-15,-8 10 0 0,18-26-3 0,0 0 3 0,-34 26-3 16,-20-7 3-16,-3 0-1004 0</inkml:trace>
  <inkml:trace contextRef="#ctx0" brushRef="#br0" timeOffset="86074.15">32337 13549 102 0,'0'0'0'0,"0"0"0"0,0 0 0 0,0 0 2 0,0 0-2 16,0 0 3-16,0 0-3 0,0 0 13 0,0 0-13 16,0 0 13-16,0 0-13 0,0 0 19 0,0 0-19 15,0 0 19-15,0 0-19 0,0 0 25 0,0 0-25 16,0 0 26-16,18 3-26 0,-18-3 23 0,0 0-23 0,7-2 24 16,-7 2-24-16,0 0 19 0,0 0-19 0,9-1 19 15,-9 1-19-15,0 0 13 0,0 0-13 0,0 0 14 16,0 0-14-16,0 0 10 0,0 0-10 0,0 0 10 15,7-7-10-15,-7 7 7 0,0 0-7 0,0 0 8 16,0 0-8-16,0 0 2 0,0 0-2 0,0 0 2 16,7-4-2-16,-7 4 0 0,0 0 0 0,0 0 0 15,0 0 0-15,0 0-2 0,0 0 2 0,0 0-1 16,0 0 1-16,0 0-5 0,0 0 5 0,-7 2-4 16,7-2 4-16,0 0-6 0,0 0 6 0,0 0-6 15,0 0 6-15,0 0-7 0,0 0 7 0,0 0-6 0,7-2 6 16,-7 2-2-16,0 0 2 0,0 0-2 0,0 0 2 15,0 0 0-15,0 0 0 0,0 0 0 0,0 0 0 16,0 0 0-16,0 0 0 0,0 0 1 0,0 0-1 16,0 0 2-16,0 0-2 0,0 0 2 0,0 0-2 15,0 0 3-15,0 0-3 0,0 0 4 0,0 0-4 16,0 0 3-16,0 0-3 0,0 0 4 0,-7 0-4 16,7 0 3-16,0 0-3 0,0 0 3 0,0 0-3 0,0 0 1 15,0 0-1-15,0 0 2 0,0 0-2 0,0 0 0 16,0 0 0-16,0 0 0 0,-7 0 0 0,7 0 0 15,0 0 0-15,0 0 0 0,0 0 0 0,0 0-1 0,0 0 1 16,0 0-1-16,0 0 1 0,0 0-4 0,0 0 4 16,0 0-3-16,0 0 3 0,0 0-6 0,0 0 6 15,0 0-6-15,0 0 6 0,0 0-5 0,0 0 5 16,0 0-4-16,0 0 4 0,0 0-3 0,0 0 3 16,-7 0-3-16,7 0 3 0,0 0-2 0,0 0 2 0,0 0-2 15,0 0 2-15,0 0-1 0,0 0 1 0,0 0-1 16,0 0 1-16,0 0-1 0,0 0 1 0,0 0 0 15,0 0 0-15,0 0 0 0,0 0 0 0,0 0 0 16,0 0 0-16,0 0 0 0,0 0 0 0,0 0 1 16,0 0-1-16,0 0 1 0,0 0-1 0,0 0 2 15,-14-2-2-15,14 2 4 0,0 0-4 0,-11 0 4 16,1 0-4-16,10 0 8 0,0 0-8 0,-11 2 8 16,0 3-8-16,11-5 12 0,0 0-12 0,-12 9 12 15,-4 0-12-15,16-9 14 0,0 0-14 0,-19 5 14 16,-1 4-14-16,20-9 15 0,0 0-15 0,-19 10 16 0,-4 2-16 15,23-12 15-15,0 0-15 0,-25 14 16 0,1-2-16 16,24-12 14-16,0 0-14 0,-23 10 14 0,-4 2-14 16,27-12 18-16,0 0-18 0,-28 14 18 0,-4 0-18 15,32-14 36-15,0 0-36 0,-35 14 36 0,-6 0-36 16,41-14 42-16,0 0-42 0,-44 12 43 0,2-3-43 16,42-9 40-16,0 0-40 0,-42 10 40 0,3 2-40 15,39-12 29-15,0 0-29 0,-35 14 29 0,6-4-29 0,29-10 24 16,0 0-24-16,-21 7 24 0,7 0-24 0,14-7 18 15,0 0-18-15,-9 5 19 0,2-1-19 0,7-4 10 16,0 0-10-16,-7 2 10 0,-2-2-10 0,9 0 4 0,0 0-4 16,-8-2 5-16,8 2-5 0,0 0 4 0,0 0-4 15,-11 0 4-15,11 0-4 0,0 0 3 0,0 0-3 16,-11 0 4-16,11 0-4 0,0 0 2 0,0 0-2 16,0 0 2-16,-8 2-2 0,8-2 0 0,0 0 0 15,0 0 1-15,-11 5-1 0,11-5 0 0,0 0 0 0,0 0 0 16,-5 7 0-16,5-7-1 0,0 0 1 0,0 0 0 15,0 14 0-15,0-1-654 0</inkml:trace>
  <inkml:trace contextRef="#ctx0" brushRef="#br0" timeOffset="86892.13">31985 14147 371 0,'0'0'0'0,"0"0"0"0,0 0 0 0,0 0 0 0,0 0 0 15,-7-5 0-15,7 5 0 0,0 0 1 0,0 0-1 16,-9-3 1-16,5-4-1 0,4 7 2 0,0 0-2 16,-3-9 2-16,-1 0-2 0,4 9 3 0,0 0-3 15,0 0 3-15,0 0-3 0,0 0 7 0,0 0-7 16,0 0 7-16,0 0-7 0,0 0 13 0,0 0-13 0,0 0 13 15,0 0-13-15,0 0 15 0,0 0-15 0,0 25 16 16,4 16-16-16,-4-41 16 0,0 0-16 0,5 56 17 16,4 11-17-16,-9-67 16 0,0 0-16 0,9 76 17 15,-4 2-17-15,-5-78 12 0,0 0-12 0,3 73 13 16,-1-13-13-16,-2-60 9 0,0 0-9 0,0 56 10 16,0-8-10-16,0-48 7 0,0 0-7 0,2 40 8 15,-4-12-8-15,2-28 7 0,0 0-7 0,-2 17 7 16,1-5-7-16,1-12 7 0,0 0-7 0,0 9 7 15,0-9-7-15,0 0 6 0,0 0-6 0,0 0 6 16,0 0-6-16,0 0 7 0,0 0-7 0,3-11 7 0,-8-8-7 16,5 19 16-16,0 0-16 0,-9-29 16 0,-2-6-16 15,11 35 29-15,0 0-29 0,-8-40 29 0,1-6-29 16,7 46 48-16,0 0-48 0,-4-57 49 0,2-13-49 16,2 70 54-16,0 0-54 0,2-76 55 0,7-2-55 15,-9 78 49-15,0 0-49 0,12-71 49 0,4 9-49 16,-16 62 42-16,0 0-42 0,16-60 43 0,0-3-43 0,-16 63 34 15,0 0-34-15,14-55 35 0,-2 6-35 0,-12 49 22 16,0 0-22-16,11-38 23 0,0 14-23 0,-11 24 12 16,0 0-12-16,10-14 12 0,1 6-12 0,-11 8 8 0,0 0-8 15,10-4 8-15,-1 4-8 0,-9 0 1 0,0 0-1 16,21 9 1-16,22 12-1 0,-43-21 0 0,0 0 0 16,44 22 0-16,-18-5 0 0,-26-17-2 0,0 0 2 15,18 14-1-15,-1 5 1 0,-17-19-8 0,0 0 8 0,15 23-7 16,-10 1 7-16,-5-24-12 0,0 0 12 0,-2 24-11 15,-7 0 11-15,9-24-14 0,0 0 14 0,-21 21-14 16,-16-3 14-16,37-18-19 0,0 0 19 0,-46 17-19 16,-3 2 19-16,49-19-21 0,0 0 21 0,-53 19-21 15,-2-3 21-15,55-16-16 0,0 0 16 0,-65 17-16 16,-20-2 16-16,-1 3-756 0</inkml:trace>
  <inkml:trace contextRef="#ctx0" brushRef="#br0" timeOffset="87577.64">31260 14142 303 0,'0'0'0'0,"5"31"0"0,9 61 0 0,-14-92 2 16,0 0-2-16,23 107 3 0,5 2-3 0,-28-109 7 16,0 0-7-16,25 101 8 0,-6-8-8 0,-19-93 12 15,0 0-12-15,18 90 12 0,-2 0-12 0,-16-90 15 16,0 0-15-16,12 81 15 0,-5-25-15 0,-7-56 12 0,0 0-12 16,4 36 12-16,-2-15-12 0,-2-21 8 0,0 0-8 15,-2 9 8-15,-5-9-8 0,7 0 5 0,0 0-5 16,-14-14 5-16,-9-12-5 0,23 26 1 0,0 0-1 15,-29-52 2-15,-4-35-2 0,-2 1-263 0</inkml:trace>
  <inkml:trace contextRef="#ctx0" brushRef="#br0" timeOffset="88241.47">30993 12467 236 0,'0'0'0'16,"0"0"0"-16,13 9 0 0,-13-9 5 0,0 0-5 15,10 5 5-15,-3 0-5 0,-7-5 14 0,0 0-14 16,0 0 15-16,11 12-15 0,-11-12 14 0,0 0-14 15,7 5 15-15,4 7-15 0,-11-12 8 0,0 0-8 16,12 25 9-16,2 13-9 0,-14-38 5 0,0 0-5 0,11 46 6 16,-3 6-6-16,-8-52 4 0,0 0-4 0,7 54 4 15,-3 1-4-15,-4-55 2 0,0 0-2 0,5 54 2 16,4 0-2-16,-9-54 1 0,0 0-1 0,11 60 2 16,-1 9-2-16,-10-69 2 0,0 0-2 0,13 73 2 15,1 5-2-15,-14-78 4 0,0 0-4 0,17 78 5 16,3 3-5-16,-20-81 5 0,0 0-5 0,19 92 6 15,-1 12-6-15,-18-104 6 0,0 0-6 0,17 102 7 16,3-5-7-16,-20-97 10 0,0 0-10 0,17 97 10 16,-1 7-10-16,-16-104 13 0,0 0-13 0,14 96 14 15,2-14-14-15,-16-82 14 0,0 0-14 0,18 79 15 0,3 11-15 16,-21-90 15-16,0 0-15 0,20 85 16 0,-5-3-16 16,-15-82 16-16,0 0-16 0,15 70 16 0,-3-14-16 15,-12-56 18-15,0 0-18 0,9 52 18 0,-6 0-18 16,-3-52 17-16,0 0-17 0,0 55 18 0,-3 2-18 15,3-57 15-15,0 0-15 0,-7 56 16 0,-4-8-16 16,11-48 11-16,0 0-11 0,-12 40 12 0,3-13-12 0,9-27 9 16,0 0-9-16,-9 13 9 0,-3-19-9 0,-1 1-440 15</inkml:trace>
  <inkml:trace contextRef="#ctx0" brushRef="#br0" timeOffset="88610.56">30836 12633 147 0,'0'0'0'0,"0"0"0"0,11-2 0 15,-11 2 2-15,0 0-2 0,37-12 3 0,46-15-3 16,-83 27 6-16,0 0-6 0,97-33 6 0,-4-7-6 0,-93 40 3 16,0 0-3-16,94-38 3 0,1 7-3 0,-1-4-68 15</inkml:trace>
  <inkml:trace contextRef="#ctx0" brushRef="#br0" timeOffset="88971.11">31838 12330 203 0,'0'0'0'0,"0"0"0"0,20 0 0 16,-20 0-3-16,0 0 3 0,15-1-2 0,-2-5 2 16,1 1-89-16</inkml:trace>
  <inkml:trace contextRef="#ctx0" brushRef="#br0" timeOffset="89625.44">31999 12282 236 0,'0'0'0'0,"0"0"0"0,23-2 0 0,-23 2 0 16,0 0 0-16,28-7 0 0,12-7 0 0,-40 14 0 16,0 0 0-16,52-19 0 0,11-7 0 0,-63 26 0 15,0 0 0-15,71-26 1 0,-6 4-1 0,-65 22 2 0,0 0-2 16,56-19 3-16,-13 3-3 0,-43 16 6 0,0 0-6 15,33-12 7-15,-10 7-7 0,-23 5 16 0,0 0-16 16,18-4 17-16,-4 4-17 0,-14 0 23 0,0 0-23 16,12 0 24-16,-3 0-24 0,-9 0 30 0,0 0-30 15,7 0 31-15,-7 0-31 0,0 0 38 0,0 0-38 0,7 0 38 16,-2 7-38-16,-5-7 36 0,0 0-36 0,6 12 37 16,-4 9-37-16,-2-21 32 0,0 0-32 0,-4 23 33 15,-3-1-33-15,7-22 29 0,0 0-29 0,-5 18 29 16,3-3-29-16,2-15 22 0,0 0-22 0,0 17 22 15,0 2-22-15,0-19 17 0,0 0-17 0,0 23 18 16,0 1-18-16,0-24 14 0,0 0-14 0,0 30 15 16,0 3-15-16,0-33 12 0,0 0-12 0,0 39 13 15,3 3-13-15,-3-42 14 0,0 0-14 0,2 55 15 16,-2 11-15-16,0-66 19 0,0 0-19 0,4 74 19 0,3 3-19 16,-7-77 21-16,0 0-21 0,10 70 22 0,4-9-22 15,-14-61 20-15,0 0-20 0,15 68 20 0,0 9-20 16,-15-77 17-16,0 0-17 0,18 78 17 0,1-2-17 15,-19-76 16-15,0 0-16 0,18 68 17 0,0-7-17 16,-18-61 20-16,0 0-20 0,16 57 21 0,-1 3-21 16,-15-60 21-16,0 0-21 0,18 68 22 0,0 10-22 15,-18-78 20-15,0 0-20 0,19 74 21 0,2-8-21 0,-21-66 17 16,0 0-17-16,23 67 17 0,-3 4-17 0,-20-71 13 16,0 0-13-16,17 76 13 0,-1 7-13 0,-16-83 3 15,0 0-3-15,14 75 4 0,-3-9-4 0,-11-66 1 0,0 0-1 16,9 60 2-16,-2 1-2 0,-7-61 0 0,0 0 0 15,7 62 1-15,0 7-1 0,-7-69 0 0,0 0 0 16,10 66 0-16,1-5 0 0,-11-61 0 0,0 0 0 16,11 53 0-16,-1-8 0 0,-10-45 0 0,0 0 0 0,13 45 0 15,-1 4 0-15,-12-49 0 0,0 0 0 16,10 43 0-16,-6-10 0 0,-4-33 0 0,0 0 0 0,2 27 0 16,-2 3 0-16,0-30 0 0,0 0 0 0,0 29 0 15,2 2 0-15,-2-31 0 0,0 0 0 0,0 28 1 16,-4-7-1-16,4-21 1 0,0 0-1 0,-2 14 1 15,2-6-1-15,0-8 1 0,0 0-1 0,0 7 2 16,0-7-2-16,0 0 1 0,0 0-1 0,0 0 2 16,-19-19-2-16,19 19 1 0,0 0-1 0,-23-39 2 15,-12-32-2-15,1 1-860 0</inkml:trace>
  <inkml:trace contextRef="#ctx0" brushRef="#br0" timeOffset="96038.12">31999 14024 169 0,'0'0'0'16,"0"0"0"-16,0 0 0 0,0 0 0 0,0 0 0 15,0 0 0-15,0 0 0 0,0 0 0 0,0 0 0 0,0 0 1 16,0 0-1-16,0 0 0 0,0 0 0 0,16-15 0 16,-16 15 0-16,0 0 0 0,0 0 0 0,0 0 0 15,0 0 0-15,0 0 0 0,0 0 0 0,0 0 0 16,0 0 0-16,0 0 0 0,0 0 0 0,0 0 0 15,0 0 0-15,0 0 0 0,0 0 0 0,0 0 0 16,0 0 0-16,0 0 0 0,0 0 0 0,0 0 0 16,0 0 0-16,0 0 0 0,0 0 0 0,0 0 1 15,0 0-1-15,0 0 1 0,0 0-1 0,0 0 1 16,0 0-1-16,0 0 1 0,0 0-1 0,0 0 2 16,0 0-2-16,0 0 2 0,0 0-2 0,0 0 2 0,0 0-2 15,0 0 1-15,0 0-1 0,0 0 2 0,0 0-2 16,0 0 1-16,0 0-1 0,0 0 2 0,0 0-2 15,0 0 1-15,0 0-1 0,0 0 2 0,0 0-2 16,0 0 7-16,0 0-7 0,0 0 7 0,0 0-7 16,0 0 14-16,0 0-14 0,0 0 15 0,0 0-15 0,0 0 24 15,0 0-24-15,0 0 24 0,0 0-24 0,0 0 31 16,0 0-31-16,0 0 32 0,1 5-32 0,-1-5 33 16,0 0-33-16,0 10 33 0,0 3-33 0,0-13 28 15,0 0-28-15,0 15 28 0,-3 8-28 0,3-23 26 0,0 0-26 16,-4 26 26-16,3 3-26 0,1-29 20 15,0 0-20-15,-4 31 21 0,-3 6-21 0,7-37 23 0,0 0-23 16,-7 38 23-16,3 1-23 0,4-39 23 0,0 0-23 16,-3 42 24-16,-2 5-24 0,5-47 21 0,0 0-21 0,-6 48 21 15,3 1-21-15,3-49 17 0,0 0-17 0,-4 45 18 16,-1-7-18-16,5-38 13 0,0 0-13 0,-5 33 13 16,5-9-13-16,0-24 9 0,0 0-9 0,1 20 10 15,-1 0-10-15,0-20 6 0,0 0-6 0,0 15 6 16,0-3-6-16,0-12 4 0,0 0-4 0,0 9 5 15,0 0-5-15,0-9 2 0,0 0-2 0,0 6 3 16,2 1-3-16,-2-7 1 0,0 0-1 0,0 0 2 16,-3 11-2-16,3-11 0 0,0 0 0 0,0 0 1 15,0 0-1-15,0 0 0 0,0 0 0 0,0 0 1 16,0 0-1-16,0 0 0 0,0 0 0 0,0 0 1 0,0 0-1 16,0 0 2-16,0 0-2 0,0 0 2 15,0 0-2-15,0 0 4 0,0 0-4 0,-9-7 5 0,9 7-5 16,0 0 10-16,0 0-10 0,-5-16 10 0,3 1-10 15,2 15 13-15,0 0-13 0,-4-26 13 0,1-7-13 16,3 33 14-16,0 0-14 0,-2-40 15 0,0-3-15 16,2 43 10-16,0 0-10 0,0-47 10 0,2 0-10 15,-2 47 5-15,0 0-5 0,2-43 6 0,-6 5-6 16,4 38 3-16,0 0-3 0,-5-31 3 0,0 7-3 0,5 24 1 16,0 0-1-16,-6-18 2 0,-1 4-2 0,7 14 1 15,0 0-1-15,-5-10 1 0,1 3-1 0,4 7 1 16,0 0-1-16,-1-8 1 0,-1-5-1 0,2 13 1 0,0 0-1 15,-2-12 1-15,2-2-1 0,0 14 0 0,0 0 0 16,2-13 1-16,0-3-1 0,-2 16 0 0,0 0 0 16,3-19 0-16,2-2 0 0,-5 21 0 0,0 0 0 15,8-24 0-15,-1-4 0 0,-7 28-1 0,0 0 1 16,7-26 0-16,1 2 0 0,-8 24-2 0,0 0 2 0,9-21-2 16,-2 2 2-16,-7 19-1 0,0 0 1 0,4-20-1 15,-1-3 1-15,-3 23-2 0,0 0 2 0,4-19-1 16,-1 5 1-16,-3 14-2 0,0 0 2 0,4-10-2 15,1 3 2-15,-5 7-3 0,0 0 3 0,7-11-2 16,-1 1 2-16,-6 10-2 0,0 0 2 0,3-9-1 16,-3 9 1-16,0 0-3 0,0 0 3 0,9-6-3 15,-2 6 3-15,-7 0-4 0,0 0 4 0,7 0-4 16,0-4 4-16,-7 4-5 0,0 0 5 0,7 0-4 16,-7 0 4-16,0 0-4 0,0 0 4 0,9 5-4 0,-9-5 4 15,0 0-5-15,0 0 5 0,12 2-4 0,2-2 4 16,-14 0-3-16,0 0 3 0,13 2-3 0,-4 1 3 15,-9-3-3-15,0 0 3 0,7 4-2 0,0-1 2 16,-7-3-2-16,0 0 2 0,9 2-2 0,-2 0 2 16,-7-2-2-16,0 0 2 0,7 5-2 0,3-2 2 15,-10-3-1-15,0 0 1 0,14 11 0 0,0 6 0 16,-14-17 0-16,0 0 0 0,16 29 0 0,-5 9 0 0,-11-38 0 16,0 0 0-16,2 42 1 0,-8-6-1 0,6-36 1 15,0 0-1-15,-8 31 2 0,-1-6-2 0,9-25 2 16,0 0-2-16,-11 19 3 0,-1-4-3 15,12-15 2-15,0 0-2 0,-13 12 2 0,3 0-2 0,10-12 1 0,0 0-1 16,-11 13 2-16,-1-1-2 0,12-12 1 16,0 0-1-16,-16 12 2 0,-2 0-2 0,18-12 1 0,0 0-1 15,-17 14 2-15,1 3-2 0,16-17 0 0,0 0 0 16,-21 21 1-16,-6 5-1 0,27-26 0 0,0 0 0 0,-30 33 0 16,-5 8 0-16,2 1-601 0</inkml:trace>
  <inkml:trace contextRef="#ctx0" brushRef="#br0" timeOffset="104088.04">26601 15475 158 0,'0'0'0'0,"0"0"0"16,0 0 0-16,0 0-59 0</inkml:trace>
  <inkml:trace contextRef="#ctx0" brushRef="#br0" timeOffset="104385.26">26474 15483 225 0,'0'0'0'0,"0"0"0"15,0 0 0-15,0 0 7 0,0 0-7 0,-26 25 7 16,13-8-7-16,13-17 16 0,0 0-16 0,-10 19 16 15,3 0-16-15,7-19 12 0,0 0-12 0,-7 22 12 0,-4 10-12 16,11-32 12-16,0 0-12 0,-10 36 13 16,4 0-13-16,6-36 11 0,0 0-11 0,0 42 11 0,6 5-11 15,-6-47 10-15,0 0-10 0,7 50 10 0,-2 0-10 16,-5-50 9-16,0 0-9 0,3 50 10 0,-1-1-10 16,-2-49 9-16,0 0-9 0,2 43 10 0,1-2-10 15,-3-41 9-15,0 0-9 0,6 44 9 0,3 4-9 16,-9-48 8-16,0 0-8 0,10 43 9 0,3-13-9 15,-13-30 4-15,0 0-4 0,21 26 4 0,16 8-4 0,-37-34 2 16,0 0-2-16,35 31 3 0,-12-10-3 0,-23-21 8 16,0 0-8-16,30 21 9 0,23 5-9 0,-53-26 13 15,0 0-13-15,65 26 13 0,7-5-13 0,-1-1-309 16</inkml:trace>
  <inkml:trace contextRef="#ctx0" brushRef="#br0" timeOffset="105153.95">29748 15454 684 0,'0'0'0'0,"0"0"0"16,0 14 0-16,0-14 1 0,0 0-1 0,2 12 1 15,0 0-1-15,-2-12 2 0,0 0-2 0,3 12 3 16,1-2-3-16,-4-10 3 0,0 0-3 0,1 13 3 15,1-3-3-15,-2-10 1 0,0 0-1 0,2 9 2 16,1 1-2-16,-3-10 2 0,0 0-2 0,6 9 2 16,3 6-2-16,-9-15 6 0,0 0-6 0,21 24 7 0,12 13-7 15,-33-37 14-15,0 0-14 0,39 43 15 0,2 11-15 16,-41-54 26-16,0 0-26 0,40 53 27 0,-3-2-27 16,-37-51 30-16,0 0-30 0,30 43 31 0,-10-9-31 15,-20-34 29-15,0 0-29 0,15 42 30 0,1 13-30 16,-16-55 28-16,0 0-28 0,7 66 28 0,-10 7-28 15,3-73 26-15,0 0-26 0,-11 72 26 0,-8-4-26 16,19-68 25-16,0 0-25 0,-27 64 26 0,-11-5-26 0,38-59 18 16,0 0-18-16,-45 62 18 0,-2 9-18 0,47-71 4 15,0 0-4-15,-50 76 5 0,3 0-5 0,47-76 0 0,0 0 0 16,-50 66 0-16,-8-11 0 0,0 1-783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08:13:59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20548 4229 203 0,'0'0'0'0,"3"18"0"0,6 30 0 0,-9-48 2 0,0 0-2 16,9 64 2-16,0-3-2 0,-9-61 9 16,0 0-9-16,5 60 9 0,-2 6-9 0,-3-66 24 15,0 0-24-15,-1 80 24 0,-6 13-24 0,7-93 29 0,0 0-29 16,-9 88 30-16,0-3-30 0,9-85 24 15,0 0-24-15,-7 85 24 0,0 12-24 0,7-97 29 0,0 0-29 16,-6 93 30-16,3-11-30 0,3-82 30 0,0 0-30 0,0 72 30 16,3-1-30-16,-3-71 28 0,0 0-28 15,6 75 28-15,1 4-28 0,-7-79 29 0,0 0-29 0,7 78 30 16,-5-10-30-16,-2-68 25 0,0 0-25 0,3 60 26 16,1 1-26-16,-4-61 29 0,0 0-29 0,5 61 30 15,4 8-30-15,-9-69 30 0,0 0-30 0,10 66 31 16,3-2-31-16,-13-64 21 0,0 0-21 0,14 57 22 15,0-5-22-15,-14-52 17 0,0 0-17 0,12 45 17 16,-3 3-17-16,-9-48 12 0,0 0-12 0,9 52 13 16,0 8-13-16,-9-60 7 0,0 0-7 0,9 61 8 15,-4-4-8-15,-5-57 7 0,0 0-7 0,5 52 7 0,2-10-7 16,-7-42 8-16,0 0-8 0,6 34 8 0,-5-8-8 16,-1-26 9-16,0 0-9 0,0 28 10 0,0 3-10 15,0-31 11-15,0 0-11 0,4 33 11 0,-1-2-11 16,-3-31 14-16,0 0-14 0,2 33 15 0,-4 5-15 15,2-38 17-15,0 0-17 0,0 36 18 0,-3-4-18 16,3-32 18-16,0 0-18 0,0 29 18 0,0 2-18 0,0-31 15 16,0 0-15-16,0 28 16 0,0-7-16 0,0-21 15 15,0 0-15-15,-2 17 16 0,-1 2-16 0,3-19 11 16,0 0-11-16,-4 12 12 0,2-3-12 0,2-9 6 16,0 0-6-16,-3 10 7 0,-3 7-7 0,6-17 3 0,0 0-3 15,-7 19 4-15,2 7-4 0,5-26 2 0,0 0-2 16,-3 28 2-16,1-4-2 0,2-24 1 0,0 0-1 15,-4 24 1-15,8-6-1 0,-4-18 0 0,0 0 0 16,2 22 1-16,5 3-1 0,-7-25 1 0,0 0-1 16,1 20 1-16,1-11-1 0,-2-9 2 0,0 0-2 0,0 0 2 15,0 0-2-15,0 0 5 0,0 0-5 0,0 7 5 16,0-7-5-16,0 0 7 0,0 0-7 0,0 0 8 16,0 0-8-16,0 0 10 0,0 0-10 0,0 0 10 15,0 0-10-15,0 0 11 0,0 0-11 0,-2-9 12 16,-3-10-12-16,5 19 11 0,0 0-11 0,-5-33 12 15,5-10-12-15,0 43 14 0,0 0-14 0,0-48 14 16,0-6-14-16,0 54 19 0,0 0-19 0,-4-69 19 16,-3-16-19-16,7 85 21 0,0 0-21 0,-10-88 22 15,-6-6-22-15,16 94 22 0,0 0-22 0,-18-104 23 0,-7-29-23 16,25 133 17-16,0 0-17 0,-19-145 17 0,5-18-17 16,14 163 9-16,0 0-9 0,-5-176 9 0,12-15-9 15,0 3-1056-15</inkml:trace>
  <inkml:trace contextRef="#ctx0" brushRef="#br0" timeOffset="1200.42">20098 4949 124 0,'0'0'0'0,"14"4"0"16,18 5 0-16,-32-9 15 0,0 0-15 0,40 8 16 15,6 4-16-15,-46-12 35 0,0 0-35 0,49 11 35 16,8-1-35-16,-57-10 46 0,0 0-46 0,67 10 47 16,12 4-47-16,-79-14 15 0,0 0-15 0,81 12 15 0,1-1-15 15,-82-11 17-15,0 0-17 0,82 3 17 0,5 2-17 16,-87-5 18-16,0 0-18 0,97 4 18 0,12-4-18 15,-109 0 14-15,0 0-14 0,113 0 15 0,-3 0-15 16,-110 0 13-16,0 0-13 0,111 5 14 0,9 2-14 16,-120-7 12-16,0 0-12 0,125 12 12 0,9 2-12 15,-134-14 11-15,0 0-11 0,136 14 11 0,0-4-11 0,-136-10 10 16,0 0-10-16,141 11 10 0,17-3-10 0,-158-8 9 16,0 0-9-16,170 4 10 0,6-4-10 0,-176 0 10 15,0 0-10-15,169 1 11 0,-8-1-11 0,-161 0 13 16,0 0-13-16,157 2 14 0,2 3-14 0,-159-5 18 0,0 0-18 15,165 4 19-15,14 1-19 0,-179-5 21 0,0 0-21 16,183 7 22-16,6 7-22 0,-189-14 22 0,0 0-22 16,189 14 23-16,-10-4-23 0,-179-10 21 0,0 0-21 15,177 12 21-15,1 2-21 0,-178-14 32 0,0 0-32 16,180 10 32-16,2-6-32 0,-182-4 36 0,0 0-36 0,187 0 36 16,8 0-36-16,-195 0 35 0,0 0-35 0,198 0 35 15,3 3-35-15,-201-3 31 0,0 0-31 0,205 0 32 16,5-3-32-16,-210 3 29 0,0 0-29 0,206-5 29 15,-5 1-29-15,-201 4 24 0,0 0-24 0,198-3 24 16,-3 6-24-16,-195-3 15 0,0 0-15 0,186 4 15 16,-10 1-15-16,-176-5 9 0,0 0-9 0,175 10 10 15,-3 7-10-15,-172-17 6 0,0 0-6 0,172 13 7 16,0-6-7-16,-172-7 5 0,0 0-5 0,166 8 5 16,-14 1-5-16,-152-9 4 0,0 0-4 0,137 5 4 15,-13 2-4-15,-124-7 6 0,0 0-6 0,116 9 7 0,-1 1-7 16,-115-10 7-16,0 0-7 0,101 9 7 0,-15-4-7 15,-86-5 5-15,0 0-5 0,67 3 5 0,-28 1-5 16,-39-4 0-16,0 0 0 0,25 0 1 0,-10 3-1 16,-15-3-6-16,0 0 6 0,-8 2-6 0,-33-2 6 15,2 0-882-15</inkml:trace>
  <inkml:trace contextRef="#ctx0" brushRef="#br0" timeOffset="2115.35">20279 5922 225 0,'0'0'0'15,"13"0"0"-15,19-3 0 0,-32 3 0 0,0 0 0 16,51-4 0-16,21-1 0 0,-72 5 0 0,0 0 0 0,83-4 0 16,12 4 0-16,-95 0 1 0,0 0-1 0,111 0 1 15,15-5-1-15,-126 5 5 0,0 0-5 0,135 0 6 16,1 5-6-16,-136-5 10 0,0 0-10 0,145 9 11 15,14 3-11-15,-159-12 13 0,0 0-13 0,174 16 14 16,17-4-14-16,-191-12 21 0,0 0-21 0,203 9 22 16,-1-6-22-16,-202-3 21 0,0 0-21 0,217-3 21 15,4-3-21-15,-221 6 18 0,0 0-18 0,227-10 18 16,3 5-18-16,-230 5 17 0,0 0-17 0,227-4 17 16,6 11-17-16,-233-7 16 0,0 0-16 0,236 9 17 15,8 3-17-15,-244-12 16 0,0 0-16 0,243 16 16 0,1 8-16 16,-244-24 20-16,0 0-20 0,238 24 20 0,0 0-20 15,-238-24 24-15,0 0-24 0,247 21 24 0,5-4-24 16,-252-17 27-16,0 0-27 0,251 19 28 0,-6-3-28 16,-245-16 24-16,0 0-24 0,238 12 25 0,-11 0-25 15,-227-12 32-15,0 0-32 0,228 9 32 0,1-4-32 16,-229-5 32-16,0 0-32 0,226 3 33 0,-2 1-33 16,-224-4 27-16,0 0-27 0,226 0 27 0,7 0-27 0,-233 0 21 15,0 0-21-15,236-4 22 0,4 4-22 0,-240 0 15 16,0 0-15-16,234-5 15 0,-8 2-15 0,-226 3 14 15,0 0-14-15,208 3 14 0,-14 2-14 0,-194-5 14 0,0 0-14 16,182 13 14-16,-13 2-14 0,-169-15 14 0,0 0-14 16,157 12 15-16,-17-3-15 0,-140-9 15 0,0 0-15 15,118 7 15-15,-23 1-15 0,-95-8 13 0,0 0-13 16,71 9 14-16,-31-2-14 0,-40-7 10 0,0 0-10 16,25 2 11-16,-11-2-11 0,0 0-778 0</inkml:trace>
  <inkml:trace contextRef="#ctx0" brushRef="#br0" timeOffset="3065.73">20062 6926 259 0,'0'0'0'0,"20"1"0"16,20 8 0-16,-40-9 3 0,0 0-3 0,50 4 4 15,8-3-4-15,-58-1 10 0,0 0-10 0,64-1 10 16,8-6-10-16,-72 7 6 0,0 0-6 0,81-7 7 0,14 2-7 15,-95 5 8-15,0 0-8 0,103 0 8 16,2 3-8-16,-105-3 7 0,0 0-7 0,117 3 8 0,17 3-8 16,-134-6 18-16,0 0-18 0,148 3 18 0,21-3-18 15,-169 0 26-15,0 0-26 0,189-9 26 0,14-6-26 16,-203 15 33-16,0 0-33 0,213-21 33 0,10 2-33 16,-223 19 34-16,0 0-34 0,222-17 34 0,7 10-34 15,-229 7 28-15,0 0-28 0,229-4 28 0,-3 4-28 16,-226 0 24-16,0 0-24 0,226 7 24 0,0 14-24 0,-226-21 21 15,0 0-21-15,229 24 21 0,7 4-21 0,-236-28 17 16,0 0-17-16,239 24 17 0,-1-3-17 0,-238-21 9 16,0 0-9-16,240 19 9 0,0-7-9 0,-240-12 5 0,0 0-5 15,239 9 6-15,-4-8-6 0,-235-1 2 0,0 0-2 16,235 0 2-16,-1-1-2 0,-234 1 1 0,0 0-1 16,242-4 1-16,3 11-1 0,-245-7 0 0,0 0 0 0,251 9 1 15,6-7-1-15,-257-2 0 0,0 0 0 0,265 3 1 16,12 1-1-16,-277-4 3 0,0 0-3 0,269 3 4 15,-15-1-4-15,-254-2 22 0,0 0-22 0,249-2 23 16,-5-5-23-16,-244 7 36 0,0 0-36 0,236-12 36 16,4-2-36-16,-240 14 38 0,0 0-38 0,240-12 38 15,-2 5-38-15,-238 7 34 0,0 0-34 0,229-7 35 16,-10 2-35-16,-219 5 30 0,0 0-30 0,203-5 30 16,-22 10-30-16,-181-5 27 0,0 0-27 0,163 7 28 15,-24 7-28-15,-139-14 23 0,0 0-23 0,120 15 24 16,-11 1-24-16,-109-16 21 0,0 0-21 0,80 12 21 0,-33-3-21 15,-47-9 11-15,0 0-11 0,32 5 12 0,-13 2-12 16,-19-7 2-16,0 0-2 0,2-9 3 0,-23-19-3 16,0 4-893-16</inkml:trace>
  <inkml:trace contextRef="#ctx0" brushRef="#br0" timeOffset="3648.36">28718 5285 270 0,'0'0'0'0,"0"0"0"0,12 7 0 15,-12-7 0-15,0 0 0 0,32 4 0 0,33 4 0 16,-65-8-1-16,0 0 1 0,90 9 0 0,27-4 0 16,-117-5 1-16,0 0-1 0,132 7 1 0,7 0-1 15,-139-7 23-15,0 0-23 0,148 9 24 0,-1 3-24 16,-147-12 45-16,0 0-45 0,159 8 46 0,8 4-46 0,-167-12 57 15,0 0-57-15,173 13 57 0,2-8-57 0,-175-5 55 16,0 0-55-16,167 7 55 0,-8-2-55 0,-159-5 48 16,0 0-48-16,153 7 48 0,-4-7-48 0,-149 0 32 0,0 0-32 15,148 0 32-15,-4-5-32 0,-144 5 31 0,0 0-31 16,133-4 31-16,-20 6-31 0,-113-2 25 0,0 0-25 16,105 2 26-16,-4-2-26 0,-101 0 17 0,0 0-17 15,88 5 18-15,-23 10-18 0,-65-15 12 0,0 0-12 16,43 21 13-16,-24 7-13 0,1-4-665 0</inkml:trace>
  <inkml:trace contextRef="#ctx0" brushRef="#br0" timeOffset="4114.89">29720 6157 247 0,'0'0'0'0,"0"0"0"0,3 12 0 0,-3-12 25 15,0 0-25-15,4 9 25 0,-1 7-25 0,-3-16 23 0,0 0-23 16,6 12 24-16,4 0-24 0,-10-12 16 0,0 0-16 16,21 9 17-16,18 1-17 0,-39-10 10 0,0 0-10 15,65 5 11-15,38-5-11 0,-103 0 13 0,0 0-13 16,129-5 13-16,24 1-13 0,-153 4 24 0,0 0-24 0,155-3 24 15,-1-2-24-15,-154 5 39 0,0 0-39 0,155-7 40 16,-5 2-40-16,-150 5 42 0,0 0-42 0,136-4 43 16,-22 4-43-16,-114 0 37 0,0 0-37 0,104 5 37 15,-10 2-37-15,-94-7 21 0,0 0-21 0,74 6 22 16,-25 4-22-16,-49-10 11 0,0 0-11 0,34 12 11 16,-15 5-11-16,1 2-522 0</inkml:trace>
  <inkml:trace contextRef="#ctx0" brushRef="#br0" timeOffset="4515.14">29986 7083 191 0,'0'0'0'15,"20"0"0"-15,31 2 0 0,-51-2 5 0,0 0-5 16,76 0 5-16,19-4-5 0,-95 4 18 0,0 0-18 15,106-6 18-15,17 2-18 0,-123 4 35 0,0 0-35 16,125-2 35-16,-3-1-35 0,-122 3 50 0,0 0-50 0,118-5 50 16,-5 5-50-16,-113 0 47 0,0 0-47 0,106 5 48 15,-7-2-48-15,-99-3 38 0,0 0-38 0,97 9 39 16,0 7-39-16,-97-16 30 0,0 0-30 0,88 13 30 16,-12 6-30-16,-76-19 22 0,0 0-22 0,63 13 22 15,-13-10-22-15,-3-1-453 0</inkml:trace>
  <inkml:trace contextRef="#ctx0" brushRef="#br0" timeOffset="6595.93">21870 4202 124 0,'0'0'0'0,"0"0"0"16,0 0 0-16,0 0 8 0,0 0-8 0,0 0 9 16,0 0-9-16,0 0 22 0,0 0-22 0,0 0 23 15,-10 24-23-15,10-24 39 0,0 0-39 0,-7 16 40 16,-2 4-40-16,9-20 43 0,0 0-43 0,-9 21 43 15,2 10-43-15,7-31 33 0,0 0-33 0,-3 37 33 16,-1 4-33-16,4-41 24 0,0 0-24 0,-2 43 25 16,-5-1-25-16,7-42 16 0,0 0-16 0,-7 43 17 15,2 11-17-15,5-54 12 0,0 0-12 0,-5 60 12 16,-1 4-12-16,6-64 6 0,0 0-6 0,-5 64 6 0,3-6-6 16,2-58 6-16,0 0-6 0,-2 48 7 0,2-8-7 15,0-40 6-15,0 0-6 0,-1 34 7 0,-3-8-7 16,4-26 7-16,0 0-7 0,-2 21 7 0,2-9-7 15,0-12 6-15,0 0-6 0,0 6 6 0,0-6-6 16,0 0 5-16,0 0-5 0,0 8 5 0,0-8-5 16,0 0 5-16,0 0-5 0,0-8 5 0,2-5-5 15,-2 13 6-15,0 0-6 0,4-27 7 0,1-15-7 0,-5 42 7 16,0 0-7-16,4-52 7 0,-4-10-7 0,0 62 10 16,0 0-10-16,-6-64 11 0,3-4-11 0,3 68 10 15,0 0-10-15,0-62 11 0,-4 3-11 0,4 59 9 0,0 0-9 16,-2-48 9-16,-1 6-9 0,3 42 7 0,0 0-7 15,-5-39 7-15,-6-3-7 0,11 42 7 0,0 0-7 16,-11-36 7-16,8 13-7 0,3 23 11 0,0 0-11 16,-2-17 11-16,-7-4-11 0,9 21 11 0,0 0-11 15,-7-16 11-15,4 10-11 0,3 6 11 0,0 0-11 0,0 0 11 16,-6-9-11-16,6 9 7 0,0 0-7 0,0 0 8 16,-5-5-8-16,5 5 4 0,0 0-4 0,0 0 4 15,0 0-4-15,0 0 1 0,0 0-1 0,4 12 2 16,1 9-2-16,-5-21 0 0,0 0 0 0,9 29 0 15,3 11 0-15,-12-40-1 0,0 0 1 0,9 40 0 16,2 1 0-16,-11-41-2 0,0 0 2 0,12 47-1 16,-2 3 1-16,-10-50-2 0,0 0 2 0,15 61-1 15,0 15 1-15,-15-76-2 0,0 0 2 0,16 72-2 16,-2-8 2-16,-14-64-2 0,0 0 2 0,20 54-1 16,-2-7 1-16,-18-47-1 0,0 0 1 0,17 45 0 0,-6-4 0 15,-11-41-1-15,0 0 1 0,7 44 0 0,-2 4 0 16,-5-48 0-16,0 0 0 0,5 42 0 0,1-8 0 15,-6-34 0-15,0 0 0 0,3 26 0 0,-6-10 0 16,3-16 1-16,0 0-1 0,-6 12 2 0,-2-7-2 16,8-5 4-16,0 0-4 0,-15-5 4 0,-6-12-4 15,21 17 1-15,0 0-1 0,-23-28 1 0,4-17-1 0,1 2-549 16</inkml:trace>
  <inkml:trace contextRef="#ctx0" brushRef="#br0" timeOffset="7251.88">21654 4493 135 0,'0'0'0'0,"0"0"0"15,3-9 0-15,1-3-42 0</inkml:trace>
  <inkml:trace contextRef="#ctx0" brushRef="#br0" timeOffset="7280.82">21668 4429 191 0,'0'0'0'0,"1"-6"0"0,6-13 0 15,0-1-84-15</inkml:trace>
  <inkml:trace contextRef="#ctx0" brushRef="#br0" timeOffset="7446.92">21717 4266 169 0,'0'0'0'0,"2"-11"0"0,7-13 0 16,-9 24 1-16,0 0-1 0,10-24 2 0,-6 10-2 15,-4 14 7-15,0 0-7 0,7-10 8 0,5-4-8 16,-12 14 10-16,0 0-10 0,14-12 10 0,-1 0-10 0,-13 12 14 16,0 0-14-16,10-4 15 0,4 1-15 0,-14 3 17 15,0 0-17-15,20 7 18 0,8 7-18 0,-28-14 19 16,0 0-19-16,28 27 20 0,-5 13-20 0,-23-40 17 0,0 0-17 15,21 45 17-15,2 3-17 0,-23-48 13 0,0 0-13 16,27 49 13-16,1-9-13 0,-28-40 8 0,0 0-8 16,26 36 8-16,-5-7-8 0,1 3-230 0</inkml:trace>
  <inkml:trace contextRef="#ctx0" brushRef="#br0" timeOffset="10145.62">22036 5853 124 0,'0'0'0'0,"0"12"0"16,0 22 0-16,0-34 1 0,0 0-1 0,0 49 2 15,0 3-2-15,0-52 5 0,0 0-5 0,0 52 5 16,0-7-5-16,0-45 8 0,0 0-8 0,0 31 8 16,0-10-8-16,0-21 14 0,0 0-14 0,-3 12 15 15,-3-4-15-15,6-8 20 0,0 0-20 0,0 0 20 16,0 0-20-16,0 0 20 0,0 0-20 0,0 0 20 15,4-17-20-15,-4 17 19 0,0 0-19 0,2-31 20 16,3-11-20-16,-5 42 16 0,0 0-16 0,7-55 17 16,-7-2-17-16,0 57 12 0,0 0-12 0,2-64 12 0,3 10-12 15,-5 54 9-15,0 0-9 0,5-57 9 0,1-2-9 16,-6 59 5-16,0 0-5 0,3-62 6 0,-3-2-6 16,0 64 4-16,0 0-4 0,0-52 5 0,2 19-5 15,-2 33 4-15,0 0-4 0,2-24 5 0,-2 1-5 16,0 23 6-16,0 0-6 0,0-17 6 0,0 5-6 0,0 12 14 15,0 0-14-15,0-9 15 0,0 2-15 0,0 7 23 16,0 0-23-16,0 0 23 0,0-8-23 0,0 8 28 16,0 0-28-16,0 0 28 0,0 0-28 0,0 0 28 15,0 0-28-15,0 0 28 0,-9 0-28 0,9 0 27 0,0 0-27 16,-2 15 27-16,0 11-27 0,2-26 21 0,0 0-21 16,-1 44 21-16,-1 9-21 0,2-53 19 0,0 0-19 15,2 59 19-15,1-7-19 0,-3-52 15 0,0 0-15 16,5 45 16-16,1-12-16 0,-6-33 15 0,0 0-15 0,3 28 16 15,-4-4-16-15,1-24 8 0,0 0-8 0,-2 17 9 16,2-8-9-16,0-9 5 0,0 0-5 0,0 0 5 16,0 7-5-16,0-7 3 0,0 0-3 0,0 0 3 15,0 0-3-15,0 0 2 0,0 0-2 0,0 0 2 16,0 0-2-16,0 0 1 0,0 0-1 0,0 0 2 16,-2-9-2-16,2 9 2 0,0 0-2 0,-4-19 2 15,1-14-2-15,3 33 3 0,0 0-3 0,-4-43 3 16,1-11-3-16,3 54 2 0,0 0-2 0,-2-57 3 15,0-7-3-15,2 64 3 0,0 0-3 0,-1-57 4 16,1 12-4-16,0 45 4 0,0 0-4 0,0-38 4 0,0 12-4 16,0 26 4-16,0 0-4 0,0-21 5 0,0 9-5 15,0 12 6-15,0 0-6 0,0-7 7 0,0 7-7 16,0 0 7-16,0 0-7 0,0 0 7 0,0 0-7 16,0 0 6-16,0 0-6 0,0-8 6 0,0 8-6 15,0 0 5-15,0 0-5 0,0 0 6 0,5 8-6 16,-5-8 4-16,0 0-4 0,3 17 5 0,3 22-5 15,-6-39 1-15,0 0-1 0,5 57 2 0,-1 19-2 16,-4-76 0-16,0 0 0 0,1 86 0 0,3-3 0 0,-4-83 0 16,0 0 0-16,2 78 0 0,5-5 0 0,-7-73-1 15,0 0 1-15,1 69 0 0,-1-1 0 0,0-68 0 0,0 0 0 16,0 62 0-16,-1-15 0 0,1-47 0 0,0 0 0 16,-4 33 0-16,1-16 0 0,3-17 1 0,0 0-1 15,-2 15 1-15,2-2-1 0,0-13 0 0,0 0 0 16,0 6 1-16,0-6-1 0,0 0-648 0</inkml:trace>
  <inkml:trace contextRef="#ctx0" brushRef="#br0" timeOffset="12944.25">21717 5770 102 0,'0'0'0'0,"0"0"0"16,0 0 0-16,0 0 2 0,0 0-2 0,0 0 2 15,0 0-2-15,0 0 14 0,0 0-14 0,4-21 15 16,3-3-15-16,-7 24 23 0,0 0-23 0,10-31 24 0,-1 1-24 16,-9 30 19-16,0 0-19 0,12-36 20 15,4-9-20-15,-16 45 15 0,0 0-15 0,16-37 15 0,-5 13-15 16,-11 24 12-16,0 0-12 0,10-21 13 0,3 8-13 15,-13 13 16-15,0 0-16 0,10-14 16 0,1 2-16 16,-11 12 18-16,0 0-18 0,7-9 19 0,-7 9-19 16,0 0 18-16,0 0-18 0,9-7 19 0,-9 7-19 15,0 0 16-15,0 0-16 0,5-9 16 0,2 1-16 16,-7 8 16-16,0 0-16 0,9-7 16 0,0-2-16 16,-9 9 13-16,0 0-13 0,10-10 14 0,4-1-14 0,-14 11 14 15,0 0-14-15,16-10 14 0,4-2-14 0,-20 12 16 16,0 0-16-16,21-14 16 0,-2 2-16 0,-19 12 16 0,0 0-16 15,16-10 17-15,-5 4-17 0,-11 6 8 0,0 0-8 16,7-8 8-16,-2 1-8 0,-5 7 7 0,0 0-7 16,5-7 7-16,4 2-7 0,-9 5 7 0,0 0-7 15,0 0 7-15,7-5-7 0,-7 5 6 0,0 0-6 16,0 0 7-16,0 0-7 0,0 0 11 0,0 0-11 0,4-7 12 16,-4 7-12-16,0 0 15 0,0 0-15 0,0 0 16 15,0 0-16-15,0 0 14 0,0 0-14 0,3-9 14 16,-3 9-14-16,0 0 15 0,0 0-15 0,0 0 15 15,0 0-15-15,0 0 13 0,0 0-13 0,7-4 14 16,-7 4-14-16,0 0 10 0,0 0-10 0,0 0 10 16,0 0-10-16,0 0 8 0,0 0-8 0,0 0 8 15,6-8-8-15,-6 8 6 0,0 0-6 0,0 0 7 16,0 0-7-16,0 0 4 0,0 0-4 0,0 0 4 16,7 0-4-16,-7 0 1 0,0 0-1 0,0 0 2 0,0 0-2 15,0 0 0-15,0 0 0 0,0 0 0 0,7 0 0 16,-7 0-1-16,0 0 1 0,0 0 0 0,0 0 0 15,0 0-3-15,0 0 3 0,5 8-3 0,-5-8 3 16,0 0-6-16,0 0 6 0,0 0-5 0,0 0 5 16,0 0-5-16,0 0 5 0,2 6-4 0,-2-6 4 15,0 0-3-15,0 0 3 0,0 0-3 0,0 0 3 16,0 0-2-16,0 0 2 0,0 0-2 0,0 0 2 16,0 0-2-16,0 0 2 0,0 0-1 0,0 0 1 0,0 0-1 15,0 0 1-15,0 0-1 0,0 0 1 0,0 0-1 16,0 0 1-16,0 0-1 0,0 0 1 0,0 0-1 15,0 0 1-15,0 0-1 0,0 0 1 0,0 0-1 0,0 0 1 16,0 0 0-16,0 0 0 0,0 0-1 0,0 0 1 16,7-2 0-16,-7 2 0 0,0 0-1 0,0 0 1 15,5 14 0-15,0 1 0 0,-5-15-1 0,0 0 1 16,11 25-1-16,5 7 1 0,-16-32-3 0,0 0 3 0,21 35-2 16,-2-2 2-16,-19-33-4 0,0 0 4 0,25 33-3 15,3 3 3-15,-28-36-5 0,0 0 5 0,32 37-4 16,-4-6 4-16,-28-31-5 0,0 0 5 0,27 24-5 15,-4-3 5-15,-23-21-3 0,0 0 3 0,16 17-2 16,-6-3 2-16,-10-14-2 0,0 0 2 0,4 17-1 16,-8 2 1-16,1 2-489 0</inkml:trace>
  <inkml:trace contextRef="#ctx0" brushRef="#br0" timeOffset="15445.71">21738 6940 102 0,'0'0'0'16,"0"-7"0"-16,-5-14 0 0,5 21 9 0,0 0-9 16,-4-31 10-16,3-18-10 0,1 49 25 0,0 0-25 0,-6-52 26 15,-3 6-26-15,9 46 23 0,0 0-23 16,-7-44 23-16,4-9-23 0,3 53 16 0,0 0-16 0,-2-52 16 15,0 0-16-15,2 52 11 0,0 0-11 0,-1-42 11 16,1 15-11-16,0 27 2 0,0 0-2 0,0-21 3 16,0 7-3-16,0 14 0 0,0 0 0 0,0-10 0 15,0-1 0-15,0 11-1 0,0 0 1 0,0-8 0 16,0 1 0-16,0 7-1 0,0 0 1 0,0 0-1 16,0-9 1-16,0 9-1 0,0 0 1 0,0 0 0 15,0 0 0-15,0 0 0 0,0 0 0 0,0 0 0 16,1-5 0-16,-1 5 0 0,0 0 0 0,4 5 0 15,8 23 0-15,-12-28 0 0,0 0 0 0,16 45 0 0,0 10 0 16,-16-55 0-16,0 0 0 0,12 57 1 0,4-1-1 16,-16-56 1-16,0 0-1 0,16 50 2 0,-5-5-2 15,-11-45 1-15,0 0-1 0,8 48 2 0,-4 2-2 16,-4-50 3-16,0 0-3 0,5 45 3 0,1-12-3 16,-6-33 4-16,0 0-4 0,1 25 4 0,-1-13-4 15,0-12 5-15,0 0-5 0,0 7 6 0,0-7-6 16,0 0 9-16,0 0-9 0,2 8 10 0,-2-8-10 0,0 0 10 15,0 0-10-15,-3-15 10 0,-1-10-10 0,4 25 13 16,0 0-13-16,-2-36 13 0,-3-4-13 0,5 40 18 0,0 0-18 16,-4-41 19-16,-1-6-19 0,5 47 20 15,0 0-20-15,-9-47 21 0,1-3-21 0,8 50 22 0,0 0-22 16,-6-57 23-16,3-12-23 0,3 69 23 0,0 0-23 16,0-64 23-16,-4 12-23 0,4 52 23 0,0 0-23 15,-2-38 24-15,2 10-24 0,0 28 21 0,0 0-21 0,2-21 22 16,2 2-22-16,-4 19 17 0,0 0-17 0,0-14 18 15,1 7-18-15,-1 7 13 0,0 0-13 0,0 0 13 16,-1-8-13-16,1 8 9 0,0 0-9 0,0 0 10 16,0 0-10-16,0 0 5 0,0 0-5 0,0 0 5 15,0 0-5-15,0 0 2 0,0 0-2 0,0 0 3 16,0 0-3-16,0 0 2 0,0 0-2 0,5 8 3 16,-5 20-3-16,0-28 3 0,0 0-3 0,4 42 3 15,-4 6-3-15,0-48 3 0,0 0-3 0,3 52 3 16,1 2-3-16,-4-54 3 0,0 0-3 0,3 55 4 15,1-1-4-15,-4-54 4 0,0 0-4 0,1 52 4 0,-2 0-4 16,1-52 4-16,0 0-4 0,-2 53 4 0,2 6-4 16,0-59 4-16,0 0-4 0,2 61 5 0,-2-8-5 15,0-53 5-15,0 0-5 0,0 45 5 0,3-10-5 16,-3-35 4-16,0 0-4 0,5 26 4 0,-3-4-4 16,-2-22 6-16,0 0-6 0,4 18 6 0,-1-8-6 15,-3-10 5-15,0 0-5 0,4 9 6 0,-4-9-6 16,0 0 5-16,0 0-5 0,5 8 6 0,-5-8-6 0,0 0 3 15,0 0-3-15,4 9 3 0,-4-9-3 0,0 0 2 16,0 0-2-16,0 0 3 0,0 0-3 0,0 0 2 16,0 0-2-16,0-5 2 0,-6-11-2 0,6 16 1 0,0 0-1 15,-10-29 2-15,-6-11-2 0,16 40 1 0,0 0-1 16,-16-52 2-16,2-14-2 0,14 66 0 0,0 0 0 16,-11-67 1-16,4 1-1 0,7 66 2 0,0 0-2 15,-5-61 2-15,1 6-2 0,4 55 4 0,0 0-4 16,-1-52 4-16,1 7-4 0,0 45 5 0,0 0-5 0,1-43 6 15,3 1-6-15,-4 42 5 0,0 0-5 0,0-32 5 16,0 11-5-16,0 21 3 0,0 0-3 0,0-11 4 16,2 3-4-16,-2 8 2 0,0 0-2 0,2-7 2 15,-2 7-2-15,0 0 1 0,0 0-1 0,0-11 1 16,0 11-1-16,0 0 0 0,0 0 0 0,0-10 0 16,0 10 0-16,0 0-1 0,0 0 1 0,0-9 0 15,0 9 0-15,0 0-4 0,0 0 4 0,0 0-4 16,0 0 4-16,0 0-12 0,0 0 12 0,0 0-12 15,0 0 12-15,0 0-22 0,0 0 22 0,0 0-22 0,3-7 22 16,-3 7-23-16,0 0 23 0,0 0-22 0,2-5 22 16,-2 5-22-16,0 0 22 0,0 0-21 0,0-17 21 15,0 17-14-15,0 0 14 0,0-10-13 0,0 1 13 16,0 9-7-16,0 0 7 0,0-9-7 0,0-3 7 16,0 12-3-16,0 0 3 0,0-12-3 0,0 3 3 15,0 9-1-15,0 0 1 0,0-10-1 0,0 1 1 16,0 9 0-16,0 0 0 0,0-12 0 0,0 0 0 15,0 12 0-15,0 0 0 0,0-12 0 0,0 3 0 0,0 9 1 16,0 0-1-16,0-7 2 0,0 7-2 0,0 0 3 16,0 0-3-16,0 0 4 0,-14 11-4 0,14-11 4 15,0 0-4-15,-18 21 5 0,-3 15-5 0,21-36 6 0,0 0-6 16,-23 40 6-16,0 8-6 0,23-48 2 0,0 0-2 16,-23 49 3-16,2-4-3 0,21-45 1 0,0 0-1 15,-16 38 1-15,5-7-1 0,11-31 0 0,0 0 0 16,-7 24 1-16,4-8-1 0,3-16 0 0,0 0 0 0,-2 12 1 15,2-12-1-15,0 0 1 0,0 0-1 0,-7 3 1 16,7-3-1-16,0 0 1 0,0 0-1 0,0 0 2 16,4-7-2-16,-4 7 1 0,0 0-1 0,3-19 2 15,9-19-2-15,-12 38 2 0,0 0-2 0,16-47 2 16,2 1-2-16,-18 46 5 0,0 0-5 0,18-47 5 16,1 2-5-16,-19 45 6 0,0 0-6 0,18-40 6 15,-4 7-6-15,-14 33 8 0,0 0-8 0,14-24 8 16,-2 7-8-16,-12 17 8 0,0 0-8 0,11-16 9 15,1 4-9-15,-12 12 10 0,0 0-10 0,11-12 10 16,3 3-10-16,-14 9 10 0,0 0-10 0,10-7 10 0,-10 7-10 16,0 0 9-16,0 0-9 0,15-5 10 0,-8 7-10 15,-7-2 2-15,0 0-2 0,10 3 2 0,-1 1-2 16,-9-4 0-16,0 0 0 0,11 9 0 0,3 6 0 16,-14-15 0-16,0 0 0 0,23 24 0 0,3 4 0 15,-26-28 0-15,0 0 0 0,25 24 0 0,-4 1 0 16,-21-25-1-16,0 0 1 0,21 20 0 0,0 8 0 15,-21-28 0-15,0 0 0 0,20 29 1 0,-3 1-1 0,-17-30 4 16,0 0-4-16,11 22 4 0,-2-10-4 0,-9-12 3 16,0 0-3-16,3 9 3 0,-3-9-3 0,0 0-588 15</inkml:trace>
  <inkml:trace contextRef="#ctx0" brushRef="#br0" timeOffset="20790.68">22139 5038 236 0,'0'0'0'0,"0"0"0"0,0 0 0 15,0 0 5-15,0 0-5 0,0 0 5 0,0 0-5 16,0 0 12-16,0 0-12 0,0 0 13 0,-13-16-13 16,13 16 23-16,0 0-23 0,-9-7 24 0,-6 2-24 15,15 5 23-15,0 0-23 0,-16-5 23 0,-11-2-23 16,27 7 17-16,0 0-17 0,-23-9 17 0,0 6-17 15,23 3 14-15,0 0-14 0,-17 0 14 0,-4 5-14 16,1 2-260-16</inkml:trace>
  <inkml:trace contextRef="#ctx0" brushRef="#br0" timeOffset="21907.67">22541 5709 147 0,'0'0'0'16,"-4"-29"0"-16,-10-53 0 0,14 82 0 0,0 0 0 0,-18-88 0 15,-3 5 0-15,21 83 0 0,0 0 0 0,-19-86 1 16,-2-15-1-16,21 101 4 0,0 0-4 0,-20-97 5 16,-1 6-5-16,21 91 15 0,0 0-15 0,-23-87 16 15,-1-5-16-15,24 92 26 0,0 0-26 0,-25-93 26 16,-3 3-26-16,28 90 30 0,0 0-30 0,-32-85 31 16,0 18-31-16,32 67 32 0,0 0-32 0,-32-70 33 15,2-6-33-15,30 76 32 0,0 0-32 0,-31-76 32 16,-5 7-32-16,36 69 22 0,0 0-22 0,-31-66 22 15,-1 14-22-15,32 52 15 0,0 0-15 0,-32-40 16 16,-1 11-16-16,33 29 6 0,0 0-6 0,-34-19 7 16,2 7-7-16,32 12 8 0,0 0-8 0,-30-9 8 0,-1 13-8 15,31-4 8-15,0 0-8 0,-30 5 8 0,0 10-8 16,30-15 6-16,0 0-6 0,-29 21 7 0,1 0-7 16,28-21 1-16,0 0-1 0,-30 28 1 0,5-1-1 15,25-27 0-15,0 0 0 0,-24 40 0 0,-6 5 0 16,30-45-1-16,0 0 1 0,-35 48-1 0,-1 4 1 15,-1-1-363-15</inkml:trace>
  <inkml:trace contextRef="#ctx0" brushRef="#br0" timeOffset="25108.7">27988 4339 91 0,'0'0'0'0,"0"0"0"0,0 0 0 15,0 0 7-15,0 0-7 0,0 0 8 0,-9 20-8 16,9-20 9-16,0 0-9 0,-7 9 10 0,0 7-10 16,7-16 11-16,0 0-11 0,-4 20 11 0,4 5-11 0,0-25 16 15,0 0-16-15,2 31 17 0,-4 2-17 0,2-33 18 16,0 0-18-16,-3 41 19 0,-1 14-19 0,4-55 18 15,0 0-18-15,-2 66 19 0,1 10-19 0,1-76 25 16,0 0-25-16,-2 76 25 0,2-6-25 0,0-70 25 0,0 0-25 16,2 64 25-16,1-7-25 0,-3-57 23 0,0 0-23 15,4 48 23-15,-1 1-23 0,-3-49 18 0,0 0-18 16,2 43 19-16,-2-8-19 0,0-35 17 0,0 0-17 16,-2 26 18-16,-3-9-18 0,5-17 14 0,0 0-14 0,-5 12 15 15,5-12-15-15,0 0 23 0,0 0-23 0,0 0 23 16,0 0-23-16,0 0 26 0,0 0-26 0,1-12 27 15,1-19-27-15,-2 31 27 0,0 0-27 0,2-42 27 16,0-13-27-16,-2 55 26 0,0 0-26 0,3-57 27 16,2 3-27-16,-5 54 33 0,0 0-33 0,9-64 34 15,0-5-34-15,-9 69 33 0,0 0-33 0,11-76 33 16,-1 3-33-16,-10 73 25 0,0 0-25 0,11-73 26 16,-2 13-26-16,-9 60 20 0,0 0-20 0,7-54 20 15,-2 2-20-15,-5 52 18 0,0 0-18 0,4-52 18 0,-4 4-18 16,0 48 13-16,0 0-13 0,1-45 13 0,3 8-13 15,-4 37 9-15,0 0-9 0,2-24 10 0,-4 3-10 16,2 21 9-16,0 0-9 0,-2-15 9 0,2 3-9 16,0 12 4-16,0 0-4 0,0 0 5 0,-5 24-5 15,5-24 3-15,0 0-3 0,-4 33 4 0,2 12-4 16,2-45 2-16,0 0-2 0,-3 59 3 0,-1 1-3 16,4-60 2-16,0 0-2 0,-3 70 3 0,-2 11-3 15,5-81 1-15,0 0-1 0,-9 92 1 0,0 6-1 0,9-98 0 16,0 0 0-16,-9 97 0 0,2-9 0 15,7-88 0-15,0 0 0 0,-7 78 0 0,0 2 0 0,7-80-1 16,0 0 1-16,-7 73 0 0,3-22 0 0,4-51-1 16,0 0 1-16,-1 37-1 0,1-8 1 0,0-29-1 15,0 0 1-15,-2 19-1 0,2-19 1 0,0 0-2 0,0 0 2 16,-12-3-1-16,-6-21 1 0,2-1-728 0</inkml:trace>
  <inkml:trace contextRef="#ctx0" brushRef="#br0" timeOffset="25590.78">27847 4141 337 0,'0'0'0'0,"0"0"0"0,0 0 0 15,0 0 3-15,0 0-3 0,-4 24 3 0,-5 25-3 16,9-49 6-16,0 0-6 0,-10 60 6 0,-3 1-6 16,13-61 10-16,0 0-10 0,-14 57 10 0,-4-14-10 15,18-43 11-15,0 0-11 0,-21 37 12 0,0-16-12 16,21-21 9-16,0 0-9 0,-17 15 10 0,4-10-10 16,13-5 7-16,0 0-7 0,-10 0 8 0,1-5-8 0,9 5 6 15,0 0-6-15,0 0 6 0,-7-12-6 0,7 12 5 16,0 0-5-16,3-10 5 0,4-8-5 0,-7 18 5 15,0 0-5-15,16-31 5 0,9-17-5 0,-25 48 8 16,0 0-8-16,28-54 8 0,0 2-8 0,-28 52 13 0,0 0-13 16,25-45 13-16,-9 17-13 0,-16 28 11 0,0 0-11 15,12-17 12-15,-1 5-12 0,-11 12 13 0,0 0-13 16,9-7 13-16,-1 2-13 0,-8 5 17 0,0 0-17 16,15 0 17-16,6 12-17 0,-21-12 13 0,0 0-13 15,19 21 14-15,-3 19-14 0,-16-40 12 0,0 0-12 0,11 45 13 16,-4 7-13-16,-7-52 11 0,0 0-11 0,7 53 11 15,2-4-11-15,-9-49 10 0,0 0-10 0,12 45 10 16,2-2-10-16,-14-43 7 0,0 0-7 0,21 40 7 16,7-11-7-16,-28-29 5 0,0 0-5 0,25 21 6 15,-11-11-6-15,0-1-471 0</inkml:trace>
  <inkml:trace contextRef="#ctx0" brushRef="#br0" timeOffset="27291.62">28136 5500 236 0,'0'0'0'15,"0"0"0"-15,-5-5 0 0,5 5 9 0,0 0-9 0,0 0 9 16,-8-9-9-16,8 9 18 0,0 0-18 0,0 0 19 16,0 0-19-16,0 0 22 0,0 0-22 0,0 0 22 15,0 0-22-15,0 0 18 0,0 0-18 0,-1-7 19 16,1 7-19-16,0 0 17 0,0 0-17 0,0 0 18 16,0 0-18-16,0 0 23 0,0 0-23 0,0 0 24 15,0 0-24-15,0 0 26 0,0 0-26 0,0 0 27 16,0 0-27-16,0 0 29 0,0 0-29 0,5 12 29 15,-1 7-29-15,-4-19 25 0,0 0-25 0,3 36 26 16,-1 9-26-16,-2-45 16 0,0 0-16 0,2 52 16 16,1 2-16-16,-3-54 15 0,0 0-15 0,2 55 15 0,-4 2-15 15,2-57 11-15,0 0-11 0,-3 56 11 0,-4 1-11 16,7-57 9-16,0 0-9 0,-9 54 10 0,-4-6-10 16,13-48 7-16,0 0-7 0,-10 49 8 0,3-13-8 15,7-36 7-15,0 0-7 0,-6 31 8 0,1-7-8 16,5-24 4-16,0 0-4 0,-3 14 4 0,-1-2-4 15,4-12 1-15,0 0-1 0,0 0 2 0,-3 7-2 16,3-7 1-16,0 0-1 0,0 0 1 0,0 0-1 0,0 0 0 16,0 0 0-16,-6-9 1 0,4-3-1 0,2 12 3 15,0 0-3-15,0-19 3 0,0-14-3 0,0 33 8 0,0 0-8 16,2-45 8-16,2-6-8 0,-4 51 14 0,0 0-14 16,5-58 15-16,0 3-15 0,-5 55 19 0,0 0-19 15,4-54 19-15,-4-3-19 0,0 57 21 0,0 0-21 16,2-55 22-16,1 0-22 0,-3 55 18 0,0 0-18 15,5-54 19-15,1 9-19 0,-6 45 13 0,0 0-13 0,5-36 14 16,0 11-14-16,-5 25 13 0,0 0-13 0,6-22 14 16,-1 5-14-16,-5 17 15 0,0 0-15 0,5-13 16 15,1 5-16-15,-6 8 10 0,0 0-10 0,3-9 11 16,-3 9-11-16,0 0 9 0,0 0-9 0,0 0 10 16,7-2-10-16,-7 2 4 0,0 0-4 0,4 16 4 15,-3 17-4-15,-1-33 1 0,0 0-1 0,2 47 2 16,0 13-2-16,-2-60 0 0,0 0 0 0,3 61 0 15,3-8 0-15,-6-53 0 0,0 0 0 0,5 56 0 16,-1 1 0-16,-4-57 0 0,0 0 0 0,0 64 0 0,-2 5 0 16,2-69 0-16,0 0 0 0,-4 69 1 0,-1-12-1 15,5-57 1-15,0 0-1 0,-9 49 1 0,-3-15-1 16,12-34 0-16,0 0 0 0,-14 26 1 0,0-10-1 16,14-16 0-16,0 0 0 0,-11 12 0 0,11-12 0 15,0 0 0-15,0 0 0 0,-9 4 0 0,-3-11 0 16,12 7-3-16,0 0 3 0,-14-9-2 0,1 0 2 15,13 9-11-15,0 0 11 0,-10-15-10 0,-3-15 10 16,1-1-725-16</inkml:trace>
  <inkml:trace contextRef="#ctx0" brushRef="#br0" timeOffset="27790.06">28016 5370 427 0,'0'0'0'0,"0"0"0"15,3 12 0-15,-3-12 0 0,0 0 0 0,2 16 1 16,0 4-1-16,-2-20 0 0,0 0 0 0,-2 28 0 16,-5 1 0-16,7-29 2 0,0 0-2 0,-9 32 2 15,-3 1-2-15,12-33 4 0,0 0-4 0,-12 31 4 16,1-5-4-16,11-26 9 0,0 0-9 0,-9 26 10 15,2-2-10-15,7-24 16 0,0 0-16 0,-5 21 16 16,1-13-16-16,4-8 22 0,0 0-22 0,0 0 22 16,-5 9-22-16,5-9 26 0,0 0-26 0,0 0 26 0,0 0-26 15,0 0 29-15,0 0-29 0,0 0 29 0,-5-12-29 16,5 12 30-16,0 0-30 0,1-16 31 0,3-10-31 16,-4 26 28-16,0 0-28 0,7-33 29 0,4-3-29 15,-11 36 27-15,0 0-27 0,10-31 27 0,1 7-27 16,-11 24 23-16,0 0-23 0,12-16 24 0,2 2-24 15,-14 14 18-15,0 0-18 0,16-14 19 0,4 1-19 16,-20 13 19-16,0 0-19 0,19-16 20 0,-1 9-20 0,-18 7 16 16,0 0-16-16,17-2 17 0,3-1-17 0,-20 3 7 15,0 0-7-15,24 5 8 0,8 11-8 0,-32-16 5 16,0 0-5-16,30 22 6 0,-2 8-6 0,-28-30 4 16,0 0-4-16,27 32 4 0,-1 8-4 0,-26-40 4 0,0 0-4 15,25 37 4-15,-9-10-4 0,-16-27 0 0,0 0 0 16,7 24 0-16,-9-6 0 0,2-18-1 0,0 0 1 15,-12 7-1-15,-13-18 1 0,0 3-700 0</inkml:trace>
  <inkml:trace contextRef="#ctx0" brushRef="#br0" timeOffset="28606.35">27861 4299 292 0,'0'0'0'0,"0"0"0"15,0 0 0-15,0 0 9 0,0 0-9 0,0 0 9 16,0 0-9-16,0 0 13 0,0 0-13 0,0 0 14 16,7-7-14-16,-7 7 13 0,0 0-13 0,0 0 14 15,7-5-14-15,-7 5 16 0,0 0-16 0,0 0 16 16,5-9-16-16,-5 9 24 0,0 0-24 0,2-7 24 15,0 2-24-15,-2 5 25 0,0 0-25 0,0 0 26 16,0 0-26-16,0 0 23 0,0 0-23 0,-15 12 24 16,-6 17-24-16,21-29 17 0,0 0-17 0,-30 37 17 15,-7 6-17-15,37-43 16 0,0 0-16 0,-39 36 16 0,6-6-16 16,33-30 13-16,0 0-13 0,-25 24 14 0,9-12-14 16,16-12 12-16,0 0-12 0,-8 9 12 0,8-9-12 15,0 0 10-15,0 0-10 0,0 0 11 0,0 0-11 16,0 0 10-16,0 0-10 0,0 0 10 0,12-21-10 15,-12 21 9-15,0 0-9 0,19-29 10 0,11-15-10 16,-30 44 9-16,0 0-9 0,32-45 9 0,-4 0-9 16,-28 45 8-16,0 0-8 0,25-40 9 0,1-3-9 0,-26 43 7 15,0 0-7-15,27-33 7 0,-4 6-7 0,-23 27 6 16,0 0-6-16,17-18 6 0,-6 6-6 0,-11 12 6 16,0 0-6-16,7-8 6 0,4 1-6 0,-11 7 10 0,0 0-10 15,12-4 11-15,4 8-11 0,-16-4 14 16,0 0-14-16,16 15 14 0,1 22-14 0,-17-37 19 0,0 0-19 15,16 51 20-15,-3 10-20 0,-13-61 20 0,0 0-20 16,12 66 20-16,4 1-20 0,-16-67 17 0,0 0-17 0,17 61 17 16,3-1-17-16,-20-60 18 0,0 0-18 15,23 58 19-15,3-10-19 0,-26-48 10 0,0 0-10 0,25 40 11 16,-9-23-11-16,-2 2-699 0</inkml:trace>
  <inkml:trace contextRef="#ctx0" brushRef="#br0" timeOffset="31224.62">27734 6407 281 0,'0'0'0'0,"0"0"0"0,16-20 0 16,-16 20 2-16,0 0-2 0,10-12 2 0,-3 4-2 15,-7 8 5-15,0 0-5 0,0 0 6 16,7-9-6-16,-7 9 9 0,0 0-9 0,0 0 10 0,0 0-10 16,0 0 12-16,0 0-12 0,11-3 13 0,-2 3-13 15,-9 0 9-15,0 0-9 0,12 8 9 0,6 10-9 16,-18-18 8-16,0 0-8 0,14 34 9 0,-11 16-9 16,-3-50 9-16,0 0-9 0,0 56 10 0,0 4-10 15,0-60 11-15,0 0-11 0,4 56 11 0,1 1-11 0,-5-57 14 16,0 0-14-16,7 57 14 0,0 0-14 0,-7-57 19 15,0 0-19-15,5 55 20 0,-3-10-20 0,-2-45 19 16,0 0-19-16,0 37 20 0,0-13-20 0,0-24 16 0,0 0-16 16,2 16 17-16,0-11-17 0,-2-5 12 0,0 0-12 15,0 0 13-15,0 0-13 0,0 0 9 0,0 0-9 16,0 0 10-16,0 0-10 0,0 0 7 0,0 0-7 16,-2-14 7-16,-5-2-7 0,7 16 4 0,0 0-4 0,-9-24 5 15,0-11-5-15,9 35 2 0,0 0-2 0,-5-36 2 16,3-2-2-16,2 38 1 0,0 0-1 0,4-40 2 15,1-5-2-15,-5 45 0 0,0 0 0 0,9-48 1 16,1-13-1-16,-10 61 0 0,0 0 0 0,11-64 1 16,-2-3-1-16,-9 67 0 0,0 0 0 0,5-57 1 15,-1 19-1-15,-4 38 1 0,0 0-1 0,0-26 1 16,-2 8-1-16,2 18 5 0,0 0-5 0,0-15 6 16,3 6-6-16,-3 9 8 0,0 0-8 0,0 0 9 15,0 0-9-15,0 0 13 0,0 0-13 0,-3-5 13 0,3 5-13 16,0 0 16-16,0 0-16 0,0 0 17 0,0 0-17 15,0 0 15-15,0 0-15 0,0 0 15 0,0 0-15 16,0 0 13-16,0 0-13 0,2 9 14 0,5 11-14 16,-7-20 10-16,0 0-10 0,7 30 11 0,-2 13-11 15,-5-43 5-15,0 0-5 0,2 43 6 0,-2 6-6 16,0-49 1-16,0 0-1 0,-2 48 2 0,-1-3-2 16,3-45 0-16,0 0 0 0,-6 42 0 0,-8 3 0 15,14-45 0-15,0 0 0 0,-14 46 0 0,2 3 0 0,12-49-1 16,0 0 1-16,-9 48 0 0,2-3 0 0,7-45 0 15,0 0 0-15,-5 45 0 0,-1-1 0 0,6-44 0 16,0 0 0-16,-7 32 0 0,-2-7 0 0,9-25 2 0,0 0-2 16,-5 15 2-16,5-6-2 0,0-9 2 0,0 0-2 15,0 0 3-15,4 7-3 0,-4-7 3 0,0 0-3 16,0 0 4-16,0 0-4 0,0 0 3 0,0 0-3 16,-7 5 3-16,7-5-3 0,0 0 3 0,0 0-3 0,3-17 3 15,-1-11-3-15,-2 28 2 0,0 0-2 16,-2-45 3-16,-1-7-3 0,3 52 2 0,0 0-2 0,-4-60 2 15,0-1-2-15,4 61 1 0,0 0-1 0,-3-61 2 16,-1 13-2-16,4 48 0 0,0 0 0 0,-1-52 1 16,-1-12-1-16,2 64 0 0,0 0 0 0,0-66 0 15,2 6 0-15,-2 60 0 0,0 0 0 0,3-49 1 16,1 18-1-16,-4 31 1 0,0 0-1 0,3-21 1 16,1 6-1-16,-4 15 2 0,0 0-2 0,3-12 2 15,1 3-2-15,-4 9 2 0,0 0-2 0,3-5 3 16,-3 5-3-16,0 0 4 0,0 0-4 0,0 0 5 0,7-7-5 15,-7 7 3-15,0 0-3 0,0 0 4 0,0 0-4 16,0 0 1-16,0 0-1 0,11 7 2 16,0 19-2-16,-11-26 0 0,0 0 0 0,8 45 1 0,-2 15-1 15,-6-60 0-15,0 0 0 0,3 64 0 0,-1 4 0 16,-2-68 0-16,0 0 0 0,2 60 0 0,-2-3 0 16,0-57-1-16,0 0 1 0,-2 52-1 0,-2 9 1 15,4-61-2-15,0 0 2 0,-5 57-1 0,-4-2 1 16,9-55-3-16,0 0 3 0,-8 47-2 0,0-7 2 0,8-40-5 15,0 0 5-15,-7 31-4 0,0-10 4 0,7-21-4 0,0 0 4 16,-5 15-4-16,0-6 4 0,5-9-2 0,0 0 2 16,0 0-2-16,-4 9 2 0,4-9-1 0,0 0 1 15,0 0 0-15,-3-5 0 0,3 5-1 0,0 0 1 16,-4-16 0-16,1-12 0 0,-1 1-579 0</inkml:trace>
  <inkml:trace contextRef="#ctx0" brushRef="#br0" timeOffset="32405.62">27875 6254 225 0,'0'0'0'15,"0"0"0"-15,0 0 0 0,0 0 3 0,0 0-3 16,0 0 3-16,7-5-3 0,-7 5 8 0,0 0-8 0,0 0 9 15,-13 5-9-15,13-5 13 0,0 0-13 0,-15 4 13 16,-7 4-13-16,22-8 14 0,0 0-14 0,-24 12 15 16,-5 8-15-16,29-20 13 0,0 0-13 0,-29 24 14 15,-1 0-14-15,30-24 10 0,0 0-10 0,-27 33 10 16,4 5-10-16,23-38 9 0,0 0-9 0,-19 43 10 16,5-6-10-16,14-37 10 0,0 0-10 0,-14 36 11 15,1-7-11-15,13-29 17 0,0 0-17 0,-10 25 17 16,6-6-17-16,4-19 25 0,0 0-25 0,-2 8 25 15,2-8-25-15,0 0 26 0,0 0-26 0,-3 9 26 16,3-9-26-16,0 0 24 0,0 0-24 0,0 0 24 0,0 0-24 16,0 0 26-16,0 0-26 0,2-9 26 15,8-5-26-15,-10 14 25 0,0 0-25 0,18-26 26 16,3-10-26-16,-21 36 25 0,0 0-25 0,21-41 25 0,2-3-25 16,-23 44 16-16,0 0-16 0,21-38 16 0,-3 10-16 15,-18 28 13-15,0 0-13 0,17-24 13 0,6 0-13 16,-23 24 13-16,0 0-13 0,20-21 13 0,-6 6-13 15,-14 15 11-15,0 0-11 0,14-9 12 0,0 2-12 0,-14 7 16 16,0 0-16-16,12-5 16 0,-3-2-16 0,-9 7 16 16,0 0-16-16,14-2 17 0,9 4-17 0,-23-2 11 15,0 0-11-15,27 10 12 0,-1 15-12 0,-26-25 12 0,0 0-12 16,27 29 12-16,-6 4-12 0,-21-33 11 0,0 0-11 16,18 40 11-16,-4 5-11 0,-14-45 8 0,0 0-8 15,12 45 9-15,-1-2-9 0,-11-43 7 0,0 0-7 16,10 29 7-16,2-10-7 0,1 0-690 0</inkml:trace>
  <inkml:trace contextRef="#ctx0" brushRef="#br0" timeOffset="50533.42">21562 6779 158 0,'0'0'0'0,"0"0"0"15,0 0 0-15,0 0 5 0,0 0-5 0,24 27 6 16,-13-18-6-16,-11-9 10 0,0 0-10 0,11 5 11 16,1 6-11-16,-12-11 11 0,0 0-11 0,16 12 11 0,0 1-11 15,-16-13 14-15,0 0-14 0,16 11 14 0,-6-2-14 16,-10-9 11-16,0 0-11 0,9 3 11 0,2 2-11 16,-11-5 10-16,0 0-10 0,8 0 11 0,3 4-11 15,-11-4 8-15,0 0-8 0,16-4 8 0,7 1-8 16,-23 3 9-16,0 0-9 0,23-5 10 0,-7 1-10 15,-16 4 9-15,0 0-9 0,19-9 9 0,7-3-9 16,-26 12 15-16,0 0-15 0,27-12 16 0,-11 0-16 0,-16 12 15 16,0 0-15-16,12-9 15 0,-3 2-15 0,-9 7 12 15,0 0-12-15,9-8 12 0,1-4-12 0,-10 12 11 16,0 0-11-16,11-16 11 0,-2 7-11 0,-9 9 7 0,0 0-7 16,7-12 7-16,-2-10-7 0,-5 22 8 0,0 0-8 15,5-17 8-15,1-1-8 0,-6 18 14 0,0 0-14 16,7-14 14-16,-4 1-14 0,-3 13 17 0,0 0-17 0,6-25 18 15,-1-9-18-15,-5 34 25 0,0 0-25 16,5-33 26-16,-1 7-26 0,-4 26 23 0,0 0-23 0,1-24 24 16,1-4-24-16,-2 28 26 0,0 0-26 0,6-28 27 15,-5-5-27-15,-1 33 19 0,0 0-19 0,4-31 19 16,-1 10-19-16,-3 21 13 0,0 0-13 0,0-19 14 16,0-3-14-16,0 22 10 0,0 0-10 0,4-24 10 15,-2 5-10-15,-2 19 7 0,0 0-7 0,0-21 8 16,0 5-8-16,0 16 6 0,0 0-6 0,0-17 6 15,-2 1-6-15,2 16 4 0,0 0-4 0,-4-15 5 16,1-2-5-16,3 17 5 0,0 0-5 0,-4-16 5 16,-1 0-5-16,5 16 4 0,0 0-4 0,-9-17 4 0,-1 5-4 15,10 12 1-15,0 0-1 0,-9-16 1 0,0 4-1 16,9 12 0-16,0 0 0 0,-9-15 0 0,-3 3 0 16,12 12-1-16,0 0 1 0,-11-12-1 0,4 3 1 15,7 9-2-15,0 0 2 0,-9-9-1 0,-7-3 1 16,16 12-4-16,0 0 4 0,-21-7-4 0,5 2 4 15,16 5-6-15,0 0 6 0,-12 0-6 0,1 0 6 16,11 0-7-16,0 0 7 0,-10 0-7 0,-1 0 7 0,11 0-11 16,0 0 11-16,-16 0-10 0,6 0 10 15,10 0-14-15,0 0 14 0,-11 0-14 0,-5 5 14 0,16-5-6 16,0 0 6-16,-19 9-6 0,1 3 6 0,18-12-4 0,0 0 4 16,-16 16-3-16,1 3 3 0,15-19-4 0,0 0 4 15,-20 17-3-15,3-2 3 0,17-15-3 0,0 0 3 16,-16 16-2-16,0 1 2 0,16-17-2 0,0 0 2 15,-13 16-1-15,-1-7 1 0,14-9-2 0,0 0 2 16,-12 12-2-16,-4 8 2 0,16-20-7 0,0 0 7 0,-16 19-6 16,-1-3 6-16,17-16-10 0,0 0 10 0,-16 17-9 15,0 2 9-15,16-19-7 0,0 0 7 0,-14 25-7 16,3-1 7-16,11-24-5 0,0 0 5 0,-9 29-5 16,1 11 5-16,8-40-3 0,0 0 3 0,-6 45-3 15,6 4 3-15,0-49-2 0,0 0 2 0,11 55-1 16,8 2 1-16,-19-57-2 0,0 0 2 0,30 61-2 15,4 1 2-15,-1 2-415 0</inkml:trace>
  <inkml:trace contextRef="#ctx0" brushRef="#br0" timeOffset="103682.47">21816 6730 147 0,'0'0'0'0,"0"0"0"16,0 0 0-16,0 0 2 0,0 0-2 0,0 0 3 16,0 0-3-16,0 0 6 0,0 0-6 0,0 0 6 15,0 0-6-15,0 0 9 0,0 0-9 0,0 0 9 16,0 0-9-16,0 0 31 0,0 0-31 0,0 0 32 16,0 0-32-16,0 0 21 0,0 0-21 0,0 0 22 0,0 0-22 15,0 0 25-15,0 0-25 0,0 0 26 0,0 0-26 16,0 0 28-16,0 0-28 0,0 0 28 0,0 0-28 15,0 0 26-15,0 0-26 0,0 0 27 0,0 0-27 16,0 0 23-16,0 0-23 0,0 0 24 0,0 0-24 16,0 0 16-16,0 0-16 0,0 0 17 0,0 0-17 0,0 0 14 15,0 0-14-15,0 0 14 0,0 0-14 0,0 0 8 16,0 0-8-16,0 0 9 0,0 0-9 0,0 0 5 16,0 0-5-16,0 0 6 0,0 0-6 0,0 0 1 15,0 0-1-15,0 0 2 0,0 0-2 0,0 0 0 0,0 0 0 16,0 0 0-16,-20 9 0 0,20-9-1 0,0 0 1 15,-12 5-1-15,-11 5 1 0,23-10-5 0,0 0 5 16,-33 12-4-16,-12 1 4 0,1-5-372 0</inkml:trace>
  <inkml:trace contextRef="#ctx0" brushRef="#br0" timeOffset="105599.65">20653 6630 91 0,'0'0'0'0,"0"0"0"0,11-12 0 0,-11 12 1 16,0 0-1-16,5-7 1 0,-5 7-1 0,0 0 2 0,0 0-2 15,4-9 2-15,-4 9-2 0,0 0 9 0,0 0-9 16,0 0 10-16,5-9-10 0,-5 9 16 0,0 0-16 16,0 0 17-16,4-8-17 0,-4 8 20 0,0 0-20 15,0 0 21-15,0 0-21 0,0 0 18 0,0 0-18 0,0 0 19 16,0 8-19-16,0-8 12 0,0 0-12 0,-4 16 12 16,2 0-12-16,2-16 7 0,0 0-7 0,0 24 8 15,6 9-8-15,-6-33 4 0,0 0-4 0,10 33 5 16,3-4-5-16,-13-29 2 0,0 0-2 0,17 31 3 15,-1-1-3-15,-16-30 1 0,0 0-1 0,18 22 1 16,-8-10-1-16,-10-12 4 0,0 0-4 0,6 9 5 16,-5-1-5-16,-1-8 7 0,0 0-7 0,2 9 7 15,-2-9-7-15,0 0 9 0,0 0-9 0,2 7 10 16,-2-7-10-16,0 0 13 0,0 0-13 0,0 0 14 16,-5-12-14-16,5 12 16 0,0 0-16 0,-6-7 17 0,-1 2-17 15,7 5 19-15,0 0-19 0,-5-12 20 0,-6-4-20 16,11 16 23-16,0 0-23 0,-8-17 24 0,4-2-24 15,4 19 24-15,0 0-24 0,-7-18 24 0,2-6-24 16,5 24 24-16,0 0-24 0,-6-24 25 0,-6-4-25 16,12 28 24-16,0 0-24 0,-9-29 25 0,0 1-25 15,9 28 22-15,0 0-22 0,-7-33 22 0,4-1-22 16,3 34 20-16,0 0-20 0,0-37 20 0,5-2-20 16,-5 39 16-16,0 0-16 0,5-35 17 0,-5 9-17 0,0 26 14 15,0 0-14-15,-1-21 14 0,1 4-14 0,0 17 12 16,0 0-12-16,0-16 12 0,-4 4-12 0,4 12 9 0,0 0-9 15,-3-7 10-15,3 7-10 0,0 0 8 16,0 0-8-16,-2-5 9 0,2 5-9 0,0 0 8 0,0 0-8 16,0 0 9-16,0 0-9 0,0 0 7 0,0 0-7 15,0 0 7-15,0-8-7 0,0 8 4 0,0 0-4 16,0 0 5-16,0 0-5 0,0 0 2 0,0 0-2 16,9-4 3-16,-9 4-3 0,0 0 1 0,0 0-1 0,10-9 1 15,-10 9-1-15,0 0 0 0,0 0 0 0,11 0 0 16,-4 6 0-16,-7-6 0 0,0 0 0 0,9 15 0 15,3 9 0-15,-12-24 0 0,0 0 0 0,7 40 0 16,-2 12 0-16,-5-52 0 0,0 0 0 0,6 54 0 16,2-1 0-16,-8-53 0 0,0 0 0 0,11 51 0 15,0-5 0-15,-11-46 1 0,0 0-1 0,8 44 1 16,1-5-1-16,-9-39 1 0,0 0-1 0,7 40 2 16,-5 9-2-16,-2-49 2 0,0 0-2 0,0 48 2 15,0-6-2-15,0-42 1 0,0 0-1 0,4 36 2 0,-1-5-2 16,-3-31 1-16,0 0-1 0,4 23 1 0,-1-10-1 15,-3-13 0-15,0 0 0 0,4 11 1 0,-1-4-1 16,-3-7 0-16,0 0 0 0,0 0 0 0,2 8 0 16,-2-8-1-16,0 0 1 0,0 0 0 0,0 0 0 15,0 0-2-15,0 0 2 0,0 0-1 0,0 0 1 16,0 0-3-16,0 0 3 0,9-8-2 0,-7-8 2 16,-2 16-2-16,0 0 2 0,-2-21-2 0,0-11 2 15,2 32-1-15,0 0 1 0,-5-37-1 0,1-3 1 0,4 40 0 16,0 0 0-16,-5-43 0 0,-4 5 0 0,9 38 1 15,0 0-1-15,-9-36 1 0,2-1-1 0,7 37 5 0,0 0-5 16,-7-27 6-16,0 6-6 0,7 21 10 0,0 0-10 16,-7-24 11-16,0-13-11 0,7 37 13 0,0 0-13 15,-11-39 14-15,4-3-14 0,7 42 13 0,0 0-13 16,-3-40 13-16,-1 4-13 0,4 36 12 0,0 0-12 16,-3-33 12-16,-1 9-12 0,4 24 10 0,0 0-10 15,-3-19 11-15,1 0-11 0,2 19 8 0,0 0-8 0,0-14 9 16,-4 2-9-16,4 12 8 0,0 0-8 0,-1-16 8 15,1 4-8-15,0 12 2 0,0 0-2 0,1-9 3 16,-1 9-3-16,0 0 0 0,0 0 0 0,0-8 1 16,0 8-1-16,0 0 0 0,0 0 0 0,0 0 0 15,0-7 0-15,0 7-1 0,0 0 1 0,0 0 0 16,0 0 0-16,0 0-2 0,0 0 2 0,0 0-1 16,0 0 1-16,0 0-3 0,0 0 3 0,0 0-3 15,9 12 3-15,-9-12-6 0,0 0 6 0,6 16-6 16,2 9 6-16,-8-25-9 0,0 0 9 0,9 39-9 15,-2 11 9-15,-7-50-8 0,0 0 8 0,2 55-8 0,2 2 8 16,-4-57-6-16,0 0 6 0,3 57-5 0,2-8 5 16,-5-49-5-16,0 0 5 0,6 43-4 0,-6 2 4 15,0-45-4-15,0 0 4 0,0 43-3 0,0 4 3 16,0-47-3-16,0 0 3 0,1 47-3 0,3-9 3 16,-4-38-4-16,0 0 4 0,3 31-3 0,-8-12 3 15,5-19-3-15,0 0 3 0,-2 17-3 0,2-5 3 16,0-12-3-16,0 0 3 0,-1 13-2 0,-5-5 2 0,6-8-3 15,0 0 3-15,-5 7-3 0,5-7 3 0,0 0-4 16,0 0 4-16,-3 9-3 0,3-9 3 0,0 0-3 0,0 0 3 16,0 0-2-16,0 0 2 0,0 0-1 0,0 0 1 15,0 0 0-15,0 0 0 0,0 0 0 0,0 0 0 16,0 0 0-16,-8-18 0 0,8 18 1 0,0 0-1 16,-1-27 1-16,1-16-1 0,0 43 3 0,0 0-3 15,-4-49 3-15,4-1-3 0,0 50 3 0,0 0-3 0,0-50 3 16,0 1-3-16,0 49 4 0,0 0-4 0,0-47 4 15,-2 4-4-15,2 43 4 0,0 0-4 0,-3-45 5 16,-6-10-5-16,9 55 4 0,0 0-4 0,-5-54 4 16,3 6-4-16,2 48 4 0,0 0-4 0,0-44 5 15,0 12-5-15,0 32 4 0,0 0-4 0,0-25 4 16,0 8-4-16,0 17 2 0,0 0-2 0,0-12 3 16,0-4-3-16,0 16 1 0,0 0-1 0,0-12 1 15,0 5-1-15,0 7 0 0,0 0 0 0,0 0 0 16,-7-1 0-16,7 1 0 0,0 0 0 0,0 0 0 15,0 0 0-15,0 0-1 0,0 0 1 0,-7 0-1 0,7 0 1 16,0 0-2-16,0 0 2 0,-7 13-2 0,3 3 2 16,4-16-1-16,0 0 1 0,0 17-1 0,-3 9 1 15,3-26-1-15,0 0 1 0,0 33-1 16,3 9 1-16,-3-42 0 0,0 0 0 0,0 43 0 0,4 5 0 16,-4-48 0-16,0 0 0 0,5 49 0 0,-3-8 0 15,-2-41 0-15,0 0 0 0,7 44 0 0,-2-8 0 16,-5-36 0-16,0 0 0 0,6 36 0 0,-3 1 0 0,-3-37 0 15,0 0 0-15,2 33 0 0,0-2 0 0,-2-31 0 16,0 0 0-16,5 29 0 0,-3-12 0 0,-2-17-1 0,0 0 1 16,0 14 0-16,-6-3 0 0,6-11-2 0,0 0 2 15,-7 3-1-15,-1-8 1 0,8 5-7 0,0 0 7 16,-13-16-6-16,-8-11 6 0,2-1-652 0</inkml:trace>
  <inkml:trace contextRef="#ctx0" brushRef="#br0" timeOffset="105900.74">20632 6372 158 0,'0'0'0'0,"-7"12"0"0,-7 16 0 0,0-4-59 15</inkml:trace>
  <inkml:trace contextRef="#ctx0" brushRef="#br0" timeOffset="106281.65">20528 6516 135 0,'0'0'0'0,"-9"10"0"0,-5 18 0 0,14-28 0 16,0 0 0-16,-23 31 1 0,6-7-1 0,17-24 1 15,0 0-1-15,-14 16 1 0,5-6-1 0,9-10 5 0,0 0-5 16,0 0 6-16,-6 10-6 0,6-10 15 0,0 0-15 16,0 0 16-16,0 0-16 0,0 0 29 0,0 0-29 15,0 0 30-15,4-10-30 0,-4 10 37 0,0 0-37 16,11-17 37-16,10-16-37 0,-21 33 42 0,0 0-42 0,28-45 43 15,5-4-43-15,-33 49 33 0,0 0-33 0,36-43 33 16,-12 2-33-16,-24 41 27 0,0 0-27 0,25-35 27 16,-2 6-27-16,-23 29 20 0,0 0-20 0,21-25 21 15,-1 10-21-15,-20 15 14 0,0 0-14 0,14-12 15 16,0-1-15-16,-14 13 22 0,0 0-22 0,14-12 23 16,2 7-23-16,-16 5 25 0,0 0-25 0,16-7 26 15,0 2-26-15,-16 5 26 0,0 0-26 0,14-3 26 16,-4 3-26-16,-10 0 23 0,0 0-23 0,13 3 24 15,1 9-24-15,-14-12 18 0,0 0-18 0,14 17 19 16,-2 11-19-16,-12-28 15 0,0 0-15 0,7 37 16 0,-5 4-16 16,-2-41 13-16,0 0-13 0,4 47 13 0,3 1-13 15,-7-48 8-15,0 0-8 0,12 49 9 0,2-8-9 16,-14-41 6-16,0 0-6 0,12 31 7 0,-3-10-7 16,-9-21 10-16,0 0-10 0,9 12 11 0,2 2-11 15,-11-14 10-15,0 0-10 0,8 10 10 0,-8-10-10 16,0 0 6-16,0 0-6 0,0 0 6 0,6-22-6 0,1 1-660 15</inkml:trace>
  <inkml:trace contextRef="#ctx0" brushRef="#br0" timeOffset="111462.44">21689 6318 135 0,'0'0'0'0,"0"0"0"16,10-8 0-16,-10 8 3 0,0 0-3 0,7-4 3 0,-7 4-3 15,0 0 5-15,0 0-5 0,13-8 6 0,-1 4-6 16,-12 4 12-16,0 0-12 0,16-9 12 0,2 6-12 16,-18 3 16-16,0 0-16 0,15-4 17 0,-2 4-17 15,-13 0 15-15,0 0-15 0,9 0 15 0,-1 0-15 16,-8 0 19-16,0 0-19 0,6 4 20 0,4 5-20 16,-10-9 13-16,0 0-13 0,9 19 13 0,-4 14-13 0,-5-33 8 15,0 0-8-15,2 39 9 0,-4 15-9 16,2-54 6-16,0 0-6 0,-3 57 7 0,-1 7-7 0,4-64 4 15,0 0-4-15,-1 55 5 0,-3-6-5 0,4-49 6 16,0 0-6-16,-3 45 6 0,-3-9-6 0,6-36 10 0,0 0-10 16,-5 37 11-16,-2-10-11 0,7-27 9 0,0 0-9 15,-7 30 10-15,0-6-10 0,7-24 9 0,0 0-9 16,-5 17 10-16,-1-3-10 0,6-14 12 0,0 0-12 16,-3 10 13-16,-4 1-13 0,7-11 10 0,0 0-10 15,-2 5 10-15,2-5-10 0,0 0 11 0,0 0-11 16,-9 7 11-16,9-7-11 0,0 0 14 0,0 0-14 0,-7 0 14 15,7 0-14-15,0 0 17 0,0 0-17 0,-7-19 17 16,3-14-17-16,4 33 19 0,0 0-19 0,-1-41 20 16,-1 9-20-16,2 32 21 0,0 0-21 0,-2-36 22 15,2-9-22-15,0 45 20 0,0 0-20 0,0-48 20 16,0-4-20-16,0 52 19 0,0 0-19 0,0-57 19 16,-3-2-19-16,3 59 18 0,0 0-18 0,-2-50 18 15,0 10-18-15,2 40 15 0,0 0-15 0,-2-37 16 16,-1 5-16-16,3 32 13 0,0 0-13 0,-2-25 14 15,2 10-14-15,0 15 11 0,0 0-11 0,0-16 12 0,0 2-12 16,0 14 9-16,0 0-9 0,0-12 9 0,0 5-9 16,0 7 6-16,0 0-6 0,0-8 6 0,0 8-6 15,0 0 3-15,0 0-3 0,4-7 4 0,-4 7-4 16,0 0 1-16,0 0-1 0,0 0 2 0,0 0-2 16,0 0 0-16,0 0 0 0,0 0 0 0,10 3 0 15,-10-3-1-15,0 0 1 0,5 12 0 0,4 9 0 16,-9-21-1-16,0 0 1 0,11 31-1 0,-4 2 1 0,-7-33-2 15,0 0 2-15,3 42-1 0,-1 9 1 0,-2-51-2 16,0 0 2-16,4 56-1 0,-1 1 1 0,-3-57-2 0,0 0 2 16,9 52-1-16,2-4 1 0,-11-48-1 15,0 0 1-15,12 40 0 0,0-4 0 0,-12-36 0 0,0 0 0 16,9 35 0-16,0-7 0 0,-9-28 0 0,0 0 0 16,7 22 0-16,2-1 0 0,-9-21 0 0,0 0 0 15,5 21 0-15,2-6 0 0,-7-15 0 0,0 0 0 0,7 13 1 16,-1-5-1-16,-6-8 1 0,0 0-1 0,0 5 1 15,0-5-1-15,0 0 0 0,0 0 0 0,-9 7 1 16,0-7-1-16,9 0 0 0,0 0 0 0,-12-8 0 16,-4-11 0-16,16 19-1 0,0 0 1 0,-14-25-1 15,5 1 1-15,0 0-577 0</inkml:trace>
  <inkml:trace contextRef="#ctx0" brushRef="#br0" timeOffset="111680.82">21618 6298 427 0,'0'0'0'0,"0"0"0"0,0 0 0 0,0 0 0 15,0 0 0-15,0 0 0 0,0 0 0 0,0 0-5 16,0 0 5-16,0 0-4 0,0 0 4 0,0 0-254 0</inkml:trace>
  <inkml:trace contextRef="#ctx0" brushRef="#br0" timeOffset="112061.87">21548 6427 225 0,'0'0'0'0,"-4"12"0"0,-15 21 0 0,19-33 1 0,0 0-1 16,-18 33 2-16,6 2-2 0,12-35 6 0,0 0-6 15,-7 24 6-15,1-10-6 0,6-14 13 0,0 0-13 16,0 0 13-16,-1 7-13 0,1-7 19 0,0 0-19 15,0 0 19-15,7-16-19 0,-7 16 27 0,0 0-27 0,10-24 27 16,8-21-27-16,-18 45 29 0,0 0-29 0,19-48 30 16,1 8-30-16,-20 40 26 0,0 0-26 0,17-40 26 15,5 2-26-15,-22 38 18 0,0 0-18 0,19-35 19 16,-7 11-19-16,-12 24 23 0,0 0-23 0,9-17 24 16,-2 8-24-16,-7 9 21 0,0 0-21 0,7-10 22 15,2 1-22-15,-9 9 17 0,0 0-17 0,5-3 18 16,-5 3-18-16,0 0 6 0,0 0-6 0,9-2 6 15,-9 2-6-15,0 0 1 0,0 0-1 0,11-4 1 0,1 8-1 16,-12-4 0-16,0 0 0 0,16 8 0 0,0 5 0 16,-16-13-1-16,0 0 1 0,21 15 0 0,2 6 0 15,-23-21-1-15,0 0 1 0,32 17 0 0,5 2 0 16,-37-19 0-16,0 0 0 0,40 21 0 0,-3 3 0 16,-37-24 2-16,0 0-2 0,36 24 2 0,-1 1-2 15,-35-25 7-15,0 0-7 0,32 24 7 0,-9 0-7 16,-23-24 7-16,0 0-7 0,17 21 8 0,1-2-8 15,-18-19 8-15,0 0-8 0,10 16 9 0,-3-3-9 0,-7-13 7 16,0 0-7-16,6 11 7 0,-6-3-7 0,0-2-471 16</inkml:trace>
  <inkml:trace contextRef="#ctx0" brushRef="#br0" timeOffset="114428.37">21747 6593 113 0,'0'0'0'0,"0"0"0"0,0 0 0 0,0 0 2 0,0 0-2 15,5 7 2-15,-5-7-2 0,0 0 2 0,0 0-2 16,0 0 2-16,7 2-2 0,-7-2 2 0,0 0-2 16,0 0 3-16,0 0-3 0,0 0 5 0,0 0-5 0,7 7 5 15,0-5-5-15,-7-2 7 0,0 0-7 0,11 3 7 16,3 1-7-16,-14-4 7 0,0 0-7 0,21 0 8 16,8-4-8-16,-29 4 8 0,0 0-8 0,30-2 8 15,-6 1-8-15,-24 1 7 0,0 0-7 0,27-2 7 16,4-1-7-16,-31 3 7 0,0 0-7 0,32-9 7 15,-5 5-7-15,-27 4 2 0,0 0-2 0,26-5 3 16,8 4-3-16,-34 1 0 0,0 0 0 0,38-2 0 16,5-7 0-16,-43 9-1 0,0 0 1 0,49-12 0 15,6-4 0-15,-55 16-2 0,0 0 2 0,60-15-2 0,2 3 2 16,-62 12-2-16,0 0 2 0,63-9-2 0,-1-1 2 16,-62 10-2-16,0 0 2 0,58-5-2 0,-7-2 2 15,-51 7-2-15,0 0 2 0,55-2-1 0,7-2 1 16,-62 4-1-16,0 0 1 0,67 0 0 0,-2 4 0 15,-65-4 0-15,0 0 0 0,63 2 0 0,-3 1 0 16,-60-3 1-16,0 0-1 0,60 4 1 0,2-1-1 16,-62-3 3-16,0 0-3 0,62 2 4 0,3 1-4 0,-65-3 6 15,0 0-6-15,65 4 6 0,-3-8-6 0,-62 4 15 16,0 0-15-16,53-3 16 0,2 1-16 0,-55 2 13 16,0 0-13-16,54-7 14 0,3 2-14 0,-57 5 16 0,0 0-16 15,60-11 17-15,1 6-17 0,-61 5 21 0,0 0-21 16,62-3 21-16,-9 3-21 0,-53 0 22 0,0 0-22 15,49 0 23-15,-4 0-23 0,-45 0 14 0,0 0-14 16,47 3 15-16,8 1-15 0,-55-4 5 0,0 0-5 16,62 3 6-16,6-3-6 0,-68 0 5 0,0 0-5 0,66-3 6 15,-1 3-6-15,-65 0 4 0,0 0-4 0,60 0 5 16,-4 0-5-16,-56 0 2 0,0 0-2 0,60 0 3 16,0 0-3-16,-60 0 5 0,0 0-5 0,66 0 5 15,-1 5-5-15,-65-5 4 0,0 0-4 0,62 7 5 16,-6 2-5-16,-56-9 4 0,0 0-4 0,58 5 4 15,4 5-4-15,-62-10 6 0,0 0-6 0,67 14 6 16,7 0-6-16,-74-14 4 0,0 0-4 0,78 10 4 16,-6-3-4-16,-72-7 2 0,0 0-2 0,67 4 2 15,-5-3-2-15,-62-1 1 0,0 0-1 0,65 0 2 16,6-1-2-16,-71 1 2 0,0 0-2 0,72-9 3 0,-7-1-3 16,-65 10 1-16,0 0-1 0,60-9 1 0,-14 0-1 15,-46 9 1-15,0 0-1 0,46-3 2 0,10-2-2 16,-56 5 2-16,0 0-2 0,53-2 2 0,-7 0-2 15,-46 2 2-15,0 0-2 0,44 2 3 0,0 5-3 16,-44-7 1-16,0 0-1 0,41 8 2 0,-11 1-2 16,-30-9 1-16,0 0-1 0,23 7 1 0,-2-2-1 0,-21-5 0 15,0 0 0-15,16 4 1 0,-6-1-1 0,-10-3 3 16,0 0-3-16,7 4 3 0,-7-4-3 0,0 0 8 16,0 0-8-16,0 0 8 0,7 0-8 0,-7 0 14 0,0 0-14 15,0 0 15-15,0 0-15 0,0 0 19 0,0 0-19 16,2-7 19-16,-9 1-19 0,7 6 19 0,0 0-19 15,-14-6 19-15,-9 0-19 0,23 6 16 0,0 0-16 16,-26-8 17-16,5 1-17 0,-2 0-465 0</inkml:trace>
  <inkml:trace contextRef="#ctx0" brushRef="#br0" timeOffset="119411.22">21802 8674 236 0,'0'0'0'0,"0"0"0"15,0 0 0-15,0 0 9 0,0 0-9 0,-2-7 9 16,-2 1-9-16,4 6 20 0,0 0-20 0,-5-8 21 16,-2-3-21-16,7 11 32 0,0 0-32 0,-9-10 32 0,-5-4-32 15,14 14 23-15,0 0-23 0,-14-14 23 0,2 4-23 16,12 10 14-16,0 0-14 0,-16-5 14 0,-5 5-14 16,21 0 8-16,0 0-8 0,-27-4 9 0,-5 3-9 15,32 1 5-15,0 0-5 0,-37-2 5 0,-7 2-5 16,44 0 3-16,0 0-3 0,-51 7 3 15,-5 1-3-15,56-8 3 0,0 0-3 0,-51 19 4 0,1 6-4 16,50-25 5-16,0 0-5 0,-44 24 6 0,7-7-6 16,37-17 9-16,0 0-9 0,-34 19 9 0,13-3-9 0,21-16 9 15,0 0-9-15,-16 17 10 0,11-1-10 0,5-16 8 16,0 0-8-16,-2 17 8 0,4 11-8 0,-2-28 7 16,0 0-7-16,4 27 7 0,-1 6-7 0,-3-33 2 0,0 0-2 15,5 37 3-15,-3 8-3 0,-2-45 0 0,0 0 0 16,7 64 0-16,-1 24 0 0,1-3-357 0</inkml:trace>
  <inkml:trace contextRef="#ctx0" brushRef="#br0" timeOffset="-14017.59">11845 13277 147 0,'0'0'0'0,"0"0"0"0,0 0 0 15,0 0 1-15,0 0-1 0,28 14 2 0,-14-11-2 16,-14-3 3-16,0 0-3 0,16 0 4 0,3 4-4 16,-19-4 9-16,0 0-9 0,23 3 10 0,4-1-10 15,-27-2 15-15,0 0-15 0,22 0 16 0,0-2-16 16,-22 2 17-16,0 0-17 0,19 0 17 0,2 5-17 0,-21-5 17 15,0 0-17-15,25 2 18 0,5-2-18 0,-30 0 37 16,0 0-37-16,28 0 38 0,-9 2-38 0,-19-2 50 16,0 0-50-16,18 5 50 0,3 0-50 0,-21-5 41 15,0 0-41-15,18 4 41 0,-2-3-41 0,-16-1 32 0,0 0-32 16,16 2 33-16,1 2-33 0,-17-4 24 0,0 0-24 16,18 3 24-16,1-1-24 0,-19-2 14 0,0 0-14 15,22 0 14-15,0-2-14 0,-22 2 13 0,0 0-13 0,23-2 14 16,-5 1-14-16,-18 1 11 0,0 0-11 0,23-6 12 15,2-1-12-15,-25 7 16 0,0 0-16 0,26-5 16 16,-3 2-16-16,-23 3 16 0,0 0-16 0,21-2 17 16,-1 2-17-16,-20 0 16 0,0 0-16 0,21-2 17 15,-2-3-17-15,-19 5 14 0,0 0-14 0,16-2 15 16,-2 1-15-16,-14 1 7 0,0 0-7 0,11-2 7 16,3 2-7-16,-14 0 10 0,0 0-10 0,16 2 11 15,-6-2-11-15,-10 0 13 0,0 0-13 0,13-2 13 16,-8 0-13-16,-5 2 14 0,0 0-14 0,9 0 14 15,0 0-14-15,-9 0 15 0,0 0-15 0,8 0 16 16,3 0-16-16,-11 0 14 0,0 0-14 0,12 0 14 0,2 0-14 16,-14 0 12-16,0 0-12 0,15 0 13 0,0 0-13 15,-15 0 7-15,0 0-7 0,15 2 7 0,-5 1-7 16,-10-3 4-16,0 0-4 0,12 4 4 0,6-1-4 16,-18-3 1-16,0 0-1 0,14 0 1 0,-1 2-1 15,-13-2 0-15,0 0 0 0,15 0 0 0,8 2 0 16,-23-2 0-16,0 0 0 0,25 1 0 0,-2-1 0 15,-23 0-1-15,0 0 1 0,19-1 0 0,-3-1 0 0,-16 2-1 16,0 0 1-16,14 0 0 0,1-2 0 0,-15 2 0 16,0 0 0-16,8-3 0 0,1 3 0 0,-9 0 0 15,0 0 0-15,5 0 0 0,4 0 0 0,-9 0 0 0,0 0 0 16,9 0 0-16,0-2 0 0,-9 2-1 0,0 0 1 16,10-2 0-16,3 2 0 0,-13 0-2 0,0 0 2 15,10-1-1-15,8-6 1 0,-18 7-4 0,0 0 4 16,14-9-3-16,-1 2 3 0,-13 7-4 0,0 0 4 15,8-5-3-15,1-2 3 0,-9 7-3 0,0 0 3 0,9-5-2 16,0 5 2-16,-9 0-2 0,0 0 2 0,0 0-2 16,9-7 2-16,-9 7-2 0,0 0 2 0,0 0-2 15,0 0 2-15,0 0-2 0,0 0 2 0,5-5-1 16,-5 5 1-16,0 0-2 0,0 0 2 0,0 0-1 16,0 0 1-16,0 0-2 0,0 0 2 0,0 0-2 15,0 0 2-15,0 0-2 0,0 0 2 0,9 0-1 16,-9 0 1-16,0 0-2 0,0 0 2 0,0 0-1 15,0 0 1-15,0 0-2 0,0 0 2 0,0 0-1 16,0 0 1-16,0 0-2 0,0 0 2 0,0 0-1 0,0 0 1 16,0 0-2-16,0 0 2 0,0 0-2 0,0 0 2 15,0 0-2-15,0 0 2 0,0 0-1 0,0 0 1 16,0 0-3-16,0 0 3 0,0 0-3 0,0 0 3 16,0 0-4-16,0 0 4 0,0 14-4 0,0 1 4 15,0-15-5-15,0 0 5 0,0 21-5 0,1 1 5 16,-1-22-6-16,0 0 6 0,4 28-5 0,0 7 5 15,-4-35-6-15,0 0 6 0,3 39-6 0,2 6 6 0,-5-45-6 16,0 0 6-16,6 40-5 0,-3-12 5 0,-3-28-7 16,0 0 7-16,2 21-7 0,1 0 7 0,-3-21-7 15,0 0 7-15,4 17-7 0,-2-5 7 0,-2-12-12 0,0 0 12 16,3 9-12-16,1-1 12 0,-4-8-14 0,0 0 14 16,0 0-13-16,5 7 13 0,-5-7-14 0,0 0 14 15,0 0-13-15,0 0 13 0,0 0-12 0,0 0 12 16,0 0-12-16,0 0 12 0,0 0-10 0,0 0 10 15,-9-7-9-15,-3-15 9 0,12 22-6 0,0 0 6 0,-11-31-6 16,-5-6 6-16,16 37-2 0,0 0 2 0,-10-40-1 16,-4 4 1-16,14 36 0 0,0 0 0 0,-9-33 0 15,0 4 0-15,9 29 0 0,0 0 0 0,-5-26 1 16,1 7-1-16,4 19 2 0,0 0-2 0,-5-16 2 16,0 6-2-16,5 10 3 0,0 0-3 0,-2-9 4 15,0 2-4-15,2 7 3 0,0 0-3 0,-5-10 4 16,5 10-4-16,0 0 3 0,0 0-3 0,-4-9 3 15,4 9-3-15,0 0 1 0,0 0-1 0,0 0 2 16,6 11-2-16,-6-11 0 0,0 0 0 0,5 10 0 16,2 13 0-16,-7-23-1 0,0 0 1 0,9 29-1 0,5 11 1 15,-14-40-5-15,0 0 5 0,11 46-4 0,1 8 4 16,-12-54-9-16,0 0 9 0,5 49-8 0,0-8 8 16,-5-41-10-16,0 0 10 0,8 36-10 0,-3-4 10 15,-5-32-10-15,0 0 10 0,5 24-10 0,2-9 10 16,-7-15-6-16,0 0 6 0,2 11-5 0,-2-4 5 15,0-7-2-15,0 0 2 0,0 0-2 0,0 0 2 16,0 0-1-16,0 0 1 0,0 0 0 0,0-19 0 0,0 19 0 16,0 0 0-16,0-33 0 0,0-9 0 0,0 42 1 15,0 0-1-15,0-48 2 0,-2-13-2 0,2 61 3 0,0 0-3 16,-3-59 3-16,-1 9-3 0,4 50 4 0,0 0-4 16,-2-45 4-16,2 5-4 0,0 40 3 0,0 0-3 15,0-31 4-15,0 10-4 0,0 21 3 0,0 0-3 16,0-15 4-16,0 5-4 0,0 10 2 0,0 0-2 15,0-7 2-15,0 7-2 0,0 0 0 0,0 0 0 0,0 0 0 16,0 8 0-16,0-8-4 0,0 0 4 0,4 21-4 16,1 19 4-16,-5-40-13 0,0 0 13 0,5 52-13 15,-1 15 13-15,-4-67-24 0,0 0 24 0,0 73-24 16,0 5 24-16,0-2-436 0</inkml:trace>
  <inkml:trace contextRef="#ctx0" brushRef="#br0" timeOffset="-10969.27">13153 13277 158 0,'0'0'0'0,"0"0"0"15,0-16 0-15,0 16 0 0,0 0 0 0,0-10 0 16,0 5 0-16,0 5 0 0,0 0 0 0,0 0 1 16,0-9-1-16,0 9 1 0,0 0-1 0,0 0 1 15,0 0-1-15,0 0 1 0,0 0-1 0,0 10 2 16,2 3-2-16,-2-13 3 0,0 0-3 0,4 17 3 16,-3 5-3-16,-1-22 2 0,0 0-2 0,7 28 3 15,0 8-3-15,-7-36 1 0,0 0-1 0,9 33 2 16,-5-10-2-16,-4-23 1 0,0 0-1 0,0 26 1 0,0 12-1 15,0-38 3-15,0 0-3 0,3 33 3 0,-3-13-3 16,0-20 4-16,0 0-4 0,0 13 4 0,0-8-4 16,0-5 4-16,0 0-4 0,0 0 4 0,0 7-4 15,0-7 4-15,0 0-4 0,0 0 5 0,0 0-5 16,0 0 3-16,0 0-3 0,0 0 3 0,0 0-3 16,0 0 3-16,0 0-3 0,-8-7 4 0,0-17-4 0,8 24 4 15,0 0-4-15,-5-37 4 0,5-1-4 0,0 38 4 16,0 0-4-16,0-36 5 0,0 5-5 0,0 31 6 15,0 0-6-15,0-28 7 0,0 5-7 0,0 23 8 0,0 0-8 16,-2-19 8-16,-1 7-8 0,3 12 10 0,0 0-10 16,-5-12 10-16,6 2-10 0,-1 10 12 15,0 0-12-15,4-7 12 0,-4 7-12 0,0 0 11 0,0 0-11 16,0 0 12-16,0 0-12 0,0 0 11 0,0 0-11 16,0 0 11-16,5 10-11 0,-5-10 10 0,0 0-10 0,7 23 10 15,7 18-10-15,-14-41 4 0,0 0-4 0,11 59 5 16,1 19-5-16,1-2-231 0</inkml:trace>
  <inkml:trace contextRef="#ctx0" brushRef="#br0" timeOffset="-10135.73">13196 12986 180 0,'0'0'0'15,"0"0"0"-15,0 0 0 0,0 0 1 0,0 0-1 0,-4 19 1 16,-5 9-1-16,9-28 3 0,0 0-3 0,-9 31 4 15,4 0-4-15,5-31 6 0,0 0-6 0,-2 33 7 16,-1 9-7-16,3-42 10 0,0 0-10 0,0 41 10 16,3-3-10-16,-3-38 14 0,0 0-14 0,6 38 14 15,-3 0-14-15,-3-38 15 0,0 0-15 0,2 44 16 16,2 2-16-16,-4-46 18 0,0 0-18 0,5 54 18 16,4 10-18-16,-9-64 18 0,0 0-18 0,8 61 18 15,1-10-18-15,-9-51 19 0,0 0-19 0,2 49 20 16,-2-1-20-16,0-48 21 0,0 0-21 0,2 49 21 0,3-8-21 15,-5-41 22-15,0 0-22 0,0 44 22 0,0 1-22 16,0-45 20-16,0 0-20 0,0 39 21 0,0-14-21 16,0-25 15-16,0 0-15 0,-3 13 16 0,1-2-16 15,2-11 13-15,0 0-13 0,-2 7 13 0,2-7-13 16,0 0 9-16,0 0-9 0,-7 2 10 0,-9-9-10 16,16 7 9-16,0 0-9 0,-18-21 9 0,-1-19-9 15,19 40 10-15,0 0-10 0,-18-48 10 0,4-3-10 0,14 51 11 16,0 0-11-16,-14-57 11 0,0-5-11 0,14 62 12 15,0 0-12-15,-3-71 13 0,-1-10-13 0,4 81 13 16,0 0-13-16,-2-80 14 0,2 7-14 0,0 73 14 0,0 0-14 16,0-67 15-16,0 10-15 0,0 57 8 0,0 0-8 15,6-54 9-15,-3 2-9 0,-3 52 4 0,0 0-4 16,0-53 4-16,5 4-4 0,-5 49 1 0,0 0-1 16,9-38 2-16,-5 12-2 0,-4 26 1 0,0 0-1 15,5-17 1-15,-5 6-1 0,0 11 0 0,0 0 0 0,0-6 1 16,0 6-1-16,0 0 0 0,0 0 0 0,0 0 1 15,0 0-1-15,0 0 0 0,0 0 0 0,5 27 1 16,-1 18-1-16,-4-45 0 0,0 0 0 0,5 57 1 16,4 7-1-16,-9-64 0 0,0 0 0 0,9 70 0 15,-4 6 0-15,-5-76 0 0,0 0 0 0,9 88 0 16,0 21 0-16,-9-109-1 0,0 0 1 0,5 107-1 16,-1-5 1-16,-1-1-516 0</inkml:trace>
  <inkml:trace contextRef="#ctx0" brushRef="#br0" timeOffset="-9298.48">13095 12979 91 0,'0'0'0'0,"0"0"0"16,0 0 0-16,0 0 3 0,0 0-3 0,-9 23 3 15,0 15-3-15,9-38 6 0,0 0-6 0,-7 41 7 16,6-4-7-16,1-37 5 0,0 0-5 0,-6 26 6 16,5-13-6-16,1-13 4 0,0 0-4 0,0 7 4 15,0-7-4-15,0 0 5 0,0 0-5 0,0 0 6 16,0 9-6-16,0-9 5 0,0 0-5 0,0 0 6 15,1-24-6-15,-1 24 6 0,0 0-6 0,0-24 6 16,-3-4-6-16,3 28 9 0,0 0-9 0,-5-23 10 0,-8 13-10 16,13 10 11-16,0 0-11 0,-23 3 11 0,-21 15-11 15,2-1-93-15</inkml:trace>
  <inkml:trace contextRef="#ctx0" brushRef="#br0" timeOffset="-7304.63">10781 10378 91 0,'0'0'0'0,"0"0"0"0,0 0 0 16,0 0 18-16,0 0-18 0,0 0 18 0,0 0-18 16,0 0 24-16,0 0-24 0,0 0 24 0,0 0-24 15,0 0 18-15,0 0-18 0,0 0 19 0,0 0-19 16,0 0 25-16,0 0-25 0,-18-2 26 0,18 2-26 15,0 0 17-15,0 0-17 0,0 0 18 0,-7 0-18 16,7 0 16-16,0 0-16 0,0 0 17 0,0 0-17 16,0 0 16-16,0 0-16 0,0 0 16 0,-7 0-16 0,7 0 14 15,0 0-14-15,0 0 14 0,0 0-14 0,0 0 12 16,0 0-12-16,0 0 13 0,-5 6-13 0,5-6 11 16,0 0-11-16,0 0 11 0,-4 8-11 0,4-8 10 0,0 0-10 15,0 0 10-15,7-5-10 0,-7 5 9 0,0 0-9 16,9-7 10-16,-4-5-10 0,-5 12 11 0,0 0-11 15,9-14 11-15,-5 2-11 0,-4 12 10 0,0 0-10 16,5-10 11-16,-5 10-11 0,0 0 8 0,0 0-8 0,2-9 9 16,-2 9-9-16,0 0 9 0,0 0-9 0,7-3 10 15,-7 3-10-15,0 0 9 0,0 0-9 0,0 0 10 16,5 8-10-16,-5-8 6 0,0 0-6 0,4 14 6 16,-2 3-6-16,-2-17 6 0,0 0-6 0,3 16 6 15,1-2-6-15,-4-14 6 0,0 0-6 0,5 14 7 16,-5-2-7-16,0-12 8 0,0 0-8 0,2 8 8 15,-2-8-8-15,0 0 8 0,0 0-8 0,7 9 8 16,-7-9-8-16,0 0 7 0,0 0-7 0,0 0 7 16,0 0-7-16,0 0 8 0,0 0-8 0,-6-7 9 15,6-1-9-15,0 8 10 0,0 0-10 0,0-13 10 16,-1 0-10-16,1 13 11 0,0 0-11 0,-2-14 11 0,-2 0-11 16,4 14 13-16,0 0-13 0,-1-11 13 0,1 11-13 15,0 0 16-15,0 0-16 0,-4-10 16 0,4 10-16 16,0 0 14-16,0 0-14 0,-3-7 14 0,3 7-14 15,0 0 13-15,0 0-13 0,0 0 13 0,0 0-13 16,0 0 7-16,0 0-7 0,-6-3 7 0,6 3-7 16,0 0 2-16,0 0-2 0,-5 8 3 0,1-1-3 0,4-7 0 15,0 0 0-15,-3 12 1 0,3 1-1 0,0-13 0 16,0 0 0-16,3 12 0 0,-3 0 0 0,0-12 0 16,0 0 0-16,0 7 0 0,0 1 0 0,0-8-1 0,0 0 1 15,0 0-1-15,0 9 1 0,0-9 0 0,0 0 0 16,0 0 0-16,0-9 0 0,0 9 0 0,0 0 0 15,0-8 1-15,0-4-1 0,0 12 2 0,0 0-2 16,0-13 2-16,0 0-2 0,0 13 5 0,0 0-5 0,4-13 5 16,-4 5-5-16,0 8 9 0,0 0-9 0,2-7 10 15,-2 7-10-15,0 0 11 0,0 0-11 0,0-9 12 16,0 9-12-16,0 0 11 0,0 0-11 0,0 0 12 16,0 0-12-16,0 0 8 0,0 0-8 0,0 9 8 15,0 3-8-15,0-12 2 0,0 0-2 0,0 16 3 16,0-1-3-16,0-15 0 0,0 0 0 0,0 16 0 15,-2-11 0-15,2-5-1 0,0 0 1 0,0 0-1 16,-4 12 1-16,4-12-3 0,0 0 3 0,0 7-3 16,0-7 3-16,0 0-5 0,0 0 5 0,0 7-4 15,0-7 4-15,0 0-5 0,0 0 5 0,0-7-4 0,0-3 4 16,0 10-1-16,0 0 1 0,0-13 0 0,0 0 0 16,0 13 0-16,0 0 0 0,0-12 1 0,-5-4-1 15,5 16 3-15,0 0-3 0,-3-9 4 0,3 9-4 16,0 0 8-16,0 0-8 0,-4-10 9 0,4 10-9 15,0 0 10-15,0 0-10 0,-7 12 10 0,-2 23-10 16,9-35 7-16,0 0-7 0,-9 48 7 0,6 2-7 16,-2 0-675-16</inkml:trace>
  <inkml:trace contextRef="#ctx0" brushRef="#br0" timeOffset="1798">11502 10648 102 0,'0'0'0'0,"0"0"0"16,-23 0 0-16,23 0 5 0,0 0-5 0,-21 0 6 15,2 0-6-15,19 0 7 0,0 0-7 0,-20 0 7 16,-1 0-7-16,21 0 7 0,0 0-7 0,-21 0 7 16,5 0-7-16,16 0 7 0,0 0-7 0,-12 0 8 15,1-3-8-15,11 3 6 0,0 0-6 0,-7-4 6 16,2 1-6-16,5 3 6 0,0 0-6 0,-5-9 7 15,-2-5-7-15,7 14 5 0,0 0-5 0,-2-22 6 0,7-8-6 16,-1-3-84-16</inkml:trace>
  <inkml:trace contextRef="#ctx0" brushRef="#br0" timeOffset="1863.83">11451 10318 270 0,'0'0'0'0,"7"-4"0"0,11-1 0 16,0-4-143-16</inkml:trace>
  <inkml:trace contextRef="#ctx0" brushRef="#br0" timeOffset="2178.98">11647 10399 113 0,'0'0'0'0,"-2"9"0"0,-1 13 0 0,3-22 0 0,0 0 0 15,-9 26 0-15,-5-3 0 0,14-23 1 0,0 0-1 16,-18 19 1-16,-14 7-1 0,32-26 2 0,0 0-2 16,-31 27 2-16,-1-6-2 0,32-21 2 0,0 0-2 15,-30 19 2-15,2-5-2 0,28-14 1 0,0 0-1 16,-27 12 2-16,10-5-2 0,17-7 8 0,0 0-8 0,-15 3 8 15,3-3-8-15,12 0 19 0,0 0-19 0,-9-1 19 16,2-1-19-16,7 2 23 0,0 0-23 0,-7-21 23 16,5-13-23-16,2 34 22 0,0 0-22 0,2-42 23 15,10-5-23-15,-12 47 16 0,0 0-16 0,18-46 17 16,5 6-17-16,-23 40 9 0,0 0-9 0,23-33 9 16,-4 12-9-16,-19 21 4 0,0 0-4 0,16-14 4 15,-7 9-4-15,-9 5 0 0,0 0 0 0,7-3 1 16,-7 3-1-16,0 0 0 0,0 0 0 0,11 24 0 15,-9 12 0-15,-2-36 0 0,0 0 0 0,-6 52 0 16,-8 14 0-16,2 1-189 0</inkml:trace>
  <inkml:trace contextRef="#ctx0" brushRef="#br0" timeOffset="3809.26">11755 11825 158 0,'0'0'0'0,"0"0"0"16,0 0 0-16,0 0 0 0,0 0 0 0,-9-10 0 16,9-4 0-16,0 14 0 0,0 0 0 0,3-23 0 15,3-8 0-15,-6 31 0 0,0 0 0 0,8-35 1 0,1 9-1 16,-9 26 2-16,0 0-2 0,7-24 3 0,6 0-3 16,-13 24 5-16,0 0-5 0,12-22 5 0,-7 11-5 15,-5 11 5-15,0 0-5 0,9-3 6 0,3 3-6 16,-12 0 4-16,0 0-4 0,15 0 4 0,-7 1-4 15,-8-1 4-15,0 0-4 0,7 11 4 0,-3 3-4 16,-4-14 3-16,0 0-3 0,3 22 4 0,-3 4-4 0,2 0-96 16</inkml:trace>
  <inkml:trace contextRef="#ctx0" brushRef="#br0" timeOffset="4094.19">11853 11804 214 0,'0'0'0'0,"-3"7"0"0,-6 10 0 0,9-17 0 16,0 0 0-16,-9 18 0 0,6-6 0 0,3-12 0 0,0 0 0 16,-2 7 0-16,2-7 0 0,0 0-3 0,0 0 3 15,0 0-2-15,-9-9 2 0,9 9-4 0,0 0 4 16,-5-12-3-16,5-19 3 0,0 31-2 0,0 0 2 15,2-35-2-15,5-1 2 0,-7 36-1 0,0 0 1 16,10-31 0-16,4 6 0 0,-14 25 0 0,0 0 0 16,14-17 0-16,2 3 0 0,-16 14 1 0,0 0-1 0,11-8 2 15,-2 4-2-15,-9 4 2 0,0 0-2 0,7 0 2 16,-7 0-2-16,0 0 1 0,0 0-1 0,10 7 1 16,-10-7-1-16,0 0 0 0,0 0 0 0,0 0 0 15,0 7 0-15,0-7 0 0,0 0 0 0,4 7 0 16,-4 3 0-16,0-10-1 0,0 0 1 0,-4 12 0 15,-5 4 0-15,9-16 0 0,0 0 0 0,-8 16 0 16,-1-6 0-16,9-10 1 0,0 0-1 0,0 0 2 16,-9 9-2-16,9-9 3 0,0 0-3 0,0 0 3 15,-7 5-3-15,7-5 2 0,0 0-2 0,-4 12 2 0,-1 17-2 16,2 1-104-16</inkml:trace>
  <inkml:trace contextRef="#ctx0" brushRef="#br0" timeOffset="44014.67">12365 11899 147 0,'0'0'0'0,"0"0"0"0,-2 26 0 0,2-26 3 16,0 0-3-16,-2 21 3 0,2-5-3 0,0-16 17 15,0 0-17-15,2 12 18 0,-4 0-18 0,2-12 26 0,0 0-26 16,-1 10 26-16,1-10-26 0,0 0 25 0,0 0-25 15,-4 9 26-15,4-9-26 0,0 0 25 0,0 0-25 16,0 0 26-16,0 9-26 0,0-9 20 0,0 0-20 16,0 0 20-16,0 0-20 0,0 0 16 0,0 0-16 15,0 0 17-15,-5-4-17 0,5 4 10 0,0 0-10 0,0 0 11 16,-7-9-11-16,7 9 5 0,0 0-5 0,-2-12 5 16,2-12-5-16,0 24 1 0,0 0-1 0,0-33 2 15,0 0-2-15,0 33 0 0,0 0 0 0,0-34 0 16,2 1 0-16,-2 33-2 0,0 0 2 0,1-35-2 15,1 1 2-15,-2 34-8 0,0 0 8 0,4-28-7 16,-1 7 7-16,-3 21-15 0,0 0 15 0,6-14-14 16,-5 2 14-16,-1 12-17 0,0 0 17 0,2-8-17 15,0 2 17-15,-2 6-14 0,0 0 14 0,0 0-13 16,3-10 13-16,-3 10-9 0,0 0 9 0,0 0-9 16,0 0 9-16,0 0-6 0,0 0 6 0,0 0-5 0,9 0 5 15,-9 0-3-15,0 0 3 0,0 0-3 0,2 7 3 16,1 0-169-16</inkml:trace>
  <inkml:trace contextRef="#ctx0" brushRef="#br0" timeOffset="57412.33">11894 13436 169 0,'0'0'0'0,"0"0"0"0,0 0 0 16,0 0 3-16,0 0-3 0,-12 31 4 0,12-15-4 16,0-16 4-16,0 0-4 0,-4 14 5 0,2 1-5 15,2-15 7-15,0 0-7 0,-7 12 7 0,-2 4-7 16,9-16 6-16,0 0-6 0,-7 17 7 0,-1 2-7 0,8-19 6 16,0 0-6-16,-4 14 7 0,-1-4-7 0,5-10 5 15,0 0-5-15,-7 11 6 0,-2-1-6 16,9-10 6-16,0 0-6 0,-7 12 6 0,-2-3-6 0,9-9 6 15,0 0-6-15,-9 9 6 0,2-1-6 0,7-8 8 0,0 0-8 16,-9 11 8-16,-1-3-8 0,10-8 8 0,0 0-8 16,-14 7 8-16,1-3-8 0,13-4 8 0,0 0-8 15,-9 1 9-15,-1 3-9 0,10-4 4 0,0 0-4 16,-14 2 5-16,-2-4-5 0,16 2 2 0,0 0-2 0,-18-7 3 16,2 2-3-16,16 5 1 0,0 0-1 0,-17-12 2 15,-5-7-2-15,22 19 3 0,0 0-3 0,-19-25 3 16,7 1-3-16,12 24 5 0,0 0-5 0,-11-27 5 15,-1-6-5-15,12 33 7 0,0 0-7 0,-14-35 7 16,0 4-7-16,14 31 11 0,0 0-11 0,-9-28 11 16,0-1-11-16,9 29 9 0,0 0-9 0,-5-26 10 15,-2 5-10-15,7 21 6 0,0 0-6 0,-6-21 7 16,1 1-7-16,5 20 4 0,0 0-4 0,0-23 4 16,0 2-4-16,0 21 3 0,0 0-3 0,2-24 3 0,1-2-3 15,-3 26 2-15,0 0-2 0,4-28 3 16,1 1-3-16,-5 27 3 0,0 0-3 0,9-30 3 0,5 3-3 15,-14 27 2-15,0 0-2 0,14-33 3 0,-1 0-3 16,-13 33 2-16,0 0-2 0,14-33 3 0,0 7-3 16,-14 26 2-16,0 0-2 0,14-21 2 0,-2 6-2 15,-12 15 0-15,0 0 0 0,14-12 0 0,4-1 0 16,-18 13 0-16,0 0 0 0,18-8 0 0,-10 4 0 16,-8 4-1-16,0 0 1 0,9-3 0 0,5-4 0 0,-14 7-1 15,0 0 1-15,13-7 0 0,1 4 0 0,-14 3-1 16,0 0 1-16,14-2-1 0,-2 0 1 0,-12 2-1 15,0 0 1-15,11-2 0 0,1 2 0 0,-12 0 0 16,0 0 0-16,9 2 0 0,5 0 0 0,-14-2 0 0,0 0 0 16,9 2 0-16,0-1 0 0,-9-1 0 0,0 0 0 15,5 7 0-15,4 7 0 0,-9-14 0 16,0 0 0-16,9 16 0 0,0 3 0 0,-9-19 0 16,0 0 0-16,8 22 0 0,3 4 0 0,-11-26 0 0,0 0 0 0,12 29 0 15,-3 1 0-15,-9-30 0 0,0 0 0 0,11 31 0 16,1-2 0-16,-12-29 0 0,0 0 0 0,9 30 0 15,0-2 0-15,-9-28 0 0,0 0 0 0,7 27 0 16,0-2 0-16,-7-25-2 0,0 0 2 0,9 29-2 16,-1 7 2-16,-8-36-5 0,0 0 5 0,9 38-5 15,5 9 5-15,-14-47-6 0,0 0 6 0,9 45-6 16,-4 4 6-16,-5-49-6 0,0 0 6 0,0 39-6 16,-3-14 6-16,3-25-4 0,0 0 4 0,-9 20-4 15,-7 10 4-15,16-30-3 0,0 0 3 0,-26 34-3 16,-1-1 3-16,27-33-1 0,0 0 1 0,-31 40-1 0,-5 0 1 15,3 1-233-15</inkml:trace>
  <inkml:trace contextRef="#ctx0" brushRef="#br0" timeOffset="95512.27">11845 13367 102 0,'0'0'0'0,"0"0"0"15,-8 29 0-15,8-29 2 0,0 0-2 0,-7 37 2 16,-1 13-2-16,8-50 18 0,0 0-18 0,-7 45 19 16,1-16-19-16,6-29 20 0,0 0-20 0,-5 31 21 15,-4 4-21-15,9-35 19 0,0 0-19 0,-9 31 20 16,4-12-20-16,5-19 16 0,0 0-16 0,-7 21 17 15,-2 0-17-15,9-21 13 0,0 0-13 0,-10 20 14 16,1-6-14-16,9-14 10 0,0 0-10 0,-6 11 10 16,-1-1-10-16,7-10 9 0,0 0-9 0,-8 10 10 15,-3 3-10-15,11-13 10 0,0 0-10 0,-14 10 10 16,5-3-10-16,9-7 10 0,0 0-10 0,-9 5 10 0,0-3-10 16,9-2 14-16,0 0-14 0,-8 3 15 0,-7 1-15 15,15-4 14-15,0 0-14 0,-15 3 14 0,-5-6-14 16,20 3 9-16,0 0-9 0,-19-9 10 0,1-7-10 15,18 16 7-15,0 0-7 0,-17-19 8 0,-6-7-8 16,23 26 2-16,0 0-2 0,-23-36 2 0,7-7-2 16,16 43 0-16,0 0 0 0,-14-50 0 0,3-7 0 15,11 57-2-15,0 0 2 0,-9-61-1 0,2-1 1 0,7 62-3 16,0 0 3-16,-2-61-2 0,2 8 2 0,0 53-2 16,0 0 2-16,2-54-2 0,5-8 2 0,-7 62-2 15,0 0 2-15,6-64-2 0,2-2 2 0,1 2-271 0</inkml:trace>
  <inkml:trace contextRef="#ctx0" brushRef="#br0" timeOffset="95696.88">11675 12792 315 0,'0'0'0'16,"9"-5"0"-16,14-7 0 0,-23 12 1 0,0 0-1 0,30-16 1 15,-4 4-1-15,-26 12 3 0,0 0-3 0,20-7 4 16,3 6-4-16,-23 1 6 0,0 0-6 0,23 7 7 16,1 8-7-16,-24-15 8 0,0 0-8 0,23 21 8 15,-12 1-8-15,-11-22 8 0,0 0-8 0,12 28 9 16,-3 12-9-16,-9-40 1 0,0 0-1 0,5 50 2 15,-1 11-2-15,-4-61 0 0,0 0 0 0,-4 67 0 16,-1 4 0-16,5-71-3 0,0 0 3 0,-14 73-2 16,-4-6 2-16,1-1-216 0</inkml:trace>
  <inkml:trace contextRef="#ctx0" brushRef="#br0" timeOffset="108931.15">10781 10560 203 0,'0'0'0'0,"0"0"0"16,-2 31 0-16,2-31 8 0,0 0-8 0,-5 33 8 16,-2-4-8-16,7-29 23 0,0 0-23 0,-6 37 23 15,-2 6-23-15,8-43 19 0,0 0-19 0,-6 48 19 0,-2 9-19 16,8-57 9-16,0 0-9 0,-9 54 10 0,0-4-10 15,9-50 9-15,0 0-9 0,-5 45 10 0,5-5-10 16,0-40 7-16,0 0-7 0,-4 36 7 0,4-3-7 16,0-33 8-16,0 0-8 0,4 28 8 0,1 3-8 15,-5-31 7-15,0 0-7 0,9 31 7 0,-4 4-7 16,-5-35 8-16,0 0-8 0,9 38 9 0,3 4-9 0,-12-42 7 16,0 0-7-16,7 41 7 0,0 1-7 0,-7-42 5 15,0 0-5-15,9 38 5 0,-4 0-5 0,-5-38 3 16,0 0-3-16,9 38 3 0,-5-2-3 0,-4-36 1 0,0 0-1 15,5 37 2-15,0 1-2 0,-5-38 0 0,0 0 0 16,6 45 1-16,1 5-1 0,-7-50 0 0,0 0 0 16,1 50 0-16,3-3 0 0,-4-47 0 0,0 0 0 15,4 39 0-15,1-9 0 0,-5-30 1 0,0 0-1 16,9 29 2-16,-6 1-2 0,-3-30 4 0,0 0-4 0,5 26 5 16,-5-4-5-16,0-22 7 0,0 0-7 0,6 24 8 15,-1 1-8-15,-5-25 10 0,0 0-10 0,7 24 10 16,-7 0-10-16,0-24 10 0,0 0-10 0,0 21 10 15,0 1-10-15,0-22 10 0,0 0-10 0,2 30 10 16,1 8-10-16,-3-38 8 0,0 0-8 0,2 40 8 16,0-6-8-16,-2-34 6 0,0 0-6 0,0 35 7 15,0 1-7-15,0-36 4 0,0 0-4 0,0 35 4 16,-2-2-4-16,2-33 2 0,0 0-2 0,-2 33 3 16,-3 3-3-16,5-36 0 0,0 0 0 0,-3 38 1 15,-1 0-1-15,4-38 0 0,0 0 0 0,-2 42 0 16,-1 8 0-16,3-50 0 0,0 0 0 0,-6 52 0 0,3 0 0 15,3-52-1-15,0 0 1 0,-2 43 0 0,0-14 0 16,2-29 0-16,0 0 0 0,-1 30 0 0,-8 11 0 16,9-41 0-16,0 0 0 0,-9 45 0 0,0-1 0 15,9-44 0-15,0 0 0 0,-5 45 1 0,-4 3-1 16,9-48 1-16,0 0-1 0,-9 45 1 0,6-5-1 16,3-40 2-16,0 0-2 0,-2 33 3 0,2-6-3 0,0-27 4 15,0 0-4-15,0 25 4 0,-4-1-4 0,4-24 4 16,0 0-4-16,-3 26 5 0,3-4-5 0,0-22 4 0,0 0-4 15,0 18 5-15,0-3-5 0,0-15 4 0,0 0-4 16,0 12 4-16,0-1-4 0,0-11 3 0,0 0-3 16,0 8 3-16,-2 1-3 0,2-9 1 0,0 0-1 15,-3 5 2-15,-1 2-2 0,4-7 0 0,0 0 0 16,0 7 0-16,0 2 0 0,0-9 0 0,0 0 0 0,2 13 0 16,0 7 0-16,-2-20-1 0,0 0 1 15,3 25-1-15,-1 7 1 0,-2-32-2 0,0 0 2 16,3 31-1-16,1-5 1 0,-4-26-2 0,0 0 2 0,5 21-1 15,-5 1 1-15,0-22-1 0,0 0 1 0,0 21 0 16,0-2 0-16,0-19 0 0,0 0 0 0,4 21 0 16,-4-2 0-16,0-19 0 0,0 0 0 0,-4 20 0 15,1 1 0-15,3-21-1 0,0 0 1 0,-2 19 0 16,2 7 0-16,0-26-1 0,0 0 1 0,0 23-1 16,-4-10 1-16,4-13-3 0,0 0 3 0,-3 13-3 15,1-3 3-15,2-10-4 0,0 0 4 0,-3 10-4 0,1 4 4 16,2-14-4-16,0 0 4 0,-2 18-4 0,0 1 4 15,2-19-4-15,0 0 4 0,0 22-3 0,4 4 3 16,-4-26-3-16,0 0 3 0,2 23-3 0,-2-10 3 16,0-13-4-16,0 0 4 0,0 12-3 0,3 1 3 15,-3-13-7-15,0 0 7 0,0 13-6 0,0 3 6 16,0-16-9-16,0 0 9 0,0 17-8 0,0-3 8 16,0-14-11-16,0 0 11 0,0 17-10 0,-5 4 10 0,5-21-3 15,0 0 3-15,-4 19-3 0,4-7 3 0,0-12-1 16,0 0 1-16,-3 9 0 0,1 0 0 0,2-9 0 15,0 0 0-15,0 7 0 0,2 1 0 0,-2-8 1 0,0 0-1 16,0 0 2-16,9 7-2 0,-1 2-321 0</inkml:trace>
  <inkml:trace contextRef="#ctx0" brushRef="#br0" timeOffset="114336.78">11815 13344 180 0,'0'0'0'16,"0"0"0"-16,0 0 0 0,0 0-1 0,0 0 1 15,-18 0 0-15,11 0 0 0,0 0-75 0</inkml:trace>
  <inkml:trace contextRef="#ctx0" brushRef="#br0" timeOffset="135450.27">10739 13512 113 0,'0'0'0'0,"0"0"0"0,0 26 0 16,0-26 0-16,0 0 0 0,0 19 0 0,0-3 0 16,0-16 0-16,0 0 0 0,0 8 0 0,-6 1 0 15,6-9 0-15,0 0 0 0,-3 9 1 0,-1 1-1 16,4-10 0-16,0 0 0 0,-2 5 0 0,2 2 0 15,0-7 0-15,0 0 0 0,0 0 0 0,0 9 0 16,0-9 0-16,0 0 0 0,0 0 1 0,0 9-1 16,0-9 0-16,0 0 0 0,-3 6 1 0,-1 1-1 0,4-7 2 15,0 0-2-15,0 7 2 0,4 0-2 0,-4-7 6 16,0 0-6-16,0 0 6 0,0 11-6 0,0-11 10 16,0 0-10-16,0 0 11 0,3 10-11 0,-3-10 14 0,0 0-14 15,0 0 15-15,2 9-15 0,-2-9 18 0,0 0-18 16,0 0 18-16,0 0-18 0,0 0 16 0,0 0-16 15,0 0 17-15,6-12-17 0,-6 12 14 0,0 0-14 16,7-25 14-16,-2-8-14 0,-5 33 4 0,0 0-4 16,5-36 4-16,2-2-4 0,0-2-156 0</inkml:trace>
  <inkml:trace contextRef="#ctx0" brushRef="#br0" timeOffset="135836.14">10797 13367 91 0,'0'0'0'15,"0"-12"0"-15,2-12 0 0,1 1-9 0</inkml:trace>
  <inkml:trace contextRef="#ctx0" brushRef="#br0" timeOffset="135900.67">10802 13215 91 0,'0'0'0'0,"0"0"0"16,9-18 0-16,-9 18 0 0,0 0 0 0,9-15 0 15,-8 6 0-15,3 0-9 0</inkml:trace>
  <inkml:trace contextRef="#ctx0" brushRef="#br0" timeOffset="141825.25">10816 13166 102 0,'0'0'0'0,"0"0"0"0,0 0 0 0,0 0 18 16,0 0-18-16,0 0 19 0,-14 19-19 0,14-19 13 0,0 0-13 15,0 0 14-15,0 0-14 0,0 0 13 0,0 0-13 16,0 0 13-16,0 0-13 0,0 0 29 0,0 0-29 16,0 0 30-16,0 0-30 0,0 0 25 0,0 0-25 15,0 0 26-15,-9 5-26 0,9-5 19 0,0 0-19 0,0 0 19 16,-9 7-19-16,9-7 14 0,0 0-14 0,0 0 14 16,0 0-14-16,0 0 15 0,0 0-15 0,0 0 16 15,-5 0-16-15,5 0 10 0,0 0-10 0,0 0 10 16,0 0-10-16,0 0 7 0,0 0-7 0,0 0 8 15,-9 0-8-15,9 0 8 0,0 0-8 0,0 0 9 16,0 0-9-16,0 0 8 0,0 0-8 0,0 0 9 16,-7 0-9-16,7 0 8 0,0 0-8 0,0 0 9 15,0 0-9-15,0 0 8 0,0 0-8 0,0 0 8 16,-7 0-8-16,7 0 8 0,0 0-8 0,0 0 8 0,0 0-8 16,0 0 8-16,0 0-8 0,0 0 8 0,0 0-8 15,0 0 5-15,0 0-5 0,7-5 6 0,-7 5-6 16,0 0 3-16,0 0-3 0,7-3 4 0,-7 3-4 15,0 0 3-15,0 0-3 0,0 0 3 0,0 0-3 16,0 0 2-16,0 0-2 0,9-7 2 0,-9 7-2 16,0 0 1-16,0 0-1 0,5-7 1 0,8 2-1 15,1-1-363-15</inkml:trace>
  <inkml:trace contextRef="#ctx0" brushRef="#br0" timeOffset="143072.11">13095 13310 102 0,'0'0'0'0,"0"0"0"0,0 0 0 15,0 0 0-15,0 0 0 0,0 8 1 0,0-8-1 16,0 0 1-16,0 0-1 0,0 0 1 0,0 0-1 16,0 0 1-16,0 0-1 0,0 0 2 0,0 0-2 15,0 0 1-15,0 0-1 0,0 0 1 0,0 0-1 0,0 0 1 16,0 0-1-16,0-15 1 0,0-1-1 0,0 16 1 15,0 0-1-15,2-17 1 0,1 5-1 0,-3 12 4 16,0 0-4-16,0-11 4 0,0 11-4 0,0 0 7 0,0 0-7 16,6-10 8-16,-6 10-8 0,0 0-43 0</inkml:trace>
  <inkml:trace contextRef="#ctx0" brushRef="#br0" timeOffset="143314.43">13164 13481 124 0,'0'28'0'0,"0"-28"1"0,0 0-1 0,3 41 2 16,3-16-2-16,-6-25 2 0,0 0-2 0,0 17 2 16,0-3-2-16,0-14 2 0,0 0-2 0,0 10 3 15,-6-3-3-15,6-7 2 0,0 0-2 0,0 0 3 16,0 0-3-16,0 0 3 0,0 0-3 0,0 0 3 16,-3-19-3-16,3 19 2 0,0 0-2 0,0-35 3 15,3-6-3-15,-3 41 6 0,0 0-6 0,2-47 7 16,2 6-7-16,-4 41 10 0,0 0-10 0,3-37 11 0,-1 6-11 15,-2 31 14-15,0 0-14 0,0-26 15 0,0 7-15 16,0 19 10-16,0 0-10 0,4-16 11 0,-4 6-11 16,1-2-117-16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08:48:15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22583 2530 203 0,'0'0'0'0,"0"0"0"16,0 0 0-16,0 0-1 0,0 0 1 0,0 0 0 0,0 0 0 15,0 0 2-15,0 0-2 0,-9-24 2 0,-5 0-2 16,14 24 14-16,0 0-14 0,-16-28 15 0,0 7-15 16,16 21 27-16,0 0-27 0,-23-17 28 0,-5 1-28 15,28 16 25-15,0 0-25 0,-30-15 26 0,-1 3-26 16,31 12 28-16,0 0-28 0,-32-9 28 0,2 5-28 15,30 4 26-15,0 0-26 0,-30 0 27 0,3 4-27 16,27-4 25-16,0 0-25 0,-23 9 26 0,2 10-26 16,21-19 22-16,0 0-22 0,-21 29 23 0,2 20-23 0,19-49 25 15,0 0-25-15,-18 51 25 0,0 3-25 0,18-54 22 16,0 0-22-16,-14 52 23 0,9-9-23 0,5-43 20 16,0 0-20-16,0 37 21 0,5-8-21 0,-5-29 15 0,0 0-15 15,11 28 15-15,5-8-15 0,-16-20 12 0,0 0-12 16,17 21 13-16,6-2-13 0,-23-19 9 0,0 0-9 15,27 25 10-15,1 2-10 0,-28-27 10 0,0 0-10 0,28 26 10 16,2 2-10-16,-30-28 8 0,0 0-8 16,18 28 9-16,-4-1-9 0,-14-27 9 0,0 0-9 0,2 33 10 15,-9-3-10-15,7-30 9 0,0 0-9 0,-18 27 10 16,-14 4-10-16,32-31 10 0,0 0-10 0,-39 30 11 16,-3-3-11-16,42-27 12 0,0 0-12 0,-40 26 12 15,4-3-12-15,36-23 15 0,0 0-15 0,-31 15 15 16,4-1-15-16,27-14 22 0,0 0-22 0,-18 11 22 15,8-6-22-15,10-5 24 0,0 0-24 0,-11 0 24 16,11 0-24-16,0 0 22 0,0 0-22 0,0 0 22 16,0 0-22-16,0 0 16 0,0 0-16 0,0 0 16 15,11 7-16-15,-11-7 13 0,0 0-13 0,5 17 14 0,4 11-14 16,-9-28 8-16,0 0-8 0,5 38 9 0,-3 9-9 16,-2-47 5-16,0 0-5 0,0 48 6 0,-2 1-6 15,2-49 4-15,0 0-4 0,-3 45 4 0,-3 0-4 16,6-45 2-16,0 0-2 0,-8 55 2 0,-1 11-2 15,9-66 0-15,0 0 0 0,-4 72 1 0,2 1-1 16,2-73 0-16,0 0 0 0,4 73 0 0,7-18 0 16,-11-55 0-16,0 0 0 0,15 49 0 0,10-13 0 0,-25-36-1 15,0 0 1-15,32 29 0 0,8-10 0 0,-40-19-1 16,0 0 1-16,48 12 0 0,1-12 0 0,-49 0-1 16,0 0 1-16,46-6 0 0,-21-3 0 0,-25 9-7 0,0 0 7 15,21-7-6-15,-1 2 6 0,-1-4-785 0</inkml:trace>
  <inkml:trace contextRef="#ctx0" brushRef="#br0" timeOffset="497.79">22701 2945 774 0,'0'0'0'0,"13"0"0"0,10 4 0 16,-23-4 0-16,0 0 0 0,37 0 1 0,12-4-1 0,-49 4 0 15,0 0 0-15,49-8 0 0,-10 1 0 0,-39 7 1 16,0 0-1-16,37-5 1 0,-5 1-1 0,-32 4 1 0,0 0-1 15,33 0 2-15,6-3-2 0,-39 3 5 0,0 0-5 16,41 0 5-16,-1 3-5 0,-40-3 10 0,0 0-10 16,43 5 10-16,1 6-10 0,-44-11 23 0,0 0-23 0,35 8 23 15,-12-2-23-15,-23-6 16 0,0 0-16 0,11 10 17 16,-6 2-17-16,-5-12 11 0,0 0-11 0,-4 14 11 16,-8 5-11-16,12-19 6 0,0 0-6 0,-21 17 6 15,-6-5-6-15,3 1-633 0</inkml:trace>
  <inkml:trace contextRef="#ctx0" brushRef="#br0" timeOffset="765.03">23133 3022 359 0,'0'0'0'0,"0"0"0"15,0 0 0-15,0 0 1 0,0 0-1 0,0 8 1 16,0-8-1-16,0 0 3 0,0 0-3 0,0 0 4 16,11 0-4-16,-11 0 11 0,0 0-11 0,7 9 11 0,4 3-11 15,-11-12 19-15,0 0-19 0,12 12 19 0,-8 7-19 16,-4-19 22-16,0 0-22 0,3 17 22 0,1 8-22 15,-4-25 31-15,0 0-31 0,5 24 32 0,2 0-32 16,-7-24 36-16,0 0-36 0,5 31 36 0,-1 11-36 16,-4-42 38-16,0 0-38 0,0 48 38 0,-4 9-38 0,4-57 42 15,0 0-42-15,-3 68 43 0,1-8-43 0,2-60 38 16,0 0-38-16,0 52 39 0,2-10-39 0,-2-42 33 16,0 0-33-16,0 33 34 0,-4-2-34 0,4-31 24 15,0 0-24-15,-2 24 25 0,2-3-25 0,0-21 14 16,0 0-14-16,0 15 15 0,0-15-15 0,0 0-683 0</inkml:trace>
  <inkml:trace contextRef="#ctx0" brushRef="#br0" timeOffset="1236.66">23652 3511 449 0,'0'0'0'0,"0"0"0"0,0 0 0 0,0 0 7 15,0 0-7-15,-7 5 8 0,7-5-8 0,0 0 14 16,0 0-14-16,0 0 14 0,-5 7-14 0,5-7 17 0,0 0-17 15,-4 9 17-15,2 0-17 0,2-9 16 0,0 0-16 16,-1 14 16-16,-1 8-16 0,2-22 17 0,0 0-17 16,-4 35 18-16,-3 6-18 0,7-41 17 0,0 0-17 0,-7 45 17 15,2 11-17-15,5-56 15 0,0 0-15 16,-5 52 15-16,-1-4-15 0,6-48 3 0,0 0-3 16,-7 41 4-16,2-4-4 0,-4-4-438 0</inkml:trace>
  <inkml:trace contextRef="#ctx0" brushRef="#br0" timeOffset="1741.93">24231 3560 337 0,'0'0'0'0,"0"0"0"15,19 17 0-15,-19-17 2 0,0 0-2 0,16 16 2 16,-4-4-2-16,-12-12 5 0,0 0-5 0,9 12 5 16,-2 7-5-16,-7-19 5 0,0 0-5 0,5 24 5 15,-1 6-5-15,-4-30 12 0,0 0-12 0,0 39 12 16,-5 10-12-16,5-49 15 0,0 0-15 0,-7 48 16 16,-4 1-16-16,11-49 17 0,0 0-17 0,-14 41 17 0,-2-6-17 15,0 1-278-15</inkml:trace>
  <inkml:trace contextRef="#ctx0" brushRef="#br0" timeOffset="2087.36">24709 2861 561 0,'0'0'0'0,"7"5"0"16,8 14 0-16,-15-19 3 0,0 0-3 0,18 24 3 15,5 0-3-15,-23-24 8 0,0 0-8 0,23 21 8 16,-4-14-8-16,-19-7 8 0,0 0-8 0,23 0 8 15,7-7-8-15,-30 7 5 0,0 0-5 0,37-12 6 16,7-9-6-16,-44 21 4 0,0 0-4 0,46-24 5 16,-7 8-5-16,-39 16 7 0,0 0-7 0,34-12 7 15,-8 0-7-15,-26 12 5 0,0 0-5 0,19-5 5 16,-1 2-5-16,0-1-423 0</inkml:trace>
  <inkml:trace contextRef="#ctx0" brushRef="#br0" timeOffset="2342.23">24961 3034 561 0,'0'0'0'0,"0"8"0"0,2 17 0 0,-2-25 5 15,0 0-5-15,5 29 5 0,0 2-5 0,-5-31 18 16,0 0-18-16,7 33 19 0,-3-2-19 0,-4-31 24 15,0 0-24-15,1 35 24 0,-2 3-24 0,1-38 21 16,0 0-21-16,-4 41 21 0,1 11-21 0,3-52 21 16,0 0-21-16,-2 50 22 0,2-1-22 0,0-49 17 0,0 0-17 15,-2 38 18-15,-5-12-18 0,7-26 13 0,0 0-13 16,-5 19 13-16,3-10-13 0,0-1-542 0</inkml:trace>
  <inkml:trace contextRef="#ctx0" brushRef="#br0" timeOffset="2714.46">25222 3345 247 0,'0'0'0'0,"0"0"0"16,19-19 0-16,-19 19 7 0,0 0-7 0,16-12 8 16,-7 7-8-16,-9 5 17 0,0 0-17 0,9-4 17 15,3-3-17-15,-12 7 23 0,0 0-23 0,16-1 24 16,7 2-24-16,-23-1 38 0,0 0-38 0,19 14 38 0,-10 16-38 15,-9-30 43-15,0 0-43 0,0 40 44 0,-10 5-44 16,10-45 43-16,0 0-43 0,-16 43 43 0,-5-2-43 16,21-41 30-16,0 0-30 0,-23 33 31 0,5 0-31 15,18-33 25-15,0 0-25 0,-14 31 25 0,3-1-25 16,11-30 23-16,0 0-23 0,-3 27 24 0,6-2-24 16,-3-25 21-16,0 0-21 0,9 19 21 0,3-6-21 0,-12-13 21 15,0 0-21-15,18 13 22 0,10 2-22 0,-28-15 20 16,0 0-20-16,36 9 20 0,4-2-20 0,-40-7 18 15,0 0-18-15,48 3 19 0,1-3-19 0,-49 0 14 0,0 0-14 16,48-3 14-16,-18-1-14 0,-30 4 10 0,0 0-10 16,21 0 11-16,-5 0-11 0,-16 0 2 0,0 0-2 15,10 0 3-15,-3-3-3 0,0 1-665 0</inkml:trace>
  <inkml:trace contextRef="#ctx0" brushRef="#br0" timeOffset="3107.43">26072 3565 550 0,'0'0'0'0,"5"7"0"0,2 14 0 0,-7-21 0 15,0 0 0-15,7 27 1 0,-5 10-1 0,-2-37 2 16,0 0-2-16,-5 41 2 0,-6 15-2 0,11-56 3 0,0 0-3 16,-17 53 3-16,-1 6-3 0,18-59 7 0,0 0-7 15,-21 50 7-15,-2-6-7 0,23-44 11 0,0 0-11 16,-26 39 11-16,-3-9-11 0,29-30 6 0,0 0-6 16,-24 24 6-16,8-12-6 0,0 0-397 0</inkml:trace>
  <inkml:trace contextRef="#ctx0" brushRef="#br0" timeOffset="3316.95">26684 3463 505 0,'0'0'0'0,"0"5"0"0,4 14 0 16,-4-19 0-16,0 0 0 0,1 24 1 0,-4-3-1 15,-1 0-320-15</inkml:trace>
  <inkml:trace contextRef="#ctx0" brushRef="#br0" timeOffset="4519.63">27559 3427 393 0,'0'0'0'0,"0"0"0"0,7 6 0 16,-7-6 0-16,0 0 0 0,0 0 0 0,9 9 0 15,-9-9-6-15,0 0 6 0,0 0-6 0,9 0 6 16,-9 0 0-16,0 0 0 0,0 0 0 0,7-3 0 16,-7 3 1-16,0 0-1 0,0 0 1 0,0 0-1 15,0 0 5-15,0 0-5 0,0 0 6 0,7 3-6 16,-7-3 7-16,0 0-7 0,0 0 7 0,0 0-7 15,0 0-246-15</inkml:trace>
  <inkml:trace contextRef="#ctx0" brushRef="#br0" timeOffset="4728.06">28143 3378 292 0,'0'0'0'0,"0"0"0"15,0 0 0-15,0 0-1 0,0 0 1 0,-2 7 0 16,2-7 0-16,0 0 0 0,0 0 0 0,-3 9 0 16,3-9 0-16,0 0-159 0</inkml:trace>
  <inkml:trace contextRef="#ctx0" brushRef="#br0" timeOffset="5281.65">28579 2852 91 0,'0'0'0'0,"0"0"0"16,10-7 0-16,-10 7 1 0,0 0-1 0,9-5 1 15,3 1-1-15,-12 4 7 0,0 0-7 0,23-3 8 16,16-2-8-16,-39 5 15 0,0 0-15 0,46-4 15 16,5 1-15-16,-51 3 32 0,0 0-32 0,49 0 32 0,-4 0-32 15,-45 0 70-15,0 0-70 0,45-4 71 0,8-1-71 16,-53 5 73-16,0 0-73 0,48-3 74 16,-9-6-74-16,-39 9 63 0,0 0-63 0,30-3 63 0,-11-3-63 15,-19 6 36-15,0 0-36 0,12-3 37 0,-3-1-37 16,-9 4 18-16,0 0-18 0,0 0 19 0,6-5-19 15,-1-2-485-15</inkml:trace>
  <inkml:trace contextRef="#ctx0" brushRef="#br0" timeOffset="5595.89">28746 2873 371 0,'0'0'0'15,"0"0"0"-15,11 15 0 0,-11-15 9 0,0 0-9 16,9 14 10-16,3-3-10 0,-12-11 27 0,0 0-27 0,12 12 27 16,1 0-27-16,-13-12 25 0,0 0-25 0,10 14 25 15,-3 5-25-15,-7-19 24 0,0 0-24 0,5 20 24 16,-3 8-24-16,-2-28 21 0,0 0-21 0,-2 33 22 16,-1-2-22-16,3-31 19 0,0 0-19 0,-4 36 19 15,1-3-19-15,3-33 22 0,0 0-22 0,-4 33 23 16,-1 0-23-16,5-33 21 0,0 0-21 0,-9 40 21 15,-1 0-21-15,10-40 19 0,0 0-19 0,-11 40 20 16,-1 1-20-16,12-41 16 0,0 0-16 0,-14 36 17 16,0-4-17-16,14-32 16 0,0 0-16 0,-15 29 16 15,3-12-16-15,12-17 15 0,0 0-15 0,-9 11 16 16,0-10-16-16,1 1-574 0</inkml:trace>
  <inkml:trace contextRef="#ctx0" brushRef="#br0" timeOffset="6547.03">29184 3503 225 0,'0'0'0'0,"0"0"0"0,12 5 0 15,-12-5 10-15,0 0-10 0,10 3 10 0,-2-6-10 16,-8 3 24-16,0 0-24 0,0 0 25 0,10 0-25 15,-10 0 14-15,0 0-14 0,0 0 14 0,9 7-14 16,-9-7 25-16,0 0-25 0,0 0 25 0,2 12-25 16,-2-12 29-16,0 0-29 0,0 15 30 0,0 8-30 15,0-23 28-15,0 0-28 0,-2 24 28 0,-2-1-28 0,4-23 28 16,0 0-28-16,-1 17 28 0,4 2-28 0,-3-19 21 16,0 0-21-16,5 17 22 0,6-1-22 0,-11-16 17 15,0 0-17-15,11 12 17 0,-3-3-17 0,-8-9 12 0,0 0-12 16,9 3 13-16,0-3-13 0,-9 0 8 0,0 0-8 15,7 0 8-15,-7 0-8 0,0 0 2 0,0 0-2 16,7-7 3-16,0-1-3 0,0-1-440 0</inkml:trace>
  <inkml:trace contextRef="#ctx0" brushRef="#br0" timeOffset="6846.74">29261 3172 483 0,'0'0'0'0,"0"0"0"16,7 9 0-16,-7-9 1 0,0 0-1 0,6 15 1 0,-3 4-1 16,-3-19 1-16,0 0-1 0,2 18 2 0,1-11-2 15,-3-7 8-15,0 0-8 0,0 0 9 0,7 5-9 16,-7-5 13-16,0 0-13 0,0 0 14 0,0 0-14 15,0 0 20-15,0 0-20 0,4-12 20 0,-1 5-20 16,-3 7 28-16,0 0-28 0,4-5 28 0,-1-4-28 16,-3 9 36-16,0 0-36 0,2-12 36 0,-2 0-36 15,0 12 35-15,0 0-35 0,-2-12 36 0,-5-1-36 0,7 13 34 16,0 0-34-16,-14-8 35 0,-5 8-35 0,0-4-570 16</inkml:trace>
  <inkml:trace contextRef="#ctx0" brushRef="#br0" timeOffset="7995.09">29395 2191 225 0,'0'0'0'0,"0"0"0"16,0 0 0-16,0 0 3 0,0 0-3 0,7 0 4 16,-7 0-4-16,0 0 6 0,0 0-6 0,18 0 6 15,3 0-6-15,-21 0 11 0,0 0-11 0,34 0 12 16,11 0-12-16,-45 0 21 0,0 0-21 0,45 0 21 16,-14 0-21-16,-31 0 23 0,0 0-23 0,25 7 24 15,-2-2-24-15,-23-5 24 0,0 0-24 0,19 12 25 16,-5 0-25-16,-14-12 22 0,0 0-22 0,7 21 23 0,-8 10-23 15,1-31 18-15,0 0-18 0,-9 36 18 0,-5 9-18 16,14-45 15-16,0 0-15 0,-16 52 16 0,-2 12-16 16,18-64 13-16,0 0-13 0,-16 61 13 0,2-7-13 15,14-54 17-15,0 0-17 0,-10 48 17 0,4-5-17 16,6-43 17-16,0 0-17 0,0 37 17 0,7-4-17 0,-7-33 19 16,0 0-19-16,13 29 19 0,6-1-19 0,-19-28 18 15,0 0-18-15,21 19 19 0,4-2-19 0,-25-17 12 16,0 0-12-16,25 12 13 0,-2-3-13 0,-23-9 9 0,0 0-9 15,19 7 9-15,-3-7-9 0,-16 0 5 0,0 0-5 16,12 0 6-16,-5 0-6 0,-7 0 6 0,0 0-6 16,7 0 7-16,1 0-7 0,-8 0 13 0,0 0-13 15,0 0 13-15,0 0-13 0,0 0 16 0,0 0-16 16,1 8 17-16,-10 8-17 0,9-16 20 0,0 0-20 0,-10 17 20 16,-4 7-20-16,14-24 24 0,0 0-24 0,-14 28 24 15,-2 3-24-15,16-31 22 0,0 0-22 0,-14 30 23 16,3-6-23-16,11-24 16 0,0 0-16 0,-7 28 16 15,5-4-16-15,2-24 13 0,0 0-13 0,2 28 14 16,5 1-14-16,-7-29 12 0,0 0-12 0,7 33 12 16,2 7-12-16,-9-40 9 0,0 0-9 0,7 48 9 15,-5 4-9-15,-2-52 11 0,0 0-11 0,2 57 12 16,-1-5-12-16,-1-52 13 0,0 0-13 0,2 52 13 16,0-5-13-16,-2-47 13 0,0 0-13 0,-4 43 14 15,-5-7-14-15,9-36 16 0,0 0-16 0,-8 37 17 0,1 2-17 16,7-39 17-16,0 0-17 0,-11 45 17 15,-8 13-17-15,19-58 17 0,0 0-17 0,-25 57 17 0,-5-2-17 16,30-55 14-16,0 0-14 0,-35 49 15 0,-6-10-15 16,41-39 11-16,0 0-11 0,-40 30 11 0,1-6-11 15,39-24 7-15,0 0-7 0,-36 19 7 0,6-7-7 16,30-12 5-16,0 0-5 0,-28 5 6 0,-2-10-6 16,30 5 0-16,0 0 0 0,-30-7 1 0,6-5-1 0,-1 0-915 15</inkml:trace>
  <inkml:trace contextRef="#ctx0" brushRef="#br0" timeOffset="10996.73">26093 4707 135 0,'0'0'0'0,"2"16"0"0,0 23 0 16,-2-39 1-16,0 0-1 0,2 42 2 0,-1-2-2 15,-1-40 5-15,0 0-5 0,-1 33 6 0,-3-6-6 16,4-27 8-16,0 0-8 0,-2 25 9 0,4-5-9 0,-2-20 9 16,0 0-9-16,4 19 10 0,-3-1-10 0,-1-18 13 15,0 0-13-15,-1 8 13 0,-3-1-13 0,4-7 14 16,0 0-14-16,0 0 14 0,0 0-14 0,0 0 19 0,0 0-19 16,-11 0 19-16,4-7-19 0,7 7 26 0,0 0-26 15,-12-12 26-15,3-5-26 0,9 17 29 0,0 0-29 16,-9-31 29-16,2-6-29 0,7 37 39 0,0 0-39 15,-3-41 40-15,-3-14-40 0,6 55 40 0,0 0-40 0,2-58 41 16,7-11-41-16,-9 69 38 0,0 0-38 0,12-57 38 16,1 14-38-16,-13 43 33 0,0 0-33 0,14-33 33 15,-2 12-33-15,-12 21 26 0,0 0-26 0,11-15 27 16,-2-1-27-16,-9 16 20 0,0 0-20 0,8-9 21 16,-1 2-21-16,-7 7 23 0,0 0-23 0,0 0 23 15,13-1-23-15,-13 1 23 0,0 0-23 0,14 5 23 16,7 11-23-16,-21-16 21 0,0 0-21 0,18 20 21 15,-11 1-21-15,-7-21 20 0,0 0-20 0,0 28 20 16,-4 5-20-16,4-33 16 0,0 0-16 0,-3 34 17 16,-1 3-17-16,4-37 10 0,0 0-10 0,-3 29 11 0,-1-10-11 15,4-19 6-15,0 0-6 0,-3 9 7 0,3-9-7 16,0 0 4-16,0 0-4 0,-9 0 4 0,0-16-4 16,9 16 0-16,0 0 0 0,-11-21 0 0,-1-10 0 15,0 2-714-15</inkml:trace>
  <inkml:trace contextRef="#ctx0" brushRef="#br0" timeOffset="11328.13">26086 4525 516 0,'0'0'0'0,"0"0"0"0,4-12 0 16,-4 12 0-16,0 0 0 0,3-12 0 0,1 7 0 0,-4 5 0 16,0 0 0-16,0 0 0 0,5-10 0 0,-5 10 0 15,0 0 0-15,7-2 0 0,5-5 0 0,-12 7-1 16,0 0 1-16,20-5-1 0,3 1 1 0,-23 4-2 16,0 0 2-16,26 0-1 0,-1 4 1 0,-25-4-1 0,0 0 1 15,25 5 0-15,1 4 0 0,-26-9 0 0,0 0 0 16,25 15 0-16,-4 4 0 0,-21-19 3 0,0 0-3 15,14 24 3-15,-7 6-3 0,-7-30 10 0,0 0-10 16,2 31 11-16,-4 2-11 0,2-33 18 0,0 0-18 16,-2 28 19-16,-1-8-19 0,3-20 22 0,0 0-22 0,-2 16 22 15,0-4-22-15,2-12 24 0,0 0-24 0,0 0 24 16,0 0-24-16,0 0 24 0,0 0-24 0,-3-10 24 16,1-11-24-16,2 21 21 0,0 0-21 0,2-30 22 15,1 3-22-15,-3 27 20 0,0 0-20 0,6-31 20 16,2 1-20-16,-8 30 12 0,0 0-12 0,9-24 13 15,-2 3-13-15,-7 21 12 0,0 0-12 0,4-12 13 16,-4 0-13-16,0 12 14 0,0 0-14 0,2-10 15 16,-2 10-15-16,0 0 11 0,0 0-11 0,3-9 12 0,-3 9-12 15,0 0-615-15</inkml:trace>
  <inkml:trace contextRef="#ctx0" brushRef="#br0" timeOffset="11514.46">26559 4486 460 0,'0'0'0'0,"0"0"0"0,12 7 0 16,-12-7 9-16,0 0-9 0,11 8 10 0,-4 4-10 15,-7-12 14-15,0 0-14 0,2 9 15 0,-2 7-15 0,0-16 0 16,0 0 0-16,0 19 0 0,1 5 0 0,-1-24 0 16,0 0 0-16,-1 24 1 0,-3 5-1 0,4-29 0 15,0 0 0-15,-5 25 0 0,3-6 0 0,2-19 0 0,0 0 0 16,0 12 1-16,0-4-1 0,0-2-323 0</inkml:trace>
  <inkml:trace contextRef="#ctx0" brushRef="#br0" timeOffset="12110.73">26677 4686 113 0,'0'0'0'0,"0"0"0"15,12-3 0-15,-12 3 8 0,0 0-8 0,11-5 8 16,-2-2-8-16,-9 7 15 0,0 0-15 0,12-18 16 0,9-9-16 16,-21 27 26-16,0 0-26 0,20-28 26 0,-10 11-26 15,-10 17 42-15,0 0-42 0,7-16 43 0,-1 1-43 16,-6 15 45-16,0 0-45 0,0-12 46 0,-4-1-46 15,4 13 44-15,0 0-44 0,-5-8 45 0,-2-1-45 16,7 9 37-16,0 0-37 0,-9-3 37 0,-3 3-37 16,12 0 31-16,0 0-31 0,-18 3 32 0,-3 2-32 0,21-5 21 15,0 0-21-15,-21 4 21 0,5 1-21 0,16-5 11 16,0 0-11-16,-11 3 11 0,11-3-11 0,0 0 5 16,0 0-5-16,0 0 6 0,0 0-6 0,0 0 2 0,0 0-2 15,7 0 2-15,14-5-2 0,-21 5 0 0,0 0 0 16,37-7 1-16,16-5-1 0,-53 12 0 0,0 0 0 15,52-5 0-15,-15 2 0 0,-37 3-1 0,0 0 1 16,37 3-1-16,3 2 1 0,-40-5-4 0,0 0 4 16,37 12-4-16,-9 4 4 0,-28-16-9 0,0 0 9 15,20 24-8-15,-8 4 8 0,-12-28-11 0,0 0 11 0,9 33-11 16,-4-4 11-16,-5-29-10 0,0 0 10 0,2 28-10 16,-5-13 10-16,3-15-2 0,0 0 2 0,-6 9-2 15,-1-2 2-15,7-7 0 0,0 0 0 0,-7 0 0 16,7 0 0-16,0 0 2 0,0 0-2 0,-10-16 2 15,6 1-2-15,4 15 5 0,0 0-5 0,-2-18 6 16,4-6-6-16,-2 24 8 0,0 0-8 0,7-22 8 16,4 1-8-16,-11 21 9 0,0 0-9 0,10-21 9 15,-1 6-9-15,-9 15 9 0,0 0-9 0,5-16 9 16,-3-1-9-16,-2 17 6 0,0 0-6 0,-14-16 6 16,-25-1-6-16,0 1-465 0</inkml:trace>
  <inkml:trace contextRef="#ctx0" brushRef="#br0" timeOffset="12281.87">26460 4271 841 0,'0'0'0'0,"0"0"0"0,16 16 0 0,-16-16-7 0,0 0 7 16,14 12-6-16,0 0 6 0,-14-12-20 0,0 0 20 15,0 0-19-15,0 0 19 0,0 0-532 0</inkml:trace>
  <inkml:trace contextRef="#ctx0" brushRef="#br0" timeOffset="12550.56">27437 4217 449 0,'0'0'0'0,"0"0"0"0,4-7 0 15,-4 7-9-15,0 0 9 0,0 0-8 0,0 0 8 16,0 0-5-16,0 0 5 0,-14-5-4 0,1 7 4 16,1 1-258-16</inkml:trace>
  <inkml:trace contextRef="#ctx0" brushRef="#br0" timeOffset="12714.54">27340 4259 225 0,'0'0'0'0,"-9"9"0"0,-15 15 0 16,24-24 3-16,0 0-3 0,-32 36 4 0,-1 4-4 0,33-40 9 16,0 0-9-16,-29 43 9 0,6-1-9 15,23-42 13-15,0 0-13 0,-17 48 13 0,3 1-13 0,14-49 14 16,0 0-14-16,-9 52 14 0,3 8-14 0,6-60 21 0,0 0-21 15,4 61 22-15,7-8-22 0,-11-53 22 0,0 0-22 16,15 45 23-16,7-14-23 0,-22-31 21 0,0 0-21 16,24 25 22-16,5-8-22 0,-29-17 22 0,0 0-22 15,26 12 23-15,-5-1-23 0,2-3-300 0</inkml:trace>
  <inkml:trace contextRef="#ctx0" brushRef="#br0" timeOffset="14501.24">27550 4396 147 0,'0'0'0'0,"0"0"0"0,7 0 0 15,-7 0 6-15,0 0-6 0,13-4 7 0,10-4-7 16,-23 8 19-16,0 0-19 0,28-13 20 0,5-6-20 16,-33 19 25-16,0 0-25 0,37-17 26 0,4-2-26 15,-41 19 35-15,0 0-35 0,35-14 35 0,-12 7-35 16,-23 7 26-16,0 0-26 0,19-8 27 0,1-5-27 16,-20 13 20-16,0 0-20 0,18-12 21 0,-6 0-21 15,-12 12 3-15,0 0-3 0,9-8 4 0,-9 8-4 0,0 0-256 16</inkml:trace>
  <inkml:trace contextRef="#ctx0" brushRef="#br0" timeOffset="14697.77">27734 4380 225 0,'0'0'0'16,"0"0"0"-16,-7 12 0 0,7-12-1 0,0 0 1 15,-7 16 0-15,1-1 0 0,6-15 2 0,0 0-2 0,-3 18 2 16,-1 1-2-16,4-19 9 0,0 0-9 0,-2 26 9 15,2 5-9-15,0-31 14 0,0 0-14 0,2 33 14 16,3-2-14-16,-5-31 16 0,0 0-16 0,6 33 17 16,1-6-17-16,-7-27 17 0,0 0-17 0,5 21 17 15,-3-9-17-15,0-3-196 0</inkml:trace>
  <inkml:trace contextRef="#ctx0" brushRef="#br0" timeOffset="14922.29">27783 4493 505 0,'0'0'0'0,"0"0"0"0,11 8 0 15,-11-8 0-15,0 0 0 0,10 16 1 0,4 8-1 16,-14-24 0-16,0 0 0 0,14 36 1 0,-3 4-1 16,-11-40 2-16,0 0-2 0,5 42 2 0,-3-3-2 15,-2-39 2-15,0 0-2 0,-2 37 2 0,-3-10-2 0,5-27 1 16,0 0-1-16,-4 23 2 0,4-7-2 0,0-16 1 15,0 0-1-15,0 6 2 0,0-6-2 0,0 0 0 16,0 0 0-16,4-19 0 0,3-13 0 0,0-1-331 16</inkml:trace>
  <inkml:trace contextRef="#ctx0" brushRef="#br0" timeOffset="15312.02">27903 4017 303 0,'0'0'0'0,"0"0"0"16,9 7 0-16,-9-7 0 0,0 0 0 0,9 8 0 15,3 4 0-15,-12-12 0 0,0 0 0 0,19 12 1 16,10 4-1-16,-29-16 4 0,0 0-4 0,30 17 4 15,-4 2-4-15,-26-19 6 0,0 0-6 0,28 25 7 16,4-1-7-16,-32-24 9 0,0 0-9 0,30 29 9 0,-5 11-9 16,-25-40 9-16,0 0-9 0,24 45 10 0,3-2-10 15,-27-43 19-15,0 0-19 0,28 42 19 0,-5-2-19 16,-23-40 26-16,0 0-26 0,18 36 26 0,-8 4-26 16,-10-40 35-16,0 0-35 0,7 38 36 0,-1 5-36 15,-6-43 36-15,0 0-36 0,0 45 36 0,-8 10-36 16,8-55 32-16,0 0-32 0,-14 54 32 0,-5-2-32 0,19-52 29 15,0 0-29-15,-26 48 29 0,-10-8-29 0,36-40 12 16,0 0-12-16,-37 38 12 0,-3 2-12 0,40-40 5 16,0 0-5-16,-37 37 6 0,7 2-6 0,0-1-504 0</inkml:trace>
  <inkml:trace contextRef="#ctx0" brushRef="#br0" timeOffset="15897.49">28395 4396 438 0,'0'0'0'0,"0"0"0"0,7 5 0 16,-7-5 5-16,0 0-5 0,7 7 5 0,2 1-5 15,-9-8 1-15,0 0-1 0,11 7 2 0,-1-1-2 16,-10-6 2-16,0 0-2 0,9 6 2 0,2 0-2 16,-11-6 3-16,0 0-3 0,12 3 3 0,2 2-3 15,-14-5 3-15,0 0-3 0,18 7 4 0,3 2-4 16,-21-9 8-16,0 0-8 0,28 7 9 0,7-2-9 15,-35-5 18-15,0 0-18 0,36 7 19 0,-3 2-19 0,-33-9 24 16,0 0-24-16,30 5 25 0,-3 2-25 0,-27-7 28 16,0 0-28-16,24 8 29 0,-6-4-29 0,-18-4 33 15,0 0-33-15,12 0 34 0,-3 3-34 0,-9-3 33 16,0 0-33-16,7 0 34 0,-7 0-34 0,0 0 30 0,0 0-30 16,11 9 30-16,-6 0-30 0,-5-9 25 0,0 0-25 15,2 8 26-15,-8 4-26 0,6-12 22 0,0 0-22 16,-10 16 23-16,-6-1-23 0,16-15 15 0,0 0-15 15,-19 16 16-15,-3 5-16 0,22-21 13 0,0 0-13 0,-22 24 13 16,-1 4-13-16,23-28 4 0,0 0-4 0,-29 29 5 16,-1-1-5-16,30-28 1 0,0 0-1 0,-28 27 1 15,5-6-1-15,23-21 0 0,0 0 0 0,-21 24 0 16,2 1 0-16,19-25 0 0,0 0 0 0,-16 20 0 16,3-4 0-16,13-16 0 0,0 0 0 0,-10 14 0 15,-1-2 0-15,11-12 0 0,0 0 0 0,-9 7 0 16,2-4 0-16,7-3 0 0,0 0 0 0,0 0 0 15,0 0 0-15,0 0-680 0</inkml:trace>
  <inkml:trace contextRef="#ctx0" brushRef="#br0" timeOffset="17945.43">29021 4998 113 0,'0'0'0'0,"0"0"0"0,-7 0 0 16,7 0 1-16,0 0-1 0,0 0 1 0,-3-9-1 15,3 9 7-15,0 0-7 0,3-12 7 0,1-10-7 16,-4 22 22-16,0 0-22 0,5-33 23 0,2-9-23 0,-7 42 58 15,0 0-58-15,9-60 59 0,0-17-59 16,-9 77 70-16,0 0-70 0,12-84 71 0,4 8-71 16,-16 76 69-16,0 0-69 0,19-66 69 0,1 5-69 0,-20 61 56 15,0 0-56-15,16-45 56 0,-6 18-56 0,-10 27 45 16,0 0-45-16,9-16 45 0,-2 4-45 0,-7 12 33 16,0 0-33-16,11-12 33 0,3 7-33 0,-14 5 21 0,0 0-21 15,23-4 22-15,8 13-22 0,-31-9 13 0,0 0-13 16,32 19 13-16,-12 7-13 0,-20-26 6 0,0 0-6 15,12 31 6-15,-7-3-6 0,-5-28 3 0,0 0-3 0,4 25 4 16,-2 7-4-16,-2-32 1 0,0 0-1 0,1 24 1 16,-2-7-1-16,1-17 0 0,0 0 0 0,-2 16 1 15,0-9-1-15,2-7 0 0,0 0 0 0,0 0 1 16,-7 1-1-16,7-1 2 0,0 0-2 0,0 0 2 16,-4-13-2-16,4 13 5 0,0 0-5 0,0-13 5 15,2-2-5-15,-2 15 5 0,0 0-5 0,2-16 5 16,1-1-5-16,-3 17 7 0,0 0-7 0,4-12 7 15,1 1-7-15,-5 11 9 0,0 0-9 0,7-8 9 16,0 3-9-16,-7 5 8 0,0 0-8 0,7-7 8 16,-7 7-8-16,0 0 6 0,0 0-6 0,13-5 7 0,-1-2-7 15,-12 7 4-15,0 0-4 0,20 0 4 0,4 15-4 16,-24-15 3-16,0 0-3 0,23 17 4 0,-10 6-4 16,-13-23 1-16,0 0-1 0,7 21 2 0,-6-6-2 15,-1-15 0-15,0 0 0 0,-1 12 0 0,-3 1 0 16,4-13-1-16,0 0 1 0,-5 5 0 0,-2 2 0 15,7-7-1-15,0 0 1 0,0 0-1 0,0 0 1 16,0 0-1-16,0 0 1 0,-7 5-1 0,7-5 1 16,0 0-1-16,0 0 1 0,1-9-1 0,1 1 1 0,-2 8-1 15,0 0 1-15,2-11 0 0,0 3 0 0,-2 8 0 16,0 0 0-16,7-9 0 0,3-3 0 0,-10 12 0 16,0 0 0-16,13-16 0 0,-1 1 0 0,-12 15 1 0,0 0-1 15,11-9 1-15,-4 0-1 0,-7 9 1 0,0 0-1 16,5-8 2-16,-5 8-2 0,0 0 2 0,0 0-2 15,5-7 2-15,-5 7-2 0,0 0 2 0,0 0-2 16,7-4 2-16,0 4-2 0,-7 0 1 0,0 0-1 16,9 4 2-16,5 3-2 0,-14-7 1 0,0 0-1 0,16 8 1 15,0 4-1-15,-16-12 0 0,0 0 0 0,16 16 1 16,-2-7-1-16,-14-9 0 0,0 0 0 0,12 8 0 16,-1-4 0-16,-11-4-2 0,0 0 2 0,9 0-2 15,-2 0 2-15,-7 0-7 0,0 0 7 0,0 0-6 16,9 0 6-16,-9 0-6 0,0 0 6 0,0 0-6 15,10-7 6-15,-10 7-1 0,0 0 1 0,9-5 0 16,2-4 0-16,-11 9 1 0,0 0-1 0,8-12 2 16,-2 0-2-16,-6 12 8 0,0 0-8 0,-2-12 8 0,-7-4-8 15,9 16 14-15,0 0-14 0,-16-7 14 0,-3 11-14 16,19-4 12-16,0 0-12 0,-19 12 13 0,1 0-13 16,18-12 6-16,0 0-6 0,-14 15 6 0,5-9-6 15,9-6 1-15,0 0-1 0,0 0 2 0,0 0-2 16,0 0 0-16,0 0 0 0,-2 7 0 0,2-7 0 15,0 0 0-15,0 0 0 0,7 3 0 0,-7-3 0 16,0 0-1-16,0 0 1 0,7-3 0 0,-7 3 0 0,0 0-1 16,0 0 1-16,0 0 0 0,13-4 0 15,-13 4-1-15,0 0 1 0,8-5-1 0,1 1 1 0,-9 4-4 16,0 0 4-16,9-3-3 0,3-6 3 0,-12 9-5 0,0 0 5 16,13-8-5-16,-6 1 5 0,-7 7-4 15,0 0 4-15,0 0-4 0,9-9 4 0,-9 9-4 0,0 0 4 16,7-3-3-16,-7 3 3 0,0 0-4 0,0 0 4 15,9-6-3-15,-9 6 3 0,0 0-5 0,0 0 5 16,5-6-5-16,-2-3 5 0,-3 9-6 0,0 0 6 0,4-7-6 16,-4 7 6-16,0 0-8 0,0 0 8 15,7-5-8-15,-7 5 8 0,0 0-15 0,0 0 15 0,0 0-15 16,5-7 15-16,-5 7-23 0,0 0 23 0,0 0-23 16,0 0 23-16,0 0-28 0,0 0 28 0,9-9-27 15,-9 9 27-15,0 0-28 0,0 0 28 0,7-5-27 16,-7 5 27-16,0 0-27 0,0 0 27 0,12 0-26 15,-4 0 26-15,-8 0-26 0,0 0 26 0,7-3-25 16,-2 3 25-16,-5 0-20 0,0 0 20 0,9 0-20 16,3 0 20-16,-12 0-19 0,0 0 19 0,12 0-18 15,1 0 18-15,-13 0-9 0,0 0 9 0,12 3-8 0,0-1 8 16,-12-2-2-16,0 0 2 0,15 3-1 0,-1 1 1 16,-14-4 0-16,0 0 0 0,14 3 0 0,-2 2 0 15,-12-5 1-15,0 0-1 0,9 4 2 0,-9-4-2 16,0 0 7-16,0 0-7 0,9 3 7 0,-9-3-7 15,0 0 11-15,0 0-11 0,7 2 12 0,-7-2-12 16,0 0 18-16,0 0-18 0,0 0 18 0,0 0-18 16,0 0 14-16,0 0-14 0,2 7 15 0,-4 2-15 0,2-9 15 15,0 0-15-15,-4 6 16 0,1 7-16 0,3-13 11 16,0 0-11-16,0 8 12 0,3-3-12 0,-3-5 8 16,0 0-8-16,6 7 9 0,2 2-9 0,-8-9 5 15,0 0-5-15,9 3 6 0,-2-3-6 0,-7 0 6 16,0 0-6-16,0 0 7 0,6-8-7 0,-6 8 5 0,0 0-5 15,1-12 6-15,-1-16-6 0,0 28 4 0,0 0-4 16,-5-28 5-16,-6-1-5 0,11 29 4 0,0 0-4 16,-12-24 4-16,0 5-4 0,12 19 5 0,0 0-5 0,-9-18 6 15,4 8-6-15,5 10 1 0,0 0-1 0,0 0 1 16,0 0-1-16,0 0 0 0,0 0 0 0,0 0 0 16,7-5 0-16,-7 5-3 0,0 0 3 0,16 3-2 15,17 2 2-15,-33-5-12 0,0 0 12 0,35 12-12 16,-3 1 12-16,-32-13-20 0,0 0 20 0,27 12-19 15,-1 3 19-15,-26-15-23 0,0 0 23 0,23 12-23 16,-2 6 23-16,-21-18-14 0,0 0 14 0,18 19-13 16,-8-2 13-16,-10-17-5 0,0 0 5 0,6 16-5 15,-8-4 5-15,2-12-1 0,0 0 1 0,-4 8-1 16,1 3 1-16,3-11 0 0,0 0 0 0,0 0 0 0,-9 5 0 16,9-5 1-16,0 0-1 0,0 0 1 0,-9-12-1 15,9 12 3-15,0 0-3 0,0-5 3 0,4-2-3 16,-4 7 5-16,0 0-5 0,7-12 5 0,7-13-5 15,-14 25 9-15,0 0-9 0,18-29 9 0,-1 1-9 16,-17 28 7-16,0 0-7 0,16-20 7 0,-5 0-7 16,-11 20 4-16,0 0-4 0,5-27 5 0,-3-11-5 15,-1-2-525-15</inkml:trace>
  <inkml:trace contextRef="#ctx0" brushRef="#br0" timeOffset="18165.45">29556 4238 1031 0,'0'0'0'0,"0"0"0"16,10 9 0-16,-10-9-70 0,0 0 70 0,7 7-69 15,-7-7 69-15,0 0-57 0,0 0 57 0,9-7-56 16,-7-14 56-16,0 2-525 0</inkml:trace>
  <inkml:trace contextRef="#ctx0" brushRef="#br0" timeOffset="18591.96">30457 4008 147 0,'0'0'0'0,"-7"9"0"16,-14 15 0-16,21-24-1 0,0 0 1 0,-27 36 0 15,-1 9 0-15,28-45 1 0,0 0-1 0,-25 59 1 16,4 10-1-16,21-69 13 0,0 0-13 0,-16 66 13 15,8-2-13-15,8-64 29 0,0 0-29 0,-2 55 29 16,5-10-29-16,-3-45 35 0,0 0-35 0,14 37 35 16,11-4-35-16,-25-33 33 0,0 0-33 0,30 24 33 15,2-5-33-15,-32-19 35 0,0 0-35 0,32 12 35 16,-2-7-35-16,0 2-269 0</inkml:trace>
  <inkml:trace contextRef="#ctx0" brushRef="#br0" timeOffset="19081.7">30499 4105 169 0,'0'0'0'0,"0"0"0"0,11-9 0 15,-11 9-1-15,0 0 1 0,9-3 0 0,3-1 0 16,-12 4-2-16,0 0 2 0,25-5-1 0,14-2 1 15,-39 7 2-15,0 0-2 0,40-8 3 0,-12 1-3 16,-28 7 27-16,0 0-27 0,20-2 28 0,-6 2-28 16,-14 0 46-16,0 0-46 0,11-4 46 0,-4 4-46 15,-7 0 40-15,0 0-40 0,0 0 40 0,8-3-40 16,1-2-238-16</inkml:trace>
  <inkml:trace contextRef="#ctx0" brushRef="#br0" timeOffset="19608.8">30648 4084 315 0,'0'0'0'0,"0"0"14"0,0 0-14 16,3 36 15-16,-1-3-15 0,-2-33 18 0,0 0-18 0,0 33 18 16,-2 10-18-16,2-43 19 0,0 0-19 0,-3 42 20 15,-3-6-20-15,6-36 16 0,0 0-16 0,-7 32 16 16,2-12-16-16,5-20 11 0,0 0-11 0,-2 16 12 15,2-16-12-15,0 0 11 0,0 0-11 0,4 5 12 16,-4-5-12-16,0 0 9 0,0 0-9 0,0 0 10 16,0 0-10-16,0 0 7 0,0 0-7 0,-7-9 7 15,7 1-7-15,0 8 4 0,0 0-4 0,0-7 5 16,-2-2-5-16,2 9 3 0,0 0-3 0,-4-12 4 16,4 3-4-16,0 9 3 0,0 0-3 0,4-10 3 15,-1 5-3-15,-3 5 6 0,0 0-6 0,0 0 7 16,7-12-7-16,-7 12 12 0,0 0-12 0,0 0 12 0,9-9-12 15,-9 9 20-15,0 0-20 0,9-7 21 0,5 2-21 16,-14 5 23-16,0 0-23 0,16-4 24 0,2 1-24 16,-18 3 22-16,0 0-22 0,17 3 23 0,1 15-23 15,-18-18 20-15,0 0-20 0,11 22 21 0,-11 8-21 16,0-30 16-16,0 0-16 0,-4 27 17 0,1 1-17 16,3-28 14-16,0 0-14 0,-2 21 14 0,2-6-14 15,0-15 14-15,0 0-14 0,3 13 14 0,1-8-14 0,-4-5 12 16,0 0-12-16,7 3 13 0,0 1-13 0,-7-4 11 15,0 0-11-15,9 1 12 0,0 3-12 0,-9-4 12 16,0 0-12-16,8 0 13 0,1 3-13 0,-9-3 5 0,0 0-5 16,11 0 6-16,-1 0-6 0,-10 0 6 0,0 0-6 15,9-3 7-15,2 3-7 0,-11 0 5 0,0 0-5 16,12-5 6-16,0-2-6 0,-12 7 0 0,0 0 0 16,16-21 1-16,6-24-1 0,-1-2-661 0</inkml:trace>
  <inkml:trace contextRef="#ctx0" brushRef="#br0" timeOffset="19910.06">30900 3786 359 0,'0'0'0'0,"0"0"0"15,12 13 0-15,-12-13 0 0,0 0 0 0,14 15 1 0,9 9-1 16,-23-24 0-16,0 0 0 0,30 28 0 0,7 5 0 15,-37-33 2-15,0 0-2 0,37 33 3 0,-3-2-3 16,-34-31 16-16,0 0-16 0,30 33 16 0,-4 3-16 16,-26-36 35-16,0 0-35 0,21 45 36 0,-5 19-36 15,-16-64 46-15,0 0-46 0,9 73 46 0,-9 3-46 16,0-76 36-16,0 0-36 0,-5 78 37 0,-8-14-37 16,13-64 26-16,0 0-26 0,-14 61 26 0,-3-13-26 0,17-48 17 15,0 0-17-15,-18 52 18 0,0-2-18 0,18-50 12 16,0 0-12-16,-19 49 13 0,-9-10-13 0,28-39 6 15,0 0-6-15,-32 28 6 0,-3-7-6 0,-1 3-508 0</inkml:trace>
  <inkml:trace contextRef="#ctx0" brushRef="#br0" timeOffset="20776.36">31394 4195 214 0,'0'0'0'0,"5"7"0"16,9 14 0-16,-14-21 4 0,0 0-4 0,20 27 5 15,1-3-5-15,-21-24 10 0,0 0-10 0,21 21 10 16,-2-2-10-16,-19-19 20 0,0 0-20 0,16 12 20 16,-4 1-20-16,-12-13 28 0,0 0-28 0,13 8 28 15,-1-3-28-15,-12-5 33 0,0 0-33 0,13 7 33 16,-3-2-33-16,-10-5 31 0,0 0-31 0,9 7 31 15,0-3-31-15,-9-4 23 0,0 0-23 0,10 5 24 16,-1-5-24-16,-9 0 18 0,0 0-18 0,0 0 19 0,9 4-19 16,-9-4 13-16,0 0-13 0,0 0 14 0,0 0-14 15,0 0 9-15,0 0-9 0,0 0 10 0,-11 5-10 16,11-5 8-16,0 0-8 0,-7 0 9 0,0 0-9 16,7 0 8-16,0 0-8 0,0 0 8 0,-10 10-8 15,10-10 8-15,0 0-8 0,-9 5 8 0,-7 2-8 16,16-7 5-16,0 0-5 0,-18 9 6 0,-1 0-6 0,19-9 2 15,0 0-2-15,-21 12 3 0,1 0-3 0,20-12 1 16,0 0-1-16,-17 12 2 0,-3 0-2 0,20-12 1 16,0 0-1-16,-19 16 2 0,5 4-2 0,14-20 2 0,0 0-2 15,-11 21 2-15,1 7-2 0,10-28 2 0,0 0-2 16,-11 27 3-16,2 10-3 0,9-37 1 0,0 0-1 16,-5 29 1-16,7-5-1 0,-2-24 0 0,0 0 0 15,5 19 1-15,-1-6-1 0,-4-13 0 0,0 0 0 0,1 5 1 16,-1-5-1-16,0 0 0 0,0 0 0 0,14-21 0 15,6-19 0-15,-1 2-451 0</inkml:trace>
  <inkml:trace contextRef="#ctx0" brushRef="#br0" timeOffset="21002.43">31838 4304 695 0,'0'0'0'0,"0"0"0"0,14 12 0 16,-14-12-1-16,0 0 1 0,14 10 0 0,-1-4 0 15,-13-6-5-15,0 0 5 0,7 0-4 0,-7 0 4 16,0 0-454-16</inkml:trace>
  <inkml:trace contextRef="#ctx0" brushRef="#br0" timeOffset="22717.02">32187 4304 203 0,'0'0'0'16,"0"0"0"-16,0 0 0 0,0 0 6 0,0 0-6 15,0 0 7-15,0 0-7 0,0 0 16 0,0 0-16 16,0 0 17-16,18-14-17 0,-18 14 25 0,0 0-25 16,0 0 25-16,11-7-25 0,-11 7 21 0,0 0-21 0,0 0 22 15,3-12-22-15,-3 12 16 0,0 0-16 0,0 0 16 16,0-9-16-16,0 1-221 0</inkml:trace>
  <inkml:trace contextRef="#ctx0" brushRef="#br0" timeOffset="23014.46">32611 4278 128 0,'0'0'0'0,"0"0"9"15,0 0-9-15,16-7 9 0,-8 2-9 0,-8 5 7 0,0 0-7 16,6-7 7-16,-3-2-7 0,1 2-60 0</inkml:trace>
  <inkml:trace contextRef="#ctx0" brushRef="#br0" timeOffset="194595.91">28164 11065 236 0,'0'0'0'0,"0"0"0"15,0 0 0-15,0 0 3 0,0 0-3 0,-23 19 3 16,13-7-3-16,10-12 4 0,0 0-4 0,-9 12 4 0,-2 2-4 16,11-14 4-16,0 0-4 0,-10 21 4 0,2 7-4 15,8-28 10-15,0 0-10 0,-5 34 11 0,2 11-11 16,3-45 6-16,0 0-6 0,-2 51 7 0,0 7-7 15,2-58 7-15,0 0-7 0,0 58 7 0,2-5-7 16,-2-53 13-16,0 0-13 0,3 47 14 0,3-9-14 16,-6-38 16-16,0 0-16 0,7 31 17 0,0-10-17 15,-7-21 24-15,0 0-24 0,7 19 24 0,0-7-24 0,-7-12 20 16,0 0-20-16,5 9 21 0,-5-9-21 0,0 0 19 16,0 0-19-16,9 5 20 0,10-7-20 0,-19 2 28 15,0 0-28-15,27-12 28 0,1-5-28 0,-28 17 29 0,0 0-29 16,25-23 30-16,-9-8-30 0,-16 31 34 0,0 0-34 15,10-31 34-15,-3 7-34 0,-7 24 25 0,0 0-25 16,4-19 26-16,-2 3-26 0,-2 16 20 0,0 0-20 16,0-9 20-16,0 9-20 0,0 0 14 0,0 0-14 15,0 0 15-15,0 0-15 0,0 0 12 0,0 0-12 0,0 9 12 16,0 15-12-16,0-24 12 0,0 0-12 0,1 28 12 16,5 0-12-16,-6-28 13 0,0 0-13 0,10 24 13 15,4-3-13-15,-14-21 12 0,0 0-12 0,16 17 12 16,0-5-12-16,-16-12 7 0,0 0-7 0,16 9 7 15,2-2-7-15,-18-7 6 0,0 0-6 0,24 0 7 16,10-7-7-16,-34 7 7 0,0 0-7 0,32-11 8 16,-8-2-8-16,-24 13 7 0,0 0-7 0,18-14 8 15,-6-9-8-15,-12 23 11 0,0 0-11 0,7-26 11 16,-5-7-11-16,-2 33 16 0,0 0-16 0,-3-38 16 16,-4-7-16-16,7 45 17 0,0 0-17 0,-9-50 17 0,-2-2-17 15,11 52 27-15,0 0-27 0,-9-53 27 0,0 11-27 16,9 42 27-16,0 0-27 0,-7-35 27 0,2 8-27 15,5 27 24-15,0 0-24 0,-2-23 24 0,1 9-24 16,1 14 21-16,0 0-21 0,0-12 22 0,0 12-22 16,0 0 17-16,0 0-17 0,0 0 18 0,0 0-18 15,0 0 8-15,0 0-8 0,15 7 8 0,7 23-8 0,-1-4-908 16</inkml:trace>
  <inkml:trace contextRef="#ctx0" brushRef="#br0" timeOffset="194979.05">28788 11541 359 0,'0'0'0'0,"0"0"0"16,0 0 0-16,0 0 0 0,0 0 0 0,0 0 1 16,-12-3-1-16,12 3 0 0,0 0 0 0,-9-2 1 0,9 2-1 15,0 0-1-15,0 0 1 0,-10 14 0 0,4 8 0 16,6-22-2-16,0 0 2 0,-3 30-2 0,6 6 2 15,-3-36-3-15,0 0 3 0,6 45-3 0,3 10 3 16,-9-55-3-16,0 0 3 0,8 54-3 0,1-6 3 16,-9-48 0-16,0 0 0 0,9 40 0 0,-4-15 0 15,-5-25 3-15,0 0-3 0,6 17 3 0,-1-3-3 0,-5-14 8 16,0 0-8-16,5 8 8 0,-5-8-8 0,0 0-215 16</inkml:trace>
  <inkml:trace contextRef="#ctx0" brushRef="#br0" timeOffset="195334.23">28746 11264 348 0,'0'0'0'0,"0"0"0"15,-5 11 0-15,5-11 1 0,0 0-1 0,-4 7 2 16,1 5-2-16,3-12 8 0,0 0-8 0,-4 10 8 16,4-10-8-16,0 0 9 0,0 0-9 0,-5 9 9 15,5-9-9-15,0 0 9 0,0 0-9 0,-7 0 9 16,7 0-9-16,0 0 12 0,0 0-12 0,-5-12 12 16,5 12-12-16,0 0 18 0,0 0-18 0,-4-9 19 0,4 9-19 15,0 0 24-15,0 0-24 0,0 0 24 0,-3 7-24 16,3-7 28-16,0 0-28 0,-2 7 28 0,2-7-28 15,0 0 35-15,0 0-35 0,-4 8 36 0,4-8-36 16,0 0 35-16,0 0-35 0,0 0 35 0,0 9-35 16,0-9 31-16,0 0-31 0,0 0 32 0,0 0-32 15,0 0 28-15,0 0-28 0,0 0 29 0,0 0-29 16,0 0-562-16</inkml:trace>
  <inkml:trace contextRef="#ctx0" brushRef="#br0" timeOffset="196247.18">29332 10648 91 0,'0'0'0'0,"0"0"0"0,-13 17 0 16,13-17 4-16,0 0-4 0,-10 19 4 0,-3 2-4 15,13-21 8-15,0 0-8 0,-14 28 8 0,0 8-8 16,14-36 25-16,0 0-25 0,-14 40 26 0,-2 10-26 0,16-50 34 16,0 0-34-16,-14 56 35 0,0 1-35 0,14-57 35 15,0 0-35-15,-12 60 36 0,3-8-36 0,9-52 24 16,0 0-24-16,-7 57 25 0,0 7-25 0,7-64 25 15,0 0-25-15,-6 73 26 0,3 3-26 0,3-76 22 16,0 0-22-16,2 69 23 0,3-11-23 0,-5-58 22 16,0 0-22-16,12 48 23 0,6-5-23 0,-18-43 20 0,0 0-20 15,26 38 21-15,8 6-21 0,-34-44 31 0,0 0-31 16,42 45 32-16,8-7-32 0,-50-38 35 0,0 0-35 16,56 34 35-16,9-10-35 0,-1 1-443 0</inkml:trace>
  <inkml:trace contextRef="#ctx0" brushRef="#br0" timeOffset="201409.88">29845 10899 102 0,'0'0'0'16,"0"0"0"-16,-16 5 0 0,16-5 16 0,0 0-16 15,-12 7 17-15,-4-7-17 0,16 0 30 0,0 0-30 16,-18 0 30-16,1-5-30 0,17 5 36 0,0 0-36 0,-14-3 36 16,-2-1-36-16,16 4 34 0,0 0-34 0,-18-9 34 15,-3 6-34-15,21 3 27 0,0 0-27 0,-21-4 27 16,1 8-27-16,20-4 23 0,0 0-23 0,-17 3 23 15,1-1-23-15,16-2 27 0,0 0-27 0,-14 7 28 16,0 5-28-16,14-12 26 0,0 0-26 0,-13 16 27 16,4 8-27-16,9-24 17 0,0 0-17 0,-7 24 17 15,2 0-17-15,5-24 14 0,0 0-14 0,-2 25 14 16,2-1-14-16,0-24 13 0,0 0-13 0,6 17 14 16,1-1-14-16,-7-16 12 0,0 0-12 0,10 17 12 15,4 2-12-15,-14-19 11 0,0 0-11 0,16 17 11 0,2 2-11 16,-18-19 8-16,0 0-8 0,16 14 9 0,-4 0-9 15,-12-14 17-15,0 0-17 0,12 11 17 0,2-1-17 16,-14-10 13-16,0 0-13 0,13 9 14 0,-4-1-14 16,-9-8 8-16,0 0-8 0,7 7 8 0,-7-7-8 15,0 0 9-15,0 0-9 0,7 9 9 0,-7-9-9 0,0 0 13 16,0 0-13-16,12 5 13 0,-12-5-13 16,0 0 18-16,0 0-18 0,11 2 18 0,-11-2-18 0,0 0 23 15,0 0-23-15,10-4 24 0,-3 1-24 0,-7 3 22 16,0 0-22-16,6-5 23 0,1-2-23 0,-7 7 20 15,0 0-20-15,7-7 21 0,0 0-21 0,-7 7 15 0,0 0-15 16,7-5 15-16,0 3-15 0,-7 2 13 0,0 0-13 16,10 0 13-16,6 2-13 0,-16-2 9 0,0 0-9 15,20 5 10-15,1 7-10 0,-21-12 6 0,0 0-6 16,21 22 6-16,-1 13-6 0,-20-35 4 0,0 0-4 16,12 36 5-16,-9-1-5 0,-3-35 3 0,0 0-3 0,-5 29 3 15,-5 1-3-15,10-30 2 0,0 0-2 0,-13 24 2 16,1-5-2-16,12-19 0 0,0 0 0 0,-14 17 1 15,-4 1-1-15,18-18 0 0,0 0 0 0,-18 14 0 16,3-4 0-16,15-10 0 0,0 0 0 0,-16 9 0 16,-2 1 0-16,18-10 1 0,0 0-1 0,-19 12 2 15,1-3-2-15,18-9 5 0,0 0-5 0,-16 8 6 16,0-1-6-16,16-7 10 0,0 0-10 0,-16 2 10 16,-3 2-10-16,19-4 17 0,0 0-17 0,-19 3 17 15,4 0-17-15,15-3 16 0,0 0-16 0,-12 2 17 16,0-2-17-16,12 0 8 0,0 0-8 0,-13-5 8 0,5-4-8 15,-1 1-847-15</inkml:trace>
  <inkml:trace contextRef="#ctx0" brushRef="#br0" timeOffset="201911.28">29859 10581 281 0,'0'0'0'0,"0"0"0"15,-5-6 0-15,5 6 5 0,0 0-5 0,0 0 5 16,-4-10-5-16,4 10 13 0,0 0-13 0,0 0 13 16,0 0-13-16,0 0 22 0,0 0-22 0,6-7 22 15,-6 7-22-15,0 0 21 0,0 0-21 0,33 5 22 16,24 7-22-16,-57-12 13 0,0 0-13 0,65 21 14 16,-2 3-14-16,-63-24 10 0,0 0-10 0,59 30 10 15,-10 10-10-15,-49-40 7 0,0 0-7 0,44 46 8 16,0 8-8-16,-44-54 3 0,0 0-3 0,41 64 3 0,-3 9-3 15,-38-73 1-15,0 0-1 0,30 74 1 0,-7 6-1 16,-23-80 1-16,0 0-1 0,13 85 2 0,-10 15-2 16,-3-100 6-16,0 0-6 0,-3 102 7 0,-8-10-7 15,11-92 13-15,0 0-13 0,-17 88 13 0,-8 4-13 16,25-92 22-16,0 0-22 0,-28 90 22 0,-6-11-22 16,34-79 22-16,0 0-22 0,-30 71 23 0,4-14-23 0,26-57 17 15,0 0-17-15,-25 45 17 0,-2-12-17 0,27-33 10 16,0 0-10-16,-24 23 11 0,3-9-11 0,21-14 7 15,0 0-7-15,-25-2 8 0,-3-14-8 0,-1 1-447 0</inkml:trace>
  <inkml:trace contextRef="#ctx0" brushRef="#br0" timeOffset="203793.02">31133 10594 124 0,'0'0'0'16,"0"0"0"-16,0 0 0 0,0 0 0 0,0 0 0 15,0 0 0-15,0 0 0 0,0 0 1 0,0 0-1 16,0 0 2-16,-25 21-2 0,25-21 2 0,0 0-2 0,-16 21 3 15,0 3-3-15,16-24 6 0,0 0-6 0,-21 31 7 16,-5 4-7-16,26-35 9 0,0 0-9 0,-29 36 10 16,-1-1-10-16,30-35 10 0,0 0-10 0,-31 35 10 15,1-1-10-15,30-34 10 0,0 0-10 0,-25 37 10 16,7-8-10-16,18-29 8 0,0 0-8 0,-17 28 8 16,1-4-8-16,16-24 7 0,0 0-7 0,-11 17 8 15,2-3-8-15,9-14 6 0,0 0-6 0,-5 12 7 16,2-1-7-16,3-11 6 0,0 0-6 0,-2 10 7 15,4-5-7-15,-2-5 7 0,0 0-7 0,0 0 8 16,7 7-8-16,-7-7 8 0,0 0-8 0,8 5 8 0,8 4-8 16,-16-9 11-16,0 0-11 0,32 10 12 0,12 2-12 15,-44-12 14-15,0 0-14 0,42 12 15 0,-13-6-15 16,-29-6 16-16,0 0-16 0,28 5 16 0,7 5-16 16,-35-10 8-16,0 0-8 0,32 9 8 0,-13 0-8 15,-19-9 4-15,0 0-4 0,14 6 5 0,-1 1-5 16,-13-7 3-16,0 0-3 0,10 7 4 0,-3 4-4 15,-7-11 2-15,0 0-2 0,6 12 2 0,-3-7-2 16,1 2-249-16</inkml:trace>
  <inkml:trace contextRef="#ctx0" brushRef="#br0" timeOffset="204160.26">30739 11403 124 0,'0'0'0'0,"0"0"0"15,7 1 0-15,-7-1 0 0,0 0 0 0,0 0 1 16,13 6-1-16,-13-6 1 0,0 0-1 0,12-2 2 15,13-5-2-15,-25 7 2 0,0 0-2 0,28-9 3 16,4 1-3-16,-32 8 4 0,0 0-4 0,37-11 5 16,9 4-5-16,-46 7 6 0,0 0-6 0,47-3 7 0,-6 5-7 15,-41-2 7-15,0 0-7 0,42 8 7 0,11 8-7 16,-53-16 12-16,0 0-12 0,57 15 13 0,-3 1-13 16,-54-16 18-16,0 0-18 0,46 12 18 0,-11 0-18 15,-35-12 23-15,0 0-23 0,29 5 23 0,-8 2-23 16,-21-7 24-16,0 0-24 0,16 0 25 0,-8 2-25 15,-8-2 20-15,0 0-20 0,0 0 20 0,0 0-20 0,0 0-214 16</inkml:trace>
  <inkml:trace contextRef="#ctx0" brushRef="#br0" timeOffset="204908.55">31873 10366 281 0,'0'0'0'0,"0"0"0"16,8-3 0-16,-8 3 3 0,0 0-3 0,7-2 3 16,-7 2-3-16,0 0 8 0,0 0-8 0,0 0 8 0,0 0-8 15,0 0 9-15,0 0-9 0,0 0 9 0,-16-4-9 16,16 4 7-16,0 0-7 0,-27 0 8 0,-8 2-8 16,35-2 6-16,0 0-6 0,-42 11 6 0,-8 1-6 15,50-12 5-15,0 0-5 0,-49 17 5 0,3 7-5 16,46-24 4-16,0 0-4 0,-39 24 4 0,6-3-4 15,33-21 11-15,0 0-11 0,-32 23 11 0,4-8-11 16,28-15 17-16,0 0-17 0,-23 14 17 0,7-4-17 16,16-10 20-16,0 0-20 0,-12 9 21 0,5-2-21 0,7-7 27 15,0 0-27-15,0 0 28 0,-2 12-28 0,2-12 24 16,0 0-24-16,3 7 25 0,1 0-25 0,-4-7 22 16,0 0-22-16,9 16 23 0,6 11-23 0,-15-27 18 0,0 0-18 15,16 35 18-15,-3 5-18 0,-13-40 11 0,0 0-11 16,9 43 11-16,-2 2-11 0,-7-45 8 0,0 0-8 15,7 45 9-15,3-2-9 0,-10-43 1 0,0 0-1 16,11 30 2-16,-4-10-2 0,-7-20 0 0,0 0 0 16,3 12 0-16,-3-12 0 0,0 0 0 0,0 0 0 0,13 0 0 15,1-10 0-15,-14 10 0 0,0 0 0 0,21-19 1 16,7-10-1-16,-28 29 1 0,0 0-1 0,30-28 2 16,-3 5-2-16,-27 23 6 0,0 0-6 0,31-13 6 15,15-3-6-15,-46 16 9 0,0 0-9 0,44-9 9 16,-15 2-9-16,-29 7 13 0,0 0-13 0,31 4 14 15,15 12-14-15,-46-16 14 0,0 0-14 0,48 25 15 16,-11 19-15-16,-37-44 5 0,0 0-5 0,26 45 5 16,-6 10-5-16,-20-55 3 0,0 0-3 0,14 50 4 0,-5-3-4 15,-9-47 2-15,0 0-2 0,3 38 3 0,-6-2-3 16,3-36 3-16,0 0-3 0,-7 38 4 0,-4-1-4 16,11-37 4-16,0 0-4 0,-16 41 4 0,-7 4-4 15,23-45 6-15,0 0-6 0,-37 49 6 0,-16-2-6 16,53-47 4-16,0 0-4 0,-65 41 5 0,-14-8-5 15,-1 0-569-15</inkml:trace>
  <inkml:trace contextRef="#ctx0" brushRef="#br0" timeOffset="206368.88">29226 12349 147 0,'0'0'0'0,"0"0"0"16,0 0 0-16,0 0 9 0,0 0-9 0,16-5 9 15,14-5-9-15,-30 10 24 0,0 0-24 0,30-9 24 16,-9 2-24-16,-21 7 10 0,0 0-10 0,21-5 10 16,7 1-10-16,-28 4 3 0,0 0-3 0,25-1 4 0,-11-1-4 15,0 0-120-15</inkml:trace>
  <inkml:trace contextRef="#ctx0" brushRef="#br0" timeOffset="206624.96">29169 12633 303 0,'0'0'0'0,"0"0"0"0,16 0 0 0,-16 0-2 0,0 0 2 16,14-2-1-16,1-3 1 0,-15 5-3 0,0 0 3 16,21-7-2-16,7-3 2 0,-28 10 2 0,0 0-2 15,33-14 3-15,-1-2-3 0,-32 16 15 0,0 0-15 0,28-13 15 16,-1-1-15-16,-27 14 30 0,0 0-30 0,26-12 31 16,-1 1-31-16,-25 11 36 0,0 0-36 0,18-7 36 15,-8 4-36-15,1-1-288 0</inkml:trace>
  <inkml:trace contextRef="#ctx0" brushRef="#br0" timeOffset="207030.25">29028 12446 147 0,'0'0'0'0,"0"0"0"0,0 0 0 0,0 0 7 0,0 0-7 16,4-7 8-16,3 2-8 0,-7 5 15 0,0 0-15 16,21-9 16-16,20-3-16 0,-41 12 17 0,0 0-17 15,44-12 17-15,-5 4-17 0,-39 8 24 0,0 0-24 16,33-4 25-16,-6-1-25 0,-27 5 29 0,0 0-29 16,24-4 30-16,-3 1-30 0,-21 3 23 0,0 0-23 0,20-3 24 15,-3-1-24-15,-17 4 17 0,0 0-17 0,16-3 17 16,-5 3-17-16,-11 0 14 0,0 0-14 0,9-2 14 15,0 2-14-15,-1-4-273 0</inkml:trace>
  <inkml:trace contextRef="#ctx0" brushRef="#br0" timeOffset="207238.7">29219 12538 180 0,'0'0'0'0,"16"-10"0"0,12-11 0 0,2 0-75 15</inkml:trace>
  <inkml:trace contextRef="#ctx0" brushRef="#br0" timeOffset="209416.67">29762 12123 91 0,'0'0'0'0,"0"0"0"16,0 0 0-16,0 0 0 0,0 0 0 0,0 0 0 16,0 0 0-16,0 0 0 0,0 0 0 0,0 0 0 15,0 0 0-15,0 0 0 0,0 0 0 0,0 0 0 16,0 0 0-16,0 0 0 0,0 0 0 0,0 0 0 15,0 0 0-15,0 0 0 0,0 0 0 0,0 0 0 16,0 0 0-16,0 0-9 0</inkml:trace>
  <inkml:trace contextRef="#ctx0" brushRef="#br0" timeOffset="209760.89">29774 12123 113 0,'0'0'0'0,"0"0"0"0,0 0 0 15,0 0 0-15,0 0 0 0,0 0 0 0,0 0 0 16,0 0 0-16,0 0 0 0,-7 0 0 0,7 0 0 16,0 0 1-16,0 0-1 0,0 0 2 0,0 0-2 15,0 0 1-15,0 0-1 0,0 0 2 0,0 0-2 16,0 0 1-16,0 0-1 0,0 0 1 0,0 0-1 15,0 0 3-15,0 0-3 0,0 0 4 0,0 0-4 0,0 0 3 16,0 0-3-16,0 0 4 0,0 0-4 0,0 0 4 16,0 0-4-16,0 0 5 0,0 0-5 0,0 0 4 15,0 0-4-15,-1 5 4 0,1-5-4 0,0 0 3 0,0 0-3 16,0 0 4-16,0 0-4 0,0 0 4 0,0 0-4 16,3 7 4-16,-3-7-4 0,0 0 3 0,0 0-3 15,0 0 4-15,0 0-4 0,0 0 2 0,0 0-2 16,0 0 3-16,0 0-3 0,0 0 2 0,0 0-2 15,0 0 2-15,0 0-2 0,0 0 1 0,0 0-1 0,0 0 2 16,0 0-2-16,0 0 1 0,0 0-1 0,0 0 2 16,0 0-2-16,0 0 0 0,0 0 0 0,0 0 1 15,0 0-1-15,0 0 1 0,0 0-1 0,0 0 2 16,0 0-2-16,0 0 1 0,0 0-1 0,-5 5 1 16,5-5-1-16,0 0 0 0,0 0 0 0,0 0 1 15,0 0-1-15,0 0-1 0,0 0 1 0,0 0 0 16,0 0 0-16,0 0-87 0</inkml:trace>
  <inkml:trace contextRef="#ctx0" brushRef="#br0" timeOffset="209836.3">29767 12128 102 0,'0'0'0'0,"0"0"0"0,0 0 0 16,0 0-17-16</inkml:trace>
  <inkml:trace contextRef="#ctx0" brushRef="#br0" timeOffset="210523.21">29767 12128 124 0,'0'0'0'0,"0"0"0"0,0 0 0 15,0 0-1-15,0 0 1 0,0 0 0 0,0 0 0 16,0 0 0-16,0 0 0 0,0-5 1 0,0 5-1 15,0 0 4-15,0 0-4 0,0 0 5 0,0 0-5 0,0 0 11 16,0 0-11-16,0-9 11 0,0 9-11 0,0 0 13 16,0 0-13-16,0 0 13 0,0 0-13 0,0 0 11 15,0 0-11-15,2-7 11 0,-2 7-11 0,0 0 6 16,0 0-6-16,0 0 6 0,0 0-6 0,0 0 2 0,0 0-2 16,-2-7 2-16,2 7-2 0,0 0 0 0,0 0 0 15,0-7 1-15,0 7-1 0,0 0 0 0,0 0 0 16,0 0 0-16,-1-5 0 0,1 5-1 0,0 0 1 15,0 0 0-15,-6-12 0 0,6 12-1 0,0 0 1 16,0-9 0-16,2-1 0 0,-2 10 0 0,0 0 0 0,2-7 1 16,-2-2-1-16,0 9 6 0,0 0-6 0,0 0 7 15,-2-7-7-15,2 7 19 0,0 0-19 0,0 0 19 16,0 0-19-16,0 0 26 0,0 0-26 0,0 0 27 16,0 0-27-16,0 0 30 0,0 0-30 0,-2 7 31 15,2 2-31-15,0-9 26 0,0 0-26 0,0 9 27 16,0 6-27-16,0-15 23 0,0 0-23 0,0 24 23 15,0 13-23-15,0-37 20 0,0 0-20 0,0 39 20 16,0 6-20-16,0-45 16 0,0 0-16 0,0 40 17 16,-3-2-17-16,3-38 14 0,0 0-14 0,-5 32 14 15,-1-12-14-15,6-20 4 0,0 0-4 0,-5 19 4 0,0-1-4 16,5-18 1-16,0 0-1 0,-2 15 1 0,0-8-1 16,2-7 0-16,0 0 0 0,0 7 0 0,0-7 0 15,0 0-1-15,0 0 1 0,0 0 0 0,0 0 0 16,0 0 0-16,0 0 0 0,9 3 0 0,-9-3 0 15,0 0 0-15,0 0 0 0,23-5 0 0,10-2 0 0,-33 7 0 16,0 0 0-16,41-5 0 0,-9-2 0 0,-32 7 0 16,0 0 0-16,30-5 1 0,3-7-1 0,-33 12 2 15,0 0-2-15,32-12 3 0,-11 1-3 0,-21 11 3 16,0 0-3-16,14-8 3 0,-1-1-3 0,-13 9 3 0,0 0-3 16,8-7 3-16,-8 7-3 0,0 0 5 0,0 0-5 15,4-10 5-15,-6 3-5 0,2 7 8 0,0 0-8 16,0 0 8-16,-7-7-8 0,7 7 11 0,0 0-11 15,0 0 12-15,-16-2-12 0,16 2 15 0,0 0-15 16,-10 0 16-16,10 0-16 0,0 0 11 0,0 0-11 0,-9 2 11 16,7 5-11-16,2-7 7 0,0 0-7 0,0 16 8 15,2 8-8-15,-2-24 3 0,0 0-3 0,3 36 4 16,3 2-4-16,-6-38 3 0,0 0-3 0,7 47 3 16,0 13-3-16,-7-60 2 0,0 0-2 0,7 61 2 15,0 7-2-15,-7-68 2 0,0 0-2 0,7 64 2 16,-2-9-2-16,2-1-502 0</inkml:trace>
  <inkml:trace contextRef="#ctx0" brushRef="#br0" timeOffset="213680.78">29282 13649 124 0,'0'0'0'0,"0"0"0"15,0 0 0-15,0 0 19 0,0 0-19 0,0 0 20 16,0 0-20-16,0 0 34 0,0 0-34 0,0 0 34 15,7 21-34-15,-7-21 11 0,0 0-11 0,0 8 11 0,0 8-11 16,0-16 3-16,0 0-3 0,2 24 4 0,2 12-4 16,-1 3-135-16</inkml:trace>
  <inkml:trace contextRef="#ctx0" brushRef="#br0" timeOffset="213847.7">29303 14288 292 0,'0'0'0'0,"2"6"0"0,4 26 0 15,-6-32 0-15,0 0 0 0,5 36 0 0,0 0 0 0,-5-36 0 16,0 0 0-16,7 28 1 0,0-9-1 0,-7-19 10 15,0 0-10-15,9 14 10 0,3-6-10 0,-12-8 24 16,0 0-24-16,18 6 24 0,7-1-24 0,-25-5 33 16,0 0-33-16,31-2 34 0,5-7-34 0,-36 9 25 0,0 0-25 15,33-20 25-15,-1-13-25 0,-32 33 24 0,0 0-24 16,19-40 24-16,-12-5-24 0,1 4-335 0</inkml:trace>
  <inkml:trace contextRef="#ctx0" brushRef="#br0" timeOffset="214099.84">29169 14099 931 0,'0'0'0'0,"7"-4"0"16,9-3 0-16,-16 7-3 0,0 0 3 0,32-17-3 15,18-16 3-15,-50 33-9 0,0 0 9 0,56-45-9 0,0-5 9 16,-56 50-1-16,0 0 1 0,57-47-1 0,-1 8 1 16,-56 39-2-16,0 0 2 0,48-30-2 0,-13 13 2 15,-35 17-7-15,0 0 7 0,28-11-6 0,-3 8 6 16,-25 3-10-16,0 0 10 0,21 0-10 0,-3 3 10 16,0 3-591-16</inkml:trace>
  <inkml:trace contextRef="#ctx0" brushRef="#br0" timeOffset="214623">29169 13670 337 0,'0'0'0'0,"0"0"0"16,13-19 0-16,-13 19 7 0,0 0-7 0,12-18 7 15,-1-6-7-15,-11 24 7 0,0 0-7 0,9-22 8 16,-2 8-8-16,-7 14 17 0,0 0-17 0,7-9 17 15,-7 9-17-15,0 0 31 0,0 0-31 0,7-7 32 0,-7 7-32 16,0 0 39-16,0 0-39 0,9 16 40 0,5 11-40 16,-14-27 38-16,0 0-38 0,16 40 39 0,-2 7-39 15,-14-47 31-15,0 0-31 0,14 55 31 0,3 6-31 16,-17-61 25-16,0 0-25 0,18 69 26 0,0 14-26 16,-18-83 17-16,0 0-17 0,17 82 18 0,1-11-18 15,-18-71 9-15,0 0-9 0,19 65 9 0,2-4-9 16,-21-61 4-16,0 0-4 0,18 48 4 0,-7-17-4 0,-11-31 3 15,0 0-3-15,10 25 3 0,6-5-3 0,-16-20 5 16,0 0-5-16,20 18 5 0,8-4-5 0,-28-14 7 16,0 0-7-16,35 3 7 0,9-13-7 0,-44 10 9 15,0 0-9-15,43-18 9 0,-6-6-9 0,-37 24 5 0,0 0-5 16,30-29 6-16,-9-4-6 0,-21 33 2 0,0 0-2 16,21-40 3-16,0-3-3 0,2 1-583 0</inkml:trace>
  <inkml:trace contextRef="#ctx0" brushRef="#br0" timeOffset="-214088.93">30394 13372 113 0,'0'0'0'16,"0"0"0"-16,0 0 0 0,0 0 0 0,0 0 0 15,-13-2 0-15,3 11 0 0,-1-4-25 0</inkml:trace>
  <inkml:trace contextRef="#ctx0" brushRef="#br0" timeOffset="-213790.93">30177 13670 203 0,'0'0'0'0,"0"0"0"16,-16 19 0-16,16-19-1 0,0 0 1 0,-14 17 0 15,1-1 0-15,13-16 0 0,0 0 0 0,-10 12 0 16,1-4 0-16,9-8 4 0,0 0-4 0,-9 4 5 15,9-4-5-15,0 0 14 0,0 0-14 0,-7 10 15 16,7-10-15-16,0 0 30 0,0 0-30 0,0 0 31 16,5 7-31-16,-5-7 34 0,0 0-34 0,0 0 35 0,13 4-35 15,-13-4 37-15,0 0-37 0,10 1 38 0,6 3-38 16,-16-4 33-16,0 0-33 0,20 3 33 0,1 2-33 16,-21-5 32-16,0 0-32 0,23 7 33 0,5 0-33 15,-28-7 26-15,0 0-26 0,26 4 27 0,-5 1-27 16,-21-5 20-16,0 0-20 0,20 5 21 0,1 2-21 15,-21-7 23-15,0 0-23 0,16 4 23 0,-7-1-23 0,-9-3 23 16,0 0-23-16,0 0 24 0,9 2-24 0,-9-2 17 16,0 0-17-16,0 0 17 0,0 0-17 0,0 0 12 15,0 0-12-15,0 0 13 0,8 3-13 0,1 1-557 0</inkml:trace>
  <inkml:trace contextRef="#ctx0" brushRef="#br0" timeOffset="-213107.89">31022 12896 527 0,'0'0'0'0,"0"0"0"15,7 7 0-15,-7-7 1 0,0 0-1 0,3 7 2 16,-3-7-2-16,0 0 0 0,0 0 0 0,-2 7 1 16,2-7-1-16,0 0 1 0,0 0-1 0,-17-2 2 15,-4 0-2-15,21 2 1 0,0 0-1 0,-27-1 1 0,-3-1-1 16,30 2 0-16,0 0 0 0,-35 0 1 0,-4 2-1 16,39-2 1-16,0 0-1 0,-39 5 1 0,4 7-1 15,35-12 1-15,0 0-1 0,-34 16 1 0,3 1-1 16,31-17 6-16,0 0-6 0,-25 19 7 0,7-2-7 15,18-17 15-15,0 0-15 0,-12 19 15 0,3 7-15 16,9-26 19-16,0 0-19 0,-9 33 20 0,2 10-20 16,7-43 20-16,0 0-20 0,-7 47 20 0,0 2-20 0,7-49 17 15,0 0-17-15,-3 45 17 0,3-7-17 0,0-38 9 16,0 0-9-16,1 33 10 0,3-1-10 0,-4-32 4 16,0 0-4-16,3 28 5 0,1-7-5 0,-4-21 2 0,0 0-2 15,4 12 3-15,-4-12-3 0,0 0 1 0,0 0-1 16,5 9 2-16,-5-9-2 0,0 0 2 0,0 0-2 15,0 0 2-15,9 7-2 0,-9-7 4 0,0 0-4 16,0 0 5-16,17-4-5 0,-17 4 6 0,0 0-6 0,21-7 7 16,8-10-7-16,-29 17 10 0,0 0-10 0,28-19 11 15,-5 5-11-15,-23 14 16 0,0 0-16 0,19-9 17 16,1 6-17-16,-20 3 21 0,0 0-21 0,19-5 22 16,4 5-22-16,-23 0 19 0,0 0-19 0,26 5 19 15,4 3-19-15,-30-8 14 0,0 0-14 0,32 18 15 16,-2 6-15-16,-30-24 12 0,0 0-12 0,27 35 13 15,-4 6-13-15,-23-41 9 0,0 0-9 0,19 43 9 16,-8-4-9-16,-11-39 8 0,0 0-8 0,5 38 9 16,-5 0-9-16,0-38 7 0,0 0-7 0,-5 38 7 15,-10-2-7-15,15-36 5 0,0 0-5 0,-24 38 6 0,-10 2-6 16,34-40 4-16,0 0-4 0,-42 40 5 0,-4-2-5 16,46-38 0-16,0 0 0 0,-46 34 1 0,7-4-1 15,39-30-2-15,0 0 2 0,-37 19-2 0,2-10 2 16,0-4-701-16</inkml:trace>
  <inkml:trace contextRef="#ctx0" brushRef="#br0" timeOffset="-211568.49">29275 15419 516 0,'0'0'0'0,"0"0"0"0,4-10 0 15,-4 10-12-15,0 0 12 0,5-24-11 0,6-27 11 16,-11 51-14-16,0 0 14 0,10-48-13 0,-1 20 13 15,-9 28-8-15,0 0 8 0,7-15-8 0,-7 15 8 16,0 0-5-16,0 0 5 0,11 10-5 0,5 18 5 16,-1 1-270-16</inkml:trace>
  <inkml:trace contextRef="#ctx0" brushRef="#br0" timeOffset="-211403.36">29438 15412 359 0,'0'0'0'0,"0"0"0"0,0 0 0 0,0 0 0 16,0 0 0-16,1-10 1 0,5-16-1 0,-6 26 14 15,0 0-14-15,5-40 14 0,-2-15-14 0,-3 55 52 16,0 0-52-16,0-61 52 0,-1-1-52 0,1 62 88 0,0 0-88 15,-4-61 88-15,-1 8-88 0,5 53 78 0,0 0-78 16,-7-49 79-16,0 1-79 0,7 48 68 0,0 0-68 16,-6-43 68-16,1 6-68 0,5 37 44 0,0 0-44 15,-5-26 45-15,3 11-45 0,2 15 32 0,0 0-32 16,0 0 32-16,0 0-32 0,0 0-776 0</inkml:trace>
  <inkml:trace contextRef="#ctx0" brushRef="#br0" timeOffset="-211177.77">29762 15315 729 0,'0'0'0'0,"0"0"0"16,-2 9 0-16,2-9 6 0,0 0-6 0,-3 9 7 16,1-2-7-16,2-7 12 0,0 0-12 0,0 0 12 15,0 0-12-15,0 0 33 0,0 0-33 0,4 10 33 0,-10 4-33 16,6-14 30-16,0 0-30 0,-3 19 31 0,5 3-31 15,-2-22 26-15,0 0-26 0,0 28 27 0,-2 8-27 16,2-36 11-16,0 0-11 0,-4 35 12 0,1-7-12 16,3-28 1-16,0 0-1 0,-4 24 1 0,1-3-1 15,-1 0-669-15</inkml:trace>
  <inkml:trace contextRef="#ctx0" brushRef="#br0" timeOffset="-210967.16">29619 14936 1054 0,'0'0'0'0,"0"0"0"0,0 0 0 0,0 0-8 0,0 0 8 16,0 0-8-16,-7 0 8 0,7 0 1 0,0 0-1 0,0 0 1 16,0 0-1-16,0 0 23 0,0 0-23 0,-7 0 24 15,7 0-24-15,0 0 35 0,0 0-35 0,0 0 35 16,0 0-35-16,0 0 42 0,0 0-42 0,0 0 43 15,0 0-43-15,0 0-872 0</inkml:trace>
  <inkml:trace contextRef="#ctx0" brushRef="#br0" timeOffset="-210558.66">29972 14445 830 0,'0'0'0'0,"0"0"0"0,-16-14 0 15,16 14 9-15,0 0-9 0,-16-15 10 0,0-1-10 0,16 16 11 16,0 0-11-16,-14-14 12 0,0 4-12 0,14 10 29 15,0 0-29-15,-14-4 30 0,-2 9-30 0,16-5 25 0,0 0-25 16,-16 18 25-16,2 15-25 0,14-33 15 0,0 0-15 16,-14 46 16-16,0 13-16 0,14-59 10 0,0 0-10 15,-12 80 10-15,-1 22-10 0,13-102 8 0,0 0-8 16,-7 109 9-16,4 0-9 0,3-109 5 0,0 0-5 16,3 102 6-16,8 0-6 0,-11-102 4 0,0 0-4 0,21 97 4 15,11-12-4-15,-32-85 3 0,0 0-3 0,42 73 4 16,9-20-4-16,-51-53 3 0,0 0-3 0,50 40 3 15,-10-14-3-15,-40-26-2 0,0 0 2 0,41 21-1 16,8-9 1-16,-49-12-14 0,0 0 14 0,44-5-13 16,-10-14 13-16,-1-2-729 0</inkml:trace>
  <inkml:trace contextRef="#ctx0" brushRef="#br0" timeOffset="-210291.42">30104 14410 886 0,'0'0'0'0,"0"0"0"0,-7 19 0 16,7-19 0-16,0 0 0 0,-3 18 0 0,3-1 0 16,0-17 0-16,0 0 0 0,5 23 0 0,4 13 0 0,-9-36 4 15,0 0-4-15,10 43 4 0,1 9-4 0,-11-52 7 16,0 0-7-16,12 66 7 0,1 19-7 0,-13-85 7 15,0 0-7-15,17 88 7 0,6-3-7 0,-23-85 0 16,0 0 0-16,21 71 0 0,-6-16 0 0,-15-55-8 0,0 0 8 16,10 42-8-16,-1-15 8 0,-9-27-34 0,0 0 34 15,7 18-34-15,-2-8 34 0,1 0-569 0</inkml:trace>
  <inkml:trace contextRef="#ctx0" brushRef="#br0" timeOffset="-210090.68">29796 14886 841 0,'0'0'0'0,"3"7"0"15,4 12 0-15,-7-19-17 0,0 0 17 0,23 24-16 16,23-1 16-16,-46-23-13 0,0 0 13 0,65 10-12 16,23-13 12-16,-88 3 0 0,0 0 0 0,90-19 1 15,-5-16-1-15,-85 35 24 0,0 0-24 0,81-52 24 16,-1-15-24-16,-80 67 66 0,0 0-66 0,72-75 67 15,-24-2-67-15,-1-1-664 0</inkml:trace>
  <inkml:trace contextRef="#ctx0" brushRef="#br0" timeOffset="-209742.99">30316 14445 1076 0,'0'0'0'0,"0"0"0"0,3-10 0 0,-3 10 0 16,0 0 0-16,8-13 0 0,4-7 0 0,-12 20-1 16,0 0 1-16,16-21 0 0,0 4 0 0,-16 17 3 0,0 0-3 15,17-14 3-15,-1 2-3 0,-16 12 20 0,0 0-20 16,13-9 21-16,-3 7-21 0,-10 2 32 0,0 0-32 16,19 12 32-16,17 20-32 0,-36-32 34 0,0 0-34 0,40 45 34 15,-3 12-34-15,-37-57 34 0,0 0-34 16,36 64 35-16,-5 12-35 0,-31-76 20 0,0 0-20 0,27 88 21 15,-8 12-21-15,-19-100 10 0,0 0-10 0,18 101 11 16,-2-15-11-16,-16-86 5 0,0 0-5 0,12 80 5 16,-8 0-5-16,-4-80 2 0,0 0-2 0,-4 77 3 15,-5-4-3-15,9-73 1 0,0 0-1 0,-14 64 1 16,-3-15-1-16,17-49 0 0,0 0 0 0,-22 33 0 16,-2-13 0-16,24-20 0 0,0 0 0 0,-34-3 0 15,-8-25 0-15,-2 0-992 0</inkml:trace>
  <inkml:trace contextRef="#ctx0" brushRef="#br0" timeOffset="-208608.68">30739 14528 953 0,'0'0'0'0,"0"0"0"0,-12 0 0 16,12 0-1-16,0 0 1 0,-7 0 0 0,7 0 0 16,0 0-2-16,0 0 2 0,0 0-2 0,0 0 2 15,0 0 6-15,0 0-6 0,0 0 6 0,10 0-6 16,-10 0 15-16,0 0-15 0,20 0 16 0,22 2-16 16,-42-2 24-16,0 0-24 0,51 3 25 0,11 6-25 15,-62-9 28-15,0 0-28 0,58 9 29 0,-15-1-29 16,-43-8 25-16,0 0-25 0,42 9 25 0,11 3-25 15,-53-12 19-15,0 0-19 0,55 10 20 0,-10-3-20 0,-45-7 16 16,0 0-16-16,45 5 16 0,6 2-16 0,-51-7 13 16,0 0-13-16,44 6 14 0,-20-6-14 0,-24 0 11 15,0 0-11-15,18-2 12 0,-7 4-12 0,-11-2 10 0,0 0-10 16,9 3 11-16,-2-1-11 0,-7-2 8 0,0 0-8 16,0 0 9-16,3 12-9 0,-3-12 6 0,0 0-6 15,-5 12 7-15,-9 4-7 0,14-16 5 0,0 0-5 16,-23 19 6-16,-7 1-6 0,30-20 3 0,0 0-3 0,-34 25 4 15,3 1-4-15,31-26 2 0,0 0-2 0,-27 29 2 16,1 7-2-16,26-36 1 0,0 0-1 0,-23 38 2 16,5 4-2-16,18-42 1 0,0 0-1 0,-14 41 1 15,2-1-1-15,12-40 1 0,0 0-1 0,-11 37 1 16,0-5-1-16,11-32 1 0,0 0-1 0,-8 37 1 16,1 1-1-16,7-38 0 0,0 0 0 0,-6 38 0 15,3-2 0-15,3-36 0 0,0 0 0 0,-2 35 0 16,2-7 0-16,0-2-953 0</inkml:trace>
  <inkml:trace contextRef="#ctx0" brushRef="#br0" timeOffset="-208209.6">31738 13706 819 0,'0'0'0'0,"0"0"0"0,-9 0 0 0,9 0 0 0,0 0 0 16,-11 5 0-16,-1 2 0 0,12-7 1 0,0 0-1 16,-11 5 2-16,4 4-2 0,7-9 3 0,0 0-3 15,-5 17 4-15,-2 14-4 0,7-31 3 0,0 0-3 16,-5 51 3-16,3 30-3 0,2-81 1 0,0 0-1 15,3 100 1-15,3 18-1 0,-6-118 0 0,0 0 0 16,5 133 0-16,-1 14 0 0,-4-147-3 0,0 0 3 0,3 147-3 16,2-1 3-16,-5-146-11 0,0 0 11 0,11 123-11 15,8-28 11-15,-19-95-24 0,0 0 24 0,25 74-23 16,3-22 23-16,-28-52-24 0,0 0 24 0,34 38-24 16,5-8 24-16,-39-30-16 0,0 0 16 0,42 14-16 15,6-18 16-15,-48 4-2 0,0 0 2 0,40-22-1 16,-10-20 1-16,-30 42 0 0,0 0 0 0,16-57 0 15,-14-23 0-15,-1 1-450 0</inkml:trace>
  <inkml:trace contextRef="#ctx0" brushRef="#br0" timeOffset="-208024.9">31450 14528 673 0,'0'0'0'0,"12"-5"0"0,17-6 0 15,-29 11 5-15,0 0-5 0,40-19 6 0,13-12-6 16,-53 31 2-16,0 0-2 0,67-40 2 0,21-13-2 0,-88 53 0 16,0 0 0-16,92-56 0 0,-14 6 0 0,-78 50 0 15,0 0 0-15,65-55 0 0,-19-4 0 0,0 0-456 16</inkml:trace>
  <inkml:trace contextRef="#ctx0" brushRef="#br0" timeOffset="-207043.7">29007 14789 359 0,'0'0'0'16,"0"0"0"-16,-9 0 0 0,9 0 12 0,0 0-12 15,0 0 13-15,-8 2-13 0,8-2 28 0,0 0-28 16,-2 7 29-16,2 3-29 0,0-10 31 0,0 0-31 0,2 19 31 16,-2 16-31-16,0-35 21 0,0 0-21 0,1 42 21 15,5 4-21-15,-6-46 16 0,0 0-16 0,7 56 17 16,1 6-17-16,-8-62 11 0,0 0-11 0,9 80 12 16,-2 16-12-16,-7-96 10 0,0 0-10 0,7 94 10 15,4-18-10-15,-11-76 9 0,0 0-9 0,11 57 10 16,-3-20-10-16,-8-37 9 0,0 0-9 0,9 19 9 15,4-2-9-15,-13-17 8 0,0 0-8 0,24 7 9 16,17-7-9-16,-41 0 7 0,0 0-7 0,44-14 7 16,-5-15-7-16,-39 29 11 0,0 0-11 0,28-40 12 15,-10-10-12-15,-18 50 19 0,0 0-19 0,12-56 19 0,-5-3-19 16,-7 59 24-16,0 0-24 0,5-50 24 0,-3 10-24 16,-2 40 28-16,0 0-28 0,0-29 29 0,0 10-29 15,0 19 30-15,0 0-30 0,-2-12 30 0,2 12-30 16,0 0 34-16,0 0-34 0,-10-7 34 0,10 7-34 15,0 0 30-15,0 0-30 0,-9 9 31 0,7 1-31 16,2-10 23-16,0 0-23 0,0 17 24 0,2 9-24 16,-2-26 23-16,0 0-23 0,3 36 23 0,1 8-23 0,-4-44 16 15,0 0-16-15,7 45 16 0,2-9-16 0,-9-36 12 16,0 0-12-16,9 28 12 0,-2-9-12 0,-7-19 7 16,0 0-7-16,5 14 8 0,4-7-8 0,-9-7 6 15,0 0-6-15,10 3 7 0,3 1-7 0,-13-4 5 0,0 0-5 16,16 0 6-16,5-4-6 0,-21 4 6 0,0 0-6 15,21-14 7-15,-3-13-7 0,-18 27 10 0,0 0-10 16,10-39 10-16,-6-7-10 0,-4 46 13 0,0 0-13 16,1-50 14-16,3-4-14 0,-4 54 17 0,0 0-17 0,3-54 17 15,-3 9-17-15,0 45 22 0,0 0-22 0,-3-43 22 16,-4-2-22-16,7 45 23 0,0 0-23 0,-11-50 24 16,-1-12-24-16,12 62 24 0,0 0-24 0,-14-65 24 15,-4 10-24-15,18 55 26 0,0 0-26 0,-17-40 27 16,4 14-27-16,13 26 37 0,0 0-37 0,-12-15 37 15,-2 8-37-15,14 7 33 0,0 0-33 0,-11 2 33 16,8 6-33-16,3-8 28 0,0 0-28 0,1 14 28 16,6 9-28-16,-7-23 7 0,0 0-7 0,16 32 7 15,14 19-7-15,0-1-1236 0</inkml:trace>
  <inkml:trace contextRef="#ctx0" brushRef="#br0" timeOffset="-203242.78">30083 12233 147 0,'0'0'0'16,"18"-1"0"-16,31-12 0 0,-49 13 9 0,0 0-9 15,62-17 9-15,3 0-9 0,-65 17 5 0,0 0-5 0,72-17 5 16,11 3-5-16,-83 14 1 0,0 0-1 0,85-11 2 15,-11 3-2-15,-74 8 11 0,0 0-11 0,74-12 12 16,2 1-12-16,-76 11 22 0,0 0-22 0,81-10 22 16,2-1-22-16,-83 11 46 0,0 0-46 0,79-10 46 15,-15 3-46-15,-64 7 62 0,0 0-62 0,60-10 63 16,7 1-63-16,-67 9 50 0,0 0-50 0,71-12 50 16,3-5-50-16,-74 17 40 0,0 0-40 0,68-21 40 15,-4-2-40-15,-64 23 36 0,0 0-36 0,53-17 36 16,-13 2-36-16,-40 15 28 0,0 0-28 0,43-18 28 0,10-4-28 15,-53 22 21-15,0 0-21 0,56-25 22 0,2 5-22 16,-58 20 17-16,0 0-17 0,53-16 17 0,-14 7-17 16,-39 9 13-16,0 0-13 0,37-12 14 0,9-5-14 15,-46 17 12-15,0 0-12 0,40-16 12 0,-11 4-12 16,-29 12 5-16,0 0-5 0,28-15 6 0,5-6-6 16,-33 21 2-16,0 0-2 0,30-24 2 0,-10 12-2 15,-20 12 0-15,0 0 0 0,14-12 1 0,-2-1-1 0,-12 13 0 16,0 0 0-16,9-12 0 0,0 0 0 0,-9 12 0 15,0 0 0-15,9-10 0 0,0-4 0 0,-9 14-1 0,0 0 1 16,10-16-1-16,1-1 1 0,-11 17-2 0,0 0 2 16,12-15-1-16,4-10 1 0,-16 25-1 0,0 0 1 15,18-24 0-15,-1-4 0 0,-17 28 0 0,0 0 0 16,16-32 0-16,-5-8 0 0,-11 40 0 0,0 0 0 16,10-45 0-16,1-4 0 0,-11 49 1 0,0 0-1 15,10-53 1-15,1 2-1 0,-11 51 0 0,0 0 0 0,9-46 1 16,-4 2-1-16,-5 44 0 0,0 0 0 0,4-43 0 15,-4 5 0-15,0 38 0 0,0 0 0 0,1-48 0 16,5-4 0-16,-6 52 0 0,0 0 0 0,5-56 0 16,-3-1 0-16,-2 57 0 0,0 0 0 0,2-53 0 15,1 9 0-15,-3 44-1 0,0 0 1 0,0-38 0 16,-5 5 0-16,5 33-2 0,0 0 2 0,-7-27-1 16,-2 2 1-16,9 25-2 0,0 0 2 0,-12-22-1 15,-4-2 1-15,16 24-2 0,0 0 2 0,-16-30-2 16,0-4 2-16,16 34-2 0,0 0 2 0,-18-38-1 0,-3 1 1 15,21 37-1-15,0 0 1 0,-21-36-1 0,3 1 1 16,18 35 0-16,0 0 0 0,-14-29 0 0,4 0 0 16,10 29 1-16,0 0-1 0,-11-28 1 0,-1 4-1 15,12 24 4-15,0 0-4 0,-14-21 5 0,-4 2-5 16,18 19 11-16,0 0-11 0,-18-16 11 0,1 2-11 16,17 14 12-16,0 0-12 0,-18-13 12 0,-1-5-12 15,19 18 10-15,0 0-10 0,-23-17 11 0,-7 3-11 0,30 14 8 16,0 0-8-16,-39-7 8 0,-9 0-8 0,48 7 7 15,0 0-7-15,-54-3 8 0,-12-1-8 0,66 4 5 16,0 0-5-16,-67-5 5 0,4-2-5 0,63 7 2 0,0 0-2 16,-60-5 3-16,0 2-3 0,60 3 0 0,0 0 0 15,-67 0 1-15,-14 3-1 0,81-3 0 0,0 0 0 16,-80 2 1-16,3 3-1 0,77-5 0 0,0 0 0 16,-74 7 0-16,1 0 0 0,73-7 1 0,0 0-1 15,-72 7 1-15,-7 1-1 0,79-8 2 0,0 0-2 0,-76 7 2 16,11-2-2-16,65-5 4 0,0 0-4 0,-62 7 4 15,2 2-4-15,60-9 5 0,0 0-5 0,-65 10 6 16,-8 1-6-16,73-11 5 0,0 0-5 0,-74 12 5 16,4-3-5-16,70-9 5 0,0 0-5 0,-67 10 6 15,3 0-6-15,64-10 7 0,0 0-7 0,-67 11 7 16,-7 1-7-16,74-12 6 0,0 0-6 0,-78 14 6 16,1 1-6-16,77-15 6 0,0 0-6 0,-76 18 7 15,9-1-7-15,67-17 1 0,0 0-1 0,-60 17 1 16,0-5-1-16,60-12 1 0,0 0-1 0,-64 14 1 15,-4 0-1-15,68-14-1 0,0 0 1 0,-67 16 0 0,7 6 0 16,60-22-2-16,0 0 2 0,-57 21-1 0,8-9 1 16,49-12-3-16,0 0 3 0,-50 10-2 0,-3-6 2 15,53-4-2-15,0 0 2 0,-56 2-2 0,-6-6 2 16,62 4-1-16,0 0 1 0,-61-5 0 0,4-2 0 16,57 7 0-16,0 0 0 0,-49-2 0 0,5 2 0 15,44 0 0-15,0 0 0 0,-48 4 0 0,-5 4 0 16,53-8 0-16,0 0 0 0,-58 7 0 0,-4 4 0 0,62-11 0 15,0 0 0-15,-65 12 1 0,1 7-1 0,64-19 0 16,0 0 0-16,-56 19 1 0,5 5-1 0,51-24 0 0,0 0 0 16,-51 23 1-16,-9-4-1 0,60-19 0 0,0 0 0 15,-64 15 0-15,-1 6 0 0,65-21 0 0,0 0 0 16,-62 15 0-16,4 1 0 0,58-16-1 0,0 0 1 16,-55 17 0-16,4 8 0 0,51-25-1 0,0 0 1 15,-51 24-1-15,-4 4 1 0,55-28-1 0,0 0 1 0,-60 32 0 16,-1 8 0-16,61-40-1 0,0 0 1 0,-57 45 0 15,9 0 0-15,48-45-1 0,0 0 1 0,-35 43 0 16,9-1 0-16,26-42-1 0,0 0 1 0,-21 40 0 16,3-2 0-16,18-38-1 0,0 0 1 0,-14 36 0 15,5 7 0-15,9-43 0 0,0 0 0 0,-5 45 0 16,1 9 0-16,4-54 0 0,0 0 0 0,-2 59 0 16,2-2 0-16,0-57 0 0,0 0 0 0,2 57 0 15,0-7 0-15,-2-50 0 0,0 0 0 0,2 49 0 16,-1-1 0-16,-1-48 0 0,0 0 0 0,4 49 0 15,0 4 0-15,-4-53 0 0,0 0 0 0,7 52 0 0,5 5 0 16,-12-57 0-16,0 0 0 0,16 54 0 0,3-4 0 16,-19-50 0-16,0 0 0 0,20 47 0 0,-1-9 0 15,-19-38 0-15,0 0 0 0,19 38 0 0,3 5 0 16,-22-43-1-16,0 0 1 0,26 42-1 0,8-1 1 16,-34-41-2-16,0 0 2 0,33 35-1 0,-3-7 1 15,-30-28-2-15,0 0 2 0,32 24-2 0,1-2 2 16,-33-22-2-16,0 0 2 0,32 19-1 0,-4-1 1 15,-28-18-3-15,0 0 3 0,36 15-3 0,9 1 3 0,-45-16-5 16,0 0 5-16,53 16-5 0,9-10 5 0,-62-6-6 16,0 0 6-16,64 9-5 0,-3-4 5 0,-61-5-2 0,0 0 2 15,64 4-2-15,-1-8 2 0,-63 4-1 0,0 0 1 16,66-7 0-16,1-1 0 0,-67 8-1 0,0 0 1 16,75-9 0-16,10-7 0 0,-85 16 0 0,0 0 0 15,85-20 0-15,-4-1 0 0,-81 21 0 0,0 0 0 16,83-23 0-16,9 6 0 0,-92 17 0 0,0 0 0 15,93-14 0-15,-1 7 0 0,-92 7 0 0,0 0 0 0,84-7 1 16,-6 6-1-16,-78 1 0 0,0 0 0 0,79 3 1 16,6 4-1-16,-85-7 0 0,0 0 0 0,87 7 1 15,-3-4-1-15,-84-3 0 0,0 0 0 0,90-3 1 16,18-4-1-16,-108 7 0 0,0 0 0 0,111-14 1 16,2-15-1-16,-113 29 0 0,0 0 0 0,121-31 1 15,12-4-1-15,1 4-729 0</inkml:trace>
  <inkml:trace contextRef="#ctx0" brushRef="#br0" timeOffset="-201014.52">18606 12682 91 0,'0'0'0'0,"0"0"0"16,3 25 0-16,-3 1-9 0</inkml:trace>
  <inkml:trace contextRef="#ctx0" brushRef="#br0" timeOffset="-200489.78">18149 12640 225 0,'0'0'0'0,"0"0"0"0,0 0 0 0,0 0 4 15,0 0-4-15,-9 0 5 0,9 0-5 0,0 0 9 16,0 0-9-16,-5 3 9 0,5 3-9 0,0-6 5 16,0 0-5-16,-6 15 6 0,-1 16-6 0,7-31 2 15,0 0-2-15,-10 35 3 0,1-6-3 0,9-29 3 0,0 0-3 16,-9 32 3-16,-5 4-3 0,14-36 2 0,0 0-2 15,-12 43 3-15,1 0-3 0,11-43 5 0,0 0-5 16,-12 49 6-16,-4 8-6 0,16-57 9 0,0 0-9 16,-14 54 9-16,3-9-9 0,11-45 13 0,0 0-13 15,-7 36 13-15,2-10-13 0,5-26 16 0,0 0-16 16,-4 19 17-16,2-7-17 0,2-12 17 0,0 0-17 0,0 10 18 16,4-1-18-16,-4-9 17 0,0 0-17 0,5 9 18 15,4-1-18-15,-9-8 19 0,0 0-19 0,18 4 19 16,1-8-19-16,-19 4 20 0,0 0-20 0,28-8 21 15,2-4-21-15,-30 12 21 0,0 0-21 0,28-14 22 16,4 0-22-16,-32 14 20 0,0 0-20 0,30-10 21 16,-7 8-21-16,-23 2 10 0,0 0-10 0,27 3 10 15,4 4-10-15,-31-7 8 0,0 0-8 0,32 7 9 16,-12-2-9-16,-20-5 7 0,0 0-7 0,15 6 8 16,0 0-8-16,-15-6 6 0,0 0-6 0,10 9 6 0,4 3-6 15,-14-12 2-15,0 0-2 0,11 11 3 0,-11-11-3 16,0 0-442-16</inkml:trace>
  <inkml:trace contextRef="#ctx0" brushRef="#br0" timeOffset="-200261.68">18108 13125 91 0,'0'0'0'15,"0"0"0"-15,-9 6 0 0,9-6 1 0,0 0-1 0,0 0 1 16,-5 6-1-16,5-6 1 0,0 0-1 0,0 0 1 16,2-9-1-16,1 2-12 0</inkml:trace>
  <inkml:trace contextRef="#ctx0" brushRef="#br0" timeOffset="-199811.53">18120 13081 158 0,'0'0'0'0,"0"0"0"16,16-17 0-16,-16 17 0 0,0 0 0 0,23-17 0 15,9-6 0-15,-32 23 0 0,0 0 0 0,41-29 0 16,11-9 0-16,-52 38 4 0,0 0-4 0,60-40 5 16,6-3-5-16,-66 43 16 0,0 0-16 0,67-47 16 15,-2 0-16-15,-65 47 26 0,0 0-26 0,67-50 27 16,-3 0-27-16,-64 50 54 0,0 0-54 0,61-47 54 16,-6 14-54-16,-55 33 53 0,0 0-53 0,48-24 54 0,-10 8-54 15,-38 16 49-15,0 0-49 0,27-12 49 0,-13 5-49 16,-14 7 45-16,0 0-45 0,9-5 46 0,-9 5-46 15,0 0 42-15,0 0-42 0,0 0 43 0,0 0-43 16,0 0 35-16,0 0-35 0,0 0 35 0,0 0-35 16,0 0 28-16,0 0-28 0,0 0 28 0,0 0-28 15,0 0 21-15,0 0-21 0,-9-5 21 0,-7 5-21 16,16 0 13-16,0 0-13 0,-19 3 13 0,-6 1-13 0,25-4 11 16,0 0-11-16,-30 9 11 0,-2-3-11 0,32-6 13 15,0 0-13-15,-37 11 13 0,2 1-13 0,35-12 13 16,0 0-13-16,-41 19 14 0,6 7-14 0,35-26 12 0,0 0-12 15,-33 31 13-15,1 2-13 0,32-33 12 0,0 0-12 16,-30 35 12-16,-4 1-12 0,34-36 9 0,0 0-9 16,-35 36 9-16,0-1-9 0,35-35 7 0,0 0-7 15,-43 35 7-15,1-1-7 0,42-34 7 0,0 0-7 16,-46 38 7-16,-3 5-7 0,49-43 5 0,0 0-5 16,-46 47 6-16,2 5-6 0,44-52 5 0,0 0-5 0,-37 54 5 15,5-2-5-15,32-52 5 0,0 0-5 0,-30 46 5 16,5-4-5-16,25-42 2 0,0 0-2 0,-24 38 3 15,3 4-3-15,21-42 2 0,0 0-2 0,-18 36 2 16,6-7-2-16,12-29 0 0,0 0 0 0,-6 18 0 16,6-6 0-16,0 0-799 0</inkml:trace>
  <inkml:trace contextRef="#ctx0" brushRef="#br0" timeOffset="-180167.63">32695 11804 481 0,'0'0'0'0,"0"0"51"0,0 0-51 16,0-33 51-16,-5 12-51 0,5 21 68 0,0 0-68 16,-5-13 68-16,1 4-68 0,4 9 54 0,0 0-54 15,-1-5 55-15,1 5-55 0,0 0 47 0,0 0-47 16,0 0 48-16,0 0-48 0,0 0 34 0,0 0-34 0,0 0 35 15,0 0-35-15,0 0 25 0,0 0-25 0,0 0 25 16,0 0-25-16,0 0 21 0,0 0-21 0,0 7 21 16,-4 13-21-16,4-20 18 0,0 0-18 0,-5 35 19 15,-4 12-19-15,9-47 15 0,0 0-15 0,-11 41 16 16,-1 3-16-16,12-44 13 0,0 0-13 0,-12 36 14 16,1-7-14-16,11-29 17 0,0 0-17 0,-12 26 18 15,-4 0-18-15,16-26 17 0,0 0-17 0,-14 25 18 16,1-3-18-16,13-22 13 0,0 0-13 0,-12 19 14 15,0-2-14-15,12-17 12 0,0 0-12 0,-9 14 12 16,5-3-12-16,4-11 10 0,0 0-10 0,-1 12 11 0,-3 5-11 16,4-17 13-16,0 0-13 0,-5 14 14 15,-1-2-14-15,6-12 14 0,0 0-14 0,-3 10 14 0,1 2-14 16,2-12 17-16,0 0-17 0,0 7 17 0,2 0-17 16,-2-7 17-16,0 0-17 0,0 0 17 0,7 11-17 15,-7-11 17-15,0 0-17 0,0 0 17 0,4 8-17 16,-4-8 14-16,0 0-14 0,7 4 15 0,5-2-15 0,-12-2 13 15,0 0-13-15,23 3 13 0,9-5-13 0,-32 2 10 16,0 0-10-16,37-3 10 0,-2-2-10 0,-35 5 9 16,0 0-9-16,28-7 9 0,-3 2-9 0,-25 5 8 0,0 0-8 15,21-6 9-15,0-2-9 0,-21 8 8 0,0 0-8 16,21-12 9-16,-1-4-9 0,-20 16 7 0,0 0-7 16,16-14 7-16,-4 2-7 0,-12 12 5 0,0 0-5 15,9-10 6-15,-4 1-6 0,-5 9 6 0,0 0-6 16,4-9 6-16,-1 2-6 0,-3 7 4 0,0 0-4 0,0 0 4 15,0 0-4-15,0 0 4 0,0 0-4 0,7-8 4 16,-7 8-4-16,0 0 3 0,0 0-3 0,0 0 4 16,0 0-4-16,0 0 3 0,0 0-3 0,0 0 3 15,0 0-3-15,0 0 2 0,0 0-2 0,0 0 3 16,0 0-3-16,0 0 2 0,0 0-2 0,0 0 2 16,4 8-2-16,-4-8 1 0,0 0-1 0,0 26 2 15,0 21-2-15,0-47 0 0,0 0 0 0,0 52 1 16,1-2-1-16,-1-50 0 0,0 0 0 0,2 45 1 15,2 0-1-15,-4-45 0 0,0 0 0 0,3 43 1 16,-1 2-1-16,-2-45 0 0,0 0 0 0,-2 45 0 16,-5-1 0-16,7-44 0 0,0 0 0 0,-14 38 0 0,-11-9 0 15,1 1-1205-15</inkml:trace>
  <inkml:trace contextRef="#ctx0" brushRef="#br0" timeOffset="-179575.64">33293 12538 768 0,'0'0'0'0,"0"0"46"0,0 0-46 0,-14-4 47 15,-5-1-47-15,19 5 26 0,0 0-26 0,-25 0 27 0,-5 2-27 16,30-2 20-16,0 0-20 0,-32 3 20 0,-3 3-20 16,35-6 23-16,0 0-23 0,-37 8 24 0,-2 6-24 15,39-14 25-15,0 0-25 0,-38 17 26 0,-1 8-26 16,39-25 28-16,0 0-28 0,-41 27 29 0,-1 3-29 15,42-30 28-15,0 0-28 0,-48 33 28 0,-5 3-28 0,53-36 24 16,0 0-24-16,-56 33 24 0,-6-7-24 16,62-26 28-16,0 0-28 0,-56 22 29 0,6-1-29 0,50-21 27 15,0 0-27-15,-44 21 28 0,5-4-28 0,39-17 24 0,0 0-24 16,-31 14 24-16,4-2-24 0,27-12 21 0,0 0-21 16,-23 12 22-16,2 2-22 0,21-14 17 0,0 0-17 15,-19 12 17-15,5-5-17 0,14-7 14 0,0 0-14 16,-11 2 15-16,11-2-15 0,0 0 6 0,0 0-6 15,-7 2 7-15,7-2-7 0,0 0 0 0,0 0 0 0,9-4 0 16,1 1 0-16,1-1-1059 0</inkml:trace>
  <inkml:trace contextRef="#ctx0" brushRef="#br0" timeOffset="-179134.45">33175 12765 931 0,'0'0'0'15,"0"0"2"-15,0 0-2 0,9-7 2 0,-9-4-2 16,0 11 6-16,0 0-6 0,-5-8 6 0,-4 1-6 15,9 7 7-15,0 0-7 0,-14-5 8 0,-4-1-8 16,18 6 12-16,0 0-12 0,-21-3 12 0,-5 3-12 0,26 0 11 16,0 0-11-16,-30 3 12 0,-2 6-12 0,32-9 13 15,0 0-13-15,-32 14 13 0,0 7-13 0,32-21 19 16,0 0-19-16,-31 19 20 0,-8-6-20 0,39-13 21 0,0 0-21 16,-41 13 22-16,-3-1-22 0,44-12 20 0,0 0-20 15,-48 14 21-15,-6-6-21 0,54-8 22 0,0 0-22 16,-51 9 22-16,3-2-22 0,48-7 20 0,0 0-20 15,-44 7 20-15,3 1-20 0,41-8 19 0,0 0-19 16,-35 14 19-16,7 2-19 0,28-16 14 0,0 0-14 0,-23 15 14 16,2-3-14-16,21-12 12 0,0 0-12 0,-18 13 12 15,2-3-12-15,16-10 9 0,0 0-9 0,-14 9 9 16,4-2-9-16,10-7 3 0,0 0-3 0,-15 8 3 16,-6 4-3-16,0 0-957 0</inkml:trace>
  <inkml:trace contextRef="#ctx0" brushRef="#br0" timeOffset="-178118.51">31752 12296 583 0,'0'0'0'0,"0"0"0"0,0 0 0 15,0 0 5-15,0 0-5 0,-7 20 6 0,7-13-6 16,0-7 18-16,0 0-18 0,0 9 18 0,0 8-18 16,0-17 21-16,0 0-21 0,0 28 21 0,-2 10-21 0,2-38 20 15,0 0-20-15,-4 48 21 0,1 20-21 16,3-68 19-16,0 0-19 0,-4 71 19 0,-1 0-19 0,5-71 7 16,0 0-7-16,-9 60 8 0,-1-15-8 0,10-45 0 0,0 0 0 15,-11 33 1-15,6-15-1 0,0 1-516 16</inkml:trace>
  <inkml:trace contextRef="#ctx0" brushRef="#br0" timeOffset="-177564.41">31542 12176 852 0,'0'0'0'0,"0"0"0"15,3-5 0-15,-3 5-2 0,0 0 2 0,0 0-1 16,2-12 1-16,-2 12-11 0,0 0 11 0,2-10-11 16,3-4 11-16,-5 14 2 0,0 0-2 0,7-16 2 15,2-1-2-15,-9 17 13 0,0 0-13 0,14-16 14 16,4-5-14-16,-18 21 26 0,0 0-26 0,17-15 27 16,1 3-27-16,-18 12 40 0,0 0-40 0,18-12 41 0,5 0-41 15,-23 12 42-15,0 0-42 0,21-13 42 0,-2 7-42 16,-19 6 35-16,0 0-35 0,21-6 35 0,9 3-35 15,-30 3 31-15,0 0-31 0,27-4 31 0,-11 3-31 16,-16 1 25-16,0 0-25 0,16 0 26 0,1 1-26 16,-17-1 22-16,0 0-22 0,23 11 22 0,2 10-22 15,-25-21 17-15,0 0-17 0,25 36 18 0,-8 16-18 0,-17-52 11 16,0 0-11-16,13 62 11 0,-10 9-11 0,-3-71 13 16,0 0-13-16,0 66 13 0,-2-14-13 0,2-52 10 15,0 0-10-15,-1 45 10 0,-1-4-10 0,2-41 9 16,0 0-9-16,-5 40 10 0,-4 0-10 0,9-40 7 0,0 0-7 15,-13 40 8-15,-3 1-8 0,16-41 7 0,0 0-7 16,-22 43 7-16,-7-6-7 0,29-37 7 0,0 0-7 16,-35 34 7-16,-9-2-7 0,44-32 9 0,0 0-9 15,-46 27 9-15,2-1-9 0,44-26 10 0,0 0-10 0,-41 24 11 16,6-1-11-16,35-23 12 0,0 0-12 0,-35 21 12 16,3-4-12-16,32-17 13 0,0 0-13 0,-26 14 13 15,4-4-13-15,22-10 14 0,0 0-14 0,-15 7 14 16,0-5-14-16,15-2 14 0,0 0-14 0,-8 0 15 15,8 0-15-15,0 0 10 0,0 0-10 0,0 0 10 16,-7-5-10-16,7 5 2 0,0 0-2 0,0 0 3 16,8-9-3-16,1 0-1170 0</inkml:trace>
  <inkml:trace contextRef="#ctx0" brushRef="#br0" timeOffset="-177232.9">32180 12640 998 0,'0'0'0'0,"0"0"0"0,-7 7 0 0,7-7 3 16,0 0-3-16,-7 5 4 0,0-1-4 0,7-4 7 16,0 0-7-16,-7-4 7 0,0-1-7 0,7 5 28 15,0 0-28-15,-12-4 28 0,-1-1-28 0,13 5 37 0,0 0-37 16,-10 0 38-16,1 2-38 0,9-2 46 15,0 0-46-15,-7 7 47 0,2 9-47 0,5-16 40 0,0 0-40 16,-7 29 40-16,-4 14-40 0,11-43 28 0,0 0-28 16,-12 50 29-16,1 2-29 0,11-52 19 0,0 0-19 15,-7 54 20-15,4-4-20 0,3-50 13 0,0 0-13 16,-2 49 13-16,0-1-13 0,2-48 6 0,0 0-6 0,0 38 7 16,4-12-7-16,-4-26 2 0,0 0-2 0,3 14 2 15,-3-14-2-15,0 0 0 0,0 0 0 0,12-14 0 16,-3-31 0-16,0-2-1037 0</inkml:trace>
  <inkml:trace contextRef="#ctx0" brushRef="#br0" timeOffset="-176932.46">32006 12453 830 0,'0'0'0'0,"0"0"0"0,-14 17 0 15,14-17 2-15,0 0-2 0,-11 16 2 0,8-7-2 16,3-9 5-16,0 0-5 0,0 0 6 0,-4 7-6 16,4-7 23-16,0 0-23 0,0 0 24 0,4-9-24 15,-4 9 22-15,0 0-22 0,3-12 22 0,1-4-22 16,-4 16 26-16,0 0-26 0,3-15 26 0,1 3-26 16,-4 12 26-16,0 0-26 0,3-13 27 0,2 5-27 15,-5 8 25-15,0 0-25 0,6-9 26 0,-4-1-26 0,-2 10 28 16,0 0-28-16,-2-9 28 0,2 9-28 0,0 0 26 15,0 0-26-15,-7-9 27 0,7 9-27 0,0 0 21 0,0 0-21 16,-7 9 21-16,3-2-21 0,4-7 13 0,0 0-13 16,-7 21 13-16,-9 19-13 0,0 1-892 0</inkml:trace>
  <inkml:trace contextRef="#ctx0" brushRef="#br0" timeOffset="-176586.75">32119 12531 1020 0,'0'0'0'0,"0"0"0"15,-9 5 0-15,9-5-9 0,0 0 9 0,0 0-8 16,0 0 8-16,0 0-16 0,0 0 16 0,0-10-15 0,5-6 15 15,-5 16 0-15,0 0 0 0,12-21 0 0,8-3 0 16,-20 24 6-16,0 0-6 0,26-22 6 0,6 4-6 16,-32 18 17-16,0 0-17 0,34-17 18 0,-3 2-18 15,-31 15 27-15,0 0-27 0,29-13 28 0,-6 3-28 16,-23 10 28-16,0 0-28 0,19-5 29 0,-3-2-29 16,-16 7 29-16,0 0-29 0,12-4 30 0,-5 4-30 0,-7 0 20 15,0 0-20-15,0 0 21 0,13-1-21 0,-13 1 13 16,0 0-13-16,8 0 13 0,1-4-13 0,-9 4 4 15,0 0-4-15,5-1 4 0,-5 1-4 0,0 0-889 0</inkml:trace>
  <inkml:trace contextRef="#ctx0" brushRef="#br0" timeOffset="-176368.61">32166 12633 707 0,'0'0'0'16,"0"0"0"-16,-12 23 0 0,12-23 1 0,0 0-1 15,-9 19 2-15,6-2-2 0,3-17 5 0,0 0-5 0,0 7 5 16,0-7-5-16,0 0 13 0,0 0-13 0,5 0 14 15,5-7-14-15,-10 7 18 0,0 0-18 0,20-19 19 16,15-11-19-16,-35 30 26 0,0 0-26 0,44-34 26 16,9 1-26-16,-53 33 30 0,0 0-30 0,53-33 30 15,-7 7-30-15,-46 26 31 0,0 0-31 0,35-22 32 16,-3 1-32-16,-32 21 19 0,0 0-19 0,25-16 20 16,-9 8-20-16,-16 8 12 0,0 0-12 0,10 0 12 15,-1 3-12-15,0 2-707 0</inkml:trace>
  <inkml:trace contextRef="#ctx0" brushRef="#br0" timeOffset="-170853.06">32097 10188 303 0,'0'0'0'16,"0"0"0"-16,0 0 0 0,0 0 2 0,0 0-2 15,23-7 3-15,-14 5-3 0,-9 2 12 0,0 0-12 0,7 0 13 16,-7 0-13-16,0 0 28 0,0 0-28 16,7 0 29-16,-7 0-29 0,0 0 32 0,0 0-32 0,16 2 32 15,9 5-32-15,-25-7 31 0,0 0-31 0,28 12 31 16,-3 3-31-16,-25-15 28 0,0 0-28 0,21 23 29 15,-2 12-29-15,-19-35 22 0,0 0-22 0,18 32 22 16,-4 0-22-16,-14-32 11 0,0 0-11 0,13 33 12 16,-1-1-12-16,-12-32 13 0,0 0-13 0,10 40 14 15,-4 0-14-15,-6-40 19 0,0 0-19 0,5 35 20 16,2-4-20-16,-7-31 21 0,0 0-21 0,7 29 22 16,0 2-22-16,-7-31 18 0,0 0-18 0,7 28 19 15,-1-2-19-15,-6-26 16 0,0 0-16 0,3 31 16 16,-3 9-16-16,0-40 11 0,0 0-11 0,-2 45 12 0,-1-4-12 15,3-41 6-15,0 0-6 0,-2 44 6 0,0-8-6 16,2-36 2-16,0 0-2 0,-3 36 3 0,-1 1-3 16,4-37 0-16,0 0 0 0,-2 29 1 0,1-1-1 15,1-28 0-15,0 0 0 0,-2 28 0 0,-2-4 0 16,4-24-1-16,0 0 1 0,0 24-1 0,6-7 1 16,-6-17-2-16,0 0 2 0,3 21-2 0,-3 2 2 0,0-23-2 15,0 0 2-15,0 26-2 0,0 1 2 0,0-27-1 16,0 0 1-16,-2 33 0 0,-5 3 0 0,7-36 0 15,0 0 0-15,-5 37 0 0,3-3 0 0,2-34 0 0,0 0 0 16,-1 30 1-16,-3-2-1 0,4-28 2 0,0 0-2 16,-4 24 2-16,1-2-2 0,3-22 5 0,0 0-5 15,-2 19 5-15,0-5-5 0,2-14 5 0,0 0-5 16,-1 9 6-16,-1 3-6 0,2-12 4 0,0 0-4 16,-2 7 4-16,0 1-4 0,2-8 1 0,0 0-1 0,-1 9 2 15,1-9-2-15,0 0 0 0,0 0 0 0,-4 5 1 16,4-5-1-16,0 0 0 0,0 0 0 0,-3 7 0 15,3-7 0-15,0 0-1 0,0 0 1 0,0 9 0 16,-2 1 0-16,2-10-4 0,0 0 4 0,-4 11-4 16,-1-1 4-16,5-10-8 0,0 0 8 0,-9 10-8 15,-1 6 8-15,10-16-15 0,0 0 15 0,-11 19-15 16,2-5 15-16,9-14-17 0,0 0 17 0,-12 14-17 16,-8-2 17-16,20-12-16 0,0 0 16 0,-21 10-15 15,2 1 15-15,19-11-14 0,0 0 14 0,-18 7-13 16,2-1 13-16,16-6-12 0,0 0 12 0,-16 11-11 0,4 1 11 15,12-12-18-15,0 0 18 0,-10 9-18 0,-3-3 18 16,13-6-26-16,0 0 26 0,-12 4-25 0,-1 1 25 16,13-5-29-16,0 0 29 0,-12 2-28 0,0 1 28 15,12-3-26-15,0 0 26 0,-14 2-25 0,-4 0 25 16,18-2-25-16,0 0 25 0,-19 3-25 0,-3-1 25 16,22-2-22-16,0 0 22 0,-19 3-22 0,0-1 22 0,19-2-20 15,0 0 20-15,-23 0-20 0,-4 0 20 0,27 0-28 16,0 0 28-16,-26 0-28 0,1 2 28 0,-1 1-189 15</inkml:trace>
  <inkml:trace contextRef="#ctx0" brushRef="#br0" timeOffset="-170717.28">31337 11913 135 0,'0'0'0'0,"-7"4"0"15,-14-1 0-15,0 2-42 0</inkml:trace>
  <inkml:trace contextRef="#ctx0" brushRef="#br0" timeOffset="-153092.3">19422 13761 124 0,'0'0'0'0,"0"0"0"0,0 0 0 16,0 0 3-16,0 0-3 0,13-31 3 0,-8 7-3 16,-5 24 12-16,0 0-12 0,0-35 13 0,3-8-13 0,-3 43 11 15,0 0-11-15,6-52 11 0,1-3-11 0,-7 55 11 16,0 0-11-16,12-57 11 0,0 10-11 0,-12 47 12 15,0 0-12-15,13-38 12 0,-3 2-12 0,-10 36 11 16,0 0-11-16,4-28 11 0,-4 14-11 0,0 14 15 0,0 0-15 16,-4-14 16-16,-1-3-16 0,5 17 20 0,0 0-20 15,-7-19 21-15,0 2-21 0,7 17 25 0,0 0-25 16,-4-18 25-16,-4 11-25 0,8 7 21 0,0 0-21 16,-7-3 21-16,-1-1-21 0,8 4 11 0,0 0-11 15,-7-3 12-15,0 1-12 0,7 2 4 0,0 0-4 0,-10-3 5 16,-3 6-5-16,13-3 1 0,0 0-1 0,-15 9 1 15,-5 10-1-15,3 2-273 0</inkml:trace>
  <inkml:trace contextRef="#ctx0" brushRef="#br0" timeOffset="-117917.51">22694 15142 147 0,'0'0'0'0,"0"0"0"0,0 0 0 15,0 0 2-15,0 0-2 0,0 0 3 0,0 0-3 16,0 0 10-16,0 0-10 0,0 0 10 0,0 0-10 16,0 0 18-16,0 0-18 0,0 0 18 0,0 0-18 15,0 0 29-15,0 0-29 0,0 0 29 0,0 0-29 16,0 0 24-16,0 0-24 0,20-3 24 0,-20 3-24 0,0 0 22 16,0 0-22-16,0 0 22 0,0 0-22 0,0 0 20 15,0 0-20-15,8-2 20 0,-8 2-20 0,0 0 16 16,0 0-16-16,11-3 16 0,-4 1-16 0,-7 2 16 0,0 0-16 15,7-2 16-15,-7 2-16 0,0 0 17 0,0 0-17 16,9-3 18-16,-9 3-18 0,0 0 17 0,0 0-17 16,0 0 17-16,7-2-17 0,-7 2 17 0,0 0-17 15,0 0 17-15,12 0-17 0,-12 0 15 0,0 0-15 0,7-2 15 16,0 1-15-16,-7 1 13 0,0 0-13 16,0 0 13-16,9-4-13 0,-9 4 8 0,0 0-8 0,0 0 9 15,0 0-9-15,0 0 6 0,0 0-6 0,7 0 7 16,-7 0-7-16,0 0 7 0,0 0-7 0,0 0 8 15,0 0-8-15,0 0 9 0,0 0-9 0,0 0 9 16,7-5-9-16,-7 5 10 0,0 0-10 0,0 0 11 16,0 0-11-16,0 0 14 0,0 0-14 0,0 0 14 15,0 0-14-15,0 0 21 0,0 0-21 0,0 0 22 16,0 0-22-16,0 0 28 0,0 0-28 0,0 0 29 16,0 0-29-16,0 0 28 0,0 0-28 0,0 0 28 0,0 0-28 15,0 0 30-15,0 0-30 0,0 0 30 0,0 0-30 16,0 0 25-16,0 0-25 0,0 0 26 0,0 0-26 15,0 0 22-15,0 0-22 0,0 0 23 0,2-7-23 16,-2 7 18-16,0 0-18 0,0 0 18 0,-7-7-18 16,7 7 14-16,0 0-14 0,0 0 15 0,-3-7-15 15,3 7 11-15,0 0-11 0,0 0 11 0,0 0-11 0,0 0 8 16,0 0-8-16,0 0 9 0,-6-7-9 16,6 7 5-16,0 0-5 0,0 0 5 0,0 0-5 0,0 0 3 15,0 0-3-15,0 0 3 0,0-7-3 0,0 7 1 16,0 0-1-16,0 0 2 0,0 0-2 0,0 0 1 0,0 0-1 15,0 0 2-15,0-7-2 0,0 7 1 0,0 0-1 16,0 0 1-16,0 0-1 0,0 0 1 0,0 0-1 16,0 0 1-16,0 0-1 0,0 0 1 0,0 0-1 15,0 0 1-15,0 0-1 0,0 0 1 0,0 0-1 0,0 0 1 16,0 0-1-16,0 0 1 0,0 0-1 16,0 0 1-16,0 0-1 0,0 0 2 0,0 0-2 0,0 0 2 15,0 0-2-15,0 0 2 0,0 0-2 0,0 0 3 16,0-6-3-16,0 6 2 0,0 0-2 0,0 0 3 15,0 0-3-15,0 0 3 0,0 0-3 0,0 0 3 16,0 0-3-16,0 0 3 0,0 0-3 0,0 0 3 16,0-7-3-16,0 7 2 0,0 0-2 0,0 0 2 15,0 0-2-15,0 0 1 0,0 0-1 0,0 0 1 16,0 0-1-16,0 0 0 0,0 0 0 0,0 0 1 16,0 0-1-16,0 0 0 0,0 0 0 0,0 0 1 0,0 0-1 15,0 0 1-15,0 0-1 0,0 0 2 0,0 0-2 16,0 0 3-16,0 0-3 0,0 0 3 0,0 0-3 15,0 0 4-15,0 0-4 0,0 0 4 0,0-7-4 16,0 7 5-16,0 0-5 0,0 0 5 0,0 0-5 16,0 0 4-16,0 0-4 0,0 0 5 0,0 0-5 15,0 0 3-15,0 0-3 0,0 0 3 0,0 0-3 16,0 0 2-16,0 0-2 0,0 0 3 0,7 0-3 0,-7 0 2 16,0 0-2-16,0 0 2 0,0 0-2 0,0 0 2 15,0 0-2-15,0 0 2 0,0 0-2 0,0 0 1 16,0 0-1-16,0 0 1 0,7 1-1 0,-7-1 0 15,0 0 0-15,0 0 1 0,0 0-1 0,0 0 0 0,0 0 0 16,0 0 0-16,0 0 0 0,0 0 0 0,0 0 0 16,0 0 0-16,0 0 0 0,0 0-1 0,0 0 1 15,0 0 0-15,0 0 0 0,0 0-1 0,0 0 1 16,0 0 0-16,0 0 0 0,0 0-1 0,0 0 1 0,0 0 0 16,0 0 0-16,0 0-1 0,0 0 1 0,0 0 0 15,0 0 0-15,0 0 0 0,0 0 0 0,0 0 0 16,0 0 0-16,0 0 0 0,0 0 0 0,0 0 0 15,0 0 0-15,0 0 0 0,0 0 0 0,0 0 0 16,0 0 0-16,0 0 0 0,0 0 0 0,0 0 0 16,0 0 0-16,0 0 0 0,0 0 0 0,0 0 1 15,0 0-1-15,0 0 0 0,0 0 0 0,0 0 1 16,0 0-1-16,0 0 0 0,0 0 0 0,0 0 1 16,0 0-1-16,0 0 0 0,0 0 0 0,0 0 0 15,0 0 0-15,0 0 0 0,0 0 0 0,0 0 0 16,0 0 0-16,0 0-1 0,0 0 1 0,0 0 0 15,7-1 0-15,-7 1-1 0,0 0 1 0,0 0-1 0,0 0 1 16,0 0-2-16,0 0 2 0,0 0-2 0,0 0 2 16,0 0-2-16,0 0 2 0,0 0-1 0,0 0 1 15,0 0-1-15,0 0 1 0,0 0 0 0,4-7 0 16,-4 7 0-16,0 0 0 0,0 0 0 0,0 0 0 16,0 0 0-16,0 0 0 0,0 0 0 0,0 0 0 0,0 0 0 15,0 0 0-15,0 0 0 0,0 0 0 0,0 0 0 16,0 0 0-16,0 0 0 0,0 0 0 0,0 0 0 15,0 0 0-15,0 0 0 0,0 0 0 0,0 0 0 0,0 0 0 16,0 0 0-16,0 0 0 0,0 0 0 0,0 0 0 16,0 0 0-16,0 0 0 0,0 0 0 0,0 0 0 15,0 0 0-15,0 0 0 0,0 0 0 0,0 0 0 16,0 0 0-16,0 0 0 0,0 0 0 0,0 0 0 16,0 0 0-16,7 0 0 0,-7 0 0 0,0 0 0 0,0 0 0 15,0 0 0-15,0 0-1 0,0 0 1 16,0 0 0-16,0 0 0 0,0 0-2 0,0 0 2 0,0 0-1 15,0 0 1-15,0 0-1 0,0 0 1 0,0 0-1 16,0 0 1-16,0 0-1 0,0 0 1 0,0 0-1 16,0 0 1-16,0 0-1 0,0 0 1 0,0 0 0 15,0 0 0-15,0 0-1 0,0 0 1 0,0 0 0 16,0 0 0-16,0 0-1 0,0 0 1 0,0 0 0 16,0 0 0-16,0 0-1 0,0 0 1 0,0 0 0 15,7-2 0-15,-7 2-1 0,0 0 1 0,0 0 0 16,0 0 0-16,0 0-1 0,0 0 1 0,0 0 0 0,0 0 0 15,0 0-1-15,0 0 1 0,0 0 0 0,0 0 0 16,0 0-1-16,0 0 1 0,0 0 0 0,7 0 0 16,-7 0-1-16,0 0 1 0,0 0-1 0,0 0 1 15,0 0-2-15,0 0 2 0,0 0-1 0,0 0 1 16,0 0-2-16,0 0 2 0,0 0-2 0,0 0 2 16,0 0-3-16,0 0 3 0,0 0-3 0,7 0 3 15,-7 0-3-15,0 0 3 0,0 0-2 0,0 0 2 0,0 0-1 16,0 0 1-16,0 0-1 0,4 9 1 0,-4-9 0 15,0 0 0-15,0 0 0 0,0 0 0 0,0 0 0 16,0 0 0-16,0 0 0 0,7 7 0 0,-7-7 0 16,0 0 0-16,0 0 1 0,0 0-1 0,0 0 0 0,0 0 0 15,0 0 1-15,7 7-1 0,-7-7 1 0,0 0-1 16,0 0 1-16,0 0-1 0,0 0 0 0,0 0 0 16,0 0 1-16,7 6-1 0,-7-6 0 0,0 0 0 15,0 0 1-15,0 0-1 0,0 0 0 0,0 0 0 0,0 0 1 16,0 0-1-16,0 0 0 0,0 0 0 0,0 0 1 15,0 0-1-15,0 0 0 0,0 0 0 0,0 0 1 16,0 0-1-16,0 0 1 0,0 0-1 0,0 0 1 16,0 0-1-16,0 0 1 0,0 0-1 0,0 0 1 15,0 0-1-15,0 0 0 0,0 0 0 0,0 0 0 16,0 0 0-16,0 0 0 0,0 0 0 0,0 0 0 16,0 0 0-16,0 0 0 0,0 0 0 0,7-5 0 15,-7 5 0-15,0 0-1 0,0 0 1 0,0 0 0 16,0 0 0-16,0 0-1 0,0 0 1 0,0 0-1 0,0 0 1 15,0 0-2-15,0 0 2 0,0 0-1 0,0 0 1 16,0 0-2-16,0 0 2 0,0 0-1 0,0 0 1 16,0 0-2-16,0 0 2 0,0 0-1 0,0 0 1 15,0 0-1-15,0 0 1 0,0 0-1 0,0 0 1 16,0 0-1-16,0 0 1 0,5-3 0 0,-5 3 0 16,0 0 0-16,0 0 0 0,0 0 0 0,0 0 0 15,0 0 0-15,0 0 0 0,7-4 0 0,-7 4 0 0,0 0 0 16,0 0 0-16,0 0 0 0,0 0 0 0,0 0 0 15,0 0 0-15,0 0 0 0,0 0 0 0,0 0 0 16,0 0 0-16,0 0 0 0,0 0 0 0,0 0 0 0,0 0 0 16,0 0 0-16,0 0 0 0,0 0-1 0,0 0 1 15,0 0 0-15,0 0 0 0,0 0 0 0,0 0 0 16,6-7 0-16,-6 7 0 0,0 0 0 0,0 0 0 16,0 0 0-16,0 0 0 0,0 0 0 0,0 0 0 15,0 0 0-15,0 0 0 0,0 0 0 0,0 0 0 16,0 0 0-16,0 0 0 0,0 0 0 0,0 0 0 0,0 0 0 15,0 0 0-15,0 0 0 0,0 0 0 0,0 0 0 16,0 0 0-16,0 0 0 0,0 0 0 0,0 0 0 16,0 0 0-16,0 0 0 0,0 0 0 0,0 0 0 15,0 0 0-15,0 0 0 0,0 0 0 0,0 0 0 16,0 0 0-16,0 0 0 0,0 0 0 0,0 0 1 16,0 0-1-16,0 0 0 0,0 0 0 0,0 0 1 15,0 0-1-15,0 0 0 0,0 0 0 0,0 0 1 16,0 0-1-16,0 0 1 0,0 0-1 0,0 0 1 15,0 0-1-15,0 0 0 0,0 0 0 0,0 0 1 0,0 0-1 16,0 0 0-16,0 0 0 0,0 0 0 0,0 0 0 16,0 0 0-16,0 0 0 0,0 0 0 0,0 0 0 15,0 0 0-15,0 0 0 0,0 0 1 0,0 0-1 16,0 0 1-16,0 0-1 0,0 0 1 0,0 0-1 16,0 0 1-16,0 0-1 0,0 0 2 0,0 0-2 15,0 0 1-15,0 0-1 0,0 0 1 0,0 0-1 16,0 0 1-16,0 0-1 0,0 0 1 0,0 0-1 15,0 0 1-15,0 0-1 0,0 0 1 0,0 0-1 0,0 0 0 16,0 0 0-16,0 0 1 0,0 0-1 0,0 0 0 16,0 0 0-16,0 0 0 0,-7 2 0 0,7-2 0 0,0 0 0 15,0 0 0-15,-2 7 0 0,0 0-870 0</inkml:trace>
  <inkml:trace contextRef="#ctx0" brushRef="#br0" timeOffset="-115753.86">22849 15013 259 0,'0'0'0'0,"0"0"0"0,0 0 0 16,0 0 2-16,0 0-2 0,0 7 2 0,0-7-2 15,0 0 6-15,0 0-6 0,0 0 6 0,-1 8-6 16,1-8 11-16,0 0-11 0,0 0 11 0,-7 11-11 0,7-11 13 16,0 0-13-16,-2 12 13 0,0 2-13 0,2-14 14 15,0 0-14-15,-2 15 15 0,2 1-15 0,0-16 15 16,0 0-15-16,-3 15 15 0,-1 6-15 0,4-21 29 0,0 0-29 16,-2 23 29-16,-1-1-29 0,3-22 37 0,0 0-37 15,-2 24 38-15,0 7-38 0,2-31 43 0,0 0-43 16,0 32 44-16,0 0-44 0,0-32 40 0,0 0-40 15,2 32 40-15,-2-1-40 0,0-31 37 0,0 0-37 0,0 27 37 16,5-4-37-16,-5-23 29 0,0 0-29 0,2 22 29 16,2 6-29-16,-4-28 24 0,0 0-24 0,3 31 25 15,1-1-25-15,-4-30 17 0,0 0-17 0,2 33 17 16,-2 8-17-16,0-41 9 0,0 0-9 0,0 49 9 16,1 4-9-16,-1-53 3 0,0 0-3 0,2 54 3 15,-2-4-3-15,0-50 1 0,0 0-1 0,-2 43 1 16,1-10-1-16,1-33 0 0,0 0 0 0,0 31 0 15,1 4 0-15,-1-35 0 0,0 0 0 0,2 33 1 16,0-9-1-16,-2-24 1 0,0 0-1 0,3 28 2 16,1 8-2-16,-4-36 4 0,0 0-4 0,5 42 4 0,4-1-4 15,-9-41 9-15,0 0-9 0,5 38 10 0,-1-5-10 16,-4-33 11-16,0 0-11 0,0 33 11 0,0 7-11 16,0-40 11-16,0 0-11 0,2 38 11 0,-2-12-11 15,0-26 8-15,0 0-8 0,0 29 9 0,0 13-9 16,0-42 8-16,0 0-8 0,0 40 9 0,-2-9-9 15,2-31 6-15,0 0-6 0,-4 34 7 0,1 11-7 16,3-45 6-16,0 0-6 0,-2 42 7 0,-3-13-7 16,5-29 5-16,0 0-5 0,-4 30 6 0,1 4-6 0,3-34 4 15,0 0-4-15,-4 31 5 0,1-6-5 0,3-25 1 16,0 0-1-16,-4 22 1 0,1 2-1 0,3-24 0 16,0 0 0-16,-4 25 0 0,2-5 0 0,2-20 0 0,0 0 0 15,0 21 0-15,-7 5 0 0,7-26-1 0,0 0 1 16,-5 26 0-16,1-3 0 0,4-23-1 0,0 0 1 15,-3 27 0-15,-2 17 0 0,5-44-1 0,0 0 1 0,-7 41 0 16,3-13 0-16,4-28-1 0,0 0 1 0,-4 29-1 16,-3 13 1-16,7-42-1 0,0 0 1 0,-7 38 0 15,2-16 0-15,5-22-1 0,0 0 1 0,-3 23 0 16,-1 1 0-16,4-24 0 0,0 0 0 0,-3 29 0 16,-1 3 0-16,4-32 0 0,0 0 0 0,-4 29 0 15,1-1 0-15,3-28 0 0,0 0 0 0,-2 29 1 16,-3 4-1-16,5-33 3 0,0 0-3 0,-4 31 3 15,1 0-3-15,3-31 5 0,0 0-5 0,-4 30 5 16,1-4-5-16,3-26 6 0,0 0-6 0,-4 26 6 16,-1 0-6-16,5-26 6 0,0 0-6 0,-7 22 6 0,3-6-6 15,4-16 4-15,0 0-4 0,-1 17 4 0,-5 5-4 16,6-22 4-16,0 0-4 0,-3 25 4 0,1 1-4 16,2-26 6-16,0 0-6 0,-4 31 7 0,-1 10-7 15,5-41 12-15,0 0-12 0,-3 42 12 0,-3-4-12 16,6-38 20-16,0 0-20 0,0 35 20 0,-1-6-20 15,1-29 21-15,0 0-21 0,-2 29 21 0,2 3-21 16,0-32 20-16,0 0-20 0,-4 31 20 0,3-4-20 16,1-27 17-16,0 0-17 0,-4 25 17 0,-1-8-17 0,5-17 12 15,0 0-12-15,-4 15 13 0,4 1-13 0,0-16 9 16,0 0-9-16,0 21 10 0,-2 5-10 0,2-26 8 16,0 0-8-16,-1 26 9 0,-1-7-9 0,2-19 9 0,0 0-9 15,0 17 10-15,0 4-10 0,0-21 8 0,0 0-8 16,0 24 8-16,0 0-8 0,0-24 6 0,0 0-6 15,0 21 7-15,0-4-7 0,0-17 5 0,0 0-5 16,0 21 6-16,3 7-6 0,-3-28 4 0,0 0-4 0,2 26 4 16,-2-7-4-16,0-19 2 0,0 0-2 0,0 19 3 15,2 3-3-15,-2-22 4 0,0 0-4 0,2 23 4 16,0-4-4-16,-2-19 4 0,0 0-4 0,1 17 5 16,-1 0-5-16,0-17 5 0,0 0-5 0,0 14 5 15,2-3-5-15,-2-11 5 0,0 0-5 0,2 8 6 16,0 3-6-16,-2-11 6 0,0 0-6 0,0 10 6 15,0-1-6-15,0-9 6 0,0 0-6 0,1 12 7 16,5 5-7-16,-6-17 6 0,0 0-6 0,7 16 6 16,-7-2-6-16,0-14 5 0,0 0-5 0,1 12 5 15,1 0-5-15,-2-12 3 0,0 0-3 0,2 10 3 0,0-1-3 16,-2-9 2-16,0 0-2 0,0 0 2 0,5 9-2 16,-5-9 0-16,0 0 0 0,7-7 1 0,5-16-1 15,1 1-1104-15</inkml:trace>
  <inkml:trace contextRef="#ctx0" brushRef="#br0" timeOffset="-114072.25">21802 17790 322 0,'0'0'0'0,"0"0"45"16,0 0-45-16,-14-5 46 0,1 3-46 0,13 2 52 0,0 0-52 15,-5-1 52-15,5 1-52 0,0 0 42 16,0 0-42-16,0 0 42 0,-9-2-42 0,9 2 32 0,0 0-32 15,0 0 33-15,0 0-33 0,0 0 23 0,0 0-23 16,0 0 23-16,11-9-23 0,-11 9 15 0,0 0-15 16,12-7 16-16,9-1-16 0,-21 8 9 0,0 0-9 0,30-9 10 15,9 4-10-15,-39 5 4 0,0 0-4 0,41-5 5 16,-1-6-5-16,-40 11 2 0,0 0-2 0,41-10 2 16,-6-1-2-16,-35 11 0 0,0 0 0 0,37-7 1 15,-2 1-1-15,-35 6 0 0,0 0 0 0,39-7 1 16,2 0-1-16,-41 7 1 0,0 0-1 0,44-4 1 15,5 8-1-15,-49-4 2 0,0 0-2 0,51 1 2 16,-3-2-2-16,-48 1 0 0,0 0 0 0,46-2 1 16,-2 0-1-16,-44 2 0 0,0 0 0 0,40 0 0 15,-1 0 0-15,-39 0 0 0,0 0 0 0,39 0 0 16,0 0 0-16,-39 0-1 0,0 0 1 0,44-2 0 16,4 1 0-16,-48 1-1 0,0 0 1 0,49-2-1 0,2 0 1 15,-51 2 0-15,0 0 0 0,50-1 0 0,-6-1 0 16,-44 2 1-16,0 0-1 0,40-2 1 0,-8 0-1 15,-32 2 3-15,0 0-3 0,32 0 4 0,10 4-4 16,-42-4 6-16,0 0-6 0,48 3 7 0,-1 1-7 16,-47-4 9-16,0 0-9 0,50 1 10 0,6-2-10 15,-56 1 13-15,0 0-13 0,55-2 14 0,-6 0-14 0,-49 2 16 16,0 0-16-16,48-1 17 0,-2-1-17 0,-46 2 21 16,0 0-21-16,49-2 22 0,4 4-22 0,-53-2 22 15,0 0-22-15,56 3 23 0,8 1-23 0,-64-4 15 0,0 0-15 16,63 1 15-16,-6-2-15 0,-57 1 11 0,0 0-11 15,51-2 11-15,-5 4-11 0,-46-2 11 0,0 0-11 16,48 3 12-16,4 1-12 0,-52-4 7 0,0 0-7 16,62 3 7-16,3 1-7 0,-65-4 4 0,0 0-4 15,67 1 5-15,-5-2-5 0,-62 1 3 0,0 0-3 0,58-6 3 16,-3-1-3-16,-55 7 3 0,0 0-3 0,60-8 4 16,9 1-4-16,-69 7 1 0,0 0-1 0,72-9 1 15,0-1-1-15,-72 10 0 0,0 0 0 0,68-9 1 16,-12 7-1-16,-56 2 0 0,0 0 0 0,55 0 1 15,-1 0-1-15,-54 0 0 0,0 0 0 0,55 0 0 16,10 4 0-16,-65-4 1 0,0 0-1 0,62 5 2 16,-6 0-2-16,-56-5 2 0,0 0-2 0,52 6 2 15,-10 0-2-15,-42-6 3 0,0 0-3 0,42 7 4 16,4 0-4-16,-46-7 4 0,0 0-4 0,49 7 4 16,3 2-4-16,-52-9 5 0,0 0-5 0,56 9 5 0,8-4-5 15,-64-5 2-15,0 0-2 0,61 5 3 0,-2 2-3 16,-59-7 2-16,0 0-2 0,54 8 2 0,3-1-2 15,-57-7 1-15,0 0-1 0,58 6 1 0,9-3-1 16,-67-3 3-16,0 0-3 0,67 0 3 0,-2-5-3 16,-65 5 3-16,0 0-3 0,60-5 4 0,-7 1-4 15,-53 4 10-15,0 0-10 0,55-3 10 0,3-6-10 16,-58 9 12-16,0 0-12 0,63-5 13 0,5 0-13 0,-68 5 16 16,0 0-16-16,67-7 16 0,-4-2-16 0,-63 9 19 15,0 0-19-15,56-7 19 0,-6 2-19 0,-50 5 18 16,0 0-18-16,47-5 19 0,8-2-19 0,-55 7 18 0,0 0-18 15,58-7 19-15,1 2-19 0,-59 5 17 0,0 0-17 16,54-5 18-16,1-1-18 0,-55 6 15 0,0 0-15 16,49-5 15-16,-12 3-15 0,-37 2 15 0,0 0-15 15,39 0 15-15,9 0-15 0,-48 0 17 0,0 0-17 0,44 0 17 16,-5 2-17-16,-39-2 17 0,0 0-17 0,42 4 17 16,7-1-17-16,-49-3 17 0,0 0-17 0,48 2 17 15,-7 0-17-15,-41-2 16 0,0 0-16 0,30 1 17 16,-6 3-17-16,-24-4 16 0,0 0-16 0,25 3 17 15,7 1-17-15,-32-4 12 0,0 0-12 0,32 3 13 16,-3 2-13-16,-29-5 11 0,0 0-11 0,34 6 11 16,10-3-11-16,-44-3 8 0,0 0-8 0,44 3 9 15,2 1-9-15,-46-4 7 0,0 0-7 0,46 2 7 16,-6-2-7-16,-40 0 5 0,0 0-5 0,36-2 6 16,-8 0-6-16,-28 2 5 0,0 0-5 0,26 0 6 15,3 0-6-15,-29 0 4 0,0 0-4 0,26 0 5 0,-1 0-5 16,-25 0 7-16,0 0-7 0,26 0 7 0,8 0-7 15,-34 0 8-15,0 0-8 0,35 2 8 0,-1 3-8 16,-34-5 9-16,0 0-9 0,35 5 10 0,4-1-10 16,-39-4 11-16,0 0-11 0,35 3 12 0,-3 1-12 15,-32-4 11-15,0 0-11 0,30 3 11 0,1 2-11 16,-31-5 10-16,0 0-10 0,32 6 11 0,-2-1-11 0,-30-5 11 16,0 0-11-16,27 3 12 0,-6-1-12 0,-21-2 11 15,0 0-11-15,19 3 11 0,-3 3-11 0,-16-6 8 16,0 0-8-16,16 5 9 0,0-3-9 0,-16-2 7 0,0 0-7 15,12 1 7-15,-5 3-7 0,-7-4 1 16,0 0-1-16,-3 10 2 0,-15 7-2 0,2 1-1362 0</inkml:trace>
  <inkml:trace contextRef="#ctx0" brushRef="#br0" timeOffset="-112823.52">22807 14900 404 0,'0'0'0'0,"0"0"0"15,4-7 0-15,-4 7 25 0,0 0-25 0,3-7 25 16,1-1-25-16,-4 8 35 0,0 0-35 0,3-14 35 0,-1-7-35 15,-2 21 29-15,0 0-29 0,3-21 30 0,-1 6-30 16,-2 15 13-16,0 0-13 0,2-12 14 0,-4 1-14 16,2 11 6-16,0 0-6 0,-2-7 6 0,-3 2-6 15,5 5 2-15,0 0-2 0,-2-9 2 0,-3-3-2 16,5 12 1-16,0 0-1 0,-5-10 2 0,5 10-2 16,0 0 2-16,0 0-2 0,-4-10 2 0,4 10-2 15,0 0 4-15,0 0-4 0,0 0 4 0,0 0-4 0,0 0 5 16,0 0-5-16,6-7 5 0,-6 7-5 0,0 0 4 15,0 0-4-15,0 0 5 0,0 0-5 0,0 0 3 16,0 0-3-16,0 0 3 0,8 10-3 0,-8-10 0 0,0 0 0 16,7 22 1-16,-5 20-1 0,-2-42 1 0,0 0-1 15,0 52 1-15,-2 3-1 0,2-55 0 0,0 0 0 16,-5 57 1-16,3 1-1 0,2-58 1 0,0 0-1 16,4 69 1-16,5 19-1 0,-9-88 1 0,0 0-1 15,14 102 2-15,7 18-2 0,-21-120 2 0,0 0-2 0,25 133 2 16,5 26-2-16,-30-159 6 0,0 0-6 0,31 171 7 15,-2 9-7-15,-29-180 0 0,0 0 0 0,28 173 1 16,0-24-1-16,0 0-460 0</inkml:trace>
  <inkml:trace contextRef="#ctx0" brushRef="#br0" timeOffset="-88396.12">22597 17756 102 0,'0'0'0'0,"0"0"0"16,0 0 0-16,9-32 1 0,-4 20-1 0,-5 12 0 15,0 0 0-15,0 0 1 0,0-7-1 0,0 7 9 16,0 0-9-16,0 0 10 0,0 0-10 0,0 0 26 0,0 0-26 15,0 0 26-15,0 0-26 0,0 0 32 0,0 0-32 16,0 0 33-16,0 0-33 0,0 0 32 0,0 0-32 16,0 0 32-16,6-5-32 0,-6 5 27 0,0 0-27 15,0 0 27-15,5-10-27 0,-5 10 23 0,0 0-23 16,5-11 23-16,0-2-23 0,-5 13 18 0,0 0-18 16,9-19 18-16,0-4-18 0,-9 23 19 0,0 0-19 0,9-21 19 15,2 4-19-15,-11 17 16 0,0 0-16 0,12-16 16 16,-3 3-16-16,-9 13 15 0,0 0-15 0,5-14 16 15,0-4-16-15,-5 18 13 0,0 0-13 0,9-19 14 16,5-3-14-16,-14 22 7 0,0 0-7 0,14-23 8 16,2-3-8-16,-16 26 4 0,0 0-4 0,20-27 5 15,1-3-5-15,-21 30 4 0,0 0-4 0,23-29 5 16,1 1-5-16,-24 28 4 0,0 0-4 0,25-24 5 16,-6 7-5-16,-19 17 5 0,0 0-5 0,22-16 5 15,-5-1-5-15,-17 17 11 0,0 0-11 0,23-16 11 0,-5 4-11 16,-18 12 17-16,0 0-17 0,16-10 18 0,0-4-18 15,-16 14 36-15,0 0-36 0,14-12 37 0,-5 3-37 16,-9 9 37-16,0 0-37 0,8-9 38 0,5-3-38 16,-13 12 31-16,0 0-31 0,14-15 31 0,0-3-31 15,-14 18 26-15,0 0-26 0,14-19 26 0,0-1-26 16,-14 20 19-16,0 0-19 0,16-23 20 0,3 1-20 16,-19 22 22-16,0 0-22 0,18-25 23 0,5 3-23 0,-23 22 20 15,0 0-20-15,21-21 20 0,4-1-20 0,-25 22 19 16,0 0-19-16,26-23 20 0,-3 4-20 0,-23 19 12 15,0 0-12-15,21-19 13 0,1-2-13 0,-22 21 6 16,0 0-6-16,21-17 7 0,-2 8-7 0,-19 9 3 0,0 0-3 16,18-7 4-16,-1 2-4 0,-17 5 2 0,0 0-2 15,20-8 2-15,-3-5-2 0,-17 13 2 0,0 0-2 16,16-13 2-16,-3-3-2 0,-13 16 3 0,0 0-3 0,12-19 3 16,6-3-3-16,-18 22 3 0,0 0-3 0,19-26 3 15,-1-7-3-15,-18 33 5 0,0 0-5 0,17-35 5 16,3-1-5-16,-20 36 6 0,0 0-6 0,21-37 6 15,2 6-6-15,-23 31 7 0,0 0-7 0,21-26 8 16,0 6-8-16,-21 20 7 0,0 0-7 0,23-18 7 16,-2 1-7-16,-21 17 7 0,0 0-7 0,25-17 7 15,1-2-7-15,-26 19 6 0,0 0-6 0,25-18 6 16,0 6-6-16,-25 12 6 0,0 0-6 0,23-10 6 16,-4 5-6-16,-19 5 9 0,0 0-9 0,21-11 9 15,4-6-9-15,-25 17 6 0,0 0-6 0,25-19 7 16,-2 2-7-16,-23 17 4 0,0 0-4 0,16-14 4 0,-2 2-4 15,-14 12 4-15,0 0-4 0,15-14 5 0,5-4-5 16,-20 18 3-16,0 0-3 0,19-19 4 0,1-5-4 16,-20 24 4-16,0 0-4 0,19-26 4 0,4 0-4 15,-23 26 7-15,0 0-7 0,28-24 7 0,2 3-7 16,-30 21 9-16,0 0-9 0,30-21 9 0,-2 2-9 16,-28 19 11-16,0 0-11 0,25-17 11 0,2 2-11 0,-27 15 13 15,0 0-13-15,28-16 13 0,-2-3-13 0,-26 19 10 16,0 0-10-16,25-19 11 0,1-2-11 0,-26 21 8 15,0 0-8-15,25-22 8 0,3-1-8 0,-28 23 6 0,0 0-6 16,29-22 7-16,-1 1-7 0,-28 21 5 0,0 0-5 16,26-19 5-16,2-5-5 0,-28 24 5 0,0 0-5 15,30-23 6-15,4 1-6 0,-34 22 5 0,0 0-5 16,33-25 6-16,1 3-6 0,-34 22 6 0,0 0-6 16,32-21 6-16,-4 6-6 0,-28 15 5 0,0 0-5 0,26-11 5 15,-6 4-5-15,-20 7 3 0,0 0-3 0,17-8 4 16,-4 1-4-16,-13 7 3 0,0 0-3 0,14-9 3 15,4-1-3-15,-18 10 3 0,0 0-3 0,21-12 3 16,-4-1-3-16,-17 13 2 0,0 0-2 0,20-12 3 16,1 4-3-16,-21 8 3 0,0 0-3 0,23-11 4 15,5-4-4-15,-28 15 3 0,0 0-3 0,34-19 3 16,-1-2-3-16,-33 21 3 0,0 0-3 0,34-24 4 16,-4 5-4-16,-30 19 4 0,0 0-4 0,31-18 4 15,5-1-4-15,-36 19 4 0,0 0-4 0,28-15 4 16,-9 3-4-16,-19 12 4 0,0 0-4 0,14-14 5 0,2-2-5 15,-16 16 4-15,0 0-4 0,18-17 4 0,0 1-4 16,-18 16 5-16,0 0-5 0,12-14 6 0,-3 2-6 16,-9 12 6-16,0 0-6 0,12-17 6 0,6-7-6 15,-18 24 4-15,0 0-4 0,21-26 4 0,-7 9-4 16,-14 17 2-16,0 0-2 0,18-18 3 0,6-3-3 16,-24 21 1-16,0 0-1 0,27-24 2 0,-1-2-2 15,-26 26 1-15,0 0-1 0,28-26 1 0,2 4-1 0,-30 22 1 16,0 0-1-16,30-21 1 0,-5 2-1 0,-25 19 1 15,0 0-1-15,23-16 2 0,-2 3-2 0,-21 13 1 16,0 0-1-16,21-14 2 0,-1-2-2 0,-20 16 1 0,0 0-1 16,16-14 1-16,-4 0-1 0,-12 14 2 0,0 0-2 15,12-12 2-15,1 0-2 0,-13 12 4 0,0 0-4 16,10-12 4-16,-1 3-4 0,-9 9 5 0,0 0-5 16,7-10 6-16,9-5-6 0,-16 15 4 0,0 0-4 15,18-18 4-15,-4 3-4 0,-14 15 3 0,0 0-3 16,14-19 4-16,4-4-4 0,-18 23 2 0,0 0-2 0,17-24 3 15,4 1-3-15,-21 23 2 0,0 0-2 0,21-17 3 16,-1 2-3-16,-20 15 0 0,0 0 0 0,19-13 1 16,-5 0-1-16,-14 13 0 0,0 0 0 0,15-14 1 15,-1 2-1-15,-14 12 0 0,0 0 0 0,12-9 0 16,-3 4 0-16,-9 5 0 0,0 0 0 0,9-5 0 16,1-2 0-16,-10 7 0 0,0 0 0 0,9-6 0 15,-2 5 0-15,-7 1 0 0,0 0 0 0,7-4 0 16,2-1 0-16,-9 5 0 0,0 0 0 0,11-5 0 15,-3 1 0-15,-8 4 0 0,0 0 0 0,7-1 0 0,0-3 0 16,-7 4 0-16,0 0 0 0,9-5 1 0,0 0-1 16,-9 5 0-16,0 0 0 0,9-5 0 0,-4 1 0 15,-5 4 0-15,0 0 0 0,0 0 0 0,0 0 0 16,0 0 0-16,0 0 0 0,9-3 1 0,-9 3-1 16,0 0 0-16,0 0 0 0,0 0 1 0,0 0-1 15,0 0 1-15,0 0-1 0,0 0 2 0,0 0-2 0,0 0 2 16,0 0-2-16,0 0 2 0,0 0-2 0,0 0 2 15,0 0-2-15,-12-2 2 0,1 5-2 0,11-3 2 16,0 0-2-16,-16 6 3 0,-1 1-3 0,17-7 3 16,0 0-3-16,-20 8 4 0,-6 4-4 0,26-12 5 0,0 0-5 15,-27 16 6-15,3 5-6 0,24-21 7 0,0 0-7 16,-23 22 7-16,0 1-7 0,23-23 9 0,0 0-9 16,-21 17 10-16,3 0-10 0,18-17 8 0,0 0-8 15,-18 19 8-15,1 6-8 0,17-25 8 0,0 0-8 0,-16 24 8 16,-4-2-8-16,20-22 4 0,0 0-4 0,-21 23 5 15,-2-1-5-15,23-22 2 0,0 0-2 0,-21 24 3 16,-5 2-3-16,26-26 2 0,0 0-2 0,-30 25 2 16,-4-5-2-16,34-20 1 0,0 0-1 0,-35 19 2 15,-4-3-2-15,39-16 2 0,0 0-2 0,-37 17 2 16,0 8-2-16,37-25 2 0,0 0-2 0,-35 26 2 16,1 3-2-16,34-29 2 0,0 0-2 0,-30 31 3 15,5 0-3-15,25-31 0 0,0 0 0 0,-22 31 0 16,0-1 0-16,22-30 0 0,0 0 0 0,-23 29 0 15,1-3 0-15,22-26-2 0,0 0 2 0,-29 26-1 0,3-2 1 16,26-24-4-16,0 0 4 0,-27 23-3 0,-4-4 3 16,31-19-5-16,0 0 5 0,-37 19-5 0,1 2 5 15,36-21-5-15,0 0 5 0,-37 22-4 0,6 1 4 16,31-23-4-16,0 0 4 0,-34 26-4 0,4 3 4 16,30-29-4-16,0 0 4 0,-28 31-3 0,1 0 3 15,27-31-4-15,0 0 4 0,-24 30-4 0,2 3 4 16,22-33-3-16,0 0 3 0,-24 34-2 0,-4 1 2 0,28-35-2 15,0 0 2-15,-30 31-2 0,0-1 2 0,30-30-2 16,0 0 2-16,-34 27-2 0,1-1 2 0,33-26-1 16,0 0 1-16,-36 24-1 0,1-5 1 0,35-19-2 0,0 0 2 15,-33 21-2-15,4 5 2 0,29-26-4 0,0 0 4 16,-28 30-3-16,-2 1 3 0,30-31-6 0,0 0 6 16,-32 34-5-16,4 3 5 0,28-37-6 0,0 0 6 15,-28 39-5-15,-4 6 5 0,32-45-5 0,0 0 5 16,-35 45-5-16,-2-5 5 0,37-40-5 0,0 0 5 0,-41 38-5 15,-3-3 5-15,44-35-3 0,0 0 3 0,-42 31-2 16,7-3 2-16,35-28-2 0,0 0 2 0,-32 26-2 16,5-2 2-16,27-24-1 0,0 0 1 0,-26 22-1 15,3-1 1-15,23-21-1 0,0 0 1 0,-21 19-1 16,3-3 1-16,18-16-1 0,0 0 1 0,-14 17-1 16,-4 7 1-16,18-24-1 0,0 0 1 0,-23 28-1 15,-3 3 1-15,26-31-1 0,0 0 1 0,-28 33-1 16,0 0 1-16,28-33-1 0,0 0 1 0,-36 31-1 15,-1-5 1-15,37-26-2 0,0 0 2 0,-37 26-1 16,4 0 1-16,33-26-3 0,0 0 3 0,-34 26-3 0,2 2 3 16,32-28-5-16,0 0 5 0,-30 27-5 0,2 1 5 15,28-28-6-15,0 0 6 0,-23 26-6 0,6 0 6 16,17-26-7-16,0 0 7 0,-20 28-6 0,-4 8 6 16,24-36-6-16,0 0 6 0,-27 36-6 0,1-5 6 15,26-31-6-15,0 0 6 0,-29 30-6 0,-8 1 6 16,37-31-5-16,0 0 5 0,-38 29-5 0,-1-3 5 15,39-26-3-15,0 0 3 0,-36 23-2 0,5-1 2 0,31-22-1 16,0 0 1-16,-28 21-1 0,1-2 1 0,27-19 0 16,0 0 0-16,-21 19 0 0,1-3 0 0,20-16 0 15,0 0 0-15,-14 14 0 0,4-2 0 0,10-12 0 0,0 0 0 16,-11 12 1-16,-1-2-1 0,12-10 0 0,0 0 0 16,-11 9 1-16,4 0-1 0,7-9 0 0,0 0 0 15,-7 7 1-15,-2-1-1 0,9-6 0 0,0 0 0 16,-8 7 0-16,-1 0 0 0,9-7 0 0,0 0 0 15,0 0 0-15,-9 11 0 0,9-11-1 0,0 0 1 0,0 0 0 16,-9 10 0-16,9-10-1 0,0 0 1 0,-5 5-1 16,-2 2 1-16,7-7-2 0,0 0 2 0,-2 5-2 15,-3 2 2-15,5-7-2 0,0 0 2 0,-6 9-2 16,-4 3 2-16,10-12-2 0,0 0 2 0,-11 12-2 16,4-3 2-16,7-9-1 0,0 0 1 0,-7 8 0 15,0-1 0-15,7-7-1 0,0 0 1 0,-7 7-1 16,7-7 1-16,0 0-2 0,0 0 2 0,-11 12-1 15,4-5 1-15,7-7-1 0,0 0 1 0,-7 7-1 16,0 0 1-16,7-7-2 0,0 0 2 0,-5 7-2 0,0 0 2 16,5-7-3-16,0 0 3 0,0 0-2 0,-9 10 2 15,9-10-3-15,0 0 3 0,0 0-2 0,-7 13 2 16,7-13-3-16,0 0 3 0,-4 6-3 0,4-6 3 16,0 0-3-16,0 0 3 0,-12 11-3 0,12-11 3 15,0 0-4-15,0 0 4 0,-9 10-3 0,9-10 3 16,0 0-7-16,0 0 7 0,0 0-6 0,-7 7 6 15,7-7-10-15,0 0 10 0,0 0-10 0,11-5 10 0,-11 5-12 16,0 0 12-16,26-23-12 0,15-20 12 0,-41 43-16 16,0 0 16-16,49-60-16 0,15-13 16 0,-64 73-19 15,0 0 19-15,72-87-18 0,14-13 18 0,-86 100-49 16,0 0 49-16,99-106-48 0,0-9 48 0,0 0-927 0</inkml:trace>
  <inkml:trace contextRef="#ctx0" brushRef="#br0" timeOffset="-85849.79">22715 17589 102 0,'0'0'0'0,"7"-13"0"16,9-15 0-16,-16 28 4 0,0 0-4 0,25-36 5 15,3-6-5-15,-28 42 13 0,0 0-13 0,32-38 13 0,0 3-13 16,-32 35 17-16,0 0-17 0,30-29 17 16,1 5-17-16,-31 24 22 0,0 0-22 0,25-18 23 0,-4 5-23 15,-21 13 19-15,0 0-19 0,18-11 20 0,-7 4-20 16,-11 7 30-16,0 0-30 0,8-5 30 0,3 0-30 15,-11 5 26-15,0 0-26 0,12-9 27 0,4-5-27 16,-16 14 23-16,0 0-23 0,18-20 24 0,-4-5-24 16,-14 25 23-16,0 0-23 0,16-36 24 0,5-16-24 15,-21 52 18-15,0 0-18 0,28-60 19 0,6-6-19 0,-34 66 15 16,0 0-15-16,42-63 16 0,6 8-16 16,-48 55 15-16,0 0-15 0,51-54 16 0,-5 3-16 0,-46 51 15 15,0 0-15-15,40-47 15 0,-8 12-15 0,-32 35 15 0,0 0-15 16,26-28 15-16,-6 9-15 0,-20 19 8 0,0 0-8 15,14-12 9-15,-3 4-9 0,-11 8 8 0,0 0-8 16,8-6 8-16,5 3-8 0,-13 3 7 0,0 0-7 16,16-5 8-16,1-4-8 0,-17 9 6 0,0 0-6 15,20-14 6-15,3-5-6 0,-23 19 6 0,0 0-6 0,24-20 6 16,1-3-6-16,-25 23 6 0,0 0-6 0,28-24 7 16,6 0-7-16,-34 24 11 0,0 0-11 0,31-25 11 15,-4 6-11-15,-27 19 15 0,0 0-15 0,21-14 15 16,0 4-15-16,-21 10 18 0,0 0-18 0,20-9 18 15,-6 1-18-15,-14 8 9 0,0 0-9 0,10-9 10 16,-3 2-10-16,-7 7 7 0,0 0-7 0,7-5 7 16,2 2-7-16,-9 3 7 0,0 0-7 0,11-4 8 15,-2 1-8-15,-9 3 9 0,0 0-9 0,8-6 9 16,7-4-9-16,-15 10 9 0,0 0-9 0,15-14 9 0,1-5-9 16,-16 19 7-16,0 0-7 0,18-24 8 0,0-4-8 15,-18 28 6-15,0 0-6 0,17-29 7 0,1-6-7 16,-18 35 2-16,0 0-2 0,19-33 2 0,2 2-2 15,-21 31 0-15,0 0 0 0,27-29 1 0,5 3-1 16,-32 26 0-16,0 0 0 0,31-23 0 0,-2 3 0 16,-29 20 0-16,0 0 0 0,26-18 0 0,-5 4 0 15,-21 14-1-15,0 0 1 0,21-12-1 0,1 0 1 0,-22 12-2 16,0 0 2-16,21-14-2 0,-2 2 2 0,-19 12-1 16,0 0 1-16,20-14-1 0,2-3 1 0,-22 17 0 15,0 0 0-15,25-19 0 0,-4 0 0 0,-21 19 1 16,0 0-1-16,20-22 2 0,-4-4-2 0,-16 26 4 0,0 0-4 15,16-26 5-15,3 0-5 0,-19 26 7 0,0 0-7 16,18-21 8-16,-1 9-8 0,-17 12 9 0,0 0-9 16,16-11 10-16,0-6-10 0,-16 17 8 0,0 0-8 15,18-16 9-15,1 1-9 0,-19 15 8 0,0 0-8 0,18-9 9 16,-4 1-9-16,-14 8 4 0,0 0-4 0,16-9 5 16,-1 2-5-16,-15 7 2 0,0 0-2 0,22-12 3 15,4 0-3-15,-26 12 0 0,0 0 0 0,27-16 1 16,-3 1-1-16,-24 15 0 0,0 0 0 0,21-16 0 15,-3 2 0-15,-18 14-1 0,0 0 1 0,23-12 0 16,0-7 0-16,-23 19-2 0,0 0 2 0,25-15-1 16,-4 2 1-16,-21 13-1 0,0 0 1 0,19-12-1 15,1-2 1-15,-20 14 0 0,0 0 0 0,23-15 0 16,3 3 0-16,-26 12 0 0,0 0 0 0,30-12 0 0,3-6 0 16,-33 18 1-16,0 0-1 0,38-19 1 0,-5 0-1 15,-33 19 3-15,0 0-3 0,35-21 3 0,-1-4-3 16,-34 25 5-16,0 0-5 0,30-30 5 0,-2 1-5 15,-28 29 7-15,0 0-7 0,25-30 8 0,-1 4-8 16,-24 26 10-16,0 0-10 0,25-24 10 0,-5 2-10 16,-20 22 10-16,0 0-10 0,21-23 10 0,3 1-10 15,-24 22 10-15,0 0-10 0,29-25 10 0,-1 1-10 16,-28 24 2-16,0 0-2 0,30-22 3 0,3 3-3 0,-33 19 1 16,0 0-1-16,30-18 1 0,-7 1-1 0,-23 17 0 15,0 0 0-15,20-16 1 0,1 3-1 0,-21 13 0 16,0 0 0-16,24-13 0 0,5-2 0 0,-29 15 0 0,0 0 0 15,28-19 1-15,-3-7-1 0,-25 26 1 0,0 0-1 16,21-31 2-16,0-4-2 0,-21 35 1 0,0 0-1 16,25-36 1-16,-4-1-1 0,-21 37 1 0,0 0-1 15,25-31 1-15,1 4-1 0,-26 27 0 0,0 0 0 0,23-25 1 16,-2 3-1-16,-21 22 2 0,0 0-2 0,18-17 2 16,-4 4-2-16,-14 13 3 0,0 0-3 0,10-8 3 15,-1 3-3-15,-9 5 3 0,0 0-3 0,7-4 4 16,-7 4-4-16,0 0 3 0,0 0-3 0,7-7 3 15,-7 7-3-15,0 0 2 0,0 0-2 0,11-3 3 16,-11 3-3-16,0 0 2 0,0 0-2 0,9-5 3 16,-9 5-3-16,0 0 1 0,0 0-1 0,0 0 2 15,7-2-2-15,-7 2 0 0,0 0 0 0,0 0 1 16,0 0-1-16,0 0 0 0,0 0 0 0,0 0 0 16,-4 8 0-16,4-8-1 0,0 0 1 0,-12 16 0 15,-7 13 0-15,19-29-2 0,0 0 2 0,-25 42-2 0,-7 15 2 16,0-1-791-16</inkml:trace>
  <inkml:trace contextRef="#ctx0" brushRef="#br0" timeOffset="-71451.67">29452 16118 191 0,'0'0'0'0,"0"0"0"0,0 0 0 15,0 0 1-15,0 0-1 0,0 0 2 0,0 0-2 16,0 0 3-16,0 0-3 0,-20-5 3 0,20 5-3 15,0 0 19-15,0 0-19 0,0 0 19 0,-7-3-19 0,7 3 31 16,0 0-31-16,0 0 31 0,-9-5-31 0,9 5 31 0,0 0-31 16,0 0 32-16,-8-7-32 15,8 7 28-15,0 0-28 0,0 0 28 0,0 0-28 0,0 0 28 0,0 0-28 16,-9-2 29-16,9 2-29 0,0 0 29 0,0 0-29 16,0 0 29-16,-7-5-29 0,7 5 27 0,0 0-27 15,0 0 28-15,0 0-28 0,0 0 26 0,0 0-26 16,-7 0 27-16,7 0-27 0,0 0 23 0,0 0-23 0,-9 10 23 15,4 7-23-15,5-17 18 0,0 0-18 0,-4 33 19 16,2 16-19-16,2-49 13 0,0 0-13 0,-2 53 14 16,1 8-14-16,1-61 11 0,0 0-11 0,-2 62 12 15,0-1-12-15,2-61 8 0,0 0-8 0,0 62 9 16,2 11-9-16,-2-73 5 0,0 0-5 0,3 69 6 16,-1-10-6-16,-2-59 3 0,0 0-3 0,2 43 4 15,2-15-4-15,-4-28 2 0,0 0-2 0,3 21 3 16,1-1-3-16,-4-20 2 0,0 0-2 0,1 18 2 15,-1-4-2-15,0-14 2 0,0 0-2 0,0 10 3 0,0-1-3 16,0-9 3-16,0 0-3 0,0 0 3 0,0 8-3 16,0-8 5-16,0 0-5 0,0 0 5 0,0 0-5 15,0 0 7-15,0 0-7 0,0 0 7 0,0 0-7 16,0 0 9-16,0 0-9 0,-5-15 9 0,2-6-9 16,3 21 16-16,0 0-16 0,-4-35 17 0,0-11-17 15,4 46 22-15,0 0-22 0,-1-58 23 0,-1-16-23 16,2 74 26-16,0 0-26 0,0-78 27 0,2 9-27 15,-2 69 26-15,0 0-26 0,5-68 27 0,0 6-27 0,-5 62 26 16,0 0-26-16,6-60 26 0,-1 1-26 0,-5 59 25 16,0 0-25-16,7-56 25 0,4 10-25 0,-11 46 18 0,0 0-18 15,10-40 18-15,-1 7-18 0,-9 33 14 16,0 0-14-16,9-28 15 0,1 4-15 0,-10 24 18 0,0 0-18 16,9-19 19-16,-2 3-19 0,-7 16 14 0,0 0-14 15,7-12 14-15,2 0-14 0,-9 12 12 0,0 0-12 16,11-10 13-16,-4 5-13 0,-7 5 8 0,0 0-8 0,0 0 8 15,9-2-8-15,-9 2 4 0,0 0-4 0,0 0 4 16,8 0-4-16,-8 0 1 0,0 0-1 0,9 0 1 16,-2 0-1-16,-7 0 0 0,0 0 0 0,0 0 0 15,11 2 0-15,-11-2-1 0,0 0 1 0,7 5-1 16,2 2 1-16,-9-7-6 0,0 0 6 0,8 7-5 16,0-4 5-16,-8-3-16 0,0 0 16 0,0 0-16 15,3 7 16-15,-3-7-28 0,0 0 28 0,0 0-28 16,0 0 28-16,0 0-32 0,0 0 32 0,9 5-32 15,-9-5 32-15,0 0-31 0,0 0 31 0,7 9-30 16,-2-2 30-16,-5-7-26 0,0 0 26 0,6 8-25 0,-1 3 25 16,-5-11-14-16,0 0 14 0,5 8-14 0,0 1 14 15,-5-9-7-15,0 0 7 0,4 11-7 0,-4 2 7 16,0-13-4-16,0 0 4 0,-2 19-4 0,-3 9 4 16,5-28-2-16,0 0 2 0,-9 35-2 0,-3 3 2 15,12-38-2-15,0 0 2 0,-16 38-1 0,-2-7 1 16,18-31-1-16,0 0 1 0,-17 24-1 0,1-1 1 15,16-23-1-15,0 0 1 0,-14 17-1 0,5-5 1 0,9-12-1 16,0 0 1-16,-7 7-1 0,0-3 1 0,7-4-1 16,0 0 1-16,-7 1 0 0,0 1 0 0,7-2 0 15,0 0 0-15,0 0 0 0,-11 3 0 0,11-3-1 0,0 0 1 16,0 0 0-16,-11-3 0 0,11 3-1 0,0 0 1 16,0 0 0-16,-12-2 0 0,12 2-3 0,0 0 3 15,0 0-3-15,-9 0 3 0,9 0-8 0,0 0 8 16,0 0-8-16,-7 2 8 0,7-2-13 0,0 0 13 15,0 0-13-15,0 0 13 0,0 0-20 0,0 0 20 16,0 0-19-16,14-12 19 0,0 0-622 0</inkml:trace>
  <inkml:trace contextRef="#ctx0" brushRef="#br0" timeOffset="-70121.55">29563 16006 259 0,'0'0'0'0,"0"0"0"15,-6-7 0-15,6 7-5 0,0 0 5 0,0 0-4 16,-3-7 4-16,3 7 0 0,0 0 0 0,0 0 1 16,-14-2-1-16,14 2 8 0,0 0-8 0,-12-1 8 15,3-1-8-15,9 2 20 0,0 0-20 0,-7-2 21 16,0 2-21-16,7 0 29 0,0 0-29 0,-9 4 29 15,-5 3-29-15,14-7 24 0,0 0-24 0,-16 8 24 16,0 4-24-16,16-12 13 0,0 0-13 0,-16 14 14 16,-2-2-14-16,18-12 6 0,0 0-6 0,-14 11 7 15,7 1-7-15,7-12 11 0,0 0-11 0,-5 15 11 0,-2 3-11 16,7-18 9-16,0 0-9 0,-7 20 9 0,0 6-9 16,7-26 12-16,0 0-12 0,-7 30 13 0,-2 1-13 15,9-31 13-15,0 0-13 0,-9 28 14 0,2-6-14 16,7-22 12-16,0 0-12 0,-4 21 13 0,3-4-13 15,1-17 12-15,0 0-12 0,-2 14 12 0,2-4-12 16,0-10 7-16,0 0-7 0,2 9 8 0,-1-2-8 0,-1-7 6 16,0 0-6-16,0 0 6 0,8 5-6 0,-8-5 4 15,0 0-4-15,7 2 5 0,7-2-5 0,-14 0 5 16,0 0-5-16,17 0 5 0,1 2-5 0,-18-2 7 16,0 0-7-16,18 3 8 0,1 1-8 0,-19-4 11 0,0 0-11 15,19 1 12-15,-1 1-12 0,-18-2 11 0,0 0-11 16,12 2 12-16,-3 3-12 0,-9-5 11 0,0 0-11 15,7 7 11-15,4 0-11 0,-11-7 12 0,0 0-12 16,10 17 13-16,1 21-13 0,-11-38 9 0,0 0-9 0,4 45 10 16,-11-2-10-16,7-43 5 0,0 0-5 15,-13 44 6-15,-3-1-6 0,16-43 5 0,0 0-5 0,-16 42 5 16,-3-3-5-16,19-39 7 0,0 0-7 0,-21 33 8 16,0-10-8-16,21-23 11 0,0 0-11 0,-21 20 11 15,-1 1-11-15,22-21 13 0,0 0-13 0,-21 19 13 16,0 0-13-16,21-19 12 0,0 0-12 0,-21 16 13 15,-2-4-13-15,23-12 15 0,0 0-15 0,-23 9 15 16,2-6-15-16,21-3 15 0,0 0-15 0,-16-2 16 16,2-1-16-16,14 3 20 0,0 0-20 0,-9-7 20 0,2-7-20 15,7 14 26-15,0 0-26 0,0-21 27 16,7-5-27-16,-7 26 22 0,0 0-22 0,16-34 22 0,5-11-22 16,-21 45 14-16,0 0-14 0,28-54 14 0,4-1-14 15,0-1-768-15</inkml:trace>
  <inkml:trace contextRef="#ctx0" brushRef="#br0" timeOffset="-69753.59">30014 15959 740 0,'0'0'0'16,"0"0"0"-16,-19-19 0 0,19 19 0 0,0 0 0 16,-19-15 0-16,-3 2 0 0,22 13 0 0,0 0 0 0,-23-6 1 15,-3 2-1-15,26 4 1 0,0 0-1 0,-28 4 1 16,-2 6-1-16,30-10 2 0,0 0-2 0,-28 17 2 16,5 7-2-16,23-24 0 0,0 0 0 0,-22 32 0 15,3 2 0-15,19-34 0 0,0 0 0 0,-19 44 0 16,-1 7 0-16,20-51 0 0,0 0 0 0,-17 59 1 15,-1 4-1-15,18-63 2 0,0 0-2 0,-16 65 2 16,6 3-2-16,10-68 7 0,0 0-7 0,-8 78 8 16,5 12-8-16,3-90 11 0,0 0-11 0,2 91 11 15,3-8-11-15,-5-83 13 0,0 0-13 0,12 73 14 0,9-7-14 16,-21-66 13-16,0 0-13 0,29 60 13 0,6-2-13 16,-35-58 8-16,0 0-8 0,41 43 9 0,6-15-9 15,1-1-585-15</inkml:trace>
  <inkml:trace contextRef="#ctx0" brushRef="#br0" timeOffset="-69469.76">30113 16125 527 0,'0'0'0'15,"0"0"0"-15,2-12 0 0,-2 12 7 0,0 0-7 16,3-8 7-16,-3 8-7 0,0 0 8 0,0 0-8 16,0 0 8-16,0 0-8 0,0 0 4 0,0 0-4 0,2 29 5 15,-2 18-5-15,0-47 2 0,0 0-2 0,0 59 3 16,0 5-3-16,0-64 1 0,0 0-1 0,0 67 2 16,2 1-2-16,-2-68 0 0,0 0 0 0,5 67 1 15,6 7-1-15,-11-74 0 0,0 0 0 0,14 68 0 16,2-18 0-16,-16-50-1 0,0 0 1 0,12 37 0 15,-5-13 0-15,0 0-371 0</inkml:trace>
  <inkml:trace contextRef="#ctx0" brushRef="#br0" timeOffset="-69203.18">29937 16352 606 0,'0'0'0'0,"0"0"0"0,-23 16 0 16,23-16-2-16,0 0 2 0,-14 12-1 0,8-5 1 16,6-7 1-16,0 0-1 0,0 0 2 0,7 10-2 15,-7-10 6-15,0 0-6 0,27 5 6 0,29 0-6 0,-56-5 11 16,0 0-11-16,62 0 11 0,-5-13-11 0,-57 13 20 16,0 0-20-16,49-19 20 0,-10 0-20 0,-39 19 30 15,0 0-30-15,31-21 31 0,-8-5-31 0,-23 26 18 16,0 0-18-16,20-30 19 0,-4 3-19 0,-16 27 11 0,0 0-11 15,12-26 12-15,-3-7-12 0,1 0-541 0</inkml:trace>
  <inkml:trace contextRef="#ctx0" brushRef="#br0" timeOffset="-68853.58">30358 15710 830 0,'0'0'0'0,"0"0"0"16,0 0 0-16,0 0 0 0,0 0 0 0,0 0 0 15,0 0 0-15,0 0 1 0,0 0-1 0,7 3 1 16,-1 6-1-16,-6-9 2 0,0 0-2 0,14 23 2 16,14 18-2-16,-28-41 5 0,0 0-5 0,32 49 5 0,-1-1-5 15,-31-48 12-15,0 0-12 0,32 57 12 0,4 19-12 16,-36-76 17-16,0 0-17 0,31 92 17 0,-3 10-17 15,-28-102 18-15,0 0-18 0,23 97 19 0,-3-7-19 16,-20-90 20-16,0 0-20 0,14 87 21 0,-7-1-21 16,-7-86 21-16,0 0-21 0,4 80 22 0,-6-9-22 15,2-71 20-15,0 0-20 0,-6 64 20 0,-6-4-20 0,12-60 19 16,0 0-19-16,-16 63 19 0,-3 1-19 0,19-64 14 16,0 0-14-16,-20 60 14 0,3-10-14 0,17-50 10 15,0 0-10-15,-20 42 11 0,1-9-11 0,19-33 1 16,0 0-1-16,-18 24 1 0,6-10-1 0,0 0-806 0</inkml:trace>
  <inkml:trace contextRef="#ctx0" brushRef="#br0" timeOffset="-68538.49">30822 16553 1311 0,'0'0'0'0,"0"0"0"16,0-7 0-16,0 7-1 0,0 0 1 0,4-14 0 16,15-12 0-16,-19 26 0 0,0 0 0 0,32-35 0 0,14-10 0 15,-46 45 2-15,0 0-2 0,49-46 3 0,-1-1-3 16,-48 47 13-16,0 0-13 0,37-36 14 0,-14 13-14 15,-23 23 6-15,0 0-6 0,14-15 6 0,-4 4-6 16,-10 11 0-16,0 0 0 0,7-7 0 0,-7 7 0 16,0 0-6-16,0 0 6 0,0 0-6 0,2 11 6 15,-2-11-16-15,0 0 16 0,-3 20-16 0,-3 15 16 16,1 0-923-16</inkml:trace>
  <inkml:trace contextRef="#ctx0" brushRef="#br0" timeOffset="-68371.05">30986 16684 572 0,'0'0'0'0,"7"-3"0"0,9-4 0 0,-16 7 0 0,0 0 0 16,21-16 0-16,6-10 0 0,-27 26 0 0,0 0 0 15,30-32 0-15,0-1 0 0,-30 33 0 0,0 0 0 16,39-33 0-16,10 0 0 0,-49 33 2 0,0 0-2 16,56-28 2-16,4 4-2 0,-60 24 4 0,0 0-4 0,53-19 4 15,-10 7-4-15,-1 0-378 0</inkml:trace>
  <inkml:trace contextRef="#ctx0" brushRef="#br0" timeOffset="-67989.14">31591 15786 975 0,'0'0'0'0,"0"0"0"0,0 0 0 15,0 0-2-15,0 0 2 0,0 0-2 0,0 0 2 16,0 0-8-16,0 0 8 0,0 0-7 0,-5-8 7 16,5 8 2-16,0 0-2 0,0 0 3 0,0 0-3 15,0 0 11-15,0 0-11 0,-4 17 12 0,-1 12-12 16,5-29 22-16,0 0-22 0,-7 42 22 0,0 17-22 16,7-59 22-16,0 0-22 0,-5 81 23 0,1 31-23 0,4-112 16 15,0 0-16-15,-3 122 17 0,-1-1-17 0,4-121 13 16,0 0-13-16,-2 119 14 0,2-5-14 0,0-114 10 15,0 0-10-15,6 106 10 0,3-25-10 0,-9-81 5 0,0 0-5 16,10 66 5-16,-1-19-5 0,-9-47 3 0,0 0-3 16,7 31 3-16,0-14-3 0,-7-17 1 0,0 0-1 15,23 9 1-15,23-6-1 0,-46-3 0 0,0 0 0 16,51-14 0-16,-2-20 0 0,-49 34 0 0,0 0 0 0,39-52 0 16,-11-17 0-16,-28 69-1 0,0 0 1 15,11-85-1-15,-20-21 1 0,0 1-817 0</inkml:trace>
  <inkml:trace contextRef="#ctx0" brushRef="#br0" timeOffset="-67787.8">31295 16132 964 0,'0'0'0'0,"14"-3"0"15,18-6 0-15,-32 9 0 0,0 0 0 0,47-17 1 0,22-11-1 16,-69 28 1-16,0 0-1 0,80-33 1 0,4 0-1 15,-84 33 1-15,0 0-1 0,88-31 2 0,1 0-2 16,-89 31-1-16,0 0 1 0,79-28-1 0,-23 6 1 16,-56 22-8-16,0 0 8 0,43-14-8 0,-19 9 8 15,1 0-654-15</inkml:trace>
  <inkml:trace contextRef="#ctx0" brushRef="#br0" timeOffset="-66772.8">29563 16013 527 0,'0'0'0'16,"0"0"0"-16,-18-4 0 0,18 4 11 0,0 0-11 16,-16-3 11-16,-1-2-11 0,17 5 28 0,0 0-28 15,-18-4 28-15,-1 6-28 0,19-2 28 0,0 0-28 16,-20 2 29-16,1-2-29 0,19 0 31 0,0 0-31 0,-18-4 31 15,2 3-31-15,16 1 36 0,0 0-36 0,-19-4 37 16,-4 2-37-16,23 2 27 0,0 0-27 0,-21 0 27 16,1 2-27-16,20-2 15 0,0 0-15 0,-17 4 15 15,-1-1-15-15,18-3 12 0,0 0-12 0,-12 9 12 16,5 3-12-16,7-12 8 0,0 0-8 0,-4 19 9 16,1 9-9-16,3-28 6 0,0 0-6 0,-2 34 7 15,5 11-7-15,-3-45 5 0,0 0-5 0,6 45 6 16,1-10-6-16,-7-35 6 0,0 0-6 0,7 26 7 15,-2 0-7-15,-5-26 7 0,0 0-7 0,4 22 7 0,-3-6-7 16,-1-16 6-16,0 0-6 0,4 10 6 0,-1-3-6 16,-3-7 5-16,0 0-5 0,9 9 5 0,9 6-5 15,-18-15 3-15,0 0-3 0,26 19 3 0,10 2-3 16,-36-21 2-16,0 0-2 0,35 19 3 0,-7-5-3 16,-28-14 3-16,0 0-3 0,28 14 3 0,6 3-3 15,-34-17 4-15,0 0-4 0,30 16 5 0,-14-8-5 16,-16-8 5-16,0 0-5 0,10 9 6 0,-1 5-6 0,-9-14 6 15,0 0-6-15,5 24 6 0,-5 14-6 0,0-38 5 16,0 0-5-16,-7 43 6 0,-10 1-6 0,17-44 5 16,0 0-5-16,-23 39 6 0,-2-6-6 0,25-33 6 0,0 0-6 15,-21 31 6-15,0-1-6 0,21-30 7 0,0 0-7 16,-21 26 8-16,-2-7-8 0,23-19 6 0,0 0-6 16,-25 17 7-16,2-1-7 0,23-16 11 0,0 0-11 15,-19 14 12-15,-1-4-12 0,20-10 17 0,0 0-17 0,-19 5 17 16,-2-3-17-16,21-2 19 0,0 0-19 0,-23-4 20 15,2-4-20-15,21 8 19 0,0 0-19 0,-22-12 20 16,-4 1-20-16,26 11 17 0,0 0-17 0,-25-10 17 16,4-6-17-16,21 16 14 0,0 0-14 0,-14-20 15 15,5-6-15-15,9 26 9 0,0 0-9 0,0-35 9 16,14-8-9-16,0-2-932 0</inkml:trace>
  <inkml:trace contextRef="#ctx0" brushRef="#br0" timeOffset="-65706.97">30000 16013 135 0,'0'0'0'0,"2"-7"0"16,0-7 0-16,-2 14 0 0,0 0 0 0,-2-17 0 0,-9 1 0 16,11 16 0-16,0 0 0 0,-10-14 1 0,5 2-1 15,5 12 1-15,0 0-1 0,-6-12 2 0,3-3-2 16,3 15 7-16,0 0-7 0,-2-21 7 0,2-3-7 16,0 24 31-16,0 0-31 0,2-26 32 0,-1 1-32 15,-1 25 77-15,0 0-77 0,4-20 78 0,0 4-78 16,-4 16 79-16,0 0-79 0,1-12 80 0,-1 12-80 15,0 0 65-15,0 0-65 0,0-9 66 0,0 9-66 0,0 0 43 16,0 0-43-16,0 0 44 0,0 0-44 0,0 0 32 16,0 0-32-16,9 4 32 0,-4 3-32 0,-5-7 20 0,0 0-20 15,7 10 21-15,1 2-21 0,-8-12 16 0,0 0-16 16,12 19 16-16,6 7-16 0,-18-26 13 0,0 0-13 16,21 28 13-16,-5-9-13 0,-16-19 11 0,0 0-11 15,14 22 11-15,3 6-11 0,-17-28 4 0,0 0-4 16,18 33 4-16,-2 3-4 0,-16-36 2 0,0 0-2 0,12 44 2 15,-3 4-2-15,-9-48 1 0,0 0-1 0,9 52 1 16,-2 2-1-16,-7-54 2 0,0 0-2 0,5 50 2 16,2-4-2-16,-7-46 3 0,0 0-3 0,5 45 3 15,-3 0-3-15,-2-45 4 0,0 0-4 0,0 45 4 16,-2-1-4-16,2-44 6 0,0 0-6 0,-1 40 6 16,1-1-6-16,0-39 8 0,0 0-8 0,0 37 8 15,-2-4-8-15,2-33 7 0,0 0-7 0,-4 29 7 16,3-5-7-16,1-24 7 0,0 0-7 0,0 21 7 15,0-4-7-15,0-17 6 0,0 0-6 0,0 16 6 16,0-4-6-16,0-12 5 0,0 0-5 0,0 12 5 16,1-2-5-16,-1-10 6 0,0 0-6 0,2 11 7 0,-2-1-7 15,0-10 5-15,0 0-5 0,2 9 6 0,0-2-6 16,-2-7 7-16,0 0-7 0,0 0 7 0,9 5-7 16,-9-5 9-16,0 0-9 0,0 0 9 0,12 2-9 15,-12-2 9-15,0 0-9 0,7 0 9 0,0 1-9 16,-7-1 9-16,0 0-9 0,7 4 10 0,2-2-10 0,-9-2 9 15,0 0-9-15,10-2 9 0,5-5-9 0,-15 7 10 16,0 0-10-16,17-10 10 0,-1-4-10 0,-16 14 13 16,0 0-13-16,19-21 14 0,3-8-14 0,-22 29 20 15,0 0-20-15,19-33 21 0,-3-7-21 0,-16 40 20 16,0 0-20-16,14-40 21 0,-2 4-21 0,-12 36 20 0,0 0-20 16,11-31 20-16,-4 3-20 0,-7 28 16 0,0 0-16 15,4-24 17-15,-3 5-17 0,-1 19 12 0,0 0-12 16,0-19 13-16,-1 1-13 0,1 18 4 0,0 0-4 15,-7-14 4-15,-4 4-4 0,0 0-982 0</inkml:trace>
  <inkml:trace contextRef="#ctx0" brushRef="#br0" timeOffset="-64122.71">29782 16241 337 0,'0'0'0'0,"0"0"0"0,15 9 0 16,-15-9 22-16,0 0-22 0,14 5 22 0,1 0-22 15,-15-5 36-15,0 0-36 0,24 4 36 0,19-4-36 0,-43 0 38 16,0 0-38-16,47-2 39 0,1 0-39 0,-48 2 14 16,0 0-14-16,46-3 15 0,0-2-15 0,-46 5 9 15,0 0-9-15,42-9 10 0,-1-1-10 0,-41 10 7 0,0 0-7 16,37-14 8-16,-4-4-8 0,-33 18 17 0,0 0-17 16,35-22 17-16,2-6-17 0,-37 28 22 0,0 0-22 15,34-24 23-15,-9 7-23 0,-25 17 27 0,0 0-27 16,17-12 28-16,-8 5-28 0,-9 7 25 0,0 0-25 15,0 0 25-15,9-4-25 0,-9 4 27 0,0 0-27 0,0 0 27 16,0 0-27-16,0 0 26 0,0 0-26 0,0 0 26 16,0 0-26-16,0 0 25 0,0 0-25 0,-5 9 26 15,-4-2-26-15,9-7 18 0,0 0-18 0,-13 7 18 16,-2 0-18-16,15-7 13 0,0 0-13 0,-20 5 13 16,1 0-13-16,19-5 11 0,0 0-11 0,-16 4 11 15,4-1-11-15,12-3 3 0,0 0-3 0,-15 3 4 16,0 1-4-16,15-4 3 0,0 0-3 0,-22 7 4 15,-2 7-4-15,24-14 2 0,0 0-2 0,-27 15 3 16,-1 3-3-16,28-18 3 0,0 0-3 0,-32 15 3 16,0 1-3-16,32-16 2 0,0 0-2 0,-28 14 3 0,5 1-3 15,23-15 3-15,0 0-3 0,-17 12 4 0,-3-7-4 16,20-5 4-16,0 0-4 0,-17 4 4 0,4-1-4 16,13-3 4-16,0 0-4 0,-9 2 5 0,1 0-5 15,8-2 5-15,0 0-5 0,-7 0 5 0,7 0-5 16,0 0 6-16,0 0-6 0,-7-4 6 0,7 4-6 15,0 0 9-15,0 0-9 0,-13 2 9 0,4 3-9 16,9-5 8-16,0 0-8 0,-12 7 8 0,-4 2-8 16,16-9 8-16,0 0-8 0,-16 9 8 0,2-1-8 0,14-8 5 15,0 0-5-15,-9 9 6 0,4-1-6 0,5-8 2 0,0 0-2 16,0 0 2-16,-2 9-2 0,2-9 0 0,0 0 0 16,0 0 1-16,9-2-1 0,-9 2 0 0,0 0 0 15,12-3 0-15,10-4 0 0,-22 7 0 0,0 0 0 16,33-9 0-16,8-1 0 0,-41 10 0 0,0 0 0 15,40-10 1-15,-8-1-1 0,-32 11 2 0,0 0-2 16,32-10 2-16,0 1-2 0,-32 9 5 0,0 0-5 16,30-7 6-16,-6 2-6 0,-24 5 6 0,0 0-6 0,25-3 6 15,3-1-6-15,-28 4 5 0,0 0-5 0,30-5 6 16,0-4-6-16,-30 9 3 0,0 0-3 0,27-8 4 16,-1-1-4-16,-26 9 3 0,0 0-3 0,23-7 3 15,-4 2-3-15,-19 5 2 0,0 0-2 0,18-7 2 16,-4 0-2-16,-14 7 2 0,0 0-2 0,9-5 3 15,-9 5-3-15,0 0 4 0,0 0-4 0,0 0 5 16,0 0-5-16,0 0 5 0,0 0-5 0,0 0 5 16,7-2-5-16,-7 2 5 0,0 0-5 0,0 0 5 15,0 0-5-15,0 0 4 0,0 0-4 0,0 0 4 0,0 0-4 16,0 0 2-16,0 0-2 0,0 0 3 0,-12 0-3 16,12 0 3-16,0 0-3 0,-7-2 3 0,-4 1-3 15,11 1 5-15,0 0-5 0,-16-2 6 0,-3 2-6 16,19 0 10-16,0 0-10 0,-25 2 11 0,-1 1-11 15,26-3 13-15,0 0-13 0,-27 4 14 0,-3-1-14 16,30-3 14-16,0 0-14 0,-28 5 15 0,0 4-15 16,28-9 12-16,0 0-12 0,-32 10 12 0,-5 2-12 0,37-12 10 15,0 0-10-15,-41 11 11 0,-1-1-11 0,42-10 2 16,0 0-2-16,-34 9 3 0,8-1-3 0,26-8 1 0,0 0-1 16,-19 7 1-16,4-1-1 0,15-6 0 0,0 0 0 15,-12 1 1-15,3-1-1 0,9 0 0 0,0 0 0 16,-7 0 0-16,7 0 0 0,0 0 0 0,0 0 0 15,0 0 0-15,-7 0 0 0,7 0-1 0,0 0 1 16,0 0-1-16,0 0 1 0,0 0-2 0,0 0 2 0,0 0-2 16,-3 7 2-16,3-7-3 0,0 0 3 15,0 0-2-15,0 0 2 0,0 0-4 0,0 0 4 0,0 0-4 16,7-2 4-16,-7 2-5 0,0 0 5 0,0 0-5 16,14-5 5-16,-14 5-7 0,0 0 7 0,25-7-7 15,22-6 7-15,-47 13-9 0,0 0 9 0,51-18-9 16,6-3 9-16,-57 21-10 0,0 0 10 0,54-27-9 15,-6-4 9-15,-48 31-8 0,0 0 8 0,44-32-7 16,-5 8 7-16,-39 24-7 0,0 0 7 0,28-15-6 16,-7 8 6-16,-21 7-7 0,0 0 7 0,14-4-6 15,-6 3 6-15,-8 1-3 0,0 0 3 0,0 0-3 0,8 0 3 16,-8 0-1-16,0 0 1 0,0 0 0 0,0 0 0 16,0 0 0-16,0 0 0 0,0 0 0 0,0 0 0 15,0 0 0-15,0 0 0 0,0 0 1 0,-10 6-1 16,10-6 1-16,0 0-1 0,-11 9 1 0,-5 2-1 15,16-11 0-15,0 0 0 0,-19 10 1 0,-2 0-1 16,21-10 0-16,0 0 0 0,-27 14 0 0,-1 7 0 16,28-21 0-16,0 0 0 0,-32 21 0 0,-3-2 0 0,35-19 1 15,0 0-1-15,-39 17 1 0,-7-1-1 0,46-16 2 16,0 0-2-16,-47 15 2 0,-1-1-2 0,48-14 0 16,0 0 0-16,-44 12 1 0,12-2-1 0,32-10 0 0,0 0 0 15,-24 9 0-15,4-2 0 0,20-7 0 0,0 0 0 16,-12 2 0-16,12-2 0 0,0 0-1 0,0 0 1 15,-9-2 0-15,9 2 0 0,0 0-1 0,0 0 1 16,0 0 0-16,5 7 0 0,-5-7-1 0,0 0 1 16,14-2 0-16,11-3 0 0,-25 5 0 0,0 0 0 0,37-7 0 15,13 0 0-15,-50 7 0 0,0 0 0 0,51-5 0 16,-9 3 0-16,-42 2 0 0,0 0 0 0,37-1 0 16,-3-3 0-16,-34 4-3 0,0 0 3 0,28-2-2 15,-5 4 2-15,0 0-904 0</inkml:trace>
  <inkml:trace contextRef="#ctx0" brushRef="#br0" timeOffset="-62108.39">31612 15731 124 0,'0'0'0'0,"0"0"0"15,-5 12 0-15,5-12 1 0,0 0-1 0,-5 9 2 0,-2 1-2 16,7-10 0-16,0 0 0 0,-7 12 1 15,1 0-1-15,6-12 0 0,0 0 0 0,-5 12 0 0,0-3 0 16,5-9 0-16,0 0 0 0,0 0 0 0,-9 9 0 16,9-9 0-16,0 0 0 0,0 0 1 0,-5 7-1 15,5-7 5-15,0 0-5 0,0 0 6 0,-11 0-6 16,11 0 28-16,0 0-28 0,0 0 28 0,0 0-28 0,0 0 73 16,0 0-73-16,-7-6 74 0,7 6-74 0,0 0 96 15,0 0-96-15,0 0 97 0,0 0-97 0,0 0 84 16,0 0-84-16,-7-7 85 0,7 7-85 0,0 0 66 15,0 0-66-15,0 0 67 0,-2 9-67 0,2-9 53 0,0 0-53 16,-3 17 54-16,-1 9-54 0,4-26 40 0,0 0-40 16,-2 38 40-16,2 7-40 0,0-45 22 0,0 0-22 15,4 54 23-15,1 12-23 0,-5-66 13 0,0 0-13 16,7 72 14-16,2 6-14 0,-9-78 5 0,0 0-5 0,7 73 6 16,-1-4-6-16,-6-69 1 0,0 0-1 0,3 75 1 15,1 11-1-15,-4-86 0 0,0 0 0 0,5 92 0 16,2-4 0-16,-7-88-3 0,0 0 3 0,9 83-2 15,0-7 2-15,-9-76-11 0,0 0 11 0,10 70-11 16,2-10 11-16,-12-60-20 0,0 0 20 0,13 47-19 16,-8-23 19-16,-5-24-25 0,0 0 25 0,18 19-25 15,19 2 25-15,-37-21-26 0,0 0 26 0,42 17-26 16,-1-12 26-16,-41-5-21 0,0 0 21 0,39-1-21 16,-2-6 21-16,-37 7-19 0,0 0 19 0,33-16-19 15,1-8 19-15,-34 24-16 0,0 0 16 0,30-35-16 16,-2-10 16-16,0 2-563 0</inkml:trace>
  <inkml:trace contextRef="#ctx0" brushRef="#br0" timeOffset="-61673.59">31203 16075 684 0,'0'0'0'0,"0"0"0"15,0 0 0-15,0 0-1 0,0 0 1 0,0 0-1 16,0 0 1-16,0 0-1 0,0 0 1 0,18-5-1 16,21-14 1-16,-39 19 0 0,0 0 0 0,49-23 0 15,9-3 0-15,-58 26 1 0,0 0-1 0,62-22 2 16,-6 1-2-16,-56 21 9 0,0 0-9 0,57-22 10 16,-1-3-10-16,-56 25 11 0,0 0-11 0,59-22 12 15,8 5-12-15,-67 17 16 0,0 0-16 0,67-12 16 16,-4 5-16-16,-63 7 23 0,0 0-23 0,51-6 23 15,-17 5-23-15,-34 1 19 0,0 0-19 0,24 0 20 0,-4 5-20 16,-20-5 4-16,0 0-4 0,17 7 5 16,3 2-5-16,-20-9 0 0,0 0 0 0,19 12 0 0,-3 3 0 15,0 1-579-15</inkml:trace>
  <inkml:trace contextRef="#ctx0" brushRef="#br0" timeOffset="-57226.54">23954 16497 315 0,'0'0'0'0,"0"0"0"0,-20 21 0 0,20-21 2 0,0 0-2 16,-23 24 2-16,-5 9-2 0,28-33 4 0,0 0-4 16,-32 35 4-16,1 1-4 0,31-36 0 0,0 0 0 15,-34 35 0-15,-1-1 0 0,35-34-1 0,0 0 1 0,-39 32 0 16,2-5 0-16,37-27-1 0,0 0 1 0,-37 26-1 16,3 0 1-16,34-26-2 0,0 0 2 0,-31 24-1 15,2-1 1-15,29-23-1 0,0 0 1 0,-24 21 0 16,1-1 0-16,23-20-1 0,0 0 1 0,-23 23 0 15,-2 1 0-15,25-24 0 0,0 0 0 0,-25 21 0 16,1 0 0-16,24-21 0 0,0 0 0 0,-28 24 0 16,-1 4 0-16,29-28 2 0,0 0-2 0,-24 27 2 15,-6 1-2-15,30-28 4 0,0 0-4 0,-30 26 4 16,-2 0-4-16,32-26 8 0,0 0-8 0,-28 22 8 16,3-4-8-16,25-18 12 0,0 0-12 0,-23 15 12 0,5 1-12 15,18-16 14-15,0 0-14 0,-17 14 14 0,3-2-14 16,14-12 10-16,0 0-10 0,-20 15 10 0,-1 8-10 15,21-23 6-15,0 0-6 0,-21 24 7 0,5-1-7 16,16-23 4-16,0 0-4 0,-16 20 4 0,-1 3-4 16,17-23 1-16,0 0-1 0,-20 24 1 0,-3 4-1 15,23-28 0-15,0 0 0 0,-28 24 0 0,0-3 0 16,28-21-2-16,0 0 2 0,-25 17-2 0,7-3 2 0,18-14-2 16,0 0 2-16,-12 12-2 0,1-2 2 0,11-10-1 15,0 0 1-15,-14 9-1 0,0 2 1 0,14-11 0 16,0 0 0-16,-14 8 0 0,5 1 0 0,9-9 0 0,0 0 0 15,-8 8 0-15,0 1 0 0,8-9 0 0,0 0 0 16,-5 9 1-16,0-1-1 0,5-8 0 0,0 0 0 16,-4 9 0-16,1-2 0 0,3-7 0 0,0 0 0 15,0 0 0-15,-7 10 0 0,7-10 0 0,0 0 0 16,0 0 0-16,0 7 0 0,0-7-1 0,0 0 1 16,7 2 0-16,9-4 0 0,-16 2 0 0,0 0 0 15,28-10 0-15,7-11 0 0,-35 21-1 0,0 0 1 0,39-34-1 16,2-15 1-16,1 1-263 0</inkml:trace>
  <inkml:trace contextRef="#ctx0" brushRef="#br0" timeOffset="-55822.84">25883 14708 158 0,'0'0'0'0,"0"0"0"0,-16 9 0 15,16-9-1-15,0 0 1 0,-15 10 0 0,-1 2 0 16,16-12-1-16,0 0 1 0,-16 14 0 0,-4 3 0 16,20-17 0-16,0 0 0 0,-17 21 1 0,1 5-1 15,16-26 6-15,0 0-6 0,-14 26 7 0,0-3-7 0,14-23 18 16,0 0-18-16,-18 25 19 0,-5 10-19 0,23-35 26 15,0 0-26-15,-28 38 27 0,-4 2-27 0,32-40 22 16,0 0-22-16,-40 38 23 0,-12 4-23 0,3-1-169 16</inkml:trace>
  <inkml:trace contextRef="#ctx0" brushRef="#br0" timeOffset="-43750.17">29734 15135 225 0,'0'0'0'0,"0"0"0"15,0 0 0-15,0 0-109 0</inkml:trace>
  <inkml:trace contextRef="#ctx0" brushRef="#br0" timeOffset="-43547.38">29605 15073 259 0,'0'0'0'0,"0"0"0"0,0 0 0 0,0 0-135 0</inkml:trace>
  <inkml:trace contextRef="#ctx0" brushRef="#br0" timeOffset="-36464.52">15688 10866 236 0,'0'0'0'16,"0"0"0"-16,-14 45 0 0,14-45 0 0,0 0 0 15,-16 42 1-15,-5 4-1 0,21-46 3 0,0 0-3 16,-25 45 3-16,-3-3-3 0,28-42 13 0,0 0-13 16,-32 36 14-16,0-3-14 0,32-33 12 0,0 0-12 15,-22 30 13-15,4-6-13 0,18-24 14 0,0 0-14 0,-12 17 14 16,3-5-14-16,9-12 7 0,0 0-7 0,0 0 7 16,-6 7-7-16,6-7 1 0,0 0-1 0,0 0 2 15,13-17-2-15,-13 17 0 0,0 0 0 0,14-24 0 16,11-13 0-16,-25 37-1 0,0 0 1 0,30-38-1 15,5 2 1-15,-3 0-194 0</inkml:trace>
  <inkml:trace contextRef="#ctx0" brushRef="#br0" timeOffset="-28422.28">22899 16728 124 0,'0'0'0'0,"0"0"0"15,0 0 0-15,0 0-33 0</inkml:trace>
  <inkml:trace contextRef="#ctx0" brushRef="#br0" timeOffset="-27987.99">22864 16767 203 0,'0'0'0'0,"0"0"0"16,0 0 0-16,0 0 3 0,0 0-3 0,0 0 4 0,0 0-4 15,0 0 11-15,0 0-11 0,0 0 11 16,0 0-11-16,0 0 13 0,0 0-13 0,0 0 14 0,0 0-14 15,0 0 13-15,0 0-13 0,0 0 13 0,-16 18-13 16,16-18 10-16,0 0-10 0,0 0 10 0,0 7-10 16,0-7 6-16,0 0-6 0,0 0 7 0,0 0-7 15,0 0 5-15,0 0-5 0,0 0 5 0,0 7-5 16,0-7 6-16,0 0-6 0,0 0 6 0,0 0-6 16,0 0 10-16,0 0-10 0,0 0 11 0,0 0-11 0,0 0 16 15,0 0-16-15,0 0 17 0,0 0-17 0,0 0 20 16,0 0-20-16,0 0 20 0,-6 8-20 0,6-8 15 15,0 0-15-15,0 0 16 0,-5 9-16 0,5-9 13 0,0 0-13 16,0 0 14-16,0 0-14 0,0 0 8 0,0 0-8 16,0 0 9-16,-7 7-9 0,7-7 4 0,0 0-4 15,0 0 5-15,0 0-5 0,0 0 2 0,0 0-2 16,0 0 2-16,0 0-2 0,0 0 1 0,0 0-1 16,0 0 1-16,0 0-1 0,0 0 0 0,0 0 0 0,0 0 0 15,0 0 0-15,0 0-1 0,0 0 1 0,9 5 0 16,-9-5 0-16,0 0-3 0,0 0 3 0,12 5-3 15,-5-1 3-15,-7-4-3 0,0 0 3 0,9 1-3 16,-9-1 3-16,0 0-3 0,0 0 3 0,9 6-3 16,-9-6 3-16,0 0-4 0,0 0 4 0,5 12-3 15,-5-12 3-15,0 0-7 0,0 0 7 0,5 8-6 16,-5-8 6-16,0 0-14 0,0 0 14 0,8 7-13 16,-8-7 13-16,0 0-22 0,0 0 22 0,0 0-22 15,5 9 22-15,-5-9-27 0,0 0 27 0,0 0-27 16,0 0 27-16,0 0-210 0</inkml:trace>
  <inkml:trace contextRef="#ctx0" brushRef="#br0" timeOffset="-23468.09">22828 16657 225 0,'0'0'0'0,"0"0"0"0,0 0 0 16,0 0-3-16,0 0 3 0,0 7-2 0,0-7 2 16,0 0-2-16,0 0 2 0,0 0-1 0,0 0 1 15,0 0 2-15,0 0-2 0,0 6 3 0,0-6-3 16,0 0 26-16,0 0-26 0,0 0 26 0,0 0-26 16,0 0 56-16,0 0-56 0,0 0 57 0,0 0-57 15,0 0 67-15,0 0-67 0,-7 2 68 0,7-2-68 16,0 0 59-16,0 0-59 0,-7-2 60 0,7 2-60 15,0 0 50-15,0 0-50 0,0 0 51 0,0 0-51 0,0 0 36 16,0 0-36-16,0 0 36 0,16-10-36 0,-16 10 30 16,0 0-30-16,19-9 31 0,10-1-31 0,-29 10 33 15,0 0-33-15,30-14 33 0,-4-3-33 0,-26 17 17 0,0 0-17 16,21-17 18-16,-5 6-18 0,-16 11 11 0,0 0-11 16,12-3 11-16,-3 3-11 0,-9 0 12 0,0 0-12 15,7-2 13-15,-7 2-13 0,0 0 14 0,0 0-14 16,11-5 15-16,-4 5-15 0,-7 0 15 0,0 0-15 0,7-2 15 15,0-1-15-15,-7 3 18 0,0 0-18 0,7-2 18 16,2 2-18-16,-9 0 18 0,0 0-18 0,9 0 18 16,0-2-18-16,-9 2 15 0,0 0-15 0,8-2 16 15,1 1-16-15,-9 1 15 0,0 0-15 0,7-2 16 16,-7 2-16-16,0 0 15 0,0 0-15 0,0 0 15 16,7 0-15-16,-7 0 15 0,0 0-15 0,0 0 16 15,13 5-16-15,-13-5 13 0,0 0-13 0,10 0 14 16,4 0-14-16,-14 0 12 0,0 0-12 0,16 0 13 15,0 0-13-15,-16 0 9 0,0 0-9 0,16 0 10 16,0 0-10-16,-16 0 7 0,0 0-7 0,14 0 8 0,-3 0-8 16,-11 0 4-16,0 0-4 0,8 0 5 0,1 0-5 15,-9 0 3-15,0 0-3 0,9-2 4 0,0 1-4 16,-9 1 3-16,0 0-3 0,7-2 3 0,-7 2-3 16,0 0 3-16,0 0-3 0,7-2 4 0,-7 2-4 15,0 0 3-15,0 0-3 0,0 0 3 0,0 0-3 16,0 0 2-16,0 0-2 0,0 0 3 0,7 0-3 15,-7 0 2-15,0 0-2 0,0 0 3 0,0 0-3 0,0 0 2 16,0 0-2-16,0 0 2 0,0 0-2 0,0 0 2 16,0 0-2-16,0 0 3 0,0 0-3 0,0 0 3 15,0 0-3-15,0 0 3 0,0 0-3 0,0 0 5 0,0 0-5 16,0 0 5-16,-7-3-5 0,7 3 5 0,0 0-5 16,0 0 6-16,-4-9-6 0,4 9 7 0,0 0-7 15,0 0 8-15,-3-10-8 0,3 10 8 0,0 0-8 16,0 0 8-16,-2-11-8 0,2 11 7 0,0 0-7 15,0 0 7-15,0-10-7 0,0 10 7 0,0 0-7 0,0-9 7 16,0-3-7-16,0 12 7 0,0 0-7 0,0-15 7 16,0-10-7-16,0 25 7 0,0 0-7 0,2-29 7 15,0-2-7-15,-2 31 7 0,0 0-7 0,0-35 8 16,-2-5-8-16,2 40 7 0,0 0-7 0,-4-41 8 16,1 3-8-16,3 38 11 0,0 0-11 0,-2-40 11 15,2 0-11-15,0 40 14 0,0 0-14 0,-7-36 14 16,-2 6-14-16,9 30 13 0,0 0-13 0,-9-25 14 15,6 0-14-15,3 25 12 0,0 0-12 0,0-22 13 16,2 1-13-16,-2 21 8 0,0 0-8 0,0-19 8 0,0-4-8 16,0 23 6-16,0 0-6 0,0-22 7 0,0-1-7 15,0 23 5-15,0 0-5 0,1-24 5 0,5-3-5 16,-6 27 4-16,0 0-4 0,5-26 4 0,0 7-4 16,-5 19 3-16,0 0-3 0,0-16 4 0,0 6-4 15,0 10 1-15,0 0-1 0,0-7 2 0,0 7-2 16,0 0 0-16,0 0 0 0,0-7 1 0,0 7-1 15,0 0 0-15,0 0 0 0,0 0 1 0,0 0-1 0,0 0 0 16,0 0 0-16,0 0 0 0,0 0 0 0,0 0 0 16,0 0 0-16,0 0 0 0,0 0 0 0,0 0 0 15,0 0 0-15,0 0 0 0,0 0 0 0,0 0 0 0,0 0 0 16,0 0 0-16,0 0 0 0,0 0 0 0,0 0 0 16,0 0 0-16,0 0 0 0,0 0 0 0,0 0 0 15,0 0 0-15,0 0 0 0,0 0 0 0,0 0 0 16,0 0 0-16,0 0 0 0,0 0 0 0,0 0 0 15,9-2 1-15,-9 2-1 0,0 0 0 0,0 0 0 0,0 0 1 16,5 0-1-16,-5 0 1 0,0 0-1 0,0 0 1 16,15 0-1-16,-15 0 1 0,0 0-1 0,12 0 2 15,9 0-2-15,-21 0 0 0,0 0 0 0,25 0 1 16,1-3-1-16,-26 3 0 0,0 0 0 0,25-2 0 16,-4 0 0-16,-21 2-2 0,0 0 2 0,21-5-2 15,6-2 2-15,-27 7-3 0,0 0 3 0,28-10-3 16,-3-9 3-16,-25 19-4 0,0 0 4 0,28-25-3 15,4 3 3-15,-32 22-3 0,0 0 3 0,30-19-3 16,-4 5 3-16,-26 14-4 0,0 0 4 0,26-12-3 0,3 0 3 16,-29 12-2-16,0 0 2 0,23-11-2 0,-4 6 2 15,-19 5-1-15,0 0 1 0,16-2-1 16,-4 2 1-16,-12 0-1 0,0 0 1 0,11 0 0 0,1 0 0 16,-12 0 0-16,0 0 0 0,9 0 0 0,0 0 0 15,-9 0 0-15,0 0 0 0,7 0 1 0,0 0-1 16,-7 0 2-16,0 0-2 0,9 0 2 0,0 0-2 0,-9 0 2 15,0 0-2-15,7 0 3 0,-7 0-3 16,0 0 4-16,0 0-4 0,7-3 4 0,-7 3-4 0,0 0 5 16,0 0-5-16,7-3 5 0,-7 3-5 0,0 0 6 15,0 0-6-15,7-2 6 0,-7 2-6 0,0 0 5 16,0 0-5-16,0 0 5 0,0 0-5 0,0 0 4 16,0 0-4-16,0 0 5 0,0 0-5 0,0 0 4 0,0 0-4 15,0 0 4-15,0 0-4 0,0 0 3 0,0 0-3 16,0 0 3-16,0 0-3 0,0 0 2 0,0 0-2 15,0 0 3-15,0 0-3 0,0 0 2 0,0 0-2 16,0 0 3-16,0 0-3 0,0 0 2 0,0 0-2 0,0 0 2 16,0 0-2-16,0 0 2 0,0 0-2 0,0 0 2 15,0 0-2-15,0 0 2 0,0 0-2 0,0 0 2 16,0 0-2-16,0 0 2 0,0 0-2 0,0 0 2 16,0 0-2-16,0 0 2 0,0 0-2 0,0 0 2 15,0 0-2-15,0 0 2 0,0 0-2 0,0 0 3 16,0 0-3-16,0 0 2 0,0 0-2 0,0 0 2 15,7-2-2-15,-7 2 1 0,0 0-1 0,0 0 2 16,3-9-2-16,-3 9 1 0,0 0-1 0,2-10 1 16,2-6-1-16,-4 16 0 0,0 0 0 0,3-19 1 0,1-1-1 15,-4 20 0-15,0 0 0 0,1-21 1 16,-1-3-1-16,0 24 0 0,0 0 0 0,0-28 0 0,-1-1 0 16,1 29 0-16,0 0 0 0,-4-30 1 0,1 2-1 15,3 28 0-15,0 0 0 0,-2-29 1 0,0-7-1 16,2 36 0-16,0 0 0 0,-3-35 1 0,-3 2-1 15,6 33 1-15,0 0-1 0,-7-27 1 0,4 4-1 16,3 23 2-16,0 0-2 0,0-17 2 0,-2 6-2 0,2 11 2 16,0 0-2-16,-4-8 2 0,1-4-2 0,3 12 1 15,0 0-1-15,-2-13 2 0,2 7-2 0,0 6 1 16,0 0-1-16,0 0 1 0,2-11-1 0,-2 11 0 0,0 0 0 16,0 0 1-16,0-9-1 0,0 9 0 0,0 0 0 15,0 0 1-15,0 0-1 0,0 0 0 0,0 0 0 16,0-6 1-16,0 6-1 0,0 0 0 0,0 0 0 15,0-7 1-15,0 7-1 0,0 0 0 0,0 0 0 16,0 0 0-16,-5-9 0 0,5 9 0 0,0 0 0 0,0 0 0 16,-4-9 0-16,4 9 0 0,0 0 0 0,0 0 0 15,0 0 0-15,0 0 0 0,0 0 0 0,5-10 0 16,1 0 0-16,-6 10 0 0,0 0 0 0,7-13 0 16,-2 3 0-16,-5 10 0 0,0 0 0 0,5-14 0 15,-5 0 0-15,0 14-1 0,0 0 1 0,2-10 0 16,-2 10 0-16,0 0-1 0,0 0 1 0,7-9 0 15,-7 9 0-15,0 0-2 0,0 0 2 0,0 0-1 16,5-7 1-16,-5 7-2 0,0 0 2 0,0 0-1 16,0 0 1-16,0 0-2 0,0 0 2 0,0 0-2 15,0 0 2-15,0 0-2 0,0 0 2 0,0 0-2 0,7-1 2 16,-7 1-3-16,0 0 3 0,0 0-2 0,11 0 2 16,-11 0-2-16,0 0 2 0,9 1-2 0,-2 3 2 15,-7-4-3-15,0 0 3 0,11 3-3 0,-1 1 3 16,-10-4-4-16,0 0 4 0,12 3-3 0,4 1 3 15,-16-4-4-15,0 0 4 0,21 3-4 0,2 1 4 16,-23-4-5-16,0 0 5 0,29 1-5 0,6-1 5 0,-35 0-5 16,0 0 5-16,39-3-4 0,1-1 4 0,-40 4-2 15,0 0 2-15,39-5-2 0,-7 2 2 0,-32 3-1 16,0 0 1-16,28-4-1 0,4-4 1 0,-32 8-1 16,0 0 1-16,28-11 0 0,-9 4 0 0,-19 7-1 0,0 0 1 15,18-7 0-15,3-3 0 0,-21 10-1 0,0 0 1 16,20-10 0-16,-8 5 0 0,-12 5-1 0,0 0 1 15,9 0-1-15,-2 0 1 0,-7 0-1 0,0 0 1 16,7-2-1-16,2 0 1 0,-9 2-1 0,0 0 1 16,9-2-1-16,-2 2 1 0,-7 0-2 0,0 0 2 0,0 0-1 15,7 4 1-15,-7-4-1 0,0 0 1 0,0 0-1 16,10 0 1-16,-10 0-1 0,0 0 1 0,0 0-1 16,0 0 1-16,0 0-1 0,0 0 1 0,0 0-1 15,7-4 1-15,-7 4-1 0,0 0 1 0,0 0-1 16,0 0 1-16,0 0-1 0,0 0 1 0,0 0-1 15,7-1 1-15,-7 1-1 0,0 0 1 0,0 0 0 16,0 0 0-16,0 0 0 0,0 0 0 0,0 0 0 16,0 0 0-16,0 0 0 0,0 0 0 0,-7-2 0 15,7 2 0-15,0 0 0 0,0 0 0 0,0 0 0 16,0 0 0-16,0 0 0 0,0 0 0 0,0 0 1 0,0 0-1 16,0 0 0-16,0 0 0 0,0-7 1 0,0 7-1 15,0 0 0-15,0 0 0 0,0 0 1 0,0 0-1 16,0 0 1-16,0 0-1 0,0 0 1 0,0 0-1 15,0 0 1-15,0 0-1 0,0 0 1 0,0 0-1 16,0 0 1-16,0 0-1 0,0 0 1 0,0 0-1 16,0 0 1-16,0 0-1 0,0 0 1 0,0 0-1 15,0 0 1-15,0 0-1 0,0 0 1 0,0 0-1 0,0 0 0 16,0 0 0-16,0 0 1 0,0 0-1 0,0 0 0 16,0 0 0-16,0 0 1 0,-8-4-1 0,8 4 0 0,0 0 0 15,0 0 1-15,0 0-1 0,0 0 0 0,0 0 0 16,0 0 0-16,0 0 0 0,0 0 0 0,0 0 0 15,0 0 1-15,0 0-1 0,0 0 1 0,0 0-1 16,0 0 2-16,0 0-2 0,0 0 2 0,0 0-2 16,0 0 3-16,0 0-3 0,0 0 2 0,0 0-2 15,0 0 3-15,0 0-3 0,0 0 2 0,0 0-2 0,0 0 3 16,0 0-3-16,0 0 2 0,0 0-2 0,0 0 2 16,0 0-2-16,0 0 2 0,0 0-2 0,0 0 2 15,0 0-2-15,0 0 2 0,0 0-2 0,0 0 2 16,3-6-2-16,-3 6 2 0,0 0-2 0,0 0 2 15,0 0-2-15,0 0 2 0,0 0-2 0,0 0 2 16,0 0-2-16,0 0 2 0,0 0-2 0,0 0 2 16,0 0-2-16,0 0 1 0,0 0-1 0,0 0 1 15,0 0-1-15,0 0 0 0,0 0 0 0,0 0 0 16,0 0 0-16,0 0 0 0,0 0 0 0,0 0 0 0,0 0 0 16,0 0 0-16,0 0 0 0,0 0 0 0,0-7 0 15,0 7-1-15,0 0 1 0,0 0 0 0,0 0 0 16,0 0-1-16,0 0 1 0,0 0-1 0,0 0 1 15,0 0-2-15,0 0 2 0,0 0-1 0,0 0 1 16,0 0-2-16,0 0 2 0,0 0-2 0,0 0 2 16,0 0-2-16,0 0 2 0,0 0-2 0,0 0 2 15,0 0-3-15,0 0 3 0,0 0-3 0,0 0 3 16,0 0-3-16,0 0 3 0,0 0-3 0,0 0 3 0,0 0-3 16,0 0 3-16,0 0-3 0,0 0 3 0,0 0-4 15,0 0 4-15,7-2-3 0,-7 2 3 0,0 0-3 0,0 0 3 16,0 0-3-16,0 0 3 0,0 0-4 0,0 0 4 15,7-9-3-15,-7 1 3 0,0 8-4 0,0 0 4 16,0-13-3-16,4 1 3 0,-4 12-3 0,0 0 3 16,1-13-3-16,-1-5 3 0,0 18-3 0,0 0 3 15,2-17-2-15,0 5 2 0,-2 12-2 0,0 0 2 0,2-9-1 16,-2 2 1-16,0 7-2 0,0 0 2 0,1-7-1 16,3 0 1-16,-4 7-1 0,0 0 1 0,4-7 0 15,-1 1 0-15,-3 6-1 0,0 0 1 0,4-7-1 16,-4 7 1-16,0 0-2 0,0 0 2 0,5-9-2 15,-5 9 2-15,0 0-3 0,0 0 3 0,0 0-3 16,2-7 3-16,-2 7-2 0,0 0 2 0,0 0-2 16,0 0 2-16,0 0-2 0,0 0 2 0,5-7-1 15,-5 7 1-15,0 0-1 0,0 0 1 0,2-7-1 16,-2 7 1-16,0 0-1 0,0 0 1 0,0 0 0 16,-6-7 0-16,6 7 0 0,0 0 0 0,0 0 0 0,0 0 0 15,0 0 0-15,0 0 0 0,0 0 0 0,0-7 0 16,0 7-1-16,0 0 1 0,0 0 0 0,0 0 0 15,0 0-1-15,0 0 1 0,0 0-1 0,0 0 1 16,0 0-2-16,0 0 2 0,0 0-1 0,0-7 1 16,0 7-3-16,0 0 3 0,0 0-2 0,4-7 2 15,-4 7-3-15,0 0 3 0,0 0-2 0,0 0 2 16,0 0-3-16,0 0 3 0,2-6-2 0,-2 6 2 0,0 0-3 16,0 0 3-16,0 0-3 0,0 0 3 0,0 0-4 15,0 0 4-15,0-7-3 0,0 7 3 0,0 0-3 16,0 0 3-16,0 0-3 0,0 0 3 0,0 0-5 0,0 0 5 15,0 0-5-15,0 0 5 0,0 0-6 0,0 0 6 16,0 0-5-16,0 0 5 0,0 0-6 0,0 0 6 16,9-4-6-16,1 2 6 0,-10 2-6 0,0 0 6 15,21-1-5-15,16 1 5 0,-37 0-6 0,0 0 6 0,46 1-6 16,7 5 6-16,-53-6-5 0,0 0 5 0,46 7-5 16,-9-1 5-16,-37-6-23 0,0 0 23 0,42 6-22 15,11-3 22-15,-53-3-37 0,0 0 37 0,58 4-37 16,4-1 37-16,-5 1-1048 0</inkml:trace>
  <inkml:trace contextRef="#ctx0" brushRef="#br0" timeOffset="-11306.37">24474 14872 191 0,'0'0'0'0,"0"0"0"0,0 0 0 0,0 0 6 0,0 0-6 16,0 0 7-16,0 0-7 0,0 0 22 0,0 0-22 16,0 0 23-16,0 0-23 0,0 0 31 0,0 0-31 15,0 0 31-15,0-22-31 0,0 22 28 0,0 0-28 0,0-9 28 16,0 2-28-16,0 7 24 0,0 0-24 0,0 0 24 15,0-7-24-15,0 7 23 0,0 0-23 0,0 0 24 16,2-12-24-16,-2 12 18 0,0 0-18 0,1-7 19 16,1 0-19-16,-2 7 17 0,0 0-17 0,4-8 18 15,1-3-18-15,-5 11 15 0,0 0-15 0,2-8 15 16,0-3-15-16,-2 11 14 0,0 0-14 0,0-10 15 16,0 1-15-16,0 9 13 0,0 0-13 0,0-7 13 15,0 7-13-15,0 0 7 0,0 0-7 0,1-10 7 16,3 3-7-16,-4 7 2 0,0 0-2 0,0-7 3 15,0 7-3-15,0 0 1 0,0 0-1 0,2-10 1 0,-2 10-1 16,0 0 0-16,0 0 0 0,-2-9 1 0,2 9-1 16,0 0 0-16,0 0 0 0,0 0 0 0,2-7 0 15,-2 7 0-15,0 0 0 0,0 0 1 0,3-7-1 16,-3 7 0-16,0 0 0 0,0 0 1 0,5-7-1 16,-5 7 1-16,0 0-1 0,0 0 2 0,2-7-2 15,-2 7 2-15,0 0-2 0,0 0 2 0,0 0-2 0,0 0 2 16,0 0-2-16,4-6 2 0,-4 6-2 15,0 0 3-15,0 0-3 0,0 0 4 0,0 0-4 0,0 0 4 16,0 0-4-16,0 0 5 0,0 0-5 0,0 0 5 0,0 0-5 16,3-7 6-16,-3 7-6 0,0 0 6 0,0 0-6 15,0 0 6-15,0 0-6 0,0 0 6 0,0 0-6 16,0 0 7-16,0 0-7 0,0 0 2 0,0 0-2 16,0 0 2-16,0 0-2 0,0 0 0 0,0 0 0 15,0 0 0-15,7 0 0 0,-7 0 0 0,0 0 0 0,0 0 0 16,0 0 0-16,0 0-1 0,0 0 1 0,0 0-1 15,0 0 1-15,0 0 0 0,0 0 0 0,0 0 0 16,0 0 0-16,0 0 0 0,0 0 0 0,0 0 1 16,0 0-1-16,0 0 1 0,0 0-1 0,0 0 2 15,0 0-2-15,0 0 3 0,0 0-3 0,0 0 4 16,0 0-4-16,0 0 5 0,0 0-5 0,0 0 5 16,0 0-5-16,0 0 4 0,0 0-4 0,0 0 5 15,0 0-5-15,0 0 4 0,0 0-4 0,0 0 4 16,2-7-4-16,-2 7 4 0,0 0-4 0,0 0 5 15,0 0-5-15,0 0 5 0,0 0-5 0,0 0 5 0,0 0-5 16,0 0 5-16,0 0-5 0,0 0 6 0,0 0-6 16,0 0 6-16,0 0-6 0,0 0 6 0,0 0-6 15,0 0 3-15,0 0-3 0,0 0 4 0,0 0-4 16,0 0 2-16,0 0-2 0,0 0 2 0,0 0-2 16,0 0 1-16,0 0-1 0,0-7 1 0,0 7-1 15,0 0 0-15,0 0 0 0,0 0 1 0,0 0-1 16,0 0 1-16,0 0-1 0,0 0 1 0,0 0-1 0,0 0 2 15,0 0-2-15,0 0 2 0,0 0-2 0,0 0 3 16,0 0-3-16,0 0 3 0,0 0-3 0,0 0 5 16,0 0-5-16,0 0 5 0,0 0-5 0,0 0 7 0,0 0-7 15,0 0 7-15,0 0-7 0,0 0 9 0,0 0-9 16,0 0 9-16,0 7-9 0,0-7 9 0,0 0-9 16,0 0 10-16,0 0-10 0,0 0 11 0,0 0-11 15,0 0 11-15,7 1-11 0,-7-1 10 0,0 0-10 16,0 0 11-16,7-1-11 0,-7 1 10 0,0 0-10 0,0 0 10 15,7 3-10-15,-7-3 9 0,0 0-9 0,0 0 10 16,7 0-10-16,-7 0 5 0,0 0-5 0,0 0 6 16,7 0-6-16,-7 0 4 0,0 0-4 0,0 0 4 15,9 0-4-15,-9 0 4 0,0 0-4 0,0 0 4 16,7 0-4-16,-7 0 3 0,0 0-3 0,7 0 4 16,0 0-4-16,-7 0 4 0,0 0-4 0,7 0 4 15,2 0-4-15,-9 0 7 0,0 0-7 0,11-2 7 16,-1-1-7-16,-10 3 14 0,0 0-14 0,11-3 14 15,0 1-14-15,-11 2 14 0,0 0-14 0,8-2 14 16,-8 2-14-16,0 0 13 0,0 0-13 0,9-2 14 0,-9 2-14 16,0 0 14-16,0 0-14 0,0 0 14 0,7 0-14 15,-7 0 14-15,0 0-14 0,0 0 15 0,0 0-15 16,0 0 11-16,0 0-11 0,9-5 11 0,-9 5-11 16,0 0 10-16,0 0-10 0,0 0 11 0,7 4-11 15,-7-4 5-15,0 0-5 0,0 0 6 0,7-2-6 16,-7 2 4-16,0 0-4 0,0 0 4 0,7-4-4 0,-7 4 2 15,0 0-2-15,0 0 2 0,0 0-2 0,0 0 0 16,0 0 0-16,0 0 1 0,7 0-1 0,-7 0 0 16,0 0 0-16,0 0 0 0,7 0 0 0,-7 0 0 0,0 0 0 15,0 0 1-15,7 0-1 0,-7 0 1 0,0 0-1 16,0 0 1-16,7 0-1 0,-7 0 1 0,0 0-1 16,0 0 2-16,0 0-2 0,0 0 1 0,0 0-1 15,0 0 2-15,6-7-2 0,-6 7 1 0,0 0-1 16,0 0 2-16,0 0-2 0,0 0 1 0,0 0-1 0,0 0 1 15,7 0-1-15,-7 0 1 0,0 0-1 0,0 0 1 16,7-3-1-16,-7 3 0 0,0 0 0 0,0 0 1 16,0 0-1-16,0 0 1 0,0 0-1 0,0 0 1 15,7-5-1-15,-7 5 0 0,0 0 0 0,0 0 1 16,0 0-1-16,0 0 0 0,0 0 0 0,5 8 1 16,-5-8-1-16,0 0 0 0,0 0 0 0,0 0 1 15,0 0-1-15,0 0 0 0,0 0 0 0,7 0 0 16,-7 0 0-16,0 0 0 0,0 0 0 0,0 0 0 15,0 0 0-15,0 0 0 0,0 0 0 0,7 0 0 16,-7 0 0-16,0 0 0 0,0 0 0 0,0 0 0 0,0 0 0 16,0 0 2-16,0 0-2 0,7 0 2 0,-7 0-2 15,0 0 4-15,0 0-4 0,0 0 4 0,0 0-4 16,0 0 7-16,0 0-7 0,0 0 7 0,0 0-7 16,0 0 8-16,0 0-8 0,7 6 8 0,-7-6-8 15,0 0 7-15,0 0-7 0,0 0 7 0,6 7-7 16,-6-7 6-16,0 0-6 0,0 0 6 0,0 0-6 0,0 0 3 15,0 0-3-15,7 0 4 0,-7 0-4 16,0 0 3-16,0 0-3 0,7 0 3 0,-7 0-3 0,0 0 3 16,0 0-3-16,7-2 3 0,-7 2-3 0,0 0 3 15,0 0-3-15,9-2 4 0,-9 2-4 0,0 0 3 0,0 0-3 16,5 4 4-16,-5-4-4 0,0 0 3 0,0 0-3 16,7 0 3-16,-7 0-3 0,0 0 2 0,0 0-2 15,7 0 3-15,-7 0-3 0,0 0 1 0,0 0-1 16,12 0 2-16,-3 0-2 0,-9 0 1 0,0 0-1 15,6-2 1-15,2 0-1 0,-8 2 0 0,0 0 0 16,9-2 1-16,-2 2-1 0,-7 0 0 0,0 0 0 0,0 0 1 16,11 0-1-16,-11 0 0 0,0 0 0 0,9 0 1 15,0 0-1-15,-9 0 0 0,0 0 0 0,8 0 0 16,1 0 0-16,-9 0 0 0,0 0 0 0,11 0 0 16,-1 0 0-16,-10 0 0 0,0 0 0 0,16 0 1 15,2 0-1-15,-18 0 1 0,0 0-1 0,17-1 1 16,1-1-1-16,-18 2 1 0,0 0-1 0,16-4 1 15,2 1-1-15,-18 3 1 0,0 0-1 0,15-3 1 16,0 1-1-16,-15 2 0 0,0 0 0 0,10 2 1 16,-1 1-1-16,-9-3 0 0,0 0 0 0,9 3 1 0,0-3-1 15,-9 0 0-15,0 0 0 0,10 0 0 0,1 0 0 16,-11 0 0-16,0 0 0 0,10 0 0 0,-4 0 0 16,-6 0 0-16,0 0 0 0,7 0 0 0,2 0 0 15,-9 0 0-15,0 0 0 0,10 0 1 0,-1 0-1 16,-9 0 1-16,0 0-1 0,9 0 1 0,1 0-1 15,-10 0 2-15,0 0-2 0,9 0 3 0,-2 0-3 0,-7 0 3 16,0 0-3-16,0 0 4 0,11-3-4 0,-11 3 5 16,0 0-5-16,0 0 6 0,9-3-6 0,-9 3 7 15,0 0-7-15,0 0 8 0,0 0-8 0,0 0 9 16,0 0-9-16,7-2 10 0,0 2-10 0,-7 0 9 0,0 0-9 16,0 0 10-16,9 0-10 0,-9 0 9 0,0 0-9 15,0 0 10-15,7 0-10 0,-7 0 8 0,0 0-8 16,0 0 8-16,12 2-8 0,-12-2 7 0,0 0-7 15,7 3 8-15,4-1-8 0,-11-2 7 0,0 0-7 0,12 0 8 16,0 0-8-16,-12 0 3 0,0 0-3 0,14 0 3 16,-3 0-3-16,-11 0 1 0,0 0-1 0,12 0 2 15,1 0-2-15,-13 0 2 0,0 0-2 0,12 0 3 16,-1 0-3-16,-11 0 1 0,0 0-1 0,10 0 2 16,6 0-2-16,-16 0 2 0,0 0-2 0,18 0 2 15,-4 0-2-15,-14 0 2 0,0 0-2 0,10-2 2 16,1 0-2-16,-11 2 2 0,0 0-2 0,11-1 3 15,-1-1-3-15,-10 2 4 0,0 0-4 0,11 0 4 16,-4 0-4-16,-7 0 4 0,0 0-4 0,9 0 4 16,1 0-4-16,-10 0 3 0,0 0-3 0,13 0 4 0,-1 0-4 15,-12 0 2-15,0 0-2 0,10 0 2 0,-2 0-2 16,-8 0 2-16,0 0-2 0,7 0 3 0,0 0-3 16,-7 0 2-16,0 0-2 0,7 0 3 0,-7 0-3 15,0 0 1-15,0 0-1 0,9 0 2 0,-9 0-2 16,0 0 1-16,0 0-1 0,0 0 1 0,10 0-1 15,-10 0 0-15,0 0 0 0,7 0 1 0,-7 0-1 16,0 0 1-16,0 0-1 0,13 0 1 0,-8 2-1 16,-5-2 1-16,0 0-1 0,7 3 1 0,0-1-1 0,-7-2 0 15,0 0 0-15,7 0 1 0,0 0-1 0,-7 0 1 16,0 0-1-16,0 0 1 0,9 0-1 0,-9 0 1 0,0 0-1 16,0 0 1-16,7 0-1 0,-7 0 2 0,0 0-2 15,0 0 2-15,12 1-2 0,-12-1 2 0,0 0-2 16,0 0 2-16,9 6-2 0,-9-6 1 0,0 0-1 15,0 0 2-15,11 0-2 0,-11 0 1 0,0 0-1 16,8 0 2-16,5 0-2 0,-13 0 2 0,0 0-2 0,12 0 2 16,1 0-2-16,-13 0 2 0,0 0-2 0,10-2 3 15,1 0-3-15,-11 2 3 0,0 0-3 0,9-2 4 16,-2 2-4-16,-7 0 2 0,0 0-2 0,7 0 3 16,3 0-3-16,-10 0 2 0,0 0-2 0,13 0 2 15,1 0-2-15,-14 0 0 0,0 0 0 0,17 0 1 16,3 0-1-16,-20 0 0 0,0 0 0 0,21 0 0 15,-9 0 0-15,-12 0 0 0,0 0 0 0,11 0 0 16,-2 0 0-16,-9 0 0 0,0 0 0 0,8 2 0 16,1 2 0-16,-9-4 0 0,0 0 0 0,11 3 0 15,1-1 0-15,-12-2 0 0,0 0 0 0,9 2 0 0,2-2 0 16,-11 0 0-16,0 0 0 0,10-2 0 0,1 0 0 16,-11 2 0-16,0 0 0 0,5-2 1 0,2 2-1 15,-7 0 1-15,0 0-1 0,7 0 2 0,-2 0-2 16,-5 0 1-16,0 0-1 0,8 0 2 0,-8 0-2 15,0 0 2-15,0 0-2 0,8 0 3 0,-8 0-3 16,0 0 4-16,0 0-4 0,0 0 5 0,9 0-5 16,-9 0 5-16,0 0-5 0,0 0 6 0,7 0-6 0,-7 0 6 15,0 0-6-15,0 0 7 0,0 0-7 0,0 0 5 16,0 0-5-16,7-1 6 0,-7 1-6 0,0 0 2 16,0 0-2-16,0 0 3 0,0 0-3 0,0 0 1 0,0 0-1 15,7 0 2-15,-7 0-2 0,0 0 0 0,0 0 0 16,0 0 1-16,0 0-1 0,0 0 0 0,0 0 0 15,4 7 0-15,-4-7 0 0,0 0 0 0,0 0 0 16,0 0 0-16,0 0 0 0,0 0 0 0,0 0 0 0,0 0 0 16,0 0 0-16,0 0 0 0,0 0 0 0,0 0 0 15,0 0 0-15,0 0 0 0,0 0 0 0,0 0 0 16,0-7 0-16,0 7 0 0,0 0 0 0,0 0 0 16,0 0 0-16,0 0 0 0,0 0 0 0,0 0 0 15,0 0 0-15,0 0 0 0,0 0 0 0,0 0 1 16,0 0-1-16,0 0 1 0,0 0-1 0,0 0 1 15,0 0-1-15,0 0 2 0,0 0-2 0,0 0 2 16,0 0-2-16,0 0 2 0,0 0-2 0,0 0 2 16,0 0-2-16,0 0 2 0,0 0-2 0,0 0 3 15,0 0-3-15,0 0 2 0,0 0-2 0,0 0 3 0,0 0-3 16,0 0 1-16,0 0-1 0,0 0 2 0,0 0-2 16,0 0 1-16,0 0-1 0,0 0 2 0,0 0-2 15,0 0 1-15,0 0-1 0,0 0 1 0,0 0-1 16,0 0 1-16,0 0-1 0,0 0 1 0,0 0-1 15,0 0 1-15,0 0-1 0,0 0 2 0,0 0-2 16,0 0 1-16,0 0-1 0,0 0 2 0,0 0-2 16,0 0 1-16,0 0-1 0,7-6 2 0,-7 6-2 0,0 0 1 15,0 0-1-15,0 0 1 0,0 0-1 0,0 0 0 16,0 0 0-16,0 0 1 0,0 0-1 0,0 0 0 16,0 0 0-16,5-8 0 0,-5 8 0 0,0 0 0 0,0 0 0 15,5-12 0-15,1 3 0 0,-6 9 0 0,0 0 0 16,7-10 1-16,-2-1-1 0,-5 11 0 0,0 0 0 15,4-10 1-15,-3 0-1 0,-1 10 0 0,0 0 0 16,4-11 1-16,-1 1-1 0,-3 10 0 0,0 0 0 0,6-11 0 16,-1-6 0-16,-5 17 0 0,0 0 0 15,5-17 0-15,-1 3 0 0,-4 14-1 0,0 0 1 0,2-10-1 16,1 3 1-16,-3 7-2 0,0 0 2 0,4-7-1 16,-1 0 1-16,-3 7-2 0,0 0 2 0,4-9-2 15,1-1 2-15,-5 10-1 0,0 0 1 0,5-11-1 16,1 1 1-16,-6 10-1 0,0 0 1 0,5-7 0 15,-5 7 0-15,0 0 0 0,0 0 0 0,0 0 0 16,2-7 0-16,-2 7 0 0,0 0 0 0,0 0 0 16,0 0 0-16,0 0 0 0,0 0 0 0,-7 0 0 15,7 0 0-15,0 0 0 0,0 0 0 0,-6 7 0 16,3 2 0-16,3-9 0 0,0 0 0 0,-7 10 0 16,-2-1 0-16,9-9 0 0,0 0 0 0,-11 7 0 0,1 1 0 15,10-8 0-15,0 0 0 0,-9 12 0 0,-2 2 0 16,11-14 0-16,0 0 0 0,-14 18 0 0,-2 4 0 15,16-22 0-15,0 0 0 0,-15 23 0 0,2-6 0 16,13-17-1-16,0 0 1 0,-12 21-1 0,-1 3 1 16,13-24-1-16,0 0 1 0,-12 24-1 0,-6 0 1 15,18-24-1-15,0 0 1 0,-17 21-1 0,4-5 1 0,13-16-1 16,0 0 1-16,-12 15 0 0,2 3 0 0,10-18-1 16,0 0 1-16,-13 17 0 0,-4-2 0 0,17-15 0 15,0 0 0-15,-16 14 0 0,7-2 0 0,9-12 0 0,0 0 0 16,-11 11 0-16,1 1 0 0,10-12 0 0,0 0 0 15,-9 15 1-15,0 5-1 0,9-20 1 0,0 0-1 16,-9 19 1-16,-1-2-1 0,10-17 1 0,0 0-1 16,-9 15 1-16,4 1-1 0,5-16 0 0,0 0 0 15,-6 16 1-15,-3-1-1 0,9-15 0 0,0 0 0 0,-8 12 0 16,2-3 0-16,6-9 0 0,0 0 0 0,-3 7 1 16,3-7-1-16,0 0 0 0,0 0 0 0,-7 8 0 15,7-8 0-15,0 0 0 0,0 0 0 0,0 0 0 16,-7 7 0-16,7-7 0 0,0 0 0 0,0 0 0 15,0 0 0-15,0 0 0 0,0 0 0 0,0 0 0 16,0 0 0-16,0 0 0 0,0 0 0 0,5-7 0 16,6-10 0-16,-11 17-1 0,0 0 1 0,17-31 0 15,8-9 0-15,-25 40 0 0,0 0 0 0,30-43 0 16,9-7 0-16,-39 50 0 0,0 0 0 0,40-50 0 16,4-1 0-16,-44 51 0 0,0 0 0 0,43-50 0 0,-1-2 0 15,-42 52 0-15,0 0 0 0,39-53 0 0,-6-3 0 16,-33 56-1-16,0 0 1 0,32-48 0 0,0 11 0 15,-32 37-1-15,0 0 1 0,30-27-1 0,-5 8 1 16,-25 19-2-16,0 0 2 0,21-14-1 0,-7 5 1 16,-14 9-2-16,0 0 2 0,10-5-2 0,-3 3 2 15,-7 2-3-15,0 0 3 0,0 0-2 0,9 0 2 16,-9 0-3-16,0 0 3 0,0 0-2 0,0 0 2 0,0 0-3 16,0 0 3-16,0 0-3 0,4 12 3 0,-4-12-4 15,0 0 4-15,0 13-3 0,-2 2 3 0,2-15-4 0,0 0 4 16,-5 17-3-16,-6 4 3 0,11-21-2 0,0 0 2 15,-10 21-2-15,3-4 2 0,7-17-1 0,0 0 1 16,-9 16 0-16,0-1 0 0,9-15 0 0,0 0 0 16,-11 14 0-16,-3 0 0 0,14-14 0 0,0 0 0 15,-16 14 0-15,-3 2 0 0,19-16 0 0,0 0 0 16,-19 19 0-16,1 0 0 0,18-19 0 0,0 0 0 0,-18 22 1 16,-6 1-1-16,24-23 0 0,0 0 0 0,-23 20 1 15,1-1-1-15,22-19 1 0,0 0-1 0,-22 19 1 16,-5 4-1-16,27-23 1 0,0 0-1 0,-26 24 2 15,-4 4-2-15,30-28 2 0,0 0-2 0,-34 26 2 16,-5-2-2-16,39-24 0 0,0 0 0 0,-39 24 1 16,2 6-1-16,37-30 0 0,0 0 0 0,-33 31 1 15,3-2-1-15,30-29 0 0,0 0 0 0,-27 28 0 16,1 0 0-16,26-28 0 0,0 0 0 0,-26 26 1 16,-1 0-1-16,27-26 1 0,0 0-1 0,-30 22 1 0,4-5-1 15,26-17 2-15,0 0-2 0,-25 18 3 0,2-4-3 16,23-14 2-16,0 0-2 0,-18 12 2 0,8-2-2 15,10-10 1-15,0 0-1 0,-7 9 2 0,1-1-2 16,6-8 0-16,0 0 0 0,-7 7 1 0,0-2-1 16,7-5 0-16,0 0 0 0,0 0 0 0,-8 7 0 15,8-7 0-15,0 0 0 0,0 0 0 0,0 0 0 16,0 0 0-16,0 0 0 0,0 0 0 0,0 0 0 0,0 0 0 16,0 0 0-16,0 0 0 0,8-3 0 0,-8 3 0 15,0 0 0-15,13-7 0 0,10-7 0 0,-23 14 0 16,0 0 0-16,28-22 0 0,0-3 0 0,-28 25 0 0,0 0 0 15,28-32 0-15,2-10 0 0,-30 42 0 0,0 0 0 16,32-50 0-16,2-9 0 0,-34 59-1 0,0 0 1 16,38-57 0-16,5 8 0 0,-43 49-1 0,0 0 1 15,47-48-1-15,3 5 1 0,-50 43-1 0,0 0 1 0,47-40 0 16,-4 5 0-16,-43 35-1 0,0 0 1 0,38-36 0 16,1-2 0-16,-39 38-1 0,0 0 1 0,36-42 0 15,-5-3 0-15,-31 45 0 0,0 0 0 0,30-41 0 16,-3 8 0-16,-27 33 0 0,0 0 0 0,21-24 0 15,-7 8 0-15,-14 16 0 0,0 0 0 0,11-10 0 16,-4 5 0-16,-7 5 0 0,0 0 0 0,0 0 0 16,8-4 0-16,-8 4 0 0,0 0 0 0,0 0 0 15,0 0 0-15,0 0 0 0,0 0 0 0,0 0 0 16,0 0 0-16,0 0 0 0,0 0 0 0,-8 12 0 16,-6-1 0-16,14-11 0 0,0 0 0 0,-15 12 0 15,1 2 0-15,14-14 0 0,0 0 0 0,-16 19 0 16,-5 7 0-16,21-26 0 0,0 0 0 0,-19 27 0 0,3 4 0 15,16-31 0-15,0 0 0 0,-18 32 0 0,-6-1 0 16,24-31 0-16,0 0 0 0,-30 34 0 0,-4 8 0 16,34-42 0-16,0 0 0 0,-40 45 0 0,-6 2 0 15,46-47 0-15,0 0 0 0,-46 50 0 0,-4 7 0 16,50-57 0-16,0 0 0 0,-44 60 0 0,6 1 0 16,38-61 0-16,0 0 0 0,-39 57 0 0,2-7 0 0,37-50 0 15,0 0 0-15,-37 47 0 0,-2-5 0 0,39-42 0 16,0 0 0-16,-39 36 0 0,7-3 0 0,32-33 0 0,0 0 0 15,-28 27 0-15,3-6 0 0,25-21 0 0,0 0 0 16,-21 12 0-16,7-10 0 0,14-2-2 0,0 0 2 16,-9-7-2-16,6-7 2 0,-1 0-1221 0</inkml:trace>
  <inkml:trace contextRef="#ctx0" brushRef="#br0" timeOffset="-8889.46">26031 14480 147 0,'0'0'0'0,"-3"8"0"0,-8 11 0 0,11-19 4 15,0 0-4-15,-10 19 4 0,3-8-4 0,7-11 7 16,0 0-7-16,-4 12 7 0,-3 0-7 0,7-12 5 0,0 0-5 16,-5 12 6-16,-2 0-6 0,7-12 3 0,0 0-3 15,-7 14 4-15,3 2-4 0,4-16 2 0,0 0-2 16,-2 15 3-16,2 1-3 0,0-16 3 0,0 0-3 16,-3 20 3-16,1 6-3 0,2-26 5 0,0 0-5 0,0 25 6 15,2-8-6-15,-2-17 12 0,0 0-12 0,9 22 12 16,8 15-12-16,-17-37 28 0,0 0-28 15,18 33 29-15,-7-18-29 0,-11-15 24 0,0 0-24 0,7 9 25 16,-7-9-25-16,0 0 25 0,0 0-25 0,17 3 26 16,8-18-26-16,-25 15 25 0,0 0-25 0,25-21 25 15,-6-1-25-15,-19 22 15 0,0 0-15 0,14-21 16 16,-3 2-16-16,-11 19 8 0,0 0-8 0,7-19 8 16,-4-2-8-16,-3 21 4 0,0 0-4 0,0-21 4 15,-1 2-4-15,1 19 1 0,0 0-1 0,-6-19 1 16,-4-2-1-16,10 21 0 0,0 0 0 0,-14-20 1 15,-4-3-1-15,18 23 0 0,0 0 0 0,-18-21 0 0,-5 4 0 16,23 17 0-16,0 0 0 0,-23-19 1 0,2 0-1 16,21 19 0-16,0 0 0 0,-19-17 1 0,3 8-1 15,16 9 2-15,0 0-2 0,-16-3 3 0,-1 3-3 16,17 0 8-16,0 0-8 0,-16 1 9 0,2 4-9 16,14-5 15-16,0 0-15 0,-13 13 16 0,-3 7-16 15,16-20 22-15,0 0-22 0,-16 23 23 0,2 1-23 0,14-24 19 16,0 0-19-16,-12 28 20 0,-4 6-20 0,16-34 18 15,0 0-18-15,-14 35 19 0,-2-4-19 0,16-31 24 16,0 0-24-16,-10 30 25 0,-1-5-25 0,11-25 27 16,0 0-27-16,-4 23 27 0,4 1-27 0,0-24 19 0,0 0-19 15,6 21 20-15,1-4-20 0,-7-17 14 0,0 0-14 16,10 14 15-16,4-5-15 0,-14-9 6 0,0 0-6 16,25 5 6-16,10-3-6 0,-35-2 2 0,0 0-2 15,37-5 2-15,-1-8-2 0,-36 13 3 0,0 0-3 0,28-13 3 16,-9 2-3-16,-19 11 5 0,0 0-5 0,14-7 6 15,-1 0-6-15,-13 7 7 0,0 0-7 0,12-7 8 16,-1 0-8-16,-11 7 6 0,0 0-6 0,7-8 6 16,-2-1-6-16,-5 9 4 0,0 0-4 0,4-10 4 15,-1-6-4-15,-3 16 2 0,0 0-2 0,2-21 3 16,-2-5-3-16,0 26 2 0,0 0-2 0,-2-27 2 16,-3-4-2-16,5 31 2 0,0 0-2 0,-7-30 2 15,0 4-2-15,7 26 2 0,0 0-2 0,-7-20 3 16,-2 6-3-16,9 14 4 0,0 0-4 0,-11-11 5 15,1 4-5-15,10 7 8 0,0 0-8 0,-9-5 8 16,-2 2-8-16,11 3 10 0,0 0-10 0,-14 0 10 0,-5 3-10 16,19-3 9-16,0 0-9 0,-21 9 9 0,3 5-9 15,18-14 7-15,0 0-7 0,-14 15 8 0,3 3-8 16,11-18 6-16,0 0-6 0,-12 19 6 0,-2 1-6 16,14-20 3-16,0 0-3 0,-14 21 3 0,3 2-3 15,11-23 1-15,0 0-1 0,-9 26 1 0,1 1-1 16,8-27 2-16,0 0-2 0,-8 33 2 0,5 0-2 0,3-33 6 15,0 0-6-15,0 31 6 0,3-5-6 0,-3-26 10 16,0 0-10-16,6 23 10 0,1-4-10 0,-7-19 13 16,0 0-13-16,12 17 13 0,8 2-13 0,-20-19 8 15,0 0-8-15,22 16 8 0,3-4-8 0,-25-12 8 0,0 0-8 16,25 7 9-16,-2-6-9 0,-23-1 8 0,0 0-8 16,23-5 9-16,3-10-9 0,-26 15 7 0,0 0-7 15,21-19 7-15,-5 3-7 0,-16 16 7 0,0 0-7 16,13-17 7-16,-1-4-7 0,-12 21 3 0,0 0-3 0,7-26 4 15,-5-5-4-15,-2 31 1 0,0 0-1 0,-4-31 2 16,-1 3-2-16,5 28 0 0,0 0 0 0,-11-28 1 16,1 1-1-16,10 27 0 0,0 0 0 0,-18-28 0 15,0 2 0-15,18 26 0 0,0 0 0 0,-19-24 0 16,-2-1 0-16,21 25 0 0,0 0 0 0,-21-24 0 16,5 3 0-16,16 21 0 0,0 0 0 0,-16-15 0 15,0 5 0-15,16 10 1 0,0 0-1 0,-9-4 1 16,0 4-1-16,9 0 1 0,0 0-1 0,0 0 2 15,-12 10-2-15,12-10 3 0,0 0-3 0,-9 16 4 0,-3 7-4 16,12-23 2-16,0 0-2 0,-12 25 3 0,1 1-3 16,11-26 1-16,0 0-1 0,-7 26 2 0,3 0-2 15,4-26 2-15,0 0-2 0,-1 30 2 0,-1 6-2 16,2-36 0-16,0 0 0 0,2 36 1 0,7 1-1 16,-9-37 0-16,0 0 0 0,14 31 0 0,5-9 0 15,-19-22 0-15,0 0 0 0,23 19 0 0,5 1 0 16,-28-20 0-16,0 0 0 0,28 15 1 0,-3-6-1 15,-25-9 0-15,0 0 0 0,23 3 1 0,2-5-1 0,-25 2 0 16,0 0 0-16,26-8 0 0,-1-6 0 0,-25 14-1 16,0 0 1-16,19-17 0 0,1-4 0 0,-20 21-1 15,0 0 1-15,14-24 0 0,-5-2 0 0,-9 26-1 16,0 0 1-16,5-26 0 0,-3 0 0 0,-2 26-1 0,0 0 1 16,-2-24 0-16,-5-6 0 0,7 30-1 0,0 0 1 15,-12-28 0-15,-6 2 0 0,18 26-1 0,0 0 1 16,-20-22 0-16,-1 5 0 0,21 17 0 0,0 0 0 15,-23-18 0-15,2-2 0 0,21 20 1 0,0 0-1 0,-19-19 1 16,-1 6-1-16,20 13 2 0,0 0-2 0,-17-6 2 16,6 6-2-16,11 0 1 0,0 0-1 0,-9 10 1 15,-1 14-1-15,10-24 0 0,0 0 0 0,-7 38 1 16,7 12-1-16,0-50 0 0,0 0 0 0,5 63 0 16,4 15 0-16,0 1-848 0</inkml:trace>
  <inkml:trace contextRef="#ctx0" brushRef="#br0" timeOffset="6754.73">25777 14715 102 0,'0'0'0'0,"0"0"0"0,0 0 0 0,0 0 6 15,0 0-6-15,0 0 7 0,0 0-7 0,0 0 21 0,0 0-21 16,8-23 22-16,-5 10-22 0,-3 13 24 0,0 0-24 16,4-18 24-16,-1 3-24 0,-3 15 34 0,0 0-34 15,5-12 35-15,-1 5-35 0,-4 7 28 0,0 0-28 16,0 0 29-16,0 0-29 0,0 0 27 0,0 0-27 16,3-7 27-16,-3 7-27 0,0 0 23 0,0 0-23 15,0 0 24-15,-7-9-24 0,7 9 25 0,0 0-25 0,0 0 26 16,0 0-26-16,0 0 22 0,0 0-22 0,0 0 23 15,0 0-23-15,0 0 20 0,0 0-20 0,0-7 21 16,0 7-21-16,0 0 17 0,0 0-17 0,0 0 17 16,0 0-17-16,0 0 16 0,0 0-16 0,0 0 16 15,0 0-16-15,0 0 12 0,0 0-12 0,0-7 12 16,0 7-12-16,0 0 11 0,0 0-11 0,-8-12 11 16,1 7-11-16,7 5 7 0,0 0-7 0,0 0 7 15,-15-7-7-15,15 7 6 0,0 0-6 0,-8-2 7 16,1 2-7-16,7 0 9 0,0 0-9 0,0 0 10 0,0 0-10 15,0 0 11-15,0 0-11 0,-8 0 11 0,8 0-11 16,0 0 14-16,0 0-14 0,0 0 15 0,11 11-15 16,-11-11 19-16,0 0-19 0,21 15 20 0,15 9-20 15,-36-24 26-15,0 0-26 0,42 30 27 0,0-1-27 16,-42-29 24-16,0 0-24 0,43 33 25 0,1 5-25 16,-44-38 20-16,0 0-20 0,44 40 20 0,-7 7-20 15,-37-47 16-15,0 0-16 0,32 43 17 0,-8-10-17 0,-24-33 17 16,0 0-17-16,28 31 18 0,8 7-18 0,-36-38 17 15,0 0-17-15,30 33 17 0,-16-16-17 0,-14-17 14 16,0 0-14-16,9 12 15 0,1-1-15 0,-10-11 17 0,0 0-17 16,13 7 17-16,-13-7-17 0,0 0 13 0,0 0-13 15,5 3 13-15,-5-3-13 0,0 0 4 0,0 0-4 16,0 0 5-16,9 2-5 0,-9-2 0 0,0 0 0 16,1-7 1-16,-2-12-1 0,1 19-1 0,0 0 1 0,-4-33 0 15,1-15 0-15,-1-1-810 0</inkml:trace>
  <inkml:trace contextRef="#ctx0" brushRef="#br0" timeOffset="7503.22">26121 14320 841 0,'0'0'0'0,"0"0"0"16,-12 0 0-16,12 0 0 0,0 0 0 0,-10 0 0 0,1 0 0 15,9 0-1-15,0 0 1 0,-7 0-1 0,-2 0 1 16,9 0-1-16,0 0 1 0,-11 2 0 0,4 2 0 16,7-4-1-16,0 0 1 0,-10 5 0 0,-5 5 0 15,15-10 0-15,0 0 0 0,-17 14 0 0,-1 7 0 16,18-21 0-16,0 0 0 0,-19 22 0 0,10-1 0 16,9-21 2-16,0 0-2 0,-4 26 2 0,-1 9-2 15,5-35 6-15,0 0-6 0,0 39 6 0,2 3-6 0,-2-42 10 16,0 0-10-16,5 45 11 0,4 3-11 15,-9-48 14-15,0 0-14 0,9 56 15 0,-2 8-15 0,-7-64 18 16,0 0-18-16,7 69 18 0,2 0-18 0,-9-69 16 0,0 0-16 16,10 57 16-16,-1-17-16 0,-9-40 10 0,0 0-10 15,5 28 11-15,1-4-11 0,-6-24 7 0,0 0-7 16,0 17 7-16,0-5-7 0,0-12 8 0,0 0-8 16,0 0 9-16,-14 4-9 0,14-4 13 0,0 0-13 15,-11-10 14-15,2-13-14 0,9 23 19 0,0 0-19 16,-7-38 19-16,2-17-19 0,5 55 17 0,0 0-17 0,-4-68 18 15,4-3-18-15,0 71 13 0,0 0-13 0,0-66 14 16,2 8-14-16,-2 58 13 0,0 0-13 0,0-51 14 16,0 12-14-16,0 39 8 0,0 0-8 0,-2-38 9 15,-5-2-9-15,7 40 8 0,0 0-8 0,-5-37 8 16,0 6-8-16,5 31 6 0,0 0-6 0,-6-24 7 16,-2 5-7-16,8 19 5 0,0 0-5 0,-9-14 6 15,2 2-6-15,7 12 5 0,0 0-5 0,-6-10 6 16,6 10-6-16,0 0 5 0,0 0-5 0,-5-7 6 15,5 7-6-15,0 0 6 0,0 0-6 0,0 0 6 0,-3 14-6 16,3-14 6-16,0 0-6 0,1 22 7 16,-1 21-7-16,0-43 5 0,0 0-5 0,-1 52 6 0,1 4-6 15,0-56 5-15,0 0-5 0,5 64 5 0,4 8-5 16,-9-72 4-16,0 0-4 0,7 76 4 0,-4 14-4 16,-3-90 1-16,0 0-1 0,2 87 2 0,-2-18-2 15,0-69 0-15,0 0 0 0,-3 66 1 0,-4 0-1 0,7-66 0 16,0 0 0-16,-8 64 0 0,1-5 0 0,7-59 0 15,0 0 0-15,-7 51 0 0,2-14 0 0,5-37 0 16,0 0 0-16,-2 26 1 0,1-11-1 0,1-15 0 16,0 0 0-16,-2 11 1 0,-2-4-1 0,4-7 1 0,0 0-1 15,0 0 1-15,-14-23-1 0,14 23 0 0,0 0 0 16,-7-33 1-16,5-19-1 0,2 52-1 0,0 0 1 16,0-58-1-16,4-8 1 0,-1 0-928 0</inkml:trace>
  <inkml:trace contextRef="#ctx0" brushRef="#br0" timeOffset="7803.12">25818 14452 662 0,'0'0'0'0,"0"0"0"15,-7 7 0-15,7-7 0 0,0 0 0 0,0 0 1 16,-4 7-1-16,4-7 1 0,0 0-1 0,0 0 2 15,0 0-2-15,0 0 12 0,0 0-12 0,0 0 12 16,0 0-12-16,0 0 21 0,0 0-21 0,0 0 21 0,-1 10-21 16,1-10 24-16,0 0-24 0,5 21 25 0,0 15-25 15,-5-36 28-15,0 0-28 0,13 44 29 0,4-3-29 16,-17-41 23-16,0 0-23 0,27 43 23 0,12 6-23 16,-39-49 16-16,0 0-16 0,44 48 16 0,3-3-16 15,-47-45 11-15,0 0-11 0,46 37 12 0,-14-15-12 16,-32-22 7-16,0 0-7 0,28 21 7 0,-3 0-7 15,-25-21 0-15,0 0 0 0,19 17 0 0,-8-7 0 0,-1 1-655 16</inkml:trace>
  <inkml:trace contextRef="#ctx0" brushRef="#br0" timeOffset="8044.39">25940 14288 471 0,'0'0'0'0,"2"17"0"16,3 31 0-16,-5-48-3 0,0 0 3 0,5 59-2 16,0 7 2-16,-5-66 1 0,0 0-1 0,7 67 1 15,1 1-1-15,-8-68 10 0,0 0-10 0,5 76 11 16,-3 14-11-16,-2-90 11 0,0 0-11 0,-2 92 12 15,-2-8-12-15,4-84 14 0,0 0-14 0,-5 73 15 16,-4-12-15-16,0-1-346 0</inkml:trace>
  <inkml:trace contextRef="#ctx0" brushRef="#br0" timeOffset="34078.18">25968 14831 259 0,'0'0'0'0,"0"0"0"0,12-19 0 15,-12 19 0-15,0 0 0 0,9-12 0 0,-2 5 0 16,-7 7 1-16,0 0-1 0,0 0 1 0,-3-7-1 15,3 7 9-15,0 0-9 0,-7-5 9 0,-6 0-9 16,13 5 27-16,0 0-27 0,-16-2 27 0,-3 2-27 16,19 0 27-16,0 0-27 0,-18 0 28 0,10 0-28 15,8 0 31-15,0 0-31 0,0 0 31 0,-9 0-31 0,9 0 50 16,0 0-50-16,0 0 51 0,0 0-51 0,0 0 53 16,0 0-53-16,-4 8 54 0,6 3-54 0,-2-11 52 15,0 0-52-15,3 15 53 0,1 10-53 0,-4-25 44 16,0 0-44-16,4 29 44 0,-3 0-44 0,-1-29 42 15,0 0-42-15,0 33 42 0,-1 9-42 0,1-42 34 0,0 0-34 16,-4 40 35-16,-1-13-35 0,5-27 28 0,0 0-28 16,-7 33 28-16,-2 14-28 0,9-47 23 0,0 0-23 15,-9 55 24-15,4 11-24 0,5-66 18 0,0 0-18 16,-4 68 18-16,1 1-18 0,3-69 8 0,0 0-8 0,-2 67 9 16,4 3-9-16,-2-70 5 0,0 0-5 0,1 69 5 15,1 14-5-15,-2-83 2 0,0 0-2 0,4 83 3 16,3-7-3-16,-7-76 2 0,0 0-2 0,7 71 2 15,0-12-2-15,-7-59 3 0,0 0-3 0,7 59 3 16,0 10-3-16,-7-69 2 0,0 0-2 0,9 73 3 16,1-1-3-16,-10-72 2 0,0 0-2 0,13 63 3 15,-1-13-3-15,-12-50 1 0,0 0-1 0,14 48 2 16,4 8-2-16,-18-56 2 0,0 0-2 0,17 57 2 0,-1 2-2 16,-16-59 2-16,0 0-2 0,14 57 3 0,1-4-3 15,-15-53 3-15,0 0-3 0,12 50 3 16,-5-8-3-16,-7-42 3 0,0 0-3 0,7 43 3 0,-2 9-3 15,-5-52 3-15,0 0-3 0,6 59 3 0,1 3-3 16,-7-62 1-16,0 0-1 0,5 66 2 0,-5-2-2 16,0-64 0-16,0 0 0 0,0 54 0 0,2-16 0 15,-2-38 0-15,0 0 0 0,0 36 0 0,-4 9 0 16,4-45-1-16,0 0 1 0,-5 42-1 0,1-15 1 0,4-27-2 16,0 0 2-16,0 23-2 0,-1 5 2 0,1-28-2 15,0 0 2-15,-2 27-1 0,0-2 1 0,2-25 0 16,0 0 0-16,0 19 0 0,0 0 0 0,0-19 0 15,0 0 0-15,-2 17 0 0,-1-3 0 0,3-14 1 0,0 0-1 16,-4 12 1-16,4 0-1 0,0-12 2 0,0 0-2 16,0 12 2-16,0 0-2 0,0-12 2 0,0 0-2 15,0 17 2-15,-3 9-2 0,3-26 3 0,0 0-3 0,-6 25 3 16,5-8-3-16,1-17 2 0,0 0-2 0,-2 14 2 16,0 0-2-16,2-14 1 0,0 0-1 0,-2 14 2 15,1-2-2-15,1-12 1 0,0 0-1 0,-2 10 2 16,-3 2-2-16,5-12 1 0,0 0-1 0,-6 11 2 15,6-3-2-15,0-8 1 0,0 0-1 0,0 7 1 16,0-7-1-16,0 0 0 0,0 0 0 0,0 0 1 16,0 0-1-16,0 0-1 0,0 0 1 0,9 2 0 15,0-7 0-15,-2-1-878 0</inkml:trace>
  <inkml:trace contextRef="#ctx0" brushRef="#br0" timeOffset="34678.61">25968 17866 393 0,'0'0'0'0,"0"0"17"0,0 0-17 0,-19-1 18 15,6 2-18-15,13-1 38 0,0 0-38 0,-7 7 38 16,2 4-38-16,5-11 42 0,0 0-42 0,-4 24 43 16,4 17-43-16,0-41 42 0,0 0-42 0,6 47 42 15,6 3-42-15,-12-50 36 0,0 0-36 0,12 50 36 0,2-1-36 16,-14-49 28-16,0 0-28 0,8 52 29 0,-1 12-29 15,-7-64 19-15,0 0-19 0,5 60 19 0,-3-9-19 16,-2-51 13-16,0 0-13 0,0 43 14 0,0-9-14 16,0-34 9-16,0 0-9 0,3 28 10 0,1-9-10 15,-4-19 6-15,0 0-6 0,3 12 6 0,-3-12-6 16,0 0 2-16,0 0-2 0,11 11 3 0,13-4-3 0,-24-7 2 16,0 0-2-16,30 5 2 0,6-7-2 15,-36 2 1-15,0 0-1 0,35-12 1 0,-1-9-1 0,-34 21 0 16,0 0 0-16,33-26 0 0,2 0 0 0,-35 26-2 15,0 0 2-15,36-24-2 0,1-2 2 0,-37 26-6 0,0 0 6 16,31-24-6-16,-1 7 6 0,0-1-610 0</inkml:trace>
  <inkml:trace contextRef="#ctx0" brushRef="#br0" timeOffset="35028.81">25658 18289 668 0,'0'0'0'0,"0"0"1"0,0 0-1 0,26-7 1 0,11-2-1 16,-37 9-1-16,0 0 1 0,44-14-1 0,9-7 1 16,-53 21 0-16,0 0 0 0,65-22 1 0,16-1-1 15,-81 23 10-15,0 0-10 0,76-20 10 0,-10-3-10 16,-66 23 27-16,0 0-27 0,58-22 27 0,-11 1-27 16,-47 21 35-16,0 0-35 0,39-12 35 0,-9 8-35 0,-30 4 27 15,0 0-27-15,25 0 28 0,-7 2-28 0,-18-2 21 16,0 0-21-16,8 3 22 0,-8-3-22 0,0 0-624 15</inkml:trace>
  <inkml:trace contextRef="#ctx0" brushRef="#br0" timeOffset="35478.76">25756 17880 770 0,'0'0'0'0,"0"0"14"0,0 0-14 0,0 0 14 0,-7-3-14 16,7 3 6-16,0 0-6 0,0 0 6 0,0 0-6 15,0 0 7-15,0 0-7 0,0 0 7 0,11-6-7 16,-11 6 7-16,0 0-7 0,7 6 7 0,2 6-7 16,-9-12 7-16,0 0-7 0,16 33 8 0,3 24-8 15,-19-57 7-15,0 0-7 0,18 66 7 0,-3-2-7 16,-15-64 4-16,0 0-4 0,16 62 5 0,4 2-5 16,-20-64 2-16,0 0-2 0,21 64 2 0,2-7-2 0,-23-57 1 15,0 0-1-15,18 50 2 0,-4-10-2 0,-14-40 1 16,0 0-1-16,12 31 2 0,-1-8-2 0,-11-23 3 15,0 0-3-15,17 19 3 0,4-2-3 0,-21-17 3 16,0 0-3-16,29 14 3 0,2-4-3 0,-31-10 3 0,0 0-3 16,37 2 3-16,2-9-3 0,-39 7 0 0,0 0 0 15,39-17 0-15,2-9 0 0,-41 26-2 0,0 0 2 16,40-31-2-16,1-2 2 0,-2 2-615 0</inkml:trace>
  <inkml:trace contextRef="#ctx0" brushRef="#br0" timeOffset="35761.02">25658 18365 805 0,'7'-7'0'16,"-7"7"-15"-16,0 0 15 0,33-26-14 0,16-12 14 15,-49 38-26-15,0 0 26 0,64-38-25 0,14 1 25 16,-78 37-29-16,0 0 29 0,83-34-29 0,-1-6 29 16,-82 40-16-16,0 0 16 0,80-35-15 0,-4 11 15 15,-76 24-8-15,0 0 8 0,74-19-7 0,-2 0 7 0,2 0-406 16</inkml:trace>
  <inkml:trace contextRef="#ctx0" brushRef="#br0" timeOffset="36750.46">26065 17190 124 0,'0'0'0'0,"0"7"0"16,-2 13 0-16,2-20 0 0,0 0 0 0,-3 21 0 16,-3-2 0-16,6-19 0 0,0 0 0 0,-8 26 0 15,-7 10 0-15,1 1-33 0</inkml:trace>
  <inkml:trace contextRef="#ctx0" brushRef="#br0" timeOffset="36828.36">25968 17472 102 0,'0'0'0'0,"-4"10"0"15,-8 20 0-15,12-30 0 0,0 0 0 0,-12 36 0 16,5-3 0-16,7-33 0 0,0 0 0 0,-6 29 0 16,3 1 0-16,3-30 0 0,0 0 0 0,-4 29 1 0,3 4-1 15,-1-2-18-15</inkml:trace>
  <inkml:trace contextRef="#ctx0" brushRef="#br0" timeOffset="37428.24">26072 14618 135 0,'0'0'0'0,"0"0"0"0,-9 17 0 16,9-17 0-16,0 0 0 0,-5 14 1 0,-4 2-1 0,9-16 1 16,0 0-1-16,-10 14 1 0,-1-1-1 0,11-13 2 15,0 0-2-15,-9 13 2 0,4-3-2 0,5-10 2 0,0 0-2 16,-4 17 3-16,-1 13-3 0,5-30 5 0,0 0-5 16,-7 33 6-16,2 8-6 0,5-41 9 0,0 0-9 15,-2 47 10-15,7 8-10 0,-5-55 11 0,0 0-11 16,11 62 12-16,3 9-12 0,-14-71 15 0,0 0-15 15,16 82 16-15,-4 16-16 0,-12-98 12 0,0 0-12 16,14 99 13-16,2-2-13 0,0 0-132 0</inkml:trace>
  <inkml:trace contextRef="#ctx0" brushRef="#br0" timeOffset="58036.82">25559 18323 192 0,'30'-15'0'0,"-30"15"36"0,0 0-36 0,49-30 37 0,1 1-37 16,-50 29 35-16,0 0-35 0,45-28 36 15,-1 2-36-15,-44 26 28 0,0 0-28 0,43-19 28 0,4 5-28 16,-47 14 21-16,0 0-21 0,46-8 21 0,-3 6-21 16,-43 2 14-16,0 0-14 0,40 3 14 0,-10 4-14 15,-30-7 10-15,0 0-10 0,27 9 10 0,-6 1-10 16,-21-10 7-16,0 0-7 0,21 11 8 0,-2-4-8 16,-19-7 6-16,0 0-6 0,22 6 6 0,4-2-6 15,-26-4 7-15,0 0-7 0,28 2 7 0,-3-4-7 0,-25 2 7 16,0 0-7-16,23-4 8 0,-6-1-8 0,-17 5 7 15,0 0-7-15,13-5 8 0,-6 3-8 0,0 2-355 16</inkml:trace>
  <inkml:trace contextRef="#ctx0" brushRef="#br0" timeOffset="58419.21">25772 18000 764 0,'0'0'0'0,"0"0"3"0,0 0-3 0,-25-2 3 16,8-5-3-16,17 7-3 0,0 0 3 0,-9-10-2 15,6-4 2-15,3 14-1 0,0 0 1 0,0-14-1 16,0 3 1-16,0 11-1 0,0 0 1 0,0 0-1 0,0 0 1 15,0 0-1-15,0 0 1 0,3 14 0 0,4 30 0 16,-7-44 0-16,0 0 0 0,11 53 0 0,5 9 0 16,-16-62 0-16,0 0 0 0,21 66 0 0,3 0 0 15,-24-66 0-15,0 0 0 0,37 66 0 0,9-2 0 16,-46-64 0-16,0 0 0 0,48 60 1 0,-2 1-1 16,-46-61 1-16,0 0-1 0,40 57 2 0,-4-3-2 0,-36-54 2 15,0 0-2-15,26 45 3 0,-6-11-3 0,-20-34 2 16,0 0-2-16,12 26 2 0,-5-10-2 0,-7-16 0 15,0 0 0-15,7 10 0 0,2-3 0 0,0 0-520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10/9/2020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Lecture 13: Priority-Driven Scheduling (Chapter 6)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IN" sz="3400" dirty="0"/>
              <a:t>Time-Demand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32857"/>
                <a:ext cx="10706100" cy="440599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Algorithm: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 Consider tasks one at a time from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in the order of decreasing priority.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To determine </a:t>
                </a:r>
                <a:r>
                  <a:rPr lang="en-IN" dirty="0" err="1">
                    <a:sym typeface="Wingdings" panose="05000000000000000000" pitchFamily="2" charset="2"/>
                  </a:rPr>
                  <a:t>schedulability</a:t>
                </a:r>
                <a:r>
                  <a:rPr lang="en-IN" dirty="0">
                    <a:sym typeface="Wingdings" panose="05000000000000000000" pitchFamily="2" charset="2"/>
                  </a:rPr>
                  <a:t> of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after finding </a:t>
                </a:r>
                <a:r>
                  <a:rPr lang="en-IN" dirty="0" err="1">
                    <a:sym typeface="Wingdings" panose="05000000000000000000" pitchFamily="2" charset="2"/>
                  </a:rPr>
                  <a:t>schedulability</a:t>
                </a:r>
                <a:r>
                  <a:rPr lang="en-IN" dirty="0">
                    <a:sym typeface="Wingdings" panose="05000000000000000000" pitchFamily="2" charset="2"/>
                  </a:rPr>
                  <a:t> of higher priority tasks, a job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is considered with release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being its critical instant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Total time demand of this job and other higher priority jobs released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𝑜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is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I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d>
                          <m:sSub>
                            <m:sSubPr>
                              <m:ctrlP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 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𝑓𝑜𝑟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0≤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𝑡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≤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𝑝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This job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meets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for </a:t>
                </a:r>
                <a:r>
                  <a:rPr lang="en-IN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some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If this job meets its deadline, every other job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will meet its deadline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is the </a:t>
                </a:r>
                <a:r>
                  <a:rPr lang="en-IN" i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time-demand function</a:t>
                </a:r>
                <a:br>
                  <a:rPr lang="en-IN" dirty="0">
                    <a:sym typeface="Wingdings" panose="05000000000000000000" pitchFamily="2" charset="2"/>
                  </a:rPr>
                </a:br>
                <a:endParaRPr lang="en-IN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32857"/>
                <a:ext cx="10706100" cy="4405993"/>
              </a:xfrm>
              <a:blipFill>
                <a:blip r:embed="rId2"/>
                <a:stretch>
                  <a:fillRect l="-456" t="-1798" r="-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EC9EE87-9D2F-4CC4-B4EE-9234F0DC71C0}"/>
                  </a:ext>
                </a:extLst>
              </p14:cNvPr>
              <p14:cNvContentPartPr/>
              <p14:nvPr/>
            </p14:nvContentPartPr>
            <p14:xfrm>
              <a:off x="5563080" y="788760"/>
              <a:ext cx="6422760" cy="596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EC9EE87-9D2F-4CC4-B4EE-9234F0DC71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3720" y="779400"/>
                <a:ext cx="6441480" cy="59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812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err="1"/>
              <a:t>Schedulability</a:t>
            </a:r>
            <a:r>
              <a:rPr lang="en-IN" sz="3400" dirty="0"/>
              <a:t> Test for FP tasks with Short Response 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73580"/>
                <a:ext cx="10706100" cy="4065270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>
                    <a:sym typeface="Wingdings" panose="05000000000000000000" pitchFamily="2" charset="2"/>
                  </a:rPr>
                  <a:t>Assumption</a:t>
                </a:r>
                <a:r>
                  <a:rPr lang="en-IN" dirty="0">
                    <a:sym typeface="Wingdings" panose="05000000000000000000" pitchFamily="2" charset="2"/>
                  </a:rPr>
                  <a:t>: Response times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) of tasks are smaller than or equal to their periods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Schedulability test checks the response times of all jobs of each task and verifies if it is less than the relative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b="1" u="sng" dirty="0">
                    <a:sym typeface="Wingdings" panose="05000000000000000000" pitchFamily="2" charset="2"/>
                  </a:rPr>
                  <a:t>Critical Instant</a:t>
                </a:r>
                <a:br>
                  <a:rPr lang="en-IN" dirty="0">
                    <a:sym typeface="Wingdings" panose="05000000000000000000" pitchFamily="2" charset="2"/>
                  </a:rPr>
                </a:br>
                <a:r>
                  <a:rPr lang="en-IN" dirty="0">
                    <a:sym typeface="Wingdings" panose="05000000000000000000" pitchFamily="2" charset="2"/>
                  </a:rPr>
                  <a:t>As we do not know what release time patterns may arise, we assume </a:t>
                </a:r>
                <a:br>
                  <a:rPr lang="en-IN" dirty="0">
                    <a:sym typeface="Wingdings" panose="05000000000000000000" pitchFamily="2" charset="2"/>
                  </a:rPr>
                </a:br>
                <a:r>
                  <a:rPr lang="en-IN" dirty="0">
                    <a:sym typeface="Wingdings" panose="05000000000000000000" pitchFamily="2" charset="2"/>
                  </a:rPr>
                  <a:t>the worst-case scenario</a:t>
                </a:r>
              </a:p>
              <a:p>
                <a:endParaRPr lang="en-IN" b="1" u="sng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73580"/>
                <a:ext cx="10706100" cy="4065270"/>
              </a:xfrm>
              <a:blipFill>
                <a:blip r:embed="rId2"/>
                <a:stretch>
                  <a:fillRect l="-683" t="-1349" b="-22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BA55BBB-5BFE-42F0-891E-AEAEE7E98B3A}"/>
                  </a:ext>
                </a:extLst>
              </p14:cNvPr>
              <p14:cNvContentPartPr/>
              <p14:nvPr/>
            </p14:nvContentPartPr>
            <p14:xfrm>
              <a:off x="8448120" y="5653080"/>
              <a:ext cx="2383920" cy="120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BA55BBB-5BFE-42F0-891E-AEAEE7E98B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8760" y="5643720"/>
                <a:ext cx="2402640" cy="12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0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err="1"/>
              <a:t>Schedulability</a:t>
            </a:r>
            <a:r>
              <a:rPr lang="en-IN" sz="3400" dirty="0"/>
              <a:t> Test for FP tasks with Short Response 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73580"/>
                <a:ext cx="10706100" cy="40652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b="1" u="sng" dirty="0">
                    <a:sym typeface="Wingdings" panose="05000000000000000000" pitchFamily="2" charset="2"/>
                  </a:rPr>
                  <a:t>Critical Instant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Worst-case scenario is when a job of 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experiences worst-case response time  </a:t>
                </a:r>
                <a:r>
                  <a:rPr lang="en-IN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This is observed with a worst-case combination of release times of job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with the jobs of higher priority tasks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A critical instant of 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is a time instant such that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job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released at the instant has the </a:t>
                </a: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maximum response time of all jobs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job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released at the instant has </a:t>
                </a: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response time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of a job released at the critical instant is the maximum response time and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73580"/>
                <a:ext cx="10706100" cy="4065270"/>
              </a:xfrm>
              <a:blipFill>
                <a:blip r:embed="rId2"/>
                <a:stretch>
                  <a:fillRect l="-683" t="-23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EDBAB4-35B2-4A22-8D03-92BE589C34A1}"/>
                  </a:ext>
                </a:extLst>
              </p14:cNvPr>
              <p14:cNvContentPartPr/>
              <p14:nvPr/>
            </p14:nvContentPartPr>
            <p14:xfrm>
              <a:off x="7670880" y="1485360"/>
              <a:ext cx="3690360" cy="907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EDBAB4-35B2-4A22-8D03-92BE589C34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1520" y="1476000"/>
                <a:ext cx="3709080" cy="9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90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err="1"/>
              <a:t>Schedulability</a:t>
            </a:r>
            <a:r>
              <a:rPr lang="en-IN" sz="3400" dirty="0"/>
              <a:t> Test for FP tasks with Short Response 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73580"/>
                <a:ext cx="10706100" cy="40652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b="1" u="sng" dirty="0">
                    <a:sym typeface="Wingdings" panose="05000000000000000000" pitchFamily="2" charset="2"/>
                  </a:rPr>
                  <a:t>Critical Instant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Worst-case scenario is when a job of 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experiences worst-case response time  </a:t>
                </a:r>
                <a:r>
                  <a:rPr lang="en-IN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This is observed with a worst-case combination of release times of job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with the jobs of higher priority tasks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A critical instant of 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is a time instant such that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job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released at the instant has the </a:t>
                </a: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maximum response time of all jobs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job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released at the instant has </a:t>
                </a: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response time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of a job released at the critical instant is the maximum response time and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73580"/>
                <a:ext cx="10706100" cy="4065270"/>
              </a:xfrm>
              <a:blipFill>
                <a:blip r:embed="rId2"/>
                <a:stretch>
                  <a:fillRect l="-683" t="-23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0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err="1"/>
              <a:t>Schedulability</a:t>
            </a:r>
            <a:r>
              <a:rPr lang="en-IN" sz="3400" dirty="0"/>
              <a:t> Test for FP tasks with Short Response 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73580"/>
                <a:ext cx="10706100" cy="40652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b="1" u="sng" dirty="0">
                    <a:sym typeface="Wingdings" panose="05000000000000000000" pitchFamily="2" charset="2"/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   </a:t>
                </a:r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In a fixed priority system where every job completes before the next job of the task is </a:t>
                </a:r>
                <a:b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</a:br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 released, a critical instant of any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occurs when one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is released at the same time </a:t>
                </a:r>
                <a:b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</a:br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 with a job in every higher-priority task,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and for every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=1,2,…,i-1</a:t>
                </a:r>
                <a:endParaRPr lang="en-IN" sz="2000" dirty="0">
                  <a:sym typeface="Wingdings" panose="05000000000000000000" pitchFamily="2" charset="2"/>
                </a:endParaRPr>
              </a:p>
              <a:p>
                <a:r>
                  <a:rPr lang="en-IN" b="1" u="sng" dirty="0">
                    <a:sym typeface="Wingdings" panose="05000000000000000000" pitchFamily="2" charset="2"/>
                  </a:rPr>
                  <a:t>Proof Sketch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 </a:t>
                </a:r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is the response time of the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the release time of first job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the </a:t>
                </a:r>
                <a:b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</a:br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 release time of first job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then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to the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when the first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b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</a:br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 completes, there are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IN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IN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I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 </m:t>
                                    </m:r>
                                    <m:r>
                                      <a:rPr lang="en-I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I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jobs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that will be ready for execution.</a:t>
                </a:r>
                <a:b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</a:br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 Hence total processor time demanded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and all the higher priority jobs is</a:t>
                </a:r>
                <a:b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IN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+ </m:t>
                                          </m:r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 </m:t>
                                      </m:r>
                                      <m:r>
                                        <a:rPr lang="en-IN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d>
                          <m:sSub>
                            <m:sSubPr>
                              <m:ctrlPr>
                                <a:rPr lang="en-IN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000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73580"/>
                <a:ext cx="10706100" cy="4065270"/>
              </a:xfrm>
              <a:blipFill>
                <a:blip r:embed="rId2"/>
                <a:stretch>
                  <a:fillRect l="-683" t="-2399" r="-4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2E332C-09FF-4184-A47B-0A2FAF8850B4}"/>
                  </a:ext>
                </a:extLst>
              </p14:cNvPr>
              <p14:cNvContentPartPr/>
              <p14:nvPr/>
            </p14:nvContentPartPr>
            <p14:xfrm>
              <a:off x="7161480" y="1211760"/>
              <a:ext cx="4727520" cy="5490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2E332C-09FF-4184-A47B-0A2FAF885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2120" y="1202400"/>
                <a:ext cx="4746240" cy="55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4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err="1"/>
              <a:t>Schedulability</a:t>
            </a:r>
            <a:r>
              <a:rPr lang="en-IN" sz="3400" dirty="0"/>
              <a:t> Test for FP tasks with Short Response 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73580"/>
                <a:ext cx="10706100" cy="4065270"/>
              </a:xfrm>
            </p:spPr>
            <p:txBody>
              <a:bodyPr>
                <a:normAutofit/>
              </a:bodyPr>
              <a:lstStyle/>
              <a:p>
                <a:r>
                  <a:rPr lang="en-IN" b="1" u="sng" dirty="0">
                    <a:sym typeface="Wingdings" panose="05000000000000000000" pitchFamily="2" charset="2"/>
                  </a:rPr>
                  <a:t>Proof Sketch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is equal to the smallest of all solutions of</a:t>
                </a:r>
                <a:b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𝑊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IN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,1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I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I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IN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+ </m:t>
                                          </m:r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 </m:t>
                                      </m:r>
                                      <m:r>
                                        <a:rPr lang="en-IN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d>
                          <m:sSub>
                            <m:sSubPr>
                              <m:ctrlPr>
                                <a:rPr lang="en-IN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𝜙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000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sz="2000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73580"/>
                <a:ext cx="10706100" cy="4065270"/>
              </a:xfrm>
              <a:blipFill>
                <a:blip r:embed="rId2"/>
                <a:stretch>
                  <a:fillRect l="-683" t="-1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1580E8-C50C-47D3-899B-7E09F53FF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3569201"/>
            <a:ext cx="4470399" cy="2787150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C43F58F-9E76-4F49-9864-4E828B5B7C40}"/>
              </a:ext>
            </a:extLst>
          </p:cNvPr>
          <p:cNvSpPr/>
          <p:nvPr/>
        </p:nvSpPr>
        <p:spPr>
          <a:xfrm>
            <a:off x="7326086" y="3693505"/>
            <a:ext cx="359228" cy="81642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ECCF42-32EE-415F-955A-9F544222347A}"/>
                  </a:ext>
                </a:extLst>
              </p:cNvPr>
              <p:cNvSpPr/>
              <p:nvPr/>
            </p:nvSpPr>
            <p:spPr>
              <a:xfrm>
                <a:off x="6346375" y="4509934"/>
                <a:ext cx="2097626" cy="88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I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d>
                          <m:sSub>
                            <m:sSubPr>
                              <m:ctrlP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ECCF42-32EE-415F-955A-9F5442223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375" y="4509934"/>
                <a:ext cx="2097626" cy="8808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90BBA63-4961-4FDD-8D5A-71CAFD5DD154}"/>
                  </a:ext>
                </a:extLst>
              </p14:cNvPr>
              <p14:cNvContentPartPr/>
              <p14:nvPr/>
            </p14:nvContentPartPr>
            <p14:xfrm>
              <a:off x="3856320" y="1447200"/>
              <a:ext cx="7621200" cy="3654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90BBA63-4961-4FDD-8D5A-71CAFD5DD1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46960" y="1437840"/>
                <a:ext cx="7639920" cy="36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609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err="1"/>
              <a:t>Schedulability</a:t>
            </a:r>
            <a:r>
              <a:rPr lang="en-IN" sz="3400" dirty="0"/>
              <a:t> Test for FP tasks with Short Response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330BA7-2014-407C-93AC-E1BE4586A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6" y="1949940"/>
            <a:ext cx="4819405" cy="27039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6F6ED9B-D195-43BD-A760-C1542444B6DE}"/>
                  </a:ext>
                </a:extLst>
              </p:cNvPr>
              <p:cNvSpPr/>
              <p:nvPr/>
            </p:nvSpPr>
            <p:spPr>
              <a:xfrm>
                <a:off x="865899" y="4642761"/>
                <a:ext cx="427777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/>
                  <a:t>Task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</a:rPr>
                      <m:t>(2,0.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2.5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.2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/>
                  <a:t> </a:t>
                </a:r>
              </a:p>
              <a:p>
                <a:r>
                  <a:rPr lang="en-IN" sz="1600" dirty="0"/>
                  <a:t>Time 0 is the critical instant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sz="1600" dirty="0"/>
              </a:p>
              <a:p>
                <a:r>
                  <a:rPr lang="en-IN" sz="1600" dirty="0">
                    <a:solidFill>
                      <a:srgbClr val="FF0000"/>
                    </a:solidFill>
                  </a:rPr>
                  <a:t>Response times of jobs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rgbClr val="FF0000"/>
                    </a:solidFill>
                  </a:rPr>
                  <a:t> are 0.8, 0.3, 0.2, 0.2, 0.8 and so on</a:t>
                </a:r>
              </a:p>
              <a:p>
                <a:r>
                  <a:rPr lang="en-IN" sz="1600" dirty="0">
                    <a:solidFill>
                      <a:srgbClr val="FF0000"/>
                    </a:solidFill>
                  </a:rPr>
                  <a:t>Response times of jobs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rgbClr val="FF0000"/>
                    </a:solidFill>
                  </a:rPr>
                  <a:t> are 2, 1.8, 2, 2, …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6F6ED9B-D195-43BD-A760-C1542444B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99" y="4642761"/>
                <a:ext cx="4277778" cy="1569660"/>
              </a:xfrm>
              <a:prstGeom prst="rect">
                <a:avLst/>
              </a:prstGeom>
              <a:blipFill>
                <a:blip r:embed="rId4"/>
                <a:stretch>
                  <a:fillRect l="-712" t="-1167" b="-4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0EC40A7-CDB1-4E36-BE12-2903CFAD0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229" y="2004807"/>
            <a:ext cx="4611172" cy="2554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3D0412-CF23-4E87-B010-CB52FA675AF2}"/>
                  </a:ext>
                </a:extLst>
              </p:cNvPr>
              <p:cNvSpPr/>
              <p:nvPr/>
            </p:nvSpPr>
            <p:spPr>
              <a:xfrm>
                <a:off x="6494926" y="4692397"/>
                <a:ext cx="4277778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/>
                  <a:t>Task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</a:rPr>
                      <m:t>(2,0.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2.5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.2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/>
                  <a:t> </a:t>
                </a:r>
              </a:p>
              <a:p>
                <a:r>
                  <a:rPr lang="en-IN" sz="1600" dirty="0">
                    <a:solidFill>
                      <a:srgbClr val="0070C0"/>
                    </a:solidFill>
                  </a:rPr>
                  <a:t>Phase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rgbClr val="0070C0"/>
                    </a:solidFill>
                  </a:rPr>
                  <a:t> is 1, but other two tasks are 0</a:t>
                </a:r>
                <a:br>
                  <a:rPr lang="en-IN" sz="1600" dirty="0">
                    <a:solidFill>
                      <a:srgbClr val="0070C0"/>
                    </a:solidFill>
                  </a:rPr>
                </a:br>
                <a:r>
                  <a:rPr lang="en-IN" sz="1600" dirty="0">
                    <a:solidFill>
                      <a:srgbClr val="FF0000"/>
                    </a:solidFill>
                  </a:rPr>
                  <a:t>6 is the critical instant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3D0412-CF23-4E87-B010-CB52FA675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926" y="4692397"/>
                <a:ext cx="4277778" cy="1077218"/>
              </a:xfrm>
              <a:prstGeom prst="rect">
                <a:avLst/>
              </a:prstGeom>
              <a:blipFill>
                <a:blip r:embed="rId6"/>
                <a:stretch>
                  <a:fillRect l="-712" t="-1705"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4"/>
            <a:ext cx="10972800" cy="1143000"/>
          </a:xfrm>
        </p:spPr>
        <p:txBody>
          <a:bodyPr>
            <a:normAutofit/>
          </a:bodyPr>
          <a:lstStyle/>
          <a:p>
            <a:r>
              <a:rPr lang="en-IN" sz="3400" dirty="0"/>
              <a:t>Critical Instant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15F8FD-C9AE-4693-B8DF-E81A4106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65" y="1847088"/>
            <a:ext cx="7043535" cy="42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4"/>
            <a:ext cx="10972800" cy="1143000"/>
          </a:xfrm>
        </p:spPr>
        <p:txBody>
          <a:bodyPr>
            <a:normAutofit/>
          </a:bodyPr>
          <a:lstStyle/>
          <a:p>
            <a:r>
              <a:rPr lang="en-IN" sz="3400" dirty="0"/>
              <a:t>Critical Instant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F302DA-5196-4CC1-9786-298477AB9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748" y="2101156"/>
            <a:ext cx="7613074" cy="37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12545</TotalTime>
  <Words>837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Cambria Math</vt:lpstr>
      <vt:lpstr>Century Gothic</vt:lpstr>
      <vt:lpstr>Courier New</vt:lpstr>
      <vt:lpstr>Palatino Linotype</vt:lpstr>
      <vt:lpstr>Wingdings</vt:lpstr>
      <vt:lpstr>Wingdings 2</vt:lpstr>
      <vt:lpstr>Presentation on brainstorming</vt:lpstr>
      <vt:lpstr>Lecture 13: Priority-Driven Scheduling (Chapter 6)</vt:lpstr>
      <vt:lpstr>Schedulability Test for FP tasks with Short Response Times</vt:lpstr>
      <vt:lpstr>Schedulability Test for FP tasks with Short Response Times</vt:lpstr>
      <vt:lpstr>Schedulability Test for FP tasks with Short Response Times</vt:lpstr>
      <vt:lpstr>Schedulability Test for FP tasks with Short Response Times</vt:lpstr>
      <vt:lpstr>Schedulability Test for FP tasks with Short Response Times</vt:lpstr>
      <vt:lpstr>Schedulability Test for FP tasks with Short Response Times</vt:lpstr>
      <vt:lpstr>Critical Instant</vt:lpstr>
      <vt:lpstr>Critical Instant</vt:lpstr>
      <vt:lpstr>Time-Demand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319</cp:revision>
  <dcterms:created xsi:type="dcterms:W3CDTF">2020-08-26T05:01:04Z</dcterms:created>
  <dcterms:modified xsi:type="dcterms:W3CDTF">2020-10-10T09:10:56Z</dcterms:modified>
</cp:coreProperties>
</file>