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6"/>
  </p:notesMasterIdLst>
  <p:sldIdLst>
    <p:sldId id="272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Gangadharan" initials="DG" lastIdx="1" clrIdx="0">
    <p:extLst>
      <p:ext uri="{19B8F6BF-5375-455C-9EA6-DF929625EA0E}">
        <p15:presenceInfo xmlns:p15="http://schemas.microsoft.com/office/powerpoint/2012/main" userId="d4adaaab489a7f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C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0" units="cm"/>
          <inkml:channel name="Y" type="integer" max="11008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1.35925" units="1/cm"/>
          <inkml:channelProperty channel="Y" name="resolution" value="636.30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4T08:55:42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27663 2191 169 0,'0'0'0'16,"0"0"0"-16,0 0 0 0,0 0 4 0,0 0-4 15,0 0 5-15,0 0-5 0,0 0 14 0,0 0-14 16,0 0 15-16,0 0-15 0,0 0 26 0,0 0-26 16,0 0 26-16,-12-17-26 0,12 17 30 0,0 0-30 0,0 0 30 15,0 0-30-15,0 0 26 0,0 0-26 0,0 0 27 16,-6 0-27-16,6 0 23 0,0 0-23 0,0 0 23 16,-1 12-23-16,1-12 28 0,0 0-28 0,1 5 28 15,1 2-28-15,-2-7 32 0,0 0-32 0,0 12 32 16,0 0-32-16,0-12 29 0,0 0-29 0,0 17 30 15,0 4-30-15,0-21 28 0,0 0-28 0,0 28 29 16,0 3-29-16,0-31 26 0,0 0-26 0,-2 36 27 16,-5 6-27-16,7-42 25 0,0 0-25 0,-5 43 26 15,2 6-26-15,3-49 18 0,0 0-18 0,0 41 18 0,0-5-18 16,0-36 11-16,0 0-11 0,0 32 11 0,0 0-11 16,0-32 5-16,0 0-5 0,1 25 6 0,1-8-6 15,-2-17 1-15,0 0-1 0,4 16 1 0,-1-1-1 16,-3-15 0-16,0 0 0 0,2 16 0 0,0-4 0 15,-2-12 0-15,0 0 0 0,3 8 0 0,-1 5 0 16,-2-13 0-16,0 0 0 0,3 8 0 0,3 4 0 16,-6-12 0-16,0 0 0 0,7 7 0 0,-2 2 0 15,-5-9 0-15,0 0 0 0,7 3 1 0,2-3-1 0,-9 0 2 16,0 0-2-16,11 2 2 0,-1 5-2 0,-10-7 5 16,0 0-5-16,13 4 5 0,4 1-5 0,-17-5 9 0,0 0-9 15,18 0 10-15,-2 3-10 0,-16-3 12 0,0 0-12 16,16 4 12-16,5-4-12 0,-21 0 13 0,0 0-13 15,21 0 14-15,0-4-14 0,-21 4 13 0,0 0-13 16,21-3 13-16,0-2-13 0,-21 5 15 0,0 0-15 0,18-7 16 16,-11 3-16-16,-7 4 13 0,0 0-13 0,9-5 14 15,3-4-14-15,-12 9 14 0,0 0-14 0,13-12 14 16,-1-3-14-16,-12 15 9 0,0 0-9 0,11-16 10 16,-1-5-10-16,-10 21 9 0,0 0-9 0,11-24 9 15,-2 3-9-15,-9 21 7 0,0 0-7 0,7-27 7 16,-4-13-7-16,-3 40 6 0,0 0-6 0,2-42 7 15,0 6-7-15,-2 36 11 0,0 0-11 0,3-36 11 16,1 4-11-16,-4 32 13 0,0 0-13 0,3-32 13 16,-1 4-13-16,-2 28 14 0,0 0-14 0,0-28 15 15,0 7-15-15,0 21 15 0,0 0-15 0,2-17 15 0,-1 1-15 16,-1 16 17-16,0 0-17 0,2-19 18 0,0 2-18 16,-2 17 17-16,0 0-17 0,0-19 18 0,-2 7-18 15,2 12 19-15,0 0-19 0,-2-9 20 0,2-3-20 16,0 12 18-16,0 0-18 0,0-8 19 0,0 8-19 15,0 0 18-15,0 0-18 0,-1-9 18 0,1 9-18 16,0 0 17-16,0 0-17 0,-7 0 17 0,7 0-17 16,0 0 15-16,0 0-15 0,-7 9 15 0,3-1-15 0,4-8 2 15,0 0-2-15,0 9 2 0,4 6-2 0,-1 1-1026 16</inkml:trace>
  <inkml:trace contextRef="#ctx0" brushRef="#br0" timeOffset="1866.3">28233 2639 247 0,'0'0'0'0,"0"0"0"0,0 0 0 16,0 0-2-16,0 0 2 0,0 0-2 0,0-5 2 15,0 5 1-15,0 0-1 0,0 0 1 0,0 0-1 16,0 0 12-16,0 0-12 0,0 0 13 0,-2 9-13 0,2-9 24 16,0 0-24-16,-5 12 24 0,-2 8-24 0,7-20 33 15,0 0-33-15,-7 25 34 0,-2 2-34 0,9-27 41 16,0 0-41-16,-7 30 41 0,3 4-41 0,4-34 41 0,0 0-41 15,-3 33 41-15,-3 0-41 0,6-33 41 0,0 0-41 16,-5 33 41-16,3 2-41 0,2-35 34 0,0 0-34 16,0 29 35-16,-1-5-35 0,1-24 30 0,0 0-30 15,-2 19 31-15,0-1-31 0,2-18 25 0,0 0-25 16,0 7 25-16,0-7-25 0,0 0 19 0,0 0-19 0,0 0 20 16,5 1-20-16,-5-1 16 0,0 0-16 0,0 0 16 15,0 0-16-15,0 0 11 0,0 0-11 0,9-8 12 16,2-1-12-16,-11 9 8 0,0 0-8 0,12-12 9 15,0 3-9-15,-12 9 5 0,0 0-5 0,15-10 6 16,4 5-6-16,-19 5 8 0,0 0-8 0,25 0 8 16,3 8-8-16,-28-8 14 0,0 0-14 0,23 12 15 15,-11 7-15-15,-12-19 22 0,0 0-22 0,7 21 23 16,-5 0-23-16,-2-21 25 0,0 0-25 0,-2 24 25 16,-5-5-25-16,7-19 25 0,0 0-25 0,-12 18 26 0,-8-3-26 15,20-15 25-15,0 0-25 0,-23 16 25 0,-1 1-25 16,24-17 18-16,0 0-18 0,-25 16 18 0,-1-4-18 15,26-12 16-15,0 0-16 0,-25 8 17 0,6-8-17 16,19 0 10-16,0 0-10 0,-18-3 11 0,7-9-11 16,11 12 8-16,0 0-8 0,-7-18 8 0,2 3-8 15,5 15 0-15,0 0 0 0,-2-21 1 0,6-7-1 16,-1 4-901-16</inkml:trace>
  <inkml:trace contextRef="#ctx0" brushRef="#br0" timeOffset="2242.17">28571 2542 583 0,'0'0'0'0,"0"0"0"15,11 9 0-15,-11-9 0 0,0 0 0 0,11 3 0 16,3-3 0-16,-14 0 3 0,0 0-3 0,19-5 3 0,4 2-3 15,-23 3 7-15,0 0-7 0,28 0 7 0,6 0-7 16,-34 0 11-16,0 0-11 0,35 0 12 0,-3 0-12 16,-32 0 27-16,0 0-27 0,26 8 27 0,-3 4-27 15,-23-12 19-15,0 0-19 0,16 19 19 0,-9-1-19 16,0 1-479-16</inkml:trace>
  <inkml:trace contextRef="#ctx0" brushRef="#br0" timeOffset="2393.54">28663 2736 337 0,'0'0'0'15,"13"0"0"-15,9-3 0 0,-22 3 1 0,0 0-1 16,25-2 2-16,3-2-2 0,-28 4-2 0,0 0 2 16,29-3-2-16,-3-2 2 0,1 1-192 0</inkml:trace>
  <inkml:trace contextRef="#ctx0" brushRef="#br0" timeOffset="3030.99">29289 2127 236 0,'0'0'0'0,"0"0"0"0,0 0 0 15,0 0-4-15,0 0 4 0,11 10-4 0,-6-1 4 0,-5-9-6 16,0 0 6-16,4 9-5 0,-4 3 5 0,0-12 3 15,0 0-3-15,-4 12 4 0,-3 3-4 0,7-15 28 16,0 0-28-16,-9 21 28 0,1-2-28 0,8-19 52 0,0 0-52 16,-9 14 52-16,-2 2-52 0,11-16 57 0,0 0-57 15,-14 12 57-15,-4 3-57 0,18-15 46 0,0 0-46 16,-19 9 47-16,3-2-47 0,16-7 34 0,0 0-34 16,-10 5 34-16,10-5-34 0,0 0 32 0,0 0-32 15,-8-5 32-15,8 5-32 0,0 0 26 0,0 0-26 0,6-12 26 16,-3 0-26-16,-3 12 22 0,0 0-22 0,9-16 23 15,5-8-23-15,-14 24 18 0,0 0-18 0,14-28 18 16,-1 4-18-16,-13 24 26 0,0 0-26 0,10-17 26 16,3-2-26-16,-13 19 18 0,0 0-18 0,12-21 19 15,-3 2-19-15,-9 19 18 0,0 0-18 0,5-14 18 16,-1 4-18-16,-4 10 17 0,0 0-17 0,3-6 17 16,-3 6-17-16,0 0 18 0,0 0-18 0,12 0 19 15,-4 18-19-15,-8-18 18 0,0 0-18 0,5 31 18 16,-3 9-18-16,-2-40 15 0,0 0-15 0,1 41 16 15,3-1-16-15,-4-40 13 0,0 0-13 0,3 41 14 0,-1 6-14 16,-2-47 16-16,0 0-16 0,2 49 16 0,0-1-16 16,-2-48 16-16,0 0-16 0,3 45 16 0,1-9-16 15,-4-36 10-15,0 0-10 0,2 33 11 0,-4-14-11 16,2-19 8-16,0 0-8 0,-4 18 8 0,-1-6-8 16,5-12 1-16,0 0-1 0,-7 7 2 0,-2-6-2 15,0 3-878-15</inkml:trace>
  <inkml:trace contextRef="#ctx0" brushRef="#br0" timeOffset="3263.77">29148 2715 371 0,'0'0'0'0,"14"0"0"15,15 0 0-15,-29 0 2 0,0 0-2 0,30 0 2 16,-4 0-2-16,-26 0 5 0,0 0-5 0,27 0 5 16,-3-3-5-16,-24 3 6 0,0 0-6 0,25 0 6 15,0-4-6-15,-25 4 11 0,0 0-11 0,21 0 12 16,-5 0-12-16,-16 0 15 0,0 0-15 0,12 4 16 16,0-1-16-16,1 2-279 0</inkml:trace>
  <inkml:trace contextRef="#ctx0" brushRef="#br0" timeOffset="4028.46">28621 2570 113 0,'0'0'0'0,"0"0"0"15,0 0 0-15,0 0-25 0</inkml:trace>
  <inkml:trace contextRef="#ctx0" brushRef="#br0" timeOffset="4214.6">28628 2570 169 0,'0'0'0'0,"0"0"0"15,0 0 0-15,0 0 2 0,0 0-2 0,11-4 3 16,-3 4-3-16,-8 0 8 0,0 0-8 0,9 4 8 16,2-8-8-16,-11 4 13 0,0 0-13 0,23-3 14 0,15-2-14 15,-38 5 27-15,0 0-27 0,43-7 27 0,-13 2-27 16,-30 5 60-16,0 0-60 0,23-7 60 0,0 5-60 16,-23 2 77-16,0 0-77 0,23-3 78 0,-6 3-78 15,-17 0 81-15,0 0-81 0,16 0 82 0,0 3-82 16,-16-3 65-16,0 0-65 0,16 5 65 0,-6 4-65 15,-10-9 46-15,0 0-46 0,6 12 46 0,-6 4-46 0,0-16 23 16,0 0-23-16,-2 15 23 0,-2-3-23 0,1 0-673 16</inkml:trace>
  <inkml:trace contextRef="#ctx0" brushRef="#br0" timeOffset="4665.63">28642 2708 281 0,'0'0'0'0,"0"0"0"16,0 0 0-16,0 0 0 0,0 0 0 0,14 0 0 16,6 4 0-16,-20-4 4 0,0 0-4 0,26 3 5 0,-1 1-5 15,-25-4 10-15,0 0-10 0,30 1 11 0,3 6-11 16,-33-7 16-16,0 0-16 0,30 6 17 0,-9 0-17 16,-21-6 20-16,0 0-20 0,18 4 21 0,-2 1-21 15,-16-5 38-15,0 0-38 0,12 4 39 0,-3-4-39 16,-9 0 51-16,0 0-51 0,7 0 51 0,-7 0-51 15,0 0 54-15,0 0-54 0,0 0 55 0,0 0-55 16,0 0 46-16,0 0-46 0,0 0 46 0,-10-4-46 0,10 4 40 16,0 0-40-16,-15 0 41 0,-2-5-41 0,17 5 30 15,0 0-30-15,-23-4 31 0,-7 1-31 0,30 3 25 16,0 0-25-16,-35-9 25 0,-1 2-25 0,36 7 17 0,0 0-17 16,-31-5 17-16,2 5-17 0,29 0 14 0,0 0-14 15,-23 0 14-15,9-3-14 0,0-1-705 0</inkml:trace>
  <inkml:trace contextRef="#ctx0" brushRef="#br0" timeOffset="6997.25">29106 2812 214 0,'0'0'0'0,"0"0"0"0,7-7 0 0,-7 7 3 16,0 0-3-16,0 0 4 0,9-8-4 0,-9 8 8 16,0 0-8-16,0 0 9 0,9 0-9 0,-9 0 12 15,0 0-12-15,7-4 13 0,0 2-13 0,-7 2 10 0,0 0-10 16,9-7 11-16,-1 2-11 0,-8 5 19 0,0 0-19 15,7-7 19-15,-7 7-19 0,0 0 21 0,0 0-21 16,11-5 22-16,-11 5-22 0,0 0 20 0,0 0-20 16,12-3 21-16,-5-4-21 0,-7 7 15 0,0 0-15 0,11-5 16 15,1-4-16-15,-12 9 15 0,0 0-15 16,16-7 15-16,5-5-15 0,-21 12 21 0,0 0-21 0,23-9 21 16,-2 6-21-16,-21 3 20 0,0 0-20 0,18-5 20 15,-2 1-20-15,-16 4 19 0,0 0-19 0,14-3 20 16,-3-1-20-16,-11 4 16 0,0 0-16 0,10-2 17 15,6 4-17-15,-16-2 16 0,0 0-16 0,16 4 16 16,-2-4-16-16,-14 0 15 0,0 0-15 0,9 0 16 16,-9 0-16-16,0 0 13 0,0 0-13 0,9 0 14 15,-9 0-14-15,0 0 12 0,0 0-12 0,0 0 13 16,3 7-13-16,-3-7 11 0,0 0-11 0,0 0 11 0,0 0-11 16,0 0 13-16,0 0-13 0,0 0 14 0,0 0-14 15,0 0 16-15,0 0-16 0,0 0 17 0,0 0-17 16,0 0 19-16,0 0-19 0,0 0 19 0,-7-7-19 15,7 7 23-15,0 0-23 0,-7-6 24 0,-5 3-24 16,12 3 24-16,0 0-24 0,-16 0 24 0,-3 0-24 16,19 0 22-16,0 0-22 0,-22-3 22 0,1 6-22 15,21-3 20-15,0 0-20 0,-19 3 20 0,-2-3-20 0,21 0 16 16,0 0-16-16,-21-3 17 0,-1 3-17 0,22 0 12 16,0 0-12-16,-17 0 13 0,3 0-13 0,14 0 6 15,0 0-6-15,-11 0 7 0,2 0-7 0,9 0 6 16,0 0-6-16,-7 0 6 0,7 0-6 0,0 0 5 0,0 0-5 15,0 0 6-15,-5 9-6 0,5-9 2 0,0 0-2 16,2 7 2-16,-2-7-2 0,0 0 0 0,0 0 0 16,5 8 1-16,-5-8-1 0,0 0 0 0,0 0 0 15,9 4 0-15,-2-3 0 0,-7-1 0 0,0 0 0 16,9 4 0-16,3-4 0 0,-12 0-1 0,0 0 1 0,19 0 0 16,13 0 0-16,-32 0 0 0,0 0 0 0,32-5 0 15,-6 1 0-15,-26 4 0 0,0 0 0 0,25 0 0 16,3 0 0-16,-28 0 0 0,0 0 0 0,27 0 0 15,-8 0 0-15,-19 0 0 0,0 0 0 0,16 0 1 16,-4 0-1-16,-12 0 2 0,0 0-2 0,11 0 2 16,-1-3-2-16,-10 3 5 0,0 0-5 0,9 0 5 15,0 0-5-15,-9 0 8 0,0 0-8 0,0 0 8 16,0 0-8-16,0 0 9 0,0 0-9 0,0 0 9 16,0 0-9-16,0 0 9 0,0 0-9 0,-12-5 9 0,-1 1-9 15,13 4 9-15,0 0-9 0,-15 0 9 0,-3 0-9 16,18 0 6-16,0 0-6 0,-20 0 6 0,-1 4-6 15,21-4 5-15,0 0-5 0,-21 0 5 0,-2 0-5 16,23 0 7-16,0 0-7 0,-21 0 7 0,5 5-7 16,16-5 9-16,0 0-9 0,-14 3 9 0,3 1-9 15,11-4 9-15,0 0-9 0,-7 1 10 0,7-1-10 16,0 0 8-16,0 0-8 0,0 0 8 0,0 0-8 16,0 0 6-16,0 0-6 0,0 0 7 0,0 0-7 0,0 0 4 15,0 0-4-15,11 4 4 0,-2-4-4 0,-9 0 1 16,0 0-1-16,12-4 1 0,6 3-1 0,-18 1 0 0,0 0 0 15,19 0 0-15,4 1 0 0,-23-1-1 0,0 0 1 16,20 4 0-16,-5-8 0 0,-15 4-1 0,0 0 1 16,13-1 0-16,-4-3 0 0,-9 4-2 0,0 0 2 15,7 0-1-15,-7 0 1 0,0 0-934 0</inkml:trace>
  <inkml:trace contextRef="#ctx0" brushRef="#br0" timeOffset="10695.93">27658 3613 124 0,'0'0'0'16,"0"0"0"-16,0 0 0 0,0 0 7 0,0 0-7 15,0 0 7-15,0 0-7 0,0 0 20 0,0 0-20 0,0 0 21 16,0 0-21-16,0 0 26 0,0 0-26 0,0 0 26 16,0 0-26-16,0 0 27 0,0 0-27 0,0 0 28 15,0 0-28-15,0 0 21 0,0 0-21 0,0 0 22 16,0 0-22-16,0 0 19 0,0 0-19 0,0 0 20 16,0 0-20-16,0 0 14 0,0 0-14 0,0 0 14 15,0 0-14-15,0 0 12 0,0 0-12 0,0 0 12 16,0 0-12-16,0 0 12 0,0 0-12 0,0 0 13 15,0 0-13-15,0 0 13 0,0 0-13 0,0 0 13 16,0 0-13-16,0 0 13 0,0 0-13 0,0 0 14 16,7 19-14-16,-7-19 13 0,0 0-13 0,0 16 13 15,0 5-13-15,0-21 11 0,0 0-11 0,-2 27 12 0,-3 12-12 16,5-39 5-16,0 0-5 0,-7 43 6 0,3-2-6 16,4-41 2-16,0 0-2 0,-3 47 2 0,-3-9-2 15,6-38 0-15,0 0 0 0,-7 35 0 0,2-2 0 16,5-33 0-16,0 0 0 0,-2 27 0 0,1-2 0 15,1-25-1-15,0 0 1 0,0 20 0 0,3 1 0 0,-3-21-1 16,0 0 1-16,4 19 0 0,1 5 0 16,-5-24-1-16,0 0 1 0,7 21-1 0,0-4 1 0,-7-17-2 15,0 0 2-15,11 16-1 0,-4 0 1 0,-7-16-1 16,0 0 1-16,7 15-1 0,1-3 1 0,-8-12 0 0,0 0 0 16,9 12 0-16,0-6 0 0,-9-6 0 0,0 0 0 15,9 3 0-15,0 0 0 0,-9-3 1 0,0 0-1 16,7 0 1-16,-7 0-1 0,0 0 3 0,0 0-3 15,9-6 4-15,1 2-4 0,-10 4 4 0,0 0-4 16,16-5 5-16,5-7-5 0,-21 12 5 0,0 0-5 0,23-12 6 16,-5 0-6-16,-18 12 3 0,0 0-3 0,17-19 3 15,1-2-3-15,-18 21 3 0,0 0-3 0,16-21 4 16,-4 0-4-16,-12 21 7 0,0 0-7 0,13-22 7 16,1-2-7-16,-14 24 12 0,0 0-12 0,12-26 13 15,0-2-13-15,-12 28 17 0,0 0-17 0,9-28 17 16,-2-5-17-16,-7 33 24 0,0 0-24 0,4-40 25 15,-2-5-25-15,-2 45 28 0,0 0-28 0,1-48 29 16,1 8-29-16,-2 40 30 0,0 0-30 0,2-36 30 16,0 6-30-16,-2 30 28 0,0 0-28 0,-2-22 29 15,-2 5-29-15,4 17 27 0,0 0-27 0,-1-12 27 0,1-1-27 16,0 13 23-16,0 0-23 0,0-8 24 0,0 8-24 16,0 0 23-16,0 0-23 0,-6-11 23 0,6 11-23 15,0 0 18-15,0 0-18 0,-7-1 19 0,7 1-19 16,0 0 15-16,0 0-15 0,-5 8 16 0,5 1-16 15,0-9 10-15,0 0-10 0,2 19 10 0,-2 5-10 0,0 2-785 16</inkml:trace>
  <inkml:trace contextRef="#ctx0" brushRef="#br0" timeOffset="11881.16">27972 4429 191 0,'0'0'0'0,"0"0"0"0,0 0 0 0,0 0 0 0,0 0 0 15,9-13 1-15,1-4-1 0,-10 17 0 0,0 0 0 16,13-31 0-16,1-11 0 0,-14 42 2 0,0 0-2 15,14-46 3-15,0 1-3 0,-14 45 19 0,0 0-19 16,12-42 20-16,-7 2-20 0,-5 40 36 0,0 0-36 16,6-31 37-16,-1 7-37 0,-5 24 49 0,0 0-49 0,4-21 50 15,-4 0-50-15,0 21 62 0,0 0-62 0,-2-19 63 16,-3 6-63-16,5 13 59 0,0 0-59 0,-6-13 60 16,6 13-60-16,0 0 54 0,0 0-54 0,-9-3 55 15,1 6-55-15,8-3 44 0,0 0-44 0,-9 9 45 16,3 0-45-16,6-9 39 0,0 0-39 0,-5 12 40 15,-2 7-40-15,7-19 30 0,0 0-30 0,-9 21 30 16,1 3-30-16,8-24 22 0,0 0-22 0,-8 29 23 16,5 6-23-16,3-35 11 0,0 0-11 0,-2 36 12 15,0 6-12-15,2-42 5 0,0 0-5 0,-1 36 6 0,-3 4-6 16,4-40 2-16,0 0-2 0,-2 33 2 0,6-5-2 16,-4-28 0-16,0 0 0 0,5 20 0 0,2-4 0 15,-7-16 0-15,0 0 0 0,7 9 0 0,0-6 0 16,-7-3-1-16,0 0 1 0,0 0 0 0,9 5 0 15,-9-5-1-15,0 0 1 0,0 0-1 0,0 0 1 16,0 0-1-16,0 0 1 0,7 0 0 0,-7 0 0 16,0 0 0-16,0 0 0 0,9-5 0 0,2-7 0 0,-11 12 1 15,0 0-1-15,15-16 1 0,5-11-1 0,-20 27 1 16,0 0-1-16,18-21 2 0,-10 9-2 0,1 0-745 16</inkml:trace>
  <inkml:trace contextRef="#ctx0" brushRef="#br0" timeOffset="12915.72">28268 4001 281 0,'0'0'0'15,"0"0"0"-15,0 0 0 0,0 0 6 0,0 0-6 16,-7 0 6-16,7 0-6 0,0 0 17 0,0 0-17 16,0 0 17-16,0 0-17 0,0 0 19 0,0 0-19 15,0 10 19-15,0-10-19 0,0 0 23 0,0 0-23 0,-5 6 23 16,1 6-23-16,4-12 19 0,0 0-19 0,-3 8 19 16,-1 8-19-16,4-16 18 0,0 0-18 0,-2 16 18 15,1 1-18-15,1-17 19 0,0 0-19 0,-4 24 19 16,-1 4-19-16,5-28 16 0,0 0-16 0,-5 36 17 15,1 4-17-15,4-40 16 0,0 0-16 0,-2 40 16 16,0-4-16-16,2-36 16 0,0 0-16 0,-1 29 16 16,1-4-16-16,0-25 13 0,0 0-13 0,0 19 14 15,0-5-14-15,0-14 10 0,0 0-10 0,0 7 11 16,0-7-11-16,0 0 11 0,0 0-11 0,3 8 12 16,-3-8-12-16,0 0 12 0,0 0-12 0,0 0 12 0,0 0-12 15,0 0 11-15,0 0-11 0,0 0 12 0,0 0-12 16,0 0 5-16,0 0-5 0,0 0 6 0,7-3-6 15,-7 3 2-15,0 0-2 0,0 0 2 0,6-5-2 16,-6 5 0-16,0 0 0 0,3-9 1 0,1-2-1 16,-4 11 0-16,0 0 0 0,5-12 0 0,4-1 0 15,-9 13 1-15,0 0-1 0,9-13 1 0,-2 6-1 0,-7 7 8 16,0 0-8-16,5-8 9 0,0-1-9 0,-5 9 18 16,0 0-18-16,7-10 18 0,0 1-18 0,-7 9 16 15,0 0-16-15,7-5 16 0,0 1-16 0,-7 4 13 16,0 0-13-16,7-8 13 0,2 1-13 0,-9 7 13 0,0 0-13 15,9-5 13-15,-2 1-13 0,-7 4 13 0,0 0-13 16,0 0 13-16,13 0-13 0,-13 0 10 0,0 0-10 16,10 0 11-16,4 9-11 0,-14-9 13 0,0 0-13 15,14 12 13-15,-3 4-13 0,-11-16 14 0,0 0-14 0,7 17 14 16,-4 2-14-16,-3-19 12 0,0 0-12 0,4 16 13 16,-2 4-13-16,-2-20 8 0,0 0-8 0,0 21 9 15,-2-9-9-15,2-12 5 0,0 0-5 0,-4 9 6 16,-3 1-6-16,7-10 4 0,0 0-4 0,-10 12 4 15,-2-3-4-15,12-9 6 0,0 0-6 0,-15 9 7 16,0-2-7-16,15-7 8 0,0 0-8 0,-20 1 9 16,-3 3-9-16,23-4 10 0,0 0-10 0,-23 0 11 15,2 3-11-15,21-3 12 0,0 0-12 0,-19 0 12 16,1 4-12-16,18-4 15 0,0 0-15 0,-14 0 16 16,2-4-16-16,12 4 14 0,0 0-14 0,-7 0 14 0,7 0-14 15,0 0 8-15,0 0-8 0,0 0 8 0,0 0-8 16,0 0-844-16</inkml:trace>
  <inkml:trace contextRef="#ctx0" brushRef="#br0" timeOffset="15677.75">28136 3491 169 0,'0'0'0'0,"0"0"0"0,0 0 0 0,0 0 10 16,0 0-10-16,0 0 10 0,0 0-10 15,0 0 25-15,0 0-25 0,0 8 26 0,0-8-26 0,0 0 33 16,0 0-33-16,-5 12 33 0,1 0-33 0,4-12 35 0,0 0-35 16,-4 16 35-16,-1-4-35 0,5-12 25 15,0 0-25-15,-9 17 26 0,1 2-26 0,8-19 24 0,0 0-24 16,-6 25 25-16,3-5-25 0,3-20 19 0,0 0-19 16,-4 21 20-16,1-5-20 0,3-16 12 0,0 0-12 15,-4 12 12-15,1-3-12 0,3-9 13 0,0 0-13 0,0 0 14 16,0 0-14-16,0 0 12 0,0 0-12 0,0 0 12 15,-7 3-12-15,7-3 11 0,0 0-11 0,0 0 11 16,1-16-11-16,-1 16 10 0,0 0-10 0,4-12 11 16,-1-8-11-16,-3 20 10 0,0 0-10 0,4-21 10 15,-1-3-10-15,-3 24 11 0,0 0-11 0,6-28 11 16,3 4-11-16,-9 24 10 0,0 0-10 0,10-28 11 16,2-1-11-16,-12 29 6 0,0 0-6 0,15-28 6 15,-1-3-6-15,-14 31 4 0,0 0-4 0,16-30 5 16,1 1-5-16,-17 29 7 0,0 0-7 0,18-26 7 15,-8 12-7-15,-10 14 10 0,0 0-10 0,9-12 10 0,0 8-10 16,-9 4 13-16,0 0-13 0,16 4 14 0,7 8-14 16,-23-12 15-16,0 0-15 0,16 24 16 0,-13 9-16 15,-3-33 12-15,0 0-12 0,-5 31 13 0,-7 2-13 16,12-33 11-16,0 0-11 0,-16 24 11 0,-2-3-11 16,18-21 4-16,0 0-4 0,-19 16 4 0,-4-4-4 15,23-12 3-15,0 0-3 0,-20 9 4 0,6-6-4 16,14-3 2-16,0 0-2 0,-9 0 3 0,9 0-3 0,0 0 2 15,0 0-2-15,-8-3 2 0,8 3-2 0,0 0 2 16,0 0-2-16,-2-13 3 0,2 13-3 0,0 0 3 16,0 0-3-16,0 0 4 0,0 0-4 0,0 0 4 0,0 0-4 15,10-7 4-15,1 6-4 0,-11 1 1 0,0 0-1 16,14-4 2-16,7 4-2 0,-21 0 0 0,0 0 0 16,29 5 1-16,4 9-1 0,-33-14 0 0,0 0 0 15,30 18 0-15,-7-3 0 0,-23-15 0 0,0 0 0 16,19 12 0-16,-3 2 0 0,-16-14 1 0,0 0-1 0,16 12 2 15,0 0-2-15,-16-12 4 0,0 0-4 0,12 11 4 16,-3-6-4-16,-9-5 6 0,0 0-6 0,7 0 6 16,-7 0-6-16,0 0 7 0,0 0-7 0,5-5 7 15,4-7-7-15,-9 12 5 0,0 0-5 0,11-16 5 16,-2 1-5-16,-9 15 4 0,0 0-4 0,9-18 4 16,-4-3-4-16,-5 21 3 0,0 0-3 0,2-19 3 15,-6-1-3-15,4 20 4 0,0 0-4 0,-5-21 5 16,-2 7-5-16,7 14 6 0,0 0-6 0,-6-10 7 15,1 3-7-15,5 7 7 0,0 0-7 0,0 0 7 16,-9-7-7-16,9 7 7 0,0 0-7 0,0 0 8 0,-12 10-8 16,12-10 5-16,0 0-5 0,-5 14 6 0,1 9-6 15,4-23 2-15,0 0-2 0,-2 27 3 0,-3 3-3 16,5-30 1-16,0 0-1 0,-5 33 1 0,1-2-1 16,4-31 1-16,0 0-1 0,-3 29 1 0,-1-5-1 15,4-24 0-15,0 0 0 0,-3 16 1 0,-1-4-1 16,4-12 0-16,0 0 0 0,-2 9 0 0,2-9 0 15,0 0 0-15,0 0 0 0,0 0 0 0,7-21 0 0,-7 21-1 16,0 0 1-16,8-21 0 0,0-7 0 0,-8 28-1 16,0 0 1-16,11-32 0 0,-2-5 0 0,-9 37 0 0,0 0 0 15,7-34 0-15,0 8 0 0,-7 26 0 0,0 0 0 16,7-23 0-16,-2 1 0 0,-5 22 1 0,0 0-1 16,2-19 1-16,1 7-1 0,-3 12 2 0,0 0-2 15,4-7 3-15,-4 7-3 0,0 0 2 0,0 0-2 16,14 3 3-16,-5 13-3 0,-9-16 2 0,0 0-2 0,7 17 2 15,-5 7-2-15,-2-24 0 0,0 0 0 0,2 26 1 16,-1-2-1-16,-1-24 0 0,0 0 0 0,0 21 1 16,-3-9-1-16,3-12 0 0,0 0 0 0,-6 12 0 15,1-3 0-15,5-9 0 0,0 0 0 0,0 0 1 16,-5 5-1-16,5-5 1 0,0 0-1 0,0 0 1 16,0 0-1-16,0 0 1 0,0 0-1 0,5-14 2 15,0-1-2-15,-5 15 2 0,0 0-2 0,9-24 2 16,4-18-2-16,-13 42 2 0,0 0-2 0,12-40 3 15,0 13-3-15,-12 27 3 0,0 0-3 0,13-25 3 16,-3 5-3-16,-10 20 4 0,0 0-4 0,7-20 5 16,-1 12-5-16,-6 8 5 0,0 0-5 0,7 3 6 0,3 9-6 15,-10-12 7-15,0 0-7 0,11 25 8 0,-2 11-8 16,-9-36 6-16,0 0-6 0,7 40 7 0,-4-2-7 16,-3-38 5-16,0 0-5 0,6 34 6 0,1 5-6 15,-7-39 5-15,0 0-5 0,10 51 5 0,6 13-5 16,0-1-798-16</inkml:trace>
  <inkml:trace contextRef="#ctx0" brushRef="#br0" timeOffset="19659.32">28810 4008 135 0,'0'0'0'0,"0"0"0"16,12 5 0-16,-12-5 5 0,0 0-5 0,12 4 5 15,1-4-5-15,-13 0 13 0,0 0-13 0,10 0 13 16,-3 0-13-16,-7 0 15 0,0 0-15 0,9 0 15 16,7 0-15-16,-16 0 20 0,0 0-20 0,21 0 21 15,4 0-21-15,-25 0 22 0,0 0-22 0,30 3 22 16,3 1-22-16,-33-4 30 0,0 0-30 0,39 0 31 16,7-4-31-16,-46 4 38 0,0 0-38 0,46-7 38 15,-9 5-38-15,-37 2 36 0,0 0-36 0,37-3 37 16,4 0-37-16,-41 3 35 0,0 0-35 0,38-6 36 0,-9 3-36 15,-29 3 40-15,0 0-40 0,30 0 40 0,8-4-40 16,-38 4 40-16,0 0-40 0,44 0 40 0,4-5-40 16,-48 5 34-16,0 0-34 0,44-3 34 0,-7-6-34 15,-37 9 20-15,0 0-20 0,41-3 21 0,12 3-21 16,-53 0 12-16,0 0-12 0,49 0 13 0,-19-4-13 16,-30 4 5-16,0 0-5 0,27-5 5 0,1 2-5 0,-28 3 1 15,0 0-1-15,37 0 2 0,9 0-2 0,-46 0 0 16,0 0 0-16,44 3 1 0,-9-3-1 0,-35 0 0 15,0 0 0-15,32-3 1 0,1 3-1 0,-33 0 3 16,0 0-3-16,27 0 3 0,-10 0-3 0,-17 0 6 0,0 0-6 16,13 0 7-16,1 0-7 0,-14 0 13 0,0 0-13 15,10 0 13-15,-10 0-13 0,0 0 15 0,0 0-15 16,9-4 16-16,-9 4-16 0,0 0 14 0,0 0-14 16,7-9 14-16,-3 1-14 0,-4 8 7 0,0 0-7 0,3-12 7 15,-3-4-7-15,0-3-686 0</inkml:trace>
  <inkml:trace contextRef="#ctx0" brushRef="#br0" timeOffset="20359.18">29923 3774 124 0,'0'0'0'0,"8"7"0"16,12 5 0-16,-20-12 2 0,0 0-2 0,25 18 2 16,5 1-2-16,-30-19 16 0,0 0-16 0,28 20 16 15,0-7-16-15,-28-13 30 0,0 0-30 0,25 12 30 16,-2-4-30-16,-23-8 47 0,0 0-47 0,21 12 47 16,-2-3-47-16,-19-9 57 0,0 0-57 0,16 11 58 15,-5-3-58-15,-11-8 43 0,0 0-43 0,7 9 44 16,-7-9-44-16,0 0 36 0,0 0-36 0,7 7 36 15,-4 1-36-15,-3-8 36 0,0 0-36 0,2 9 37 0,-2-9-37 16,0 0 34-16,0 0-34 0,0 9 34 0,0-9-34 16,0 0 30-16,0 0-30 0,0 0 31 0,0 0-31 15,0 0 28-15,0 0-28 0,-9 10 29 0,0-1-29 16,9-9 24-16,0 0-24 0,-12 12 24 0,-4 0-24 16,16-12 21-16,0 0-21 0,-21 12 21 0,-4-3-21 15,25-9 19-15,0 0-19 0,-26 8 19 0,-1 3-19 16,27-11 9-16,0 0-9 0,-24 12 9 0,-5 9-9 0,29-21 2 15,0 0-2-15,-28 20 2 0,4 5-2 0,24-25 0 16,0 0 0-16,-20 24 0 0,8-5 0 0,12-19-3 16,0 0 3-16,-9 21-2 0,5-1 2 0,1-1-684 0</inkml:trace>
  <inkml:trace contextRef="#ctx0" brushRef="#br0" timeOffset="21176.59">30598 3551 247 0,'0'0'0'0,"0"0"0"0,0 0 0 0,0 0 4 0,0 0-4 16,0 0 4-16,0 0-4 0,0 0 11 0,0 0-11 16,0 0 12-16,0 0-12 0,0 0 20 0,0 0-20 15,0 12 20-15,-2-3-20 0,2-9 33 0,0 0-33 16,-3 9 33-16,-1-3-33 0,4-6 40 0,0 0-40 15,-1 6 40-15,-1 1-40 0,2-7 41 0,0 0-41 0,-2 8 41 16,0 8-41-16,2-16 42 0,0 0-42 0,0 17 42 16,0 7-42-16,0-24 40 0,0 0-40 0,0 33 41 15,0 7-41-15,0-40 34 0,0 0-34 0,2 43 35 16,0 2-35-16,-2-45 33 0,0 0-33 0,3 45 33 16,3-5-33-16,-6-40 27 0,0 0-27 0,7 40 27 15,-2-7-27-15,-5-33 21 0,0 0-21 0,5 27 21 16,4-2-21-16,-9-25 18 0,0 0-18 0,11 20 19 15,1-2-19-15,-12-18 15 0,0 0-15 0,14 19 16 16,2 5-16-16,-16-24 10 0,0 0-10 0,18 21 10 0,-2-2-10 16,-16-19 8-16,0 0-8 0,15 12 9 0,5 0-9 15,-20-12 7-15,0 0-7 0,23 5 7 0,5-5-7 16,-28 0 3-16,0 0-3 0,33-5 4 0,8-5-4 16,-41 10 6-16,0 0-6 0,39-14 7 0,-4-5-7 15,-35 19 10-15,0 0-10 0,32-24 10 0,-4 3-10 16,-28 21 12-16,0 0-12 0,28-31 12 0,4-7-12 0,-32 38 25 15,0 0-25-15,27-52 25 0,-12-5-25 16,-15 57 47-16,0 0-47 0,11-61 47 0,-4 0-47 0,-7 61 46 16,0 0-46-16,4-52 47 0,-4 7-47 0,0 45 45 15,0 0-45-15,0-36 46 0,0 14-46 0,0 22 40 0,0 0-40 16,-2-14 40-16,-2 2-40 0,4 12 30 0,0 0-30 16,-5-7 31-16,5 7-31 0,0 0 20 0,0 0-20 15,-14 3 21-15,0 21-21 0,14-24 9 0,0 0-9 16,-18 37 9-16,1 20-9 0,-1 0-1180 0</inkml:trace>
  <inkml:trace contextRef="#ctx0" brushRef="#br0" timeOffset="21842.55">31330 3996 449 0,'0'0'0'0,"0"0"0"0,0 0 0 16,0 0-2-16,0 0 2 0,-9-4-1 0,6-4 1 15,3 8 4-15,0 0-4 0,0 0 5 0,-9-4-5 16,9 4 19-16,0 0-19 0,-7 7 19 0,-2 5-19 15,9-12 25-15,0 0-25 0,-9 21 26 0,1 3-26 0,8-24 43 16,0 0-43-16,-8 30 44 0,5 10-44 0,3-40 46 16,0 0-46-16,-2 45 47 0,0 6-47 0,2-51 32 15,0 0-32-15,0 49 33 0,2-9-33 0,-2-40 24 0,0 0-24 16,4 36 24-16,-1-8-24 0,-3-28 16 0,0 0-16 16,2 24 17-16,-2-7-17 0,0-17 10 0,0 0-10 15,2 12 10-15,-2-5-10 0,0-7 8 0,0 0-8 16,0 0 9-16,0 0-9 0,0 0 6 0,0 0-6 15,0 0 7-15,-9 0-7 0,9 0 6 0,0 0-6 0,-4-7 7 16,3-5-7-16,1 12 6 0,0 0-6 0,-2-20 7 16,2-13-7-16,0 33 11 0,0 0-11 0,2-37 11 15,-1 10-11-15,-1 27 15 0,0 0-15 0,6-21 15 16,-1 2-15-16,-5 19 16 0,0 0-16 0,7-18 16 16,-2 6-16-16,-5 12 18 0,0 0-18 0,7-7 19 15,2-1-19-15,-9 8 18 0,0 0-18 0,11-4 19 16,-1-1-19-16,-10 5 18 0,0 0-18 0,14-7 18 15,8 2-18-15,-22 5 17 0,0 0-17 0,28 0 17 16,2 5-17-16,-30-5 25 0,0 0-25 0,26 16 26 16,-5 8-26-16,-21-24 31 0,0 0-31 0,16 29 32 0,-9 3-32 15,-7-32 30-15,0 0-30 0,0 29 30 0,-5 2-30 16,5-31 26-16,0 0-26 0,-10 28 26 0,-6-4-26 16,16-24 22-16,0 0-22 0,-23 21 23 0,-5-6-23 15,28-15 16-15,0 0-16 0,-34 9 16 0,-3 0-16 16,37-9 7-16,0 0-7 0,-37 3 7 0,5-3-7 15,32 0 1-15,0 0-1 0,-26 0 2 0,3-8-2 0,23 8 0 16,0 0 0-16,-14-7 0 0,10-5 0 0,1-1-1061 16</inkml:trace>
  <inkml:trace contextRef="#ctx0" brushRef="#br0" timeOffset="23691.53">31126 3468 147 0,'0'0'0'0,"0"0"0"0,15-10 0 0,-15 10 25 15,0 0-25-15,11-7 25 0,-4 3-25 0,-7 4 40 16,0 0-40-16,9-8 41 0,7-13-41 0,-16 21 54 16,0 0-54-16,17-28 54 0,-1 0-54 0,-16 28 57 0,0 0-57 15,13-25 58-15,-3 5-58 0,-10 20 45 0,0 0-45 16,6-19 46-16,-3-1-46 0,-3 20 39 0,0 0-39 15,0-21 40-15,0 4-40 0,0 17 30 0,0 0-30 16,0-13 31-16,-5 7-31 0,5 6 25 0,0 0-25 16,-11-7 25-16,1 5-25 0,10 2 19 0,0 0-19 0,-11 0 19 15,2 3-19-15,9-3 13 0,0 0-13 0,-9 9 14 16,-1 3-14-16,10-12 15 0,0 0-15 0,-11 14 16 16,2 5-16-16,9-19 19 0,0 0-19 0,-7 19 20 15,2 7-20-15,5-26 17 0,0 0-17 0,-2 31 17 16,2-5-17-16,0-26 16 0,0 0-16 0,6 28 17 15,2 0-17-15,-8-28 14 0,0 0-14 0,15 24 15 16,2-5-15-16,-17-19 13 0,0 0-13 0,20 14 13 16,-3-7-13-16,-17-7 5 0,0 0-5 0,27-4 6 15,17-5-6-15,-44 9 3 0,0 0-3 0,47-15 3 0,1-9-3 16,-48 24 1-16,0 0-1 0,42-33 2 0,-5-7-2 16,-37 40 1-16,0 0-1 0,32-36 1 0,-9 11-1 15,-23 25 1-15,0 0-1 0,19-19 1 0,-1-3-1 16,-18 22 1-16,0 0-1 0,16-19 1 0,-5 7-1 15,-11 12 0-15,0 0 0 0,8-12 1 0,1 3-1 16,-9 9 1-16,0 0-1 0,7-10 1 0,-1-3-1 16,-6 13 2-16,0 0-2 0,-2-10 3 0,-9 7-3 0,11 3 3 15,0 0-3-15,-21 1 4 0,-4 10-4 0,25-11 5 16,0 0-5-16,-28 12 6 0,-5 9-6 0,33-21 6 16,0 0-6-16,-34 24 7 0,2 0-7 0,32-24 7 0,0 0-7 15,-26 24 7-15,5 6-7 0,21-30 6 0,0 0-6 16,-14 31 6-16,5-7-6 0,9-24 4 0,0 0-4 15,-4 21 4-15,8-6-4 0,-4-15 3 0,0 0-3 16,5 7 3-16,-5-7-3 0,0 0 2 0,0 0-2 16,21-10 2-16,20-18-2 0,-41 28 1 0,0 0-1 0,42-29 1 15,-14 5-1-15,-28 24 1 0,0 0-1 0,23-30 1 16,2-4-1-16,-25 34 6 0,0 0-6 0,25-37 6 16,-6 8-6-16,-19 29 16 0,0 0-16 0,12-24 17 15,-1 3-17-15,-11 21 26 0,0 0-26 0,11-24 26 16,-6-8-26-16,-5 32 28 0,0 0-28 0,2-27 28 15,-4 3-28-15,2 24 27 0,0 0-27 0,-4-21 28 16,-1 9-28-16,5 12 26 0,0 0-26 0,-5-9 26 16,5 9-26-16,0 0 22 0,0 0-22 0,-7 0 23 15,7 0-23-15,0 0 20 0,0 0-20 0,-4 17 21 16,2 6-21-16,2-23 17 0,0 0-17 0,-1 29 17 0,1 11-17 16,0-40 10-16,0 0-10 0,0 45 11 0,-2-2-11 15,2-43 4-15,0 0-4 0,-4 45 5 0,4 0-5 16,0-45 1-16,0 0-1 0,9 37 2 0,5-17-2 15,-14-20 0-15,0 0 0 0,20 9 0 0,3-11 0 16,-23 2-1-16,0 0 1 0,37-19 0 0,23-14 0 16,-60 33-8-16,0 0 8 0,58-36-8 0,-18 12 8 15,-40 24-23-15,0 0 23 0,30-21-22 0,-3 0 22 0,-27 21-35 16,0 0 35-16,19-15-35 0,-6 4 35 0,-13 11-53 16,0 0 53-16,10-8-53 0,-3 2 53 0,-7 6-56 0,0 0 56 15,7-8-56-15,0 1 56 0,-7 7-46 0,0 0 46 16,7-5-46-16,0-2 46 0,-7 7-29 0,0 0 29 15,8-9-29-15,-8 9 29 0,0 0-22 0,0 0 22 16,8-9-21-16,-8 9 21 0,0 0-11 0,0 0 11 16,6-10-11-16,-1 1 11 0,-5 9-5 0,0 0 5 15,7-17-5-15,0-11 5 0,-7 28-2 0,0 0 2 0,7-36-2 16,-2-9 2-16,-5 45-1 0,0 0 1 0,2-47 0 16,-5 6 0-16,3 41 0 0,0 0 0 0,-6-33 0 15,-2 9 0-15,8 24 0 0,0 0 0 0,-11-12 1 16,0 5-1-16,11 7 4 0,0 0-4 0,-10 0 4 15,-3 7-4-15,13-7 8 0,0 0-8 0,-14 17 9 16,0 11-9-16,14-28 13 0,0 0-13 0,-12 45 13 16,0 15-13-16,12-60 19 0,0 0-19 0,-15 64 19 15,-2-7-19-15,17-57 15 0,0 0-15 0,-13 61 15 16,10 5-15-16,3-66 13 0,0 0-13 0,2 71 14 0,1-2-14 16,-3-69 8-16,0 0-8 0,7 60 9 0,2-11-9 15,-9-49 5-15,0 0-5 0,11 29 6 0,-3-13-6 16,-8-16 2-16,0 0-2 0,8 3 2 0,-8-3-2 15,0 0-813-15</inkml:trace>
  <inkml:trace contextRef="#ctx0" brushRef="#br0" timeOffset="23815.77">32013 3212 617 0,'0'0'0'0,"0"0"0"0,19-4 0 0,-19 4 1 0,0 0-1 16,14-3 2-16,-5 0-2 0,-9 3 0 0,0 0 0 15,13-14 0-15,11-19 0 0,1-2-405 0</inkml:trace>
  <inkml:trace contextRef="#ctx0" brushRef="#br0" timeOffset="25827.13">28282 2085 214 0,'0'0'0'0,"0"0"0"0,16-12 0 0,-16 12 1 15,0 0-1-15,11-12 2 0,-3 0-2 0,-8 12 9 16,0 0-9-16,8-16 10 0,-5 4-10 0,-3 12 16 0,0 0-16 15,4-17 16-15,-1-2-16 0,-3 19 17 16,0 0-17-16,0-21 18 0,-7 0-18 0,7 21 16 0,0 0-16 16,-12-19 16-16,-8 11-16 0,20 8 15 0,0 0-15 15,-24-4 16-15,-3 4-16 0,27 0 15 0,0 0-15 16,-26 4 16-16,-1 4-16 0,27-8 19 0,0 0-19 0,-24 16 20 16,1 1-20-16,23-17 24 0,0 0-24 0,-22 23 24 15,3 6-24-15,19-29 29 0,0 0-29 0,-16 37 30 16,4-5-30-16,12-32 23 0,0 0-23 0,-9 35 24 15,5-2-24-15,4-33 28 0,0 0-28 0,2 24 29 16,4-7-29-16,-6-17 27 0,0 0-27 0,8 13 28 16,5-3-28-16,-13-10 26 0,0 0-26 0,14 5 26 15,0-5-26-15,-14 0 18 0,0 0-18 0,25-3 19 16,10-3-19-16,-35 6 6 0,0 0-6 0,39-8 6 16,-8-4-6-16,-31 12 1 0,0 0-1 0,29-12 2 15,1-1-2-15,-30 13 0 0,0 0 0 0,26-10 0 0,-8 5 0 16,-18 5-3-16,0 0 3 0,16-9-3 0,1 2 3 15,-17 7-10-15,0 0 10 0,16-12-9 0,-4-3 9 16,-12 15-16-16,0 0 16 0,15-18-15 0,-1-2 15 16,-14 20-10-16,0 0 10 0,14-19-10 0,-7 6 10 15,-7 13-7-15,0 0 7 0,3-5-6 0,1-2 6 16,-4 7-3-16,0 0 3 0,3-8-2 0,-1-1 2 0,-2 9-2 16,0 0 2-16,0 0-1 0,0 0 1 0,0 0-1 15,0 0 1-15,-10 0-1 0,1 14 1 0,9-14-1 16,0 0 1-16,-7 19 0 0,3-4 0 15,4-15 0-15,0 0 0 0,-2 9 0 0,-1 0 0 0,3-9 1 0,0 0-1 16,0 0 2-16,0 0-2 0,0 0 3 0,0 0-3 16,0 0 4-16,0 0-4 0,0 0 5 0,0 0-5 15,0 0 5-15,-4-9-5 0,4 9 3 0,0 0-3 16,2-12 3-16,0 0-3 0,-2 12 1 0,0 0-1 16,0-16 1-16,3 4-1 0,-3 12 0 0,0 0 0 0,2-12 0 15,-2-4 0-15,0 16 0 0,0 0 0 0,0-17 0 16,0 2 0-16,0 15 0 0,0 0 0 0,-3-13 0 15,-4 5 0-15,7 8 0 0,0 0 0 0,-13-9 1 16,-1 2-1-16,14 7 1 0,0 0-1 0,-14 0 2 16,2 4-2-16,12-4 3 0,0 0-3 0,-11 8 3 15,2 1-3-15,9-9 6 0,0 0-6 0,-8 19 7 16,0 5-7-16,8-24 7 0,0 0-7 0,-1 33 8 16,4-2-8-16,-3-31 9 0,0 0-9 0,7 30 10 15,2-6-10-15,-9-24 10 0,0 0-10 0,12 21 10 16,4-6-10-16,-16-15 9 0,0 0-9 0,16 7 10 0,-5-7-10 15,-11 0 9-15,0 0-9 0,9-3 9 0,1-4-9 16,-10 7 7-16,0 0-7 0,16-17 8 0,11-11-8 16,-27 28 3-16,0 0-3 0,26-33 3 0,-7 2-3 15,-19 31 0-15,0 0 0 0,13-30 0 0,-4-2 0 16,-9 32 0-16,0 0 0 0,5-32 0 0,-2-4 0 16,-3 36 0-16,0 0 0 0,2-36 0 0,0 11 0 15,-2 25 1-15,0 0-1 0,0-32 1 0,-4-5-1 0,4 37 2 16,0 0-2-16,-7-36 3 0,0 15-3 0,7 21 6 15,0 0-6-15,-7-12 6 0,0 2-6 0,7 10 6 0,0 0-6 16,0 0 6-16,-12 3-6 0,12-3 4 0,0 0-4 16,-5 12 5-16,1 4-5 0,4-16 3 0,0 0-3 15,-2 21 4-15,2 3-4 0,0-24 3 0,0 0-3 16,2 27 3-16,2-2-3 0,-4-25 3 0,0 0-3 16,5 24 3-16,4 4-3 0,-9-28 3 0,0 0-3 0,12 24 3 15,0-3-3-15,-12-21 2 0,0 0-2 0,13 15 2 16,-1-6-2-16,-12-9 1 0,0 0-1 0,11 5 2 15,-4-2-2-15,-7-3 0 0,0 0 0 0,7 4 0 16,0-4 0-16,-7 0 0 0,0 0 0 0,7-4 0 16,0 1 0-16,-7 3-1 0,0 0 1 0,0 0 0 15,9-5 0-15,-9 5 0 0,0 0 0 0,0 0 0 16,10-9 0-16,-10 9 0 0,0 0 0 0,9-10 0 16,2 1 0-16,-11 9 0 0,0 0 0 0,8-8 0 15,-2 1 0-15,-6 7 0 0,0 0 0 0,3-6 0 16,-1-2 0-16,-2 8 0 0,0 0 0 0,4-12 0 0,-1 1 0 15,-3 11 0-15,0 0 0 0,4-8 1 0,-3-1-1 16,-1 9 0-16,0 0 0 0,2-12 1 0,2 0-1 16,-4 12 0-16,0 0 0 0,5-16 1 0,2-1-1 15,-7 17 1-15,0 0-1 0,9-24 1 0,0 5-1 16,-9 19 1-16,0 0-1 0,7-18 1 0,-4 3-1 16,-3 15 0-16,0 0 0 0,4-12 0 0,-1 3 0 0,-3 9 0 15,0 0 0-15,2-7 0 0,-2 7 0 0,0 0-1 16,0 0 1-16,0 0 0 0,-9 7 0 0,9-7-1 15,0 0 1-15,-5 12-1 0,-2 0 1 0,7-12-2 16,0 0 2-16,-7 17-1 0,2 4 1 0,5-21-1 0,0 0 1 16,-7 23-1-16,-2 3 1 0,9-26-1 0,0 0 1 15,-9 27 0-15,0 5 0 0,9-32 0 0,0 0 0 16,-5 32 0-16,1 1 0 0,4-33 0 0,0 0 0 16,-2 37 1-16,2 2-1 0,0-39 1 0,0 0-1 15,0 45 1-15,-3 4-1 0,3-49 1 0,0 0-1 0,-9 45 2 16,-5-5-2-16,14-40 0 0,0 0 0 0,-16 31 1 15,2-10-1-15,14-21 0 0,0 0 0 0,-11 8 0 16,11-8 0-16,0 0-649 0</inkml:trace>
  <inkml:trace contextRef="#ctx0" brushRef="#br0" timeOffset="25981.37">28788 1976 180 0,'0'0'0'0,"9"-3"0"0,12-9 0 16,-21 12 1-16,0 0-1 0,22-9 1 0,-12 2-1 16,-10 7 0-16,0 0 0 0,14-9 1 0,11-15-1 15,0 0-78-15</inkml:trace>
  <inkml:trace contextRef="#ctx0" brushRef="#br0" timeOffset="26566.47">28037 2198 102 0,'0'0'0'16,"7"0"0"-16,9 0 0 0,-16 0 2 0,0 0-2 16,23-7 3-16,7-5-3 0,-30 12 9 0,0 0-9 15,44-30 10-15,19-16-10 0,-63 46 17 0,0 0-17 16,66-54 18-16,-12-3-18 0,-54 57 19 0,0 0-19 15,41-49 20-15,-16 22-20 0,-1-1-90 0</inkml:trace>
  <inkml:trace contextRef="#ctx0" brushRef="#br0" timeOffset="32222.76">28388 4525 236 0,'0'0'0'0,"0"0"0"0,25 0 0 0,-25 0 1 0,0 0-1 15,17-5 2-15,-6 5-2 0,-11 0 3 0,0 0-3 16,11 0 3-16,3-3-3 0,-14 3 5 0,0 0-5 16,17-4 5-16,8-1-5 0,-25 5 6 0,0 0-6 15,26-7 7-15,-1 2-7 0,-25 5 6 0,0 0-6 0,27-7 6 16,3 4-6-16,-30 3 6 0,0 0-6 0,26-2 6 15,-7-2-6-15,-19 4 6 0,0 0-6 0,18-7 7 16,1-1-7-16,-19 8 7 0,0 0-7 0,20-12 7 16,3-9-7-16,-23 21 13 0,0 0-13 0,21-24 14 15,-5-13-14-15,-16 37 21 0,0 0-21 0,10-45 22 16,-4-7-22-16,-6 52 23 0,0 0-23 0,3-55 24 16,1 5-24-16,-4 50 22 0,0 0-22 0,5-40 23 15,0 12-23-15,-5 28 18 0,0 0-18 0,6-36 19 16,-1-9-19-16,-5 45 11 0,0 0-11 0,5-55 12 15,2-6-12-15,-7 61 8 0,0 0-8 0,7-60 9 0,-1 2-9 16,-6 58 7-16,0 0-7 0,5-48 8 0,2 12-8 16,-7 36 10-16,0 0-10 0,5-28 11 0,-1 2-11 15,-4 26 19-15,0 0-19 0,2-28 20 0,-1 8-20 16,-1 20 25-16,0 0-25 0,2-23 25 0,0-3-25 16,-2 26 23-16,0 0-23 0,0-24 24 0,0 0-24 0,0 24 24 15,0 0-24-15,2-25 24 0,-1 1-24 0,-1 24 17 16,0 0-17-16,4-24 18 0,-1 0-18 0,-3 24 14 15,0 0-14-15,2-24 14 0,-2-1-14 0,0 25 14 16,0 0-14-16,0-19 14 0,-2 2-14 0,2 17 14 0,0 0-14 16,-5-16 14-16,-4 4-14 0,9 12 13 0,0 0-13 15,-10-8 13-15,-1-1-13 0,11 9 10 0,0 0-10 16,-10-7 10-16,-1 0-10 0,11 7 8 0,0 0-8 16,-12-5 8-16,-2-2-8 0,14 7 6 0,0 0-6 15,-16-5 6-15,-2-2-6 0,18 7 1 0,0 0-1 0,-21-9 2 16,-4 1-2-16,25 8 0 0,0 0 0 0,-26-9 0 15,-4-3 0-15,30 12 0 0,0 0 0 0,-28-9 1 16,3 6-1-16,25 3 0 0,0 0 0 0,-23-7 1 16,2 2-1-16,21 5 0 0,0 0 0 0,-21-4 1 15,-2 4-1-15,23 0 0 0,0 0 0 0,-23-3 0 16,2 1 0-16,21 2 0 0,0 0 0 0,-22 0 0 16,3 0 0-16,19 0 0 0,0 0 0 0,-18 2 1 15,-3 1-1-15,21-3 0 0,0 0 0 0,-25 0 1 16,-1 0-1-16,26 0 1 0,0 0-1 0,-28 0 2 15,-2 0-2-15,30 0 1 0,0 0-1 0,-34 4 2 0,-1-4-2 16,35 0 0-16,0 0 0 0,-35 0 1 0,1 0-1 16,34 0 0-16,0 0 0 0,-33 1 0 0,-1 6 0 15,34-7-1-15,0 0 1 0,-32 5 0 0,6 2 0 16,26-7 0-16,0 0 0 0,-26 7 0 0,-1 2 0 16,27-9-2-16,0 0 2 0,-28 3-1 0,-7 3 1 15,35-6-5-15,0 0 5 0,-37 5-4 0,-6 5 4 16,43-10-7-16,0 0 7 0,-47 9-7 0,-5-1 7 0,52-8-7 15,0 0 7-15,-51 7-7 0,7 2 7 0,44-9-6 16,0 0 6-16,-40 5-6 0,3 6 6 0,37-11-5 16,0 0 5-16,-32 8-5 0,5-3 5 0,27-5-1 0,0 0 1 15,-26 7-1-15,-1-1 1 0,27-6 0 0,0 0 0 16,-26 10 0-16,-2 6 0 0,28-16 1 0,0 0-1 16,-27 17 1-16,1-5-1 0,26-12 2 0,0 0-2 15,-25 16 3-15,-5-4-3 0,30-12 3 0,0 0-3 16,-26 13 4-16,8 3-4 0,18-16 5 0,0 0-5 0,-14 19 6 15,0-2-6-15,14-17 6 0,0 0-6 0,-11 16 7 16,2 0-7-16,9-16 2 0,0 0-2 0,-1 15 3 16,2 2-3-16,-1-17 1 0,0 0-1 0,4 16 1 15,-2-4-1-15,-2-12 0 0,0 0 0 0,3 24 0 16,-1 6 0-16,-2-30-4 0,0 0 4 0,0 40-3 16,-2 5 3-16,2-45-8 0,0 0 8 0,-3 55-8 15,-4 23 8-15,7-78-10 0,0 0 10 0,-9 79-10 16,-2-1 10-16,11-78-9 0,0 0 9 0,-10 73-9 15,-1 3 9-15,11-76-7 0,0 0 7 0,-7 76-7 0,3-3 7 16,4-73-2-16,0 0 2 0,0 66-2 0,6-6 2 16,-6-60-1-16,0 0 1 0,7 56 0 0,2-6 0 15,-9-50 0-15,0 0 0 0,10 47 0 0,3 1 0 16,-13-48 0-16,0 0 0 0,12 45 1 0,2-5-1 16,-14-40 0-16,0 0 0 0,19 33 1 0,10-16-1 15,-29-17 0-15,0 0 0 0,40 10 1 0,17-1-1 16,-57-9 2-16,0 0-2 0,61 3 2 0,10-3-2 0,-71 0 2 15,0 0-2-15,86 2 2 0,24 5-2 0,-110-7 0 16,0 0 0-16,116 12 1 0,-8 4-1 0,-108-16-1 16,0 0 1-16,106 21 0 0,-1 3 0 0,0 0-613 0</inkml:trace>
  <inkml:trace contextRef="#ctx0" brushRef="#br0" timeOffset="42041.41">27566 4666 113 0,'0'0'0'0,"0"0"0"0,0 0 0 16,0 0 0-16,0 0 0 0,0 0 1 0,0 0-1 15,0 0 0-15,0 0 0 0,9-4 1 0,0 1-1 16,-9 3 5-16,0 0-5 0,14-4 5 0,3 2-5 0,-17 2 10 16,0 0-10-16,20-3 11 0,-4 0-11 0,-16 3 13 15,0 0-13-15,23-6 14 0,10 3-14 0,-33 3 15 16,0 0-15-16,35-4 16 0,-5 1-16 0,-30 3 15 0,0 0-15 15,30-2 16-15,7-1-16 0,-37 3 16 16,0 0-16-16,34 0 16 0,-11 0-16 0,-23 0 14 0,0 0-14 16,18 0 14-16,1 0-14 0,-19 0 14 0,0 0-14 15,23 3 14-15,0-3-14 0,-23 0 14 0,0 0-14 0,23 0 15 16,0 0-15-16,-23 0 15 0,0 0-15 0,24 0 15 16,5 0-15-16,-29 0 15 0,0 0-15 0,24 0 16 15,-8 0-16-15,-16 0 17 0,0 0-17 0,14 0 18 16,0 0-18-16,-14 0 15 0,0 0-15 0,16-3 16 15,0-1-16-15,-16 4 13 0,0 0-13 0,16-3 14 16,-4-2-14-16,-12 5 12 0,0 0-12 0,13-7 12 16,3 2-12-16,-16 5 8 0,0 0-8 0,17-4 8 15,1-1-8-15,-18 5 10 0,0 0-10 0,19-7 10 16,2 2-10-16,-21 5 11 0,0 0-11 0,23-4 12 16,4 1-12-16,-27 3 9 0,0 0-9 0,25-9 10 15,-8 2-10-15,-17 7 10 0,0 0-10 0,18-5 11 0,1-4-11 16,-19 9 10-16,0 0-10 0,16-6 10 0,-5 0-10 15,-11 6 10-15,0 0-10 0,8-3 10 0,3-1-10 16,-11 4 9-16,0 0-9 0,14-8 10 0,6 4-10 16,-20 4 12-16,0 0-12 0,19-3 12 0,-3 1-12 15,-16 2 10-15,0 0-10 0,17-3 10 0,10-9-10 16,-27 12 8-16,0 0-8 0,25-9 8 0,-9 5-8 16,-16 4 5-16,0 0-5 0,12-3 6 0,-2-1-6 0,-10 4 3 15,0 0-3-15,11-1 3 0,3 1-3 0,-14 0 0 16,0 0 0-16,14-4 1 0,-5 1-1 0,-9 3 0 0,0 0 0 15,9 0 0-15,0 0 0 0,-9 0 0 0,0 0 0 16,9 0 1-16,-2-4-1 0,-7 4 1 0,0 0-1 16,0 0 1-16,10 0-1 0,-10 0 2 0,0 0-2 15,0 0 2-15,11-1-2 0,-11 1 3 0,0 0-3 16,0 0 3-16,0 0-3 0,0 0 6 0,0 0-6 0,0 0 7 16,0 0-7-16,0 0 8 0,0 0-8 0,-11 1 9 15,2 3-9-15,9-4 14 0,0 0-14 0,-12 7 15 16,-4-2-15-16,16-5 16 0,0 0-16 0,-16 3 16 15,-3-6-16-15,19 3 16 0,0 0-16 0,-21 0 17 16,-4 3-17-16,25-3 14 0,0 0-14 0,-26 4 15 16,3 1-15-16,23-5 14 0,0 0-14 0,-23 4 15 15,-6-1-15-15,29-3 10 0,0 0-10 0,-30 5 10 16,2 2-10-16,28-7 3 0,0 0-3 0,-24 9 3 16,2-6-3-16,22-3 0 0,0 0 0 0,-23 5 0 15,-1-1 0-15,24-4-3 0,0 0 3 0,-30 3-2 0,-4-1 2 16,34-2-6-16,0 0 6 0,-35 4-6 0,-2-1 6 15,37-3-3-15,0 0 3 0,-41 3-3 0,1 3 3 16,40-6-2-16,0 0 2 0,-41 3-1 0,6 1 1 16,35-4-1-16,0 0 1 0,-32 8 0 0,2 1 0 15,30-9 0-15,0 0 0 0,-28 7 0 0,0-7 0 16,28 0-1-16,0 0 1 0,-30 2-1 0,-2 1 1 0,32-3-2 16,0 0 2-16,-37 3-1 0,-5 1 1 0,42-4-2 15,0 0 2-15,-44 9-2 0,-2-4 2 0,46-5-1 16,0 0 1-16,-48 7 0 0,4 1 0 0,44-8 0 15,0 0 0-15,-37 7 0 0,5-2 0 0,32-5 0 0,0 0 0 16,-28 7 1-16,-2 2-1 0,30-9 0 0,0 0 0 16,-32 3 1-16,2-3-1 0,30 0 0 0,0 0 0 15,-28-3 0-15,3 0 0 0,25 3 0 0,0 0 0 16,-23-4 0-16,4-1 0 0,19 5 0 0,0 0 0 16,-19-7 1-16,1-2-1 0,18 9 1 0,0 0-1 0,-14-8 2 15,-2-1-2-15,16 9 5 0,0 0-5 0,-16-3 6 16,4 3-6-16,12 0 10 0,0 0-10 0,-9 0 10 15,2 0-10-15,7 0 14 0,0 0-14 0,0 0 15 16,-7-4-15-16,7 4 18 0,0 0-18 0,0 0 18 16,0 0-18-16,0 0 16 0,0 0-16 0,0 0 16 15,0 0-16-15,0 0 12 0,0 0-12 0,0 7 13 16,0-7-13-16,0 0 8 0,0 0-8 0,0 0 8 16,0 0-8-16,0 0 2 0,0 0-2 0,0 0 3 15,0 0-3-15,0 0 2 0,0 0-2 0,7 5 2 16,-7-5-2-16,0 0-791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0912D-8E72-49D4-B549-67511B7C9267}" type="datetime1">
              <a:rPr lang="en-US" smtClean="0"/>
              <a:t>10/13/2020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31687-46EC-47AF-BF43-C7C9A3403E0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7158-976E-4ABB-A30E-5688B092AF91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0A3C-16B8-43A2-B7F6-B4E548296C17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F12C-F8E9-42D3-9206-D39B4F0BCD9F}" type="datetime1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BF6D-2FB0-4CDB-A33F-62227B388542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F125-CD97-4E97-A568-26E05619AADB}" type="datetime1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E16-9DEC-4A00-AC33-692D655A5747}" type="datetime1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77BB7-BABC-482E-8F4D-31626AB6B4AC}" type="datetime1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A1504-27E7-4A78-8FD7-80564F354CAD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8FC53-D590-426E-8A32-36528336458C}" type="datetime1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0896AF5E-81E4-4BF6-AC65-E32D91D62375}" type="datetime1">
              <a:rPr lang="en-US" smtClean="0"/>
              <a:t>10/13/2020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9.png"/><Relationship Id="rId5" Type="http://schemas.openxmlformats.org/officeDocument/2006/relationships/image" Target="../media/image15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8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Lecture 14: Priority-Driven Scheduling (Chapter 6)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11200" y="3810000"/>
            <a:ext cx="10472928" cy="1171136"/>
          </a:xfrm>
        </p:spPr>
        <p:txBody>
          <a:bodyPr/>
          <a:lstStyle/>
          <a:p>
            <a:pPr algn="ctr"/>
            <a:r>
              <a:rPr lang="en-US" dirty="0"/>
              <a:t>Deepak Gangadharan</a:t>
            </a:r>
          </a:p>
          <a:p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2286128-B794-45E1-BEDE-26BE7E59B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5" y="5194266"/>
            <a:ext cx="1809750" cy="93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Liu and </a:t>
            </a:r>
            <a:r>
              <a:rPr lang="en-IN" sz="2800" dirty="0" err="1"/>
              <a:t>Layland</a:t>
            </a:r>
            <a:r>
              <a:rPr lang="en-IN" sz="2800" dirty="0"/>
              <a:t> test for 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</p:spPr>
            <p:txBody>
              <a:bodyPr>
                <a:normAutofit/>
              </a:bodyPr>
              <a:lstStyle/>
              <a:p>
                <a:r>
                  <a:rPr lang="en-IN" sz="1800" dirty="0"/>
                  <a:t>For a task set, check whether or not</a:t>
                </a:r>
                <a:br>
                  <a:rPr lang="en-IN" sz="1800" dirty="0"/>
                </a:b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br>
                  <a:rPr lang="en-IN" sz="2000" dirty="0"/>
                </a:br>
                <a:r>
                  <a:rPr lang="en-IN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en-IN" sz="1800" dirty="0"/>
                  <a:t> is the largest utilization such that any task set with </a:t>
                </a:r>
                <a14:m>
                  <m:oMath xmlns:m="http://schemas.openxmlformats.org/officeDocument/2006/math">
                    <m:r>
                      <a:rPr lang="en-IN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en-IN" sz="1800" dirty="0"/>
                  <a:t> is </a:t>
                </a:r>
                <a:r>
                  <a:rPr lang="en-IN" sz="1800" dirty="0">
                    <a:solidFill>
                      <a:srgbClr val="C00000"/>
                    </a:solidFill>
                  </a:rPr>
                  <a:t>always schedulable by RM</a:t>
                </a:r>
              </a:p>
              <a:p>
                <a:endParaRPr lang="en-IN" sz="1800" dirty="0"/>
              </a:p>
              <a:p>
                <a:r>
                  <a:rPr lang="en-IN" sz="1800" dirty="0"/>
                  <a:t>Liu and </a:t>
                </a:r>
                <a:r>
                  <a:rPr lang="en-IN" sz="1800" dirty="0" err="1"/>
                  <a:t>Layland</a:t>
                </a:r>
                <a:r>
                  <a:rPr lang="en-IN" sz="1800" dirty="0"/>
                  <a:t> derived the largest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IN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𝑙𝑏</m:t>
                        </m:r>
                      </m:sub>
                    </m:sSub>
                  </m:oMath>
                </a14:m>
                <a:r>
                  <a:rPr lang="en-IN" sz="1800" dirty="0"/>
                  <a:t> for RM scheduling under following assumptions: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600" dirty="0"/>
                  <a:t> are constant for every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For each task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Tasks are fully </a:t>
                </a:r>
                <a:r>
                  <a:rPr lang="en-IN" sz="1600" dirty="0" err="1"/>
                  <a:t>preemptive</a:t>
                </a:r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Context switch, pre-emption and scheduling overheads are zero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Tasks are independent, i.e., no </a:t>
                </a:r>
                <a:r>
                  <a:rPr lang="en-IN" sz="1600" dirty="0" err="1"/>
                  <a:t>precendence</a:t>
                </a:r>
                <a:r>
                  <a:rPr lang="en-IN" sz="1600" dirty="0"/>
                  <a:t> relations, no resource constraints, no blocking on I/O operations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no self suspension</a:t>
                </a:r>
              </a:p>
              <a:p>
                <a:endParaRPr lang="en-IN" sz="1800" dirty="0"/>
              </a:p>
              <a:p>
                <a:pPr marL="393192" lvl="1" indent="0">
                  <a:buNone/>
                </a:pPr>
                <a:endParaRPr lang="en-IN" sz="18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  <a:blipFill>
                <a:blip r:embed="rId3"/>
                <a:stretch>
                  <a:fillRect l="-222" t="-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243BEA8-4E4A-472C-8048-D21EDF9FEE5F}"/>
                  </a:ext>
                </a:extLst>
              </p14:cNvPr>
              <p14:cNvContentPartPr/>
              <p14:nvPr/>
            </p14:nvContentPartPr>
            <p14:xfrm>
              <a:off x="9771840" y="601200"/>
              <a:ext cx="1790640" cy="1151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243BEA8-4E4A-472C-8048-D21EDF9FEE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2480" y="591840"/>
                <a:ext cx="1809360" cy="117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755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Liu and </a:t>
            </a:r>
            <a:r>
              <a:rPr lang="en-IN" sz="2800" dirty="0" err="1"/>
              <a:t>Layland</a:t>
            </a:r>
            <a:r>
              <a:rPr lang="en-IN" sz="2800" dirty="0"/>
              <a:t> test for 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</a:endParaRPr>
              </a:p>
              <a:p>
                <a:endParaRPr lang="en-IN" sz="1800" dirty="0"/>
              </a:p>
              <a:p>
                <a:pPr marL="393192" lvl="1" indent="0">
                  <a:buNone/>
                </a:pPr>
                <a:endParaRPr lang="en-IN" sz="18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1480B7-D04A-4870-A1F4-5927D287D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48" y="2764266"/>
            <a:ext cx="3952104" cy="1329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A36E0-30DE-4B59-8CF0-FE9ADD04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948" y="4431923"/>
            <a:ext cx="4026454" cy="13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Liu and </a:t>
            </a:r>
            <a:r>
              <a:rPr lang="en-IN" sz="2800" dirty="0" err="1"/>
              <a:t>Layland</a:t>
            </a:r>
            <a:r>
              <a:rPr lang="en-IN" sz="2800" dirty="0"/>
              <a:t> test for 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sSup>
                        <m:sSupPr>
                          <m:ctrlPr>
                            <a:rPr lang="en-I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3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IN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IN" sz="3200" dirty="0">
                  <a:solidFill>
                    <a:srgbClr val="0070C0"/>
                  </a:solidFill>
                </a:endParaRPr>
              </a:p>
              <a:p>
                <a:endParaRPr lang="en-IN" sz="1800" dirty="0"/>
              </a:p>
              <a:p>
                <a:pPr marL="393192" lvl="1" indent="0">
                  <a:buNone/>
                </a:pPr>
                <a:endParaRPr lang="en-IN" sz="18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C180E17-5408-4FA1-9F54-816B8039B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966" y="2845211"/>
            <a:ext cx="2102157" cy="707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E652D-6FB9-47D6-802F-14F732476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8966" y="4512868"/>
            <a:ext cx="2141704" cy="734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84FBB-7D7A-453A-866D-3C9C703EA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475" y="2628313"/>
            <a:ext cx="6792517" cy="33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/>
              <a:t>Hyperbolic bound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dirty="0">
                    <a:latin typeface="Cambria Math" panose="02040503050406030204" pitchFamily="18" charset="0"/>
                  </a:rPr>
                  <a:t>In 2000, Bini et. al. proved that a set of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 periodic tasks is schedulable with RM if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I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I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N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  <m:r>
                        <a:rPr lang="en-I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IN" sz="2800" dirty="0">
                  <a:solidFill>
                    <a:srgbClr val="0070C0"/>
                  </a:solidFill>
                </a:endParaRPr>
              </a:p>
              <a:p>
                <a:endParaRPr lang="en-IN" sz="1800" dirty="0"/>
              </a:p>
              <a:p>
                <a:pPr marL="393192" lvl="1" indent="0">
                  <a:buNone/>
                </a:pPr>
                <a:endParaRPr lang="en-IN" sz="18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  <a:blipFill>
                <a:blip r:embed="rId3"/>
                <a:stretch>
                  <a:fillRect l="-833" t="-10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142A2B6-3C1F-43C0-B68C-5632A1DE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416" y="3323632"/>
            <a:ext cx="4867494" cy="320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4ADCF-20C1-41D9-A1CC-5C5420E48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1456" y="3025336"/>
            <a:ext cx="10472928" cy="1752600"/>
          </a:xfrm>
        </p:spPr>
        <p:txBody>
          <a:bodyPr/>
          <a:lstStyle/>
          <a:p>
            <a:pPr algn="ctr"/>
            <a:r>
              <a:rPr lang="en-IN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8107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Time-Demand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Algorithm: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Total time demand of job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other higher priority jobs released concurrently, for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𝑤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𝑓𝑜𝑟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0≤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𝑡</m:t>
                      </m:r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≤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for </a:t>
                </a:r>
                <a:r>
                  <a:rPr lang="en-IN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values of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=1,2,…,[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min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⁡(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1" u="sng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Time complexity</a:t>
                </a:r>
                <a:br>
                  <a:rPr lang="en-IN" b="1" u="sng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box>
                      <m:boxPr>
                        <m:ctrl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I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box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393192" lvl="1" indent="0">
                  <a:buNone/>
                </a:pPr>
                <a:r>
                  <a:rPr lang="en-IN" dirty="0">
                    <a:sym typeface="Wingdings" panose="05000000000000000000" pitchFamily="2" charset="2"/>
                  </a:rPr>
                  <a:t>   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r>
                  <a:rPr lang="en-IN" dirty="0">
                    <a:sym typeface="Wingdings" panose="05000000000000000000" pitchFamily="2" charset="2"/>
                  </a:rPr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Ο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sSub>
                      <m:sSubPr>
                        <m:ctrlP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,1</m:t>
                        </m:r>
                      </m:sub>
                    </m:sSub>
                    <m:r>
                      <a:rPr lang="en-I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  <a:blipFill>
                <a:blip r:embed="rId2"/>
                <a:stretch>
                  <a:fillRect l="-569" t="-19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Response Time Analysis (RTA)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WCRT for 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for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𝑡h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iteration is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I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IN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+1)</m:t>
                          </m:r>
                        </m:sup>
                      </m:sSup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I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𝑙</m:t>
                                          </m:r>
                                          <m:r>
                                            <a:rPr lang="en-IN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can start with the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continue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p>
                      <m:sSup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We terminate when either of the 2 following conditions are satisfied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I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sSub>
                      <m:sSubPr>
                        <m:ctrlPr>
                          <a:rPr lang="en-IN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for some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𝑙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or</a:t>
                </a:r>
                <a:br>
                  <a:rPr lang="en-IN" dirty="0">
                    <a:sym typeface="Wingdings" panose="05000000000000000000" pitchFamily="2" charset="2"/>
                  </a:rPr>
                </a:br>
                <a:endParaRPr lang="en-IN" dirty="0"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I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IN" b="1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E79989-983D-41A2-A62E-013858640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32857"/>
                <a:ext cx="10706100" cy="4405993"/>
              </a:xfrm>
              <a:blipFill>
                <a:blip r:embed="rId2"/>
                <a:stretch>
                  <a:fillRect l="-683" t="-12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DD87A115-6373-45CE-8B96-449AD8DAF3FC}"/>
                  </a:ext>
                </a:extLst>
              </p:cNvPr>
              <p:cNvSpPr/>
              <p:nvPr/>
            </p:nvSpPr>
            <p:spPr>
              <a:xfrm>
                <a:off x="7701644" y="4147458"/>
                <a:ext cx="3521528" cy="707886"/>
              </a:xfrm>
              <a:prstGeom prst="wedgeRoundRectCallout">
                <a:avLst>
                  <a:gd name="adj1" fmla="val -77460"/>
                  <a:gd name="adj2" fmla="val -14389"/>
                  <a:gd name="adj3" fmla="val 16667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Convergence of WCRT value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schedulable</a:t>
                </a:r>
              </a:p>
            </p:txBody>
          </p:sp>
        </mc:Choice>
        <mc:Fallback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DD87A115-6373-45CE-8B96-449AD8DAF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44" y="4147458"/>
                <a:ext cx="3521528" cy="707886"/>
              </a:xfrm>
              <a:prstGeom prst="wedgeRoundRectCallout">
                <a:avLst>
                  <a:gd name="adj1" fmla="val -77460"/>
                  <a:gd name="adj2" fmla="val -14389"/>
                  <a:gd name="adj3" fmla="val 16667"/>
                </a:avLst>
              </a:prstGeom>
              <a:blipFill>
                <a:blip r:embed="rId4"/>
                <a:stretch>
                  <a:fillRect t="-862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3F03BC10-076F-41EB-89A8-5A1380405EF0}"/>
                  </a:ext>
                </a:extLst>
              </p:cNvPr>
              <p:cNvSpPr/>
              <p:nvPr/>
            </p:nvSpPr>
            <p:spPr>
              <a:xfrm>
                <a:off x="3815444" y="5174325"/>
                <a:ext cx="3521528" cy="707886"/>
              </a:xfrm>
              <a:prstGeom prst="wedgeRoundRectCallout">
                <a:avLst>
                  <a:gd name="adj1" fmla="val -79006"/>
                  <a:gd name="adj2" fmla="val -34381"/>
                  <a:gd name="adj3" fmla="val 16667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Fails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IN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is not schedulable</a:t>
                </a:r>
              </a:p>
            </p:txBody>
          </p:sp>
        </mc:Choice>
        <mc:Fallback>
          <p:sp>
            <p:nvSpPr>
              <p:cNvPr id="11" name="Speech Bubble: Rectangle with Corners Rounded 10">
                <a:extLst>
                  <a:ext uri="{FF2B5EF4-FFF2-40B4-BE49-F238E27FC236}">
                    <a16:creationId xmlns:a16="http://schemas.microsoft.com/office/drawing/2014/main" id="{3F03BC10-076F-41EB-89A8-5A1380405E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444" y="5174325"/>
                <a:ext cx="3521528" cy="707886"/>
              </a:xfrm>
              <a:prstGeom prst="wedgeRoundRectCallout">
                <a:avLst>
                  <a:gd name="adj1" fmla="val -79006"/>
                  <a:gd name="adj2" fmla="val -34381"/>
                  <a:gd name="adj3" fmla="val 16667"/>
                </a:avLst>
              </a:prstGeom>
              <a:blipFill>
                <a:blip r:embed="rId5"/>
                <a:stretch>
                  <a:fillRect b="-86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5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RTA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B0D29-72D5-4408-85A9-B73604A9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1086"/>
            <a:ext cx="10972800" cy="925285"/>
          </a:xfrm>
        </p:spPr>
        <p:txBody>
          <a:bodyPr/>
          <a:lstStyle/>
          <a:p>
            <a:r>
              <a:rPr lang="en-IN" dirty="0"/>
              <a:t>Find the WCRT of tasks when they are scheduled by rate monotonic priorities.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067941"/>
                  </p:ext>
                </p:extLst>
              </p:nvPr>
            </p:nvGraphicFramePr>
            <p:xfrm>
              <a:off x="932544" y="25581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𝒆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8067941"/>
                  </p:ext>
                </p:extLst>
              </p:nvPr>
            </p:nvGraphicFramePr>
            <p:xfrm>
              <a:off x="932544" y="25581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667" r="-40339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67" r="-3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95" t="-1667" r="-20254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160" t="-1667" r="-10084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542" t="-1667" r="-1695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00000" r="-403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203333" r="-4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303333" r="-4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/>
              <p:nvPr/>
            </p:nvSpPr>
            <p:spPr>
              <a:xfrm>
                <a:off x="3717235" y="4038697"/>
                <a:ext cx="1139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35" y="4038697"/>
                <a:ext cx="11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0D4E4F1B-6AF4-4FBC-9104-A46D6A816BA5}"/>
              </a:ext>
            </a:extLst>
          </p:cNvPr>
          <p:cNvSpPr/>
          <p:nvPr/>
        </p:nvSpPr>
        <p:spPr>
          <a:xfrm>
            <a:off x="6202017" y="2578336"/>
            <a:ext cx="393907" cy="1818956"/>
          </a:xfrm>
          <a:prstGeom prst="lef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/>
              <p:nvPr/>
            </p:nvSpPr>
            <p:spPr>
              <a:xfrm>
                <a:off x="6410091" y="2162101"/>
                <a:ext cx="3937190" cy="1231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IN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IN" sz="2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+1)</m:t>
                          </m:r>
                        </m:sup>
                      </m:sSup>
                      <m:r>
                        <a:rPr lang="en-IN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6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𝑙</m:t>
                                          </m:r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6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1" y="2162101"/>
                <a:ext cx="3937190" cy="1231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/>
              <p:nvPr/>
            </p:nvSpPr>
            <p:spPr>
              <a:xfrm>
                <a:off x="6582722" y="3375731"/>
                <a:ext cx="1471237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p>
                      <m:r>
                        <a:rPr lang="en-IN" sz="26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22" y="3375731"/>
                <a:ext cx="1471237" cy="5090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/>
              <p:nvPr/>
            </p:nvSpPr>
            <p:spPr>
              <a:xfrm>
                <a:off x="6595924" y="3986380"/>
                <a:ext cx="3607975" cy="5090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Continue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sz="2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p>
                      <m:sSupPr>
                        <m:ctrlPr>
                          <a:rPr lang="en-I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IN" sz="26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924" y="3986380"/>
                <a:ext cx="3607975" cy="509050"/>
              </a:xfrm>
              <a:prstGeom prst="rect">
                <a:avLst/>
              </a:prstGeom>
              <a:blipFill>
                <a:blip r:embed="rId7"/>
                <a:stretch>
                  <a:fillRect l="-3041" t="-7229" b="-30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/>
              <p:nvPr/>
            </p:nvSpPr>
            <p:spPr>
              <a:xfrm>
                <a:off x="820489" y="4646930"/>
                <a:ext cx="1393074" cy="591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  <m:sup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IN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</m:t>
                      </m:r>
                    </m:oMath>
                  </m:oMathPara>
                </a14:m>
                <a:endParaRPr lang="en-IN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89" y="4646930"/>
                <a:ext cx="1393074" cy="591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/>
              <p:nvPr/>
            </p:nvSpPr>
            <p:spPr>
              <a:xfrm>
                <a:off x="780733" y="5150142"/>
                <a:ext cx="3984424" cy="12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  <m:sup>
                          <m:r>
                            <a:rPr lang="en-IN" sz="2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IN" sz="2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2+</m:t>
                      </m:r>
                      <m:nary>
                        <m:naryPr>
                          <m:chr m:val="∑"/>
                          <m:ctrlP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IN" sz="2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(0)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=2</m:t>
                      </m:r>
                    </m:oMath>
                  </m:oMathPara>
                </a14:m>
                <a:endParaRPr lang="en-IN" sz="2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3" y="5150142"/>
                <a:ext cx="3984424" cy="12162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58590C-7CBF-4B60-A238-83F8F66E6E11}"/>
              </a:ext>
            </a:extLst>
          </p:cNvPr>
          <p:cNvSpPr/>
          <p:nvPr/>
        </p:nvSpPr>
        <p:spPr>
          <a:xfrm>
            <a:off x="5004300" y="5575726"/>
            <a:ext cx="927652" cy="36512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5381762"/>
                <a:ext cx="5572539" cy="77167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>
                <a:normAutofit fontScale="9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IN" dirty="0"/>
                  <a:t>Computation stops here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br>
                  <a:rPr lang="en-IN" dirty="0"/>
                </a:br>
                <a:r>
                  <a:rPr lang="en-IN" b="1" dirty="0"/>
                  <a:t>WCRT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b="1" dirty="0"/>
                  <a:t> is 2</a:t>
                </a:r>
              </a:p>
            </p:txBody>
          </p:sp>
        </mc:Choice>
        <mc:Fallback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1762"/>
                <a:ext cx="5572539" cy="771676"/>
              </a:xfrm>
              <a:prstGeom prst="rect">
                <a:avLst/>
              </a:prstGeom>
              <a:blipFill>
                <a:blip r:embed="rId10"/>
                <a:stretch>
                  <a:fillRect l="-1641" t="-7937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0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17" grpId="0"/>
      <p:bldP spid="18" grpId="0"/>
      <p:bldP spid="19" grpId="0"/>
      <p:bldP spid="20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RTA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B0D29-72D5-4408-85A9-B73604A9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1087"/>
            <a:ext cx="10763250" cy="434516"/>
          </a:xfrm>
        </p:spPr>
        <p:txBody>
          <a:bodyPr>
            <a:normAutofit/>
          </a:bodyPr>
          <a:lstStyle/>
          <a:p>
            <a:r>
              <a:rPr lang="en-IN" sz="2000" dirty="0"/>
              <a:t>Find the WCRT of tasks when they are scheduled by rate monotonic priorities.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910939"/>
                  </p:ext>
                </p:extLst>
              </p:nvPr>
            </p:nvGraphicFramePr>
            <p:xfrm>
              <a:off x="932544" y="21009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𝒆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910939"/>
                  </p:ext>
                </p:extLst>
              </p:nvPr>
            </p:nvGraphicFramePr>
            <p:xfrm>
              <a:off x="932544" y="21009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667" r="-40339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67" r="-3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95" t="-1667" r="-20254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160" t="-1667" r="-10084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542" t="-1667" r="-1695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00000" r="-403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203333" r="-4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303333" r="-4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/>
              <p:nvPr/>
            </p:nvSpPr>
            <p:spPr>
              <a:xfrm>
                <a:off x="3717235" y="3581497"/>
                <a:ext cx="1139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35" y="3581497"/>
                <a:ext cx="11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0D4E4F1B-6AF4-4FBC-9104-A46D6A816BA5}"/>
              </a:ext>
            </a:extLst>
          </p:cNvPr>
          <p:cNvSpPr/>
          <p:nvPr/>
        </p:nvSpPr>
        <p:spPr>
          <a:xfrm>
            <a:off x="6202017" y="2311636"/>
            <a:ext cx="323555" cy="1300625"/>
          </a:xfrm>
          <a:prstGeom prst="lef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/>
              <p:nvPr/>
            </p:nvSpPr>
            <p:spPr>
              <a:xfrm>
                <a:off x="5981466" y="1895401"/>
                <a:ext cx="3937190" cy="968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+1)</m:t>
                          </m:r>
                        </m:sup>
                      </m:sSup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𝑙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466" y="1895401"/>
                <a:ext cx="3937190" cy="968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/>
              <p:nvPr/>
            </p:nvSpPr>
            <p:spPr>
              <a:xfrm>
                <a:off x="6525572" y="2832806"/>
                <a:ext cx="117448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p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2" y="2832806"/>
                <a:ext cx="1174488" cy="41293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/>
              <p:nvPr/>
            </p:nvSpPr>
            <p:spPr>
              <a:xfrm>
                <a:off x="6529249" y="3357730"/>
                <a:ext cx="2812245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Continue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49" y="3357730"/>
                <a:ext cx="2812245" cy="412934"/>
              </a:xfrm>
              <a:prstGeom prst="rect">
                <a:avLst/>
              </a:prstGeom>
              <a:blipFill>
                <a:blip r:embed="rId7"/>
                <a:stretch>
                  <a:fillRect l="-2169" t="-588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/>
              <p:nvPr/>
            </p:nvSpPr>
            <p:spPr>
              <a:xfrm>
                <a:off x="849064" y="3865355"/>
                <a:ext cx="93108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4" y="3865355"/>
                <a:ext cx="93108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/>
              <p:nvPr/>
            </p:nvSpPr>
            <p:spPr>
              <a:xfrm>
                <a:off x="849064" y="4121078"/>
                <a:ext cx="3580019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(0)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=4+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.2=6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4" y="4121078"/>
                <a:ext cx="3580019" cy="7845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58590C-7CBF-4B60-A238-83F8F66E6E11}"/>
              </a:ext>
            </a:extLst>
          </p:cNvPr>
          <p:cNvSpPr/>
          <p:nvPr/>
        </p:nvSpPr>
        <p:spPr>
          <a:xfrm>
            <a:off x="4532244" y="4356066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303" y="4237810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rgbClr val="FF0000"/>
                    </a:solidFill>
                  </a:rPr>
                  <a:t>NO, so continue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303" y="4237810"/>
                <a:ext cx="3937191" cy="478174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D9A1BE-70BE-4B65-B860-15E1CFA9E9BA}"/>
                  </a:ext>
                </a:extLst>
              </p:cNvPr>
              <p:cNvSpPr/>
              <p:nvPr/>
            </p:nvSpPr>
            <p:spPr>
              <a:xfrm>
                <a:off x="849063" y="4877104"/>
                <a:ext cx="3580019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=4+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.2=8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D9A1BE-70BE-4B65-B860-15E1CFA9E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3" y="4877104"/>
                <a:ext cx="3580019" cy="784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4D28B3-9332-428B-8356-3ED80B03B79A}"/>
              </a:ext>
            </a:extLst>
          </p:cNvPr>
          <p:cNvSpPr/>
          <p:nvPr/>
        </p:nvSpPr>
        <p:spPr>
          <a:xfrm>
            <a:off x="4532244" y="5092236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7">
                <a:extLst>
                  <a:ext uri="{FF2B5EF4-FFF2-40B4-BE49-F238E27FC236}">
                    <a16:creationId xmlns:a16="http://schemas.microsoft.com/office/drawing/2014/main" id="{7155DDDE-541A-47C4-A099-267FDC5F94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303" y="4973980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rgbClr val="FF0000"/>
                    </a:solidFill>
                  </a:rPr>
                  <a:t>NO, so continue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4" name="Content Placeholder 7">
                <a:extLst>
                  <a:ext uri="{FF2B5EF4-FFF2-40B4-BE49-F238E27FC236}">
                    <a16:creationId xmlns:a16="http://schemas.microsoft.com/office/drawing/2014/main" id="{7155DDDE-541A-47C4-A099-267FDC5F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303" y="4973980"/>
                <a:ext cx="3937191" cy="478174"/>
              </a:xfrm>
              <a:prstGeom prst="rect">
                <a:avLst/>
              </a:prstGeom>
              <a:blipFill>
                <a:blip r:embed="rId1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BD6456-7997-4E37-80A4-2FB9A051D827}"/>
                  </a:ext>
                </a:extLst>
              </p:cNvPr>
              <p:cNvSpPr/>
              <p:nvPr/>
            </p:nvSpPr>
            <p:spPr>
              <a:xfrm>
                <a:off x="849063" y="5623956"/>
                <a:ext cx="3635161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(3)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=4+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.2=8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BD6456-7997-4E37-80A4-2FB9A051D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3" y="5623956"/>
                <a:ext cx="3635161" cy="7845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07AB04CE-D856-433F-B27B-234E9F5E8BEE}"/>
              </a:ext>
            </a:extLst>
          </p:cNvPr>
          <p:cNvSpPr/>
          <p:nvPr/>
        </p:nvSpPr>
        <p:spPr>
          <a:xfrm>
            <a:off x="4532244" y="5869323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7">
                <a:extLst>
                  <a:ext uri="{FF2B5EF4-FFF2-40B4-BE49-F238E27FC236}">
                    <a16:creationId xmlns:a16="http://schemas.microsoft.com/office/drawing/2014/main" id="{4EE0E527-C179-453A-99E3-198A84EDC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04303" y="5751067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chemeClr val="accent2">
                        <a:lumMod val="75000"/>
                      </a:schemeClr>
                    </a:solidFill>
                  </a:rPr>
                  <a:t>YES, so stop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7" name="Content Placeholder 7">
                <a:extLst>
                  <a:ext uri="{FF2B5EF4-FFF2-40B4-BE49-F238E27FC236}">
                    <a16:creationId xmlns:a16="http://schemas.microsoft.com/office/drawing/2014/main" id="{4EE0E527-C179-453A-99E3-198A84ED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303" y="5751067"/>
                <a:ext cx="3937191" cy="478174"/>
              </a:xfrm>
              <a:prstGeom prst="rect">
                <a:avLst/>
              </a:prstGeom>
              <a:blipFill>
                <a:blip r:embed="rId14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1625FC5D-35F1-4D04-A5F3-FEA5C5449C22}"/>
              </a:ext>
            </a:extLst>
          </p:cNvPr>
          <p:cNvSpPr/>
          <p:nvPr/>
        </p:nvSpPr>
        <p:spPr>
          <a:xfrm>
            <a:off x="9447678" y="5832887"/>
            <a:ext cx="556293" cy="3509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7775D6F5-B2CC-449A-B8BE-16E6A71B81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5361" y="5555195"/>
                <a:ext cx="1547039" cy="8532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>
                <a:normAutofit fontScale="77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IN" dirty="0"/>
                </a:br>
                <a:r>
                  <a:rPr lang="en-IN" b="1" dirty="0"/>
                  <a:t>WCRT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IN" b="1" dirty="0"/>
                  <a:t> is 8</a:t>
                </a:r>
              </a:p>
            </p:txBody>
          </p:sp>
        </mc:Choice>
        <mc:Fallback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7775D6F5-B2CC-449A-B8BE-16E6A71B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361" y="5555195"/>
                <a:ext cx="1547039" cy="853271"/>
              </a:xfrm>
              <a:prstGeom prst="rect">
                <a:avLst/>
              </a:prstGeom>
              <a:blipFill>
                <a:blip r:embed="rId15"/>
                <a:stretch>
                  <a:fillRect l="-3937"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3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1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RTA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B0D29-72D5-4408-85A9-B73604A9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1087"/>
            <a:ext cx="10763250" cy="434516"/>
          </a:xfrm>
        </p:spPr>
        <p:txBody>
          <a:bodyPr>
            <a:normAutofit/>
          </a:bodyPr>
          <a:lstStyle/>
          <a:p>
            <a:r>
              <a:rPr lang="en-IN" sz="2000" dirty="0"/>
              <a:t>Find the WCRT of tasks when they are scheduled by rate monotonic priorities.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2544" y="21009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𝒆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2313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2544" y="2100913"/>
              <a:ext cx="3599700" cy="146304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719940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  <a:gridCol w="719940">
                      <a:extLst>
                        <a:ext uri="{9D8B030D-6E8A-4147-A177-3AD203B41FA5}">
                          <a16:colId xmlns:a16="http://schemas.microsoft.com/office/drawing/2014/main" val="1865523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667" r="-40339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67" r="-30000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95" t="-1667" r="-202542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160" t="-1667" r="-100840" b="-3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542" t="-1667" r="-1695" b="-3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100000" r="-40339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203333" r="-403390" b="-1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303333" r="-40339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0.04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/>
              <p:nvPr/>
            </p:nvSpPr>
            <p:spPr>
              <a:xfrm>
                <a:off x="3717235" y="3581497"/>
                <a:ext cx="113973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=0.84</m:t>
                      </m:r>
                    </m:oMath>
                  </m:oMathPara>
                </a14:m>
                <a:endParaRPr lang="en-IN" dirty="0" err="1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B68F0A-A620-4C84-80AD-FFBB4C9C3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235" y="3581497"/>
                <a:ext cx="1139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0D4E4F1B-6AF4-4FBC-9104-A46D6A816BA5}"/>
              </a:ext>
            </a:extLst>
          </p:cNvPr>
          <p:cNvSpPr/>
          <p:nvPr/>
        </p:nvSpPr>
        <p:spPr>
          <a:xfrm>
            <a:off x="6202017" y="2311636"/>
            <a:ext cx="323555" cy="1300625"/>
          </a:xfrm>
          <a:prstGeom prst="leftBrace">
            <a:avLst/>
          </a:prstGeom>
          <a:ln w="349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/>
              <p:nvPr/>
            </p:nvSpPr>
            <p:spPr>
              <a:xfrm>
                <a:off x="5981466" y="1895401"/>
                <a:ext cx="3937190" cy="968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I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+1)</m:t>
                          </m:r>
                        </m:sup>
                      </m:sSup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𝑙</m:t>
                                          </m:r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A65075B-A06C-48AF-82D7-78FD667B8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466" y="1895401"/>
                <a:ext cx="3937190" cy="9685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/>
              <p:nvPr/>
            </p:nvSpPr>
            <p:spPr>
              <a:xfrm>
                <a:off x="6525572" y="2832806"/>
                <a:ext cx="1174488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p>
                      <m:r>
                        <a:rPr lang="en-IN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28F3E3E-95B1-4210-AC40-3D51BA887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72" y="2832806"/>
                <a:ext cx="1174488" cy="41293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/>
              <p:nvPr/>
            </p:nvSpPr>
            <p:spPr>
              <a:xfrm>
                <a:off x="6529249" y="3357730"/>
                <a:ext cx="2812245" cy="412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0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Continue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+1)</m:t>
                        </m:r>
                      </m:sup>
                    </m:sSup>
                    <m:r>
                      <a:rPr lang="en-I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p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lang="en-I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endParaRPr lang="en-IN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96BA06-F3C4-47CF-9E16-3B7637C48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49" y="3357730"/>
                <a:ext cx="2812245" cy="412934"/>
              </a:xfrm>
              <a:prstGeom prst="rect">
                <a:avLst/>
              </a:prstGeom>
              <a:blipFill>
                <a:blip r:embed="rId7"/>
                <a:stretch>
                  <a:fillRect l="-2169" t="-5882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/>
              <p:nvPr/>
            </p:nvSpPr>
            <p:spPr>
              <a:xfrm>
                <a:off x="849064" y="3865355"/>
                <a:ext cx="931089" cy="4013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(0)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D4CAB4-F3C6-481B-8C3A-9EAFAC65D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4" y="3865355"/>
                <a:ext cx="931089" cy="4013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/>
              <p:nvPr/>
            </p:nvSpPr>
            <p:spPr>
              <a:xfrm>
                <a:off x="849064" y="4121078"/>
                <a:ext cx="4333943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(1)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(0)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4=7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90584B-49D1-4EFE-A49A-FE45C70E5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4" y="4121078"/>
                <a:ext cx="4333943" cy="7845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3F58590C-7CBF-4B60-A238-83F8F66E6E11}"/>
              </a:ext>
            </a:extLst>
          </p:cNvPr>
          <p:cNvSpPr/>
          <p:nvPr/>
        </p:nvSpPr>
        <p:spPr>
          <a:xfrm>
            <a:off x="5294243" y="4356066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6302" y="4237810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rgbClr val="FF0000"/>
                    </a:solidFill>
                  </a:rPr>
                  <a:t>NO, so continue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2" name="Content Placeholder 7">
                <a:extLst>
                  <a:ext uri="{FF2B5EF4-FFF2-40B4-BE49-F238E27FC236}">
                    <a16:creationId xmlns:a16="http://schemas.microsoft.com/office/drawing/2014/main" id="{B2004CD5-C37F-4556-93D7-F45790559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02" y="4237810"/>
                <a:ext cx="3937191" cy="478174"/>
              </a:xfrm>
              <a:prstGeom prst="rect">
                <a:avLst/>
              </a:prstGeom>
              <a:blipFill>
                <a:blip r:embed="rId10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D9A1BE-70BE-4B65-B860-15E1CFA9E9BA}"/>
                  </a:ext>
                </a:extLst>
              </p:cNvPr>
              <p:cNvSpPr/>
              <p:nvPr/>
            </p:nvSpPr>
            <p:spPr>
              <a:xfrm>
                <a:off x="849063" y="4877104"/>
                <a:ext cx="4333943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(2)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1</m:t>
                                          </m:r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.4=9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9D9A1BE-70BE-4B65-B860-15E1CFA9E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3" y="4877104"/>
                <a:ext cx="4333943" cy="7845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4D28B3-9332-428B-8356-3ED80B03B79A}"/>
              </a:ext>
            </a:extLst>
          </p:cNvPr>
          <p:cNvSpPr/>
          <p:nvPr/>
        </p:nvSpPr>
        <p:spPr>
          <a:xfrm>
            <a:off x="5272474" y="5092236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7">
                <a:extLst>
                  <a:ext uri="{FF2B5EF4-FFF2-40B4-BE49-F238E27FC236}">
                    <a16:creationId xmlns:a16="http://schemas.microsoft.com/office/drawing/2014/main" id="{7155DDDE-541A-47C4-A099-267FDC5F94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6305" y="4973980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rgbClr val="FF0000"/>
                    </a:solidFill>
                  </a:rPr>
                  <a:t>NO, so continue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4" name="Content Placeholder 7">
                <a:extLst>
                  <a:ext uri="{FF2B5EF4-FFF2-40B4-BE49-F238E27FC236}">
                    <a16:creationId xmlns:a16="http://schemas.microsoft.com/office/drawing/2014/main" id="{7155DDDE-541A-47C4-A099-267FDC5F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05" y="4973980"/>
                <a:ext cx="3937191" cy="478174"/>
              </a:xfrm>
              <a:prstGeom prst="rect">
                <a:avLst/>
              </a:prstGeom>
              <a:blipFill>
                <a:blip r:embed="rId12"/>
                <a:stretch>
                  <a:fillRect b="-20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BD6456-7997-4E37-80A4-2FB9A051D827}"/>
                  </a:ext>
                </a:extLst>
              </p:cNvPr>
              <p:cNvSpPr/>
              <p:nvPr/>
            </p:nvSpPr>
            <p:spPr>
              <a:xfrm>
                <a:off x="849063" y="5623956"/>
                <a:ext cx="4333943" cy="7845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SupPr>
                        <m:e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𝑡</m:t>
                          </m:r>
                        </m:e>
                        <m:sub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</m:t>
                          </m:r>
                        </m:sub>
                        <m:sup>
                          <m:r>
                            <a:rPr lang="en-IN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(3)</m:t>
                          </m:r>
                        </m:sup>
                      </m:sSubSup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3−1</m:t>
                          </m:r>
                        </m:sup>
                        <m:e>
                          <m:d>
                            <m:dPr>
                              <m:begChr m:val="⌈"/>
                              <m:endChr m:val="⌉"/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IN" sz="16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3</m:t>
                                          </m:r>
                                        </m:sub>
                                        <m:sup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(</m:t>
                                          </m:r>
                                          <m:r>
                                            <a:rPr lang="en-IN" sz="1600" b="0" i="1" dirty="0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2</m:t>
                                          </m:r>
                                          <m:r>
                                            <a:rPr lang="en-IN" sz="1600" i="1" dirty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IN" sz="1600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sym typeface="Wingdings" panose="05000000000000000000" pitchFamily="2" charset="2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b>
                          <m: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.2+</m:t>
                      </m:r>
                      <m:d>
                        <m:dPr>
                          <m:begChr m:val="⌈"/>
                          <m:endChr m:val="⌉"/>
                          <m:ctrlPr>
                            <a:rPr lang="en-I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I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Pr>
                                <m:num>
                                  <m:r>
                                    <a:rPr lang="en-I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I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IN" sz="16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.</m:t>
                      </m:r>
                      <m:r>
                        <a:rPr lang="en-I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4=9</m:t>
                      </m:r>
                    </m:oMath>
                  </m:oMathPara>
                </a14:m>
                <a:endParaRPr lang="en-IN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1BD6456-7997-4E37-80A4-2FB9A051D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3" y="5623956"/>
                <a:ext cx="4333943" cy="7845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07AB04CE-D856-433F-B27B-234E9F5E8BEE}"/>
              </a:ext>
            </a:extLst>
          </p:cNvPr>
          <p:cNvSpPr/>
          <p:nvPr/>
        </p:nvSpPr>
        <p:spPr>
          <a:xfrm>
            <a:off x="5250700" y="5869323"/>
            <a:ext cx="765875" cy="314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7">
                <a:extLst>
                  <a:ext uri="{FF2B5EF4-FFF2-40B4-BE49-F238E27FC236}">
                    <a16:creationId xmlns:a16="http://schemas.microsoft.com/office/drawing/2014/main" id="{4EE0E527-C179-453A-99E3-198A84EDC4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2759" y="5751067"/>
                <a:ext cx="3937191" cy="4781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vert="horz">
                <a:noAutofit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sz="2000" dirty="0"/>
                  <a:t>? </a:t>
                </a:r>
                <a:r>
                  <a:rPr lang="en-IN" sz="2000" dirty="0">
                    <a:solidFill>
                      <a:schemeClr val="accent2">
                        <a:lumMod val="75000"/>
                      </a:schemeClr>
                    </a:solidFill>
                  </a:rPr>
                  <a:t>YES, so stop</a:t>
                </a:r>
                <a:br>
                  <a:rPr lang="en-IN" sz="2400" dirty="0"/>
                </a:br>
                <a:endParaRPr lang="en-IN" sz="2400" dirty="0"/>
              </a:p>
            </p:txBody>
          </p:sp>
        </mc:Choice>
        <mc:Fallback>
          <p:sp>
            <p:nvSpPr>
              <p:cNvPr id="27" name="Content Placeholder 7">
                <a:extLst>
                  <a:ext uri="{FF2B5EF4-FFF2-40B4-BE49-F238E27FC236}">
                    <a16:creationId xmlns:a16="http://schemas.microsoft.com/office/drawing/2014/main" id="{4EE0E527-C179-453A-99E3-198A84EDC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759" y="5751067"/>
                <a:ext cx="3937191" cy="478174"/>
              </a:xfrm>
              <a:prstGeom prst="rect">
                <a:avLst/>
              </a:prstGeom>
              <a:blipFill>
                <a:blip r:embed="rId14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1625FC5D-35F1-4D04-A5F3-FEA5C5449C22}"/>
              </a:ext>
            </a:extLst>
          </p:cNvPr>
          <p:cNvSpPr/>
          <p:nvPr/>
        </p:nvSpPr>
        <p:spPr>
          <a:xfrm>
            <a:off x="10111096" y="5816076"/>
            <a:ext cx="556293" cy="35097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7775D6F5-B2CC-449A-B8BE-16E6A71B81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33800" y="5661614"/>
                <a:ext cx="1191500" cy="64779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vert="horz">
                <a:normAutofit fontScale="550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>
                      <a:lumMod val="50000"/>
                    </a:schemeClr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>
                      <a:lumMod val="50000"/>
                    </a:schemeClr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>
                      <a:lumMod val="50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>
                      <a:lumMod val="75000"/>
                    </a:schemeClr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>
                      <a:lumMod val="50000"/>
                    </a:schemeClr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>
                      <a:lumMod val="75000"/>
                    </a:schemeClr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286000" indent="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None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br>
                  <a:rPr lang="en-IN" dirty="0"/>
                </a:br>
                <a:r>
                  <a:rPr lang="en-IN" b="1" dirty="0"/>
                  <a:t>WCRT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IN" b="1" dirty="0"/>
                  <a:t> is 9</a:t>
                </a:r>
              </a:p>
            </p:txBody>
          </p:sp>
        </mc:Choice>
        <mc:Fallback>
          <p:sp>
            <p:nvSpPr>
              <p:cNvPr id="29" name="Content Placeholder 7">
                <a:extLst>
                  <a:ext uri="{FF2B5EF4-FFF2-40B4-BE49-F238E27FC236}">
                    <a16:creationId xmlns:a16="http://schemas.microsoft.com/office/drawing/2014/main" id="{7775D6F5-B2CC-449A-B8BE-16E6A71B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800" y="5661614"/>
                <a:ext cx="1191500" cy="647790"/>
              </a:xfrm>
              <a:prstGeom prst="rect">
                <a:avLst/>
              </a:prstGeom>
              <a:blipFill>
                <a:blip r:embed="rId15"/>
                <a:stretch>
                  <a:fillRect l="-1538" b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8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22" grpId="0" animBg="1"/>
      <p:bldP spid="21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3400" dirty="0"/>
              <a:t>RTA - Exercise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7B0D29-72D5-4408-85A9-B73604A98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1087"/>
            <a:ext cx="10763250" cy="434516"/>
          </a:xfrm>
        </p:spPr>
        <p:txBody>
          <a:bodyPr>
            <a:normAutofit/>
          </a:bodyPr>
          <a:lstStyle/>
          <a:p>
            <a:r>
              <a:rPr lang="en-IN" sz="2000" dirty="0"/>
              <a:t>Find the WCRT of tasks when they are scheduled by rate monotonic priorities.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608087"/>
                  </p:ext>
                </p:extLst>
              </p:nvPr>
            </p:nvGraphicFramePr>
            <p:xfrm>
              <a:off x="2789919" y="2179714"/>
              <a:ext cx="5068208" cy="20900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67052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</a:tblGrid>
                  <a:tr h="5225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𝒆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mtClean="0"/>
                                    </m:ctrlPr>
                                  </m:sSubPr>
                                  <m:e>
                                    <m:r>
                                      <a:rPr lang="en-IN" smtClean="0"/>
                                      <m:t>𝒑</m:t>
                                    </m:r>
                                  </m:e>
                                  <m:sub>
                                    <m:r>
                                      <a:rPr lang="en-IN" smtClean="0"/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mtClean="0">
                                        <a:latin typeface="Cambria Math" panose="02040503050406030204" pitchFamily="18" charset="0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11">
                <a:extLst>
                  <a:ext uri="{FF2B5EF4-FFF2-40B4-BE49-F238E27FC236}">
                    <a16:creationId xmlns:a16="http://schemas.microsoft.com/office/drawing/2014/main" id="{39C4FFCD-E8D4-4EF5-8F39-ABFC2E797B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9608087"/>
                  </p:ext>
                </p:extLst>
              </p:nvPr>
            </p:nvGraphicFramePr>
            <p:xfrm>
              <a:off x="2789919" y="2179714"/>
              <a:ext cx="5068208" cy="2090088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1267052">
                      <a:extLst>
                        <a:ext uri="{9D8B030D-6E8A-4147-A177-3AD203B41FA5}">
                          <a16:colId xmlns:a16="http://schemas.microsoft.com/office/drawing/2014/main" val="1139451580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2087921036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3442339783"/>
                        </a:ext>
                      </a:extLst>
                    </a:gridCol>
                    <a:gridCol w="1267052">
                      <a:extLst>
                        <a:ext uri="{9D8B030D-6E8A-4147-A177-3AD203B41FA5}">
                          <a16:colId xmlns:a16="http://schemas.microsoft.com/office/drawing/2014/main" val="3695128664"/>
                        </a:ext>
                      </a:extLst>
                    </a:gridCol>
                  </a:tblGrid>
                  <a:tr h="52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1" t="-1163" r="-301442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163" r="-200000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62" t="-1163" r="-100962" b="-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962" t="-1163" r="-962" b="-30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68599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1" t="-101163" r="-301442" b="-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1968909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1" t="-201163" r="-301442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44563944"/>
                      </a:ext>
                    </a:extLst>
                  </a:tr>
                  <a:tr h="52252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81" t="-301163" r="-301442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76210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731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 err="1"/>
              <a:t>Schedulability</a:t>
            </a:r>
            <a:r>
              <a:rPr lang="en-IN" sz="2800" dirty="0"/>
              <a:t> Test for FP Tasks With Arbitrary Response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/>
                  <a:t>Scenario</a:t>
                </a:r>
                <a:r>
                  <a:rPr lang="en-IN" sz="2000" dirty="0"/>
                  <a:t>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Response time of a task can be larger than its period. So there may be more than one job ready for execution at any time.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Ready jobs from same task scheduled on a FIFO basis.</a:t>
                </a:r>
              </a:p>
              <a:p>
                <a:r>
                  <a:rPr lang="en-IN" sz="2000" b="1" dirty="0"/>
                  <a:t>Busy Interval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A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 busy interval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800" dirty="0"/>
                  <a:t> begins at an instant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/>
                  <a:t> when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all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500" dirty="0"/>
                  <a:t> released before the instant have completed and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en-IN" sz="1500" dirty="0"/>
                  <a:t>a job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500" dirty="0"/>
                  <a:t> is released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Interval ends at the first instant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1800" dirty="0"/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/>
                  <a:t> when all the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 released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1800" dirty="0"/>
                  <a:t> are complete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In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800" dirty="0"/>
                  <a:t>, the processor is busy all the time executing jobs with priorities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 or higher, all released in the interval and all finish execution at the end of the interval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800" dirty="0"/>
                  <a:t>For computing response time of jobs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, we can consider every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 busy interval independently from other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800" dirty="0"/>
                  <a:t> busy intervals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18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611087"/>
                <a:ext cx="10972799" cy="4532538"/>
              </a:xfrm>
              <a:blipFill>
                <a:blip r:embed="rId3"/>
                <a:stretch>
                  <a:fillRect l="-333" t="-6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7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C2C3-5E3A-448C-9854-3DBA678E6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3976"/>
            <a:ext cx="10972800" cy="1143000"/>
          </a:xfrm>
        </p:spPr>
        <p:txBody>
          <a:bodyPr>
            <a:normAutofit/>
          </a:bodyPr>
          <a:lstStyle/>
          <a:p>
            <a:r>
              <a:rPr lang="en-IN" sz="2800" dirty="0" err="1"/>
              <a:t>Schedulability</a:t>
            </a:r>
            <a:r>
              <a:rPr lang="en-IN" sz="2800" dirty="0"/>
              <a:t> Test for FP Tasks With Arbitrary Response Times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12E4-4488-4C06-8D87-29A37BCD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Real-Time Systems (Monsoon 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46EB-F598-4E17-A7F2-955BE735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D025FC4-7112-496F-A2EA-5419038DF4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324600"/>
            <a:ext cx="971550" cy="5007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11086"/>
                <a:ext cx="5248276" cy="4562599"/>
              </a:xfrm>
            </p:spPr>
            <p:txBody>
              <a:bodyPr>
                <a:normAutofit/>
              </a:bodyPr>
              <a:lstStyle/>
              <a:p>
                <a:r>
                  <a:rPr lang="en-IN" sz="2000" b="1" dirty="0"/>
                  <a:t>Busy Interval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r>
                  <a:rPr lang="en-IN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,1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.25</m:t>
                        </m:r>
                      </m:e>
                    </m:d>
                  </m:oMath>
                </a14:m>
                <a:r>
                  <a:rPr lang="en-IN" sz="1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0.25</m:t>
                        </m:r>
                      </m:e>
                    </m:d>
                  </m:oMath>
                </a14:m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First busy intervals of all levels are in phase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Every level-1 busy interval always ends 1 unit time after it begins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In this example, all level-2 busy intervals are in phase and begin at times 0, 6 and so on </a:t>
                </a:r>
                <a:r>
                  <a:rPr lang="en-IN" sz="1600" dirty="0">
                    <a:sym typeface="Wingdings" panose="05000000000000000000" pitchFamily="2" charset="2"/>
                  </a:rPr>
                  <a:t> LCMs of periods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sz="1600" dirty="0"/>
                  <a:t>Level-3 busy interval is in phase for the first time at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/>
                  <a:t>, but then it is not in phase at </a:t>
                </a:r>
                <a14:m>
                  <m:oMath xmlns:m="http://schemas.openxmlformats.org/officeDocument/2006/math">
                    <m:r>
                      <a:rPr lang="en-IN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i="1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IN" sz="1600" dirty="0"/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67B0D29-72D5-4408-85A9-B73604A98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11086"/>
                <a:ext cx="5248276" cy="4562599"/>
              </a:xfrm>
              <a:blipFill>
                <a:blip r:embed="rId3"/>
                <a:stretch>
                  <a:fillRect l="-697" t="-668" r="-9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253B5C4-723B-4713-82EC-6CCAC8EB1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368" y="1611086"/>
            <a:ext cx="5634032" cy="31049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AD186A-67E1-443B-9D75-D98FC1F054D5}"/>
              </a:ext>
            </a:extLst>
          </p:cNvPr>
          <p:cNvCxnSpPr>
            <a:cxnSpLocks/>
          </p:cNvCxnSpPr>
          <p:nvPr/>
        </p:nvCxnSpPr>
        <p:spPr>
          <a:xfrm>
            <a:off x="6008002" y="1987826"/>
            <a:ext cx="452433" cy="0"/>
          </a:xfrm>
          <a:prstGeom prst="line">
            <a:avLst/>
          </a:prstGeom>
          <a:ln w="349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F62B99-41AE-4DB2-8EE7-4E93AB28DE5C}"/>
              </a:ext>
            </a:extLst>
          </p:cNvPr>
          <p:cNvCxnSpPr>
            <a:cxnSpLocks/>
          </p:cNvCxnSpPr>
          <p:nvPr/>
        </p:nvCxnSpPr>
        <p:spPr>
          <a:xfrm>
            <a:off x="6885959" y="1987826"/>
            <a:ext cx="452433" cy="0"/>
          </a:xfrm>
          <a:prstGeom prst="line">
            <a:avLst/>
          </a:prstGeom>
          <a:ln w="34925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6E5390-EBD7-4A0D-BA9E-7155AB3C949B}"/>
              </a:ext>
            </a:extLst>
          </p:cNvPr>
          <p:cNvCxnSpPr/>
          <p:nvPr/>
        </p:nvCxnSpPr>
        <p:spPr>
          <a:xfrm>
            <a:off x="6008002" y="1807029"/>
            <a:ext cx="2319569" cy="0"/>
          </a:xfrm>
          <a:prstGeom prst="straightConnector1">
            <a:avLst/>
          </a:prstGeom>
          <a:ln w="3175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7E474C-FEC9-41FE-8831-F6E2AC1FDDD7}"/>
              </a:ext>
            </a:extLst>
          </p:cNvPr>
          <p:cNvCxnSpPr/>
          <p:nvPr/>
        </p:nvCxnSpPr>
        <p:spPr>
          <a:xfrm>
            <a:off x="8630887" y="1809321"/>
            <a:ext cx="2319569" cy="0"/>
          </a:xfrm>
          <a:prstGeom prst="straightConnector1">
            <a:avLst/>
          </a:prstGeom>
          <a:ln w="3175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DE9D9-5737-45F9-8730-35250B4CCA45}"/>
              </a:ext>
            </a:extLst>
          </p:cNvPr>
          <p:cNvCxnSpPr>
            <a:cxnSpLocks/>
          </p:cNvCxnSpPr>
          <p:nvPr/>
        </p:nvCxnSpPr>
        <p:spPr>
          <a:xfrm>
            <a:off x="6008002" y="1611086"/>
            <a:ext cx="2622885" cy="0"/>
          </a:xfrm>
          <a:prstGeom prst="straightConnector1">
            <a:avLst/>
          </a:prstGeom>
          <a:ln w="31750">
            <a:solidFill>
              <a:schemeClr val="accent6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31DB93-77C2-4790-B995-678CB0F51519}"/>
              </a:ext>
            </a:extLst>
          </p:cNvPr>
          <p:cNvCxnSpPr>
            <a:cxnSpLocks/>
          </p:cNvCxnSpPr>
          <p:nvPr/>
        </p:nvCxnSpPr>
        <p:spPr>
          <a:xfrm>
            <a:off x="8601070" y="1611086"/>
            <a:ext cx="2590391" cy="0"/>
          </a:xfrm>
          <a:prstGeom prst="straightConnector1">
            <a:avLst/>
          </a:prstGeom>
          <a:ln w="31750">
            <a:solidFill>
              <a:schemeClr val="accent6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9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14124</TotalTime>
  <Words>1064</Words>
  <Application>Microsoft Office PowerPoint</Application>
  <PresentationFormat>Widescreen</PresentationFormat>
  <Paragraphs>208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Cambria Math</vt:lpstr>
      <vt:lpstr>Century Gothic</vt:lpstr>
      <vt:lpstr>Courier New</vt:lpstr>
      <vt:lpstr>Palatino Linotype</vt:lpstr>
      <vt:lpstr>Wingdings</vt:lpstr>
      <vt:lpstr>Wingdings 2</vt:lpstr>
      <vt:lpstr>Presentation on brainstorming</vt:lpstr>
      <vt:lpstr>Lecture 14: Priority-Driven Scheduling (Chapter 6)</vt:lpstr>
      <vt:lpstr>Time-Demand Analysis</vt:lpstr>
      <vt:lpstr>Response Time Analysis (RTA)</vt:lpstr>
      <vt:lpstr>RTA Example</vt:lpstr>
      <vt:lpstr>RTA Example</vt:lpstr>
      <vt:lpstr>RTA Example</vt:lpstr>
      <vt:lpstr>RTA - Exercise</vt:lpstr>
      <vt:lpstr>Schedulability Test for FP Tasks With Arbitrary Response Times</vt:lpstr>
      <vt:lpstr>Schedulability Test for FP Tasks With Arbitrary Response Times</vt:lpstr>
      <vt:lpstr>Liu and Layland test for RM</vt:lpstr>
      <vt:lpstr>Liu and Layland test for RM</vt:lpstr>
      <vt:lpstr>Liu and Layland test for RM</vt:lpstr>
      <vt:lpstr>Hyperbolic bound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3- Modeling Real-Time Systems</dc:title>
  <dc:creator>Deepak Gangadharan</dc:creator>
  <cp:lastModifiedBy>Deepak Gangadharan</cp:lastModifiedBy>
  <cp:revision>365</cp:revision>
  <dcterms:created xsi:type="dcterms:W3CDTF">2020-08-26T05:01:04Z</dcterms:created>
  <dcterms:modified xsi:type="dcterms:W3CDTF">2020-10-14T09:08:57Z</dcterms:modified>
</cp:coreProperties>
</file>