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4"/>
  </p:notesMasterIdLst>
  <p:sldIdLst>
    <p:sldId id="272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8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epak Gangadharan" initials="DG" lastIdx="1" clrIdx="0">
    <p:extLst>
      <p:ext uri="{19B8F6BF-5375-455C-9EA6-DF929625EA0E}">
        <p15:presenceInfo xmlns:p15="http://schemas.microsoft.com/office/powerpoint/2012/main" userId="d4adaaab489a7f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BD4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3T07:53:52.5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22042 15364 180 0,'0'0'0'0,"0"0"0"0,0 0 0 15,0 0 8-15,0 0-8 0,0 0 9 0,0 0-9 16,0 0 15-16,0 0-15 0,0 0 16 0,0 0-16 16,0 0 17-16,0 0-17 0,0 0 17 0,0 0-17 15,0 0 26-15,0 0-26 0,0 0 27 0,0 0-27 0,0 0 21 16,0 0-21-16,0 0 21 0,0 0-21 16,0 0 22-16,0 0-22 0,0 0 22 0,0 0-22 0,0 0 20 15,0 0-20-15,0 0 21 0,0 0-21 0,0 0 21 0,0 0-21 16,5 19 21-16,-5-10-21 0,0-9 22 15,0 0-22-15,0 10 22 0,0 4-22 0,0-14 25 0,0 0-25 16,0 15 25-16,-2 1-25 0,2-16 27 16,0 0-27-16,-7 14 28 0,5 0-28 0,2-14 32 0,0 0-32 15,-3 15 33-15,-3 6-33 0,6-21 32 0,0 0-32 0,-7 24 33 16,2-1-33-16,5-23 30 0,0 0-30 16,-2 26 30-16,-5 10-30 0,7-36 25 0,0 0-25 0,-7 45 26 15,0-3-26-15,7-42 22 0,0 0-22 0,-5 39 22 16,0-6-22-16,5-33 17 0,0 0-17 0,-4 31 18 15,2-3-18-15,2-28 18 0,0 0-18 0,0 26 19 16,0-2-19-16,0-24 24 0,0 0-24 0,0 23 25 16,0-1-25-16,0-22 25 0,0 0-25 0,0 21 26 15,0-2-26-15,0-19 28 0,0 0-28 0,0 19 28 16,-1 4-28-16,1-23 24 0,0 0-24 0,-2 24 25 16,-4-2-25-16,6-22 24 0,0 0-24 0,-1 25 24 0,-1 4-24 15,2-29 21-15,0 0-21 0,0 29 22 0,-5-1-22 16,5-28 19-16,0 0-19 0,-2 24 20 0,4-3-20 15,-2-21 16-15,0 0-16 0,1 21 17 0,3 0-17 16,-4-21 16-16,0 0-16 0,0 24 16 0,2 0-16 16,-2-24 13-16,0 0-13 0,1 23 14 0,1-3-14 15,-2-20 10-15,0 0-10 0,0 25 11 0,4 4-11 16,-4-29 8-16,0 0-8 0,0 33 8 0,3 3-8 16,-3-36 4-16,0 0-4 0,6 38 4 0,2 6-4 0,-8-44 1 15,0 0-1-15,9 38 2 0,-3-11-2 0,-6-27 0 16,0 0 0-16,0 31 1 0,5 14-1 0,-5-45 0 15,0 0 0-15,7 40 1 0,-4-17-1 0,-3-23 1 0,0 0-1 16,4 19 2-16,5 7-2 0,-9-26 3 0,0 0-3 16,12 29 4-16,-5 1-4 0,-7-30 7 0,0 0-7 15,7 31 7-15,-3 5-7 0,-4-36 12 0,0 0-12 0,1 40 13 16,-2-2-13-16,1-38 16 0,0 0-16 0,-2 35 17 16,2-8-17-16,0-27 17 0,0 0-17 0,-2 30 18 15,-5 11-18-15,7-41 15 0,0 0-15 0,-7 38 16 16,7-15-16-16,0-23 15 0,0 0-15 0,-3 15 16 15,3-3-16-15,0-12 15 0,0 0-15 0,-2 18 16 16,-2 4-16-16,4-22 13 0,0 0-13 0,-3 26 14 16,-1 4-14-16,4-30 12 0,0 0-12 0,-3 31 13 15,-1 2-13-15,4-33 9 0,0 0-9 0,-2 39 10 16,1 6-10-16,1-45 8 0,0 0-8 0,0 44 9 16,0-11-9-16,0-33 8 0,0 0-8 0,0 34 9 15,0 6-9-15,0-40 9 0,0 0-9 0,-2 38 10 0,-2-10-10 16,4-28 9-16,0 0-9 0,0 29 10 0,0 16-10 15,0-45 9-15,0 0-9 0,0 50 10 0,-3 2-10 16,3-52 7-16,0 0-7 0,-4 49 8 0,3-11-8 16,1-38 7-16,0 0-7 0,-4 36 8 0,2-3-8 15,2-33 6-15,0 0-6 0,-2 29 6 0,2-6-6 16,0-23 7-16,0 0-7 0,0 14 8 0,0-6-8 16,0-8 9-16,0 0-9 0,0 0 9 0,0 9-9 0,0-9 9 15,0 0-9-15,0 0 10 0,2 14-10 0,-2-14 9 16,0 0-9-16,2 9 10 0,2-2-10 0,-4-7 7 15,0 0-7-15,3 8 8 0,2 6-8 0,-5-14 7 0,0 0-7 16,2 16 8-16,2 1-8 0,-4-17 5 0,0 0-5 16,1 14 5-16,-2-2-5 0,1-12 1 0,0 0-1 15,0 0 1-15,-14-9-1 0,14 9-1 0,0 0 1 16,-18-27 0-16,-5-25 0 0,0 0-1435 0</inkml:trace>
  <inkml:trace contextRef="#ctx0" brushRef="#br0" timeOffset="1900.41">21124 17363 214 0,'0'0'0'0,"0"0"0"0,0 0 0 16,0 0 14-16,0 0-14 0,0 0 15 0,9-2-15 15,-9 2 31-15,0 0-31 0,0 0 31 0,5 2-31 16,-5-2 24-16,0 0-24 0,0 0 24 0,15 7-24 16,-15-7 32-16,0 0-32 0,14 0 32 0,9-2-32 0,-23 2 43 15,0 0-43-15,33-2 44 0,4-1-44 0,-37 3 46 16,0 0-46-16,41-4 46 0,3-1-46 0,-44 5 41 15,0 0-41-15,46-7 41 0,3 2-41 0,-49 5 35 16,0 0-35-16,46-2 35 0,2 0-35 0,-48 2 28 16,0 0-28-16,42-3 28 0,-2-2-28 0,-40 5 23 0,0 0-23 15,43-4 24-15,4 8-24 0,-47-4 18 0,0 0-18 16,46 7 18-16,4 3-18 0,-50-10 15 0,0 0-15 16,51 14 15-16,7 2-15 0,-58-16 13 0,0 0-13 0,58 17 13 15,-3 0-13-15,-55-17 15 0,0 0-15 0,48 16 15 16,-11-4-15-16,-37-12 8 0,0 0-8 0,42 9 9 15,14-3-9-15,-56-6 5 0,0 0-5 0,64 2 6 16,-1-5-6-16,-63 3 4 0,0 0-4 0,62-7 4 16,-2-2-4-16,-60 9 3 0,0 0-3 0,51-9 3 15,2 3-3-15,-53 6 3 0,0 0-3 0,50-6 4 16,1 1-4-16,-51 5 6 0,0 0-6 0,56-5 6 16,4-2-6-16,-60 7 8 0,0 0-8 0,58-5 9 15,-8 3-9-15,-50 2 10 0,0 0-10 0,46-2 11 16,-4-3-11-16,-42 5 10 0,0 0-10 0,39-3 11 0,-6 6-11 15,-33-3 10-15,0 0-10 0,35 5 11 0,10 2-11 16,-45-7 9-16,0 0-9 0,42 6 10 0,-3-3-10 16,-39-3 11-16,0 0-11 0,40 3 11 0,1 3-11 15,-41-6 12-15,0 0-12 0,35 7 12 0,-7-4-12 16,-28-3 11-16,0 0-11 0,27 2 12 0,1 1-12 16,-28-3 14-16,0 0-14 0,28 4 14 0,0-1-14 15,-28-3 13-15,0 0-13 0,30 2 14 0,4-2-14 0,-34 0 12 16,0 0-12-16,37 0 12 0,2 0-12 0,-39 0 6 15,0 0-6-15,40 0 7 0,5-2-7 0,-45 2 6 16,0 0-6-16,47-2 6 0,1 2-6 0,-48 0 6 0,0 0-6 16,44 0 6-16,-9-1-6 0,-35 1 6 0,0 0-6 15,35-2 6-15,8 2-6 0,-43 0 6 0,0 0-6 16,42 0 7-16,4-4-7 0,-46 4 7 0,0 0-7 16,48-3 7-16,4-2-7 0,-52 5 8 0,0 0-8 0,53-9 9 15,-1-5-9-15,-52 14 9 0,0 0-9 16,45-14 9-16,-2 2-9 0,-43 12 7 0,0 0-7 0,40-8 8 15,3-1-8-15,-43 9 7 0,0 0-7 0,46-7 8 16,3 5-8-16,-49 2 7 0,0 0-7 0,55 2 7 16,3 2-7-16,-58-4 7 0,0 0-7 0,49 5 8 15,-6 3-8-15,-43-8 7 0,0 0-7 0,38 11 8 16,3-1-8-16,-41-10 6 0,0 0-6 0,46 11 7 16,3-1-7-16,-49-10 6 0,0 0-6 0,53 7 7 15,2-4-7-15,-55-3 5 0,0 0-5 0,51 0 6 16,-2-1-6-16,-49 1 3 0,0 0-3 0,50-4 4 15,-6 1-4-15,-44 3 3 0,0 0-3 0,44-4 3 0,-4 1-3 16,-40 3 3-16,0 0-3 0,45-4 3 0,9 1-3 16,-54 3 4-16,0 0-4 0,58-2 5 0,1 4-5 15,-59-2 6-15,0 0-6 0,53 3 7 0,-15 3-7 16,-38-6 7-16,0 0-7 0,39 8 8 0,2 4-8 16,-41-12 8-16,0 0-8 0,39 11 8 0,-4-3-8 15,-35-8 8-15,0 0-8 0,40 12 8 0,10 2-8 0,-50-14 8 16,0 0-8-16,53 14 8 0,-4-5-8 0,-49-9 6 15,0 0-6-15,44 7 7 0,-7-4-7 0,-37-3 7 16,0 0-7-16,37 2 7 0,2-2-7 0,-39 0 5 16,0 0-5-16,39-2 6 0,-4 0-6 0,-35 2 6 0,0 0-6 15,35 0 6-15,4 4-6 0,-39-4 6 0,0 0-6 16,43 3 6-16,-3 1-6 0,-40-4 5 0,0 0-5 16,39 2 5-16,7-4-5 0,-46 2 5 0,0 0-5 15,44-4 6-15,-7-1-6 0,-37 5 6 0,0 0-6 16,33-9 6-16,-1-4-6 0,-32 13 6 0,0 0-6 0,30-14 6 15,-5 3-6-15,-25 11 6 0,0 0-6 0,25-10 7 16,6 3-7-16,-31 7 7 0,0 0-7 0,36-7 7 16,4 0-7-16,-40 7 6 0,0 0-6 0,42-5 6 15,4 5-6-15,-46 0 7 0,0 0-7 0,44 2 8 16,1 1-8-16,-45-3 7 0,0 0-7 0,40 2 8 16,-5-2-8-16,-35 0 8 0,0 0-8 0,32 2 8 15,-4 1-8-15,-28-3 6 0,0 0-6 0,32 2 7 16,10-2-7-16,-42 0 5 0,0 0-5 0,46 0 6 15,0 0-6-15,-46 0 4 0,0 0-4 0,48-2 5 16,5 0-5-16,-53 2 2 0,0 0-2 0,51-3 2 0,-9-2-2 16,-42 5 0-16,0 0 0 0,43-7 1 0,-3-2-1 15,-40 9 0-15,0 0 0 0,39-8 0 0,-6 1 0 16,-33 7 0-16,0 0 0 0,39-4 0 0,14 4 0 16,-53 0 0-16,0 0 0 0,55 2 0 0,-2 5 0 15,-53-7 0-15,0 0 0 0,46 9 0 0,-9-1 0 16,-37-8 0-16,0 0 0 0,31 9 1 0,-4-1-1 0,-27-8 2 15,0 0-2-15,21 11 2 0,-5-1-2 0,-16-10 6 16,0 0-6-16,25 12 7 0,13 6-7 0,-38-18 9 16,0 0-9-16,37 17 10 0,-8-7-10 0,-29-10 12 15,0 0-12-15,24 6 12 0,3-3-12 0,-27-3 11 0,0 0-11 16,25 0 12-16,-4-3-12 0,-21 3 9 0,0 0-9 16,8-11 10-16,-15-10-10 0,7 21 2 0,0 0-2 15,-22-26 2-15,-17-5-2 0,0 0-1398 0</inkml:trace>
  <inkml:trace contextRef="#ctx0" brushRef="#br0" timeOffset="6447.31">23075 16345 147 0,'0'0'0'0,"0"0"0"0,0 0 0 16,0 0 7-16,0 0-7 0,0 0 8 0,0 0-8 16,0 0 22-16,0 0-22 0,0 0 22 0,0 0-22 15,0 0 32-15,0 0-32 0,0 0 33 0,0 0-33 0,0 0 35 16,0 0-35-16,0 0 35 0,0 0-35 0,0 0 24 16,0 0-24-16,0 0 24 0,0 0-24 0,0 0 20 0,0 0-20 15,0 0 21-15,0 0-21 0,0 0 16 16,0 0-16-16,0 0 17 0,0 0-17 0,0 0 15 0,0 0-15 15,0 0 16-15,0 0-16 0,0 0 24 0,0 0-24 16,0 0 24-16,0 0-24 0,0 0 30 16,0 0-30-16,-10 23 30 0,8-15-30 0,2-8 32 0,0 0-32 0,-2 12 32 15,-1 2-32-15,3-14 36 0,0 0-36 0,0 16 36 16,0 1-36-16,0-17 40 0,0 0-40 0,0 19 41 16,0 4-41-16,0-23 41 0,0 0-41 0,0 19 41 15,0 0-41-15,0-19 41 0,0 0-41 0,3 24 41 16,-3 7-41-16,0-31 31 0,0 0-31 0,4 30 32 15,-1-10-32-15,-3-20 23 0,0 0-23 0,4 23 24 16,-3 6-24-16,-1-29 20 0,0 0-20 0,2 30 21 16,2-8-21-16,-4-22 18 0,0 0-18 0,1 21 19 15,-1 5-19-15,0-26 24 0,0 0-24 0,0 24 24 16,2-8-24-16,-2-16 24 0,0 0-24 0,0 12 25 0,2 2-25 16,-2-14 25-16,0 0-25 0,2 15 25 0,-2 1-25 15,0-16 24-15,0 0-24 0,0 12 25 0,0-3-25 16,0-9 20-16,0 0-20 0,0 8 20 0,0-1-20 15,0-7 16-15,0 0-16 0,0 0 17 0,0 10-17 16,0-10 10-16,0 0-10 0,0 0 10 0,0 11-10 16,0-11 7-16,0 0-7 0,2 7 8 0,-1 1-8 15,-1-8 6-15,0 0-6 0,4 11 6 0,-4-1-6 16,0-10 3-16,0 0-3 0,2 11 4 0,-1 8-4 0,-1-19 2 16,0 0-2-16,2 19 2 0,2-7-2 0,-4-12 0 15,0 0 0-15,0 8 1 0,0 3-1 0,0-11 0 16,0 0 0-16,0 12 0 0,0 0 0 0,0-12 0 0,0 0 0 15,0 10 0-15,0-3 0 0,0-7-1 0,0 0 1 16,0 7 0-16,0 2 0 0,0-9 0 0,0 0 0 16,0 10 0-16,-4 1 0 0,4-11 0 0,0 0 0 0,-5 8 0 15,1 1 0-15,4-9 0 0,0 0 0 0,-1 7 0 16,1-7 0-16,0 0 0 0,0 0 0 0,0 12 1 16,0-2-1-16,0-10 1 0,0 0-1 0,0 11 1 15,0-3-1-15,0-8 1 0,0 0-1 0,0 7 1 16,0-7-1-16,0 0 0 0,0 0 0 0,0 11 1 15,0-11-1-15,0 0 0 0,0 0 0 0,0 10 1 16,0-10-1-16,0 0 0 0,0 0 0 0,0 9 1 16,0-9-1-16,0 0 0 0,0 0 0 0,0 7 0 15,0-7 0-15,0 0 0 0,0 0 0 0,0 8 0 16,-2-1 0-16,2-7 0 0,0 0 0 0,-4 7 0 16,4-7 0-16,0 0-1 0,0 0 1 0,-2 11 0 0,2-11 0 15,0 0-1-15,0 0 1 0,4 8 0 0,-4-8 0 16,0 0-1-16,0 0 1 0,2 7-1 0,-2-7 1 15,0 0-1-15,0 0 1 0,0 7 0 0,0-7 0 16,0 0 0-16,0 0 0 0,0 7 0 0,0-7 0 16,0 0 0-16,0 0 0 0,2 12 0 0,-1-5 0 15,-1-7 0-15,0 0 0 0,0 0 0 0,4 7 0 0,-4-7 0 16,0 0 0-16,0 0 1 0,0 7-1 16,0-7 1-16,0 0-1 0,0 0 2 0,0 7-2 0,0-7 1 15,0 0-1-15,0 0 2 0,3 7-2 0,-3-7 2 16,0 0-2-16,0 0 3 0,0 0-3 0,0 0 2 0,0 0-2 15,0 0 2-15,9-7-2 0,-9 7 3 0,0 0-3 16,5-12 3-16,3-13-3 0,-8 25 3 0,0 0-3 16,5-32 4-16,-3-3-4 0,-2 35 2 0,0 0-2 15,1-35 3-15,3-3-3 0,-4 38 1 0,0 0-1 0,3-38 2 16,-3 2-2-16,0 36 1 0,0 0-1 0,0-31 1 16,0 5-1-16,0 26 1 0,0 0-1 0,0-21 2 15,0 5-2-15,0 16 2 0,0 0-2 0,-3-13 2 16,-1 0-2-16,4 13 4 0,0 0-4 0,-1-15 4 15,2-6-4-15,-1 21 6 0,0 0-6 0,2-22 6 16,-2 1-6-16,0 21 8 0,0 0-8 0,2-23 8 16,3-3-8-16,-5 26 12 0,0 0-12 0,7-26 12 15,-7 4-12-15,0 22 13 0,0 0-13 0,-3-21 14 16,1 2-14-16,2 19 14 0,0 0-14 0,-2-15 15 16,0 1-15-16,2 14 15 0,0 0-15 0,0-12 15 0,-5 5-15 15,5 7 15-15,0 0-15 0,0 0 16 0,-7-12-16 16,7 12 13-16,0 0-13 0,-2-9 14 0,1 0-14 15,1 9 12-15,0 0-12 0,-2-8 13 0,0 1-13 16,2 7 13-16,0 0-13 0,0 0 13 0,-7-12-13 16,7 12 11-16,0 0-11 0,-4-13 12 0,-1-4-12 15,5 17 11-15,0 0-11 0,-5-19 11 0,-2 0-11 16,7 19 10-16,0 0-10 0,-4-19 10 0,6 2-10 0,-2 17 9 16,0 0-9-16,2-12 10 0,-2 3-10 0,0 9 9 15,0 0-9-15,0-9 9 0,0-3-9 0,0 12 9 16,0 0-9-16,0-8 9 0,0 8-9 0,0 0 7 15,0 0-7-15,-2-11 7 0,-2 4-7 0,4 7 7 0,0 0-7 16,0 0 7-16,-3-8-7 0,3 8 6 0,0 0-6 16,0 0 6-16,0 0-6 0,0 0 5 0,0 0-5 15,-4-9 5-15,4 9-5 0,0 0 4 0,0 0-4 16,0 0 4-16,0-7-4 0,0 7 4 0,0 0-4 0,0 0 5 16,4-7-5-16,-4 7 4 0,0 0-4 0,0 0 4 15,3-7-4-15,-3 7 3 0,0 0-3 0,0 0 4 16,8-7-4-16,-8 7 1 0,0 0-1 0,0 0 2 15,7-5-2-15,-7 5 1 0,0 0-1 0,7 0 1 16,7-2-1-16,-14 2 1 0,0 0-1 0,26-1 1 16,11-1-1-16,-37 2 1 0,0 0-1 0,43-2 1 15,-10 0-1-15,-33 2 1 0,0 0-1 0,32-5 1 16,3-5-1-16,-35 10 1 0,0 0-1 0,37-11 1 16,-10 6-1-16,-27 5 0 0,0 0 0 0,23-1 1 15,-8 1-1-15,-15 0 0 0,0 0 0 0,16 0 1 16,2-2-1-16,-18 2 0 0,0 0 0 0,18 0 1 0,-4 3-1 15,-14-3 0-15,0 0 0 0,23 5 0 0,8 4 0 16,-31-9 0-16,0 0 0 0,32 9 0 0,-4-4 0 16,-28-5 0-16,0 0 0 0,32 3 0 0,9-4 0 15,-41 1 0-15,0 0 0 0,37-4 0 0,-13 3 0 16,-24 1 0-16,0 0 0 0,20-2 0 0,1-3 0 16,-21 5 0-16,0 0 0 0,18-4 0 0,-3 4 0 0,-15 0 0 15,0 0 0-15,11-2 0 0,-2 1 0 0,-9 1 0 16,0 0 0-16,9-4 0 0,1 1 0 0,-10 3 0 15,0 0 0-15,6-4 1 0,-6 4-1 0,0 0 0 16,0 0 0-16,5-7 1 0,-5 7-1 0,0 0 1 0,0 0-1 16,7-7 1-16,-7 7-1 0,0 0 0 0,0 0 0 15,2-8 1-15,-2 8-1 0,0 0 0 0,0 0 0 16,0 0 1-16,0 0-1 0,0 0 0 0,0 0 0 16,0 0 0-16,0 0 0 0,0 0 0 0,0 0 0 0,0 0 0 15,0 0 0-15,0 0 0 0,0 0 0 0,0 0 0 16,0 0 0-16,0 0 0 0,0 0 0 0,0 0 0 15,-7 7 0-15,7-7 0 0,0 0 0 0,0 0 1 16,0 0-1-16,0 0 0 0,0 0 0 0,-6 10 1 16,5-3-1-16,1-7 1 0,0 0-1 0,-2 7 1 15,2-7-1-15,0 0 1 0,0 0-1 0,0 10 1 16,0-3-1-16,0-7 1 0,0 0-1 0,0 7 2 16,0-7-2-16,0 0 1 0,0 0-1 0,-4 12 2 15,4-3-2-15,0-9 1 0,0 0-1 0,0 12 2 0,2 5-2 16,-2-17 2-16,0 0-2 0,0 23 2 0,0-1-2 15,0-22 2-15,0 0-2 0,2 33 2 0,0 10-2 16,-2-43 2-16,0 0-2 0,1 40 2 0,-1-12-2 16,0-28 1-16,0 0-1 0,-1 26 2 0,-1 2-2 15,2-28 1-15,0 0-1 0,0 27 2 0,2-2-2 16,-2-25 1-16,0 0-1 0,0 24 2 0,0 3-2 16,0-27 0-16,0 0 0 0,0 28 1 0,0-4-1 15,0-24 0-15,0 0 0 0,0 26 1 0,0 4-1 16,0-30 0-16,0 0 0 0,0 27 0 0,0-6 0 0,0-21 0 15,0 0 0-15,0 23 0 0,1 15 0 0,-1-38 0 0,0 0 0 16,4 34 0-16,-2-13 0 0,-2-21 0 0,0 0 0 16,0 19 0-16,1 7 0 0,-1-26-1 0,0 0 1 15,4 26 0-15,-1-9 0 0,-3-17-2 0,0 0 2 16,4 19-1-16,-2 7 1 0,-2-26-3 0,0 0 3 16,0 21-3-16,-2-7 3 0,2-14-4 0,0 0 4 0,0 10-4 15,2 3 4-15,-2-13-5 0,0 0 5 0,2 13-5 16,1 1 5-16,-3-14-6 0,0 0 6 0,0 12-5 15,0-5 5-15,0-7-5 0,0 0 5 0,0 0-5 16,0 9 5-16,0-9-5 0,0 0 5 0,0 0-4 16,2 7 4-16,-2-7-3 0,0 0 3 0,0 0-2 15,2 7 2-15,-2-7-2 0,0 0 2 0,0 0-2 16,-4 7 2-16,4-7-2 0,0 0 2 0,0 0-2 16,2 7 2-16,-2-7-2 0,0 0 2 0,0 0-1 15,3 7 1-15,-3-7-2 0,0 0 2 0,0 0-1 0,0 13 1 16,0-13-2-16,0 0 2 0,0 11-2 15,0-1 2-15,0-10-4 0,0 0 4 0,0 7-3 0,0-7 3 16,0 0-5-16,0 0 5 0,0 10-4 0,0-10 4 16,0 0-4-16,0 0 4 0,0 0-4 0,0 7 4 15,0-7-3-15,0 0 3 0,0 0-2 0,0 0 2 16,0 0-1-16,0 0 1 0,0 0-1 0,0 0 1 16,0 0 0-16,0 0 0 0,-8-3 0 0,6-7 0 15,2 10 0-15,0 0 0 0,-2-23 0 0,-3-15 0 0,5 38 1 16,0 0-1-16,-11-59 2 0,-8-26-2 0,19 85 3 15,0 0-3-15,-27-107 3 0,-6-23-3 0,-1-1-1411 16</inkml:trace>
  <inkml:trace contextRef="#ctx0" brushRef="#br0" timeOffset="10398.03">24356 15973 326 0,'0'0'0'0,"0"0"0"0,0 0 0 16,0 0 4-16,0 0-4 0,0 0 5 0,0 0-5 15,0 0 12-15,0 0-12 0,-21-10 12 0,14 4-12 16,7 6 28-16,0 0-28 0,0 0 28 0,-6-10-28 15,6 10 20-15,0 0-20 0,0 0 21 0,-5-12-21 16,5 12 15-16,0 0-15 0,-4-7 16 0,4 7-16 16,0 0 13-16,0 0-13 0,-7-10 13 0,4 3-13 15,3 7 11-15,0 0-11 0,0 0 11 0,0-9-11 0,0 9 10 16,0 0-10-16,0 0 10 0,0-9-10 0,0 9 21 16,0 0-21-16,0 0 21 0,0-6-21 0,0 6 28 15,0 0-28-15,0 0 29 0,0 0-29 0,0 0 31 0,0 0-31 16,0 0 31-16,0 0-31 0,0 0 29 0,0 0-29 15,0 0 30-15,3 12-30 0,-3-12 23 0,0 0-23 16,2 22 23-16,0 18-23 0,-2-40 16 0,0 0-16 16,0 45 16-16,0 3-16 0,0-48 11 0,0 0-11 0,2 52 12 15,-1 7-12-15,-1-59 6 0,0 0-6 0,4 57 6 16,-1-8-6-16,-3-49 2 0,0 0-2 0,6 45 3 16,1-2-3-16,-7-43 1 0,0 0-1 0,3 45 2 15,-4 3-2-15,1-48 0 0,0 0 0 0,0 49 1 16,5 3-1-16,-5-52 3 0,0 0-3 0,5 48 3 15,-3-6-3-15,-2-42 6 0,0 0-6 0,0 38 6 16,0-4-6-16,0-34 10 0,0 0-10 0,2 26 11 16,-2-3-11-16,0-23 11 0,0 0-11 0,0 21 12 15,0-1-12-15,0-20 11 0,0 0-11 0,-2 21 11 16,-2 2-11-16,4-23 10 0,0 0-10 0,0 22 11 0,0-3-11 16,0-19 9-16,0 0-9 0,-3 23 10 0,-2 6-10 15,5-29 9-15,0 0-9 0,-7 31 10 0,-1 4-10 16,8-35 12-16,0 0-12 0,-3 31 12 0,1-3-12 15,2-28 13-15,0 0-13 0,-3 26 14 0,-3-2-14 16,6-24 14-16,0 0-14 0,-7 22 15 0,0-1-15 16,7-21 15-16,0 0-15 0,-5 19 15 0,3-7-15 15,2-12 19-15,0 0-19 0,-2 11 20 0,2-1-20 0,0-10 19 16,0 0-19-16,0 7 19 0,0 2-19 0,0-9 18 16,0 0-18-16,2 7 19 0,-2-7-19 0,0 0 22 15,0 0-22-15,4 7 23 0,-4-7-23 0,0 0 20 16,0 0-20-16,0 13 21 0,2 0-21 0,-2-13 17 0,0 0-17 15,3 12 18-15,1 0-18 0,-4-12 16 0,0 0-16 16,5 10 17-16,-5-3-17 0,0-7 12 0,0 0-12 16,0 7 13-16,0 0-13 0,0-7 11 0,0 0-11 15,0 7 11-15,0 0-11 0,0-7 10 0,0 0-10 16,0 7 10-16,0 0-10 0,0-7 6 0,0 0-6 0,0 0 7 16,-11-6-7-16,11 6 0 0,0 0 0 0,-12-15 1 15,-4-11-1-15,0 0-1065 0</inkml:trace>
  <inkml:trace contextRef="#ctx0" brushRef="#br0" timeOffset="10996.71">24174 16947 729 0,'0'0'0'0,"0"0"0"0,4-7 0 0,-4 7 18 16,0 0-18-16,0 0 19 0,0 0-19 0,0 0 39 16,0 0-39-16,0 0 40 0,0 0-40 0,0 0 40 15,0 0-40-15,0 0 41 0,0 0-41 0,0 0 28 0,0 0-28 16,0 7 29-16,0-7-29 0,0 0 20 15,0 0-20-15,0 9 21 0,0-2-21 0,0-7 16 0,0 0-16 16,1 9 17-16,3 6-17 0,-4-15 17 0,0 0-17 16,9 28 18-16,7 15-18 0,-16-43 21 0,0 0-21 15,14 40 21-15,-9-16-21 0,-5-24 16 0,0 0-16 0,7 19 16 16,4 4-16-16,-11-23 16 0,0 0-16 16,12 24 16-16,2-2-16 0,-14-22 15 0,0 0-15 0,11 21 16 15,-1 7-16-15,-10-28 13 0,0 0-13 0,7 29 14 16,-1-3-14-16,-6-26 9 0,0 0-9 0,3 19 9 15,-1-7-9-15,-2-12 7 0,0 0-7 0,2 9 7 16,-1-2-7-16,-1-7 11 0,0 0-11 0,0 0 11 16,4 10-11-16,-4-10 16 0,0 0-16 0,0 0 16 15,9 0-16-15,-9 0 19 0,0 0-19 0,9-10 19 16,1-13-19-16,-10 23 24 0,0 0-24 0,11-34 24 16,-2-6-24-16,-9 40 32 0,0 0-32 0,10-43 33 15,-1 3-33-15,-9 40 39 0,0 0-39 0,9-43 40 0,3-6-40 16,-12 49 37-16,0 0-37 0,13-43 38 0,-6 14-38 15,-7 29 25-15,0 0-25 0,3-21 25 0,-1 7-25 16,-2 14 15-16,0 0-15 0,2-9 15 0,-2 9-15 16,0 0 3-16,0 0-3 0,0 0 3 0,7-1-3 15,-7 1-1-15,0 0 1 0,0 0 0 0,9 7 0 16,-1-1-1239-16</inkml:trace>
  <inkml:trace contextRef="#ctx0" brushRef="#br0" timeOffset="14012.26">25441 16437 259 0,'0'0'0'15,"0"0"0"-15,0 0 0 0,0 0 8 0,0 0-8 16,-7-5 8-16,7 5-8 0,0 0 22 0,0 0-22 0,0 0 22 15,0 0-22-15,0 0 36 0,0 0-36 0,1 7 37 16,-1-7-37-16,0 0 49 0,0 0-49 0,0 0 50 16,0 0-50-16,0 0 57 0,0 0-57 0,7 8 57 15,-3 3-57-15,-4-11 53 0,0 0-53 0,5 17 54 16,6 5-54-16,-11-22 48 0,0 0-48 0,14 38 49 16,2 13-49-16,-16-51 44 0,0 0-44 0,14 50 45 15,-4-9-45-15,-10-41 38 0,0 0-38 0,11 45 39 16,0 9-39-16,-11-54 30 0,0 0-30 0,12 61 30 15,-1 1-30-15,-11-62 20 0,0 0-20 0,12 66 20 0,0-1-20 16,-12-65 20-16,0 0-20 0,13 61 20 0,-5-16-20 16,-8-45 18-16,0 0-18 0,6 35 19 0,-5-9-19 15,-1-26 15-15,0 0-15 0,2 20 16 0,2-4-16 16,-4-16 12-16,0 0-12 0,3 14 12 0,1-4-12 16,-4-10 10-16,0 0-10 0,2 7 11 0,-2-7-11 15,0 0 8-15,0 0-8 0,0 14 8 0,0-2-8 0,0-12 9 16,0 0-9-16,0 14 9 0,0-2-9 0,0-12 12 15,0 0-12-15,0 10 12 0,-2 1-12 0,2-11 15 16,0 0-15-16,-4 10 16 0,2 1-16 0,2-11 18 16,0 0-18-16,-1 10 19 0,-3 0-19 0,4-10 18 15,0 0-18-15,-3 11 19 0,1-1-19 0,2-10 20 0,0 0-20 16,-2 9 20-16,0-2-20 0,2-7 19 0,0 0-19 16,0 0 19-16,-3 8-19 0,3-8 16 0,0 0-16 15,0 0 16-15,-9-8-16 0,9 8 16 0,0 0-16 16,-7-12 16-16,-2-4-16 0,9 16 15 0,0 0-15 0,-10-19 16 15,-1-2-16-15,11 21 15 0,0 0-15 0,-9-22 16 16,6-3-16-16,3 25 12 0,0 0-12 0,-6-24 12 16,3 3-12-16,3 21 9 0,0 0-9 0,-4-22 10 15,3-2-10-15,1 24 8 0,0 0-8 0,-2-31 9 16,0-6-9-16,2 37 8 0,0 0-8 0,0-43 8 16,2-11-8-16,-2 54 8 0,0 0-8 0,2-55 8 15,-2 3-8-15,0 52 9 0,0 0-9 0,5-50 10 16,4 5-10-16,-9 45 11 0,0 0-11 0,1-42 11 15,-2 1-11-15,1 41 12 0,0 0-12 0,0-40 13 0,-4 4-13 16,4 36 10-16,0 0-10 0,-2-33 10 0,1 2-10 16,1 31 9-16,0 0-9 0,0-30 10 0,0 6-10 15,0 24 9-15,0 0-9 0,1-23 9 0,1 4-9 16,-2 19 7-16,0 0-7 0,4-20 7 0,-1-3-7 16,-3 23 7-16,0 0-7 0,4-24 7 0,1 5-7 15,-5 19 7-15,0 0-7 0,5-14 7 0,-1 5-7 16,-4 9 5-16,0 0-5 0,2-7 5 0,-2 7-5 15,0 0 3-15,0 0-3 0,1-6 3 0,-1 6-3 0,0 0 2 16,0 0-2-16,0 0 2 0,0 0-2 0,0 0 1 16,0 0-1-16,0-7 2 0,0 7-2 0,0 0 0 15,0 0 0-15,0 0 1 0,0 0-1 0,0 0 0 0,0 0 0 16,0 0 0-16,0 0 0 0,0 0 0 0,0 0 0 16,0 0 0-16,7-4 0 0,-7 4 0 0,0 0 0 15,0 0 0-15,9 5 0 0,-9-5-1 0,0 0 1 16,9 6 0-16,12 0 0 0,-21-6-1 0,0 0 1 15,30 6 0-15,5-3 0 0,-35-3 0 0,0 0 0 0,39 0 0 16,5-5 0-16,-44 5 0 0,0 0 0 0,44-5 0 16,1 0 0-16,-45 5 0 0,0 0 0 0,42-7 0 15,2-4 0-15,-44 11 0 0,0 0 0 0,37-8 1 16,-12 4-1-16,-25 4 1 0,0 0-1 0,16-2 1 16,-4 2-1-16,-12 0 1 0,0 0-1 0,12 0 1 15,-1 0-1-15,-11 0 2 0,0 0-2 0,12 0 2 16,13 0-2-16,-25 0 2 0,0 0-2 0,28 0 3 15,0 0-3-15,-28 0 1 0,0 0-1 0,30-5 2 16,4-7-2-16,-34 12 0 0,0 0 0 0,30-16 1 16,-11 1-1-16,-19 15 0 0,0 0 0 0,14-10 0 0,-5 6 0 15,-9 4 0-15,0 0 0 0,0 0 0 0,7-3 0 16,-7 3-1-16,0 0 1 0,0 0-1 0,0 0 1 16,0 0-1-16,0 0 1 0,0 0-1 0,-2 8 1 15,2-8-1-15,0 0 1 0,-5 7-1 0,-2 0 1 16,7-7-1-16,0 0 1 0,-7 7-1 0,0 0 1 15,7-7 0-15,0 0 0 0,-7 7 0 0,0 0 0 0,7-7 0 16,0 0 0-16,0 0 0 0,-11 10 0 0,11-10 0 16,0 0 0-16,-5 7 1 0,2 2-1 0,3-9 1 15,0 0-1-15,-4 10 1 0,-1 1-1 0,5-11 1 0,0 0-1 16,-7 12 2-16,1 3-2 0,6-15 3 0,0 0-3 16,-5 26 3-16,-4 12-3 0,9-38 4 0,0 0-4 15,-10 47 4-15,-1 3-4 0,11-50 5 0,0 0-5 16,-9 50 5-16,4-6-5 0,5-44 4 0,0 0-4 0,-4 34 5 15,3-8-5-15,1-26 4 0,0 0-4 0,-4 33 4 16,4 14-4-16,0-47 5 0,0 0-5 0,4 46 6 16,-4-6-6-16,0-40 6 0,0 0-6 0,0 44 6 15,0 6-6-15,0-50 8 0,0 0-8 0,1 46 8 16,1-13-8-16,-2-33 8 0,0 0-8 0,4 26 9 16,-1-3-9-16,-3-23 8 0,0 0-8 0,2 19 9 15,-2-2-9-15,0-17 10 0,0 0-10 0,2 16 10 16,1-6-10-16,-3-10 9 0,0 0-9 0,2 9 10 15,-2 1-10-15,0-10 9 0,0 0-9 0,0 7 10 16,2 2-10-16,-2-9 7 0,0 0-7 0,2 7 8 16,-2-7-8-16,0 0 6 0,0 0-6 0,1 12 7 0,-1-5-7 15,0-7 2-15,0 0-2 0,2 8 2 0,0 6-2 16,-2-14-1-16,0 0 1 0,3 17 0 0,1 6 0 16,1-1-1510-16</inkml:trace>
  <inkml:trace contextRef="#ctx0" brushRef="#br0" timeOffset="14964.52">26792 15696 695 0,'0'0'0'0,"0"0"0"0,0 0 0 0,0 0 1 15,0 0-1-15,-2 12 1 0,-5 0-1 0,7-12 3 16,0 0-3-16,-7 18 3 0,-2-1-3 0,9-17 2 16,0 0-2-16,-9 23 3 0,2 4-3 0,7-27 2 0,0 0-2 15,-9 31 3-15,-3 4-3 0,12-35 3 0,0 0-3 16,-14 31 3-16,2 2-3 0,12-33 11 0,0 0-11 15,-9 38 12-15,3 4-12 0,6-42 31 0,0 0-31 16,-3 46 31-16,-1 6-31 0,4-52 51 0,0 0-51 16,-3 52 52-16,-1-3-52 0,4-49 50 0,0 0-50 15,0 41 50-15,4-5-50 0,-4-36 43 0,0 0-43 0,2 35 44 16,-4 3-44-16,2-38 32 0,0 0-32 0,-2 42 33 16,4 3-33-16,-2-45 23 0,0 0-23 0,3 46 24 15,1 6-24-15,-4-52 20 0,0 0-20 0,3 49 20 16,-1-8-20-16,-2-41 18 0,0 0-18 0,2 42 19 15,3 5-19-15,-5-47 15 0,0 0-15 0,6 48 16 16,-1-6-16-16,-5-42 19 0,0 0-19 0,5 39 19 16,-5-1-19-16,0-38 18 0,0 0-18 0,0 39 19 15,0-3-19-15,0-36 18 0,0 0-18 0,2 33 18 0,3 1-18 16,-5-34 17-16,0 0-17 0,5 33 18 0,3-3-18 16,-8-30 17-16,0 0-17 0,7 27 17 0,0-1-17 15,-7-26 21-15,0 0-21 0,7 21 21 0,-7-5-21 16,0-16 16-16,0 0-16 0,1 13 16 0,1 0-16 15,-2-13 19-15,0 0-19 0,2 10 20 0,1 0-20 16,-3-10 19-16,0 0-19 0,4 9 19 0,0 0-19 16,-4-9 16-16,0 0-16 0,3 10 16 0,2 2-16 0,-5-12 16 15,0 0-16-15,7 17 16 0,-1 11-16 0,-6-28 15 16,0 0-15-16,1 28 16 0,-1-11-16 0,0-17 15 16,0 0-15-16,0 14 16 0,2-4-16 0,-2-10 14 15,0 0-14-15,0 9 14 0,0-2-14 0,0-7 10 0,0 0-10 16,0 0 11-16,0 7-11 0,0-7 7 0,0 0-7 15,0 0 7-15,-7 3-7 0,7-3 0 0,0 0 0 16,-7 0 1-16,-2-3-1 0,9 3-2 0,0 0 2 0,-10-4-1 16,-1 1 1-16,1 0-1314 0</inkml:trace>
  <inkml:trace contextRef="#ctx0" brushRef="#br0" timeOffset="15528.39">26474 16947 639 0,'0'0'0'0,"0"0"0"0,16-3 0 0,-16 3 1 15,0 0-1-15,11 0 1 0,-4 2-1 0,-7-2-1 16,0 0 1-16,0 0-1 0,14 8 1 0,-14-8 10 16,0 0-10-16,12 7 11 0,1 2-11 0,-13-9 37 15,0 0-37-15,15 17 37 0,7 14-37 0,-22-31 44 0,0 0-44 16,21 38 45-16,0 4-45 0,-21-42 41 0,0 0-41 15,18 38 42-15,-4-10-42 0,-14-28 26 0,0 0-26 16,16 26 27-16,3 1-27 0,-19-27 7 0,0 0-7 16,16 25 8-16,-7-15-8 0,-9-10 0 0,0 0 0 0,7 7 0 15,2 0 0-15,-9-7-5 0,0 0 5 0,8 7-4 16,1-2 4-16,-9-5-8 0,0 0 8 0,7 5-8 16,-7-5 8-16,0 0-6 0,0 0 6 0,7 5-5 15,-7-5 5-15,0 0 0 0,0 0 0 0,13 2 0 16,-5-4 0-16,-8 2 5 0,0 0-5 0,11-7 6 15,0-6-6-15,-11 13 31 0,0 0-31 0,14-28 31 16,3-9-31-16,-17 37 59 0,0 0-59 0,16-48 59 16,-2-16-59-16,-14 64 61 0,0 0-61 0,9-69 62 15,-4 3-62-15,-5 66 53 0,0 0-53 0,7-59 54 16,1 12-54-16,-8 47 34 0,0 0-34 0,8-38 35 16,3 4-35-16,-11 34 20 0,0 0-20 0,7-30 20 0,-7 4-20 15,0-1-1041-15</inkml:trace>
  <inkml:trace contextRef="#ctx0" brushRef="#br0" timeOffset="17311.4">27995 17314 449 0,'0'0'0'0,"0"0"0"16,0 0 0-16,0 0 24 0,0 0-24 0,-9 0 25 15,9 0-25-15,0 0 30 0,0 0-30 0,0 0 30 16,0 0-30-16,0 0 44 0,0 0-44 0,0 7 44 16,0-7-44-16,0 0 35 0,0 0-35 0,2 7 35 0,-2-7-35 15,0 0 30-15,0 0-30 0,0 0 30 16,0 0-30-16,0 0 30 0,0 0-30 0,7-5 31 0,-7 5-31 15,0 0 28-15,0 0-28 0,5-7 28 0,-5 7-28 16,0 0 24-16,0 0-24 0,7-7 24 0,-7 7-24 16,0 0 24-16,0 0-24 0,12 2 24 0,-3 1-24 15,-9-3 21-15,0 0-21 0,18 2 21 0,10-2-21 16,-28 0 24-16,0 0-24 0,39-2 24 0,5 1-24 0,-44 1 22 16,0 0-22-16,42-2 22 0,-3-2-22 0,-39 4 20 15,0 0-20-15,37-5 20 0,-2 0-20 0,-35 5 16 16,0 0-16-16,39-4 17 0,7 3-17 0,-46 1 14 15,0 0-14-15,46-2 14 0,5 0-14 0,-51 2 12 0,0 0-12 16,55-1 13-16,5-1-13 0,-60 2 13 0,0 0-13 16,60-4 13-16,-7 3-13 0,-53 1 15 0,0 0-15 15,47 0 15-15,-4 0-15 0,-43 0 14 0,0 0-14 16,38-2 14-16,-2 2-14 0,-36 0 16 0,0 0-16 0,38 0 17 16,8 0-17-16,-46 0 18 0,0 0-18 0,46 0 19 15,0 0-19-15,-46 0 27 0,0 0-27 0,42-2 28 16,1-3-28-16,-43 5 30 0,0 0-30 0,40-5 30 15,-6-2-30-15,-34 7 32 0,0 0-32 0,26-5 32 16,-1 3-32-16,-25 2 24 0,0 0-24 0,28-2 25 16,7-1-25-16,-35 3 17 0,0 0-17 0,41-2 17 15,0 2-17-15,-41 0 12 0,0 0-12 0,45 2 12 16,10 3-12-16,-55-5 17 0,0 0-17 0,57 5 18 16,-8-3-18-16,-49-2 24 0,0 0-24 0,42 0 24 15,-5-2-24-15,-37 2 25 0,0 0-25 0,30 0 26 0,-8 0-26 16,-22 0 21-16,0 0-21 0,15 0 21 0,3 0-21 15,-18 0 17-15,0 0-17 0,18 0 18 0,-1 0-18 16,-17 0 14-16,0 0-14 0,20-3 14 0,1-4-14 16,-21 7 9-16,0 0-9 0,18-9 9 0,-6 0-9 15,-12 9 7-15,0 0-7 0,9-5 7 0,-9 5-7 16,0 0 5-16,0 0-5 0,9-1 6 0,-9 1-6 16,0 0 3-16,0 0-3 0,3-6 3 0,-3 6-3 0,0 0 2 15,0 0-2-15,0 0 2 0,0 0-2 0,0 0 1 16,0 0-1-16,-11 0 2 0,4 0-2 0,7 0 1 0,0 0-1 15,0 0 1-15,-8-7-1 0,8 7 0 0,0 0 0 16,0 0 1-16,-9-3-1 0,9 3 0 0,0 0 0 16,-11 2 0-16,-3 1 0 0,14-3 0 0,0 0 0 15,-18 4 0-15,-1-1 0 0,19-3 0 0,0 0 0 16,-21 7 0-16,-4-2 0 0,25-5-1 0,0 0 1 16,-26 4 0-16,-4-1 0 0,30-3-2 0,0 0 2 0,-32 7-1 15,-3 7 1-15,35-14-3 0,0 0 3 0,-41 14-3 16,-7-2 3-16,48-12-3 0,0 0 3 0,-51 10-2 15,2 1 2-15,49-11-2 0,0 0 2 0,-49 12-1 16,4 3 1-16,45-15-2 0,0 0 2 0,-42 14-1 16,0-3 1-16,42-11-1 0,0 0 1 0,-41 6 0 15,4 0 0-15,37-6 0 0,0 0 0 0,-40 5 0 16,-4-2 0-16,44-3 0 0,0 0 0 0,-43 4 0 16,4-1 0-16,39-3 0 0,0 0 0 0,-35 4 0 15,5-1 0-15,30-3 0 0,0 0 0 0,-28 4 0 0,3-3 0 16,25-1 0-16,0 0 0 0,-23 0 1 0,2-3-1 15,21 3 1-15,0 0-1 0,-23-4 1 0,-2-1-1 16,25 5 1-16,0 0-1 0,-26-7 2 0,0-1-2 16,26 8 2-16,0 0-2 0,-27-11 2 0,-3 3-2 15,30 8 3-15,0 0-3 0,-32-6 3 0,-6 1-3 16,38 5 4-16,0 0-4 0,-41-3 4 0,-1 4-4 16,42-1 4-16,0 0-4 0,-41 4 5 0,2-2-5 0,39-2 4 15,0 0-4-15,-39 1 5 0,4 3-5 0,35-4 4 16,0 0-4-16,-35 3 4 0,1-1-4 0,34-2 4 0,0 0-4 15,-35 2 4-15,-4 1-4 0,39-3 3 0,0 0-3 16,-44 2 4-16,-2-4-4 0,46 2 2 0,0 0-2 16,-45 0 3-16,-7 4-3 0,52-4 2 0,0 0-2 15,-51 7 2-15,2 1-2 0,49-8 0 0,0 0 0 16,-57 11 1-16,-6-1-1 0,63-10 0 0,0 0 0 16,-72 7 0-16,-4-4 0 0,76-3 0 0,0 0 0 15,-73 0 0-15,6-1 0 0,67 1-3 0,0 0 3 0,-65-11-2 16,2-9 2-16,63 20-7 0,0 0 7 0,-60-26-6 15,5-4 6-15,-2 1-1457 0</inkml:trace>
  <inkml:trace contextRef="#ctx0" brushRef="#br0" timeOffset="19011.16">27630 16465 684 0,'0'0'0'15,"0"0"0"-15,0 0 0 0,0 0 9 0,0 0-9 16,0 0 10-16,0 0-10 0,0 0 21 0,0 0-21 0,0 0 22 15,0 0-22-15,0 0 24 0,0 0-24 0,5 8 25 16,-5-8-25-16,0 0 17 0,0 0-17 0,3 12 18 16,-1 2-18-16,-2-14 14 0,0 0-14 0,2 28 14 15,0 17-14-15,-2-45 12 0,0 0-12 0,3 52 12 16,1 1-12-16,-4-53 11 0,0 0-11 0,7 54 11 16,0 0-11-16,-7-54 5 0,0 0-5 0,9 55 5 15,-1 6-5-15,-8-61 1 0,0 0-1 0,11 65 1 16,1 5-1-16,-12-70 0 0,0 0 0 0,16 69 0 15,4-7 0-15,-20-62 0 0,0 0 0 0,16 50 0 0,-9-20 0 16,-7-30 0-16,0 0 0 0,3 21 0 0,1-8 0 16,-4-13 0-16,0 0 0 0,1 11 0 0,3-3 0 15,-4-8 2-15,0 0-2 0,3 7 2 0,-3-7-2 16,0 0 8-16,0 0-8 0,0 0 9 0,-5-10-9 16,5 10 13-16,0 0-13 0,-3-16 14 0,-6-3-14 15,9 19 18-15,0 0-18 0,-9-27 19 0,-5-8-19 0,14 35 20 16,0 0-20-16,-14-48 21 0,5-16-21 0,9 64 22 15,0 0-22-15,-12-70 22 0,-8-1-22 0,20 71 33 16,0 0-33-16,-23-71 34 0,2 7-34 0,21 64 50 16,0 0-50-16,-19-64 50 0,1 0-50 0,18 64 58 0,0 0-58 15,-14-64 58-15,3 7-58 0,11 57 47 0,0 0-47 16,-8-50 48-16,2 10-48 0,6 40 35 0,0 0-35 16,-5-40 36-16,0 1-36 0,5 39 28 0,0 0-28 15,0-37 28-15,5 6-28 0,-5 31 20 0,0 0-20 0,5-29 21 16,2-1-21-16,-7 30 18 0,0 0-18 0,7-24 19 15,0 12-19-15,-7 12 17 0,0 0-17 0,6-10 17 16,-3 3-17-16,-3 7 16 0,0 0-16 0,0 0 17 16,0 0-17-16,0 0 16 0,0 0-16 0,9-6 17 15,-9 6-17-15,0 0 16 0,0 0-16 0,9 6 16 16,0 1-16-16,-9-7 12 0,0 0-12 0,24 10 13 16,22 4-13-16,-46-14 11 0,0 0-11 0,53 12 11 15,-3-9-11-15,-50-3 8 0,0 0-8 0,44-5 9 16,-5-4-9-16,-39 9 8 0,0 0-8 0,35-8 8 15,-7-3-8-15,-28 11 3 0,0 0-3 0,26-10 4 0,1 0-4 16,-27 10 0-16,0 0 0 0,23-9 1 0,-7 2-1 16,-16 7 0-16,0 0 0 0,14-9 0 0,2-3 0 15,-16 12 0-15,0 0 0 0,16-12 0 0,-4 4 0 16,-12 8 0-16,0 0 0 0,7-7 0 0,-7 7 0 16,0 0 0-16,0 0 0 0,11-11 0 0,-6 4 0 15,-5 7 0-15,0 0 0 0,0 0 1 0,5-8-1 0,-5 8 2 16,0 0-2-16,0 0 2 0,0 0-2 0,0 0 4 15,0 0-4-15,0 0 4 0,0 10-4 0,0-10 6 16,0 0-6-16,0 9 6 0,0 10-6 0,0-19 8 0,0 0-8 16,0 26 9-16,0 5-9 0,0-31 10 0,0 0-10 15,-3 33 11-15,-6 3-11 0,9-36 14 0,0 0-14 16,-7 33 14-16,3-11-14 0,4-22 15 0,0 0-15 16,-3 23 16-16,-3 5-16 0,6-28 18 0,0 0-18 15,-5 31 18-15,3 0-18 0,2-31 19 0,0 0-19 16,2 35 20-16,3 15-20 0,-5-50 17 0,0 0-17 0,9 57 17 15,-2 2-17-15,-7-59 16 0,0 0-16 0,7 55 17 16,0-12-17-16,-7-43 9 0,0 0-9 0,7 45 10 16,1 9-10-16,-8-54 5 0,0 0-5 0,7 59 6 15,0 3-6-15,-7-62 2 0,0 0-2 0,7 57 3 16,-2-12-3-16,-5-45 0 0,0 0 0 0,3 37 1 16,-3-11-1-16,0-26 0 0,0 0 0 0,2 20 0 15,2-4 0-15,-4-16-1 0,0 0 1 0,3 14 0 16,1 0 0-16,-4-14-3 0,0 0 3 0,3 12-2 15,-3 2 2-15,0-14-6 0,0 0 6 0,-1 17-6 0,-3 0 6 16,4-17-14-16,0 0 14 0,-3 19-14 16,-1 7 14-16,4-26-26 0,0 0 26 0,-4 28-25 0,1 5 25 15,3-33-38-15,0 0 38 0,-7 31-38 0,-7-3 38 16,14-28-59-16,0 0 59 0,-13 15-58 0,6-15 58 16,0 0-1365-16</inkml:trace>
  <inkml:trace contextRef="#ctx0" brushRef="#br0" timeOffset="20793.61">27608 16352 348 0,'0'0'0'0,"0"0"0"0,-5 9 0 0,5-9 4 0,0 0-4 15,0 0 4-15,0 0-4 0,0 0 2 0,0 0-2 16,-3-7 3-16,-3-5-3 0,6 12 9 0,0 0-9 0,-7-14 9 16,-2 2-9-16,9 12 10 0,0 0-10 0,-8-11 11 15,2 3-11-15,6 8 15 0,0 0-15 0,-5-7 16 16,-4 3-16-16,9 4 24 0,0 0-24 0,-9-1 24 16,2 1-24-16,7 0 36 0,0 0-36 0,0 0 36 15,-3 6-36-15,3-6 49 0,0 0-49 0,2 7 49 16,-2 0-49-16,0-7 47 0,0 0-47 0,0 9 47 15,3 7-47-15,-3-16 41 0,0 0-41 0,2 27 41 16,-2 17-41-16,0-44 37 0,0 0-37 0,2 46 38 16,3-6-38-16,-5-40 26 0,0 0-26 0,2 45 27 15,1 16-27-15,-3-61 30 0,0 0-30 0,5 62 30 0,3-5-30 16,-8-57 33-16,0 0-33 0,7 45 34 0,-2-14-34 16,-5-31 30-16,0 0-30 0,3 31 30 0,-1 14-30 15,-2-45 26-15,0 0-26 0,2 49 26 0,-2-3-26 16,0-46 20-16,0 0-20 0,-2 45 20 0,-1 4-20 15,3-49 12-15,0 0-12 0,-7 48 13 0,-4-1-13 16,11-47 7-16,0 0-7 0,-12 40 8 0,5-12-8 0,7-28 4 16,0 0-4-16,-7 20 5 0,-4 3-5 0,11-23 3 15,0 0-3-15,-11 19 4 0,4-5-4 0,7-14 2 16,0 0-2-16,-1 12 2 0,-1-3-2 0,2-9 1 16,0 0-1-16,-2 8 2 0,2 1-2 0,0-9 0 15,0 0 0-15,0 8 1 0,0-8-1 0,0 0 1 0,0 0-1 16,0 9 2-16,0-9-2 0,0 0 2 0,0 0-2 15,0 0 2-15,0 0-2 0,0 0 4 0,0 0-4 16,0 0 4-16,0 0-4 0,0 0 5 0,0 0-5 16,0 0 5-16,7 0-5 0,-7 0 6 0,0 0-6 0,0 0 6 15,4-15-6-15,-4 15 6 0,0 0-6 0,1-16 7 16,-1-5-7-16,0 21 6 0,0 0-6 0,2-26 7 16,3-3-7-16,-5 29 6 0,0 0-6 0,6-31 6 15,-5-2-6-15,-1 33 6 0,0 0-6 0,2-40 6 16,0-8-6-16,-2 48 7 0,0 0-7 0,2-52 8 15,0-2-8-15,-2 54 11 0,0 0-11 0,1-52 11 16,1 0-11-16,-2 52 12 0,0 0-12 0,-2-48 13 16,-3-1-13-16,5 49 12 0,0 0-12 0,-5-48 12 15,3-1-12-15,2 49 11 0,0 0-11 0,0-48 12 0,0 1-12 16,0 47 10-16,0 0-10 0,-2-40 11 0,-1 11-11 16,3 29 10-16,0 0-10 0,0-24 10 0,5 3-10 15,-5 21 9-15,0 0-9 0,5-23 10 0,-1-1-10 16,-4 24 10-16,0 0-10 0,2-26 11 0,1-1-11 15,-3 27 8-15,0 0-8 0,4-26 9 0,1 3-9 16,-5 23 8-16,0 0-8 0,0-17 9 0,-4 5-9 16,4 12 7-16,0 0-7 0,0 0 7 0,0 0-7 15,0 0 4-15,0 0-4 0,-7-2 5 0,6 9-5 0,1-7 2 16,0 0-2-16,-4 10 3 0,-1 8-3 0,5-18 1 16,0 0-1-16,-7 19 2 0,1-2-2 0,6-17 1 0,0 0-1 15,-3 15 2-15,-1 3-2 0,4-18 1 0,0 0-1 16,-3 19 2-16,-1 0-2 0,4-19 2 0,0 0-2 15,-3 24 2-15,-1 9-2 0,4-33 2 0,0 0-2 16,-2 48 3-16,1 18-3 0,1-66 3 0,0 0-3 16,-2 75 4-16,0 1-4 0,2-76 2 0,0 0-2 15,-2 85 3-15,2 17-3 0,0-102 0 0,0 0 0 0,2 103 0 16,2 1 0-16,-4-104-1 0,0 0 1 0,3 94-1 16,1-11 1-16,-4-83-14 0,0 0 14 0,3 64-13 15,1-23 13-15,-4-41-30 0,0 0 30 0,5 19-30 16,4-25 30-16,0-1-1122 0</inkml:trace>
  <inkml:trace contextRef="#ctx0" brushRef="#br0" timeOffset="23344.17">29268 15952 359 0,'0'0'0'0,"0"0"0"16,0 0 0-16,0 0 14 0,0 0-14 0,0 0 15 16,4-7-15-16,-4 7 23 0,0 0-23 0,0 0 24 15,-4-12-24-15,4 12 19 0,0 0-19 0,0 0 20 16,-7-8-20-16,7 8 15 0,0 0-15 0,-7-2 16 16,7 2-16-16,0 0 14 0,0 0-14 0,-9-5 14 15,9 5-14-15,0 0 14 0,0 0-14 0,0 0 14 0,0 0-14 16,0 0 19-16,0 0-19 0,-7-7 19 0,4 0-19 15,3 7 28-15,0 0-28 0,-2-7 28 0,0 0-28 16,2 7 31-16,0 0-31 0,-2-9 31 0,1-1-31 16,1 10 29-16,0 0-29 0,-2-9 30 0,2 9-30 15,0 0 33-15,0 0-33 0,0 0 33 0,0 0-33 16,0 0 36-16,0 0-36 0,0 0 36 0,-2 9-36 16,2-9 34-16,0 0-34 0,0 0 35 0,4 17-35 0,-4-17 34 15,0 0-34-15,1 24 34 0,-1 15-34 0,0-39 27 16,0 0-27-16,0 43 28 0,0 4-28 0,0-47 23 15,0 0-23-15,2 55 24 0,0 7-24 0,-2-62 16 0,0 0-16 16,3 63 17-16,6-6-17 0,-9-57 15 0,0 0-15 16,7 57 16-16,-1 2-16 0,-6-59 15 0,0 0-15 15,3 65 15-15,-1 8-15 0,-2-73 13 0,0 0-13 16,0 73 14-16,-4-9-14 0,4-64 13 0,0 0-13 0,-7 53 14 16,2-16-14-16,5-37 12 0,0 0-12 15,-2 31 13-15,2-3-13 0,0-28 11 0,0 0-11 0,0 24 12 16,0-2-12-16,0-22 7 0,0 0-7 0,0 23 8 15,0-2-8-15,0-21 4 0,0 0-4 0,0 22 5 16,0 2-5-16,0-24 1 0,0 0-1 0,2 23 2 16,0-1-2-16,-2-22 0 0,0 0 0 0,2 21 0 15,-1-4 0-15,-1-17 0 0,0 0 0 0,-1 16 0 16,-5 0 0-16,6-16 0 0,0 0 0 0,-5 12 0 16,5-4 0-16,0-8 0 0,0 0 0 0,2 11 0 15,-2 1 0-15,0-12 0 0,0 0 0 0,0 14 0 0,0-1 0 16,0-13 0-16,0 0 0 0,0 13 0 0,0-1 0 15,0-12-2-15,0 0 2 0,0 14-1 0,0 1 1 16,0-15-3-16,0 0 3 0,0 19-3 0,0 0 3 16,0-19-5-16,0 0 5 0,0 23-4 0,0 3 4 15,0-26-5-15,0 0 5 0,0 24-5 0,0-5 5 16,0-19-6-16,0 0 6 0,0 14-5 0,0-6 5 0,0-8-6 16,0 0 6-16,-2 7-6 0,2-7 6 15,0 0-6-15,0 0 6 0,-5 2-5 0,1-11 5 0,4 9-2 16,0 0 2-16,-2-12-2 0,1-2 2 0,1 14 0 15,0 0 0-15,-4-13 0 0,-1-3 0 0,5 16 0 0,0 0 0 16,-5-17 1-16,1-2-1 0,4 19 5 0,0 0-5 16,-2-21 5-16,0 2-5 0,2 19 11 0,0 0-11 15,-1-26 11-15,-3-5-11 0,4 31 20 0,0 0-20 16,-5-42 20-16,-4-13-20 0,9 55 23 0,0 0-23 16,-7-62 24-16,3-4-24 0,4 66 27 0,0 0-27 0,2-69 27 15,4-1-27-15,-6 70 26 0,0 0-26 0,8-69 27 16,-1-4-27-16,-7 73 25 0,0 0-25 0,6-69 26 15,-3 12-26-15,-3 57 30 0,0 0-30 0,2-45 31 16,0 9-31-16,-2 36 28 0,0 0-28 0,2-31 29 16,-4 3-29-16,2 28 27 0,0 0-27 0,-2-28 27 15,2 1-27-15,0 27 21 0,0 0-21 0,2-30 22 16,-2-3-22-16,0 33 19 0,0 0-19 0,-2-38 19 16,-2-7-19-16,4 45 14 0,0 0-14 0,-1-47 14 15,4 1-14-15,-3 46 10 0,0 0-10 0,7-47 10 16,0 5-10-16,-7 42 9 0,0 0-9 0,9-32 10 0,0 4-10 15,-9 28 8-15,0 0-8 0,9-24 9 0,-4 3-9 16,-5 21 8-16,0 0-8 0,4-17 8 0,-1 8-8 16,-3 9 7-16,0 0-7 0,0 0 7 0,0 0-7 15,0 0 5-15,0 0-5 0,0 0 6 0,0 0-6 16,0 0 6-16,0 0-6 0,0 0 6 0,0 0-6 16,0 0 5-16,0 0-5 0,0 0 5 0,0 0-5 0,0 0 4 15,0 0-4-15,0 0 4 0,0 0-4 0,0 0 2 16,0 0-2-16,0 0 3 0,0 0-3 0,0 0 0 15,0 0 0-15,-3 5 1 0,-4 9-1 16,7-14-1-16,0 0 1 0,-6 16 0 0,3-1 0 0,3-15-8 16,0 0 8-16,-4 14-8 0,1 2 8 0,1-1-1429 0</inkml:trace>
  <inkml:trace contextRef="#ctx0" brushRef="#br0" timeOffset="24908.81">28889 16795 359 0,'0'0'0'0,"0"0"0"0,-14 0 0 0,14 0 16 0,0 0-16 15,-11 0 17-15,4 0-17 0,7 0 23 0,0 0-23 16,0 0 23-16,-9-7-23 0,9 7 19 0,0 0-19 0,-1-7 19 15,2 0-19-15,-1 7 17 0,0 0-17 0,4-10 17 16,1-6-17-16,-5 16 22 0,0 0-22 0,7-15 22 16,0 4-22-16,-7 11 30 0,0 0-30 0,6-7 31 15,-6 7-31-15,0 0 48 0,0 0-48 0,0 0 49 16,7-1-49-16,-7 1 61 0,0 0-61 0,0 0 61 16,7 8-61-16,-7-8 64 0,0 0-64 0,3 6 64 15,1 1-64-15,-4-7 57 0,0 0-57 0,5 6 57 16,2 5-57-16,-7-11 53 0,0 0-53 0,7 15 53 15,0 8-53-15,-7-23 43 0,0 0-43 0,7 24 44 16,0 4-44-16,-7-28 35 0,0 0-35 0,7 31 36 0,0 4-36 16,-7-35 30-16,0 0-30 0,9 38 31 0,2 0-31 15,-11-38 22-15,0 0-22 0,12 40 23 0,-1-6-23 16,-11-34 16-16,0 0-16 0,7 33 16 0,0 0-16 16,-7-33 5-16,0 0-5 0,7 29 6 0,0-4-6 15,-7-25 3-15,0 0-3 0,7 17 3 0,-2-5-3 16,-5-12 1-16,0 0-1 0,4 9 2 0,-2-1-2 0,-2-8 1 15,0 0-1-15,3 9 2 0,-3-9-2 0,0 0 1 16,0 0-1-16,9 9 1 0,-2-6-1 0,-7-3 0 16,0 0 0-16,9 3 1 0,1 1-1 0,-10-4 0 0,0 0 0 15,11 2 1-15,0-1-1 0,-11-1 0 0,0 0 0 16,12-3 0-16,7-6 0 0,-19 9-1 0,0 0 1 16,22-14 0-16,-3 1 0 0,-19 13-1 0,0 0 1 15,18-18 0-15,-1-1 0 0,-17 19-1 0,0 0 1 16,18-19 0-16,0-2 0 0,-18 21 0 0,0 0 0 0,17-19 0 15,-3 2 0-15,-14 17 0 0,0 0 0 0,13-19 1 16,-3-5-1-16,-10 24 2 0,0 0-2 0,9-26 2 16,0 0-2-16,-9 26 6 0,0 0-6 0,10-28 7 15,-1 1-7-15,-9 27 11 0,0 0-11 0,7-30 11 16,0-1-11-16,-7 31 15 0,0 0-15 0,9-29 16 16,2 1-16-16,-11 28 20 0,0 0-20 0,9-26 21 15,-2 3-21-15,-7 23 25 0,0 0-25 0,7-20 25 16,2 1-25-16,-9 19 25 0,0 0-25 0,8-16 26 15,-4 9-26-15,-4 7 25 0,0 0-25 0,0 0 26 0,0-9-26 16,0 9 22-16,0 0-22 0,0 0 23 16,0 0-23-16,0 0 20 0,0 0-20 0,0 0 20 0,5-8-20 15,-5 8 18-15,0 0-18 0,0 0 19 0,0 0-19 16,0 0 16-16,0 0-16 0,0 0 16 0,-9 7-16 16,9-7 13-16,0 0-13 0,0 0 14 0,0 0-14 15,0 0 13-15,0 0-13 0,-7 1 14 0,7-1-14 16,0 0 12-16,0 0-12 0,0 0 13 0,-5 7-13 0,5-7 9 15,0 0-9-15,-2 7 10 0,-1 4-10 0,3-11 9 16,0 0-9-16,-6 12 9 0,-1 2-9 0,7-14 6 16,0 0-6-16,-7 15 6 0,-2 3-6 0,9-18 4 0,0 0-4 15,-12 19 5-15,2 5-5 0,10-24 3 0,0 0-3 16,-6 26 4-16,3 5-4 0,3-31 3 0,0 0-3 16,-4 35 3-16,-3 3-3 0,7-38 1 0,0 0-1 15,-9 39 2-15,0 5-2 0,9-44 0 0,0 0 0 16,-7 41 0-16,-1-3 0 0,8-38-1 0,0 0 1 0,-11 31-1 15,6-8 1-15,5-23-6 0,0 0 6 0,-6 19-5 16,3-2 5-16,3-17-16 0,0 0 16 0,-4 19-16 16,1-3 16-16,3-16-18 0,0 0 18 0,-5 10-18 15,-4-3 18-15,9-7-17 0,0 0 17 0,-7 5-17 16,7-5 17-16,0 0-15 0,0 0 15 0,-4 7-14 16,4-7 14-16,0 0-13 0,0 0 13 0,-9-5-12 15,9 5 12-15,0 0-11 0,0 0 11 0,-10-7-11 16,10 7 11-16,0 0-9 0,0 0 9 0,-13-8-9 15,5 1 9-15,8 7-6 0,0 0 6 0,-11-7-5 16,0 1 5-16,11 6-4 0,0 0 4 0,-8-3-3 16,-3 0 3-16,11 3-2 0,0 0 2 0,-11-6-1 0,3-1 1 15,8 7 0-15,0 0 0 0,-11-12 0 0,-5-8 0 16,16 20 0-16,0 0 0 0,-19-28 0 0,-1-2 0 16,20 30 0-16,0 0 0 0,-16-32 0 0,2-6 0 15,14 38 0-15,0 0 0 0,-14-39 1 0,2 5-1 16,12 34 0-16,0 0 0 0,-12-28 1 0,1 2-1 0,11 26 1 15,0 0-1-15,-7-24 1 0,5 0-1 0,2 24 1 16,0 0-1-16,0-26 1 0,2 0-1 0,-2 26 1 16,0 0-1-16,0-23 1 0,0 6-1 0,0 17 2 15,0 0-2-15,0-14 2 0,0 4-2 0,0 10 2 0,0 0-2 16,-2-7 2-16,2 7-2 0,0 0 2 0,0 0-2 16,-9-2 2-16,9 2-2 0,0 0 0 0,0 0 0 15,-5-10 1-15,7-1-1 0,0 1-1338 0</inkml:trace>
  <inkml:trace contextRef="#ctx0" brushRef="#br0" timeOffset="28524.58">23054 15613 203 0,'0'0'0'0,"0"0"0"0,0 0 0 16,0 0 12-16,0 0-12 0,0 0 13 0,-19 12-13 0,19-12 42 15,0 0-42-15,0 0 42 0,-11 9-42 0,11-9 56 16,0 0-56-16,-3 7 57 0,-5 0-57 0,8-7 48 15,0 0-48-15,0 0 48 0,-8 8-48 16,8-8 38-16,0 0-38 0,0 0 39 0,-4 9-39 0,4-9 26 16,0 0-26-16,-2 7 27 0,2-7-27 0,0 0 20 0,0 0-20 15,-1 9 20-15,1-9-20 0,0 0 24 0,0 0-24 16,12 1 25-16,16-4-25 0,-28 3 27 0,0 0-27 0,44-11 27 16,7-8-27-16,-51 19 29 0,0 0-29 0,57-20 29 15,8 1-29-15,-65 19 42 0,0 0-42 0,58-16 43 16,-3 4-43-16,-55 12 53 0,0 0-53 0,41-7 53 15,-17 4-53-15,-24 3 51 0,0 0-51 0,18-2 52 16,-8 0-52-16,-10 2 47 0,0 0-47 0,8 0 48 16,-8 0-48-16,0 0 41 0,0 0-41 0,0 0 41 15,7 7-41-15,-7-7 31 0,0 0-31 0,0 0 31 16,7 7-31-16,-7-7 16 0,0 0-16 0,0 0 17 16,1 7-17-16,-1-7 1 0,0 0-1 0,0 0 2 0,-3 15-2 15,-4-2-1006-15</inkml:trace>
  <inkml:trace contextRef="#ctx0" brushRef="#br0" timeOffset="29040.67">23308 15668 852 0,'0'0'0'0,"0"0"0"0,0 0 0 0,0 0-3 16,0 0 3-16,0-6-3 0,0 6 3 15,0 0 1-15,0 0-1 0,-2-13 1 0,-1 5-1 0,3 8 18 16,0 0-18-16,-4-7 19 0,4 7-19 0,0 0 31 15,0 0-31-15,-2-5 31 0,2 5-31 0,0 0 36 16,0 0-36-16,0 0 36 0,0 0-36 0,0 0 33 0,0 0-33 16,0 0 34-16,6 14-34 0,-6-14 25 0,0 0-25 15,9 22 25-15,12 20-25 0,-21-42 15 0,0 0-15 16,21 43 15-16,-7-19-15 0,-14-24 7 0,0 0-7 16,11 26 8-16,10 12-8 0,-21-38 3 0,0 0-3 0,14 33 4 15,-7-16-4-15,-7-17 4 0,0 0-4 0,3 9 4 16,-3-2-4-16,0-7 4 0,0 0-4 0,0 7 4 15,0 3-4-15,0-10 6 0,0 0-6 0,-1 14 6 16,-8 3-6-16,9-17 11 0,0 0-11 0,-12 18 11 16,-4-6-11-16,16-12 17 0,0 0-17 0,-18 8 17 15,-8-2-17-15,26-6 27 0,0 0-27 0,-23 3 28 16,5 2-28-16,18-5 28 0,0 0-28 0,-21 5 28 16,-9-1-28-16,30-4 22 0,0 0-22 0,-30 0 23 15,5 0-23-15,25 0 18 0,0 0-18 0,-21-2 19 16,-2 0-19-16,23 2 14 0,0 0-14 0,-18-1 15 0,1 1-15 15,17 0 14-15,0 0-14 0,-14 0 15 0,5 0-15 16,9 0 5-16,0 0-5 0,-9-2 6 0,2-2-6 16,7 4 3-16,0 0-3 0,0 0 3 0,-11-3-3 15,11 3 1-15,0 0-1 0,0 0 2 0,0 0-2 16,0 0 0-16,0 0 0 0,0 0 1 0,2-9-1 16,-2 9 0-16,0 0 0 0,12-10 0 0,11-7 0 15,-23 17-1-15,0 0 1 0,30-26-1 0,2-5 1 0,0-1-1097 16</inkml:trace>
  <inkml:trace contextRef="#ctx0" brushRef="#br0" timeOffset="29630.61">23546 15848 415 0,'0'0'0'0,"0"0"0"0,0 0 0 0,0 0 11 16,0 0-11-16,0-8 11 0,2-4-11 0,-2 12 25 0,0 0-25 16,0-14 25-16,-2 3-25 0,2 11 19 0,0 0-19 15,-2-5 19-15,2 5-19 0,0 0 24 0,0 0-24 16,0 0 24-16,0 0-24 0,0 0 23 0,0 0-23 16,0 0 23-16,0 0-23 0,0 0 21 0,0 0-21 15,9 4 21-15,-9 10-21 0,0-14 20 0,0 0-20 0,4 24 20 16,3 10-20-16,-7-34 16 0,0 0-16 0,9 38 17 15,-2 2-17-15,-7-40 16 0,0 0-16 0,5 40 16 16,-3-4-16-16,-2-36 15 0,0 0-15 0,7 39 16 16,-2 2-16-16,-5-41 13 0,0 0-13 0,5 36 14 15,-3-11-14-15,-2-25 9 0,0 0-9 0,0 15 9 16,0-4-9-16,0-11 4 0,0 0-4 0,0 0 5 16,0 0-5-16,0 0-579 0</inkml:trace>
  <inkml:trace contextRef="#ctx0" brushRef="#br0" timeOffset="31007.89">25269 15580 214 0,'0'0'0'0,"0"0"0"16,0 0 0-16,0 0 9 0,0 0-9 0,-7 7 10 15,7-7-10-15,0 0 21 0,0 0-21 0,0 0 22 16,-8 9-22-16,8-9 20 0,0 0-20 0,0 0 20 16,0 0-20-16,0 0 26 0,0 0-26 0,7-2 26 0,1 0-26 15,-8 2 25-15,0 0-25 0,22-12 26 0,15-5-26 16,-37 17 27-16,0 0-27 0,42-19 28 0,2 2-28 16,-44 17 35-16,0 0-35 0,44-14 35 0,0 9-35 15,-44 5 61-15,0 0-61 0,39-6 62 0,-9 3-62 16,-30 3 69-16,0 0-69 0,28-2 69 0,4 0-69 15,-32 2 94-15,0 0-94 0,32-5 95 0,-4-2-95 0,-28 7 77 16,0 0-77-16,30-10 77 0,9-6-77 0,-39 16 67 16,0 0-67-16,35-15 67 0,-15 3-67 0,-20 12 51 15,0 0-51-15,14-11 51 0,-7 6-51 0,-7 5 18 0,0 0-18 16,-7 4 18-16,-18 6-18 0,2 0-1005 0</inkml:trace>
  <inkml:trace contextRef="#ctx0" brushRef="#br0" timeOffset="31473.29">25490 15585 1009 0,'0'0'0'0,"0"0"0"16,3-17 0-16,-3 17 0 0,0 0 0 0,4-17 0 16,0 3 0-16,-4 14 15 0,0 0-15 0,1-12 16 15,-1 3-16-15,0 9 32 0,0 0-32 0,0 0 33 16,0 0-33-16,0 0 30 0,0 0-30 0,0 0 30 15,0 0-30-15,0 0 24 0,0 0-24 0,0 0 25 16,11 5-25-16,-11-5 21 0,0 0-21 0,7 7 22 16,9 11-22-16,-16-18 21 0,0 0-21 0,19 19 22 0,-5-2-22 15,-14-17 17-15,0 0-17 0,16 24 18 0,4 14-18 16,-20-38 7-16,0 0-7 0,21 38 7 0,-9-12-7 16,-12-26 3-16,0 0-3 0,7 26 3 0,-2 2-3 15,-5-28 1-15,0 0-1 0,4 29 1 0,-4-3-1 16,0-26 0-16,0 0 0 0,-4 25 1 0,-6-1-1 15,10-24 0-15,0 0 0 0,-14 24 0 0,-9 0 0 16,23-24 0-16,0 0 0 0,-27 21 0 0,-4-5 0 0,31-16 0 16,0 0 0-16,-32 12 0 0,-9 2 0 0,41-14 1 15,0 0-1-15,-40 13 1 0,-4-4-1 0,44-9 3 16,0 0-3-16,-39 9 3 0,9-2-3 0,30-7 11 0,0 0-11 16,-32 3 11-16,6-1-11 0,26-2 27 0,0 0-27 15,-27 0 28-15,8-4-28 0,19 4 35 0,0 0-35 16,-16-5 35-16,2-2-35 0,14 7 36 0,0 0-36 15,-9-8 37-15,4-6-37 0,5 14 22 0,0 0-22 16,0-16 22-16,7-1-22 0,-7 17 7 0,0 0-7 16,10-21 7-16,3-5-7 0,-1 0-1173 0</inkml:trace>
  <inkml:trace contextRef="#ctx0" brushRef="#br0" timeOffset="32240.11">25742 15814 1188 0,'0'0'0'0,"0"0"0"0,0 0 0 16,0 0-1-16,0 0 1 0,-14 10-1 0,-2-3 1 0,16-7-2 15,0 0 2-15,-14 5-1 0,5-1 1 0,9-4 4 16,0 0-4-16,0 0 4 0,0 0-4 0,0 0 14 16,0 0-14-16,0 0 14 0,0 0-14 0,0 0 23 0,0 0-23 15,0 0 24-15,0 0-24 0,0 0 27 0,0 0-27 16,0 0 28-16,14-9-28 0,-14 9 27 0,0 0-27 15,13-5 28-15,3-2-28 0,-16 7 23 0,0 0-23 16,17-7 24-16,-1 2-24 0,-16 5 18 0,0 0-18 0,14-4 19 16,0 4-19-16,-14 0 12 0,0 0-12 0,11 0 12 15,0-1-12-15,-11 1 10 0,0 0-10 0,7 0 10 16,-7 0-10-16,0 0 10 0,0 0-10 0,0 0 11 16,7 8-11-16,-7-8 10 0,0 0-10 0,0 0 10 15,5 9-10-15,-5-9 8 0,0 0-8 0,-4 12 8 16,-4 7-8-16,8-19 8 0,0 0-8 0,-16 23 8 15,-4-1-8-15,20-22 3 0,0 0-3 0,-21 19 4 16,3-1-4-16,18-18 0 0,0 0 0 0,-15 17 0 16,-3 2 0-16,18-19-6 0,0 0 6 0,-14 19-6 15,7-5 6-15,7-14-17 0,0 0 17 0,-7 15-16 16,-2 3 16-16,9-18-22 0,0 0 22 0,-9 13-22 0,4-6 22 16,5-7-20-16,0 0 20 0,0 0-19 0,-5 9 19 15,5-9-15-15,0 0 15 0,0 0-14 0,0 9 14 16,0-9-11-16,0 0 11 0,0 7-10 0,0-7 10 15,0 0-6-15,0 0 6 0,0 8-5 0,0-8 5 16,0 0-2-16,0 0 2 0,0 0-2 0,5 7 2 16,-5-7 0-16,0 0 0 0,0 0 0 0,0 0 0 0,0 0 0 15,0 0 0-15,12 9 1 0,11-7-1 0,-23-2 2 16,0 0-2-16,35-4 2 0,6-5-2 0,-41 9 4 16,0 0-4-16,39-12 4 0,1-1-4 0,-40 13 8 15,0 0-8-15,39-13 8 0,-5 6-8 0,-34 7 8 0,0 0-8 16,26-3 9-16,-6 0-9 0,-20 3 9 0,0 0-9 15,14-2 9-15,-4 4-9 0,-10-2 9 0,0 0-9 16,0 0 9-16,5 1-9 0,-5-1 6 0,0 0-6 0,0 0 6 16,2 16-6-16,-2-16 3 0,0 0-3 0,-5 17 3 15,-13 4-3-15,2 0-1059 0</inkml:trace>
  <inkml:trace contextRef="#ctx0" brushRef="#br0" timeOffset="34971.75">22484 14879 359 0,'0'0'0'0,"0"0"0"0,0 0 0 15,0 0 36-15,0 0-36 0,0 0 37 0,0 0-37 16,0 0 77-16,0 0-77 0,-16 23 77 0,6-13-77 16,10-10 60-16,0 0-60 0,-9 11 61 0,4-1-61 15,5-10 38-15,0 0-38 0,-4 19 38 0,2 12-38 0,2-31 21 16,0 0-21-16,2 35 21 0,5-4-21 0,-7-31 13 15,0 0-13-15,13 38 14 0,4 14-14 0,-17-52 9 16,0 0-9-16,16 50 10 0,-5-12-10 0,-11-38 3 0,0 0-3 16,10 30 3-16,1-6-3 0,-11-24 0 0,0 0 0 15,9 19 0-15,-4-7 0 0,-5-12-3 0,0 0 3 16,5 9-2-16,-5-9 2 0,0 0-6 0,0 0 6 16,6 8-6-16,-6-8 6 0,0 0-8 0,0 0 8 0,0 0-8 15,0 0 8-15,0 0-10 0,0 0 10 0,7 9-10 16,-7-9 10-16,0 0-13 0,0 0 13 0,-2 10-13 15,2-10 13-15,0 0-17 0,0 0 17 0,-9 0-16 16,0-7 16-16,9 7-29 0,0 0 29 0,-14-13-28 16,-2-10 28-16,0 1-471 0</inkml:trace>
  <inkml:trace contextRef="#ctx0" brushRef="#br0" timeOffset="35364.79">22426 15220 326 0,'0'0'0'0,"0"0"0"16,-16-20 0-16,16 20-1 0,0 0 1 0,-16-21 0 16,-1 0 0-16,17 21 2 0,0 0-2 0,-16-21 2 15,2 2-2-15,14 19 12 0,0 0-12 0,-13-15 12 16,1 4-12-16,12 11 23 0,0 0-23 0,-4-10 24 15,6-4-24-15,-2 14 32 0,0 0-32 0,7-16 33 0,4 3-33 16,-11 13 37-16,0 0-37 0,14-14 38 0,0-4-38 16,-14 18 36-16,0 0-36 0,20-20 36 0,1-1-36 15,-21 21 37-15,0 0-37 0,21-19 38 0,-2 3-38 16,-19 16 41-16,0 0-41 0,18-15 42 0,1 1-42 16,-19 14 38-16,0 0-38 0,20-9 38 0,-6 6-38 15,-14 3 27-15,0 0-27 0,10 0 28 0,-1 0-28 16,-9 0 19-16,0 0-19 0,11 0 19 0,1 0-19 0,-12 0 13 15,0 0-13-15,12 0 13 0,-1 0-13 0,-11 0 11 16,0 0-11-16,9 1 11 0,1 6-11 0,-10-7 8 0,0 0-8 16,13 9 8-16,-3 3-8 0,-10-12 8 0,0 0-8 15,13 16 8-15,-1 3-8 0,-12-19 6 0,0 0-6 16,9 21 7-16,-6 1-7 0,-3-22 4 0,0 0-4 16,0 21 4-16,-1-6-4 0,1-15 2 0,0 0-2 15,-7 18 3-15,-6 2-3 0,13-20 0 0,0 0 0 0,-16 18 1 16,9-10-1-16,7-8 0 0,0 0 0 0,0 0 0 15,-8 9 0-15,8-9 0 0,0 0 0 0,0 0 0 16,-9 0 0-16,9 0 0 0,0 0 0 0,-7-3 0 16,-2-3 0-16,9 6 0 0,0 0 0 0,-11-7 1 15,2 2-1-15,9 5 0 0,0 0 0 0,-5-3 0 16,5 3 0-16,0 0-726 0</inkml:trace>
  <inkml:trace contextRef="#ctx0" brushRef="#br0" timeOffset="35949.97">22673 14907 337 0,'0'0'0'16,"0"0"0"-16,0 0 0 0,0 0 10 0,0 0-10 15,0 0 10-15,0 0-10 0,0 0 30 0,0 0-30 0,0 0 30 16,0 0-30-16,0 0 37 0,0 0-37 0,0 0 38 15,0 0-38-15,0 0 39 0,0 0-39 0,0 0 40 16,9 4-40-16,-9-4 33 0,0 0-33 0,9 3 34 16,1 0-34-16,-10-3 22 0,0 0-22 0,21 4 23 15,4 1-23-15,-25-5 13 0,0 0-13 0,25 9 14 16,-9-1-14-16,-16-8 8 0,0 0-8 0,10 7 8 16,-1 2-8-16,-9-9 3 0,0 0-3 0,7 12 4 15,0 2-4-15,-7-14 2 0,0 0-2 0,5 15 2 16,-3 3-2-16,-2-18 2 0,0 0-2 0,2 15 2 15,3 1-2-15,-5-16 2 0,0 0-2 0,2 12 2 0,0-5-2 16,-2-7 4-16,0 0-4 0,0 0 4 0,0 7-4 16,0-7 5-16,0 0-5 0,0 0 5 0,0 0-5 15,0 0 5-15,0 0-5 0,0-14 6 0,0-5-6 16,0 19 7-16,0 0-7 0,0-29 8 0,0-9-8 16,0 38 8-16,0 0-8 0,-2-42 8 0,0-3-8 15,2 45 7-15,0 0-7 0,-5-42 7 0,3 8-7 16,2 34 5-16,0 0-5 0,0-24 6 0,0 10-6 0,0 14 4 15,0 0-4-15,0-11 5 0,0 11-5 0,0 0 1 16,0 0-1-16,0-7 2 0,0 7-2 0,0 0-572 16</inkml:trace>
  <inkml:trace contextRef="#ctx0" brushRef="#br0" timeOffset="36236.31">23054 15013 617 0,'0'0'0'0,"0"0"0"16,19-19 0-16,-19 19 0 0,0 0 0 0,20-21 0 15,6-7 0-15,-26 28 0 0,0 0 0 0,27-31 0 16,-3 2 0-16,-24 29-4 0,0 0 4 0,25-25-4 0,-5 10 4 16,-20 15-14-16,0 0 14 0,12-11-13 0,-2 4 13 15,-10 7-20-15,0 0 20 0,0 0-19 0,9 6 19 16,0-1-348-16</inkml:trace>
  <inkml:trace contextRef="#ctx0" brushRef="#br0" timeOffset="36447.01">23257 15094 639 0,'0'0'0'15,"7"-2"0"-15,11-3 0 0,-18 5-2 0,0 0 2 16,24-7-1-16,3-2 1 0,-27 9-8 0,0 0 8 15,28-13-7-15,-2-6 7 0,-26 19 0 0,0 0 0 0,23-21 0 16,-1-7 0-16,-3 0-406 0</inkml:trace>
  <inkml:trace contextRef="#ctx0" brushRef="#br0" timeOffset="36938.32">23461 14528 483 0,'0'0'0'0,"0"0"0"0,-5 16 0 16,5-16 2-16,0 0-2 0,-2 12 3 0,2-4-3 16,0-8 6-16,0 0-6 0,0 7 7 0,0 0-7 0,0-7 18 15,0 0-18-15,0 9 18 0,-1 5-18 0,1-14 22 0,0 0-22 16,-4 14 23-16,4-4-23 0,0-10 24 0,0 0-24 16,4 14 24-16,3 7-24 0,-7-21 32 0,0 0-32 15,7 22 33-15,-2-3-33 0,-5-19 33 0,0 0-33 16,11 23 33-16,5 8-33 0,-16-31 33 0,0 0-33 15,19 29 33-15,0-1-33 0,-19-28 30 0,0 0-30 0,23 29 30 16,5 11-30-16,-28-40 18 0,0 0-18 0,25 36 19 16,-9-10-19-16,-16-26 15 0,0 0-15 0,14 26 15 15,4 5-15-15,-18-31 10 0,0 0-10 0,16 26 11 16,-7-7-11-16,-9-19 8 0,0 0-8 0,7 16 8 16,-2 5-8-16,-5-21 7 0,0 0-7 0,3 19 8 15,-3-7-8-15,0-12 6 0,0 0-6 0,-3 9 6 16,-8-1-6-16,11-8 4 0,0 0-4 0,-12 0 4 15,-4-14-4-15,0 1-710 0</inkml:trace>
  <inkml:trace contextRef="#ctx0" brushRef="#br0" timeOffset="37904.93">24702 14796 539 0,'0'0'0'0,"0"0"0"15,0 0 0-15,0 0-1 0,0 0 1 0,0 0 0 16,-6-7 0-16,6 7-10 0,0 0 10 0,0 0-10 16,0 0 10-16,0 0 8 0,0 0-8 0,0 0 8 15,0 0-8-15,0 0 28 0,0 0-28 0,0 0 28 0,0 0-28 16,0 0 50-16,0 0-50 0,4 7 51 0,-2 4-51 16,-2-11 53-16,0 0-53 0,3 22 53 0,2 20-53 15,-5-42 41-15,0 0-41 0,7 46 41 0,0-2-41 16,-7-44 25-16,0 0-25 0,11 43 26 0,1 4-26 15,-12-47 19-15,0 0-19 0,16 50 19 0,0 0-19 16,-16-50 13-16,0 0-13 0,16 50 14 0,0 0-14 16,-16-50 6-16,0 0-6 0,16 44 7 0,-6-10-7 0,-10-34 4 15,0 0-4-15,9 33 4 0,-2 2-4 0,-7-35 2 16,0 0-2-16,5 29 2 0,-1-8-2 0,-4-21 0 16,0 0 0-16,2 16 0 0,1-6 0 0,-3-10-1 15,0 0 1-15,0 7 0 0,0-7 0 0,0 0-705 0</inkml:trace>
  <inkml:trace contextRef="#ctx0" brushRef="#br0" timeOffset="38322.29">24659 14943 595 0,'0'0'0'0,"0"0"0"15,0-8 0-15,0 8-1 0,0 0 1 0,2-11-1 16,0-4 1-16,-2 15 0 0,0 0 0 0,1-14 0 16,1 2 0-16,-2 12 2 0,0 0-2 0,2-11 3 15,-2 11-3-15,0 0 6 0,0 0-6 0,14-12 6 0,-5 2-6 16,-9 10 22-16,0 0-22 0,12-10 23 0,2 1-23 16,-14 9 32-16,0 0-32 0,13-5 32 0,-4 3-32 15,-9 2 34-15,0 0-34 0,8-2 35 0,-1 1-35 16,-7 1 29-16,0 0-29 0,7 0 29 0,1 3-29 15,-8-3 27-15,0 0-27 0,8 7 27 0,5 3-27 16,-13-10 30-16,0 0-30 0,12 14 31 0,0 3-31 16,-12-17 31-16,0 0-31 0,13 23 31 0,-12 1-31 15,-1-24 29-15,0 0-29 0,-1 26 29 0,-5 4-29 0,6-30 30 16,0 0-30-16,-7 27 30 0,2-8-30 0,5-19 23 16,0 0-23-16,-5 18 23 0,-4-3-23 0,9-15 14 0,0 0-14 15,-14 12 15-15,2-5-15 0,12-7 8 0,0 0-8 16,-9 5 9-16,0-1-9 0,9-4 2 0,0 0-2 15,-11-2 3-15,-1-7-3 0,12 9 0 0,0 0 0 16,-14-15 0-16,2-9 0 0,-1 1-869 0</inkml:trace>
  <inkml:trace contextRef="#ctx0" brushRef="#br0" timeOffset="38833.41">24848 14866 875 0,'0'0'0'0,"0"0"0"16,0 0 0-16,0 0 0 0,0 0 0 0,0 0 0 0,7-4 0 16,-7 4 0-16,0 0 0 0,0 0 0 0,0 0 0 15,0 0 8-15,0 0-8 0,-2-7 9 0,2 7-9 16,0 0 14-16,0 0-14 0,0 0 14 0,9-9-14 15,-9 9 19-15,0 0-19 0,5-8 19 0,1-3-19 16,-6 11 18-16,0 0-18 0,8-8 18 0,5 3-18 16,-13 5 16-16,0 0-16 0,14-2 16 0,0 2-16 0,-14 0 11 15,0 0-11-15,19 5 12 0,10 9-12 0,-29-14 8 16,0 0-8-16,28 17 9 0,-5 2-9 0,-23-19 5 16,0 0-5-16,16 23 6 0,1 3-6 0,-17-26 2 15,0 0-2-15,14 24 3 0,-7-3-3 0,-7-21 1 16,0 0-1-16,2 19 1 0,-4 0-1 0,2-19 0 0,0 0 0 15,-5 15 1-15,-4-1-1 0,9-14 0 0,0 0 0 16,-8 12 0-16,-8-5 0 0,16-7 0 0,0 0 0 16,-13 4 1-16,6-4-1 0,7 0 1 0,0 0-1 15,-3-9 2-15,1-8-2 0,2 17 4 0,0 0-4 16,2-26 4-16,5-12-4 0,-7 38 12 0,0 0-12 0,7-44 13 16,2-4-13-16,-9 48 19 0,0 0-19 0,8-48 20 15,1 3-20-15,-9 45 23 0,0 0-23 0,7-35 23 16,-5 9-23-16,-2 26 17 0,0 0-17 0,0-17 18 15,0 6-18-15,0 11 8 0,0 0-8 0,2-7 8 16,-2 7-8-16,0 0 1 0,0 0-1 0,0 0 2 16,0 0-2-16,0 0-886 0</inkml:trace>
  <inkml:trace contextRef="#ctx0" brushRef="#br0" timeOffset="39153.12">25095 14950 953 0,'0'0'0'0,"0"0"0"0,0 0 0 0,0 0-13 15,0 0 13-15,9-12-12 0,-2-9 12 0,-7 21-43 16,0 0 43-16,12-27-43 0,7-8 43 0,-19 35 0 0,0 0 0 15,23-34 0-15,-3 2 0 0,-20 32 2 0,0 0-2 16,23-24 2-16,0 5-2 0,-23 19 6 0,0 0-6 16,19-14 7-16,-8 6-7 0,-11 8 10 0,0 0-10 15,5-6 11-15,4 5-11 0,-9 1 11 0,0 0-11 16,12 0 11-16,6 0-11 0,-18 0 6 0,0 0-6 0,17 0 6 16,-3 0-6-16,-14 0 4 0,0 0-4 0,11-2 5 15,-4 0-5-15,0 0-633 0</inkml:trace>
  <inkml:trace contextRef="#ctx0" brushRef="#br0" timeOffset="39377.3">25095 14992 460 0,'0'0'0'0,"0"0"0"0,19-4 0 15,-19 4 0-15,0 0 0 0,20-5 0 0,4-5 0 16,-24 10 0-16,0 0 0 0,27-12 1 0,1 1-1 15,-28 11 12-15,0 0-12 0,28-10 12 0,0-4-12 16,-28 14 52-16,0 0-52 0,29-12 52 0,-6 5-52 16,-23 7 69-16,0 0-69 0,19-3 69 0,0-1-69 15,-19 4 63-15,0 0-63 0,13-3 64 0,-6 3-64 0,-7 0 34 16,0 0-34-16,0 0 34 0,10-4-34 0,1 1-632 16</inkml:trace>
  <inkml:trace contextRef="#ctx0" brushRef="#br0" timeOffset="39704.68">25333 14500 639 0,'0'0'0'0,"0"0"0"16,0 0 0-16,0 0 2 0,0 0-2 0,5 7 2 15,-5-7-2-15,0 0 5 0,0 0-5 0,0 0 6 16,9 16-6-16,-9-16 15 0,0 0-15 0,12 22 16 16,8 18-16-16,-20-40 21 0,0 0-21 0,21 47 21 0,-3 1-21 15,-18-48 21-15,0 0-21 0,17 54 21 16,-1 8-21-16,-16-62 22 0,0 0-22 0,18 66 23 0,3-5-23 15,-21-61 25-15,0 0-25 0,19 50 26 0,-6-16-26 16,-13-34 16-16,0 0-16 0,9 26 17 0,-4-3-17 16,4-1-614-16</inkml:trace>
  <inkml:trace contextRef="#ctx0" brushRef="#br0" timeOffset="42638.15">27333 15495 203 0,'0'0'0'0,"0"0"0"0,0 0 0 16,0 0 6-16,0 0-6 0,0 0 7 0,0 0-7 15,0 0 53-15,0 0-53 0,20-5 53 0,-13 4-53 0,-7 1 126 16,0 0-126-16,12-4 127 0,7-3-127 0,-19 7 104 16,0 0-104-16,25-7 104 0,0 2-104 0,-25 5 71 15,0 0-71-15,26-5 71 0,1-4-71 0,-27 9 53 16,0 0-53-16,28-8 53 0,2 2-53 0,-30 6 36 0,0 0-36 16,33-3 37-16,5-1-37 0,-38 4 27 0,0 0-27 15,40-7 28-15,4-5-28 0,-44 12 25 0,0 0-25 16,41-12 26-16,-10 4-26 0,-31 8 21 0,0 0-21 15,29-7 22-15,-1 0-22 0,-28 7 20 0,0 0-20 0,23-7 20 16,-9 3-20-16,-14 4 20 0,0 0-20 0,9 0 21 16,-9 0-21-16,0 0 19 0,0 0-19 0,9 0 20 15,-9 0-20-15,0 0 16 0,0 0-16 0,0 0 16 16,-6 7-16-16,6-7 12 0,0 0-12 0,-5 7 12 16,-2-3-12-16,0-1-1012 0</inkml:trace>
  <inkml:trace contextRef="#ctx0" brushRef="#br0" timeOffset="43127.75">27601 15495 908 0,'0'0'0'0,"0"0"0"0,-8 2 0 16,8-2 0-16,0 0 0 0,-8 2 1 0,8-2-1 15,0 0 1-15,0 0-1 0,0 0 1 0,-5-7-1 16,5 7 2-16,0 0-2 0,0 0 3 0,0 0-3 15,0 0 4-15,0 0-4 0,0 0 4 0,0 0-4 16,0 0 12-16,0 0-12 0,0 0 12 0,0 0-12 0,0 0 24 16,0 0-24-16,5 7 24 0,-5-7-24 0,0 0 29 15,0 0-29-15,15 14 29 0,-3 0-29 0,-12-14 13 16,0 0-13-16,16 20 14 0,3 10-14 0,-19-30 8 16,0 0-8-16,16 29 8 0,-4-6-8 0,-12-23 4 0,0 0-4 15,11 20 5-15,0 3-5 0,-11-23 5 0,0 0-5 16,8 24 5-16,-2 0-5 0,-6-24 5 0,0 0-5 15,3 23 6-15,-1-4-6 0,-2-19 6 0,0 0-6 16,-4 24 6-16,-4 2-6 0,8-26 5 0,0 0-5 0,-14 24 6 16,-4-6-6-16,18-18 5 0,0 0-5 0,-20 12 6 15,-1-4-6-15,21-8 3 0,0 0-3 0,-23 6 3 16,4-5-3-16,19-1 7 0,0 0-7 0,-19 2 8 16,-3 0-8-16,22-2 17 0,0 0-17 0,-21 0 17 15,0-2-17-15,21 2 23 0,0 0-23 0,-21-5 23 16,-2-2-23-16,23 7 23 0,0 0-23 0,-23-12 23 15,2-5-23-15,21 17 26 0,0 0-26 0,-21-16 26 16,3 0-26-16,18 16 28 0,0 0-28 0,-16-15 29 16,4-2-29-16,12 17 20 0,0 0-20 0,-7-13 20 15,2 6-20-15,5 7 12 0,0 0-12 0,0 0 13 0,0 0-13 16,0 0 2-16,0 0-2 0,-6-6 3 0,6 6-3 16,0 0-1056-16</inkml:trace>
  <inkml:trace contextRef="#ctx0" brushRef="#br0" timeOffset="43836.18">27776 15771 897 0,'0'0'0'15,"0"0"0"-15,11-16 0 0,-11 16 0 0,0 0 0 0,7-14 0 16,0-7 0-16,-7 21 0 0,0 0 0 0,7-17 0 16,-2 10 0-16,-5 7 5 0,0 0-5 0,0 0 5 15,0 0-5-15,0 0 8 0,0 0-8 0,7 2 9 16,-7-2-9-16,0 0 19 0,0 0-19 0,0 0 19 15,11 9-19-15,-11-9 21 0,0 0-21 0,10 12 22 16,6 10-22-16,-16-22 13 0,0 0-13 0,18 26 13 16,-6 5-13-16,-12-31 5 0,0 0-5 0,9 26 6 0,-4-2-6 15,-5-24 1-15,0 0-1 0,4 23 1 16,-6-2-1-16,2-21 0 0,0 0 0 0,-2 15 0 0,2-4 0 16,0-11-2-16,0 0 2 0,0 0-2 0,4 8 2 15,-4-8-4-15,0 0 4 0,0 0-3 0,-2 7 3 16,2-7-2-16,0 0 2 0,0 0-2 0,0 0 2 15,0 0-1-15,0 0 1 0,0 0 0 0,0 0 0 16,0 0 0-16,0 0 0 0,0 0 0 0,0 0 0 16,0 0 0-16,0 0 0 0,7-5 0 0,-7 5 0 0,0 0 1 15,0 0-1-15,0 0 1 0,9-2-1 0,-9 2 2 16,0 0-2-16,9-3 3 0,-1-1-3 0,-8 4 4 16,0 0-4-16,9-1 4 0,0 2-4 0,-9-1 7 0,0 0-7 15,7 4 7-15,-7-4-7 0,0 0 9 0,0 0-9 16,2 9 10-16,-2 1-10 0,0-10 11 0,0 0-11 15,0 14 12-15,-4 5-12 0,4-19 13 0,0 0-13 16,-7 21 13-16,0-6-13 0,7-15 14 0,0 0-14 16,-9 17 14-16,-5 2-14 0,14-19 11 0,0 0-11 0,-14 20 11 15,-2-7-11-15,16-13 9 0,0 0-9 0,-19 12 9 16,-7 1-9-16,26-13 5 0,0 0-5 0,-30 7 6 16,-4-6-6-16,34-1 6 0,0 0-6 0,-33 0 7 15,1 2-7-15,32-2 13 0,0 0-13 0,-28 2 13 16,5-4-13-16,23 2 13 0,0 0-13 0,-20-7 13 15,4-5-13-15,16 12 9 0,0 0-9 0,-12-17 9 16,5-2-9-16,7 19 3 0,0 0-3 0,-2-23 3 16,0-1-3-16,1 1-910 0</inkml:trace>
  <inkml:trace contextRef="#ctx0" brushRef="#br0" timeOffset="45452.73">26868 14680 247 0,'0'0'0'16,"0"0"0"-16,7-3 0 0,-7 3 3 0,0 0-3 16,0 0 3-16,3-7-3 0,-3 7 31 0,0 0-31 15,0 0 32-15,0 0-32 0,0 0 53 0,0 0-53 16,0 0 54-16,0 7-54 0,0-7 51 0,0 0-51 0,0 0 51 16,0 0-51-16,0 0 41 0,0 0-41 0,7 5 41 15,-2 9-41-15,-5-14 49 0,0 0-49 0,9 33 50 16,4 15-50-16,-13-48 42 0,0 0-42 0,12 57 42 15,-1 2-42-15,-11-59 29 0,0 0-29 0,10 54 29 16,3-14-29-16,-13-40 20 0,0 0-20 0,14 38 20 16,3 12-20-16,-17-50 21 0,0 0-21 0,16 47 22 15,-5-13-22-15,-11-34 17 0,0 0-17 0,10 38 18 16,3 11-18-16,-13-49 15 0,0 0-15 0,10 40 15 16,-6-13-15-16,-4-27 13 0,0 0-13 0,2 21 13 15,1-2-13-15,-3-19 10 0,0 0-10 0,4 14 10 0,-3-4-10 16,-1-10 4-16,0 0-4 0,0 0 4 0,0 0-4 15,0 0-1-15,0 0 1 0,-8-7 0 0,0-20 0 16,1-1-727-16</inkml:trace>
  <inkml:trace contextRef="#ctx0" brushRef="#br0" timeOffset="45936.83">26889 14763 651 0,'0'0'0'0,"0"0"0"16,16 6 0-16,-16-6-1 0,0 0 1 0,12 1 0 15,-1-2 0-15,-11 1 0 0,0 0 0 0,8-4 0 16,1 2 0-16,-9 2 1 0,0 0-1 0,9-3 2 16,2-2-2-16,-11 5 6 0,0 0-6 0,10-5 6 15,-1 1-6-15,-9 4 11 0,0 0-11 0,9-2 11 16,1 1-11-16,-10 1 18 0,0 0-18 0,11-2 18 16,-2 2-18-16,-9 0 26 0,0 0-26 0,7 2 26 15,-7-2-26-15,0 0 29 0,0 0-29 0,12 7 30 0,-3-2-30 16,-9-5 25-16,0 0-25 0,12 12 26 0,4 9-26 15,-16-21 20-15,0 0-20 0,14 26 21 0,-10 0-21 16,-4-26 21-16,0 0-21 0,-2 24 21 0,-5 2-21 16,7-26 19-16,0 0-19 0,-11 22 19 0,-3-4-19 15,14-18 16-15,0 0-16 0,-14 13 16 0,5-1-16 16,9-12 16-16,0 0-16 0,-10 11 16 0,-3-2-16 16,13-9 12-16,0 0-12 0,-14 5 12 0,0-4-12 0,14-1 5 15,0 0-5-15,-9 0 5 0,1 0-5 0,8 0 2 16,0 0-2-16,0 0 2 0,-7-5-2 0,7 5 0 15,0 0 0-15,0 0 0 0,-2-14 0 0,0 1-771 0</inkml:trace>
  <inkml:trace contextRef="#ctx0" brushRef="#br0" timeOffset="46934.99">27107 14708 326 0,'0'0'0'0,"0"0"0"0,0 0 0 0,0 0 0 0,0 0 0 16,0 0 0-16,0 0 0 0,0 0 0 0,0 0 0 16,6-7 0-16,-6 7 0 0,0 0 7 0,0 0-7 15,0 0 8-15,0 0-8 0,0 0 25 0,0 0-25 16,0 0 26-16,-2-10-26 0,2 10 39 0,0 0-39 16,0 0 40-16,7-11-40 0,-7 11 50 0,0 0-50 15,7-5 50-15,0 0-50 0,-7 5 47 0,0 0-47 0,9-4 47 16,3 3-47-16,-12 1 37 0,0 0-37 0,13-2 38 15,-3-1-38-15,-10 3 32 0,0 0-32 0,7-2 33 16,-7 2-33-16,0 0 28 0,0 0-28 0,11 0 29 16,-11 0-29-16,0 0 26 0,0 0-26 0,12 0 27 15,-5 0-27-15,-7 0 20 0,0 0-20 0,7 2 21 16,4 3-21-16,-11-5 17 0,0 0-17 0,11 7 17 16,-4-2-17-16,-7-5 16 0,0 0-16 0,7 7 16 15,3 7-16-15,-10-14 15 0,0 0-15 0,13 17 16 16,-3 4-16-16,-10-21 13 0,0 0-13 0,7 27 14 15,-5 10-14-15,-2-37 10 0,0 0-10 0,2 33 11 0,-1-11-11 16,-1-22 8-16,0 0-8 0,2 19 8 0,-4-3-8 16,2-16 6-16,0 0-6 0,-3 12 7 0,3-2-7 15,0-10 4-15,0 0-4 0,0 12 4 0,-4 6-4 16,4-18 2-16,0 0-2 0,-8 13 3 0,-3-4-3 16,11-9 2-16,0 0-2 0,-9 5 2 0,0-1-2 15,9-4 3-15,0 0-3 0,-7 2 3 0,7-2-3 16,0 0 3-16,0 0-3 0,-12-2 4 0,5 2-4 0,7 0 4 15,0 0-4-15,0 0 5 0,-11-9-5 0,11 9 7 16,0 0-7-16,-5-10 8 0,-2-6-8 0,7 16 8 16,0 0-8-16,-5-21 9 0,1-3-9 0,4 24 11 15,0 0-11-15,0-29 12 0,2-4-12 0,-2 33 19 0,0 0-19 16,2-33 20-16,-2 2-20 0,0 31 22 0,0 0-22 16,3-31 22-16,-1 6-22 0,-2 25 23 0,0 0-23 15,4-20 24-15,-3 2-24 0,-1 18 15 0,0 0-15 0,2-13 16 16,2 2-16-16,-4 11 11 0,0 0-11 0,5-8 11 15,4-1-11-15,-9 9 8 0,0 0-8 0,12-11 8 16,6-1-8-16,-18 12 7 0,0 0-7 0,17-12 8 16,-1 2-8-16,-16 10 6 0,0 0-6 0,14-7 6 15,-3 2-6-15,-11 5 5 0,0 0-5 0,10-5 5 16,-1 1-5-16,-9 4 3 0,0 0-3 0,7 0 3 16,-7 0-3-16,0 0 0 0,0 0 0 0,13-2 1 15,-6 2-1-15,-7 0-1 0,0 0 1 0,7-1-1 16,0-3 1-16,-7 4-7 0,0 0 7 0,3-8-6 0,-3-11 6 15,0 1-1029-15</inkml:trace>
  <inkml:trace contextRef="#ctx0" brushRef="#br0" timeOffset="48502.24">27432 14660 180 0,'0'0'0'0,"0"0"0"16,0 0 0-16,0 0 12 0,0 0-12 0,5-6 12 16,-5 6-12-16,0 0 21 0,0 0-21 0,13-3 22 15,-5-1-22-15,-8 4 15 0,0 0-15 0,9-3 16 16,0 0-16-16,-9 3 19 0,0 0-19 0,16-7 20 16,12-7-20-16,-28 14 25 0,0 0-25 0,30-14 25 15,-5 4-25-15,-25 10 25 0,0 0-25 0,26-9 25 16,4-3-25-16,-30 12 30 0,0 0-30 0,27-11 31 15,-13 6-31-15,-14 5 44 0,0 0-44 0,12-2 44 16,-3 2-44-16,-9 0 50 0,0 0-50 0,7 0 50 16,-7 0-50-16,0 0 43 0,0 0-43 0,0 0 44 0,7 9-44 15,-7-9 30-15,0 0-30 0,0 9 31 0,-2 3-31 16,2-12 16-16,0 0-16 0,-1 10 16 0,1-1-16 16,0 0-575-16</inkml:trace>
  <inkml:trace contextRef="#ctx0" brushRef="#br0" timeOffset="48864.92">27423 14859 348 0,'0'0'0'0,"0"0"0"16,0 0 0-16,0 0 2 0,0 0-2 0,0 0 3 16,-9 0-3-16,9 0 5 0,0 0-5 0,-3-7 6 15,6-2-6-15,-3 9 12 0,0 0-12 0,7-10 13 16,4-1-13-16,-11 11 12 0,0 0-12 0,14-12 12 15,9-3-12-15,-23 15 28 0,0 0-28 0,27-19 29 16,-1 1-29-16,-26 18 34 0,0 0-34 0,28-19 35 16,0 2-35-16,-28 17 32 0,0 0-32 0,23-12 33 0,-9 5-33 15,-14 7 14-15,0 0-14 0,9-4 14 0,-9 4-14 16,0 0-414-16</inkml:trace>
  <inkml:trace contextRef="#ctx0" brushRef="#br0" timeOffset="48900.44">27663 14756 326 0,'0'0'0'0,"0"0"0"0,-11 21 0 15,3 2-185-15</inkml:trace>
  <inkml:trace contextRef="#ctx0" brushRef="#br0" timeOffset="49598.24">27487 14810 124 0,'0'0'0'0,"0"0"0"15,7 5 0-15,0 1-33 0</inkml:trace>
  <inkml:trace contextRef="#ctx0" brushRef="#br0" timeOffset="50197.44">27529 14824 236 0,'0'0'0'0,"0"0"0"16,7-3 0-16,-7 3-1 0,0 0 1 0,16-6-1 0,10-6 1 15,-26 12 2-15,0 0-2 0,27-14 2 0,-4 2-2 16,-23 12 12-16,0 0-12 0,19-8 13 0,2-3-13 15,-21 11 20-15,0 0-20 0,20-8 21 0,-6 4-21 16,-14 4 32-16,0 0-32 0,10 0 33 0,1 0-33 16,-11 0 40-16,0 0-40 0,11 0 41 0,-3 0-41 15,-8 0 44-15,0 0-44 0,0 0 44 0,9 0-44 0,-9 0 43 16,0 0-43-16,0 0 44 0,0 0-44 16,0 0 38-16,0 0-38 0,7 0 39 0,-7 0-39 0,0 0 36 15,0 0-36-15,0 0 37 0,0 0-37 0,0 0 34 0,0 0-34 16,0 0 34-16,-16 0-34 0,16 0 30 0,0 0-30 15,-14 0 30-15,-3-3-30 0,17 3 25 0,0 0-25 16,-21 0 26-16,-2 5-26 0,23-5 12 0,0 0-12 16,-23 7 12-16,-2-2-12 0,25-5 2 0,0 0-2 0,-23 5 3 15,4 2-3-15,19-7 4 0,0 0-4 0,-20 7 4 16,4 0-4-16,16-7 1 0,0 0-1 0,-14 3 1 16,5-1-1-16,9-2 0 0,0 0 0 0,-7 0 0 15,7 0 0-15,0 0 0 0,0 0 0 0,0 0 0 16,-7 0 0-16,7 0-1 0,0 0 1 0,0 0 0 15,0 0 0-15,0 0-1 0,0 0 1 0,0 0-1 16,9-5 1-16,-9 5-1 0,0 0 1 0,0 0-1 16,12 0 1-16,-12 0 0 0,0 0 0 0,9-2 0 15,5 0 0-15,-14 2 1 0,0 0-1 0,18-3 1 16,5-2-1-16,-23 5 5 0,0 0-5 0,28-12 5 0,2-6-5 16,-30 18 8-16,0 0-8 0,30-17 8 0,-5 7-8 15,-25 10 6-15,0 0-6 0,19-7 7 0,-3 2-7 16,-16 5 5-16,0 0-5 0,11-6 6 0,-11 6-6 15,0 0 3-15,0 0-3 0,7-7 4 0,-7 7-4 16,0 0 3-16,0 0-3 0,-11 9 4 0,-8 3-4 16,19-12 4-16,0 0-4 0,-25 18 4 0,-3-1-4 15,28-17 4-15,0 0-4 0,-25 15 5 0,4-1-5 0,21-14 6 16,0 0-6-16,-18 14 7 0,3-5-7 0,15-9 13 16,0 0-13-16,-15 7 14 0,7-2-14 0,8-5 11 15,0 0-11-15,-11 3 12 0,-1-1-12 0,12-2 8 16,0 0-8-16,-13 2 8 0,6-2-8 0,7 0 4 0,0 0-4 15,0 0 5-15,-10 8-5 0,10-8 1 0,0 0-1 16,-6 7 1-16,6-7-1 0,0 0-811 0</inkml:trace>
  <inkml:trace contextRef="#ctx0" brushRef="#br0" timeOffset="51118.15">27922 14660 359 0,'0'0'0'0,"0"0"0"0,0 0 0 0,0 0 4 0,0 0-4 15,-8 6 5-15,8-6-5 0,0 0 13 0,0 0-13 16,0 0 14-16,-4-6-14 0,4 6 25 0,0 0-25 16,0 0 25-16,-4-7-25 0,4 7 43 0,0 0-43 15,-1-7 43-15,-1-4-43 0,2 11 47 0,0 0-47 16,0-12 47-16,2 0-47 0,-2 12 42 0,0 0-42 16,3-15 42-16,3-4-42 0,-6 19 38 0,0 0-38 0,8-20 39 15,1 7-39-15,-9 13 32 0,0 0-32 0,7-11 33 16,-1 3-33-16,-6 8 34 0,0 0-34 0,7-11 35 15,1 3-35-15,-8 8 33 0,0 0-33 0,11-7 34 16,-2 3-34-16,-9 4 33 0,0 0-33 0,9-2 33 16,1 1-33-16,-10 1 27 0,0 0-27 0,11 0 27 15,-1 1-27-15,-10-1 23 0,0 0-23 0,11 4 24 16,3-1-24-16,-14-3 28 0,0 0-28 0,12 2 28 16,-3 0-28-16,-9-2 26 0,0 0-26 0,9 7 27 0,5 5-27 15,-14-12 28-15,0 0-28 0,14 15 29 0,-3 8-29 16,-11-23 18-16,0 0-18 0,5 26 18 0,-3 0-18 15,-2-26 11-15,0 0-11 0,-4 24 11 0,-4 0-11 16,8-24 7-16,0 0-7 0,-15 25 7 0,-2-1-7 16,17-24 4-16,0 0-4 0,-20 24 4 0,-1 0-4 15,21-24 1-15,0 0-1 0,-21 24 1 0,0 4-1 0,21-28 0 16,0 0 0-16,-21 26 0 0,1-3 0 0,20-23 0 16,0 0 0-16,-17 22 0 0,-1 4 0 0,18-26-1 15,0 0 1-15,-14 24 0 0,-2-5 0 0,16-19 0 16,0 0 0-16,-14 16 0 0,3-6 0 0,11-10 0 0,0 0 0 15,-7 7 0-15,7-7 0 0,0 0 0 0,0 0 0 16,-5 7 0-16,5-7 0 0,0 0 0 0,0 0 0 16,-2 7 0-16,2-7 0 0,0 0 0 0,0 0 0 15,7 5 0-15,-7-5 0 0,0 0 1 0,0 0-1 16,16 2 1-16,0-4-1 0,-16 2 1 0,0 0-1 0,23-3 2 16,2-1-2-16,-25 4 2 0,0 0-2 0,30-7 2 15,-2-1-2-15,-28 8 2 0,0 0-2 0,26-9 3 16,1 0-3-16,-27 9 4 0,0 0-4 0,26-8 4 15,-3 3-4-15,-23 5 9 0,0 0-9 0,20-4 9 16,-3 2-9-16,-17 2 11 0,0 0-11 0,16-3 12 16,-2-1-12-16,-14 4 11 0,0 0-11 0,11-1 12 15,-11 1-12-15,0 0 7 0,0 0-7 0,0 0 7 16,-27 0-7-16,1 0-1066 0</inkml:trace>
  <inkml:trace contextRef="#ctx0" brushRef="#br0" timeOffset="76158.38">25714 14756 158 0,'0'0'0'16,"0"0"0"-16,0 0 0 0,0 0 2 0,0 0-2 15,0 0 2-15,0 0-2 0,0 0 5 0,0 0-5 16,0 0 5-16,0 0-5 0,0 0 19 0,0 0-19 0,0 0 19 15,0 0-19-15,0 0 33 0,0 0-33 0,0 0 34 16,0 0-34-16,0 0 25 0,0 0-25 0,0 0 25 16,0 0-25-16,0 0 25 0,0 0-25 0,0 0 26 15,0 0-26-15,0 0 24 0,0 0-24 0,0 0 25 16,0 0-25-16,0 0 26 0,0 0-26 0,0 0 26 16,0 0-26-16,0 0 25 0,0 0-25 0,0 0 26 15,0 0-26-15,0 0 23 0,0 0-23 0,0 0 23 16,0 0-23-16,0 0 23 0,0 0-23 0,25 9 23 15,-8-11-23-15,-17 2 25 0,0 0-25 0,27-3 26 0,1-1-26 16,-28 4 25-16,0 0-25 0,25-1 26 0,-6 1-26 16,-19 0 18-16,0 0-18 0,19 0 18 0,6 0-18 15,-25 0 19-15,0 0-19 0,21 0 20 0,-7 0-20 16,-14 0 18-16,0 0-18 0,18 1 18 0,9 8-18 16,-27-9 17-16,0 0-17 0,28 7 17 0,-2-5-17 15,-26-2 23-15,0 0-23 0,23 2 24 0,-5-2-24 16,-18 0 35-16,0 0-35 0,19 0 35 0,-1 0-35 15,-18 0 38-15,0 0-38 0,19 0 39 0,6 1-39 0,-25-1 37 16,0 0-37-16,25 2 37 0,-4-2-37 16,-21 0 32-16,0 0-32 0,19-2 33 0,-1 2-33 0,-18 0 29 15,0 0-29-15,16 0 29 0,0 0-29 0,-16 0 27 0,0 0-27 16,15 0 27-16,0 0-27 0,-15 0 18 0,0 0-18 16,10 0 19-16,-1 2-19 0,-9-2 13 0,0 0-13 15,12 3 14-15,13 1-14 0,-25-4 8 0,0 0-8 0,28 2 8 16,-1-4-8-16,-27 2 5 0,0 0-5 0,24-4 5 15,1 1-5-15,-25 3 3 0,0 0-3 0,25-3 3 16,-4-1-3-16,-21 4 3 0,0 0-3 0,18-5 4 16,-4 1-4-16,-14 4 4 0,0 0-4 0,10-1 5 15,-1-3-5-15,-9 4 8 0,0 0-8 0,7-3 9 16,-7 3-9-16,0 0 11 0,0 0-11 0,9-2 11 16,-9 2-11-16,0 0 11 0,0 0-11 0,0 0 12 15,9 0-12-15,-9 0 9 0,0 0-9 0,0 0 10 16,7 0-10-16,-7 0 7 0,0 0-7 0,0 0 8 15,0 0-8-15,0 0 4 0,0 0-4 0,0 0 5 16,0 0-5-16,0 0 3 0,0 0-3 0,5 7 4 0,-5-7-4 16,0 0 2-16,0 0-2 0,0 0 2 0,0 0-2 15,0 0 2-15,0 0-2 0,-3 7 2 0,3-7-2 16,0 0 1-16,0 0-1 0,0 0 1 0,-7 5-1 16,7-5 0-16,0 0 0 0,0 0 0 0,-13 4 0 15,13-4-5-15,0 0 5 0,-7 1-4 0,0-2 4 16,0-1-1095-16</inkml:trace>
  <inkml:trace contextRef="#ctx0" brushRef="#br0" timeOffset="77092.24">26293 14568 180 0,'0'0'0'0,"0"0"0"0,0 0 0 16,0 0-1-16,0 0 1 0,-9 7-1 0,9-7 1 15,0 0-1-15,0 0 1 0,0 0-1 0,0 0 1 16,0 0 0-16,0 0 0 0,0 8 0 0,0-8 0 15,0 0 2-15,0 0-2 0,7 0 3 0,-7 0-3 0,0 0 7 16,0 0-7-16,7 0 8 0,5 2-8 0,-12-2 16 16,0 0-16-16,16 5 17 0,7 4-17 0,-23-9 18 15,0 0-18-15,23 9 19 0,-2-1-19 0,-21-8 16 16,0 0-16-16,23 9 17 0,0 3-17 0,-23-12 14 0,0 0-14 16,25 12 15-16,-4-3-15 0,-21-9 22 15,0 0-22-15,17 7 23 0,-2 0-23 0,-15-7 37 0,0 0-37 16,12 5 38-16,2-2-38 0,-14-3 47 0,0 0-47 15,12 2 47-15,-5 0-47 0,-7-2 39 0,0 0-39 0,0 0 40 16,11 7-40-16,-11-7 31 0,0 0-31 16,7 1 31-16,0 1-31 0,-7-2 20 0,0 0-20 0,0 0 21 15,7 4-21-15,-7-4 16 0,0 0-16 0,0 0 16 16,7 7-16-16,-7-7 11 0,0 0-11 0,0 0 12 16,6 6-12-16,-6-6 10 0,0 0-10 0,0 0 10 15,0 0-10-15,0 0 10 0,0 0-10 0,7 6 11 16,-7-6-11-16,0 0 12 0,0 0-12 0,7 8 12 15,-7-8-12-15,0 0 11 0,0 0-11 0,7 9 11 16,-7-9-11-16,0 0 9 0,0 0-9 0,7 7 9 16,-7-7-9-16,0 0 8 0,0 0-8 0,1 7 9 15,-1-7-9-15,0 0 10 0,0 0-10 0,0 0 10 0,6 7-10 16,-6-7 9-16,0 0-9 0,0 0 10 0,0 0-10 16,0 0 9-16,0 0-9 0,0 0 10 0,3 7-10 15,-3-7 10-15,0 0-10 0,0 0 11 0,0 0-11 16,0 0 10-16,0 0-10 0,0 0 10 0,0 0-10 15,0 0 10-15,0 0-10 0,0 0 10 0,0 0-10 16,0 0 9-16,0 0-9 0,0 0 10 0,0 0-10 0,0 0 12 16,0 0-12-16,0 0 13 0,-7 1-13 0,7-1 13 15,0 0-13-15,0 0 14 0,-10 7-14 0,10-7 14 16,0 0-14-16,-7 4 15 0,-4 6-15 0,11-10 15 0,0 0-15 16,-16 16 15-16,-3 8-15 0,19-24 17 0,0 0-17 15,-23 29 18-15,0 3-18 0,23-32 15 0,0 0-15 16,-28 32 16-16,1 1-16 0,27-33 13 0,0 0-13 15,-28 30 14-15,-2-4-14 0,30-26 13 0,0 0-13 0,-28 19 14 16,7-4-14-16,21-15 4 0,0 0-4 0,-16 12 4 16,5-1-4-16,1-1-899 0</inkml:trace>
  <inkml:trace contextRef="#ctx0" brushRef="#br0" timeOffset="135474.09">20258 15585 113 0,'0'0'0'0,"0"0"0"0,0 0 0 16,0 0 2-16,0 0-2 0,0 0 3 0,0 0-3 16,0 0 10-16,0 0-10 0,0 0 10 0,0 0-10 0,0 0 14 15,0 0-14-15,0 0 14 0,0 0-14 0,0 0 16 16,0 0-16-16,21 9 17 0,-6-9-17 0,-15 0 14 16,0 0-14-16,26 0 15 0,8 0-15 0,-34 0 13 15,0 0-13-15,38-2 13 0,6-5-13 0,-44 7 11 0,0 0-11 16,48-8 12-16,7-1-12 0,-55 9 16 0,0 0-16 15,56-10 16-15,-1 1-16 0,-55 9 18 0,0 0-18 16,46-10 19-16,0-1-19 0,-46 11 20 0,0 0-20 16,38-8 21-16,1-4-21 0,-39 12 22 0,0 0-22 0,41-11 22 15,6-1-22-15,-47 12 20 0,0 0-20 0,44-12 21 16,2 2-21-16,-46 10 19 0,0 0-19 0,37-9 20 16,0 0-20-16,-37 9 20 0,0 0-20 0,30-7 20 15,-14 6-20-15,-16 1 17 0,0 0-17 0,11 0 17 16,-4 0-17-16,-7 0 20 0,0 0-20 0,0 0 21 15,0 0-21-15,0 0 19 0,0 0-19 0,7 0 20 16,-7 0-20-16,0 0 19 0,0 0-19 0,0 0 19 16,0 17-19-16,0-17 16 0,0 0-16 0,0 21 16 15,-9 6-16-15,2-1-492 0</inkml:trace>
  <inkml:trace contextRef="#ctx0" brushRef="#br0" timeOffset="136523.84">20710 15696 91 0,'0'0'0'0,"3"17"0"15,6 20 0-15,-9-37 3 0,0 0-3 0,9 48 3 16,0 2-3-16,-9-50 9 0,0 0-9 0,7 51 10 15,0-8-10-15,-7-43 4 0,0 0-4 0,3 47 5 16,4 6-5-16,-7-53 1 0,0 0-1 0,4 63 2 16,0 2-2-16,-4-65 1 0,0 0-1 0,0 56 1 15,3-22-1-15,-3-34 0 0,0 0 0 0,4 26 1 16,-3-1-1-16,-1-25 2 0,0 0-2 0,0 17 3 16,0-7-3-16,0-10 8 0,0 0-8 0,0 7 9 0,0-7-9 15,0 0 14-15,0 0-14 0,0 7 14 0,0-7-14 16,0 0 18-16,0 0-18 0,0 0 18 0,-7 2-18 15,7-2 18-15,0 0-18 0,-5-14 19 0,3-22-19 16,2 36 20-16,0 0-20 0,-3-51 20 0,-1-13-20 16,4 64 17-16,0 0-17 0,-5-69 17 0,-2 2-17 15,7 67 14-15,0 0-14 0,-7-68 15 0,3-3-15 16,4 71 11-16,0 0-11 0,-3-74 11 0,1-4-11 0,2 78 8 16,0 0-8-16,-4-69 9 0,4 17-9 0,0 52 6 15,0 0-6-15,4-42 7 0,-8 11-7 0,4 31 7 0,0 0-7 16,0-21 8-16,4 9-8 0,-4 12 10 15,0 0-10-15,5-7 11 0,-5 7-11 0,0 0 16 0,0 0-16 16,0 0 16-16,7-1-16 0,-7 1 19 0,0 0-19 16,0 0 20-16,7 10-20 0,-7-10 24 0,0 0-24 15,6 24 24-15,1 21-24 0,-7-45 29 0,0 0-29 0,5 54 30 16,-5 1-30-16,0-55 23 0,0 0-23 0,0 50 24 16,4-5-24-16,-4-45 19 0,0 0-19 15,1 44 19-15,3 8-19 0,-4-52 7 0,0 0-7 0,2 55 8 16,-1 2-8-16,-1-57 2 0,0 0-2 0,6 68 2 15,-5 11-2-15,-1-79 0 0,0 0 0 0,4 76 1 16,-1-10-1-16,-3-66 0 0,0 0 0 0,4 50 0 16,-2-17 0-16,-2-33 0 0,0 0 0 0,0 28 1 15,0 1-1-15,0-29 2 0,0 0-2 0,3 24 2 16,-3-11-2-16,0-13 8 0,0 0-8 0,0 7 8 16,0-7-8-16,0 0 15 0,0 0-15 0,0 0 16 15,-9-6-16-15,9 6 19 0,0 0-19 0,-12-20 20 0,2-20-20 16,10 40 24-16,0 0-24 0,-9-50 24 0,0-11-24 15,9 61 22-15,0 0-22 0,-12-66 23 0,1-1-23 16,11 67 23-16,0 0-23 0,-9-64 23 0,-3 10-23 16,12 54 16-16,0 0-16 0,-9-45 17 0,5 7-17 15,4 38 14-15,0 0-14 0,-1-35 14 0,-3 6-14 16,4 29 9-16,0 0-9 0,-2-28 9 0,2 4-9 0,0 24 5 16,0 0-5-16,0-22 6 0,6 3-6 0,-6 19 2 15,0 0-2-15,5-20 2 0,-1 7-2 0,-4 13 0 16,0 0 0-16,1-11 1 0,-1 11-1 0,0 0 0 0,0 0 0 15,0-10 0-15,0 10 0 0,0 0 0 0,0 0 0 16,0 0 0-16,7 9 0 0,-7-9-1 0,0 0 1 16,9 24 0-16,9 24 0 0,-18-48-1 0,0 0 1 15,23 57-1-15,-6-1 1 0,-17-56-2 0,0 0 2 16,16 52-1-16,-5 0 1 0,-11-52-2 0,0 0 2 16,12 57-2-16,4 10 2 0,-16-67-4 0,0 0 4 0,14 54-3 15,-7-21 3-15,0 0-717 0</inkml:trace>
  <inkml:trace contextRef="#ctx0" brushRef="#br0" timeOffset="137838.72">21033 16248 292 0,'0'0'0'0,"0"0"0"15,0 9 0-15,0-9 0 0,0 0 0 0,0 0 0 16,-4 7 0-16,4-7 0 0,0 0 0 0,0 0 1 15,0 0-1-15,0 0 1 0,0 0-1 0,-7 0 2 16,7 0-2-16,0 0 4 0,0 0-4 0,-2 10 5 16,4 6-5-16,-2-16 10 0,0 0-10 0,7 27 10 15,0 15-10-15,-7-42 15 0,0 0-15 0,11 43 15 16,-2-5-15-16,-9-38 18 0,0 0-18 0,7 35 19 16,0 0-19-16,-7-35 11 0,0 0-11 0,5 34 11 0,-2-8-11 15,-3-26 7-15,0 0-7 0,0 21 7 0,0-7-7 16,0-14 10-16,0 0-10 0,2 7 11 0,-2-7-11 15,0 0 13-15,0 0-13 0,0 8 14 0,0-8-14 16,0 0 19-16,0 0-19 0,0 0 19 0,-2 7-19 16,2-7 21-16,0 0-21 0,-5-8 22 0,-4-22-22 15,9 30 25-15,0 0-25 0,-8-45 26 0,0-8-26 16,8 53 30-16,0 0-30 0,-5-59 31 0,2-9-31 16,3 68 19-16,0 0-19 0,0-76 20 0,1-7-20 15,-1 83 14-15,0 0-14 0,6-81 14 0,-1 18-14 0,-5 63 10 16,0 0-10-16,5-45 10 0,1 21-10 0,-6 24 9 15,0 0-9-15,3-15 9 0,-3 6-9 0,0 9 9 16,0 0-9-16,0 0 10 0,0 0-10 0,0 0 11 0,0 0-11 16,4 24 11-16,-1 28-11 0,-3-52 12 0,0 0-12 15,4 68 13-15,-1 8-13 0,-3-76 13 0,0 0-13 16,4 72 14-16,-1-9-14 0,-3-63 16 0,0 0-16 16,6 57 17-16,-6-5-17 0,0-52 14 0,0 0-14 0,0 45 15 15,0-9-15-15,0-36 11 0,0 0-11 0,1 38 12 16,1 2-12-16,-2-40 10 0,0 0-10 0,0 31 11 15,0-14-11-15,0-17 11 0,0 0-11 0,0 9 11 16,0-9-11-16,0 0 9 0,0 0-9 0,0 9 9 16,0-9-9-16,0 0 7 0,0 0-7 0,0 0 7 15,0 7-7-15,0-7 6 0,0 0-6 0,0-7 6 16,-2-16-6-16,2 23 4 0,0 0-4 0,-5-36 5 16,-2-11-5-16,7 47 4 0,0 0-4 0,-7-50 4 15,2-2-4-15,5 52 5 0,0 0-5 0,-6-57 5 16,3-7-5-16,3 64 7 0,0 0-7 0,-5-64 7 0,3 5-7 15,2 59 9-15,0 0-9 0,0-50 9 0,0 17-9 16,0 33 9-16,0 0-9 0,0-23 10 0,0 11-10 16,0 12 7-16,0 0-7 0,0-7 8 0,0 7-8 15,0 0 7-15,0 0-7 0,0 0 8 0,0 0-8 16,0 0 7-16,0 0-7 0,2 9 8 0,3 26-8 16,-5-35 7-16,0 0-7 0,9 38 8 0,-2-7-8 15,-7-31 5-15,0 0-5 0,7 33 6 0,2 8-6 0,-9-41 3 16,0 0-3-16,8 38 4 0,-2-17-4 0,-6-21 1 15,0 0-1-15,3 12 1 0,-1-5-1 0,-2-7 0 0,0 0 0 16,0 0 1-16,0 0-1 0,0 0 0 0,0 0 0 16,2 7 0-16,-2-7 0 0,0 0 0 0,0 0 0 15,0 7 0-15,0-7 0 0,0 0 0 0,0 0 0 16,0 0 0-16,0 7 0 0,0-7 0 0,0 0 0 16,0 0 1-16,-4-12-1 0,4 12 0 0,0 0 0 0,-9-19 1 15,-3-11-1-15,12 30 2 0,0 0-2 0,-11-33 2 16,6 2-2-16,5 31 3 0,0 0-3 0,-3-27 3 15,3 1-3-15,0 26 3 0,0 0-3 0,0-19 3 16,0 10-3-16,0 9 3 0,0 0-3 0,0 0 3 16,0 0-3-16,0 0 2 0,0 0-2 0,0-7 3 15,0 7-3-15,0 0 2 0,0 0-2 0,0 0 3 16,0 7-3-16,0-7 2 0,0 0-2 0,5 12 2 16,4 12-2-16,-9-24 2 0,0 0-2 0,10 33 2 15,-1 2-2-15,-9-35 0 0,0 0 0 0,7 36 1 16,0 0-1-16,-7-36 0 0,0 0 0 0,7 37 0 15,-1-1 0-15,-6-36 0 0,0 0 0 0,5 42 0 0,4 6 0 16,-9-48-2-16,0 0 2 0,10 56-1 0,1 4 1 16,-1 1-869-16</inkml:trace>
  <inkml:trace contextRef="#ctx0" brushRef="#br0" timeOffset="140354.89">23738 16034 169 0,'0'0'0'0,"0"0"0"16,0 0 0-16,0 0 3 0,0 0-3 0,0 0 4 16,18-25-4-16,-18 25 11 0,0 0-11 0,4-8 11 0,-4 8-11 15,0 0 11-15,0 0-11 0,5-7 12 0,-5 7-12 16,0 0 21-16,0 0-21 0,0 0 22 0,0 0-22 15,0 0 16-15,0 0-16 0,0 0 17 0,0 0-17 16,0 0 18-16,0 0-18 0,-7 3 19 0,3 6-19 16,4-9 25-16,0 0-25 0,-3 10 25 0,-4 2-25 0,7-12 27 15,0 0-27-15,-9 14 28 0,2 2-28 0,7-16 35 16,0 0-35-16,-5 22 36 0,-3 8-36 0,8-30 35 16,0 0-35-16,-7 36 35 0,0 9-35 0,7-45 34 0,0 0-34 15,-7 45 35-15,0-7-35 0,7-38 33 0,0 0-33 16,-7 33 34-16,2-9-34 0,5-24 27 0,0 0-27 15,-5 19 28-15,3-5-28 0,2-14 18 0,0 0-18 16,-2 11 19-16,-1-5-19 0,3-6 11 0,0 0-11 0,0 0 12 16,-6 7-12-16,6-7 4 0,0 0-4 0,0 0 5 15,0 0-5-15,0 0-570 0</inkml:trace>
  <inkml:trace contextRef="#ctx0" brushRef="#br0" timeOffset="141004.46">23913 15745 214 0,'0'0'0'0,"0"0"0"0,0 10 0 0,0-10 4 16,0 0-4-16,-2 9 5 0,-1-2-5 0,3-7 13 16,0 0-13-16,0 0 14 0,-2 10-14 0,2-10 32 0,0 0-32 15,0 0 32-15,2 9-32 0,-2-9 35 16,0 0-35-16,3 10 35 0,4 9-35 0,-7-19 32 0,0 0-32 15,9 28 32-15,0 5-32 0,-9-33 27 0,0 0-27 16,5 34 27-16,-3-1-27 0,-2-33 23 0,0 0-23 0,0 26 23 16,4-9-23-16,-4-17 20 0,0 0-20 15,3 14 20-15,-1 5-20 0,-2-19 21 0,0 0-21 0,-2 18 21 16,-1-8-21-16,3-10 21 0,0 0-21 0,0 0 22 16,-2 7-22-16,2-7 20 0,0 0-20 0,0-7 20 15,-2-12-20-15,2 19 19 0,0 0-19 0,-2-31 19 16,-3-6-19-16,5 37 14 0,0 0-14 0,-4-43 14 15,1-7-14-15,3 50 9 0,0 0-9 0,3-54 9 16,-3 2-9-16,0 52 2 0,0 0-2 0,0-43 3 16,0 10-3-16,0 33 0 0,0 0 0 0,2-24 0 15,2 12 0-15,-4 12-1 0,0 0 1 0,2-7 0 0,-2 7 0 16,0 0-1-16,0 0 1 0,0 0 0 0,-8-2 0 16,8 2 0-16,0 0 0 0,0 18 0 0,2 23 0 15,-2-41 1-15,0 0-1 0,4 50 1 0,-1 7-1 16,-3-57 3-16,0 0-3 0,2 54 4 0,2-11-4 15,-4-43 9-15,0 0-9 0,3 42 10 0,1 5-10 16,-4-47 14-16,0 0-14 0,3 41 14 0,1-6-14 16,-4-35 15-16,0 0-15 0,5 31 16 0,2-2-16 0,-7-29 14 15,0 0-14-15,5 23 15 0,-3-11-15 16,-2-12 9-16,0 0-9 0,9 0 10 0,12-14-10 0,0 0-642 16</inkml:trace>
  <inkml:trace contextRef="#ctx0" brushRef="#br0" timeOffset="142087.01">26017 16006 303 0,'0'0'0'0,"0"0"0"0,0-14 0 15,0 14-1-15,0 0 1 0,0-14 0 0,0-1 0 16,0 15 1-16,0 0-1 0,2-18 1 0,3 1-1 16,-5 17 3-16,0 0-3 0,6-14 3 0,-3 6-3 15,-3 8 7-15,0 0-7 0,4-7 8 0,-4 7-8 16,0 0 16-16,0 0-16 0,0 0 17 0,0 0-17 0,0 0 33 16,0 0-33-16,0 0 33 0,-4 10-33 0,4-10 41 15,0 0-41-15,-3 10 41 0,-1 6-41 0,4-16 43 0,0 0-43 16,-5 19 43-16,0 2-43 0,5-21 33 0,0 0-33 15,-4 17 33-15,1-5-33 0,3-12 24 0,0 0-24 16,-2 12 25-16,0 0-25 0,2-12 18 0,0 0-18 16,-2 14 19-16,-1 0-19 0,3-14 17 0,0 0-17 15,-4 11 17-15,4-5-17 0,0-6 16 0,0 0-16 0,0 0 16 16,0 11-16-16,0-11 14 0,0 0-14 0,0 0 14 16,0 0-14-16,0 0 12 0,0 0-12 0,5 0 13 15,-1-9-13-15,-4 9 4 0,0 0-4 0,5-15 5 16,1-4-5-16,-6 19 1 0,0 0-1 0,3-19 2 15,-3 1-2-15,0 18 0 0,0 0 0 0,0-10 0 16,2-1 0-16,-2 11 0 0,0 0 0 0,2-6 0 16,-2 6 0-16,0 0 1 0,0 0-1 0,3-9 1 15,-3 9-1-15,0 0 3 0,0 0-3 0,2-7 3 16,-2 7-3-16,0 0 9 0,0 0-9 0,0 0 10 16,0 0-10-16,0 0 16 0,0 0-16 0,0 0 17 0,-5 9-17 15,5-9 22-15,0 0-22 0,-4 8 23 0,1 4-23 16,3-12 24-16,0 0-24 0,-2 18 25 0,0 8-25 15,2-26 18-15,0 0-18 0,-2 26 18 0,1-6-18 16,1-20 7-16,0 0-7 0,0 19 7 0,0 2-7 16,0 0-750-16</inkml:trace>
  <inkml:trace contextRef="#ctx0" brushRef="#br0" timeOffset="142687.47">26185 15655 763 0,'0'0'0'0,"0"0"0"16,0 0 0-16,0 0 2 0,0 0-2 0,-7 10 2 15,7-10-2-15,0 0 5 0,0 0-5 0,5 5 5 16,-5-5-5-16,0 0 8 0,0 0-8 0,2 14 8 16,-4-2-8-16,2-12 6 0,0 0-6 0,-2 17 7 15,1-1-7-15,1-16 9 0,0 0-9 0,-2 21 9 16,0 3-9-16,2-24 11 0,0 0-11 0,2 31 11 16,1 12-11-16,-3-43 16 0,0 0-16 0,6 47 17 15,-1-4-17-15,-5-43 17 0,0 0-17 0,4 42 17 0,-6-2-17 16,2-40 15-16,0 0-15 0,-2 34 16 0,4-11-16 15,-2-23 11-15,0 0-11 0,3 15 12 0,-1-1-12 16,-2-14 9-16,0 0-9 0,0 11 9 0,-2-4-9 16,2-7 5-16,0 0-5 0,0 0 6 0,-1-12-6 15,1 12 3-15,0 0-3 0,0-30 4 0,0-13-4 16,0 43 2-16,0 0-2 0,0-50 2 0,0-7-2 16,0 57-1-16,0 0 1 0,0-59 0 0,0 3 0 0,0 56-8 15,0 0 8-15,0-50-7 0,1 10 7 0,-1 40-17 16,0 0 17-16,0-29-16 0,-3 13 16 0,3 16-15 0,0 0 15 15,-2-5-15-15,2 5 15 0,0 0-6 0,0 0 6 16,0 0-6-16,2 12 6 0,-2-12-1 0,0 0 1 16,2 14 0-16,1 9 0 0,-3-23 0 0,0 0 0 15,4 26 1-15,-1 0-1 0,-3-26 3 0,0 0-3 16,4 29 3-16,1 2-3 0,-5-31 6 0,0 0-6 16,9 33 6-16,1-4-6 0,-10-29 9 0,0 0-9 15,9 32 9-15,-2 2-9 0,-7-34 5 0,0 0-5 0,7 30 6 16,0-8-6-16,-7-22 3 0,0 0-3 0,6 16 4 15,-3-8-4-15,1 1-668 0</inkml:trace>
  <inkml:trace contextRef="#ctx0" brushRef="#br0" timeOffset="143745.79">28079 15938 382 0,'0'0'0'0,"0"0"0"0,-7 0 0 0,7 0 7 16,0 0-7-16,0 0 7 0,-9-5-7 0,9 5 21 0,0 0-21 15,0 0 21-15,0 0-21 0,0 0 45 0,0 0-45 16,0 0 46-16,0 0-46 0,0 0 58 0,0 0-58 16,0 0 59-16,0 0-59 0,0 0 51 0,0 0-51 0,0 0 52 15,0 0-52-15,0 0 40 0,0 0-40 0,-1 9 41 16,-6 1-41-16,7-10 31 0,0 0-31 0,-7 14 31 15,0 5-31-15,7-19 20 0,0 0-20 0,-6 19 20 16,3-3-20-16,3-16 12 0,0 0-12 0,-2 10 13 16,2-10-13-16,0 0 7 0,0 0-7 0,-2 9 7 15,2-9-7-15,0 0 3 0,0 0-3 0,0 0 3 16,0 0-3-16,0 0 2 0,0 0-2 0,0 0 2 16,0 0-2-16,0 0 2 0,0 0-2 0,0 0 2 15,-7-4-2-15,7 4 0 0,0 0 0 0,0 0 1 16,4-8-1-16,-4 8 0 0,0 0 0 0,5-12 0 0,2-7 0 15,-7 19-1-15,0 0 1 0,7-26 0 0,0-4 0 16,-7 30-2-16,0 0 2 0,7-26-2 0,-2 9 2 16,-5 17-3-16,0 0 3 0,4-12-3 0,0 1 3 15,-4 11-2-15,0 0 2 0,3-6-2 0,-3 6 2 16,0 0 0-16,0 0 0 0,0 0 0 0,0 0 0 16,0 0 0-16,0 0 0 0,2 6 1 0,-2-6-1 15,0 0 2-15,0 0-2 0,0 11 2 0,0 1-2 16,0-12 4-16,0 0-4 0,0 15 5 0,0 1-5 0,0-16 5 15,0 0-5-15,-2 14 6 0,-1 1-6 0,3-15 5 16,0 0-5-16,-4 16 5 0,2-2-5 0,2-14 4 16,0 0-4-16,-2 10 5 0,1 1-5 0,1-11 3 0,0 0-3 15,-4 7 3-15,4-7-3 0,0 0 1 0,0 0-1 16,-5 8 1-16,5-8-1 0,0 0-708 0</inkml:trace>
  <inkml:trace contextRef="#ctx0" brushRef="#br0" timeOffset="144702.79">28367 15677 617 0,'0'0'0'0,"0"0"0"0,-5 9 0 16,5-9-5-16,0 0 5 0,-2 8-4 0,2-8 4 16,0 0-18-16,0 0 18 0,0 11-18 0,0-11 18 15,0 0-15-15,0 0 15 0,0 0-15 0,-2 8 15 16,2-8-2-16,0 0 2 0,0 0-1 0,0 0 1 0,0 0 1 15,0 0-1-15,-5 9 2 0,7 0-2 0,-2-9 15 16,0 0-15-16,1 14 15 0,-1 3-15 0,0-17 31 16,0 0-31-16,0 31 31 0,0 11-31 0,0-42 35 0,0 0-35 15,2 36 35-15,0-12-35 0,-2-24 22 0,0 0-22 16,0 21 23-16,0-4-23 0,0-17 11 0,0 0-11 16,0 14 12-16,0-2-12 0,0-12 7 0,0 0-7 15,0 11 7-15,0-3-7 0,0-8 3 0,0 0-3 0,0 0 4 16,0 9-4-16,0-9 4 0,0 0-4 0,0 0 5 15,0 0-5-15,0 0 5 0,0 0-5 16,-5-16 5-16,1 1-5 0,4 15 5 0,0 0-5 0,-2-28 6 16,0-12-6-16,2 40 5 0,0 0-5 0,-1-41 5 15,2-4-5-15,-1 45 2 0,0 0-2 0,2-45 2 16,2 3-2-16,-4 42 0 0,0 0 0 0,3-36 1 16,-1 6-1-16,-2 30 0 0,0 0 0 0,0-24 1 15,0 3-1-15,0 21 1 0,0 0-1 0,2-15 1 16,-2 8-1-16,0 7 2 0,0 0-2 0,0 0 2 15,0 0-2-15,0 0 2 0,0 0-2 0,0 0 3 0,0 0-3 16,0 0 5-16,0 0-5 0,0 0 6 0,0 0-6 16,0 0 8-16,0 0-8 0,0 0 8 0,0 0-8 15,0 0 12-15,0 0-12 0,0 7 12 0,2 2-12 16,-2-9 13-16,0 0-13 0,1 12 14 0,-1 3-14 16,0-15 15-16,0 0-15 0,0 28 15 0,0 10-15 15,0-38 15-15,0 0-15 0,0 40 16 0,0-13-16 16,0-27 15-16,0 0-15 0,2 28 16 0,-4-2-16 15,2-26 13-15,0 0-13 0,-1 26 14 0,-1-5-14 0,2-21 10 16,0 0-10-16,-2 17 11 0,0-3-11 0,2-14 5 16,0 0-5-16,-3 12 6 0,-3 0-6 0,6-12 2 0,0 0-2 15,-5 12 2-15,2-3-2 0,3-9 0 0,0 0 0 16,-2 7 1-16,2-7-1 0,0 0 0 0,0 0 0 16,0 0 0-16,0 0 0 0,0 0 0 0,0 0 0 15,-7 2 0-15,7-2 0 0,0 0 0 0,0 0 0 16,-4-21 0-16,3-9 0 0,1 30 0 0,0 0 0 15,0-38 0-15,1-3 0 0,-1 41 0 0,0 0 0 0,4-40 0 16,1 4 0-16,-5 36 0 0,0 0 0 0,5-33 0 16,-5 12 0-16,0 21 0 0,0 0 0 0,0-14 0 15,2 9 0-15,-2 5 0 0,0 0 0 0,0 0 1 16,0 0-1-16,0 0 2 0,0 0-2 0,0 14 2 16,-3 17-2-16,3-31 5 0,0 0-5 0,-2 40 6 15,4-7-6-15,-2-33 8 0,0 0-8 0,0 36 8 16,-4 6-8-16,4-42 7 0,0 0-7 0,-3 38 8 15,3-11-8-15,0-27 1 0,0 0-1 0,-6 28 2 16,-11 5-2-16,-1-2-791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3T08:40:50.6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25531 2094 169 0,'0'0'0'16,"0"0"0"-16,3 24 0 0,-3-24 3 0,0 0-3 16,2 24 4-16,0 4-4 0,-2-28 8 0,0 0-8 15,1 30 8-15,1 4-8 0,-2-34 12 0,0 0-12 16,0 38 12-16,-7 9-12 0,7-47 10 0,0 0-10 15,-7 48 10-15,-2 6-10 0,9-54 9 0,0 0-9 16,-5 57 10-16,1 2-10 0,4-59 9 0,0 0-9 16,-1 54 9-16,1-11-9 0,0-43 15 0,0 0-15 0,5 41 16 15,-2-1-16-15,-3-40 23 0,0 0-23 0,6 40 24 16,-5 5-24-16,-1-45 27 0,0 0-27 0,0 49 28 16,0 8-28-16,0-57 33 0,0 0-33 0,0 55 33 15,-1-7-33-15,1-48 36 0,0 0-36 0,-4 42 36 16,-1-2-36-16,5-40 32 0,0 0-32 0,-11 40 32 0,-3-4-32 15,14-36 35-15,0 0-35 0,-14 41 35 0,2 8-35 16,12-49 31-16,0 0-31 0,-9 52 31 0,0 0-31 16,9-52 21-16,0 0-21 0,-7 50 21 0,2-5-21 15,5-45 10-15,0 0-10 0,-4 40 10 0,8-6-10 16,-4-34 4-16,0 0-4 0,2 33 5 0,1 0-5 16,-3-33 1-16,0 0-1 0,4 33 2 0,1 7-2 15,-5-40 1-15,0 0-1 0,7 45 1 0,2-2-1 0,-9-43 0 16,0 0 0-16,12 42 0 0,2 6 0 0,-14-48 0 15,0 0 0-15,16 43 1 0,-2-6-1 0,-14-37 3 16,0 0-3-16,13 33 4 0,-5-4-4 0,-8-29 7 0,0 0-7 16,7 28 8-16,0-1-8 0,-7-27 10 0,0 0-10 15,8 25 11-15,-1-1-11 0,-7-24 9 0,0 0-9 16,8 27 10-16,3 3-10 0,-11-30 12 0,0 0-12 16,11 31 13-16,-3-2-13 0,-8-29 8 0,0 0-8 15,6 32 9-15,-3-6-9 0,-3-26 9 0,0 0-9 16,2 27 10-16,0 1-10 0,-2-28 8 0,0 0-8 15,1 28 8-15,-2-2-8 0,1-26 6 0,0 0-6 16,-2 27 7-16,0-6-7 0,2-21 1 0,0 0-1 0,-2 23 2 16,-1-3-2-16,3-20 0 0,0 0 0 0,-4 21 0 15,1-2 0-15,3-19-1 0,0 0 1 0,-2 21-1 16,-1 0 1-16,3-21-3 0,0 0 3 0,-2 24-2 16,0 0 2-16,2-24-3 0,0 0 3 0,-2 28-2 15,2 1 2-15,0-29-2 0,0 0 2 0,0 31-2 16,-2-3 2-16,2-28-1 0,0 0 1 0,-3 26-1 15,1-4 1-15,2-22-1 0,0 0 1 0,-3 25 0 0,1-5 0 16,2-20 0-16,0 0 0 0,-2 18 0 0,0-3 0 16,2-15 1-16,0 0-1 0,-1 16 1 0,1-7-1 15,0-9 2-15,0 0-2 0,1 12 3 0,-1 3-3 16,0-15 4-16,0 0-4 0,0 16 5 0,0-2-5 16,0-14 4-16,0 0-4 0,0 10 5 0,0-1-5 15,0-9 5-15,0 0-5 0,0 5 5 0,0 4-5 0,0-9 4 16,0 0-4-16,2 12 5 0,-2 7-5 0,0-19 3 15,0 0-3-15,0 15 3 0,2-1-3 0,-2-14 1 16,0 0-1-16,2 19 1 0,1 2-1 0,-3-21 0 0,0 0 0 16,0 24 1-16,2 4-1 0,-2-28 0 0,0 0 0 15,2 24 0-15,-1-8 0 0,-1-16 1 0,0 0-1 16,2 12 2-16,0-4-2 0,-2-8 2 0,0 0-2 16,2 7 2-16,-2-7-2 0,0 0 4 0,0 0-4 15,0 0 4-15,0 0-4 0,0 0 0 0,0 0 0 16,7 6 1-16,-7-6-1 0,0 0-1 0,0 0 1 15,2-9 0-15,-2 0 0 0,0 2-706 0</inkml:trace>
  <inkml:trace contextRef="#ctx0" brushRef="#br0" timeOffset="2281.96">24948 4501 147 0,'0'0'0'0,"0"0"0"15,18-8 0-15,-18 8 0 0,0 0 0 0,19-4 0 16,3 4 0-16,-22 0 0 0,0 0 0 0,23 0 1 0,1-5-1 16,-24 5 13-16,0 0-13 0,30-4 13 15,11 1-13-15,-41 3 44 0,0 0-44 0,37-5 44 0,-12 1-44 16,-25 4 45-16,0 0-45 0,23 0 46 0,1 5-46 16,-24-5 30-16,0 0-30 0,25 7 31 0,-6-3-31 15,-19-4 20-15,0 0-20 0,20 2 21 0,-3 1-21 16,-17-3 14-16,0 0-14 0,18 4 14 0,0-1-14 15,-18-3 7-15,0 0-7 0,17 2 7 0,1 1-7 16,-18-3 4-16,0 0-4 0,19 0 4 0,4 0-4 0,-23 0 0 16,0 0 0-16,25 0 1 0,3-5-1 0,-28 5 0 15,0 0 0-15,32 0 0 0,-4-3 0 0,-28 3-1 0,0 0 1 16,34-4-1-16,-1 1 1 0,-33 3-3 0,0 0 3 16,30-2-2-16,-5-2 2 0,-25 4-2 0,0 0 2 15,21-3-2-15,-2-1 2 0,-19 4-1 0,0 0 1 16,20 0-1-16,3 0 1 0,-23 0 0 0,0 0 0 0,21-1 0 15,-3-3 0-15,-18 4 0 0,0 0 0 0,15-3 0 16,10-1 0-16,-25 4 0 0,0 0 0 0,27-1 1 16,-8 1-1-16,-19 0 1 0,0 0-1 0,26 0 2 15,11 0-2-15,-37 0 4 0,0 0-4 0,38-4 4 16,-12 4-4-16,-26 0 6 0,0 0-6 0,23 4 7 16,5 4-7-16,-28-8 7 0,0 0-7 0,28 9 8 15,-1-2-8-15,-27-7 8 0,0 0-8 0,21 5 8 16,-2 2-8-16,-19-7 3 0,0 0-3 0,22 5 4 15,2-1-4-15,-24-4 1 0,0 0-1 0,23 0 1 16,4 3-1-16,-27-3 0 0,0 0 0 0,24 0 0 16,-3 2 0-16,-21-2 0 0,0 0 0 0,23 3 0 0,0-3 0 15,-23 0-5-15,0 0 5 0,29 0-4 0,-1 0 4 16,-28 0-5-16,0 0 5 0,32 4-5 0,6-1 5 16,-38-3-7-16,0 0 7 0,37 5-6 0,-3-1 6 15,-34-4-2-15,0 0 2 0,25 0-2 0,-1 3 2 16,-24-3 0-16,0 0 0 0,25 2 0 0,5 5 0 15,-30-7 0-15,0 0 0 0,28 3 1 0,-5 3-1 0,-23-6 1 16,0 0-1-16,21 3 1 0,2 1-1 0,-23-4 0 16,0 0 0-16,27 5 1 0,3 2-1 0,-30-7 0 15,0 0 0-15,33 12 1 0,2-4-1 0,-35-8 2 16,0 0-2-16,37 9 2 0,-3-2-2 0,-34-7 4 0,0 0-4 16,34 2 4-16,4 1-4 0,-38-3 9 0,0 0-9 15,37 4 10-15,-7-1-10 0,-30-3 12 0,0 0-12 16,27 5 12-16,-2-1-12 0,-25-4 13 0,0 0-13 15,26 3 14-15,7-1-14 0,-33-2 13 0,0 0-13 0,36 3 13 16,3 1-13-16,-39-4 5 0,0 0-5 0,40 3 5 16,2-3-5-16,-42 0 2 0,0 0-2 0,45 0 2 15,0 0-2-15,-45 0 0 0,0 0 0 0,45-3 1 16,-14-1-1-16,-31 4 2 0,0 0-2 0,34-5 3 16,12 2-3-16,-46 3 4 0,0 0-4 0,46-4 5 15,-8 1-5-15,-38 3 7 0,0 0-7 0,44-2 7 16,13 2-7-16,-57 0 14 0,0 0-14 0,60-3 14 15,-2 3-14-15,-58 0 18 0,0 0-18 0,48-4 18 16,-10 8-18-16,-38-4 19 0,0 0-19 0,39 3 19 16,5-1-19-16,-44-2 18 0,0 0-18 0,50 3 19 15,1 1-19-15,-51-4 15 0,0 0-15 0,51 3 16 0,6 2-16 16,-57-5 11-16,0 0-11 0,56 0 12 0,-3 4-12 16,-53-4 9-16,0 0-9 0,47 0 9 0,-8-4-9 15,-39 4 7-15,0 0-7 0,46-5 7 0,14-2-7 16,-60 7 5-16,0 0-5 0,65-5 6 0,2-2-6 15,-67 7 6-15,0 0-6 0,64-5 7 0,-2-2-7 16,-62 7 8-16,0 0-8 0,53-5 8 0,-11 5-8 0,-42 0 3 16,0 0-3-16,48 0 3 0,12 0-3 0,-60 0 2 15,0 0-2-15,65-4 2 0,2 1-2 0,-67 3 2 16,0 0-2-16,62-5 3 0,-11 1-3 0,-51 4 2 16,0 0-2-16,49-3 2 0,-1-2-2 0,-48 5 2 0,0 0-2 15,51-7 2-15,9 2-2 0,-60 5 1 0,0 0-1 16,58-4 2-16,-3 4-2 0,-55 0 1 0,0 0-1 15,54 4 2-15,5 1-2 0,-59-5 1 0,0 0-1 16,53 7 1-16,-16-2-1 0,-37-5 0 0,0 0 0 16,38 3 1-16,8 6-1 0,-46-9 0 0,0 0 0 0,51 16 1 15,1-1-1-15,-52-15 0 0,0 0 0 0,52 17 1 16,1 2-1-16,-53-19 0 0,0 0 0 0,53 18 1 16,-7-6-1-16,-46-12 0 0,0 0 0 0,41 12 1 15,-4-3-1-15,-37-9 0 0,0 0 0 0,40 7 1 16,11 1-1-16,-51-8 0 0,0 0 0 0,57 4 1 15,3 1-1-15,-60-5 0 0,0 0 0 0,58 3 1 16,-5 1-1-16,-53-4 0 0,0 0 0 0,51-4 1 16,-5-1-1-16,-46 5 1 0,0 0-1 0,49-7 1 15,10-1-1-15,-59 8 2 0,0 0-2 0,60-7 2 0,7 1-2 16,-67 6 2-16,0 0-2 0,67-6 2 0,-9-3-2 16,-58 9 0-16,0 0 0 0,53-9 1 0,-6 1-1 15,-47 8 1-15,0 0-1 0,52-11 1 0,8 3-1 16,-60 8 1-16,0 0-1 0,65-13 2 0,2 5-2 15,-67 8 0-15,0 0 0 0,63-12 1 0,-8 3-1 16,-55 9 0-16,0 0 0 0,49-7 1 0,-5 2-1 0,-44 5 2 16,0 0-2-16,43-10 2 0,8 1-2 0,-51 9 4 15,0 0-4-15,53-9 5 0,0 1-5 0,-53 8 3 16,0 0-3-16,56-4 4 0,2-3-4 0,-58 7 3 16,0 0-3-16,50-2 4 0,-20 2-4 0,-30 0 2 0,0 0-2 15,26 0 2-15,4-3-2 0,-30 3 2 0,0 0-2 16,29 0 3-16,-8-3-3 0,-21 3 3 0,0 0-3 15,19-6 4-15,2 3-4 0,-21 3 5 0,0 0-5 16,16 0 6-16,-5 0-6 0,-11 0 6 0,0 0-6 16,0 0 7-16,9-7-7 0,-1 2-741 0</inkml:trace>
  <inkml:trace contextRef="#ctx0" brushRef="#br0" timeOffset="3948.69">26039 3115 124 0,'0'0'0'0,"0"0"0"0,30 0 0 0,-30 0 3 15,0 0-3-15,26 0 3 0,-1 0-3 0,-25 0 9 16,0 0-9-16,21 0 9 0,0 0-9 0,-21 0 13 0,0 0-13 15,25 0 13-15,3-3-13 0,-28 3 15 0,0 0-15 16,32-4 15-16,1 2-15 0,-33 2 15 0,0 0-15 16,41-7 16-16,3-1-16 0,-44 8 14 0,0 0-14 15,47-12 14-15,1 3-14 0,-48 9 10 0,0 0-10 16,44-7 11-16,-5 2-11 0,-39 5 10 0,0 0-10 0,35-4 10 16,-3 8-10-16,-32-4 3 0,0 0-3 0,28 2 3 15,-7-2-3-15,-21 0 1 0,0 0-1 0,22 3 1 16,6 4-1-16,-28-7 0 0,0 0 0 0,28 5 1 15,-3-1-1-15,-25-4 0 0,0 0 0 0,21 3 0 16,-2-3 0-16,-19 0 0 0,0 0 0 0,21 0 1 16,4 5-1-16,-25-5 4 0,0 0-4 0,20 4 4 15,-10-4-4-15,-10 0 5 0,0 0-5 0,0 0 6 16,7 3-6-16,-7-3 7 0,0 0-7 0,-7 9 7 16,-16 6-7-16,2-2-201 0</inkml:trace>
  <inkml:trace contextRef="#ctx0" brushRef="#br0" timeOffset="6397.6">25229 3143 102 0,'0'0'0'0,"9"0"0"16,7 0 0-16,-16 0 3 0,0 0-3 0,15 0 4 16,-2-4-4-16,-13 4 11 0,0 0-11 0,14 0 11 15,9 0-11-15,-23 0 19 0,0 0-19 0,21 0 20 16,0-3-20-16,-21 3 18 0,0 0-18 0,21 0 19 16,6-4-19-16,-27 4 18 0,0 0-18 0,28 0 18 15,7 4-18-15,-35-4 15 0,0 0-15 0,30 0 16 16,-3 0-16-16,-27 0 13 0,0 0-13 0,26 3 14 0,11 1-14 15,-37-4 11-15,0 0-11 0,34 5 12 0,-15-5-12 16,-19 0 20-16,0 0-20 0,18-5 20 0,7-2-20 16,-25 7 24-16,0 0-24 0,26-9 25 0,-1 6-25 15,-25 3 28-15,0 0-28 0,16-6 29 0,-4 3-29 16,-12 3 30-16,0 0-30 0,12 0 30 0,4 0-30 16,-16 0 28-16,0 0-28 0,16 0 29 0,-2 0-29 15,-14 0 27-15,0 0-27 0,16 0 27 0,2 0-27 0,-18 0 8 16,0 0-8-16,19 0 8 0,6 0-8 0,-25 0 3 15,0 0-3-15,26 0 4 0,1-3-4 0,-27 3 2 0,0 0-2 16,24-4 2-16,1-1-2 0,-25 5 1 16,0 0-1-16,25-4 2 0,-1-1-2 0,-24 5 2 0,0 0-2 15,20-3 3-15,-4-1-3 0,-16 4 6 0,0 0-6 16,12 0 7-16,0-5-7 0,-12 5 9 0,0 0-9 16,16-3 10-16,0 3-10 0,-16 0 10 0,0 0-10 0,18 0 10 15,-1 0-10-15,-17 0 8 0,0 0-8 0,18 0 9 16,1 0-9-16,-19 0 7 0,0 0-7 0,25 0 7 15,3 3-7-15,-28-3 6 0,0 0-6 0,29 2 7 16,-6-2-7-16,-23 0 3 0,0 0-3 0,26-2 4 16,16-1-4-16,-42 3 4 0,0 0-4 0,44-7 5 15,-10 2-5-15,-34 5 6 0,0 0-6 0,30-4 6 16,0-1-6-16,-30 5 8 0,0 0-8 0,25 0 8 16,-4 0-8-16,-21 0 2 0,0 0-2 0,17-4 2 15,1 1-2-15,-18 3 1 0,0 0-1 0,19 0 2 16,4-3-2-16,-23 3 1 0,0 0-1 0,20 0 2 0,-6-2-2 15,-14 2 2-15,0 0-2 0,21-4 2 0,11-3-2 16,-32 7 2-16,0 0-2 0,33-5 3 0,-6 2-3 16,-27 3 3-16,0 0-3 0,24-5 4 0,6 5-4 15,-30 0 3-15,0 0-3 0,36-4 4 0,-5 4-4 16,-31 0 3-16,0 0-3 0,27-3 3 0,-6-3-3 16,-21 6 3-16,0 0-3 0,23-3 4 0,3 0-4 15,-26 3 10-15,0 0-10 0,29-4 11 0,-5 2-11 0,-24 2 15 16,0 0-15-16,25-3 15 0,3 6-15 0,-28-3 16 15,0 0-16-15,29 0 17 0,-5 2-17 0,-24-2 15 16,0 0-15-16,30 4 16 0,6-1-16 0,-36-3 19 16,0 0-19-16,38 5 20 0,-4-1-20 0,-34-4 11 15,0 0-11-15,33 3 11 0,6 2-11 0,-39-5 8 0,0 0-8 16,39 7 9-16,-11-3-9 0,-28-4 3 0,0 0-3 16,25 1 3-16,-4 3-3 0,-21-4 1 0,0 0-1 15,21 3 1-15,4-6-1 0,-25 3 0 0,0 0 0 16,23-5 1-16,9 1-1 0,-32 4 0 0,0 0 0 0,31-7 1 15,-4 2-1-15,-27 5 1 0,0 0-1 0,32-3 2 16,10-3-2-16,-42 6 2 0,0 0-2 0,44-6 3 16,-11 6-3-16,-33 0 3 0,0 0-3 0,30 0 4 15,4 0-4-15,-34 0 4 0,0 0-4 0,32 6 5 16,-9-4-5-16,-23-2 4 0,0 0-4 0,21 4 4 16,0-1-4-16,-21-3 4 0,0 0-4 0,23 4 5 15,2 4-5-15,-25-8 5 0,0 0-5 0,23 5 5 16,-4-1-5-16,-19-4 4 0,0 0-4 0,19 3 5 0,3 1-5 15,-22-4 4-15,0 0-4 0,26 2 4 0,7 1-4 16,-33-3 2-16,0 0-2 0,34-3 3 0,-4 1-3 16,-30 2 1-16,0 0-1 0,32-4 2 0,10 4-2 15,-42 0 1-15,0 0-1 0,41-3 1 0,-11 3-1 16,-30 0 0-16,0 0 0 0,24 3 0 16,1-3 0-16,-25 0 0 0,0 0 0 0,26 4 1 0,4-2-1 15,-30-2 0-15,0 0 0 0,29 3 1 0,-5 4-1 0,-24-7 0 16,0 0 0-16,27 2 1 0,6 5-1 0,-33-7 0 15,0 0 0-15,36 5 1 0,1 2-1 0,-37-7 0 16,0 0 0-16,37 5 0 0,-7-2 0 0,-30-3 0 16,0 0 0-16,33 0 0 0,8 4 0 0,-41-4 0 15,0 0 0-15,37 3 0 0,-11-3 0 0,-26 0-1 0,0 0 1 16,27 2 0-16,6 5 0 0,-33-7-2 0,0 0 2 16,37 3-2-16,-3 3 2 0,-34-6-2 0,0 0 2 15,39 3-2-15,8 0 2 0,-47-3-3 0,0 0 3 16,50 0-3-16,-3 2 3 0,-47-2-3 0,0 0 3 0,43 0-2 15,-12-2 2-15,-31 2-4 0,0 0 4 0,32-3-3 16,0 0 3-16,-32 3-2 0,0 0 2 0,33 0-1 16,4 0 1-16,-37 0-1 0,0 0 1 0,36-4-1 15,-8 2 1-15,-28 2-1 0,0 0 1 0,33 0 0 16,13 6 0-16,-46-6 0 0,0 0 0 0,48 6 1 16,-9-4-1-16,-39-2 4 0,0 0-4 0,33 4 5 15,2-4-5-15,-35 0 9 0,0 0-9 0,38 0 10 16,0 7-10-16,-38-7 15 0,0 0-15 0,30 1 15 15,-10-1-15-15,-20 0 18 0,0 0-18 0,21-1 19 0,12 1-19 16,-33 0 16-16,0 0-16 0,36 0 17 0,-5 0-17 16,-31 0 14-16,0 0-14 0,29 0 14 0,-1 0-14 15,-28 0 11-15,0 0-11 0,30 0 11 0,0 5-11 16,-30-5 9-16,0 0-9 0,30 7 10 0,0-6-10 16,-30-1 7-16,0 0-7 0,30 4 8 0,2-4-8 15,-32 0 6-15,0 0-6 0,30 3 6 0,-4-3-6 16,-26 0 4-16,0 0-4 0,26 0 4 0,3 0-4 0,-29 0 3 15,0 0-3-15,30 0 3 0,8-3-3 0,-38 3 2 16,0 0-2-16,43-4 2 0,-1-1-2 0,-42 5 1 16,0 0-1-16,44-3 2 0,4-2-2 0,-48 5 1 15,0 0-1-15,42-7 1 0,-12 3-1 0,-30 4 1 0,0 0-1 16,32-2 1-16,9-4-1 0,-41 6 1 0,0 0-1 16,38-6 2-16,-6-1-2 0,-32 7 1 0,0 0-1 15,30-5 2-15,0 2-2 0,-30 3 1 0,0 0-1 0,37-9 2 16,14 2-2-16,-51 7 3 0,0 0-3 15,50-8 4-15,-19 4-4 0,-31 4 5 0,0 0-5 0,27-3 6 16,-1 1-6-16,-26 2 8 0,0 0-8 0,27-4 8 16,-4 1-8-16,-23 3 6 0,0 0-6 0,17 0 6 15,3-3-6-15,-20 3 4 0,0 0-4 0,19 0 4 16,-3-2-4-16,-16 2 3 0,0 0-3 0,14 0 3 16,4-4-3-16,-18 4 2 0,0 0-2 0,23-3 2 15,1 3-2-15,-24 0 1 0,0 0-1 0,27-4 1 16,1 3-1-16,-28 1 1 0,0 0-1 0,28-4 2 15,-5 1-2-15,-23 3 3 0,0 0-3 0,21-4 3 16,-1 3-3-16,-20 1 6 0,0 0-6 0,21-4 7 16,0 1-7-16,-21 3 7 0,0 0-7 0,21-6 8 0,0 3-8 15,-21 3 5-15,0 0-5 0,20-3 6 0,-4-3-6 16,-16 6 3-16,0 0-3 0,16-7 4 0,1 7-4 16,-17 0 2-16,0 0-2 0,14-3 2 0,-5 1-2 15,-9 2 2-15,0 0-2 0,9 0 2 0,2-3-2 16,-11 3 2-16,0 0-2 0,10 0 3 0,2 0-3 15,-12 0 2-15,0 0-2 0,11 0 2 0,-11 0-2 0,0 0 1 16,0 0-1-16,5-9 1 0,-12 2-1 0,0-1-1075 16</inkml:trace>
  <inkml:trace contextRef="#ctx0" brushRef="#br0" timeOffset="12046.14">27199 2052 203 0,'0'0'0'0,"0"0"0"0,0 0 0 16,0 0 0-16,0 0 0 0,0 0 1 0,0 0-1 15,0 0 7-15,0 0-7 0,0 0 8 0,-9 21-8 16,9-21 10-16,0 0-10 0,0 0 10 0,0 9-10 16,0-9 7-16,0 0-7 0,0 0 8 0,0 9-8 15,0-9 7-15,0 0-7 0,0 10 8 0,0 2-8 0,0-12 9 16,0 0-9-16,0 12 9 0,0-3-9 0,0-9 13 15,0 0-13-15,0 8 14 0,-1-1-14 0,1-7 17 16,0 0-17-16,-4 12 17 0,2 2-17 0,2-14 20 16,0 0-20-16,-1 16 20 0,-1 3-20 0,2-19 19 0,0 0-19 15,-2 21 20-15,0-4-20 0,2-17 16 0,0 0-16 16,0 19 17-16,2-2-17 0,-2-17 16 0,0 0-16 16,2 19 16-16,0-3-16 0,-2-16 12 0,0 0-12 15,0 17 12-15,-2 7-12 0,2-24 9 0,0 0-9 0,-4 25 10 16,2-6-10-16,2-19 3 0,0 0-3 0,0 24 4 15,2 0-4-15,-2-24 2 0,0 0-2 0,2 26 2 16,2-3-2-16,-4-23 0 0,0 0 0 0,3 20 1 16,1 5-1-16,-4-25 0 0,0 0 0 0,3 20 0 15,1 5 0-15,-4-25 0 0,0 0 0 0,3 19 0 16,-1-2 0-16,-2-17 0 0,0 0 0 0,2 16 0 16,-2 1 0-16,0-17 0 0,0 0 0 0,0 15 1 15,0 1-1-15,0-16 2 0,0 0-2 0,3 16 3 16,-3 1-3-16,0-17 6 0,0 0-6 0,2 12 6 15,0 0-6-15,-2-12 10 0,0 0-10 0,0 9 11 0,0 3-11 16,0-12 13-16,0 0-13 0,0 15 13 0,0 1-13 16,0-16 14-16,0 0-14 0,0 12 14 0,0 0-14 15,0-12 15-15,0 0-15 0,0 12 15 0,0-3-15 16,0-9 13-16,0 0-13 0,0 9 14 0,0 1-14 16,0-10 10-16,0 0-10 0,0 12 11 0,0 5-11 15,0-17 4-15,0 0-4 0,-2 20 5 0,0-8-5 16,2-12 1-16,0 0-1 0,-5 13 1 0,1 3-1 15,4-16 0-15,0 0 0 0,-3 19 0 0,-1-5 0 0,4-14 0 16,0 0 0-16,-1 12 0 0,-1-5 0 0,2-7-1 0,0 0 1 16,0 0 0-16,2 9 0 0,-2-9 0 0,0 0 0 15,0 0 0-15,1 7 0 0,-1-7 1 0,0 0-1 16,0 0 2-16,0 8-2 0,0-8 5 0,0 0-5 16,0 0 6-16,0 0-6 0,0 0 10 0,0 0-10 15,0 0 10-15,0 0-10 0,0 0 13 0,0 0-13 0,0 0 13 16,0 0-13-16,0 0 14 0,0 0-14 0,7-12 14 15,-5 3-14-15,-2 9 13 0,0 0-13 0,2-12 13 16,0-3-13-16,-2 15 13 0,0 0-13 0,3-28 14 16,-3-8-14-16,0 36 12 0,0 0-12 0,4-33 13 15,-1 9-13-15,-3 24 11 0,0 0-11 0,4-21 12 16,-2 5-12-16,-2 16 6 0,0 0-6 0,1-15 6 16,3-15-6-16,-4 30 3 0,0 0-3 0,2-27 4 15,-2 6-4-15,0 21 3 0,0 0-3 0,0-24 3 16,1-1-3-16,-1 25 3 0,0 0-3 0,0-24 3 15,-3 0-3-15,3 24 2 0,0 0-2 0,-2-24 3 0,0 1-3 16,2 23 3-16,0 0-3 0,0-24 3 0,4 3-3 16,-4 21 4-16,0 0-4 0,2-29 4 0,-4-2-4 15,2 31 3-15,0 0-3 0,-2-28 4 0,0 7-4 16,2 21 5-16,0 0-5 0,0-15 5 0,2 2-5 16,-2 13 6-16,0 0-6 0,0-12 6 0,-2-1-6 15,2 13 7-15,0 0-7 0,-1-16 8 0,1 0-8 16,0 16 8-16,0 0-8 0,0-15 8 0,0 3-8 0,0 12 10 15,0 0-10-15,0-9 10 0,0-7-10 0,0 16 11 16,0 0-11-16,0-13 12 0,0-6-12 0,0 19 11 16,0 0-11-16,1-16 11 0,1 2-11 0,-2 14 6 0,0 0-6 15,2-12 6-15,-2 2-6 0,0 10 3 0,0 0-3 16,0-9 3-16,0 0-3 0,0 9 1 0,0 0-1 16,0-8 2-16,0 8-2 0,0 0 0 0,0 0 0 15,0 0 1-15,0 0-1 0,0 0 1 0,0 0-1 16,0 12 1-16,0-4-1 0,0-8 1 0,0 0-1 15,0 9 1-15,0-9-1 0,0 0 1 0,0 0-1 0,-7 4 2 16,7-4-2-16,0 0 0 0,0 0 0 0,0 0 0 16,0 0 0-16,0 0-1 0,0 0 1 0,0 0 0 15,0 0 0-15,0 0-4 0,0 0 4 0,0 0-3 16,0 0 3-16,0 0-8 0,0 0 8 0,-2-9-8 16,4-1 8-16,-2 10-11 0,0 0 11 0,0-13-11 15,0 0 11-15,0 13-11 0,0 0 11 0,0-16-11 16,0 0 11-16,0 16-14 0,0 0 14 0,0-8-14 15,0-1 14-15,0 9-14 0,0 0 14 0,0-7-13 16,0 7 13-16,0 0-16 0,0 0 16 0,0 0-15 0,0 0 15 16,0 0-20-16,0 0 20 0,-9 7-20 0,7 10 20 15,2 2-636-15</inkml:trace>
  <inkml:trace contextRef="#ctx0" brushRef="#br0" timeOffset="13095.15">27044 2575 281 0,'0'0'0'0,"0"0"0"0,0 0 0 15,0 0 0-15,0 0 0 0,0 0 0 0,0 0 0 16,0 0 0-16,0 0 0 0,7 10 0 0,-3-1 0 16,-4-9 6-16,0 0-6 0,3 9 7 0,1-1-7 15,-4-8 16-15,0 0-16 0,3 13 17 0,1 6-17 16,-4-19 29-16,0 0-29 0,7 15 30 0,5 2-30 15,-12-17 36-15,0 0-36 0,14 19 37 0,-3 6-37 16,-11-25 39-16,0 0-39 0,7 26 40 0,3 5-40 0,-10-31 39 16,0 0-39-16,11 28 40 0,0-3-40 0,-11-25 34 15,0 0-34-15,10 28 34 0,1-4-34 0,-11-24 27 0,0 0-27 16,10 25 28-16,1-10-28 0,-11-15 23 0,0 0-23 16,12 21 24-16,-3 0-24 0,-9-21 20 0,0 0-20 15,9 22 20-15,-2-1-20 0,-7-21 14 0,0 0-14 16,5 16 15-16,-1 1-15 0,-4-17 12 0,0 0-12 15,2 12 13-15,-1-9-13 0,-1-3 9 0,0 0-9 0,0 0 10 16,0 0-10-16,0 0 6 0,0 0-6 0,7 6 6 16,-7-6-6-16,0 0 4 0,0 0-4 0,0 0 5 15,0 0-5-15,0 0 3 0,0 0-3 0,7-9 4 16,-7 9-4-16,0 0 5 0,0 0-5 0,7-9 5 16,-1-11-5-16,-6 20 8 0,0 0-8 0,9-32 8 15,1-7-8-15,-10 39 12 0,0 0-12 0,9-38 12 16,-4 10-12-16,-5 28 14 0,0 0-14 0,7-24 14 15,2-4-14-15,-9 28 15 0,0 0-15 0,11-24 16 16,-2-1-16-16,-9 25 15 0,0 0-15 0,5-24 16 16,-2 7-16-16,-3 17 15 0,0 0-15 0,4-12 16 15,1 0-16-15,-5 12 12 0,0 0-12 0,7-11 12 0,-1 3-12 16,-6 8 16-16,0 0-16 0,3-12 17 0,-1 3-17 16,-2 9 16-16,0 0-16 0,3-9 17 0,-3 9-17 15,0 0 13-15,0 0-13 0,6-12 13 0,-6 12-13 16,0 0 10-16,0 0-10 0,5-10 10 0,-5 10-10 15,0 0 7-15,0 0-7 0,-4-9 8 0,4 9-8 16,0 0 4-16,0 0-4 0,0 0 5 0,-1 9-5 0,1-9 3 16,0 0-3-16,0 0 3 0,-11 10-3 0,11-10 3 15,0 0-3-15,-9 12 3 0,-5 2-3 0,14-14 4 16,0 0-4-16,-14 19 4 0,3 2-4 0,11-21 6 0,0 0-6 16,-12 24 6-16,-6-3-6 0,18-21 8 0,0 0-8 15,-17 24 9-15,3 4-9 0,14-28 9 0,0 0-9 16,-11 33 9-16,1 6-9 0,10-39 10 0,0 0-10 15,-11 37 11-15,-1-1-11 0,12-36 7 0,0 0-7 16,-13 33 8-16,1-5-8 0,12-28 6 0,0 0-6 0,-9 24 6 16,2-3-6-16,7-21 3 0,0 0-3 0,-4 15 4 15,4-8-4-15,0-7 3 0,0 0-3 0,0 0 3 16,0 0-3-16,0 0 1 0,0 0-1 0,0 0 2 16,2-15-2-16,-2 15 1 0,0 0-1 0,2-9 1 15,2-3-1-15,-1 0-984 0</inkml:trace>
  <inkml:trace contextRef="#ctx0" brushRef="#br0" timeOffset="15311.92">27143 3350 135 0,'0'0'0'0,"0"7"0"0,0 14 0 16,0-21 3-16,0 0-3 0,0 24 3 0,0 1-3 0,0-25 4 16,0 0-4-16,1 20 5 0,1-1-5 0,-2-19 4 15,0 0-4-15,6 12 4 0,1-3-4 0,-7-9 7 16,0 0-7-16,8 4 7 0,-1-4-7 0,-7 0 10 0,0 0-10 15,0 0 10-15,11 0-10 0,-11 0 10 0,0 0-10 16,0 0 10-16,11-4-10 0,-11 4 12 0,0 0-12 16,0 0 12-16,10-5-12 0,-10 5 10 0,0 0-10 15,0 0 10-15,0 0-10 0,0 0 9 0,0 0-9 16,6-7 9-16,-6 7-9 0,0 0-146 0</inkml:trace>
  <inkml:trace contextRef="#ctx0" brushRef="#br0" timeOffset="15624.02">27312 3241 281 0,'0'0'0'0,"0"0"0"0,12-5 0 0,-12 5 0 15,0 0 0-15,11-3 0 0,-4-1 0 0,0 1-151 16</inkml:trace>
  <inkml:trace contextRef="#ctx0" brushRef="#br0" timeOffset="16677.41">27220 3157 147 0,'0'0'0'0,"0"0"0"0,0 0 0 16,0 0 0-16,0 0 0 0,0 0 1 0,0 0-1 16,0 0 1-16,0 0-1 0,0 6 1 0,-1 7-1 15,1-13 2-15,0 0-2 0,-4 12 2 0,1 5-2 0,3-17 6 16,0 0-6-16,-2 22 6 0,0 4-6 0,2-26 7 15,0 0-7-15,-2 32 7 0,-1-3-7 0,3-29 11 0,0 0-11 16,-4 33 11-16,4-2-11 0,0-31 23 0,0 0-23 16,0 24 24-16,0-8-24 0,0-16 28 0,0 0-28 15,0 9 28-15,0-9-28 0,0 0 31 0,0 0-31 16,0 0 31-16,0 0-31 0,0 0 26 0,0 0-26 16,2-16 27-16,3-17-27 0,-5 33 23 0,0 0-23 0,2-36 23 15,0 8-23-15,-2 28 20 0,0 0-20 0,0-21 21 16,0 2-21-16,0 19 16 0,0 0-16 15,2-21 17-15,-4-5-17 0,2 26 10 0,0 0-10 0,-4-24 11 16,-1 9-11-16,5 15 5 0,0 0-5 0,-7-16 6 16,2 7-6-16,5 9 1 0,0 0-1 0,-4-8 1 15,1 1-1-15,3 7 0 0,0 0 0 0,0 0 0 16,-8-5 0-16,8 5-2 0,0 0 2 0,0 0-1 16,0 0 1-16,0 0-3 0,0 0 3 0,-5 12-3 15,5-4 3-15,0-8-3 0,0 0 3 0,0 14-2 16,0 2 2-16,0-16 0 0,0 0 0 0,0 21 0 0,-2 5 0 15,2-26 1-15,0 0-1 0,-3 29 1 0,1 2-1 16,2-31 8-16,0 0-8 0,0 33 8 0,2-7-8 16,-2-26 14-16,0 0-14 0,0 23 15 0,0-8-15 15,0-15 17-15,0 0-17 0,0 10 17 0,2-3-17 16,-2-7 17-16,0 0-17 0,0 0 18 0,0 0-18 16,0 0 17-16,0 0-17 0,0 0 17 0,0 0-17 0,0 0 19 15,0 0-19-15,0 0 19 0,0-12-19 0,0 12 16 16,0 0-16-16,1-20 16 0,3-8-16 0,-4 28 12 15,0 0-12-15,2-33 13 0,-1 9-13 0,-1 24 5 0,0 0-5 16,4-25 6-16,0 10-6 0,-4 15 1 0,0 0-1 16,1-16 2-16,-1 2-2 0,0 14 0 0,0 0 0 15,0-12 0-15,2 5 0 0,-2 7 0 0,0 0 0 16,2-8 0-16,-2 8 0 0,0 0 0 0,0 0 0 16,0 0 0-16,0 0 0 0,0 0 0 0,0 0 0 15,0 0 0-15,2 24 0 0,-2-24 0 0,0 0 0 0,0 24 0 16,0 4 0-16,0-28 0 0,0 0 0 0,0 33 0 15,0 7 0-15,0-40 0 0,0 0 0 0,0 36 0 16,1-3 0-16,-1-33 1 0,0 0-1 0,2 24 2 16,2-3-2-16,-4-21 3 0,0 0-3 0,1 19 3 15,-1-5-3-15,0-14 5 0,0 0-5 0,0 10 5 16,0-1-5-16,0-9 6 0,0 0-6 0,0 0 6 16,0 8-6-16,0-8 8 0,0 0-8 0,0 0 8 15,0 0-8-15,0 0 7 0,0 0-7 0,0 0 7 16,9 7-7-16,-9-7 5 0,0 0-5 0,0 0 5 15,0 0-5-15,0 0 2 0,0 0-2 0,6-3 2 0,-6 3-2 16,0 0 1-16,0 0-1 0,12 0 1 0,-12 0-1 16,0 0 0-16,0 0 0 0,12-4 1 0,2-4-1 15,-14 8 0-15,0 0 0 0,18-16 0 0,1-5 0 16,1 1-613-16</inkml:trace>
  <inkml:trace contextRef="#ctx0" brushRef="#br0" timeOffset="17593.5">27127 3269 158 0,'0'0'0'0,"0"0"0"0,0 0 0 16,0 0 2-16,0 0-2 0,10-7 3 0,-3 5-3 16,-7 2 6-16,0 0-6 0,11-3 6 0,5-2-6 15,-16 5 28-15,0 0-28 0,18-4 29 0,-1-3-29 16,-17 7 40-16,0 0-40 0,14-3 40 0,6 3-40 15,-20 0 39-15,0 0-39 0,19 0 40 0,-5 0-40 16,-14 0 44-16,0 0-44 0,11 0 44 0,-4-2-44 0,-7 2 39 16,0 0-39-16,0 0 40 0,9 0-40 0,-9 0 33 15,0 0-33-15,0 0 33 0,7-7-33 0,-7 7 29 0,0 0-29 16,0 0 30-16,0-8-30 0,0 8 24 0,0 0-24 16,0 0 25-16,-16-13-25 0,16 13 21 0,0 0-21 15,-14 0 22-15,0 4-22 0,14-4 17 0,0 0-17 0,-14 9 18 16,-2-4-18-16,16-5 11 0,0 0-11 0,-20 7 11 15,1-2-11-15,19-5 4 0,0 0-4 0,-18 10 5 16,2-1-5-16,16-9 0 0,0 0 0 0,-12 3 1 16,5 1-1-16,7-4 0 0,0 0 0 0,0 0 0 15,-7 0 0-15,7 0-1 0,0 0 1 0,0 0-1 16,0 0 1-16,0 0-4 0,0 0 4 0,0 0-3 16,0 0 3-16,0 0-6 0,0 0 6 0,0 0-6 15,0 0 6-15,0 0-5 0,0 0 5 0,0 0-5 16,0 0 5-16,0 0-3 0,0 0 3 0,0 0-3 15,0 0 3-15,0 0-2 0,0 0 2 0,0 0-2 0,0 0 2 16,0 0 0-16,0 0 0 0,0 0 0 16,0 0 0-16,0 0 0 0,0 0 0 0,0 0 0 0,0 0 0 15,0 0 1-15,0 0-1 0,7 0 1 0,-7 0-1 16,0 0 1-16,0 0-1 0,0 0 2 0,0 0-2 16,0 0 3-16,0 0-3 0,9 0 3 0,-9 0-3 15,0 0 2-15,0 0-2 0,9-2 2 0,-1 0-2 16,-8 2 2-16,0 0-2 0,11 0 2 0,1-3-2 15,-12 3 3-15,0 0-3 0,16-5 4 0,-7 1-4 0,-9 4 5 16,0 0-5-16,9-3 5 0,3-1-5 0,-12 4 3 16,0 0-3-16,13-3 3 0,-5 1-3 0,-8 2 2 0,0 0-2 15,0 0 3-15,9-9-3 0,-9 9 3 0,0 0-3 16,0 0 3-16,0-6-3 0,0 6 4 0,0 0-4 16,0 0 4-16,-9-6-4 0,9 6 6 0,0 0-6 15,-8 6 7-15,1 0-7 0,-1 3-597 0</inkml:trace>
  <inkml:trace contextRef="#ctx0" brushRef="#br0" timeOffset="18194.27">27423 3262 326 0,'0'0'0'0,"0"0"0"16,11-2 0-16,-11 2 10 0,0 0-10 0,9-3 10 16,1 3-10-16,-10 0 8 0,0 0-8 0,9 0 9 15,0-4-9-15,-9 4 18 0,0 0-18 0,9-1 18 16,-1 1-18-16,-8 0 38 0,0 0-38 0,8-2 38 15,-8 2-38-15,0 0 50 0,0 0-50 0,12-2 51 16,-3-1-51-16,-9 3 52 0,0 0-52 0,8 0 52 0,0 3-52 16,-8-3 48-16,0 0-48 0,0 0 49 0,1 12-49 15,-1-12 38-15,0 0-38 0,-1 6 38 0,-3 0-38 16,4-6 29-16,0 0-29 0,-4 9 30 0,-1-2-30 16,0 2-624-16</inkml:trace>
  <inkml:trace contextRef="#ctx0" brushRef="#br0" timeOffset="18592.48">27416 3345 214 0,'0'0'0'0,"0"0"0"15,11 9 0-15,-11-9 9 0,0 0-9 0,7 3 10 16,0-1-10-16,-7-2 24 0,0 0-24 0,7 0 24 16,0 0-24-16,-7 0 26 0,0 0-26 0,0 0 27 15,9-2-27-15,-9 2 26 0,0 0-26 0,0 0 27 16,9-3-27-16,-9 3 25 0,0 0-25 0,8-5 26 15,5 1-26-15,-13 4 22 0,0 0-22 0,16-8 23 16,3 4-23-16,-19 4 27 0,0 0-27 0,16-3 28 0,-7 3-28 16,-9 0 26-16,0 0-26 0,0 0 27 0,10-7-27 15,-10 7 28-15,0 0-28 0,7-2 29 0,0 4-29 16,-7-2 27-16,0 0-27 0,0 0 28 0,6 15-28 16,-6-15 21-16,0 0-21 0,-2 16 22 0,-2-4-22 15,1 4-500-15</inkml:trace>
  <inkml:trace contextRef="#ctx0" brushRef="#br0" timeOffset="19741.68">27451 3212 135 0,'0'0'0'0,"0"0"0"15,0 0 0-15,0 0 0 0,0 0 0 0,7 0 1 16,-7 0-1-16,0 0 1 0,0 0-1 0,13-4 1 15,3 1-1-15,-16 3 1 0,0 0-1 0,19-3 2 16,-3 1-2-16,-16 2 3 0,0 0-3 0,14-4 4 16,2-3-4-16,-16 7 8 0,0 0-8 0,16-5 8 15,-4 2-8-15,-12 3 14 0,0 0-14 0,9-2 15 0,-2 0-15 16,-7 2 18-16,0 0-18 0,7-1 19 16,2 1-19-16,-9 0 23 0,0 0-23 0,9 0 24 0,-2 0-24 15,-7 0 22-15,0 0-22 0,0 0 22 0,-2 8-22 16,2-8 14-16,0 0-14 0,-5 12 14 0,-6-5-14 15,1 2-202-15</inkml:trace>
  <inkml:trace contextRef="#ctx0" brushRef="#br0" timeOffset="20025.7">27529 3345 102 0,'0'0'0'0,"0"0"0"15,11 0 0-15,-11 0 2 0,0 0-2 0,7 0 3 16,0 0-3-16,-7 0 7 0,0 0-7 0,7 0 7 15,-7 0-7-15,0 0 7 0,0 0-7 0,9-7 7 16,-9 7-7-16,0 0 4 0,0 0-4 0,17-8 5 16,3-1-5-16,-1-1-48 0</inkml:trace>
  <inkml:trace contextRef="#ctx0" brushRef="#br0" timeOffset="20959.09">27734 3226 236 0,'0'0'0'0,"0"0"0"16,0 0 0-16,0 0 0 0,0 0 0 0,0-9 1 16,0 4-1-16,0 5 10 0,0 0-10 0,0-9 10 15,0 2-10-15,0 7 26 0,0 0-26 0,0-7 27 16,0 7-27-16,0 0 37 0,0 0-37 0,1-5 38 16,-1 5-38-16,0 0 29 0,0 0-29 0,7-3 30 15,-7 3-30-15,0 0 25 0,0 0-25 0,9-9 25 0,0 4-25 16,-9 5 29-16,0 0-29 0,12-7 29 0,4 4-29 15,-16 3 22-15,0 0-22 0,18 0 22 0,0 3-22 16,-18-3 22-16,0 0-22 0,17 3 23 0,-1 3-23 16,-16-6 16-16,0 0-16 0,14 7 16 0,-5 1-16 15,-9-8 19-15,0 0-19 0,7 7 20 0,-5 5-20 16,-2-12 18-16,0 0-18 0,2 14 19 0,-1 2-19 0,-1-16 12 16,0 0-12-16,0 12 13 0,-7 0-13 0,7-12 9 15,0 0-9-15,-10 9 10 0,-3 1-10 0,13-10 5 0,0 0-5 16,-14 10 6-16,0 1-6 0,14-11 3 0,0 0-3 15,-14 17 4-15,-2 2-4 0,16-19 3 0,0 0-3 16,-16 17 4-16,0-1-4 0,16-16 3 0,0 0-3 16,-15 12 4-16,-1 0-4 0,16-12 4 0,0 0-4 15,-16 12 5-15,3 4-5 0,13-16 5 0,0 0-5 0,-10 12 5 16,1 0-5-16,9-12 4 0,0 0-4 0,-5 9 5 16,1-1-5-16,4-8 4 0,0 0-4 0,-2 9 4 15,2 1-4-15,0-10 4 0,0 0-4 0,2 6 5 16,-2-6-5-16,0 0 3 0,0 0-3 0,0 0 4 15,6 7-4-15,-6-7 3 0,0 0-3 0,0 0 4 16,7 0-4-16,-7 0 2 0,0 0-2 0,0 0 2 16,8-7-2-16,-8 7 3 0,0 0-3 0,7-4 3 15,2 2-3-15,-9 2 3 0,0 0-3 0,11-3 3 16,3-2-3-16,-14 5 2 0,0 0-2 0,16-4 3 16,0 1-3-16,-16 3 0 0,0 0 0 0,17-4 1 0,3 3-1 15,-20 1 0-15,0 0 0 0,19 0 1 0,-1 0-1 16,-18 0 4-16,0 0-4 0,17 0 4 0,5 0-4 15,-22 0 6-15,0 0-6 0,19 0 7 0,-7 0-7 16,-12 0 9-16,0 0-9 0,13 1 10 0,-3 3-10 16,-10-4 7-16,0 0-7 0,9 3 8 0,-2 1-8 15,-7-4 6-15,0 0-6 0,0 0 6 0,9 8-6 16,-9-8 4-16,0 0-4 0,0 0 5 0,-2 9-5 0,2-9 4 16,0 0-4-16,-7 0 4 0,-5 0-4 0,-1 0-684 15</inkml:trace>
  <inkml:trace contextRef="#ctx0" brushRef="#br0" timeOffset="22111.38">28065 3163 203 0,'0'0'0'0,"0"0"0"0,-9 9 0 16,9-9 6-16,0 0-6 0,-7 7 7 0,-1 2-7 15,8-9 9-15,0 0-9 0,-9 5 10 0,2 5-10 16,7-10 10-16,0 0-10 0,-7 12 10 0,-2 6-10 16,9-18 6-16,0 0-6 0,-9 15 7 0,4-1-7 15,5-14 5-15,0 0-5 0,-4 19 5 0,-1-3-5 0,5-16 4 16,0 0-4-16,-5 20 4 0,1 5-4 0,4-25 7 15,0 0-7-15,-2 27 8 0,1-6-8 0,1-21 13 0,0 0-13 16,-2 21 14-16,0-2-14 0,2-19 19 0,0 0-19 16,2 17 20-16,5-1-20 0,-7-16 22 0,0 0-22 15,7 9 22-15,-2 1-22 0,-5-10 23 0,0 0-23 16,5 10 24-16,3 1-24 0,-8-11 21 0,0 0-21 16,7 8 22-16,-2-1-22 0,-5-7 20 0,0 0-20 0,0 0 20 15,12 5-20-15,-12-5 16 0,0 0-16 0,7 0 17 16,-7 0-17-16,0 0 12 0,0 0-12 0,9-3 12 15,-9 3-12-15,0 0 9 0,0 0-9 0,9-9 9 16,5-3-9-16,-14 12 8 0,0 0-8 0,16-21 9 16,-2 2-9-16,-14 19 9 0,0 0-9 0,11-17 10 15,-1-5-10-15,-10 22 12 0,0 0-12 0,11-25 13 16,-2-4-13-16,-9 29 17 0,0 0-17 0,7-28 18 16,-2 7-18-16,-5 21 28 0,0 0-28 0,2-20 28 15,-6 4-28-15,4 16 33 0,0 0-33 0,-3-19 34 16,-1 5-34-16,4 14 34 0,0 0-34 0,-5-15 34 0,-8-4-34 15,13 19 40-15,0 0-40 0,-12-18 40 0,3 3-40 16,9 15 28-16,0 0-28 0,-7-9 29 0,0 4-29 16,7 5 29-16,0 0-29 0,-7-4 29 0,-2 1-29 15,9 3 27-15,0 0-27 0,-10-3 28 0,-1 1-28 16,11 2 23-16,0 0-23 0,-9 2 23 0,0 4-23 16,9-6 18-16,0 0-18 0,-7 13 19 0,2-1-19 0,5-12 13 15,0 0-13-15,-3 15 14 0,1 6-14 0,2-21 5 16,0 0-5-16,-2 24 5 0,2-3-5 0,0 3-895 15</inkml:trace>
  <inkml:trace contextRef="#ctx0" brushRef="#br0" timeOffset="29511.4">26592 3733 102 0,'0'0'0'0,"0"0"0"16,0 0 0-16,0 0 0 0,0 0 0 0,0 0 1 15,0 0-1-15,0 0 1 0,0 0-1 0,0 0 1 16,0 0-1-16,0 0 8 0,0 0-8 0,6-19 8 0,-6 19-8 15,0 0 22-15,0 0-22 0,0 0 22 0,7-4-22 16,-7 4 23-16,0 0-23 0,0 0 23 0,0 0-23 16,0 0 22-16,0 0-22 0,0 0 23 0,0 0-23 15,0 0 21-15,0 0-21 0,0 0 21 0,0 0-21 16,0 0 21-16,0 0-21 0,7-1 22 0,-7 1-22 16,0 0 17-16,0 0-17 0,0 0 18 0,0 0-18 15,0 0 14-15,0 0-14 0,0 0 15 0,0 0-15 16,0 0 13-16,0 0-13 0,0 0 13 0,0 0-13 0,0 0 13 15,0 0-13-15,0 0 13 0,0 0-13 0,0 0 13 16,0 0-13-16,0 0 14 0,0 0-14 0,0 0 12 16,0 0-12-16,0 0 13 0,0 0-13 0,0 0 13 0,0 0-13 15,-4 8 14-15,4-8-14 0,0 0 12 0,0 0-12 16,2 9 12-16,-2-2-12 0,0-7 13 0,0 0-13 16,0 5 13-16,0-5-13 0,0 0 11 0,0 0-11 15,0 12 12-15,0-12-12 0,0 0 11 0,0 0-11 16,0 9 11-16,0 1-11 0,0-10 13 0,0 0-13 0,-2 9 14 15,-1 3-14-15,3-12 16 0,0 0-16 0,-4 9 17 16,4-2-17-16,0-7 18 0,0 0-18 0,0 0 19 16,-5 12-19-16,5-12 23 0,0 0-23 0,-4 5 24 15,1 2-24-15,3-7 24 0,0 0-24 0,0 8 24 16,-2 1-24-16,2-9 22 0,0 0-22 0,-2 16 22 16,2 4-22-16,0-20 20 0,0 0-20 0,2 21 20 15,0-2-20-15,-2-19 14 0,0 0-14 0,0 17 15 16,3 3-15-16,-3-20 12 0,0 0-12 0,2 15 13 15,-2-1-13-15,0-14 9 0,0 0-9 0,0 19 10 16,2-2-10-16,-2-17 7 0,0 0-7 0,2 19 8 0,1-3-8 16,-3-16 4-16,0 0-4 0,0 14 5 0,0 1-5 15,0-15 2-15,0 0-2 0,0 16 3 0,0-1-3 16,0-15 1-16,0 0-1 0,0 14 2 0,2 2-2 16,-2-16 1-16,0 0-1 0,2 12 2 0,0 0-2 15,-2-12 2-15,0 0-2 0,1 16 2 0,1 4-2 0,-2-20 3 16,0 0-3-16,2 25 3 0,0-10-3 0,-2-15 3 15,0 0-3-15,3 16 4 0,1-2-4 0,-4-14 3 16,0 0-3-16,3 15 4 0,2 4-4 0,-5-19 4 16,0 0-4-16,6 21 4 0,-3-5-4 0,-3-16 4 0,0 0-4 15,0 12 5-15,0-4-5 0,0-8 5 0,0 0-5 16,4 9 5-16,-4 7-5 0,0-16 6 0,0 0-6 16,2 15 6-16,-2-1-6 0,0-14 4 0,0 0-4 15,-2 12 4-15,-2-5-4 0,4-7 2 0,0 0-2 16,0 0 3-16,-5 12-3 0,5-12 1 0,0 0-1 0,-2 9 1 15,-1 3-1-15,3-12 0 0,0 0 0 0,-4 9 0 16,4-9 0-16,0 0 0 0,0 0 0 0,2 10 0 16,-2-10 0-16,0 0-1 0,0 0 1 0,0 0-1 15,0 0 1-15,0 0-1 0,0 0 1 0,7-3 0 16,-7 3 0-16,0 0 0 0,0 0 0 0,0 0 0 16,0 0 0-16,0 0 0 0,0 0 0 0,9 3 0 15,-9-3 0-15,0 0 0 0,0 0 0 0,0 0 0 16,0 0 0-16,0 0 0 0,0 0 0 0,0 0 1 15,0 0-1-15,0 0 0 0,0 0 0 0,0 0 0 16,0 0 0-16,0 0 0 0,0 0 0 0,2-7 0 0,-2 7 0 16,0 0 0-16,0 0 0 0,0-17 1 0,0 1-1 15,0 16 0-15,0 0 0 0,0-24 1 0,0-7-1 16,0 31 0-16,0 0 0 0,-2-33 1 0,-4-3-1 16,6 36 1-16,0 0-1 0,-5-42 1 0,2 2-1 15,3 40 1-15,0 0-1 0,0-40 1 0,0 8-1 16,0 32 0-16,0 0 0 0,0-25 1 0,0 1-1 0,0 24 0 15,0 0 0-15,0-24 1 0,-2-4-1 0,2 28 1 16,0 0-1-16,-2-27 1 0,2 9-1 0,0 18 2 16,0 0-2-16,0-15 3 0,-3-15-3 0,3 30 4 15,0 0-4-15,-6-27 4 0,1-1-4 0,5 28 8 0,0 0-8 16,-2-24 8-16,1-6-8 0,1 30 10 0,0 0-10 16,0-24 11-16,0 1-11 0,0 23 10 0,0 0-10 15,0-20 11-15,0-10-11 0,0 30 10 0,0 0-10 16,0-27 11-16,0 6-11 0,0 21 9 0,0 0-9 15,1-19 10-15,1 1-10 0,-2 18 8 0,0 0-8 0,2-12 8 16,-2 0-8-16,0 12 6 0,0 0-6 0,0-12 7 16,2 0-7-16,-2 12 7 0,0 0-7 0,1-7 8 15,-1 7-8-15,0 0 7 0,0 0-7 0,0 0 8 16,0 0-8-16,0 0 8 0,0 0-8 0,0 0 8 16,0 0-8-16,0 0 8 0,0 0-8 0,0 12 8 15,-3-5-8-15,3-7 5 0,0 0-5 0,-4 5 6 16,3 2-6-16,1-7 3 0,0 0-3 0,-2 12 4 15,-2 9-4-15,4-21 2 0,0 0-2 0,-7 24 2 16,4 9-2-16,3-33 1 0,0 0-1 0,-2 37 1 0,-2-1-1 16,4-36 0-16,0 0 0 0,-1 40 0 0,-1-7 0 15,2-33 0-15,0 0 0 0,-2 31 0 0,2-5 0 16,0-26-1-16,0 0 1 0,0 24 0 0,0 4 0 16,0-28-1-16,0 0 1 0,2 24 0 0,0 7 0 15,-2-31-1-15,0 0 1 0,1 33 0 0,-2 3 0 16,1-36-1-16,0 0 1 0,-4 40 0 0,2 2 0 15,2-42 0-15,0 0 0 0,2 39 0 0,2-11 0 0,-4-28 0 16,0 0 0-16,1 24 0 0,-1-3 0 0,0-21 0 16,0 0 0-16,0 17 1 0,2-1-1 0,-2-16 0 0,0 0 0 15,0 9 0-15,-3 1 0 0,3-10 0 0,0 0 0 16,-4 9 0-16,2-1 0 0,2-8 0 16,0 0 0-16,0 7 0 0,0-7 0 0,0 0 0 0,0 0 0 15,0 9 0-15,0-9 0 0,0 0 0 0,0 0 0 16,0 0 0-16,0 0 0 0,0 0 0 0,0 0 0 15,0 0 0-15,0 0 0 0,0 0-1 0,0 0 1 0,0 0 0 16,0-7 0-16,0 2-933 0</inkml:trace>
  <inkml:trace contextRef="#ctx0" brushRef="#br0" timeOffset="30956.39">26474 4250 214 0,'0'0'0'0,"0"0"0"0,0 0 0 15,0 0 11-15,0 0-11 0,7 9 11 0,-7-9-11 0,0 0 23 16,0 0-23-16,0 0 24 0,7 0-24 0,-7 0 26 16,0 0-26-16,0 0 26 0,9 7-26 0,-9-7 24 15,0 0-24-15,7 2 24 0,2 1-24 0,-9-3 23 16,0 0-23-16,11 3 24 0,-1 6-24 16,-10-9 18-16,0 0-18 0,14 12 19 0,0 7-19 0,-14-19 15 0,0 0-15 15,15 18 16-15,-5 1-16 0,-10-19 15 0,0 0-15 16,5 13 16-16,-1 3-16 0,-4-16 15 0,0 0-15 15,5 19 15-15,-3-2-15 0,-2-17 15 0,0 0-15 16,4 16 15-16,-1-4-15 0,-3-12 13 0,0 0-13 16,4 12 14-16,-3 0-14 0,-1-12 10 0,0 0-10 0,2 12 11 15,3-6-11-15,-5-6 9 0,0 0-9 0,6 7 10 16,1 1-10-16,-7-8 7 0,0 0-7 0,7 7 8 16,-5 2-8-16,-2-9 6 0,0 0-6 0,1 12 6 15,1-7-6-15,-2-5 3 0,0 0-3 0,0 0 3 16,7 7-3-16,-7-7 1 0,0 0-1 0,0 0 2 15,7 3-2-15,-7-3 0 0,0 0 0 0,0 0 1 16,0 0-1-16,0 0 0 0,0 0 0 0,7 0 1 16,-7 0-1-16,0 0 0 0,0 0 0 0,4-10 1 15,-1 1-1-15,-3 9 0 0,0 0 0 0,4-12 1 0,-1-12-1 16,-3 24 4-16,0 0-4 0,4-29 4 0,-1 1-4 16,-3 28 13-16,0 0-13 0,4-28 13 0,-2 4-13 15,-2 24 21-15,0 0-21 0,0-21 21 0,0-3-21 16,0 24 24-16,0 0-24 0,3-24 24 0,1 3-24 15,-4 21 27-15,0 0-27 0,3-19 28 0,1-5-28 16,-4 24 24-16,0 0-24 0,5-24 24 0,-5 11-24 0,0 13 21 16,0 0-21-16,0-8 22 0,0 8-22 15,0 0 15-15,0 0-15 0,2-9 16 0,-2 9-16 0,0 0 8 16,0 0-8-16,0 0 9 0,0 0-9 0,0 0 5 16,0 0-5-16,0 0 5 0,-7 17-5 0,7-17 2 0,0 0-2 15,-4 13 3-15,1 2-3 0,3-15 1 0,0 0-1 16,-2 21 2-16,0-6-2 0,2-15 1 0,0 0-1 15,-2 21 1-15,1-2-1 0,1-19 0 0,0 0 0 16,-4 18 1-16,-1 1-1 0,5-19 1 0,0 0-1 0,-5 20 1 16,6-2-1-16,-1-18 3 0,0 0-3 0,2 19 4 15,-4 2-4-15,2-21 5 0,0 0-5 0,-3 15 6 16,-1-3-6-16,4-12 8 0,0 0-8 0,0 9 8 16,0-2-8-16,0-7 8 0,0 0-8 0,0 0 9 15,-1 8-9-15,1-8 9 0,0 0-9 0,0 0 9 16,0 0-9-16,0 0 8 0,0 0-8 0,0 0 9 15,0 0-9-15,0 0 8 0,0 0-8 0,0 0 9 16,0-8-9-16,0 8 8 0,0 0-8 0,3-7 9 16,1-14-9-16,-4 21 8 0,0 0-8 0,5-33 8 15,5-7-8-15,-10 40 3 0,0 0-3 0,11-39 4 16,-2 6-4-16,-9 33 1 0,0 0-1 0,7-28 2 0,0 4-2 16,-7 24 0-16,0 0 0 0,5-21 0 0,-1 5 0 15,-4 16 0-15,0 0 0 0,2-12 0 0,-1 4 0 16,-1 8 0-16,0 0 0 0,0 0 0 0,0 0 0 15,0 0 0-15,0 0 0 0,-8 0 0 0,-1 20 0 16,9-20 0-16,0 0 0 0,-11 32 0 0,1 0 0 16,10-32 0-16,0 0 0 0,-11 33 0 0,-1 4 0 15,12-37 0-15,0 0 0 0,-15 31 0 0,3 2 0 0,12-33 0 16,0 0 0-16,-10 33 0 0,-1-6 0 0,11-27 0 16,0 0 0-16,-7 30 0 0,7-3 0 0,0 5-828 0</inkml:trace>
  <inkml:trace contextRef="#ctx0" brushRef="#br0" timeOffset="32258.87">26481 4692 102 0,'0'0'0'0,"0"0"0"16,0 0 0-16,0 0 2 0,0 0-2 0,7 10 3 16,-7-1-3-16,0-9 4 0,0 0-4 0,0 8 5 0,-5 4-5 15,5-12 8-15,0 0-8 0,-3 19 9 0,1-1-9 16,2-18 15-16,0 0-15 0,-2 20 15 0,0 8-15 15,2-28 25-15,0 0-25 0,-2 24 26 0,-3 1-26 16,5-25 34-16,0 0-34 0,-5 24 35 0,1 4-35 16,4-28 35-16,0 0-35 0,-5 32 36 0,-4 0-36 15,9-32 32-15,0 0-32 0,-9 36 32 0,1 9-32 16,8-45 26-16,0 0-26 0,-7 41 27 0,3-1-27 0,4-40 20 16,0 0-20-16,0 37 20 0,0-5-20 0,0-32 16 15,0 0-16-15,2 28 17 0,1-16-17 0,-3-12 17 16,0 0-17-16,4 9 18 0,-4-9-18 0,0 0 15 15,0 0-15-15,10 7 15 0,-1-7-15 0,-9 0 15 0,0 0-15 16,18-7 15-16,15-2-15 0,-33 9 24 0,0 0-24 16,34-12 24-16,-18 3-24 0,-16 9 14 0,0 0-14 15,14-3 14-15,4 3-14 0,-18 0 12 0,0 0-12 0,15 0 13 16,-2-3-13-16,-13 3 12 0,0 0-12 0,9-2 13 16,-9 2-13-16,0 0 13 0,0 0-13 0,8-4 13 15,-8 4-13-15,0 0 18 0,0 0-18 0,0 0 18 16,11-10-18-16,-11 10 18 0,0 0-18 0,9-9 18 15,-6 1-18-15,-3 8 10 0,0 0-10 0,4-12 11 16,-2 3-11-16,-1-3-603 0</inkml:trace>
  <inkml:trace contextRef="#ctx0" brushRef="#br0" timeOffset="32666.87">26418 4872 180 0,'0'0'0'0,"0"0"0"15,0 0 0-15,0 0 2 0,0 0-2 0,9 0 2 16,-2 0-2-16,-7 0 15 0,0 0-15 0,10 0 15 15,6 0-15-15,-16 0 27 0,0 0-27 0,16 0 27 16,-4 1-27-16,-12-1 31 0,0 0-31 0,7 4 32 16,-7-4-32-16,0 0 27 0,0 0-27 0,7 5 28 15,-7-5-28-15,0 0-230 0</inkml:trace>
  <inkml:trace contextRef="#ctx0" brushRef="#br0" timeOffset="33058.47">26771 4977 203 0,'0'0'0'0,"0"0"0"15,12-3 0-15,-12 3 0 0,0 0 0 0,9-4 1 16,-9 4-1-16,0 0 3 0,0 0-3 0,7 0 3 16,-7 0-3-16,0 0 8 0,0 0-8 0,3 9 9 15,-3 1-9-15,0-10 8 0,0 0-8 0,-1 9 8 16,-7 3-8-16,1 4-123 0</inkml:trace>
  <inkml:trace contextRef="#ctx0" brushRef="#br0" timeOffset="33305.17">26735 5095 259 0,'0'0'0'0,"0"0"0"0,0 0 0 16,0 0 5-16,0 0-5 0,0 0 6 0,0 0-6 0,0 0 3 15,0 0-3-15,9-5 3 0,-9 5-3 0,0 0 2 16,0 0-2-16,11-4 3 0,-11 4-3 0,0 0 2 15,0 0-2-15,0 0 3 0,8-7-3 0,-8 7 6 16,0 0-6-16,0 0 6 0,13-2-6 0,-13 2 11 0,0 0-11 16,0 0 11-16,9 6-11 0,-9-6 16 0,0 0-16 15,0 0 16-15,8 3-16 0,1-1-204 0</inkml:trace>
  <inkml:trace contextRef="#ctx0" brushRef="#br0" timeOffset="34022.42">26649 4929 124 0,'0'0'0'0,"0"0"0"0,0 0 0 15,0 0 7-15,0 0-7 0,0 0 7 0,7-4-7 0,-7 4 20 16,0 0-20-16,0 0 21 0,0 0-21 0,0 0 43 15,0 0-43-15,0 0 44 0,0 0-44 0,0 0 42 16,0 0-42-16,7-3 43 0,-7 3-43 0,0 0 33 16,0 0-33-16,14-4 34 0,0 3-34 0,-14 1 24 0,0 0-24 15,16 0 25-15,0 1-25 0,-16-1 18 0,0 0-18 16,14 4 19-16,-5-1-19 0,-9-3 15 0,0 0-15 16,9 0 15-16,-4 0-15 0,-5 0 12 0,0 0-12 0,7 0 13 15,0 0-13-15,-7 0 15 0,0 0-15 0,7 0 15 16,-7 0-15-16,0 0 17 0,0 0-17 0,7 0 17 15,-7 0-17-15,0 0 19 0,0 0-19 0,0 0 20 16,-7 0-20-16,7 0 21 0,0 0-21 0,-10 4 22 16,-5 1-22-16,15-5 18 0,0 0-18 0,-19 8 18 15,-4 3-18-15,23-11 11 0,0 0-11 0,-21 9 12 16,2 3-12-16,19-12 6 0,0 0-6 0,-20 12 6 16,-1 0-6-16,21-12 2 0,0 0-2 0,-18 7 3 15,10-2-3-15,8-5 0 0,0 0 0 0,0 0 1 16,-9 7-1-16,9-7 0 0,0 0 0 0,0 0 1 0,-2 9-1 15,2-9 0-15,0 0 0 0,0 0 1 0,0 0-1 16,0 0 0-16,0 0 0 0,9 1 1 0,-9-1-1 16,0 0 0-16,0 0 0 0,16-1 0 0,-1-3 0 15,-15 4 0-15,0 0 0 0,22-7 0 0,-1 2 0 16,-21 5 0-16,0 0 0 0,21-7 0 0,0 2 0 16,-21 5 0-16,0 0 0 0,18-4 0 0,-6 1 0 15,-12 3 1-15,0 0-1 0,11-2 2 0,-11 2-2 0,0 0 7 16,0 0-7-16,0 0 7 0,7-7-7 0,-7 7 14 15,0 0-14-15,0 0 14 0,0 0-14 0,0 0 19 16,0 0-19-16,0 0 19 0,-13 16-19 0,1-1-591 16</inkml:trace>
  <inkml:trace contextRef="#ctx0" brushRef="#br0" timeOffset="34573.83">26875 4844 147 0,'0'0'0'0,"0"0"0"0,0 0 0 0,0 0 14 16,0 0-14-16,0 0 14 0,0 0-14 0,0 0 28 16,0 0-28-16,-7 12 29 0,8-3-29 0,-1-9 32 0,0 0-32 15,2 12 33-15,2 3-33 0,-4-15 31 0,0 0-31 16,1 18 31-16,-1 1-31 0,0-19 25 16,0 0-25-16,0 20 26 0,2 5-26 0,-2-25 35 0,0 0-35 15,2 29 35-15,-2 2-35 0,0-31 40 0,0 0-40 16,0 31 41-16,2 6-41 0,-2-37 41 0,0 0-41 0,3 33 41 15,-1-7-41-15,-2-26 44 0,0 0-44 0,2 22 45 16,1-8-45-16,-3-14 37 0,0 0-37 0,2 10 37 16,-2-10-37-16,0 0 29 0,0 0-29 0,0 5 29 15,0-5-29-15,0 0 24 0,0 0-24 0,0 0 24 16,4-5-24-16,-4 5 11 0,0 0-11 0,0 0 11 16,3-15-11-16,1-3-641 0</inkml:trace>
  <inkml:trace contextRef="#ctx0" brushRef="#br0" timeOffset="35237.87">27023 4865 595 0,'0'0'0'0,"0"0"0"0,0-7 0 0,0 7 0 16,0 0 0-16,0 0 1 0,0 0-1 0,0 0 0 16,0 0 0-16,-7 0 0 0,7 0 0 0,0 0-1 15,0 0 1-15,0 0 0 0,-2 10 0 0,2-10 0 0,0 0 0 16,-4 9 0-16,1-4 0 0,3-5 0 0,0 0 0 16,-2 7 1-16,0 5-1 0,2-12 1 0,0 0-1 15,-1 12 2-15,-1 4-2 0,2-16 2 0,0 0-2 16,0 13 2-16,0 10-2 0,0-23 4 0,0 0-4 0,0 21 4 15,-2-2-4-15,2-19 6 0,0 0-6 0,-3 21 6 16,-3-1-6-16,6-20 6 0,0 0-6 0,-5 25 7 16,3-1-7-16,2-24 8 0,0 0-8 0,4 21 9 15,1-6-9-15,-5-15 7 0,0 0-7 0,7 16 8 16,0-8-8-16,-7-8 9 0,0 0-9 0,7 12 9 16,0-3-9-16,-7-9 9 0,0 0-9 0,7 10 9 15,2 1-9-15,-9-11 9 0,0 0-9 0,9 7 9 16,-9-7-9-16,0 0 10 0,0 0-10 0,9 5 10 15,-9-5-10-15,0 0 13 0,0 0-13 0,9 2 14 16,-2-4-14-16,-7 2 16 0,0 0-16 0,12-5 17 0,7-7-17 16,-19 12 23-16,0 0-23 0,20-21 24 0,-4-2-24 15,-16 23 25-15,0 0-25 0,12-20 25 0,-3 2-25 16,-9 18 25-16,0 0-25 0,7-19 25 0,0-8-25 16,-7 27 22-16,0 0-22 0,7-26 23 0,-3 10-23 15,-4 16 22-15,0 0-22 0,-2-17 23 0,-2-2-23 16,4 19 28-16,0 0-28 0,-7-21 28 0,-3 2-28 0,10 19 29 15,0 0-29-15,-13-17 30 0,1 1-30 0,12 16 31 16,0 0-31-16,-14-16 31 0,-6-1-31 0,20 17 29 16,0 0-29-16,-21-21 29 0,2 6-29 0,19 15 24 15,0 0-24-15,-14-12 25 0,7 5-25 0,7 7 22 0,0 0-22 16,0 0 22-16,-9 0-22 0,9 0 17 16,0 0-17-16,0 0 18 0,-9 8-18 0,9-8 12 0,0 0-12 15,-4 11 13-15,-3 1-13 0,7-12 5 0,0 0-5 16,-7 12 6-16,4 2-6 0,-1 0-1019 0</inkml:trace>
  <inkml:trace contextRef="#ctx0" brushRef="#br0" timeOffset="35893.93">26649 4901 214 0,'0'0'0'0,"0"0"0"15,0 0 0-15,0 0 14 0,0 0-14 0,7-9 15 16,-7 9-15-16,0 0 36 0,0 0-36 0,18-7 37 16,10-5-37-16,-28 12 38 0,0 0-38 0,26-12 39 15,-10 3-39-15,-16 9 41 0,0 0-41 0,18-6 41 0,8-3-41 16,-26 9 37-16,0 0-37 0,25-9 37 0,-11 2-37 16,-14 7 34-16,0 0-34 0,7-1 35 0,-7 1-35 15,0 0 30-15,0 0-30 0,0 0 31 0,0 0-31 16,0 0 25-16,0 0-25 0,4 8 26 0,-4-8-26 15,0 0 19-15,0 0-19 0,-9 7 20 0,-2-2-20 0,11-5 14 16,0 0-14-16,-12 9 14 0,1 3-14 0,1 0-538 16</inkml:trace>
  <inkml:trace contextRef="#ctx0" brushRef="#br0" timeOffset="36170.73">26735 4962 147 0,'0'0'0'0,"0"0"0"16,0 0 0-16,0 0 9 0,0 0-9 0,0 0 9 15,0 0-9-15,0 0 10 0,0 0-10 0,0 0 10 16,7-7-10-16,-7 7 21 0,0 0-21 0,0 0 22 15,0 0-22-15,0 0 35 0,0 0-35 0,9-6 35 16,-9 6-35-16,0 0 38 0,0 0-38 0,16-7 38 16,3 6-38-16,-19 1 28 0,0 0-28 0,22 0 29 15,-3 1-29-15,0 1-264 0</inkml:trace>
  <inkml:trace contextRef="#ctx0" brushRef="#br0" timeOffset="46484.27">26418 4865 281 0,'0'0'0'0,"0"0"0"0,0 0 0 16,0 0 1-16,0 0-1 0,24 0 2 0,-15 0-2 16,-9 0 14-16,0 0-14 0,0 0 15 0,11 0-15 15,-11 0 32-15,0 0-32 0,9 0 32 0,3 0-32 16,-12 0 32-16,0 0-32 0,16 0 32 0,2 0-32 16,-18 0 30-16,0 0-30 0,15-4 31 0,-4 4-31 15,-11 0 23-15,0 0-23 0,7 0 24 0,-7 0-24 16,0 0 14-16,0 0-14 0,7-2 14 0,-7 2-14 15,0 0 10-15,0 0-10 0,7-3 10 0,-7 3-10 0,0 0 7 16,0 0-7-16,0 0 8 0,-5 9-8 0,5-9 7 16,0 0-7-16,-11 7 7 0,-5 1-7 0,16-8 7 0,0 0-7 15,-19 2 7-15,0 0-7 0,19-2 8 0,0 0-8 16,-20 5 9-16,-1-2-9 0,21-3 11 0,0 0-11 16,-23 9 12-16,2-4-12 0,21-5 6 0,0 0-6 15,-18 4 6-15,4-1-6 0,14-3 3 0,0 0-3 0,-10 0 4 16,1 4-4-16,9-4 1 0,0 0-1 0,-9 0 2 15,2 1-2-15,7-1 0 0,0 0 0 0,0 0 1 16,0 0-1-16,0 0 0 0,0 0 0 0,0 0 0 16,0 0 0-16,0 0 0 0,0 0 0 0,0 0 0 15,0 0 0-15,0 0 0 0,0 0 0 0,0 0 1 16,11 0-1-16,-11 0 3 0,0 0-3 0,15-5 4 16,14-4-4-16,-29 9 6 0,0 0-6 0,35-15 7 15,2-1-7-15,-37 16 11 0,0 0-11 0,33-14 11 16,-4 4-11-16,-29 10 14 0,0 0-14 0,23-5 15 15,-6-4-15-15,-17 9 16 0,0 0-16 0,13-7 16 16,-8 2-16-16,-5 5 14 0,0 0-14 0,0 0 15 0,7-3-15 16,-7 3 21-16,0 0-21 0,0 0 21 0,0 0-21 15,0 0 22-15,0 0-22 0,0 0 23 0,0 0-23 16,0 0 23-16,0 0-23 0,0-7 24 0,-12 10-24 16,12-3 21-16,0 0-21 0,-22 5 22 0,-4 2-22 15,26-7 8-15,0 0-8 0,-28 4 9 0,0-1-9 16,28-3 5-16,0 0-5 0,-25 9 5 0,4-6-5 0,21-3 4 15,0 0-4-15,-16 5 5 0,2-5-5 0,14 0 4 16,0 0-4-16,-9 4 5 0,2-4-5 0,7 0 1 16,0 0-1-16,0 0 2 0,0 0-2 0,0 0 0 15,0 0 0-15,0 0 0 0,0 0 0 0,0 0 0 0,0 0 0 16,0 0 0-16,10 3 0 0,-10-3-2 0,0 0 2 16,7 0-2-16,4-1 2 0,-11 1-6 0,0 0 6 15,14-2-5-15,9-2 5 0,-23 4-5 0,0 0 5 0,21-3-4 16,-5 3 4-16,-16 0-7 0,0 0 7 15,14 0-6-15,-3-2 6 0,-11 2-2 0,0 0 2 0,7 0-2 16,-7 0 2-16,0 0-1 0,0 0 1 0,7 0 0 16,-7 0 0-16,0 0 0 0,0 0 0 0,0 0 0 15,0 0 0-15,0 0 0 0,0 0 0 0,-16 2 0 16,-3 5 0-16,19-7 0 0,0 0 0 0,-23 9 0 16,-2-6 0-16,25-3 0 0,0 0 0 0,-26 0 0 15,-1 2 0-15,27-2-1 0,0 0 1 0,-21 0 0 16,5-2 0-16,0-1-704 0</inkml:trace>
  <inkml:trace contextRef="#ctx0" brushRef="#br0" timeOffset="64028.84">31485 1577 124 0,'0'0'0'0,"0"0"0"16,0 0 0-16,0 0 15 0,0 0-15 0,0 0 16 15,0 20-16-15,0-20 35 0,0 0-35 0,0 9 35 16,-1 1-35-16,1-10 31 0,0 0-31 0,-4 9 31 0,1 0-31 16,3-9 33-16,0 0-33 0,-4 7 33 0,1 1-33 15,3-8 26-15,0 0-26 0,-2 5 27 0,0 6-27 16,2-11 25-16,0 0-25 0,0 14 25 0,4 8-25 16,-4-22 27-16,0 0-27 0,3 21 27 0,-1 0-27 15,-2-21 28-15,0 0-28 0,0 19 29 0,0 1-29 16,0-20 30-16,0 0-30 0,2 18 30 0,-1 1-30 0,-1-19 25 15,0 0-25-15,4 21 26 0,1-2-26 0,-5-19 25 16,0 0-25-16,7 20 25 0,0 1-25 0,-7-21 20 16,0 0-20-16,7 21 20 0,-1 1-20 0,-6-22 20 0,0 0-20 15,3 21 20-15,1 7-20 0,-4-28 17 0,0 0-17 16,3 21 17-16,-1-4-17 0,-2-17 12 0,0 0-12 16,0 16 13-16,0-1-13 0,0-15 9 0,0 0-9 15,0 16 10-15,0-11-10 0,0-5 7 0,0 0-7 16,0 7 7-16,0-7-7 0,0 0 5 0,0 0-5 15,0 0 6-15,-7 8-6 0,7-8 5 0,0 0-5 0,0 0 6 16,0 0-6-16,0 0 6 0,0 0-6 0,0 0 6 16,-9-12-6-16,9 12 7 0,0 0-7 0,-9-15 8 15,-1-13-8-15,10 28 9 0,0 0-9 0,-11-33 10 16,1-3-10-16,10 36 11 0,0 0-11 0,-9-37 11 16,0-4-11-16,9 41 12 0,0 0-12 0,-7-40 13 15,3 7-13-15,4 33 18 0,0 0-18 0,-1-31 18 16,1 2-18-16,0 29 20 0,0 0-20 0,3-31 20 15,2 1-20-15,-5 30 19 0,0 0-19 0,7-28 20 16,0 4-20-16,-7 24 23 0,0 0-23 0,9-21 24 16,5-6-24-16,-14 27 24 0,0 0-24 0,16-24 24 0,0 3-24 15,-16 21 21-15,0 0-21 0,13-16 22 0,-6 8-22 16,-7 8 14-16,0 0-14 0,5-7 14 0,4 1-14 16,-9 6 10-16,0 0-10 0,14-3 10 0,3 3-10 15,-17 0 10-15,0 0-10 0,16 9 11 0,-3 13-11 16,-13-22 9-16,0 0-9 0,5 26 10 0,-5 5-10 15,0-31 11-15,0 0-11 0,-5 30 11 0,-4-6-11 0,9-24 12 16,0 0-12-16,-11 21 12 0,1 1-12 0,10-22 13 16,0 0-13-16,-11 17 14 0,-3-4-14 0,14-13 12 15,0 0-12-15,-16 12 13 0,0 0-13 0,16-12 9 16,0 0-9-16,-16 12 10 0,0-5-10 0,16-7 9 16,0 0-9-16,-14 8 9 0,4-4-9 0,10-4 8 0,0 0-8 15,-7 0 9-15,7 0-9 0,0 0 8 0,0 0-8 16,-9 0 9-16,9 0-9 0,0 0 5 0,0 0-5 15,0 0 6-15,-7-7-6 0,7 7 2 0,0 0-2 0,0 0 3 16,0 0-3-16,0 0 0 0,0 0 0 0,2 7 0 16,-4 5 0-16,0 2-1096 0</inkml:trace>
  <inkml:trace contextRef="#ctx0" brushRef="#br0" timeOffset="64928.18">31653 1956 191 0,'0'0'0'0,"0"0"0"16,0 0 0-16,0 0 2 0,0 0-2 0,9-7 3 15,0 7-3-15,-9 0 2 0,0 0-2 0,12-6 2 16,4 3-2-16,-16 3 7 0,0 0-7 0,17-4 7 15,-1 1-7-15,-16 3 14 0,0 0-14 0,14-2 14 16,-1-1-14-16,-13 3 18 0,0 0-18 0,10-4 18 16,-10 4-18-16,0 0 19 0,0 0-19 0,0 0 19 15,0 0-19-15,0 0-177 0</inkml:trace>
  <inkml:trace contextRef="#ctx0" brushRef="#br0" timeOffset="65263.36">31695 1956 236 0,'0'0'0'0,"0"0"0"0,0 0 0 0,0 0 1 0,0 0-1 16,6 8 2-16,-6-8-2 0,0 0 1 0,0 0-1 15,3 16 1-15,-1 5-1 0,-2-21 4 0,0 0-4 16,0 27 5-16,0-3-5 0,0-24 8 0,0 0-8 16,2 26 8-16,-2 6-8 0,0-32 10 0,0 0-10 0,0 29 10 15,1-1-10-15,-1-28 23 0,0 0-23 0,2 27 23 16,-2-2-23-16,0-25 36 0,0 0-36 0,-3 24 36 16,-1-3-36-16,4-21 42 0,0 0-42 0,-2 19 43 15,-1-6-43-15,3-13 40 0,0 0-40 0,-4 16 40 16,1-4-40-16,3-12 31 0,0 0-31 0,-4 12 32 15,-1-5-32-15,5-7 18 0,0 0-18 0,0 0 19 16,-9-3-19-16,0 3-442 0</inkml:trace>
  <inkml:trace contextRef="#ctx0" brushRef="#br0" timeOffset="65814.34">31745 1919 281 0,'0'0'0'15,"0"0"0"-15,7-3 0 0,-7 3 5 0,0 0-5 0,0 0 5 16,0 0-5-16,0 0 7 0,0 0-7 0,0 0 7 16,0 0-7-16,0 0 7 0,0 0-7 0,0 0 8 15,-9 8-8-15,9-8 6 0,0 0-6 0,-11 0 6 16,-1 4-6-16,12-4 7 0,0 0-7 0,-14 0 7 15,0 0-7-15,14 0 4 0,0 0-4 0,-13 0 4 16,3 0-4-16,10 0 1 0,0 0-1 0,-11 0 1 16,-1 3-1-16,12-3 0 0,0 0 0 0,-12 2 0 15,1 5 0-15,11-7 0 0,0 0 0 0,-7 9 1 16,-2-1-1-16,9-8 1 0,0 0-1 0,-5 11 2 0,1-6-2 16,4-5 4-16,0 0-4 0,0 0 5 0,6 8-5 15,-6-8 9-15,0 0-9 0,7 0 9 0,0-1-9 16,-7 1 13-16,0 0-13 0,12-4 13 0,7 1-13 15,-19 3 17-15,0 0-17 0,25-9 17 0,2 1-17 16,-27 8 29-16,0 0-29 0,19-7 29 0,-8 1-29 16,-11 6 24-16,0 0-24 0,7-7 24 0,0 2-24 15,-7 5 12-15,0 0-12 0,3-7 12 0,-6-1-12 16,3 8 6-16,0 0-6 0,-9-4 6 0,-5 4-6 0,0 4-382 16</inkml:trace>
  <inkml:trace contextRef="#ctx0" brushRef="#br0" timeOffset="66595.92">31801 2155 191 0,'0'0'0'0,"0"0"0"0,7 19 0 16,-7-19 10-16,0 0-10 0,6 13 11 0,-5 6-11 15,-1-19 22-15,0 0-22 0,2 21 23 0,2-5-23 0,-4-16 27 16,0 0-27-16,1 17 28 0,-1-1-28 0,0-16 22 16,0 0-22-16,0 15 23 0,0-6-23 0,0-9 20 15,0 0-20-15,0 7 20 0,0-7-20 0,0 0 20 0,0 0-20 16,0 0 21-16,0 0-21 0,0 0 17 0,0 0-17 15,0 0 17-15,0-7-17 0,0 7 18 0,0 0-18 16,2-9 19-16,0 1-19 0,-2 8 18 0,0 0-18 16,2-13 18-16,-2-6-18 0,0 19 15 0,0 0-15 15,0-20 16-15,0-8-16 0,0 28 15 0,0 0-15 0,0-24 16 16,0 6-16-16,0 18 15 0,0 0-15 0,1-15 16 16,1 6-16-16,-2 9 11 0,0 0-11 0,4-7 12 15,-4 7-12-15,0 0 16 0,0 0-16 0,0 0 16 16,5 7-16-16,-5-7 14 0,0 0-14 0,2 18 15 15,3 2-15-15,-5-20 13 0,0 0-13 0,7 23 13 16,0-6-13-16,-7-17 10 0,0 0-10 0,7 19 10 16,0-2-10-16,-7-17 11 0,0 0-11 0,6 19 11 15,-1-6-11-15,-5-13 11 0,0 0-11 0,2 8 12 16,-2-8-12-16,0 0 14 0,0 0-14 0,0 9 15 16,0-9-15-16,0 0 17 0,0 0-17 0,0 0 18 0,0 0-18 15,0 0 18-15,0 0-18 0,-7-5 18 0,7 5-18 16,0 0 17-16,0 0-17 0,-4-12 18 0,0-4-18 15,4 16 15-15,0 0-15 0,-5-12 15 0,0 0-15 16,5 12 15-16,0 0-15 0,-4-12 15 0,3 3-15 16,1 9 11-16,0 0-11 0,-2-12 12 0,0 2-12 15,2 10 6-15,0 0-6 0,-2-9 6 0,2 9-6 16,0 0 3-16,0 0-3 0,0 0 4 0,-5 9-4 0,5-9 2 16,0 0-2-16,-2 10 2 0,0 2-2 0,2-12-1 15,0 0 1-15,-1 14 0 0,-1 8 0 0,0 3-730 16</inkml:trace>
  <inkml:trace contextRef="#ctx0" brushRef="#br0" timeOffset="67030.74">32069 1852 438 0,'0'0'0'0,"0"0"0"0,18-16 0 16,-18 16-5-16,0 0 5 0,16-9-5 0,-4 1 5 0,-12 8-18 15,0 0 18-15,11-4-18 0,-2 4 18 0,-9 0 2 16,0 0-2-16,7-3 2 0,-2 1-2 0,-5 2 19 0,0 0-19 15,7-3 20-15,0 3-20 0,-7 0 34 16,0 0-34-16,0 0 35 0,-9 12-35 0,9-12 34 0,0 0-34 16,-14 15 35-16,-4 10-35 0,1-1-370 0</inkml:trace>
  <inkml:trace contextRef="#ctx0" brushRef="#br0" timeOffset="67260.28">32076 1968 841 0,'0'0'0'0,"9"0"0"16,11-4 0-16,-20 4 1 0,0 0-1 0,28 0 2 15,12-3-2-15,-40 3 3 0,0 0-3 0,44-4 3 16,-10 3-3-16,-34 1 7 0,0 0-7 0,23-4 7 16,-7 1-7-16,-16 3 6 0,0 0-6 0,12-6 7 15,0 3-7-15,-12 3 11 0,0 0-11 0,9-4 12 0,-9 4-12 16,0 0 15-16,0 0-15 0,0 0 16 0,-16-3-16 15,16 3 16-15,0 0-16 0,-19 3 17 0,-2 4-17 16,0-1-663-16</inkml:trace>
  <inkml:trace contextRef="#ctx0" brushRef="#br0" timeOffset="68187.37">32173 1843 158 0,'0'0'0'0,"0"0"0"15,14-7 0-15,-14 7 2 0,0 0-2 0,9-5 3 0,-2 5-3 16,-7 0 7-16,0 0-7 0,7-4 8 15,2 4-8-15,-9 0 11 0,0 0-11 0,9-5 12 0,-2 2-12 16,-7 3 17-16,0 0-17 0,0 0 17 0,0 0-17 16,0 0 20-16,0 0-20 0,0 0 20 0,-9-4-20 15,9 4 19-15,0 0-19 0,-9 0 20 0,-1 0-20 16,10 0 19-16,0 0-19 0,-11 0 19 0,1 4-19 16,10-4 10-16,0 0-10 0,-13 3 11 0,-1-1-11 15,14-2 3-15,0 0-3 0,-14 3 3 0,4-3-3 0,10 0 3 16,0 0-3-16,-11 4 4 0,4-1-4 0,7-3 1 15,0 0-1-15,0 0 2 0,0 0-2 0,0 0 0 16,0 0 0-16,0 0 1 0,0 0-1 0,0 0 0 0,0 0 0 16,0 0 0-16,10 0 0 0,-10 0 0 0,0 0 0 15,13-3 0-15,1 3 0 0,-14 0 0 0,0 0 0 16,25-4 0-16,13-1 0 0,1 2-233 0</inkml:trace>
  <inkml:trace contextRef="#ctx0" brushRef="#br0" timeOffset="68847.38">32498 1616 214 0,'0'0'0'0,"0"0"0"0,-5-12 0 15,5 12-2-15,0 0 2 0,-2-7-2 0,2 7 2 0,0 0-98 16</inkml:trace>
  <inkml:trace contextRef="#ctx0" brushRef="#br0" timeOffset="69259.97">32593 1528 332 0,'12'0'0'0,"-12"0"56"16,0 0-56-16,43 12 56 0,-8 16-56 0,-35-28 78 0,0 0-78 15,25 33 78-15,-13 3-78 0,-12-36 72 0,0 0-72 16,0 36 72-16,-7 1-72 0,7-37 52 0,0 0-52 16,-12 27 53-16,-6 3-53 0,18-30 43 0,0 0-43 15,-19 21 44-15,-6 1-44 0,25-22 35 0,0 0-35 16,-25 17 35-16,-1-1-35 0,26-16 27 0,0 0-27 15,-25 17 28-15,4 8-28 0,21-25 28 0,0 0-28 0,-18 24 28 16,2-2-28-16,16-22 21 0,0 0-21 0,-14 18 22 16,4 1-22-16,10-19 13 0,0 0-13 0,-4 17 14 15,4-1-14-15,0-16 11 0,0 0-11 0,4 15 12 16,-1-1-12-16,-3-14 7 0,0 0-7 0,6 10 7 16,1-10-7-16,-7 0 5 0,0 0-5 0,0 0 6 15,10-3-6-15,-10 3 4 0,0 0-4 0,7-4 4 16,0 1-4-16,-7 3 4 0,0 0-4 0,16-5 5 15,18-4-5-15,-34 9 8 0,0 0-8 0,37-12 9 0,0 5-9 16,-37 7 16-16,0 0-16 0,28-9 17 0,-9 6-17 16,-19 3 22-16,0 0-22 0,16 0 23 0,-2-4-23 15,-14 4 24-15,0 0-24 0,13-1 25 0,-3 1-25 16,-10 0 27-16,0 0-27 0,9 0 28 0,-2 0-28 16,-7 0 29-16,0 0-29 0,0 0 29 0,0 0-29 15,0 0 25-15,0 0-25 0,-16 5 26 0,4-5-26 16,12 0 12-16,0 0-12 0,-12-4 12 0,5-1-12 0,7 5 0 15,0 0 0-15,-4-7 0 0,6 2 0 0,0-3-1128 16</inkml:trace>
  <inkml:trace contextRef="#ctx0" brushRef="#br0" timeOffset="69925.94">32955 1568 138 0,'0'0'0'15,"0"0"11"-15,0 0-11 0,-11-7 11 0,2 10-11 16,9-3 11-16,0 0-11 0,-8 9 11 0,-1 3-11 15,9-12 38-15,0 0-38 0,-11 24 39 0,-1 1-39 16,12-25 48-16,0 0-48 0,-14 31 49 0,-2 2-49 0,16-33 47 16,0 0-47-16,-16 33 48 0,4 3-48 0,12-36 36 15,0 0-36-15,-9 31 37 0,2-5-37 0,7-26 23 16,0 0-23-16,-4 28 24 0,2-1-24 0,2-27 15 16,0 0-15-16,4 30 16 0,5-3-16 0,-9-27 11 0,0 0-11 15,14 28 11-15,3 0-11 0,-17-28 8 0,0 0-8 16,22 24 8-16,1-7-8 0,-23-17 15 0,0 0-15 15,21 13 16-15,-4-5-16 0,-17-8 21 16,0 0-21-16,16 4 21 0,-7-4-21 0,-9 0 23 0,0 0-23 0,18-12 23 16,19-21-23-16,-37 33 19 0,0 0-19 0,40-40 20 15,-11 7-20-15,-29 33 25 0,0 0-25 0,22-33 26 16,0-7-26-16,-22 40 36 0,0 0-36 0,17-43 36 16,-4-11-36-16,-13 54 42 0,0 0-42 0,1-55 42 15,-13 7-42-15,12 48 45 0,0 0-45 0,-19-42 46 16,-8 11-46-16,27 31 40 0,0 0-40 0,-33-17 41 15,-3 13-41-15,36 4 43 0,0 0-43 0,-35 7 44 16,2 7-44-16,33-14 22 0,0 0-22 0,-32 19 23 16,7 5-23-16,25-24 6 0,0 0-6 0,-23 33 6 15,7 10-6-15,0 2-931 0</inkml:trace>
  <inkml:trace contextRef="#ctx0" brushRef="#br0" timeOffset="72275.47">32159 3684 315 0,'0'0'0'0,"0"0"0"16,0 18 0-16,0-18 2 0,0 0-2 0,0 19 3 15,-2 7-3-15,2-26 11 0,0 0-11 0,-3 34 11 16,-1 3-11-16,4-37 20 0,0 0-20 0,2 41 20 16,2-1-20-16,-4-40 22 0,0 0-22 0,5 36 23 0,0-3-23 15,-5-33 21-15,0 0-21 0,6 33 21 0,-3-2-21 16,-3-31 22-16,0 0-22 0,2 33 22 0,-2 3-22 15,0-36 22-15,0 0-22 0,0 37 23 0,0 3-23 16,0-40 20-16,0 0-20 0,0 36 21 0,0-8-21 16,0-28 26-16,0 0-26 0,-2 20 27 0,0-8-27 15,2-12 26-15,0 0-26 0,0 0 26 0,-1 4-26 16,1-4 25-16,0 0-25 0,0 0 26 0,-2-7-26 0,2 7 23 16,0 0-23-16,-4-16 23 0,-1-4-23 0,5 20 18 15,0 0-18-15,-9-25 19 0,0-7-19 0,9 32 15 16,0 0-15-16,-10-33 16 0,1-2-16 0,9 35 14 0,0 0-14 15,-11-36 15-15,1-2-15 0,10 38 13 0,0 0-13 16,-7-44 13-16,3-4-13 0,4 48 10 0,0 0-10 16,0-49 10-16,4-4-10 0,-4 53 14 0,0 0-14 15,5-43 14-15,0 13-14 0,-5 30 21 0,0 0-21 0,6-24 22 16,2 1-22-16,-8 23 23 0,0 0-23 0,11-20 24 16,1-5-24-16,-12 25 29 0,0 0-29 0,11-20 30 15,-2 4-30-15,-9 16 31 0,0 0-31 0,7-9 31 16,-7 9-31-16,0 0 29 0,0 0-29 0,12-8 29 15,-1 4-29-15,-11 4 25 0,0 0-25 0,14-7 25 16,2 6-25-16,-16 1 24 0,0 0-24 0,17 8 24 16,-3 13-24-16,-14-21 21 0,0 0-21 0,9 28 22 15,-9-1-22-15,0-27 19 0,0 0-19 0,-9 33 20 16,-8 4-20-16,17-37 18 0,0 0-18 0,-20 36 19 16,3 6-19-16,17-42 15 0,0 0-15 0,-16 39 16 0,2-7-16 15,14-32 10-15,0 0-10 0,-14 25 10 0,1-2-10 16,13-23 2-16,0 0-2 0,-14 17 2 0,2-8-2 15,12-9-1-15,0 0 1 0,-7 3 0 0,7-3 0 16,0 0-10-16,0 0 10 0,-5-8-9 0,3 1 9 16,0 2-1060-16</inkml:trace>
  <inkml:trace contextRef="#ctx0" brushRef="#br0" timeOffset="72676.39">32330 4084 415 0,'0'0'0'0,"0"0"0"0,20 0 0 16,-20 0 16-16,0 0-16 0,14 0 17 0,-4 0-17 15,-10 0 35-15,0 0-35 0,7-3 35 0,1 3-35 16,-8 0 27-16,0 0-27 0,7-4 28 0,-7 4-28 16,0 0 18-16,0 0-18 0,8-8 19 0,-8 8-19 15,0 0 10-15,0 0-10 0,2-9 11 0,-2 9-11 16,0 0-414-16</inkml:trace>
  <inkml:trace contextRef="#ctx0" brushRef="#br0" timeOffset="73009.32">32274 4169 348 0,'0'0'0'15,"0"0"0"-15,0 0 0 0,0 0 0 0,0 0 0 0,5 9 0 16,-3-1 0-16,-2-8 9 0,0 0-9 0,2 12 10 15,1 4-10-15,-3-16 26 0,0 0-26 0,4 15 27 16,-2 3-27-16,-2-18 37 0,0 0-37 0,1 24 38 16,1-3-38-16,-2-21 35 0,0 0-35 0,2 27 36 15,-2 5-36-15,0-32 40 0,0 0-40 0,-2 29 41 16,0-1-41-16,2-28 40 0,0 0-40 0,0 24 41 16,-1 0-41-16,1-24 34 0,0 0-34 0,-4 24 34 15,0-3-34-15,4-21 28 0,0 0-28 0,-3 16 28 16,-1-4-28-16,4-12 21 0,0 0-21 0,-1 12 21 0,-1-7-21 15,2-5 9-15,0 0-9 0,0 0 10 0,-2-5-10 16,0-4-625-16</inkml:trace>
  <inkml:trace contextRef="#ctx0" brushRef="#br0" timeOffset="73397.41">32195 4117 259 0,'0'0'0'0,"0"0"0"15,10-3 0-15,-10 3 11 0,0 0-11 0,7 0 11 16,-7 0-11-16,0 0 26 0,0 0-26 0,25-9 27 16,15-3-27-16,-40 12 34 0,0 0-34 0,41-12 35 15,-18 3-35-15,-23 9 51 0,0 0-51 0,16-7 51 16,3-2-51-16,-19 9 77 0,0 0-77 0,18-8 78 16,-8 4-78-16,-10 4 75 0,0 0-75 0,0 0 76 15,7-8-76-15,-7 8 59 0,0 0-59 0,0 0 59 16,-7-4-59-16,7 4 44 0,0 0-44 0,-14 5 44 0,-9 8-44 15,23-13 24-15,0 0-24 0,-24 19 25 0,1-2-25 16,23-17 6-16,0 0-6 0,-14 19 7 0,7-4-7 16,0 3-750-16</inkml:trace>
  <inkml:trace contextRef="#ctx0" brushRef="#br0" timeOffset="74075.03">32413 4290 281 0,'0'0'0'0,"0"0"0"16,0 0 0-16,0 0 0 0,0 0 0 0,0 0 0 15,0 0 0-15,0 0 0 0,0 0 0 0,0-7 0 16,0 7 0-16,0 0 10 0,0 0-10 0,6-12 10 0,-1 3-10 15,-5 9 38-15,0 0-38 0,7-8 39 0,-7 8-39 16,0 0 57-16,0 0-57 0,7-7 58 0,-7 7-58 16,0 0 54-16,0 0-54 0,16 7 55 0,0 7-55 15,-16-14 48-15,0 0-48 0,16 22 49 0,-8 2-49 16,-8-24 40-16,0 0-40 0,4 26 41 0,-8 5-41 16,4-31 37-16,0 0-37 0,-7 28 37 0,-3-2-37 15,10-26 28-15,0 0-28 0,-14 23 29 0,-8-10-29 16,22-13 22-16,0 0-22 0,-21 16 22 0,7-4-22 0,14-12 15 15,0 0-15-15,-12 12 15 0,1-3-15 0,11-9 12 16,0 0-12-16,-7 7 13 0,2 1-13 0,5-8 6 16,0 0-6-16,-4 7 7 0,3-1-7 0,1-6 3 0,0 0-3 15,0 0 3-15,3 12-3 0,-3-12 1 0,0 0-1 16,0 0 1-16,9 3-1 0,-9-3 0 0,0 0 0 16,9 4 0-16,1-4 0 0,-10 0 0 0,0 0 0 15,13 1 0-15,-1 3 0 0,-12-4 0 0,0 0 0 0,16 0 1 16,2 0-1-16,-18 0 4 0,0 0-4 0,15 0 5 15,-2 3-5-15,-13-3 19 0,0 0-19 0,10 4 19 16,1-4-19-16,-11 0 36 0,0 0-36 0,11 0 36 16,-3 0-36-16,-8 0 40 0,0 0-40 0,0 0 41 15,0 0-41-15,0 0 36 0,0 0-36 0,0 0 36 16,0-11-36-16,0 11 17 0,0 0-17 0,0 0 17 16,-1-12-17-16,-1 0-944 0</inkml:trace>
  <inkml:trace contextRef="#ctx0" brushRef="#br0" timeOffset="74536.75">32662 4069 281 0,'0'0'0'0,"0"0"8"0,0 0-8 0,12-4 9 16,-5 4-9-16,-7 0 32 0,0 0-32 0,7 0 33 16,6-9-33-16,-13 9 44 0,0 0-44 0,19-6 44 15,6 0-44-15,-25 6 69 0,0 0-69 0,25-3 69 16,-6 3-69-16,-19 0 73 0,0 0-73 0,14-4 74 15,-3 3-74-15,-11 1 50 0,0 0-50 0,8-4 51 16,0 4-51-16,-8 0 31 0,0 0-31 0,0 0 31 0,12-3-31 16,-12 3 16-16,0 0-16 0,0 0 16 0,9-4-16 15,-1 3-639-15</inkml:trace>
  <inkml:trace contextRef="#ctx0" brushRef="#br0" timeOffset="74792.61">32745 4259 333 0,'0'0'0'0,"0"0"10"0,0 0-10 15,23-5 10-15,-7 1-10 0,-16 4 9 0,0 0-9 16,12-3 10-16,-1-6-10 0,-11 9 7 0,0 0-7 0,8-9 8 15,3-1-8-15,-11 10 15 0,0 0-15 0,12-9 15 16,-1 1-15-16,-11 8 20 0,0 0-20 0,9-9 21 16,-2 6-21-16,-7 3 18 0,0 0-18 0,0 0 19 15,9-4-19-15,-1 1-312 0</inkml:trace>
  <inkml:trace contextRef="#ctx0" brushRef="#br0" timeOffset="75500.39">32653 4266 270 0,'0'0'0'0,"0"0"8"15,0 0-8-15,21-12 9 0,-3 1-9 0,-18 11 25 16,0 0-25-16,25-12 26 0,8 0-26 0,-33 12 32 0,0 0-32 16,32-9 33-16,-9 4-33 0,-23 5 46 0,0 0-46 15,17-7 46-15,1-1-46 0,-18 8 36 0,0 0-36 16,16-9 36-16,-5 2-36 0,-11 7 24 0,0 0-24 15,7-5 24-15,-2-2-24 0,0-2-402 0</inkml:trace>
  <inkml:trace contextRef="#ctx0" brushRef="#br0" timeOffset="75940.75">32988 3762 278 0,'0'12'0'0,"0"-12"17"15,0 0-17-15,0 52 18 0,2 9-18 0,-2-61 19 16,0 0-19-16,2 52 19 0,-2-7-19 0,0-45 16 0,0 0-16 16,-2 41 17-16,0-1-17 0,2-40 27 0,0 0-27 15,0 40 27-15,2 1-27 0,-2-41 29 0,0 0-29 16,2 47 29-16,0-5-29 0,-2-42 40 0,0 0-40 15,1 39 40-15,1-9-40 0,-2-30 38 0,0 0-38 16,-2 28 38-16,-1-13-38 0,3-15 36 0,0 0-36 0,-4 12 37 16,1-3-37-16,3-9 29 0,0 0-29 0,0 0 29 15,0 0-29-15,0 0 19 0,0 0-19 16,0 0 20-16,-4-17-20 0,1 1-557 0</inkml:trace>
  <inkml:trace contextRef="#ctx0" brushRef="#br0" timeOffset="76924.38">33489 3684 481 0,'0'0'0'0,"0"0"29"0,0 0-29 16,-10-3 29-16,-1 6-29 0,11-3 29 0,0 0-29 0,-9 6 29 16,0-3-29-16,9-3 26 0,0 0-26 0,-10 3 26 15,-1 3-26-15,11-6 29 0,0 0-29 0,-10 7 30 16,-3-2-30-16,13-5 28 0,0 0-28 0,-16 3 28 16,-1 1-28-16,17-4 24 0,0 0-24 0,-18 0 24 15,2 1-24-15,16-1 21 0,0 0-21 0,-17 4 22 16,-3 3-22-16,20-7 17 0,0 0-17 0,-19 5 18 15,1 2-18-15,18-7 8 0,0 0-8 0,-19 5 8 16,-4-1-8-16,23-4 3 0,0 0-3 0,-20 8 4 16,5 4-4-16,15-12 1 0,0 0-1 0,-15 12 1 15,7-5-1-15,8-7 1 0,0 0-1 0,-9 6 2 0,-2 2-2 16,11-8 3-16,0 0-3 0,-9 11 3 0,4 1-3 16,5-12 6-16,0 0-6 0,-3 12 6 0,-1 5-6 15,4-17 8-15,0 0-8 0,-3 19 9 0,-1 2-9 16,4-21 11-16,0 0-11 0,-2 21 11 0,2-6-11 15,0-15 14-15,0 0-14 0,4 16 15 0,-1 1-15 16,-3-17 17-16,0 0-17 0,6 16 17 0,-1-4-17 16,-5-12 19-16,0 0-19 0,3 12 20 0,-3 0-20 0,0-12 26 15,0 0-26-15,0 12 27 0,0 0-27 0,0-12 26 16,0 0-26-16,0 12 27 0,0-6-27 0,0-6 26 16,0 0-26-16,0 0 26 0,0 0-26 0,0 0 23 15,0 0-23-15,7 3 23 0,-7-3-23 0,0 0 23 0,0 0-23 16,8-5 23-16,-8 5-23 0,0 0 20 0,0 0-20 15,7-7 21-15,-7 7-21 0,0 0 19 0,0 0-19 16,8-5 20-16,-1 1-20 0,-7 4 20 0,0 0-20 16,8-3 20-16,-8 3-20 0,0 0 17 0,0 0-17 0,10 0 17 15,1-4-17-15,-11 4 18 0,0 0-18 0,14-1 19 16,5 1-19-16,-19 0 16 0,0 0-16 0,23 1 16 16,0 3-16-16,-23-4 12 0,0 0-12 0,19 3 12 15,-4-3-12-15,-15 0 10 0,0 0-10 0,14 0 11 16,2 9-11-16,-16-9 13 0,0 0-13 0,17 7 13 15,-1 2-13-15,-16-9 14 0,0 0-14 0,14 8 14 16,-3 8-14-16,-11-16 14 0,0 0-14 0,9 15 15 16,-4-1-15-16,-5-14 17 0,0 0-17 0,2 19 18 15,-2 2-18-15,0-21 17 0,0 0-17 0,-4 24 17 16,-3 4-17-16,7-28 17 0,0 0-17 0,-11 28 17 0,-4-2-17 16,15-26 17-16,0 0-17 0,-22 22 17 0,-4-1-17 15,26-21 14-15,0 0-14 0,-30 17 15 0,-5-1-15 16,35-16 11-16,0 0-11 0,-36 8 11 0,3-1-11 15,33-7 10-15,0 0-10 0,-34 4 10 0,1-8-10 16,33 4 3-16,0 0-3 0,-30-3 4 0,5-6-4 16,25 9 0-16,0 0 0 0,-19-8 1 0,5-5-1 15,14 13-5-15,0 0 5 0,-7-7-5 0,7 7 5 0,0 0-1353 16</inkml:trace>
  <inkml:trace contextRef="#ctx0" brushRef="#br0" timeOffset="82971.41">26848 2149 348 0,'0'0'0'0,"0"0"0"0,0 0 0 15,0 0 4-15,0 0-4 0,0 0 4 0,-5 18-4 16,5-18 18-16,0 0-18 0,0 0 19 0,-12 15-19 15,12-15 23-15,0 0-23 0,-4 9 24 0,-1 3-24 16,5-12 15-16,0 0-15 0,-2 19 16 0,-2 2-16 16,4-21 15-16,0 0-15 0,-3 27 15 0,-1 3-15 0,4-30 13 15,0 0-13-15,-1 33 13 0,-1 3-13 0,2-36 16 0,0 0-16 16,-2 40 17-16,0 5-17 0,2-45 19 16,0 0-19-16,-1 47 20 0,1-6-20 0,0-41 16 0,0 0-16 15,3 40 17-15,-1-4-17 0,-2-36 16 0,0 0-16 16,0 33 17-16,0-2-17 0,0-31 16 0,0 0-16 15,0 25 17-15,0-5-17 0,0-20 18 0,0 0-18 16,2 18 18-16,-1-3-18 0,-1-15 16 0,0 0-16 0,4 16 16 16,-2-8-16-16,-2-8 15 0,0 0-15 0,1 13 16 15,-1 2-16-15,0-15 8 0,0 0-8 0,0 16 9 16,0-4-9-16,0-12 5 0,0 0-5 0,0 17 6 16,0 11-6-16,0-28 3 0,0 0-3 0,0 28 3 15,0-3-3-15,0-25 1 0,0 0-1 0,0 25 2 16,2-3-2-16,-2-22 1 0,0 0-1 0,2 21 1 15,1-4-1-15,-3-17 1 0,0 0-1 0,6 19 1 16,4 2-1-16,-10-21 2 0,0 0-2 0,9 19 3 16,-4-7-3-16,-5-12 4 0,0 0-4 0,8 14 4 15,2 5-4-15,-10-19 6 0,0 0-6 0,9 16 6 0,-4-4-6 16,-5-12 7-16,0 0-7 0,4 12 7 0,-1 5-7 16,-3-17 8-16,0 0-8 0,4 18 9 0,-2 1-9 15,-2-19 12-15,0 0-12 0,0 15 12 0,0-6-12 16,0-9 13-16,0 0-13 0,0 12 14 0,0-3-14 15,0-9 11-15,0 0-11 0,0 12 11 0,0 3-11 16,0-15 9-16,0 0-9 0,-2 16 9 0,-4 5-9 16,6-21 4-16,0 0-4 0,-7 27 5 0,2-1-5 0,5-26 2 15,0 0-2-15,-2 28 2 0,1 0-2 0,1-28 0 16,0 0 0-16,0 20 1 0,0 1-1 0,0-21 0 16,0 0 0-16,0 19 1 0,0-2-1 0,0-17 0 0,0 0 0 15,0 16 1-15,1 0-1 0,-1-16 1 0,0 0-1 16,2 15 2-16,-2 3-2 0,0-18 4 0,0 0-4 15,2 15 5-15,0 2-5 0,-2-17 8 0,0 0-8 16,1 19 9-16,1-3-9 0,-2-16 11 0,0 0-11 0,2 17 11 16,0-5-11-16,-2-12 8 0,0 0-8 0,3 13 8 15,1-1-8-15,-4-12 6 0,0 0-6 0,2 12 7 16,-2 7-7-16,0-19 5 0,0 0-5 0,0 21 5 16,0 3-5-16,0-24 4 0,0 0-4 0,-2 28 4 15,-4 1-4-15,6-29 2 0,0 0-2 0,-7 28 2 16,2 1-2-16,5-29 1 0,0 0-1 0,-3 28 1 15,-1-4-1-15,4-24-1 0,0 0 1 0,-3 24-1 16,-1-5 1-16,4-19-7 0,0 0 7 0,-2 18-7 16,1 1 7-16,1-19-17 0,0 0 17 0,-2 12-16 15,2-7 16-15,0-5-26 0,0 0 26 0,2 7-26 0,-1 1 26 16,-1-8-33-16,0 0 33 0,2 9-33 0,-2-9 33 16,0 0-40-16,0 0 40 0,4 12-40 0,-4-5 40 15,0-7-38-15,0 0 38 0,1 9-37 0,-1 3 37 16,0-12-33-16,0 0 33 0,-1 12-32 0,1 0 32 15,0-12-22-15,0 0 22 0,-4 9-22 0,2-2 22 16,2-7-14-16,0 0 14 0,-1 12-13 0,-3 0 13 16,4-12-8-16,0 0 8 0,-4 12-8 0,4 0 8 0,0-12-6 15,0 0 6-15,0 9-5 0,0-1 5 0,0-8-4 16,0 0 4-16,4 13-4 0,0-1 4 0,-4-12-4 16,0 0 4-16,3 7-3 0,1 1 3 0,-4-8-3 15,0 0 3-15,3 9-3 0,-3-9 3 0,0 0-5 0,0 0 5 16,7 12-4-16,-3-5 4 0,-4-7-6 0,0 0 6 15,1 14-6-15,-1 1 6 0,0-15-7 0,0 0 7 16,0 12-7-16,2 1 7 0,-2-13-4 0,0 0 4 0,2 8-4 16,0 3 4-16,-2-11-1 0,0 0 1 0,1 8-1 15,1 1 1-15,-2-9 0 0,0 0 0 0,2 12 0 16,0-5 0-16,-2-7 0 0,0 0 0 0,2 9 1 16,-2 3-1-16,0-12 1 0,0 0-1 0,-2 15 2 15,0 3-2-15,2-18 2 0,0 0-2 0,-2 12 3 16,-1-5-3-16,3-7 2 0,0 0-2 0,0 0 2 15,-6 8-2-15,6-8 1 0,0 0-1 0,0 9 2 16,2-2-2-16,-2-7 1 0,0 0-1 0,2 12 2 16,-2-3-2-16,0-9 0 0,0 0 0 0,0 12 1 15,2 0-1-15,-2-12 0 0,0 0 0 0,1 15 1 16,-1 3-1-16,0-18 0 0,0 0 0 0,-1 12 1 0,1 0-1 16,0-12 0-16,0 0 0 0,3 7 0 0,1 2 0 15,-4-9 0-15,0 0 0 0,0 0 0 0,5 8 0 16,-5-8 0-16,0 0 0 0,0 0 1 0,5 12-1 15,-5-12 1-15,0 0-1 0,2 16 1 0,-4 8-1 16,2-24 1-16,0 0-1 0,-5 28 2 0,-4-4-2 16,9-24 1-16,0 0-1 0,-10 24 1 0,-1 0-1 0,11-24 1 15,0 0-1-15,-10 25 1 0,-1-5-1 0,11-20 2 16,0 0-2-16,-11 18 2 0,6-3-2 0,5-15 0 16,0 0 0-16,-2 16 1 0,4-4-1 0,-2-12 0 15,0 0 0-15,4 12 1 0,1-3-1 0,-5-9 0 16,0 0 0-16,7 8 0 0,-4 3 0 0,-3-11 0 0,0 0 0 15,4 10 0-15,-2 1 0 0,-2-11-1 0,0 0 1 16,2 8 0-16,1 1 0 0,-3-9-2 0,0 0 2 16,4 12-2-16,-1 4 2 0,-3-16-3 0,0 0 3 15,2 19-3-15,-2 1 3 0,0-20-5 0,0 0 5 0,-2 21-5 16,-1-2 5-16,3-19-8 0,0 0 8 0,-4 21-7 16,1 3 7-16,3-24-10 0,0 0 10 0,-4 21-9 15,2 0 9-15,2-21-7 0,0 0 7 0,0 22-7 16,2 4 7-16,-2-26-5 0,0 0 5 0,2 31-4 15,-2-1 4-15,0-30-2 0,0 0 2 0,2 31-2 16,5-10 2-16,-7-21-1 0,0 0 1 0,3 24 0 16,2 0 0-16,-5-24 0 0,0 0 0 0,6 24 0 15,-1 1 0-15,-5-25 1 0,0 0-1 0,7 24 2 16,2 4-2-16,-9-28 5 0,0 0-5 0,10 36 5 16,5 2-5-16,-15-38 7 0,0 0-7 0,17 43 7 0,4-6-7 15,1-1-342-15</inkml:trace>
  <inkml:trace contextRef="#ctx0" brushRef="#br0" timeOffset="92835.9">25566 4380 102 0,'0'0'0'0,"0"0"0"0,-9 31 0 16,9-31 0-16,0 0 0 0,-7 30 0 0,2-3 0 16,5-27 7-16,0 0-7 0,-7 25 7 0,1-5-7 15,6-20 19-15,0 0-19 0,-1 12 20 0,1 1-20 0,0-13 19 16,0 0-19-16,0 6 20 0,0-6-20 15,0 0 18-15,0 0-18 0,0 0 18 0,8-3-18 0,-8 3 17 16,0 0-17-16,11-12 18 0,7-9-18 0,-18 21 18 16,0 0-18-16,19-24 19 0,-3 0-19 0,-16 24 20 15,0 0-20-15,10-19 20 0,-3 1-20 0,-7 18 17 16,0 0-17-16,6-12 17 0,-6 0-17 0,0 12 18 0,0 0-18 16,0-7 19-16,0 7-19 0,0 0 18 0,0 0-18 15,0 0 18-15,-14-3-18 0,14 3 19 0,0 0-19 16,-11 3 20-16,4 1-20 0,7-4 21 0,0 0-21 0,-7 8 21 15,-4 4-21-15,11-12 20 0,0 0-20 0,-10 16 20 16,3 0-20-16,7-16 16 0,0 0-16 0,-4 8 17 16,4-8-17-16,0 0 11 0,0 0-11 0,4 9 11 15,-4-9-11-15,0 0 6 0,0 0-6 0,7 3 7 16,-7-3-7-16,0 0 4 0,0 0-4 0,10-3 4 16,4-9-4-16,-14 12 5 0,0 0-5 0,20-16 5 15,3-1-5-15,-23 17 10 0,0 0-10 0,19-24 11 16,-5 3-11-16,-14 21 19 0,0 0-19 0,11-24 19 15,-8 8-19-15,-3 16 20 0,0 0-20 0,0-12 20 16,0 3-20-16,0 9 22 0,0 0-22 0,0-10 22 0,-1 1-22 16,1 9 18-16,0 0-18 0,-7-3 19 0,-2 10-19 15,9-7 15-15,0 0-15 0,-11 12 16 0,-1 5-16 16,12-17 13-16,0 0-13 0,-12 24 13 0,3 1-13 16,9-25 10-16,0 0-10 0,-7 22 10 0,3-5-10 15,4-17 7-15,0 0-7 0,0 16 8 0,2-11-8 16,-2-5 7-16,0 0-7 0,0 0 8 0,0 0-8 15,0 0 6-15,0 0-6 0,10 7 6 0,-1-10-6 0,-9 3 2 16,0 0-2-16,14-12 2 0,9-13-2 0,-23 25 0 16,0 0 0-16,22-24 0 0,-10 8 0 0,-12 16 0 15,0 0 0-15,9-13 1 0,-2 1-1 0,-7 12 0 16,0 0 0-16,5-16 0 0,-1 7 0 0,-4 9 0 0,0 0 0 16,1-7 0-16,-1 7 0 0,0 0-1 0,0 0 1 15,0 0 0-15,-12-3 0 0,12 3-1 0,0 0 1 16,-12 10 0-16,-4 8 0 0,16-18-1 0,0 0 1 0,-16 19-1 15,4 5 1-15,12-24-1 0,0 0 1 0,-11 21-1 16,0-6 1-16,11-15 0 0,0 0 0 0,-8 14 0 16,-1 2 0-16,9-16 0 0,0 0 0 0,-6 12 0 15,6-12 0-15,0 0 1 0,0 0-1 0,4 7 2 16,-4-7-2-16,0 0 1 0,0 0-1 0,12-4 2 16,6-4-2-16,-18 8 1 0,0 0-1 0,25-16 1 15,3-5-1-15,-28 21 0 0,0 0 0 0,26-22 0 16,-6 1 0-16,-20 21-2 0,0 0 2 0,14-24-2 15,-4 6 2-15,-10 18-4 0,0 0 4 0,4-12-4 16,-1 2 4-16,-3 10-5 0,0 0 5 0,0 0-4 0,0 0 4 16,0 0-3-16,0 0 3 0,-12 3-3 0,-2 9 3 15,14-12-2-15,0 0 2 0,-18 21-1 0,3 7 1 16,15-28 0-16,0 0 0 0,-16 24 0 0,0-5 0 16,16-19 0-16,0 0 0 0,-14 18 0 0,7-6 0 15,7-12 0-15,0 0 0 0,-4 7 0 0,4-7 0 16,0 0 0-16,0 0 0 0,-2 8 1 0,2-8-1 15,0 0 0-15,0 0 0 0,0 0 1 0,0 0-1 0,0 0 0 16,0 0 0-16,0 0 1 0,7-3-1 16,-7 3 2-16,0 0-2 0,0 0 2 0,13-9-2 0,-13 9 2 15,0 0-2-15,7-3 2 0,-7 3-2 0,0 0 2 16,0 0-2-16,0 0 3 0,7-9-3 0,-7 9 2 0,0 0-2 16,0 0 2-16,0 0-2 0,0 0 1 0,0 0-1 15,0 0 2-15,0 0-2 0,0 0 1 0,0 0-1 16,-9 9 2-16,-3-1-2 0,12-8 2 0,0 0-2 15,-13 11 2-15,4-6-2 0,9-5 3 0,0 0-3 0,0 0 3 16,-8 8-3-16,8-8 4 0,0 0-4 0,0 0 4 16,0 0-4-16,0 0 5 0,0 0-5 0,7 7 5 15,-7-7-5-15,0 0 6 0,0 0-6 0,0 0 6 16,12-7-6-16,-12 7 5 0,0 0-5 0,9-5 5 16,0-3-5-16,-9 8 3 0,0 0-3 0,7-4 4 15,-7 4-4-15,0 0 2 0,0 0-2 0,0 0 2 16,5-8-2-16,-5 8 1 0,0 0-1 0,0 0 2 15,0-7-2-15,0 7 1 0,0 0-1 0,0 0 1 16,-9 0-1-16,9 0 1 0,0 0-1 0,-9 7 2 16,-5-2-2-16,14-5 1 0,0 0-1 0,-12 7 1 0,3 1-1 15,9-8 1-15,0 0-1 0,-7 4 2 0,7-4-2 16,0 0 0-16,0 0 0 0,-5 12 0 0,5-12 0 16,0 0 0-16,0 0 0 0,-7 9 0 0,7-9 0 15,0 0-1-15,0 0 1 0,0 0-1 0,0 0 1 16,0 0-3-16,0 0 3 0,0 0-2 0,7-4 2 15,-7 4-4-15,0 0 4 0,0 0-3 0,0 0 3 0,0 0-5 16,0 0 5-16,0 0-4 0,7-5 4 16,-7 5-1-16,0 0 1 0,0 0-1 0,5-7 1 0,-5 7 0 15,0 0 0-15,0 0 0 0,2-5 0 0,-2 5 0 0,0 0 0 16,0 0 0-16,-9-7 0 0,9 7 1 0,0 0-1 16,-11 3 1-16,1 2-1 0,10-5 2 0,0 0-2 15,-11 11 2-15,-1-2-2 0,12-9 4 0,0 0-4 16,-12 5 4-16,3 2-4 0,9-7 5 0,0 0-5 15,0 0 6-15,-9 12-6 0,9-12 3 0,0 0-3 16,0 0 3-16,0 0-3 0,0 0 1 0,0 0-1 0,4 3 1 16,-4-3-1-16,0 0 0 0,0 0 0 0,0 0 0 15,7-3 0-15,-7 3 0 0,0 0 0 0,0 0 0 16,17-7 0-16,-17 7-2 0,0 0 2 0,11-2-2 16,-1 11 2-16,1-1-717 0</inkml:trace>
  <inkml:trace contextRef="#ctx0" brushRef="#br0" timeOffset="147234.4">32083 5204 203 0,'0'0'0'0,"0"0"0"0,0 0 0 0,0 0 4 16,0 0-4-16,0 0 4 0,0 0-4 15,0 0 33-15,0 0-33 0,20 7 34 0,-13-7-34 0,-7 0 54 0,0 0-54 16,0 0 55-16,10 0-55 0,-10 0 42 0,0 0-42 16,7-2 42-16,-7 2-42 0,0 0 25 15,0 0-25-15,15-10 25 0,2-3-25 0,-17 13 18 0,0 0-18 16,25-19 19-16,3-1-19 0,-28 20 25 0,0 0-25 0,25-25 25 16,-11 10-25-16,-14 15 30 0,0 0-30 15,11-16 30-15,-1 2-30 0,-10 14 34 0,0 0-34 0,11-15 35 16,-1-1-35-16,-10 16 41 0,0 0-41 0,7-17 41 15,-5-2-41-15,-2 19 41 0,0 0-41 0,0-17 41 16,-3 1-41-16,3 16 34 0,0 0-34 0,-6-12 35 16,-3 2-35-16,9 10 31 0,0 0-31 0,-10-6 31 15,-2 6-31-15,12 0 23 0,0 0-23 0,-15 0 23 16,3 0-23-16,12 0 18 0,0 0-18 0,-11 0 18 16,4-3-18-16,7 3 13 0,0 0-13 0,0 0 13 15,-10-2-13-15,10 2 8 0,0 0-8 0,0 0 8 16,-11 0-8-16,11 0 6 0,0 0-6 0,0 0 6 0,-12 11-6 15,12-11 7-15,0 0-7 0,-7 10 7 0,-2 2-7 16,9-12 6-16,0 0-6 0,-11 14 6 0,-1 0-6 16,12-14 7-16,0 0-7 0,-9 21 7 0,0 3-7 15,9-24 12-15,0 0-12 0,-7 26 13 0,4 8-13 16,3-34 16-16,0 0-16 0,-4 37 16 0,1-4-16 16,3-33 17-16,0 0-17 0,-4 36 17 0,1-3-17 15,3-33 17-15,0 0-17 0,-2 31 17 0,0-5-17 0,2-26 13 16,0 0-13-16,-2 26 13 0,2-4-13 0,0-22 8 15,0 0-8-15,4 23 9 0,3-2-9 0,-7-21 6 16,0 0-6-16,9 17 7 0,1-2-7 0,-10-15 5 0,0 0-5 16,11 13 5-16,-2-5-5 0,-9-8 3 0,0 0-3 15,10 7 3-15,-2-3-3 0,-8-4 3 0,0 0-3 16,7 0 3-16,5-4-3 0,-12 4 1 0,0 0-1 16,12-7 1-16,-1 2-1 0,-11 5 0 0,0 0 0 0,7-3 0 15,-7 3 0-15,0 0-2 0,0 0 2 0,7-4-1 16,-7 4 1-16,0 0-998 0</inkml:trace>
  <inkml:trace contextRef="#ctx0" brushRef="#br0" timeOffset="147682.07">32253 5320 337 0,'0'0'0'16,"0"0"0"-16,7 5 0 0,-7-5 8 0,0 0-8 16,0 0 9-16,12 3-9 0,-12-3 20 0,0 0-20 15,7 0 20-15,2 0-20 0,-9 0 19 0,0 0-19 0,16 0 20 16,12-3-20-16,-28 3 30 0,0 0-30 0,28 0 31 15,-7-5-31-15,-21 5 53 0,0 0-53 0,18-4 54 16,0 1-54-16,-18 3 46 0,0 0-46 0,17 0 46 16,-8 0-46-16,-9 0 25 0,0 0-25 0,0 0 25 15,9-4-25-15,-9 4 8 0,0 0-8 0,0 0 8 16,9-3-8-16,0 1-510 0</inkml:trace>
  <inkml:trace contextRef="#ctx0" brushRef="#br0" timeOffset="148017.12">32366 5356 460 0,'0'0'0'0,"0"0"0"0,0-7 0 0,0 7 0 16,0 0 0-16,0 0 0 0,0 0 0 0,0 0 6 15,0 0-6-15,0 0 6 0,7-3-6 0,-7 3 13 16,0 0-13-16,0 0 13 0,0 0-13 0,0 0 18 0,0 0-18 16,7-2 18-16,-6 12-18 0,-1-10 21 15,0 0-21-15,2 16 21 0,2 3-21 0,-4-19 27 0,0 0-27 16,3 26 28-16,1 9-28 0,-4-35 32 0,0 0-32 16,2 41 33-16,-2 6-33 0,0-47 39 0,0 0-39 15,1 50 39-15,5-5-39 0,-6-45 34 0,0 0-34 16,5 36 34-16,-3-8-34 0,-2-28 25 0,0 0-25 0,-2 22 26 15,0-4-26-15,2-18 13 0,0 0-13 0,0 8 14 16,0 1-14-16,0 1-630 0</inkml:trace>
  <inkml:trace contextRef="#ctx0" brushRef="#br0" timeOffset="148732.87">32498 5527 247 0,'0'0'0'0,"0"0"0"0,-11-5 0 0,11 5 10 16,0 0-10-16,-7-7 11 0,7 2-11 0,0 5 23 16,0 0-23-16,4-9 24 0,1 3-24 0,-5 6 34 0,0 0-34 15,7-13 35-15,0 1-35 0,-7 12 35 0,0 0-35 16,5-12 35-16,1 4-35 0,-6 8 43 0,0 0-43 16,7-11 44-16,0 6-44 0,-7 5 42 0,0 0-42 15,7-7 42-15,-7 7-42 0,0 0 38 0,0 0-38 0,9-5 39 16,-9 5-39-16,0 0 36 0,0 0-36 0,5-9 37 15,2 9-37-15,-7 0 34 0,0 0-34 0,11 0 34 16,5 9-34-16,-16-9 30 0,0 0-30 0,17 15 30 16,-6 1-30-16,-11-16 25 0,0 0-25 0,5 21 26 15,-3 0-26-15,-2-21 22 0,0 0-22 0,0 24 22 16,-4 0-22-16,4-24 19 0,0 0-19 0,-5 28 20 16,-4-2-20-16,9-26 16 0,0 0-16 0,-9 26 17 15,2-4-17-15,7-22 14 0,0 0-14 0,-8 23 14 16,-5-6-14-16,13-17 12 0,0 0-12 0,-10 19 12 15,3-5-12-15,7-14 6 0,0 0-6 0,-6 14 7 0,-3-4-7 16,9-10 5-16,0 0-5 0,-7 10 5 0,4-4-5 16,3-6 3-16,0 0-3 0,0 0 3 0,-4 10-3 15,4-10 3-15,0 0-3 0,0 0 3 0,2 10-3 16,-2-10 3-16,0 0-3 0,0 0 4 0,7 12-4 16,-7-12 4-16,0 0-4 0,4 7 4 0,-4-7-4 15,0 0 5-15,0 0-5 0,8 7 5 0,1-2-5 16,-9-5 4-16,0 0-4 0,9 4 5 0,0-2-5 0,-9-2 5 15,0 0-5-15,9 3 5 0,0 1-5 0,-9-4 6 16,0 0-6-16,7 3 7 0,-7-3-7 0,0 0 9 16,0 0-9-16,12 2 10 0,-3 0-10 0,-9-2 8 0,0 0-8 15,9 1 9-15,-1 3-9 0,-8-4 7 0,0 0-7 16,9 0 8-16,0 3-8 0,-9-3 10 0,0 0-10 16,9 0 10-16,-2 2-10 0,-7-2 4 0,0 0-4 15,0 0 5-15,9 3-5 0,-9-3 0 0,0 0 0 16,0 0 1-16,2 7-1 0,-1 2-912 0</inkml:trace>
  <inkml:trace contextRef="#ctx0" brushRef="#br0" timeOffset="149364.01">32639 5231 467 0,'0'0'0'0,"0"0"6"0,0 0-6 0,23-10 7 16,-9 1-7-16,-14 9 2 0,0 0-2 0,23-8 2 0,12-1-2 15,-35 9 13-15,0 0-13 0,34-12 14 0,-15 5-14 16,-19 7 34-16,0 0-34 0,18-3 35 0,-1 3-35 16,-17 0 54-16,0 0-54 0,16 0 55 0,-7 0-55 15,-9 0 42-15,0 0-42 0,7-2 43 0,-7 2-43 16,0 0 33-16,0 0-33 0,11-4 33 0,-4 4-33 15,0 0-570-15</inkml:trace>
  <inkml:trace contextRef="#ctx0" brushRef="#br0" timeOffset="149752.5">32752 5349 540 0,'0'0'0'0,"0"0"28"0,0 0-28 0,25-3 29 0,1 1-29 15,-26 2 23-15,0 0-23 0,25 0 24 0,-4 0-24 16,-21 0 19-16,0 0-19 0,21 0 20 0,-2 2-20 16,-19-2 18-16,0 0-18 0,16 3 19 0,-3 2-19 15,-13-5 19-15,0 0-19 0,10 7 20 0,-3-3-20 16,-7-4 17-16,0 0-17 0,0 0 17 0,0 0-17 15,0 0 14-15,0 0-14 0,0 0 15 0,-7 3-15 16,0 2-557-16</inkml:trace>
  <inkml:trace contextRef="#ctx0" brushRef="#br0" timeOffset="150488.56">32681 5349 338 0,'0'0'0'0,"0"0"5"0,0 0-5 0,-12 12 5 16,3 0-5-16,9-12 9 0,0 0-9 0,-3 7 10 16,3-7-10-16,0 0 10 0,0 0-10 0,1 9 11 15,-1-9-11-15,0 0 15 0,0 0-15 0,0 0 16 16,9 0-16-16,-9 0 14 0,0 0-14 0,7 0 15 15,13-7-15-15,-20 7 17 0,0 0-17 0,24-5 17 16,1-2-17-16,-25 7 21 0,0 0-21 0,25-4 22 16,-2 3-22-16,-23 1 33 0,0 0-33 0,17 0 33 15,-4-4-33-15,-13 4 34 0,0 0-34 0,9 0 34 16,-2 0-34-16,-7 0 40 0,0 0-40 0,0 0 41 0,12 0-41 16,-12 0 38-16,0 0-38 0,7 0 38 0,-7 0-38 15,0 0 29-15,0 0-29 0,7 0 30 0,-7 0-30 16,0 0 20-16,0 0-20 0,-2 5 20 0,2-5-20 15,0 0-627-15</inkml:trace>
  <inkml:trace contextRef="#ctx0" brushRef="#br0" timeOffset="150758.26">32766 5183 248 0,'0'0'0'0,"0"0"-126"0</inkml:trace>
  <inkml:trace contextRef="#ctx0" brushRef="#br0" timeOffset="154448.06">33189 5015 113 0,'0'0'0'0,"0"0"0"15,0 0 0-15,0 0 1 16,0 0 0-16,0 0 1 15,16 4 8-15,-16-4 0 16,0 0 8-16,0 0 0 16,-5 0 4-16,5 0 0 15,0 0 2-15,0 0 0 16,0 0-3-16,0 0 1 16,0 0-4-16,0 0 0 15,0 0-1-15,0 0 0 16,0 0-1-16,0 0 0 0,0 0-4 15,0 0 1-15,0 0-2 16,0 0 0-16,0 0-6 16,0 0 0-16,0 0-4 15,0 0 0-15,0 0-1 16,0 0 1-16,0 0-1 16,0 0 0-16,0 0 0 15,0 0 1-15,0 0 0 16,0 0 1-16,2 7 0 15,-2-7 1-15,0 0 2 16,0 0 0-16,0 0 3 0,-7 3 0 16,7-3 4-16,0 0 1 15,0 0 3-15,-9-3 0 16,9 3 5-16,-13-4 1 16,6 4 5-16,7 0 1 15,-7-15 5-15,4 6 0 16,-2-3-33-16,5 12 33 0,0 0-33 0,-6-12 34 15,6 12-34-15,0 0 30 0,0 0-30 0,0-9 31 16,2 0-31-16,-2 9 28 0,0 0-28 0,4-7 29 16,-1 0-29-16,-3 7 19 0,0 0-19 0,4-5 20 15,-4 5-20-15,0 0 15 0,0 0-15 0,10-12 16 16,-10 12-16-16,0 0 17 0,0 0-17 0,9-8 17 16,-9 8-17-16,0 0 20 0,0 0-20 0,0 0 21 15,7-7-21-15,-7 7 22 0,0 0-22 0,0 0 22 0,7-6-22 16,-7 6 18-16,0 0-18 0,0 0 19 15,7 0-19-15,-7 0 14 0,0 0-14 0,0 0 14 0,7-7-14 16,-7 7 10-16,0 0-10 0,7 0 11 0,0-1-11 16,-7 1 10-16,0 0-10 0,7-2 11 0,-7 2-11 15,0 0 10-15,0 0-10 0,9 0 10 0,-9 0-10 16,0 0 9-16,0 0-9 0,0 0 10 0,0 0-10 16,0 0 6-16,0 0-6 0,0 0 7 0,0 0-7 15,0 0 4-15,0 0-4 0,7 0 4 0,-7 0-4 0,0 0 1 16,0 0-1-16,7-2 2 0,-7 2-2 0,0 0 0 15,0 0 0-15,7-3 1 0,-7 3-1 0,0 0 0 16,0 0 0-16,13 0 0 0,-6 0 0 0,-7 0 0 0,0 0 0 16,7 0 0-16,2 0 0 0,-9 0 0 0,0 0 0 15,10 0 0-15,1 0 0 0,-11 0 1 0,0 0-1 16,10 3 1-16,1-1-1 0,-11-2 3 0,0 0-3 16,11 3 4-16,-3 1-4 0,-8-4 7 0,0 0-7 0,7 0 7 15,0 0-7-15,-7 0 10 0,0 0-10 0,8 0 10 16,-8 0-10-16,0 0 12 0,0 0-12 0,8 0 12 15,-8 0-12-15,0 0 11 0,0 0-11 0,0 0 12 16,0 0-12-16,0 0 12 0,0 0-12 0,-7 3 13 16,0-1-13-16,7-2 13 0,0 0-13 0,0 0 14 15,-9 4-14-15,9-4 12 0,0 0-12 0,0 0 13 16,-7 3-13-16,7-3 11 0,0 0-11 0,0 0 12 16,-7 0-12-16,7 0 9 0,0 0-9 0,0 0 9 15,-7-7-9-15,7 7 8 0,0 0-8 0,0 0 9 0,-7-2-9 16,7 2 6-16,0 0-6 0,0 0 7 0,-7 0-7 15,7 0 6-15,0 0-6 0,0 0 7 0,0 0-7 16,0 0 7-16,0 0-7 0,0 0 7 0,-7 6-7 16,7-6 7-16,0 0-7 0,0 0 7 0,0 0-7 15,0 0 7-15,0 0-7 0,0 0 7 0,-7 3-7 16,7-3 6-16,0 0-6 0,0 0 6 0,0 0-6 16,0 0 6-16,0 0-6 0,0 0 7 0,-7-7-7 15,7 7 4-15,0 0-4 0,0 0 4 0,0 0-4 0,0 0 2 16,0 0-2-16,0 7 3 0,0-7-3 0,0 0 3 15,0 0-3-15,0 0 3 0,0 0-3 0,0 0 1 16,0 0-1-16,0 0 1 0,0 0-1 0,0 0 0 0,0 0 0 16,0 0 1-16,0 0-1 0,0 0 0 15,0 0 0-15,0 0 0 0,0 0 0 0,0 0 0 0,0 0 0 16,0 0 0-16,0 0 0 0,0 0 0 0,0 0 0 16,0 0 0-16,0 0 0 0,0 0-1 0,0 0 1 15,0 0 0-15,0-7 0 0,0 7-1 0,0 0 1 0,0 0 0 16,0 0 0-16,0 0-1 0,0 0 1 0,0 0 0 15,0 0 0-15,0 0 0 0,0 0 0 0,0 0 0 16,0 0 0-16,0 0 0 0,0 0 0 0,0 0 0 16,0 0 0-16,0 0 0 0,0 0 0 0,-9 7 0 15,9-7 0-15,0 0 0 0,0 0 0 0,0 0 0 16,-10 4 0-16,10-4 0 0,0 0 0 0,-7 0 0 16,-1 0 0-16,8 0-1 0,0 0 1 0,-7 0 0 15,0 0 0-15,7 0-1 0,0 0 1 0,-8 1 0 16,-5 6 0-16,13-7 0 0,0 0 0 0,-12 5 0 15,-1-1 0-15,13-4 0 0,0 0 0 0,-8 3 0 0,1-3 0 16,7 0 0-16,0 0 0 0,-7 0 0 0,0 0 0 16,7 0 0-16,0 0 0 0,0 0 0 0,-9 0 0 15,9 0 0-15,0 0 0 0,0 0 0 0,0 0 0 16,0 0 0-16,0 0 0 0,0 0 0 0,1-8 0 16,-1 8 0-16,0 0 0 0,0 0 0 0,8-9 0 15,-8 9 0-15,0 0 0 0,0 0 0 0,7-7 0 16,-7 7 0-16,0 0 0 0,7-5 0 0,3-2 0 0,-10 7 0 15,0 0 0-15,16-9 0 0,2 1 0 0,-18 8 1 16,0 0-1-16,17-4 1 0,3 4-1 0,-20 0 1 0,0 0-1 16,19 2 1-16,-1 5-1 0,-18-7 1 0,0 0-1 15,14 12 1-15,-3 7-1 0,-11-19 0 0,0 0 0 16,8 22 1-16,-4 3-1 0,-4-25 1 0,0 0-1 16,0 26 1-16,-5-2-1 0,5-24 2 0,0 0-2 15,-11 29 2-15,-3 1-2 0,14-30 4 0,0 0-4 0,-18 31 4 16,-3-3-4-16,21-28 5 0,0 0-5 15,-23 26 6-15,0 1-6 0,23-27 4 0,0 0-4 0,-19 28 4 16,5-11-4-16,14-17 3 0,0 0-3 0,-14 14 4 16,3-5-4-16,11-9 2 0,0 0-2 0,0 0 3 15,-9 8-3-15,9-8 1 0,0 0-1 0,0 0 2 16,0 0-2-16,0 0 1 0,0 0-1 0,0 0 1 16,0 0-1-16,0 0 0 0,0 0 0 0,9-8 1 15,-9 8-1-15,0 0 0 0,0 0 0 0,7-4 0 16,-7 4 0-16,0 0 0 0,0 0 0 0,9-3 0 15,0 1 0-15,-9 2-2 0,0 0 2 0,10-2-1 0,8 4 1 16,-18-2-1-16,0 0 1 0,21 2-1 0,4 6 1 16,-25-8-2-16,0 0 2 0,23 11-1 0,-6 1 1 15,-17-12-1-15,0 0 1 0,16 9 0 0,0 3 0 16,-16-12 0-16,0 0 0 0,14 19 0 0,-3 5 0 16,-11-24 0-16,0 0 0 0,3 24 0 0,-4-3 0 15,1-21 0-15,0 0 0 0,-8 21 0 0,-2-4 0 16,10-17 0-16,0 0 0 0,-16 19 1 0,-9-2-1 0,25-17 0 15,0 0 0-15,-31 14 1 0,-5-5-1 0,36-9 2 16,0 0-2-16,-37 3 2 0,-2-4-2 0,39 1 2 16,0 0-2-16,-38-9 3 0,4-5-3 0,34 14 1 0,0 0-1 15,-28-15 2-15,5-1-2 0,23 16 0 0,0 0 0 16,-14-16 0-16,10 8 0 0,1-4-1192 0</inkml:trace>
  <inkml:trace contextRef="#ctx0" brushRef="#br0" timeOffset="155833.54">31928 2660 180 0,'0'0'0'0,"0"0"0"0,0 0 0 15,0 0 22-15,0 0-22 0,27-12 22 0,-20 7-22 16,-7 5 44-16,0 0-44 0,5-9 45 0,0 2-45 15,-5 7 57-15,0 0-57 0,7-9 57 0,0-3-57 0,-7 12 38 16,0 0-38-16,7-15 39 0,0-3-39 0,-7 18 32 16,0 0-32-16,6-15 32 0,-6-9-32 0,0 24 28 15,0 0-28-15,-2-21 29 0,-2 2-29 0,4 19 23 16,0 0-23-16,-5-18 24 0,-4-4-24 0,9 22 21 0,0 0-21 16,-8-17 21-16,-1 8-21 0,9 9 15 0,0 0-15 15,-11-7 15-15,1 7-15 0,10 0 12 0,0 0-12 16,-11 4 13-16,0-1-13 0,11-3 13 0,0 0-13 15,-12 9 13-15,-4 6-13 0,16-15 10 0,0 0-10 16,-16 24 10-16,4 1-10 0,12-25 8 0,0 0-8 16,-14 29 8-16,0 4-8 0,14-33 6 0,0 0-6 0,-14 35 6 15,0-3-6-15,14-32 7 0,0 0-7 0,-13 28 8 16,3-2-8-16,10-26 5 0,0 0-5 0,-6 28 5 16,6-7-5-16,0-21 4 0,0 0-4 0,6 22 4 15,4-1-4-15,-10-21 2 0,0 0-2 0,13 17 3 16,-3-1-3-16,-10-16 2 0,0 0-2 0,9 12 2 15,0-4-2-15,-9-8 2 0,0 0-2 0,10 7 3 16,-1-3-3-16,-9-4 4 0,0 0-4 0,7 0 4 16,-7 0-4-16,0 0 10 0,0 0-10 0,11-4 10 15,-11 4-10-15,0 0 14 0,0 0-14 0,9-7 15 0,-9 7-15 16,0 0 16-16,0 0-16 0,12-5 17 0,-3-7-17 16,-9 12 10-16,0 0-10 0,10-8 10 0,-1 1-10 15,0 1-690-15</inkml:trace>
  <inkml:trace contextRef="#ctx0" brushRef="#br0" timeOffset="156268.41">32090 2694 371 0,'0'0'0'0,"0"0"0"0,0 0 0 15,0 0 3-15,0 0-3 0,2-6 4 0,-2 6-4 16,0 0 9-16,0 0-9 0,0 0 9 0,4-6-9 15,-4 6 4-15,0 0-4 0,0 0 4 0,0-10-4 16,0 10 0-16,0 0 0 0,0 0 1 0,0-9-1 16,0 1-244-16</inkml:trace>
  <inkml:trace contextRef="#ctx0" brushRef="#br0" timeOffset="156464.49">32062 2772 91 0,'0'0'0'0,"0"0"0"15,0 0 0-15,0 0-9 0</inkml:trace>
  <inkml:trace contextRef="#ctx0" brushRef="#br0" timeOffset="156599.04">32097 2805 180 0,'0'0'0'0,"2"7"0"16,0 5 0-16,-2-12 1 0,0 0-1 0,4 25 2 15,1 7-2-15,-5-32 2 0,0 0-2 0,5 37 3 16,2 3-3-16,-7-40 3 0,0 0-3 0,7 32 3 16,-1 0-3-16,-6-32 4 0,0 0-4 0,3 24 4 0,-3-10-4 15,0-14 4-15,0 0-4 0,0 7 5 0,0-7-5 16,0 0-99-16</inkml:trace>
  <inkml:trace contextRef="#ctx0" brushRef="#br0" timeOffset="157147.18">32230 2784 247 0,'0'0'0'16,"0"0"0"-16,0 0 0 0,0 0 1 0,0 0-1 16,-11 16 2-16,4-4-2 0,7-12 4 0,0 0-4 0,-3 17 5 15,3 3-5-15,0-20 8 0,0 0-8 0,1 17 8 16,1 10-8-16,-2-27 8 0,0 0-8 0,4 28 8 16,-1 0-8-16,-3-28 11 0,0 0-11 0,4 24 12 15,-1-3-12-15,-3-21 17 0,0 0-17 0,4 15 17 16,-2-1-17-16,-2-14 22 0,0 0-22 0,1 11 22 15,-1-11-22-15,0 0 21 0,0 0-21 0,2 8 22 16,-2-8-22-16,0 0 18 0,0 0-18 0,-5-8 18 16,1-4-18-16,4 12 15 0,0 0-15 0,-2-16 15 15,2-5-15-15,0 21 11 0,0 0-11 0,2-27 11 16,-2-10-11-16,0 37 11 0,0 0-11 0,0-36 12 16,0 5-12-16,0 31 18 0,0 0-18 0,0-26 18 0,2 7-18 15,-2 19 20-15,0 0-20 0,2-21 21 0,-2 9-21 16,0 12 20-16,0 0-20 0,0-9 20 0,0 9-20 15,0 0 15-15,0 0-15 0,12-10 16 0,-5 8-16 16,-7 2 11-16,0 0-11 0,9 2 11 0,2 8-11 16,-11-10 7-16,0 0-7 0,10 12 7 0,-1 0-7 15,-9-12 9-15,0 0-9 0,5 18 10 0,-3 6-10 16,-2-24 12-16,0 0-12 0,2 28 12 0,0 8-12 0,-2-36 15 16,0 0-15-16,0 36 16 0,-2-6-16 0,2-30 16 15,0 0-16-15,-4 27 17 0,1-8-17 0,3-19 14 0,0 0-14 16,-4 18 15-16,-1-3-15 0,5-15 15 15,0 0-15-15,-5 6 15 0,5-6-15 0,0 0 11 0,0 0-11 16,0 0 12-16,-2-9-12 0,0 0-630 0</inkml:trace>
  <inkml:trace contextRef="#ctx0" brushRef="#br0" timeOffset="157696.66">32062 2660 147 0,'0'0'0'0,"0"0"0"16,0 0 0-16,0 0 5 0,0 0-5 0,7 0 6 15,-7 0-6-15,0 0 15 0,0 0-15 0,9 0 16 16,-9 0-16-16,0 0 13 0,0 0-13 0,11-2 14 16,-11 2-14-16,0 0 23 0,0 0-23 0,8-3 23 15,-8 3-23-15,0 0 24 0,0 0-24 0,0 0 24 16,0 0-24-16,0 0 24 0,0 0-24 0,8 0 24 16,-8 0-24-16,0 0-209 0</inkml:trace>
  <inkml:trace contextRef="#ctx0" brushRef="#br0" timeOffset="158132.46">32531 2575 218 0,'0'0'0'0,"0"0"1"0,0 0-1 0,16-12 2 16,-7 7-2-16,-9 5 7 0,0 0-7 0,12-7 8 15,11-2-8-15,-23 9 13 0,0 0-13 0,23-8 13 0,-3-1-13 16,-20 9 13-16,0 0-13 0,16-4 14 0,-2 1-14 15,-14 3 8-15,0 0-8 0,10 0 8 0,-3 0-8 16,2 0-169-16</inkml:trace>
  <inkml:trace contextRef="#ctx0" brushRef="#br0" timeOffset="158298.9">32547 2679 170 0,'0'0'0'0,"0"0"0"0,0 0 0 16,30-9 1-16,2-1-1 0,-32 10 0 0,0 0 0 15,28-9 1-15,-8 4-1 0,-3 2-69 0</inkml:trace>
  <inkml:trace contextRef="#ctx0" brushRef="#br0" timeOffset="159406.06">32062 2724 102 0,'0'0'0'16,"0"0"0"-16,0 0 0 0,0 0 0 0,0 0 0 15,0 0 0-15,7-9 0 0,-7 9 0 0,0 0 0 0,0 0 1 16,6-8-1-16,-6 8 25 0,0 0-25 0,1-7 26 15,3-5-26-15,-4 12 19 0,0 0-19 0,3-9 19 16,-3 9-19-16,0 0 14 0,0 0-14 0,2-9 14 16,-2 9-14-16,0 0 11 0,0 0-11 0,0 0 11 15,0 0-11-15,0 0 7 0,0 0-7 0,0 0 8 16,0 0-8-16,0 0 8 0,0 0-8 0,-12 2 9 16,3 5-9-16,9-7 7 0,0 0-7 0,-11 3 7 15,1-1-7-15,10-2 7 0,0 0-7 0,-13 4 7 16,-4-1-7-16,17-3 7 0,0 0-7 0,-18 9 7 0,2-1-7 15,16-8 12-15,0 0-12 0,-14 7 12 16,2-2-12-16,12-5 10 0,0 0-10 0,-7 4 10 0,7-4-10 16,0 0 7-16,0 0-7 0,0 0 7 0,9 0-7 15,-9 0 5-15,0 0-5 0,8 0 6 0,1-4-6 16,-9 4 2-16,0 0-2 0,14-1 2 0,9-6-2 16,-23 7 1-16,0 0-1 0,23-5 1 0,-7 5-1 15,-16 0 5-15,0 0-5 0,12-4 5 0,-3 4-5 0,-9 0 10 16,0 0-10-16,7-7 10 0,-1 2-10 0,-6 5 17 15,0 0-17-15,7-9 17 0,0 6-17 0,-7 3 8 16,0 0-8-16,0 0 8 0,0 0-8 0,0 0 1 16,0 0-1-16,0 0 1 0,0 0-1 0,0 0-295 0</inkml:trace>
  <inkml:trace contextRef="#ctx0" brushRef="#br0" timeOffset="159946.98">32302 2852 124 0,'0'0'0'0,"0"9"0"0,0 15 0 0,0-24 0 15,0 0 0-15,0 24 1 0,0 4-1 0,0-28 3 0,0 0-3 16,-2 29 4-16,-1 2-4 0,3-31 7 0,0 0-7 16,-5 30 7-16,-3-11-7 0,8-19 9 0,0 0-9 15,-7 12 10-15,2 0-10 0,5-12 10 0,0 0-10 0,-7 9 10 16,-4-6-10-16,11-3 11 0,0 0-11 15,-10 0 12-15,3-3-12 0,7 3 12 0,0 0-12 0,0 0 13 16,-4-16-13-16,4 16 15 0,0 0-15 0,4-12 16 16,1-12-16-16,-5 24 18 0,0 0-18 0,5-28 18 15,1 7-18-15,-6 21 22 0,0 0-22 0,3-15 23 16,-1 1-23-16,-2 14 21 0,0 0-21 0,2-11 22 16,0 6-22-16,-1-3-231 0</inkml:trace>
  <inkml:trace contextRef="#ctx0" brushRef="#br0" timeOffset="160277.56">31893 2639 147 0,'0'0'0'15,"0"0"0"-15,0 0 0 0,0 0 7 0,0 0-7 0,7-12 8 16,-2 3-8-16,-5 9 13 0,0 0-13 0,7-12 14 16,2-3-14-16,0-3-82 0</inkml:trace>
  <inkml:trace contextRef="#ctx0" brushRef="#br0" timeOffset="161299.41">33082 2300 349 0,'0'0'0'0,"0"0"1"0,0 0-1 0,-14 9 1 0,3 1-1 16,11-10 0-16,0 0 0 0,-7 5 0 0,0-1 0 16,7-4 1-16,0 0-1 0,-9 0 1 0,-5 3-1 15,14-3 6-15,0 0-6 0,-16 0 7 0,0 2-7 16,16-2 30-16,0 0-30 0,-16 3 30 0,-1 1-30 15,17-4 50-15,0 0-50 0,-18 3 50 0,-3-1-50 0,21-2 49 16,0 0-49-16,-18 3 49 0,2 4-49 16,16-7 40-16,0 0-40 0,-14 5 40 0,0 2-40 0,14-7 33 15,0 0-33-15,-12 9 34 0,3 0-34 0,9-9 26 0,0 0-26 16,-7 7 27-16,3 1-27 0,4-8 25 0,0 0-25 16,0 0 25-16,4 9-25 0,-4-9 24 0,0 0-24 15,5 7 24-15,4 2-24 0,-9-9 21 0,0 0-21 16,11 12 22-16,-1 5-22 0,-10-17 17 0,0 0-17 15,11 22 18-15,-2 3-18 0,-9-25 13 0,0 0-13 0,5 24 13 16,-3 0-13-16,-2-24 8 0,0 0-8 0,0 21 8 16,-2-4-8-16,2-17 6 0,0 0-6 0,-4 19 6 15,-3-3-6-15,7-16 4 0,0 0-4 0,-7 12 5 16,4-3-5-16,3-9 6 0,0 0-6 0,0 0 6 16,0 0-6-16,0 0 7 0,0 0-7 0,0 0 8 15,0 0-8-15,0 0 8 0,0 0-8 0,0 0 8 16,10-9-8-16,-10 9 8 0,0 0-8 0,7-4 9 15,0 1-9-15,-7 3 13 0,0 0-13 0,8-3 14 16,-1 1-14-16,-7 2 14 0,0 0-14 0,8-4 15 16,5 1-15-16,-13 3 15 0,0 0-15 0,12 0 16 0,-1 3-16 15,-11-3 16-15,0 0-16 0,14 4 16 0,2 8-16 16,-16-12 14-16,0 0-14 0,16 12 14 0,-6 5-14 16,-10-17 14-16,0 0-14 0,5 16 15 0,-3-4-15 15,-2-12 13-15,0 0-13 0,0 12 13 0,-2-3-13 16,2-9 11-16,0 0-11 0,-3 12 12 0,-6 3-12 15,9-15 10-15,0 0-10 0,-14 21 11 0,-7-2-11 0,21-19 10 16,0 0-10-16,-25 14 10 0,-5 2-10 0,30-16 8 16,0 0-8-16,-37 12 8 0,-7 0-8 0,44-12 7 15,0 0-7-15,-48 12 8 0,-1 0-8 0,0 0-1005 16</inkml:trace>
  <inkml:trace contextRef="#ctx0" brushRef="#br0" timeOffset="170246.23">25552 3871 158 0,'0'0'0'0,"0"0"0"16,0 0 0-16,0 0 0 0,0 0 0 16,0 0 1-16,0 0-1 0,0 0 1 0,0 0-1 0,0 0 1 15,0 0-1-15,0 0 2 0,0 0-2 0,0 0 2 16,0 0-2-16,0 0 6 0,0 0-6 0,0 0 7 16,0 0-7-16,0 0 6 0,0 0-6 0,0 0 7 15,17 4-7-15,-17-4 6 0,0 0-6 0,0 0 6 16,0 0-6-16,0 0 6 0,0 0-6 0,7-4 6 15,-7 4-6-15,0 0 6 0,0 0-6 0,0 0 6 16,0 0-6-16,0 0 4 0,0 0-4 0,9-5 5 16,-9 5-5-16,0 0 3 0,0 0-3 0,0 0 4 15,0 0-4-15,0 0 4 0,0 0-4 0,5-7 4 0,-5 7-4 16,0 0 2-16,0 0-2 0,0 0 2 0,0 0-2 16,0 0 0-16,0 0 0 0,9-5 1 0,-9 5-1 15,0 0 0-15,0 0 0 0,0 0 0 0,7 0 0 16,-7 0 0-16,0 0 0 0,0 0 0 0,0 0 0 15,0 0-1-15,0 0 1 0,0 0-1 0,7 0 1 0,-7 0 0 16,0 0 0-16,0 0 0 0,0 0 0 0,0 0 0 16,0 0 0-16,0 0 0 0,6-7 0 0,-6 7 0 15,0 0 0-15,0 0 0 0,0 0 0 0,0 0 1 16,0 0-1-16,0 0 1 0,0 0-1 0,0 0 1 0,0 0-1 16,0 0 2-16,0 0-2 0,0 0 3 0,0 0-3 15,0 0 3-15,0 0-3 0,0 0 5 0,0 0-5 16,-7-5 5-16,7 5-5 0,0 0 6 0,0 0-6 15,-9-4 6-15,9 4-6 0,0 0 8 0,0 0-8 0,0 0 9 16,0 0-9-16,0 0 8 0,0 0-8 0,-7 0 9 16,7 0-9-16,0 0 7 0,0 0-7 0,0 0 7 15,0 0-7-15,0 0 6 0,0 0-6 0,-7 4 6 16,7-4-6-16,0 0 6 0,0 0-6 0,0 0 6 16,0 0-6-16,0 0 6 0,0 0-6 0,0 0 6 15,0 0-6-15,0 0 8 0,0 0-8 0,0 0 8 16,0 0-8-16,0 0 13 0,0 0-13 0,0 0 13 15,0 0-13-15,0 0 16 0,0 0-16 0,0 0 17 16,9 8-17-16,-9-8 19 0,0 0-19 0,0 0 20 16,14 4-20-16,-14-4 19 0,0 0-19 0,10 2 20 0,1 1-20 15,-11-3 16-15,0 0-16 0,12 4 17 16,2-1-17-16,-14-3 14 0,0 0-14 0,14 5 14 0,1-1-14 16,-15-4 12-16,0 0-12 0,14 0 12 0,-2 3-12 15,-12-3 11-15,0 0-11 0,11 0 11 0,-4 0-11 16,-7 0 10-16,0 0-10 0,7 0 10 0,1 0-10 15,-8 0 9-15,0 0-9 0,11 0 10 0,-2 2-10 16,-9-2 9-16,0 0-9 0,7 3 9 0,0 1-9 0,-7-4 9 16,0 0-9-16,7 3 9 0,0-3-9 0,-7 0 6 15,0 0-6-15,5 0 6 0,2 0-6 0,-7 0 6 16,0 0-6-16,8-3 6 0,-8 3-6 0,0 0 6 16,0 0-6-16,10 0 6 0,-1-4-6 0,-9 4 9 0,0 0-9 15,10-5 9-15,3-2-9 0,-13 7 12 0,0 0-12 16,14-8 13-16,0 1-13 0,-14 7 18 0,0 0-18 15,12-6 19-15,-1 0-19 0,-11 6 23 0,0 0-23 16,9-2 23-16,3-2-23 0,-12 4 24 0,0 0-24 0,14-3 25 16,-1-1-25-16,-13 4 22 0,0 0-22 15,10 0 23-15,-1 4-23 0,-9-4 16 0,0 0-16 0,9 0 16 16,0 0-16-16,-9 0 12 0,0 0-12 0,8 0 12 16,0 0-12-16,-8 0 10 0,0 0-10 0,0 0 10 15,0 0-10-15,0 0 12 0,0 0-12 0,7 0 13 16,-7 0-13-16,0 0 10 0,0 0-10 0,7 0 10 15,-7 0-10-15,0 0 9 0,0 0-9 0,14 0 10 16,-14 0-10-16,0 0 5 0,0 0-5 0,7-5 6 16,-7 5-6-16,0 0 4 0,0 0-4 0,0 0 4 15,0 0-4-15,0 0 1 0,0 0-1 0,7 0 2 0,-7 0-2 16,0 0 1-16,0 0-1 0,0 0 1 0,0 0-1 16,0 0 1-16,0 0-1 0,0 0 1 0,0 0-1 15,0 0 0-15,0 0 0 0,2 8 1 0,-2-8-1 16,0 0 0-16,0 0 0 0,0 0 0 0,0 0 0 15,0 0 0-15,0 0 0 0,0 6 0 0,0-6 0 16,0 0 0-16,0 0 0 0,0 0 0 0,0 0 0 0,0 0 0 16,0 0 0-16,-7 6 0 0,7-6 0 0,0 0 0 15,0 0 0-15,0 0 0 0,-6 9 0 0,6-9 0 16,0 0 0-16,-1 7 0 0,-1 5 0 0,2-12 0 16,0 0 0-16,-6 14 1 0,3 5-1 0,3-19 0 0,0 0 0 15,-4 21 1-15,-1 3-1 0,5-24 0 0,0 0 0 16,-9 21 1-16,-1-2-1 0,10-19 0 0,0 0 0 15,-9 21 0-15,4-2 0 0,5-19 0 0,0 0 0 16,-4 20 0-16,1-2 0 0,3-18 0 0,0 0 0 0,-4 19 0 16,1-4 0-16,3-15 0 0,0 0 0 0,-2 18 1 15,0 1-1-15,2-19 1 0,0 0-1 0,-2 20 2 16,2 8-2-16,0-28 4 0,0 0-4 0,2 26 4 16,2-2-4-16,-4-24 7 0,0 0-7 0,3 23 7 15,1-2-7-15,-4-21 9 0,0 0-9 0,1 15 9 16,-1-3-9-16,0-12 9 0,0 0-9 0,2 12 10 15,2 6-10-15,-4-18 11 0,0 0-11 0,3 15 11 16,-3 1-11-16,0-16 9 0,0 0-9 0,0 9 9 16,2 3-9-16,-2-12 8 0,0 0-8 0,2 8 9 15,-2 4-9-15,0-12 8 0,0 0-8 0,0 13 9 0,0-5-9 16,0-8 7-16,0 0-7 0,0 7 7 0,0 2-7 16,0-9 5-16,0 0-5 0,0 7 6 0,0-2-6 15,0-5 4-15,0 0-4 0,0 8 5 0,0 3-5 16,0-11 4-16,0 0-4 0,0 12 4 0,0-7-4 15,0-5 4-15,0 0-4 0,0 0 4 0,0 12-4 16,0-12 3-16,0 0-3 0,0 0 4 0,0 0-4 16,0 0 4-16,0 0-4 0,5 4 4 0,-5-4-4 0,0 0 3 15,0 0-3-15,0 0 3 0,0 0-3 0,0 0 3 16,0 0-3-16,0 0 3 0,0 0-3 0,0 0 2 16,0 0-2-16,0 0 2 0,0 0-2 0,0 0 1 15,0 0-1-15,2-4 2 0,-2-4-2 0,0 8 2 0,0 0-2 16,0-19 2-16,0-7-2 0,0 26 2 0,0 0-2 15,0-37 2-15,0-6-2 0,0 43 2 0,0 0-2 16,0-45 3-16,0 5-3 0,0 40 3 0,0 0-3 16,1-36 4-16,1-9-4 0,-2 45 3 0,0 0-3 0,4-43 3 15,-1 5-3-15,-3 38 1 0,0 0-1 0,6-32 2 16,1 8-2-16,-7 24 1 0,0 0-1 0,5-21 1 16,-2 2-1-16,-3 19 1 0,0 0-1 0,6-17 2 15,-1-4-2-15,-5 21 1 0,0 0-1 0,5-19 1 16,-3 2-1-16,-2 17 0 0,0 0 0 0,0-12 1 15,0-4-1-15,0 16 0 0,0 0 0 0,0-15 1 16,0-1-1-16,0 16 0 0,0 0 0 0,0-14 1 16,0 4-1-16,0 10 1 0,0 0-1 0,-2-9 2 15,-1-3-2-15,3 12 3 0,0 0-3 0,-4-12 3 16,3 0-3-16,1 12 4 0,0 0-4 0,-2-5 4 0,2-2-4 16,0 7 6-16,0 0-6 0,-6-9 6 0,6 9-6 15,0 0 7-15,0 0-7 0,-7-8 7 0,7 8-7 16,0 0 7-16,0 0-7 0,-7 1 8 0,7-1-8 15,0 0 6-15,0 0-6 0,-5 12 7 0,5-1-7 16,0-11 6-16,0 0-6 0,0 8 7 0,0 4-7 16,0-12 5-16,0 0-5 0,0 9 6 0,0-2-6 0,0-7 3 15,0 0-3-15,0 5 4 0,-2 4-4 0,2-9 2 16,0 0-2-16,-3 7 2 0,3-7-2 0,0 0 0 16,0 0 0-16,-6 8 1 0,6-8-1 0,0 0 0 15,0 0 0-15,-10 4 1 0,10-4-1 0,0 0 0 0,0 0 0 16,0 0 0-16,-7 5 0 0,7-5 1 0,0 0-1 15,0 0 1-15,0 0-1 0,0 0 2 0,0 0-2 16,0 0 2-16,-9 4-2 0,9-4 4 0,0 0-4 16,0 0 4-16,-11 0-4 0,11 0 6 0,0 0-6 15,-8-4 7-15,8 4-7 0,0 0 7 0,0 0-7 0,-11-2 8 16,4 2-8-16,7 0 8 0,0 0-8 0,-9 0 8 16,4-3-8-16,5 3 11 0,0 0-11 0,0 0 11 15,-9-7-11-15,9 7 9 0,0 0-9 0,0 0 10 16,-12-5-10-16,12 5 9 0,0 0-9 0,-7-4 9 15,7 4-9-15,0 0 7 0,0 0-7 0,-11 0 8 16,11 0-8-16,0 0 2 0,0 0-2 0,-11-3 2 16,11 3-2-16,0 0 0 0,0 0 0 0,-10-2 1 15,3 2-1-15,7 0 0 0,0 0 0 0,-9 0 0 16,-2 5 0-16,11-5-1 0,0 0 1 0,-10 0 0 0,3 0 0 16,7 0-1-16,0 0 1 0,-7 0 0 0,-2 4 0 15,9-4 0-15,0 0 0 0,-9 3 0 0,0-1 0 16,9-2 0-16,0 0 0 0,-7 0 0 0,7 0 0 15,0 0 0-15,0 0 0 0,-7 0 0 0,0 3 0 16,7-3 0-16,0 0 0 0,-9 0 0 0,0 0 0 16,9 0 0-16,0 0 0 0,-7-5 1 0,0 2-1 15,7 3 0-15,0 0 0 0,0 0 1 0,-10-4-1 0,10 4 0 16,0 0 0-16,0 0 1 0,-13 0-1 0,13 0 0 16,0 0 0-16,-7-3 1 0,7 3-1 0,0 0 0 15,0 0 0-15,-10 0 1 0,10 0-1 0,0 0 0 16,0 0 0-16,-11 3 1 0,4 1-1 0,7-4 0 0,0 0 0 15,-7 3 1-15,0-3-1 0,7 0 0 0,0 0 0 16,0 0 0-16,-11 5 0 0,11-5 0 0,0 0 0 16,0 0 0-16,0 0 0 0,0 0 0 0,0 0 0 15,-7 4 0-15,7-4 0 0,0 0 0 0,0 0 0 16,0 0 0-16,-7 0 0 0,7 0 0 0,0 0 0 0,0 0 1 16,0 0-1-16,0 0 1 0,0 0-1 0,-7 0 1 15,7 0-1-15,0 0 1 0,0 0-1 0,-14 5 1 16,5-1-1-16,9-4 0 0,0 0 0 0,-7 3 1 15,0 1-1-15,7-4 0 0,0 0 0 0,0 0 1 16,-10 8-1-16,10-8 0 0,0 0 0 0,0 0 0 16,-11 5 0-16,11-5 0 0,0 0 0 0,0 0 1 15,-7 4-1-15,7-4 0 0,0 0 0 0,0 0 1 16,0 0-1-16,0 0 0 0,0 0 0 0,0 0 1 16,-7 3-1-16,7-3 0 0,0 0 0 0,0 0 0 0,0 0 0 15,0 0 0-15,0 0 0 0,0 0 0 0,0 0 0 16,0 0 0-16,0 0 0 0,9-3 0 0,-9 3 0 15,0 0-1-15,0 0 1 0,9-5 0 0,1-2 0 16,-10 7 0-16,0 0 0 0,14-5 0 0,2-2 0 16,-16 7 0-16,0 0 0 0,16-4 0 0,0 2 0 15,-16 2 0-15,0 0 0 0,16-3 0 0,-2-1 0 16,-14 4 0-16,0 0 0 0,14-5 0 0,2 2 0 16,-16 3 0-16,0 0 0 0,18-4 0 0,-1 1 0 0,-17 3 0 15,0 0 0-15,18-2 1 0,-2-1-1 0,-16 3 0 16,0 0 0-16,16-4 1 0,3 1-1 0,-19 3 1 0,0 0-1 15,18 0 2-15,-1 0-2 0,-17 0 1 0,0 0-1 16,14-2 2-16,-3 2-2 0,-11 0 1 0,0 0-1 16,12 0 1-16,-1 0-1 0,-11 0 1 0,0 0-1 15,14 0 2-15,2 0-2 0,-16 0 1 0,0 0-1 16,12 0 2-16,2-3-2 0,-14 3 1 0,0 0-1 0,14-4 2 16,1 1-2-16,-15 3 1 0,0 0-1 0,14-2 2 15,0-2-2-15,-14 4 3 0,0 0-3 0,12-3 3 16,-3-2-3-16,-9 5 3 0,0 0-3 0,9-4 4 15,1 1-4-15,-10 3 5 0,0 0-5 0,11 0 6 16,-2 0-6-16,-9 0 9 0,0 0-9 0,10 3 10 16,-10-3-10-16,0 0 10 0,0 0-10 0,9 0 10 15,-2 0-10-15,-7 0 10 0,0 0-10 0,0 0 10 16,7 0-10-16,-7 0 9 0,0 0-9 0,0 0 10 16,0 0-10-16,0 0 9 0,0 0-9 0,7 6 9 15,-7-6-9-15,0 0 7 0,0 0-7 0,0 0 8 0,0 0-8 16,0 0 7-16,0 0-7 0,0 0 7 0,0 0-7 15,0 0 6-15,0 0-6 0,0 0 6 0,0 0-6 16,0 0 5-16,0 0-5 0,0 0 5 0,0 0-5 16,0 0 4-16,0 0-4 0,0 0 4 0,0 0-4 15,0 0 4-15,0 0-4 0,0 0 5 0,0 0-5 0,0 0 4 16,0 0-4-16,0 0 4 0,0 0-4 16,0 0 2-16,0 0-2 0,0 0 3 0,0 0-3 0,0 0 2 15,0 0-2-15,4 10 2 0,-4-10-2 0,0 0 1 16,0 0-1-16,-7 9 2 0,2-1-2 0,5-8 1 0,0 0-1 15,-4 16 1-15,0-4-1 0,4-12 0 0,0 0 0 16,-3 16 1-16,-2-4-1 0,5-12 0 0,0 0 0 16,-6 17 1-16,-1 2-1 0,7-19 0 0,0 0 0 15,-3 17 1-15,-1-1-1 0,4-16 1 0,0 0-1 0,-2 15 1 16,2 3-1-16,0-18 1 0,0 0-1 16,2 21 1-16,0-2-1 0,-2-19 1 0,0 0-1 0,2 15 2 15,-2 2-2-15,0-17 1 0,0 0-1 0,-2 16 2 16,0 0-2-16,2-16 1 0,0 0-1 0,-2 17 2 15,1 2-2-15,1-19 1 0,0 0-1 0,-4 17 2 16,4-1-2-16,0-16 0 0,0 0 0 0,0 17 1 16,0 2-1-16,0-19 0 0,0 0 0 0,0 16 1 15,0 1-1-15,0-17 0 0,0 0 0 0,0 12 1 16,0 4-1-16,0-16 1 0,0 0-1 0,2 8 1 16,-2 4-1-16,0-12 1 0,0 0-1 0,-2 9 2 15,-1 7-2-15,3-16 1 0,0 0-1 0,-2 15 2 16,2-3-2-16,0-12 2 0,0 0-2 0,0 13 2 0,0-1-2 15,0-12 2-15,0 0-2 0,2 8 2 0,-1-1-2 16,-1-7 2-16,0 0-2 0,2 9 2 0,-2-9-2 16,0 0 1-16,0 0-1 0,0 9 2 0,0-9-2 15,0 0 2-15,0 0-2 0,0 0 2 0,0 0-2 16,0 0 2-16,0 0-2 0,0 0 2 0,0 0-2 0,0 0 2 16,0 0-2-16,0 0 2 0,0 0-2 0,0 0 2 15,0 0-2-15,0 0 2 0,0 0-2 0,0 0 1 16,0 0-1-16,0 0 2 0,0 0-2 0,0 0 1 15,0 0-1-15,0 6 1 0,0-6-1 0,0 0 0 0,0 0 0 16,0 0 1-16,0 0-1 0,0 0 0 0,0 0 0 16,0 0 1-16,5-6-1 0,-5 6 1 0,0 0-1 15,2-9 1-15,0-10-1 0,-2 19 1 0,0 0-1 16,4-26 1-16,1-5-1 0,-5 31 0 0,0 0 0 16,5-40 1-16,-1-2-1 0,-4 42 0 0,0 0 0 0,0-39 0 15,-2 6 0-15,2 33 0 0,0 0 0 0,-4-31 0 16,1 1 0-16,3 30 0 0,0 0 0 0,0-28 0 15,3 4 0-15,-3 24 0 0,0 0 0 0,0-17 0 16,2-2 0-16,-2 19 0 0,0 0 0 0,2-16 0 16,0-4 0-16,-2 20 0 0,0 0 0 0,3-21 0 15,1 2 0-15,-4 19 0 0,0 0 0 0,1-21 0 16,-2 0 0-16,1 21 0 0,0 0 0 0,-4-21 0 16,2 9 0-16,2 12-1 0,0 0 1 0,0-12 0 15,0 2 0-15,0 10-1 0,0 0 1 0,0-9-1 0,0 0 1 16,0 9-2-16,0 0 2 0,0-8-1 0,0 8 1 15,0 0-3-15,0 0 3 0,0-7-2 0,0 7 2 16,0 0-3-16,0 0 3 0,0-5-2 0,0 5 2 16,0 0-2-16,0 0 2 0,0 0-1 0,0 0 1 15,0 0-2-15,0 0 2 0,2 12-1 0,0 0 1 16,-2-12-1-16,0 0 1 0,0 17-1 0,-2 7 1 16,2-24-2-16,0 0 2 0,-2 28-1 0,4 2 1 0,-2-30-2 15,0 0 2-15,0 34-1 0,-3-1 1 0,3-33-1 16,0 0 1-16,-6 36-1 0,-1 4 1 0,7-40-1 15,0 0 1-15,-5 45 0 0,1 7 0 0,4-52-1 0,0 0 1 16,-1 49 0-16,2-4 0 0,-1-45 0 0,0 0 0 16,2 39 0-16,-4-6 0 0,2-33 0 0,0 0 0 15,-1 30 0-15,1-6 0 0,0-24 0 0,0 0 0 16,0 19 0-16,1-3 0 0,-1-16 0 0,0 0 0 16,4 17 0-16,1-5 0 0,-5-12 0 0,0 0 0 0,7 12 0 15,-5-5 0-15,-2-7-1 0,0 0 1 0,0 0 0 16,0 0 0-16,0 0-2 0,0 0 2 0,9 5-1 15,-2-10 1-15,0 2-1379 0</inkml:trace>
  <inkml:trace contextRef="#ctx0" brushRef="#br0" timeOffset="189319.47">31436 1035 159 0,'0'0'0'0,"0"0"7"16,0 0-7-16,0 0 7 0,0 0-7 0,0 0 13 16,0 0-13-16,-19 0 13 0,19 0-13 0,0 0 29 15,0 0-29-15,-7 5 29 0,7-5-29 0,0 0 42 0,0 0-42 16,-9 7 43-16,0-7-43 0,9 0 37 16,0 0-37-16,-9 3 37 0,2-1-37 0,7-2 30 0,0 0-30 15,-9 4 30-15,-7-1-30 0,16-3 30 0,0 0-30 16,-16 9 30-16,1 3-30 0,15-12 25 0,0 0-25 15,-16 15 25-15,0 3-25 0,16-18 32 0,0 0-32 0,-18 22 32 16,-1 2-32-16,19-24 24 0,0 0-24 0,-18 25 25 16,4 1-25-16,14-26 24 0,0 0-24 0,-11 27 24 15,3 1-24-15,8-28 19 0,0 0-19 0,-9 24 20 16,2 0-20-16,7-24 16 0,0 0-16 0,-5 21 16 16,5-5-16-16,0-16 13 0,0 0-13 0,5 17 14 15,2-5-14-15,-7-12 15 0,0 0-15 0,10 12 16 16,5-5-16-16,-15-7 13 0,0 0-13 0,17 9 14 15,4-2-14-15,-21-7 14 0,0 0-14 0,25 2 14 16,3-2-14-16,-28 0 21 0,0 0-21 0,32 0 21 0,3-6-21 16,-35 6 25-16,0 0-25 0,37-7 25 0,-7 2-25 15,-30 5 25-15,0 0-25 0,30-12 26 0,2-7-26 16,-32 19 36-16,0 0-36 0,30-24 37 0,-7 3-37 16,-23 21 38-16,0 0-38 0,19-28 39 0,-3-1-39 15,-16 29 46-15,0 0-46 0,11-31 46 0,-6 1-46 16,-5 30 48-16,0 0-48 0,-2-27 48 0,-6-6-48 15,8 33 38-15,0 0-38 0,-15-24 39 0,0 5-39 0,15 19 33 16,0 0-33-16,-18-9 33 0,0 6-33 0,18 3 21 16,0 0-21-16,-17-2 22 0,-1 2-22 0,18 0 10 15,0 0-10-15,-21 0 10 0,-7 0-10 0,28 0 0 16,0 0 0-16,-32 0 1 0,0 0-1 0,0 2-1155 0</inkml:trace>
  <inkml:trace contextRef="#ctx0" brushRef="#br0" timeOffset="189657.03">31253 850 751 0,'0'0'0'0,"0"0"3"0,0 0-3 0,-4 7 4 16,4-7-4-16,0 0 1 0,0 0-1 0,-3 8 1 15,-1 1-1-15,4-9-1 0,0 0 1 0,-2 19 0 16,6 17 0-16,-4-36-2 0,0 0 2 0,3 42-1 16,1 3 1-16,-4-45-2 0,0 0 2 0,7 52-2 15,5 3 2-15,-12-55-2 0,0 0 2 0,14 61-2 0,2-4 2 16,-16-57-2-16,0 0 2 0,14 53-2 0,-3-6 2 16,-11-47-1-16,0 0 1 0,7 42 0 0,-2 1 0 15,-5-43 1-15,0 0-1 0,2 42 1 0,-4-6-1 16,2-36 6-16,0 0-6 0,-2 33 6 0,2 7-6 15,0-40 13-15,0 0-13 0,0 32 14 0,-1-4-14 0,1-28 21 16,0 0-21-16,-2 17 21 0,4-10-21 16,-2-7 21-16,0 0-21 0,0 0 21 0,0-15-21 0,0-1-591 15</inkml:trace>
  <inkml:trace contextRef="#ctx0" brushRef="#br0" timeOffset="190291.26">31702 1379 438 0,'0'0'0'0,"0"0"0"15,11 0 0-15,-11 0 32 0,0 0-32 0,7 0 32 16,0-1-32-16,-7 1 38 0,0 0-38 0,12-7 39 16,6 1-39-16,-18 6 24 0,0 0-24 0,30-15 24 15,18-6-24-15,-48 21 22 0,0 0-22 0,46-24 22 16,-18 5-22-16,-28 19 25 0,0 0-25 0,26-16 26 15,2-1-26-15,-28 17 27 0,0 0-27 0,25-16 27 16,-13 8-27-16,-12 8 20 0,0 0-20 0,9-4 20 16,-2 4-20-16,-7 0 12 0,0 0-12 0,0 0 13 15,-3 9-13-15,-1 3-571 0</inkml:trace>
  <inkml:trace contextRef="#ctx0" brushRef="#br0" timeOffset="190771.19">31852 1379 449 0,'0'0'0'0,"0"0"0"0,7 0 0 0,-7 0 0 16,0 0 0-16,0 0 0 0,9-5 0 0,-9 5 9 16,0 0-9-16,0 0 9 0,-2-12-9 0,2 12 19 15,0 0-19-15,0 0 20 0,0 0-20 0,0 0 27 0,0 0-27 16,0 0 27-16,0 0-27 0,0 0 28 0,0 0-28 15,4 12 29-15,-4-3-29 0,0-9 25 0,0 0-25 16,2 12 25-16,-1 3-25 0,-1-15 24 0,0 0-24 16,2 21 24-16,0 3-24 0,-2-24 24 0,0 0-24 15,2 33 24-15,0 4-24 0,-2-37 19 0,0 0-19 0,0 36 19 16,1-5-19-16,-1-31 22 0,0 0-22 0,2 24 23 16,0-3-23-16,-2-21 20 0,0 0-20 0,0 21 21 15,0-9-21-15,0-12 21 0,0 0-21 0,0 7 22 16,0-7-22-16,0 0 22 0,0 0-22 0,-5-12 23 15,3-7-23-15,2 19 25 0,0 0-25 0,0-30 26 16,0-1-26-16,0 31 25 0,0 0-25 0,2-36 25 16,-2 3-25-16,0 33 22 0,0 0-22 0,0-36 23 15,0-4-23-15,0 40 16 0,0 0-16 0,-2-33 17 0,0 5-17 16,2 28 10-16,0 0-10 0,-2-21 10 0,0 6-10 16,2 15 7-16,0 0-7 0,0-5 8 0,0 5-8 15,0 0 5-15,0 0-5 0,2 5 6 0,-4 7-6 16,2-12 5-16,0 0-5 0,0 16 6 0,4 8-6 15,-4-24 6-15,0 0-6 0,5 24 6 0,4 4-6 16,-9-28 5-16,0 0-5 0,14 33 5 0,6 0-5 16,-1-2-865-16</inkml:trace>
  <inkml:trace contextRef="#ctx0" brushRef="#br0" timeOffset="191257.22">32013 1353 505 0,'0'0'0'15,"0"0"0"-15,0 0 0 0,0 0 9 0,0 0-9 0,5 5 9 16,-5-5-9-16,0 0 5 0,0 0-5 0,0 0 5 16,0 0-5-16,0 0 8 0,0 0-8 0,7 13 8 15,-7-5-8-15,0-8 10 0,0 0-10 0,0 16 10 16,2 5-10-16,-2-21 7 0,0 0-7 0,3 24 8 15,3 0-8-15,-6-24 11 0,0 0-11 0,7 23 11 16,0-6-11-16,-7-17 12 0,0 0-12 0,5 15 13 16,-3 1-13-16,-2-16 15 0,0 0-15 0,0 9 16 15,-2-4-16-15,2-5 16 0,0 0-16 0,0 0 17 16,0 0-17-16,0 0 16 0,0 0-16 0,0 0 17 0,2-9-17 16,-2 9 16-16,0 0-16 0,2-12 17 0,-2-3-17 15,0 15 14-15,0 0-14 0,0-18 14 0,0-6-14 16,0 24 13-16,0 0-13 0,-2-28 13 0,-5 4-13 15,7 24 15-15,0 0-15 0,-7-17 15 0,0 1-15 16,7 16 13-16,0 0-13 0,-7-8 14 0,0 1-14 16,7 7 14-16,0 0-14 0,0 0 14 0,-11-6-14 15,11 6 11-15,0 0-11 0,0 0 11 0,-3 9-11 16,3-9 8-16,0 0-8 0,0 12 9 0,0 9-9 0,0-21 5 16,0 0-5-16,0 28 6 0,1-1-6 0,-1-27 6 15,0 0-6-15,2 33 7 0,0 4-7 0,-2-37 5 0,0 0-5 16,3 36 6-16,1-12-6 0,-4-24 3 0,0 0-3 15,5 17 4-15,4-4-4 0,0-1-676 0</inkml:trace>
  <inkml:trace contextRef="#ctx0" brushRef="#br0" timeOffset="191743.54">32159 1035 410 0,'0'0'0'0,"0"0"3"0,0 0-3 0,11 9 4 0,-2-3-4 15,-9-6 11-15,0 0-11 0,8 0 11 0,3 0-11 16,-11 0 23-16,0 0-23 0,11-3 24 0,1 0-24 15,-12 3 30-15,0 0-30 0,12-6 31 0,1 3-31 16,-13 3 31-16,0 0-31 0,12-4 31 0,-1 1-31 16,-11 3 24-16,0 0-24 0,10-2 24 0,3 4-24 15,-13-2 9-15,0 0-9 0,10 7 10 0,-6 2-10 0,-4-9 4 16,0 0-4-16,-4 12 5 0,-6 7-5 0,10-19 0 16,0 0 0-16,-18 20 1 0,-9 5-1 0,27-25-1 15,0 0 1-15,-26 27 0 0,7-1 0 0,19-26-3 16,0 0 3-16,-13 25-2 0,4-3 2 0,9-22-2 15,0 0 2-15,-3 17-1 0,3-8 1 0,0-9-1 0,0 0 1 16,0 0 0-16,10 7 0 0,-10-7 0 0,0 0 0 16,15 0 0-16,13-7 0 0,-28 7 0 0,0 0 0 15,40-9 0-15,12-3 0 0,-52 12 0 0,0 0 0 0,47-12 1 16,-20 3-1-16,-27 9 12 0,0 0-12 0,14-6 12 16,-5 6-12-16,-9 0 31 0,0 0-31 0,0 0 32 15,8-6-32-15,-8 6 40 0,0 0-40 0,0 0 40 16,6-8-40-16,-6 8 33 0,0 0-33 0,0-7 34 15,0 7-34-15,0 0-624 0</inkml:trace>
  <inkml:trace contextRef="#ctx0" brushRef="#br0" timeOffset="192044.87">32173 1092 633 0,'0'0'0'15,"0"0"5"-15,0 0-5 0,23-5 5 0,-7 1-5 0,-16 4 19 16,0 0-19-16,12-3 19 0,1-2-19 0,-13 5 23 0,0 0-23 15,12-7 23-15,-1-2-23 0,-11 9 25 16,0 0-25-16,9-7 25 0,-1 2-25 0,-8 5 24 0,0 0-24 16,9-9 24-16,0 2-24 0,-9 7 15 0,0 0-15 15,11-5 16-15,1 2-16 0,0-1-582 0</inkml:trace>
  <inkml:trace contextRef="#ctx0" brushRef="#br0" timeOffset="192256.33">32216 1249 642 0,'0'0'0'0,"0"0"12"0,0 0-12 0,28 4 12 0,0-16-12 15,-28 12 1-15,0 0-1 0,30-16 2 0,2 1-2 16,-32 15-1-16,0 0 1 0,30-21 0 0,-7 4 0 15,-23 17-4-15,0 0 4 0,16-16-3 0,-9 9 3 16,2 2-436-16</inkml:trace>
  <inkml:trace contextRef="#ctx0" brushRef="#br0" timeOffset="194168.58">32695 813 291 0,'0'7'0'0,"0"-7"11"15,0 0-11-15,6 33 11 0,1 7-11 0,-7-40 16 16,0 0-16-16,7 36 16 0,2 2-16 0,-9-38 14 16,0 0-14-16,12 40 14 0,0 3-14 0,-12-43 13 0,0 0-13 15,11 42 13-15,-2 3-13 0,-9-45 15 0,0 0-15 16,7 47 15-16,-2-11-15 0,-5-36 24 0,0 0-24 16,2 29 24-16,-4-1-24 0,2-28 27 0,0 0-27 15,-2 21 28-15,-1-6-28 0,3-15 28 0,0 0-28 0,-5 9 28 16,5-9-28-16,0 0 29 0,0 0-29 0,-11 0 30 15,6-9-30-15,5 9 27 0,0 0-27 0,-7-15 28 16,0-9-28-16,7 24 29 0,0 0-29 0,-8-37 29 16,1-8-29-16,7 45 27 0,0 0-27 0,-7-48 28 15,0-4-28-15,7 52 21 0,0 0-21 0,-7-48 22 16,0 3-22-16,7 45 11 0,0 0-11 0,-7-37 12 16,-2 4-12-16,9 33 7 0,0 0-7 0,-7-27 7 15,4 2-7-15,3 25 4 0,0 0-4 0,-2-15 4 16,-2 3-4-16,4 12 3 0,0 0-3 0,-1-9 4 15,1 9-4-15,0 0 4 0,0 0-4 0,0 0 4 0,0 0-4 16,0 0 4-16,0 0-4 0,5 9 5 0,-1 3-5 16,-4-12 8-16,0 0-8 0,5 21 8 0,5 6-8 15,-10-27 8-15,0 0-8 0,13 33 9 0,-1 3-9 16,-12-36 7-16,0 0-7 0,12 37 8 0,-1-3-8 16,-11-34 6-16,0 0-6 0,9 37 6 0,0-4-6 15,-9-33 7-15,0 0-7 0,7 33 8 0,-7-1-8 16,0-32 7-16,0 0-7 0,-4 28 8 0,1-4-8 0,3-24 6 15,0 0-6-15,-4 12 7 0,2-3-7 0,2-9 5 16,0 0-5-16,0 0 6 0,-14-5-6 0,14 5 5 0,0 0-5 16,-7-16 6-16,4-4-6 0,3 20 3 0,0 0-3 15,-2-33 4-15,0-7-4 0,2 40 2 0,0 0-2 16,-3-43 2-16,-1 1-2 0,4 42 2 0,0 0-2 16,-2-43 2-16,1 10-2 0,1 33 2 0,0 0-2 15,0-29 2-15,0 6-2 0,0 23 2 0,0 0-2 0,1-17 3 16,1-2-3-16,-2 19 3 0,0 0-3 0,2-14 4 15,0-2-4-15,-2 16 6 0,0 0-6 0,0-8 7 16,-2 4-7-16,2 4 8 0,0 0-8 0,0 0 9 16,0 0-9-16,0 0 9 0,0 0-9 0,-2 16 10 15,2 5-10-15,0-21 9 0,0 0-9 0,0 27 10 16,0 6-10-16,0-33 9 0,0 0-9 0,4 36 9 16,-1 9-9-16,-3-45 7 0,0 0-7 0,5 45 8 15,2 2-8-15,-7-47 6 0,0 0-6 0,8 45 6 16,-1-3-6-16,-7-42 4 0,0 0-4 0,7 34 4 15,-2-4-4-15,-5-30 1 0,0 0-1 0,3 20 2 16,-3-4-2-16,0-16 0 0,0 0 0 0,0 0 0 0,0 0 0 16,0 0-4-16,0 0 4 0,0-12-3 0,0-5 3 15,0-2-840-15</inkml:trace>
  <inkml:trace contextRef="#ctx0" brushRef="#br0" timeOffset="195202.9">32941 780 169 0,'-6'6'0'0,"6"-6"6"0,0 0-6 0,-26 27 7 15,3 1-7-15,23-28 2 0,0 0-2 0,-18 24 2 16,4 4-2-16,14-28 7 0,0 0-7 0,-12 29 7 16,3-4-7-16,9-25 17 0,0 0-17 0,-9 27 17 0,2 1-17 15,7-28 26-15,0 0-26 0,-3 29 26 0,3-1-26 16,0-28 31-16,0 0-31 0,3 24 31 0,4 4-31 16,-7-28 32-16,0 0-32 0,9 29 33 0,2-4-33 15,-11-25 24-15,0 0-24 0,14 20 25 0,3-1-25 16,-17-19 34-16,0 0-34 0,18 18 35 0,-2-8-35 15,-16-10 31-15,0 0-31 0,16 5 31 0,0-1-31 0,-16-4 31 16,0 0-31-16,14 0 32 0,-4 0-32 0,-10 0 32 16,0 0-32-16,9 0 32 0,-9 0-32 0,0 0 29 15,0 0-29-15,9-7 29 0,7-14-29 0,-16 21 32 0,0 0-32 16,21-29 33-16,-2-8-33 0,-19 37 24 0,0 0-24 16,16-36 25-16,-5 5-25 0,-11 31 26 0,0 0-26 15,5-36 27-15,-5-4-27 0,0 40 28 0,0 0-28 16,-2-38 29-16,-1 7-29 0,3 31 29 0,0 0-29 15,-7-30 29-15,-4 6-29 0,11 24 28 0,0 0-28 0,-14-19 28 16,-4 2-28-16,18 17 29 0,0 0-29 0,-15-13 30 16,2 1-30-16,13 12 30 0,0 0-30 0,-10-3 30 15,-1 3-30-15,11 0 25 0,0 0-25 0,-11 0 26 16,1 3-26-16,10-3 22 0,0 0-22 0,-9 5 23 16,0-5-23-16,9 0 18 0,0 0-18 0,-9 7 18 15,-1 2-18-15,10-9 15 0,0 0-15 0,-11 12 15 16,1-8-15-16,10-4 11 0,0 0-11 0,-11 8 11 15,-1 1-11-15,12-9 7 0,0 0-7 0,-14 12 7 16,0 0-7-16,14-12 4 0,0 0-4 0,-11 19 5 16,0-1-5-16,11-18 4 0,0 0-4 0,-7 19 4 0,6-2-4 15,1-17 2-15,0 0-2 0,0 19 3 0,0 5-3 16,0-24 1-16,0 0-1 0,3 24 2 0,2 1-2 16,-5-25 1-16,0 0-1 0,11 24 1 0,3 5-1 15,-14-29 1-15,0 0-1 0,16 28 2 0,0-4-2 16,-16-24 1-16,0 0-1 0,16 21 1 0,0-6-1 15,-16-15 0-15,0 0 0 0,14 13 0 0,-2-8 0 0,-12-5 0 16,0 0 0-16,9 0 0 0,0 0 0 0,-9 0 0 16,0 0 0-16,8-5 0 0,3-2 0 0,-11 7 0 15,0 0 0-15,18-21 1 0,13-21-1 0,-31 42 2 16,0 0-2-16,32-43 2 0,-9 14-2 0,-23 29 5 0,0 0-5 16,16-31 6-16,-2-11-6 0,-14 42 7 0,0 0-7 15,11-48 7-15,-10 4-7 0,-1 44 8 0,0 0-8 16,-7-36 8-16,-8 0-8 0,15 36 8 0,0 0-8 15,-22-28 8-15,-6 11-8 0,28 17 9 0,0 0-9 0,-30-9 10 16,-2 9-10-16,32 0 8 0,0 0-8 0,-33 12 8 16,-1 12-8-16,34-24 5 0,0 0-5 0,-35 30 6 15,0 1-6-15,35-31 4 0,0 0-4 0,-32 36 4 16,6 9-4-16,26-45 0 0,0 0 0 0,-22 45 0 16,8-5 0-16,0 0-1126 0</inkml:trace>
  <inkml:trace contextRef="#ctx0" brushRef="#br0" timeOffset="200602.86">26853 1988 270 0,'0'0'0'0,"0"0"0"0,0 0 0 0,0 0 2 15,0 0-2-15,0 0 3 0,15-19-3 0,-15 19 16 16,0 0-16-16,0 0 16 0,0 0-16 0,0 0 37 16,0 0-37-16,-9 0 37 0,9 0-37 0,0 0 44 0,0 0-44 15,-6 12 44-15,3 4-44 0,3-16 38 0,0 0-38 16,-7 21 38-16,2 3-38 0,5-24 30 0,0 0-30 16,-4 28 30-16,1 3-30 0,3-31 27 0,0 0-27 15,-2 33 28-15,0-4-28 0,2-29 25 0,0 0-25 16,0 31 26-16,-4-6-26 0,4-25 22 0,0 0-22 0,-1 27 22 15,-1-3-22-15,2-24 18 0,0 0-18 0,-2 26 18 16,0-1-18-16,2-25 17 0,0 0-17 0,-1 24 17 16,2-5-17-16,-1-19 18 0,0 0-18 0,2 16 19 15,-2-3-19-15,0-13 20 0,0 0-20 0,0 11 20 16,0-3-20-16,0-8 19 0,0 0-19 0,0 0 19 16,-2 13-19-16,2-13 18 0,0 0-18 0,0 0 19 15,-7 5-19-15,7-5 10 0,0 0-10 0,0 0 11 16,0 0-11-16,0 0 7 0,0 0-7 0,-5-12 8 15,5-2-8-15,0 14 4 0,0 0-4 0,2-19 5 0,1-6-5 16,-3 25 3-16,0 0-3 0,6-32 4 0,-1 0-4 16,-5 32 1-16,0 0-1 0,7-32 2 0,-3-5-2 15,-4 37 0-15,0 0 0 0,5-36 1 0,-3-6-1 16,-2 42 0-16,0 0 0 0,0-36 0 0,0 8 0 16,0 28 0-16,0 0 0 0,1-20 0 0,1-5 0 15,-2 25 0-15,0 0 0 0,2-19 0 0,0 4 0 16,-2 15 0-16,0 0 0 0,3-12 1 0,-1 6-1 0,-2 6 1 15,0 0-1-15,0 0 2 0,2-12-2 0,-2 12 3 16,0 0-3-16,0 0 4 0,0-8-4 0,0 8 3 16,0 0-3-16,0 0 4 0,0 8-4 0,0-8 2 15,0 0-2-15,0 16 3 0,-6 8-3 0,6-24 1 0,0 0-1 16,-7 33 2-16,2 7-2 0,5-40 0 0,0 0 0 16,-2 41 1-16,2-1-1 0,0-40 0 0,0 0 0 15,0 40 0-15,-1-4 0 0,1-36 0 0,0 0 0 16,-2 33 0-16,4 0 0 0,-2-33 0 0,0 0 0 15,0 24 1-15,-4 4-1 0,4-28 1 0,0 0-1 0,-5 24 1 16,1-3-1-16,4-21 3 0,0 0-3 0,0 19 4 16,-2-2-4-16,2-17 5 0,0 0-5 0,-1 9 5 15,1-9-5-15,0 0 6 0,0 0-6 0,0 0 6 16,0 0-6-16,0 0 6 0,0 0-6 0,-7-5 7 16,5-4-7-16,2 9 9 0,0 0-9 0,-2-12 10 15,2-7-10-15,0 19 11 0,0 0-11 0,0-21 12 16,-2 2-12-16,2 19 11 0,0 0-11 0,-3-17 11 15,1-14-11-15,2 31 11 0,0 0-11 0,0-26 11 0,2 3-11 16,-2 23 8-16,0 0-8 0,0-21 9 16,0-3-9-16,0 24 5 0,0 0-5 0,0-24 6 15,0 3-6-15,0 21 5 0,0 0-5 0,0-12 6 0,2 3-6 16,-2 9 2-16,0 0-2 0,1-6 3 0,-1 6-3 16,0 0 1-16,0 0-1 0,2-9 1 0,-2 9-1 15,0 0 1-15,0 0-1 0,9 12 1 0,-4 4-1 16,-5-16 1-16,0 0-1 0,5 24 1 0,-1 0-1 15,-4-24 0-15,0 0 0 0,2 26 1 0,-2 2-1 0,0-28 0 16,0 0 0-16,0 20 1 0,2 3-1 0,-2-23 0 16,0 0 0-16,1 14 0 0,1-2 0 0,-2-12 0 15,0 0 0-15,2 7 0 0,-2-7 0 0,0 0 0 0,0 0 0 16,0 0 0-16,0 0 0 0,0 0 0 0,0 0 0 16,7-4 1-16,-5-4-1 0,-2 8 1 0,0 0-1 15,1-12 1-15,1-4-1 0,-2 16 1 0,0 0-1 16,2-21 1-16,0-6-1 0,-2 27 1 0,0 0-1 15,0-33 1-15,0 5-1 0,0 28 1 0,0 0-1 16,1-28 1-16,-1 8-1 0,0 20 0 0,0 0 0 0,0-18 1 16,0 8-1-16,0 10 0 0,0 0 0 0,0 0 0 15,0 0 0-15,0 0 0 0,0 0 0 0,-1 19 0 16,-5 9 0-16,6-28-1 0,0 0 1 0,-8 36 0 16,1 0 0-16,7-36-1 0,0 0 1 0,-4 38-1 15,-1-3 1-15,5-35-2 0,0 0 2 0,-7 41-1 16,1 3 1-16,1-3-876 0</inkml:trace>
  <inkml:trace contextRef="#ctx0" brushRef="#br0" timeOffset="202284.6">26792 1961 393 0,'0'0'0'0,"0"0"0"0,0 0 0 15,0 0 20-15,0 0-20 0,-2-5 20 0,2 5-20 0,0 0 27 16,0 0-27-16,0 0 27 0,-7-7-27 0,7 7 22 16,0 0-22-16,0 0 22 0,-4 7-22 0,4-7 15 15,0 0-15-15,-1 8 15 0,-3 4-15 0,4-12 10 16,0 0-10-16,-3 12 10 0,-1 9-10 0,4-21 13 0,0 0-13 16,-5 28 14-16,-2 0-14 0,7-28 23 0,0 0-23 15,-11 26 23-15,4 5-23 0,7-31 32 0,0 0-32 16,-7 24 33-16,0 0-33 0,7-24 34 0,0 0-34 15,-7 21 35-15,-2-2-35 0,9-19 28 0,0 0-28 16,-12 21 29-16,1-9-29 0,11-12 27 0,0 0-27 0,-5 12 27 16,1-7-27-16,4-5 25 0,0 0-25 15,0 0 26-15,0 0-26 0,0 0 24 0,0 0-24 0,0 0 25 16,0 0-25-16,0 0 22 0,0 0-22 0,2-9 22 16,3-8-22-16,-5 17 18 0,0 0-18 0,11-36 18 15,5-7-18-15,-16 43 13 0,0 0-13 0,16-45 13 16,-4 8-13-16,-12 37 8 0,0 0-8 0,11-27 9 15,-4 6-9-15,-7 21 4 0,0 0-4 0,5-16 4 16,2 4-4-16,-7 12 2 0,0 0-2 0,5-9 3 16,-5 9-3-16,0 0 4 0,0 0-4 0,4-8 4 0,-4 8-4 15,0 0 4-15,0 0-4 0,0 0 5 0,9-7-5 16,-9 7 3-16,0 0-3 0,0 0 3 0,8-5-3 16,-8 5 2-16,0 0-2 0,0 0 2 0,13-7-2 15,-13 7 3-15,0 0-3 0,7-5 3 0,0 1-3 16,-7 4 3-16,0 0-3 0,7-3 4 0,0 3-4 15,-7 0 4-15,0 0-4 0,0 0 5 0,9 0-5 16,-9 0 6-16,0 0-6 0,0 0 7 0,5 7-7 16,-5-7 8-16,0 0-8 0,0 0 9 0,5 8-9 0,-5-8 10 15,0 0-10-15,0 12 10 0,0 4-10 0,0-16 12 16,0 0-12-16,4 24 12 0,0 0-12 0,-4-24 7 16,0 0-7-16,3 33 7 0,1 0-7 0,-4-33 3 15,0 0-3-15,3 31 4 0,4-1-4 0,-7-30 2 16,0 0-2-16,7 20 2 0,0-4-2 0,-7-16 1 0,0 0-1 15,7 12 1-15,-3 0-1 0,-4-12 1 0,0 0-1 16,2 12 2-16,-2-5-2 0,0-7 4 0,0 0-4 0,0 0 5 16,0 0-5-16,0 0 8 0,0 0-8 0,0 0 9 15,0 0-9-15,0 0 13 0,0 0-13 0,0 0 14 16,1-10-14-16,-1 10 13 0,0 0-13 0,0-9 13 16,0-6-13-16,0 15 10 0,0 0-10 0,-1-18 11 15,-6-6-11-15,7 24 10 0,0 0-10 0,-8-31 10 16,5-2-10-16,3 33 9 0,0 0-9 0,-4-29 9 15,1-6-9-15,3 35 8 0,0 0-8 0,-4-26 9 16,3 7-9-16,1 19 8 0,0 0-8 0,0-9 9 16,0 1-9-16,0 8 8 0,0 0-8 0,0 0 9 15,1-7-9-15,-1 7 7 0,0 0-7 0,0 0 7 0,0 0-7 16,0 0 4-16,0 0-4 0,2-9 5 0,-2 9-5 16,0 0 2-16,0 0-2 0,9-3 3 0,-2 6-3 15,-7-3 1-15,0 0-1 0,7 4 2 0,2-3-2 16,-9-1 0-16,0 0 0 0,10 7 1 0,1 9-1 15,-11-16 0-15,0 0 0 0,9 17 0 0,-2 2 0 16,-7-19 0-16,0 0 0 0,5 24 0 0,2-3 0 16,-7-21 0-16,0 0 0 0,6 21 0 0,-6-2 0 0,0-19 0 15,0 0 0-15,0 17 0 0,0-1 0 0,0-16 0 16,0 0 0-16,1 9 0 0,1-3 0 0,-2-6 0 16,0 0 0-16,0 0 0 0,0 0 0 0,0 0 0 0,0 0 0 15,0 0 0-15,-9-3 0 0,9 3 0 0,0 0 0 16,-1-9 0-16,-3-3 0 0,4 12 0 0,0 0 0 15,-7-12 0-15,0-3 0 0,7 15 0 0,0 0 0 16,-7-16 0-16,0-1 0 0,7 17 0 0,0 0 0 16,-7-25 0-16,-2 1 0 0,9 24 0 0,0 0 0 0,-9-24 0 15,2 8 0-15,7 16 0 0,0 0 0 0,-4-15 0 16,3 6 0-16,1 9 0 0,0 0 0 0,-2-8 1 16,2 8-1-16,0 0 0 0,0 0 0 0,2-7 1 15,-2 7-1-15,0 0 0 0,0 0 0 0,5 8 1 16,-1 4-1-16,-4-12 1 0,0 0-1 0,5 19 1 15,2 9-1-15,-7-28 0 0,0 0 0 0,7 30 1 16,-2-10-1-16,-5-20 0 0,0 0 0 0,6 16 1 16,2-9-1-16,-8-7 0 0,0 0 0 0,9 5 0 15,-9-5 0-15,0 0 0 0,0 0 0 0,9 0 0 16,-9 0 0-16,0 0 0 0,0 0 0 0,0 0 0 16,5-9 0-16,-5 9 0 0,0 0 0 0,2-7 0 0,0-1 0 15,-2 8 0-15,0 0 0 0,0-18 0 0,-4-1 0 16,4 19-1-16,0 0 1 0,-5-20 0 0,0 8 0 15,5 12-1-15,0 0 1 0,-4-9-1 0,4 9 1 16,0 0-3-16,0 0 3 0,9 5-2 0,3 19 2 16,-12-24-9-16,0 0 9 0,22 33-8 0,4 2 8 15,0 1-1059-15</inkml:trace>
  <inkml:trace contextRef="#ctx0" brushRef="#br0" timeOffset="204583.33">26868 1997 259 0,'0'0'0'0,"0"0"0"16,-9 12 0-16,9-12 2 0,0 0-2 0,-7 12 2 16,-6 7-2-16,13-19 11 0,0 0-11 0,-10 18 12 15,3 2-12-15,7-20 16 0,0 0-16 0,-9 25 17 16,-3 2-17-16,12-27 24 0,0 0-24 0,-13 28 24 16,3-7-24-16,10-21 30 0,0 0-30 0,-11 15 31 15,2-6-31-15,9-9 41 0,0 0-41 0,0 0 41 16,-7 9-41-16,7-9 35 0,0 0-35 0,0 0 36 0,0 0-36 15,0 0 34-15,0 0-34 0,0 0 35 0,4-12-35 16,-4 12 30-16,0 0-30 0,3-9 31 0,1 0-31 16,-4 9 28-16,0 0-28 0,3-15 28 0,3-10-28 15,-6 25 21-15,0 0-21 0,8-32 22 0,5-8-22 16,-13 40 24-16,0 0-24 0,12-37 24 0,-1 13-24 16,-11 24 21-16,0 0-21 0,7-15 22 0,0 1-22 15,-7 14 17-15,0 0-17 0,7-11 18 0,-7 11-18 0,0 0 17 16,0 0-17-16,9-8 17 0,-9 8-17 0,0 0 16 15,0 0-16-15,3-5 16 0,-3 5-16 0,0 0 14 0,0 0-14 16,5-4 14-16,-5 4-14 0,0 0 11 16,0 0-11-16,2 9 11 0,-2-2-11 0,0-7 8 15,0 0-8-15,2 5 9 0,-2-5-9 0,0 0 6 0,0 0-6 16,0 0 7-16,0 0-7 0,0 0 3 0,0 0-3 16,7 3 3-16,-7-3-3 0,0 0 1 0,0 0-1 0,4-8 2 15,-3 1-2-15,-1 7 1 0,0 0-1 0,2-5 1 16,0-2-1-16,-2 7 1 0,0 0-1 0,2-9 1 15,-2-3-1-15,0 12 3 0,0 0-3 0,0-9 4 16,0 9-4-16,0 0 6 0,0 0-6 0,0-7 6 16,0 7-6-16,0 0 8 0,0 0-8 0,0 0 9 15,0 0-9-15,0 0 9 0,0 0-9 0,0 12 9 16,0-12-9-16,0 0 7 0,0 0-7 0,1 7 8 16,-1-7-8-16,0 0 6 0,0 0-6 0,0 0 7 15,7 5-7-15,-7-5 3 0,0 0-3 0,0 0 3 16,7 4-3-16,-7-4 1 0,0 0-1 0,8 5 1 0,2 6-1 15,-10-11 1-15,0 0-1 0,12 17 2 0,4 7-2 16,-16-24 1-16,0 0-1 0,18 28 1 0,-2 8-1 16,-16-36 1-16,0 0-1 0,12 36 1 0,-1 9-1 15,-11-45 1-15,0 0-1 0,10 49 2 0,4 3-2 16,-14-52 2-16,0 0-2 0,22 48 2 0,2-8-2 16,-24-40 2-16,0 0-2 0,23 29 3 0,-5-13-3 15,-2 0-843-15</inkml:trace>
  <inkml:trace contextRef="#ctx0" brushRef="#br0" timeOffset="212013.2">32997 635 288 0,'0'0'0'0,"0"0"73"15,0 0-73-15,0 0 74 0,-9-24-74 0,9 24 84 0,0 0-84 16,0 0 84-16,2-4-84 0,-2 4 72 0,0 0-72 16,0 0 72-16,0 0-72 0,0 0 60 0,0 0-60 15,0 0 61-15,0 0-61 0,0 0 40 0,0 0-40 16,0-8 40-16,0 8-40 0,0 0 30 0,0 0-30 0,0 0 30 15,-7 3-30-15,7-3 24 0,0 0-24 0,0 0 24 16,-11 9-24-16,11-9 21 0,0 0-21 0,-3 9 21 16,3-9-21-16,0 0 21 0,0 0-21 0,-9 6 22 15,0-4-22-15,9-2 19 0,0 0-19 0,-10 4 20 16,-1 3-20-16,11-7 18 0,0 0-18 0,-14 8 19 16,-2 1-19-16,16-9 17 0,0 0-17 0,-16 9 18 15,4 6-18-15,12-15 17 0,0 0-17 0,-13 19 17 16,1-5-17-16,12-14 16 0,0 0-16 0,-12 16 17 15,-1-4-17-15,13-12 21 0,0 0-21 0,-8 12 21 0,1-4-21 16,7-8 13-16,0 0-13 0,-4 7 14 0,4-7-14 16,0 0 14-16,0 0-14 0,-7 9 14 0,7-9-14 15,0 0 14-15,0 0-14 0,-7 7 14 0,7-7-14 16,0 0 14-16,0 0-14 0,-7 5 14 0,7-5-14 16,0 0 15-16,0 0-15 0,-5 7 15 0,5-7-15 15,0 0 17-15,0 0-17 0,0 0 18 0,-7 9-18 0,7-9 19 16,0 0-19-16,0 0 20 0,-8 5-20 0,8-5 21 15,0 0-21-15,0 0 21 0,2 7-21 0,-2-7 20 16,0 0-20-16,0 0 20 0,7 15-20 0,-7-15 16 16,0 0-16-16,6 13 17 0,1-5-17 0,-7-8 14 0,0 0-14 15,7 9 15-15,-2 3-15 0,-5-12 12 0,0 0-12 16,4 16 13-16,-3-4-13 0,-1-12 13 0,0 0-13 16,2 12 13-16,0-4-13 0,-2-8 11 0,0 0-11 15,2 9 12-15,-1-2-12 0,-1-7 11 0,0 0-11 16,0 0 11-16,9 3-11 0,-9-3 10 0,0 0-10 0,0 0 10 15,13-10-10-15,-13 10 9 0,0 0-9 0,5-5 10 16,-2-4-10-16,-3 9 9 0,0 0-9 0,0 0 9 16,9-7-9-16,-9 7 10 0,0 0-10 0,7-5 11 15,-7 5-11-15,0 0 8 0,0 0-8 0,9-7 9 16,-9 7-9-16,0 0 9 0,0 0-9 0,7-5 10 16,-7 5-10-16,0 0 8 0,0 0-8 0,7-7 8 15,-7 7-8-15,0 0 8 0,0 0-8 0,0 0 8 16,12-9-8-16,-12 9 6 0,0 0-6 0,9-3 7 15,0-2-7-15,-9 5 5 0,0 0-5 0,9-7 6 0,2 2-6 16,-11 5 4-16,0 0-4 0,12-4 5 0,2 1-5 16,-14 3 3-16,0 0-3 0,19-4 4 0,3 8-4 15,-22-4 3-15,0 0-3 0,21 3 3 0,-2 6-3 16,-19-9 2-16,0 0-2 0,16 8 3 0,-4 5-3 16,-12-13 1-16,0 0-1 0,11 12 2 0,-2-2-2 15,-9-10 0-15,0 0 0 0,9 5 1 0,-1 4-1 16,-8-9 0-16,0 0 0 0,7 10 1 0,-1-1-1 0,-6-9 0 15,0 0 0-15,5 9 1 0,0-2-1 0,-5-7 0 16,0 0 0-16,6 8 1 0,-6-8-1 0,0 0 1 16,0 0-1-16,7 9 1 0,-7-9-1 0,0 0 2 15,0 0-2-15,-9 7 2 0,2 1-2 0,7-8 3 0,0 0-3 16,-7 9 3-16,0-2-3 0,7-7 3 0,0 0-3 16,-11 9 4-16,-3-1-4 0,14-8 4 0,0 0-4 15,-14 9 5-15,0 1-5 0,14-10 7 0,0 0-7 16,-14 9 8-16,0 0-8 0,14-9 8 0,0 0-8 15,-15 7 9-15,0-2-9 0,15-5 8 0,0 0-8 0,-18 7 9 16,2 1-9-16,16-8 8 0,0 0-8 0,-14 12 9 16,7-6-9-16,7-6 7 0,0 0-7 0,-9 10 7 15,-2 4-7-15,11-14 6 0,0 0-6 0,-7 12 6 16,4-5-6-16,3-7 5 0,0 0-5 0,0 0 5 16,-7 5-5-16,7-5 4 0,0 0-4 0,0 0 4 15,-7 4-4-15,7-4 3 0,0 0-3 0,0 0 4 16,-9 3-4-16,9-3 2 0,0 0-2 0,-9 0 3 15,-1 0-3-15,10 0 3 0,0 0-3 0,-11 0 3 16,0 0-3-16,11 0 3 0,0 0-3 0,-10 3 3 0,-1 3-3 16,11-6 2-16,0 0-2 0,-9 3 3 0,1 1-3 15,8-4 2-15,0 0-2 0,-7 1 3 0,7-1-3 16,0 0 1-16,0 0-1 0,0 0 2 0,0 7-2 16,0-7 1-16,0 0-1 0,0 0 1 0,8 0-1 15,-8 0 1-15,0 0-1 0,7-3 1 0,0 3-1 16,-7 0 0-16,0 0 0 0,11-5 0 0,3 1 0 15,-14 4 0-15,0 0 0 0,18-3 0 0,1-6 0 0,-19 9-1 16,0 0 1-16,21-12 0 0,2 3 0 0,-23 9-1 16,0 0 1-16,21-12-1 0,-1 5 1 0,-20 7-2 15,0 0 2-15,17-8-2 0,-1 4 2 0,-16 4-2 0,0 0 2 16,13-5-2-16,-4 1 2 0,-9 4-2 0,0 0 2 16,8-8-2-16,1 1 2 0,-9 7-4 0,0 0 4 15,5-12-4-15,-3-6 4 0,-2 18-8 0,0 0 8 16,-2-15-7-16,-3 6 7 0,5 9-12 0,0 0 12 15,-10-3-11-15,-5 6 11 0,15-3-32 0,0 0 32 16,-10 5-32-16,8 4 32 0,0 1-1496 0</inkml:trace>
  <inkml:trace contextRef="#ctx0" brushRef="#br0" timeOffset="212630.63">32611 765 428 0,'0'0'0'0,"0"0"33"0,0 0-33 16,2-28 34-16,-1 11-34 0,-1 17 38 0,0 0-38 0,2-9 39 16,-2 9-39-16,0 0 33 0,0 0-33 0,5-10 34 15,-5 10-34-15,0 0 33 0,0 0-33 0,0 0 33 16,7 0-33-16,-7 0 29 0,0 0-29 0,0 0 29 16,7 10-29-16,-7-10 27 0,0 0-27 0,4 9 27 15,0 6-27-15,-4-15 23 0,0 0-23 0,7 25 24 16,5 4-24-16,-12-29 23 0,0 0-23 0,12 33 23 15,2 2-23-15,-14-35 28 0,0 0-28 0,13 36 29 16,-3-10-29-16,-10-26 27 0,0 0-27 0,7 28 27 16,0 3-27-16,-7-31 26 0,0 0-26 0,6 29 27 0,-6-1-27 15,0-28 23-15,0 0-23 0,0 29 23 0,0 6-23 16,0-35 21-16,0 0-21 0,-2 33 21 0,-3-6-21 16,5-27 15-16,0 0-15 0,-6 26 15 0,5-1-15 15,1-25 11-15,0 0-11 0,0 24 11 0,0-5-11 16,0-19 4-16,0 0-4 0,0 12 5 0,0-7-5 15,0-5 0-15,0 0 0 0,0 0 1 0,1-21-1 16,1 1-858-16</inkml:trace>
  <inkml:trace contextRef="#ctx0" brushRef="#br0" timeOffset="213945.97">32983 635 360 0,'0'0'0'0,"0"0"20"0,0 0-20 0,-7-9 21 16,7 9-21-16,0 0 17 0,0 0-17 0,-9-6 17 0,9 6-17 15,0 0 36-15,0 0-36 0,0 0 36 0,0 0-36 16,0 0 54-16,0 0-54 0,0 0 54 0,-9 3-54 16,9-3 61-16,0 0-61 0,0 0 61 0,0 0-61 15,0 0 57-15,0 0-57 0,-7 9 57 0,-2-6-57 16,9-3 53-16,0 0-53 0,-10 4 54 0,-3 1-54 15,13-5 40-15,0 0-40 0,-12 7 41 0,-4-2-41 16,16-5 36-16,0 0-36 0,-19 9 37 0,-1 10-37 0,20-19 31 16,0 0-31-16,-17 17 31 0,1 2-31 0,16-19 23 15,0 0-23-15,-14 12 23 0,0-3-23 0,14-9 22 16,0 0-22-16,-13 8 23 0,5-1-23 0,8-7 22 16,0 0-22-16,-8 5 23 0,8-5-23 0,0 0 20 0,0 0-20 15,-8 4 21-15,8-4-21 0,0 0 17 0,0 0-17 16,0 0 17-16,0 0-17 0,0 0 14 0,0 0-14 15,1-5 15-15,-1 5-15 0,0 0 12 0,0 0-12 16,4 5 13-16,-1 4-13 0,-3-9 13 0,0 0-13 16,4 12 13-16,0 3-13 0,-4-15 12 0,0 0-12 0,5 16 12 15,2-1-12-15,-7-15 9 0,0 0-9 0,7 18 10 16,0-6-10-16,-7-12 7 0,0 0-7 0,5 15 8 16,-3-2-8-16,-2-13 7 0,0 0-7 0,0 12 7 15,0 0-7-15,0-12 7 0,0 0-7 0,0 12 7 16,0-3-7-16,0-9 6 0,0 0-6 0,-2 6 6 15,2-6-6-15,0 0 6 0,0 0-6 0,-7 9 6 16,7-9-6-16,0 0 6 0,0 0-6 0,0 0 6 16,0 0-6-16,0 0 6 0,0 0-6 0,0 0 7 15,0 0-7-15,0 0 7 0,0 0-7 0,7-3 7 16,-7 3-7-16,0 0 6 0,0 0-6 0,9-4 6 16,-2 2-6-16,-7 2 5 0,0 0-5 0,7-3 5 0,-7 3-5 15,0 0 3-15,0 0-3 0,9-9 3 0,-9 9-3 16,0 0 2-16,0 0-2 0,9-7 3 0,0 2-3 15,-9 5 4-15,0 0-4 0,10-3 4 0,1-4-4 16,-11 7 3-16,0 0-3 0,10-5 4 0,1 1-4 16,-11 4 3-16,0 0-3 0,11-5 3 0,1 5-3 0,-12 0 3 15,0 0-3-15,16-3 3 0,1 3-3 0,-17 0 2 16,0 0-2-16,20 3 3 0,-3 2-3 0,-17-5 2 16,0 0-2-16,15 7 2 0,-1-2-2 0,-14-5 2 15,0 0-2-15,14 7 2 0,-4 5-2 0,-10-12 2 0,0 0-2 16,6 12 2-16,-5 2-2 0,-1-14 4 0,0 0-4 15,2 12 4-15,0 4-4 0,-2-16 4 0,0 0-4 16,0 12 5-16,-2 4-5 0,2-16 5 0,0 0-5 16,-3 12 6-16,1 0-6 0,2-12 5 0,0 0-5 0,-2 9 5 15,-1-1-5-15,3-8 6 0,0 0-6 0,-4 7 7 16,4-7-7-16,0 0 6 0,0 0-6 0,-7 12 6 16,2-7-6-16,5-5 6 0,0 0-6 0,-7 11 6 15,0-3-6-15,7-8 7 0,0 0-7 0,-7 4 8 16,0 5-8-16,7-9 8 0,0 0-8 0,-8 8 8 15,1 4-8-15,7-12 8 0,0 0-8 0,-7 12 8 16,-1-5-8-16,8-7 7 0,0 0-7 0,-13 6 7 16,1 0-7-16,12-6 5 0,0 0-5 0,-12 6 6 15,1-3-6-15,11-3 4 0,0 0-4 0,-9 4 5 0,0-4-5 16,9 0 4-16,0 0-4 0,-7-4 4 0,7 4-4 16,0 0 4-16,0 0-4 0,-12 0 4 0,1 0-4 15,11 0 4-15,0 0-4 0,-12-3 5 0,0-3-5 16,12 6 4-16,0 0-4 0,-11 0 4 0,2 6-4 15,9-6 3-15,0 0-3 0,-9 3 4 0,1 6-4 16,8-9 2-16,0 0-2 0,-7 7 3 0,1-2-3 16,6-5 1-16,0 0-1 0,-5 9 2 0,1-3-2 15,4-6 0-15,0 0 0 0,-3 6 0 0,-2 4 0 0,5-10 0 16,0 0 0-16,-7 12 0 0,3 0 0 0,4-12 0 16,0 0 0-16,-2 9 0 0,2-9 0 0,0 0-1 15,0 0 1-15,2 5 0 0,-2-5 0 0,0 0-1 0,0 0 1 16,0 0-1-16,9-5 1 0,-9 5-2 0,0 0 2 15,12-12-2-15,16-12 2 0,-28 24-2 0,0 0 2 16,32-28-2-16,-7 4 2 0,-25 24-4 0,0 0 4 16,19-21-3-16,-3 2 3 0,-16 19-8 0,0 0 8 15,16-14-7-15,0-2 7 0,-16 16-14 0,0 0 14 0,19-19-13 16,2 6 13-16,1-3-1317 0</inkml:trace>
  <inkml:trace contextRef="#ctx0" brushRef="#br0" timeOffset="-214541.9">32997 620 561 0,'0'0'0'0,"0"0"29"0,0 0-29 15,-16 0 30-15,7 3-30 0,9-3 29 0,0 0-29 0,-7 3 30 16,0-1-30-16,7-2 26 0,0 0-26 0,-7 0 26 16,0 0-26-16,7 0 24 0,0 0-24 0,-5-2 24 15,-2 2-24-15,7 0 21 0,0 0-21 0,-11 0 22 16,-5 0-22-16,16 0 22 0,0 0-22 0,-17 6 22 15,-3-3-22-15,20-3 22 0,0 0-22 0,-23 0 23 16,-1 5-23-16,24-5 25 0,0 0-25 0,-25 7 26 16,2 2-26-16,23-9 27 0,0 0-27 0,-19 7 28 15,1 7-28-15,18-14 20 0,0 0-20 0,-16 12 20 16,2-5-20-16,14-7 18 0,0 0-18 0,-11 3 19 16,11-3-19-16,0 0 17 0,0 0-17 0,-8 5 17 0,8-5-17 15,0 0 18-15,0 0-18 0,0 0 19 0,0 0-19 16,0 0 14-16,0 0-14 0,8 7 14 0,-2 2-14 15,-6-9 14-15,0 0-14 0,7 9 14 0,0-1-14 16,-7-8 11-16,0 0-11 0,7 12 11 0,0 7-11 16,-7-19 8-16,0 0-8 0,9 18 9 0,1 1-9 15,-10-19 6-15,0 0-6 0,9 20 7 0,-4 0-7 0,-5-20 9 16,0 0-9-16,4 20 9 0,-2 1-9 16,-2-21 9-16,0 0-9 0,0 19 9 0,-2-5-9 0,2-14 10 15,0 0-10-15,-2 16 11 0,2-10-11 0,0-6 12 16,0 0-12-16,2 9 12 0,-2-9-12 0,0 0 13 0,0 0-13 15,0 0 14-15,0 0-14 0,0 0 12 0,0 0-12 16,9-3 13-16,-9 3-13 0,0 0 15 0,0 0-15 16,9-9 15-16,-2 2-15 0,-7 7 11 0,0 0-11 15,0 0 12-15,9-9-12 0,-9 9 11 0,0 0-11 16,0 0 11-16,12-5-11 0,-12 5 11 0,0 0-11 0,12-3 12 16,1-6-12-16,-13 9 11 0,0 0-11 0,14-7 11 15,5-5-11-15,-19 12 10 0,0 0-10 0,19-9 10 16,-1 6-10-16,-18 3 8 0,0 0-8 0,14-5 8 15,0 1-8-15,-14 4 5 0,0 0-5 0,16 0 6 16,2 0-6-16,-18 0 4 0,0 0-4 0,17 4 4 16,1 1-4-16,-18-5 2 0,0 0-2 0,16 9 3 15,-2 1-3-15,-14-10 3 0,0 0-3 0,11 12 4 16,-2-3-4-16,-9-9 4 0,0 0-4 0,7 8 5 16,0 5-5-16,-7-13 6 0,0 0-6 0,5 8 6 0,-3 8-6 15,-2-16 5-15,0 0-5 0,0 15 6 0,-4 1-6 16,4-16 6-16,0 0-6 0,-5 17 6 0,-2 2-6 15,7-19 6-15,0 0-6 0,-7 18 7 0,1-3-7 16,6-15 6-16,0 0-6 0,-7 12 7 0,-1 0-7 16,8-12 6-16,0 0-6 0,-11 12 6 0,-1-6-6 15,12-6 7-15,0 0-7 0,-13 7 7 0,4-4-7 16,9-3 5-16,0 0-5 0,-8 0 5 0,-1 0-5 0,9 0 2 16,0 0-2-16,-7 0 2 0,7 0-2 0,0 0-1218 15</inkml:trace>
  <inkml:trace contextRef="#ctx0" brushRef="#br0" timeOffset="-213717.54">32568 753 260 0,'0'0'0'15,"0"0"36"-15,0 0-36 0,0-21 36 0,2 9-36 16,-2 12 38-16,0 0-38 0,2-9 39 0,-2 9-39 16,0 0 37-16,0 0-37 0,7-7 38 0,-7 7-38 15,0 0 35-15,0 0-35 0,11 7 35 0,-4 5-35 16,-7-12 28-16,0 0-28 0,5 14 28 0,0 14-28 16,-5-28 26-16,0 0-26 0,7 33 26 0,2 7-26 0,-9-40 27 15,0 0-27-15,9 36 28 0,0 7-28 0,-9-43 26 16,0 0-26-16,5 45 26 0,-3-3-26 0,-2-42 28 15,0 0-28-15,0 46 29 0,0-1-29 0,0-45 29 0,0 0-29 16,3 45 30-16,1-1-30 0,-4-44 28 0,0 0-28 16,3 38 28-16,1-4-28 0,-4-34 24 0,0 0-24 15,3 26 24-15,1-7-24 0,-4-19 21 0,0 0-21 16,4 18 22-16,-3-6-22 0,-1-12 21 0,0 0-21 16,4 7 22-16,-4-7-22 0,0 0 18 0,0 0-18 0,0 0 18 15,0 0-18-15,0 0 17 0,0 0-17 16,3-16 17-16,-6-5-17 0,3 21 14 0,0 0-14 0,-5-31 15 15,-6-10-15-15,11 41 12 0,0 0-12 0,-12-49 13 16,-3-8-13-16,15 57 19 0,0 0-19 0,-14-55 19 16,0 1-19-16,14 54 25 0,0 0-25 0,-14-48 26 15,0 4-26-15,14 44 24 0,0 0-24 0,-11-39 24 16,4 6-24-16,7 33 20 0,0 0-20 0,-5-30 20 16,3 8-20-16,2 22 12 0,0 0-12 0,0-14 13 15,4 2-13-15,-4 12 7 0,0 0-7 0,2-7 8 16,-2 7-8-16,0 0 4 0,0 0-4 0,0 0 5 0,1 7-5 15,-1-7 2-15,0 0-2 0,4 17 3 0,-1 14-3 16,-3-31 2-16,0 0-2 0,4 33 3 0,1-3-3 16,-5-30 3-16,0 0-3 0,11 34 3 0,5 4-3 15,-16-38 2-15,0 0-2 0,17 44 3 0,3 4-3 16,-20-48 2-16,0 0-2 0,17 48 3 0,-1 6-3 16,-16-54 1-16,0 0-1 0,18 55 2 0,-4-6-2 0,-14-49 2 15,0 0-2-15,11 41 2 0,-6-13-2 0,-5-28 2 16,0 0-2-16,3 16 2 0,-1-4-2 0,-2-12 1 15,0 0-1-15,0 0 2 0,0 0-2 0,0 0 1 0,0 0-1 16,-10-7 1-16,1-10-1 0,0-4-1041 0</inkml:trace>
  <inkml:trace contextRef="#ctx0" brushRef="#br0" timeOffset="-180700.2">26806 2549 113 0,'0'0'0'0,"0"0"0"15,0 0 0-15,0 0 1 0,0 0-1 0,0 0 2 16,0 0-2-16,0 0 5 0,0 0-5 0,0 0 6 16,0 0-6-16,0 0 14 0,0 0-14 0,0 0 15 15,0 0-15-15,0 0 21 0,0 0-21 0,0 0 22 16,0 0-22-16,0 0 21 0,0 0-21 0,0 0 22 16,0 0-22-16,0 0 18 0,0 0-18 0,0 0 18 15,0 0-18-15,0 0 17 0,0 0-17 0,0 0 17 0,0 0-17 16,0 0 13-16,0 0-13 0,0 0 13 0,0 0-13 15,0 0 8-15,0 0-8 0,0 0 8 0,0 0-8 16,0 0 4-16,0 0-4 0,0 0 4 0,0 0-4 16,0 0 0-16,0 0 0 0,0 0 1 0,0 0-1 15,0 0-1-15,0 0 1 0,0 0 0 0,0 0 0 16,0 0-3-16,0 0 3 0,0 0-3 0,0 0 3 0,0 0-6 16,0 0 6-16,0 0-6 0,0 0 6 0,0 0-9 15,0 0 9-15,0 0-9 0,0 0 9 0,0 0-8 0,0 0 8 16,0 0-8-16,0 0 8 0,0 0-7 0,0 0 7 15,0 0-6-15,0 0 6 0,0 0-4 0,0 0 4 16,0 0-3-16,0 0 3 0,0 0-2 0,0 0 2 16,0 0-2-16,0 0 2 0,0 0-1 0,0 0 1 15,0 0 0-15,0 0 0 0,0 0-154 0</inkml:trace>
  <inkml:trace contextRef="#ctx0" brushRef="#br0" timeOffset="-156654.22">27755 3726 180 0,'0'0'0'0,"0"0"0"0,0 0 0 0,0 0 1 0,0 0-1 16,-21 12 2-16,21-12-2 0,0 0 19 0,0 0-19 16,-9 3 19-16,9-3-19 0,0 0 23 0,0 0-23 15,0 0 24-15,-9 6-24 0,9-6 23 0,0 0-23 0,0 0 24 16,0 0-24-16,0 0 19 0,0 0-19 0,0 0 20 16,0 0-20-16,0 0 14 0,0 0-14 0,0 0 14 15,0 0-14-15,0 0 10 0,0 0-10 0,0 0 10 16,0 0-10-16,0 0 7 0,0 0-7 0,2 7 8 15,-2-7-8-15,0 0 6 0,0 0-6 0,5 15 6 16,0 2-6-16,-5-17 5 0,0 0-5 0,9 28 5 16,4 5-5-16,-13-33 5 0,0 0-5 0,14 36 5 15,0 4-5-15,-14-40 5 0,0 0-5 0,12 42 5 16,-3-2-5-16,-9-40 5 0,0 0-5 0,7 39 6 16,-2 10-6-16,-5-49 4 0,0 0-4 0,7 52 4 0,0 5-4 15,-7-57 2-15,0 0-2 0,7 53 2 0,2-1-2 16,-9-52 2-16,0 0-2 0,9 49 2 0,-4-9-2 15,-5-40 3-15,0 0-3 0,2 36 3 0,-4-7-3 16,2-29 4-16,0 0-4 0,-3 25 4 0,-1-10-4 16,4-15 5-16,0 0-5 0,0 12 5 0,0-12-5 15,0 0 4-15,0 0-4 0,4 7 5 0,-4-7-5 16,0 0 4-16,0 0-4 0,0 0 4 0,0 0-4 16,0 0 3-16,0 0-3 0,5-12 3 0,-1-3-3 0,-4 15 2 15,0 0-2-15,3-25 3 0,1-6-3 0,-4 31 3 0,0 0-3 16,3-38 3-16,1-10-3 0,-4 48 6 15,0 0-6-15,3-49 6 0,1-3-6 0,-4 52 5 0,0 0-5 16,3-52 6-16,3 4-6 0,-6 48 7 0,0 0-7 16,7-49 8-16,-2 8-8 0,-5 41 5 0,0 0-5 15,3-36 6-15,-3-8-6 0,0 44 4 0,0 0-4 16,0-41 5-16,0-3-5 0,0 44 4 0,0 0-4 0,0-36 5 16,0-4-5-16,0 40 4 0,0 0-4 0,-1-33 4 15,-5 9-4-15,6 24 6 0,0 0-6 0,-3-17 7 16,3 5-7-16,0 12 9 0,0 0-9 0,-2-12 9 15,-1 5-9-15,3 7 11 0,0 0-11 0,-4-9 11 16,4 9-11-16,0 0 12 0,0 0-12 0,0-9 13 16,0 9-13-16,0 0 11 0,0 0-11 0,-9 0 12 15,2 0-12-15,7 0 13 0,0 0-13 0,-7 6 13 16,0 1-13-16,7-7 10 0,0 0-10 0,-7 8 10 16,0 8-10-16,7-16 11 0,0 0-11 0,-7 26 11 15,0 8-11-15,7-34 10 0,0 0-10 0,-7 45 11 0,0 7-11 16,7-52 11-16,0 0-11 0,-6 49 12 0,3-4-12 15,3-45 11-15,0 0-11 0,-2 45 11 0,2 3-11 16,0-48 8-16,0 0-8 0,0 52 9 0,0 5-9 16,0-57 7-16,0 0-7 0,2 56 7 0,5-3-7 15,-7-53 4-15,0 0-4 0,11 52 5 0,1-12-5 16,-12-40 4-16,0 0-4 0,12 36 5 0,2-6-5 16,-14-30 3-16,0 0-3 0,15 27 4 0,-1-2-4 0,-14-25 4 15,0 0-4-15,12 20 4 0,-5-4-4 0,-7-16 7 16,0 0-7-16,4 12 7 0,1-3-7 0,-5-9 8 15,0 0-8-15,0 0 8 0,10 3-8 0,-10-3 7 0,0 0-7 16,0 0 7-16,6-7-7 0,-6 7 6 0,0 0-6 16,7-17 6-16,5-19-6 0,-12 36 4 0,0 0-4 15,14-52 5-15,2-2-5 0,-16 54 4 0,0 0-4 16,11-64 4-16,-10-5-4 0,-1 69 6 0,0 0-6 16,-1-73 7-16,-3 13-7 0,4 60 7 0,0 0-7 15,-3-56 7-15,-1 8-7 0,4 48 7 0,0 0-7 0,-3-37 8 16,1 5-8-16,2 32 5 0,0 0-5 0,-2-28 6 15,-1 4-6-15,3 24 3 0,0 0-3 0,-2-25 4 16,2 8-4-16,0 17 0 0,0 0 0 0,0-16 1 16,0 4-1-16,0 12 0 0,0 0 0 0,0-12 0 15,0 0 0-15,0 12-2 0,0 0 2 0,-2-8-1 16,-3-5 1-16,5 13-3 0,0 0 3 0,-6-12-2 16,3 2 2-16,3 10-5 0,0 0 5 0,0 0-5 15,-4-9 5-15,4 9-5 0,0 0 5 0,0 0-5 16,0 0 5-16,0 0-2 0,0 0 2 0,-8 4-2 0,6 4 2 15,2-8-1-15,0 0 1 0,-2 12 0 0,-2 9 0 16,4-21 0-16,0 0 0 0,-3 31 0 0,1 14 0 16,2-45 0-16,0 0 0 0,-3 49 1 0,-3 3-1 15,6-52 1-15,0 0-1 0,-7 57 1 0,2 0-1 16,5-57 1-16,0 0-1 0,-4 61 2 0,3 3-2 16,1-64 2-16,0 0-2 0,0 55 3 0,5-5-3 0,-5-50 2 15,0 0-2-15,5 43 3 0,4-3-3 0,-9-40 1 16,0 0-1-16,9 37 1 0,0-5-1 0,-9-32 0 15,0 0 0-15,7 28 1 0,-4-7-1 0,-3-21 0 0,0 0 0 16,2 15 1-16,-2-1-1 0,0-14 0 0,0 0 0 16,2 11 0-16,0-3 0 0,-2-8 0 0,0 0 0 15,0 0 1-15,0 0-1 0,0 0 1 0,0 0-1 16,0 0 1-16,8-19-1 0,-8 19 2 0,0 0-2 16,6-26 2-16,-1-17-2 0,-5 43 6 0,0 0-6 15,4-52 6-15,-6-8-6 0,2 60 9 0,0 0-9 0,-2-66 9 16,4-3-9-16,-2 69 11 0,0 0-11 0,3-71 12 15,-3 10-12-15,0 61 13 0,0 0-13 0,-3-50 13 16,1 14-13-16,2 36 14 0,0 0-14 0,2-37 14 16,1-11-14-16,-3 48 13 0,0 0-13 0,4-44 13 15,-1 15-13-15,-3 29 12 0,0 0-12 0,4-31 12 16,-1 2-12-16,-3 29 7 0,0 0-7 0,4-25 8 16,0 10-8-16,-4 15 5 0,0 0-5 0,3-12 5 15,-1 3-5-15,-2 9 2 0,0 0-2 0,-2-7 2 0,2 7-2 16,0 0 0-16,0 0 0 0,0 0 1 0,-9 19-1 15,9-19 0-15,0 0 0 0,-5 29 0 0,3 15 0 16,2-44 0-16,0 0 0 0,0 50 0 0,0 9 0 16,0-59 0-16,0 0 0 0,-3 66 0 0,-4 1 0 15,7-67 0-15,0 0 0 0,-7 74 0 0,3 9 0 16,4-83 0-16,0 0 0 0,-2 75 0 0,0-8 0 16,2-67 0-16,0 0 0 0,2 61 0 0,5-7 0 0,0 1-865 15</inkml:trace>
  <inkml:trace contextRef="#ctx0" brushRef="#br0" timeOffset="-155521.1">27705 4223 348 0,'0'0'0'0,"0"0"0"0,0 0 0 16,0 0 0-16,0 0 0 0,6 6 1 0,-6-6-1 0,0 0 2 15,0 0-2-15,0 0 2 0,9 0-2 0,-9 0 4 16,0 0-4-16,0 0 4 0,10 2-4 0,-10-2 9 0,0 0-9 16,11 11 10-16,8 9-10 0,-19-20 9 0,0 0-9 15,25 25 9-15,-1 2-9 0,-24-27 16 0,0 0-16 16,25 33 16-16,0 0-16 0,-25-33 29 0,0 0-29 16,26 31 29-16,1-7-29 0,-27-24 29 0,0 0-29 15,21 25 29-15,-3-1-29 0,-18-24 26 0,0 0-26 0,14 26 26 16,0-2-26-16,-14-24 33 0,0 0-33 0,14 24 33 15,-3-1-33-15,-11-23 33 0,0 0-33 0,7 14 33 16,-2-2-33-16,-5-12 25 0,0 0-25 0,3 10 25 16,3-5-25-16,-6-5 27 0,0 0-27 0,7 4 27 15,-7-4-27-15,0 0 23 0,0 0-23 0,9-12 23 16,-4-9-23-16,-5 21 23 0,0 0-23 0,7-35 23 16,0-3-23-16,-7 38 18 0,0 0-18 0,7-36 19 15,0-7-19-15,-7 43 22 0,0 0-22 0,7-42 22 16,0 7-22-16,-7 35 22 0,0 0-22 0,7-25 23 15,-1-3-23-15,-6 28 23 0,0 0-23 0,5-21 24 0,2 5-24 16,-7 16 21-16,0 0-21 0,5-15 22 0,-1-2-22 16,-4 17 19-16,0 0-19 0,1-16 20 0,-1 4-20 15,0 12 18-15,0 0-18 0,0-7 19 0,0 7-19 16,0 0 19-16,0 0-19 0,0 0 20 0,-5 10-20 16,5-10 16-16,0 0-16 0,-3 14 17 0,-3 9-17 15,6-23 16-15,0 0-16 0,-8 24 17 0,-5 9-17 0,13-33 16 16,0 0-16-16,-12 33 16 0,1 3-16 0,11-36 12 15,0 0-12-15,-12 40 12 0,-4-4-12 0,16-36 12 16,0 0-12-16,-18 40 13 0,1-4-13 0,17-36 10 0,0 0-10 16,-18 37 10-16,2-4-10 0,16-33 6 15,0 0-6-15,-12 27 7 0,1-1-7 0,11-26 3 0,0 0-3 16,-7 19 3-16,7-19-3 0,0 0 1 0,0 0-1 16,0 0 1-16,0 0-1 0,0 0 0 0,0 0 0 15,11-27 0-15,5-13 0 0,-16 40 0 0,0 0 0 0,19-42 0 16,2 2 0-16,-21 40 0 0,0 0 0 0,23-39 0 15,0-6 0-15,-23 45 0 0,0 0 0 0,21-45 0 16,-5 8 0-16,-16 37 0 0,0 0 0 0,13-33 0 16,-3-3 0-16,-10 36 0 0,0 0 0 0,11-28 0 15,-2 4 0-15,-9 24 0 0,0 0 0 0,5-15 0 16,-2 2 0-16,-3 13 0 0,0 0 0 0,0-8 1 16,0-1-1-16,0 9 0 0,0 0 0 0,0 0 1 15,0 0-1-15,0 0 0 0,0 0 0 0,-12 14 1 16,-2 10-1-16,14-24 0 0,0 0 0 0,-14 35 1 15,5 1-1-15,9-36 1 0,0 0-1 0,-11 42 1 16,-3 1-1-16,14-43 0 0,0 0 0 0,-16 42 1 0,0-6-1 16,16-36 0-16,0 0 0 0,-12 31 1 0,3-5-1 15,9-26 0-15,0 0 0 0,-7 24 0 0,2-5 0 16,5-19 0-16,0 0 0 0,-2 12 0 0,2-6 0 16,0-6 0-16,0 0 0 0,0 0 0 0,0 0 0 15,0 0 0-15,0 0 0 0,11-2 0 0,1-5 0 16,0-2-1030-16</inkml:trace>
  <inkml:trace contextRef="#ctx0" brushRef="#br0" timeOffset="-147689.15">27072 2295 180 0,'0'0'0'0,"0"0"0"15,0 0 0-15,0 0 4 0,0 0-4 0,27-23 4 16,-22 18-4-16,-5 5 13 0,0 0-13 0,0 0 14 16,5-9-14-16,-5 9 17 0,0 0-17 0,0 0 18 15,6-7-18-15,-6 7 20 0,0 0-20 0,0 0 21 16,5-5-21-16,-5 5 18 0,0 0-18 0,0 0 18 15,9-3-18-15,-9 3 15 0,0 0-15 0,7 3 15 16,0 6-15-16,-7-9 13 0,0 0-13 0,5 12 13 16,-3 0-13-16,-2-12 9 0,0 0-9 0,2 12 10 15,-1 4-10-15,-1-16 4 0,0 0-4 0,2 12 4 0,0 5-4 16,-2-17 2-16,0 0-2 0,2 12 2 0,-2 4-2 16,0-16 1-16,0 0-1 0,-2 12 1 0,-2 4-1 15,4-16 0-15,0 0 0 0,-3 20 1 0,-3 5-1 16,6-25 1-16,0 0-1 0,-8 24 1 0,-3-3-1 15,11-21 1-15,0 0-1 0,-9 19 2 0,-1-2-2 16,10-17 3-16,0 0-3 0,-13 21 3 0,-3 1-3 0,16-22 2 16,0 0-2-16,-17 21 2 0,-3-5-2 0,20-16 3 15,0 0-3-15,-21 13 3 0,0 0-3 0,21-13 3 16,0 0-3-16,-18 10 4 0,-4-1-4 0,22-9 4 0,0 0-4 16,-22 0 4-16,5 0-4 0,17 0 4 15,0 0-4-15,-14-4 5 0,3-1-5 0,11 5 5 0,0 0-5 16,-9-7 6-16,0-5-6 0,9 12 5 0,0 0-5 15,-5-17 5-15,3-6-5 0,2 23 4 0,0 0-4 16,2-29 4-16,2-11-4 0,-4 40 3 0,0 0-3 16,3-42 4-16,1 18-4 0,-4 24 1 0,0 0-1 0,7-19 2 15,5-2-2-15,-12 21 1 0,0 0-1 0,16-24 1 16,0 0-1-16,-16 24 0 0,0 0 0 0,16-24 0 16,1 5 0-16,-17 19 0 0,0 0 0 0,18-18 0 15,0 3 0-15,-18 15-3 0,0 0 3 0,14-16-2 16,-5 7 2-16,-9 9-10 0,0 0 10 0,7-8-10 15,-7 8 10-15,0 0-14 0,0 0 14 0,12-4-13 16,-1 1 13-16,-11 3-9 0,0 0 9 0,14 3-8 16,2 6 8-16,-16-9-5 0,0 0 5 0,14 16-4 15,-7-1 4-15,-7-15-1 0,0 0 1 0,1 17-1 0,1 2 1 16,-2-19 0-16,0 0 0 0,0 16 0 0,-2 1 0 16,2-17 0-16,0 0 0 0,-3 19 1 0,-1 2-1 15,4-21 1-15,0 0-1 0,-1 21 2 0,1 3-2 16,0-24 3-16,0 0-3 0,0 24 3 0,-4 1-3 15,4-25 3-15,0 0-3 0,-7 20 4 0,0 8-4 16,7-28 2-16,0 0-2 0,-9 28 3 0,-5-4-3 16,14-24 3-16,0 0-3 0,-18 24 3 0,-1 0-3 15,19-24 2-15,0 0-2 0,-21 21 3 0,-4-5-3 0,25-16 5 16,0 0-5-16,-23 8 6 0,2-1-6 0,21-7 10 16,0 0-10-16,-19 0 11 0,5-3-11 0,14 3 6 0,0 0-6 15,-11-9 7-15,4-6-7 0,7 15 3 0,0 0-3 16,-4-25 4-16,4-18-4 0,0 43 2 0,0 0-2 15,4-45 2-15,1 0-2 0,-5 45 2 0,0 0-2 16,7-40 2-16,-1 13-2 0,-6 27 2 0,0 0-2 16,8-18 3-16,8-1-3 0,-16 19 1 0,0 0-1 0,20-13 1 15,-1 2-1-15,0 2-333 0</inkml:trace>
  <inkml:trace contextRef="#ctx0" brushRef="#br0" timeOffset="-126861.7">25545 2246 102 0,'0'0'0'0,"0"0"0"15,-14 24 0-15,14-24 0 0,0 0 0 0,-15 18 0 0,-2-6 0 16,-1 0-17-16</inkml:trace>
  <inkml:trace contextRef="#ctx0" brushRef="#br0" timeOffset="-126313.75">25455 2328 169 0,'0'0'0'0,"0"0"0"0,0 0 0 15,0 0 2-15,0 0-2 0,0 0 2 0,0-9-2 16,0 9 8-16,0 0-8 0,0 0 8 0,1-7-8 16,-1 7 13-16,0 0-13 0,0 0 14 0,4-12-14 15,-4 12 15-15,0 0-15 0,4-9 16 0,-3-3-16 16,-1 12 16-16,0 0-16 0,0-15 17 0,0 2-17 0,0 13 16 15,0 0-16-15,0-8 17 0,0-1-17 0,0 9 14 16,0 0-14-16,0 0 14 0,-17 0-14 0,17 0 11 16,0 0-11-16,-16 5 11 0,0 2-11 0,16-7 4 15,0 0-4-15,-14 12 5 0,5-3-5 0,9-9 2 0,0 0-2 16,-7 9 2-16,3-1-2 0,4-8 0 0,0 0 0 16,0 0 0-16,-1 11 0 0,1-11 0 0,0 0 0 15,0 0 1-15,0 0-1 0,0 0 0 0,0 0 0 16,0 0 0-16,0 0 0 0,0 0 1 0,0 0-1 0,0 0 1 15,5 5-1-15,-5-5 2 0,0 0-2 0,0 0 2 16,0 0-2-16,0 0 3 0,0 0-3 0,0 0 4 16,7 7-4-16,-7-7 4 0,0 0-4 0,0 0 5 15,0 0-5-15,0 0 5 0,0 0-5 0,9-4 6 16,-9 4-6-16,0 0 6 0,0 0-6 0,14-15 6 16,14-13-6-16,-28 28 9 0,0 0-9 0,30-29 9 15,-12 13-9-15,-18 16 6 0,0 0-6 0,10-12 7 16,-4 0-7-16,-6 12 5 0,0 0-5 0,5-12 6 15,-3 0-6-15,-2 12 5 0,0 0-5 0,3-6 6 16,-3 6-6-16,0 0 3 0,0 0-3 0,0 0 4 16,7-6-4-16,-7 6 2 0,0 0-2 0,0 0 2 0,6-9-2 15,-6 9 2-15,0 0-2 0,0 0 3 0,10 0-3 16,-10 0 3-16,0 0-3 0,14 9 3 0,4 3-3 16,-18-12 2-16,0 0-2 0,21 19 3 0,2-2-3 15,-23-17 2-15,0 0-2 0,23 16 3 0,-4-4-3 16,-19-12 7-16,0 0-7 0,18 12 8 0,-6-4-8 15,-12-8 7-15,0 0-7 0,11 13 7 0,-4 2-7 0,-7-15 6 16,0 0-6-16,5 21 7 0,1-2-7 0,-6-19 5 16,0 0-5-16,8 24 6 0,5 2-6 0,-13-26 1 15,0 0-1-15,16 31 1 0,10 2-1 0,-1 4-362 0</inkml:trace>
  <inkml:trace contextRef="#ctx0" brushRef="#br0" timeOffset="1528.61">13563 1577 113 0,'0'0'0'0,"0"0"0"0,0 0 0 0,0 0 13 15,0 0-13-15,0 0 13 0,0 0-13 0,0 0 37 0,0 0-37 16,0 0 38-16,0 0-38 0,0 0 63 0,0 0-63 15,0 0 64-15,0 0-64 0,0 0 68 16,0 0-68-16,0 0 68 0,-2 15-68 0,2-15 47 0,0 0-47 16,0 0 48-16,-7 5-48 0,7-5 38 0,0 0-38 15,0 0 38-15,-7 9-38 0,7-9 34 0,0 0-34 16,-4 10 35-16,1 4-35 0,3-14 30 0,0 0-30 16,-2 16 30-16,-3-1-30 0,5-15 30 0,0 0-30 15,-4 12 30-15,1 4-30 0,3-16 28 0,0 0-28 0,-4 17 28 16,2-1-28-16,2-16 26 0,0 0-26 0,-3 15 27 15,-3-1-27-15,6-14 25 0,0 0-25 0,-5 19 26 16,-4 2-26-16,9-21 22 0,0 0-22 0,-5 21 23 16,1-2-23-16,4-19 18 0,0 0-18 0,0 21 18 15,0 3-18-15,0-24 15 0,0 0-15 0,0 21 16 16,0 1-16-16,0-22 9 0,0 0-9 0,0 21 10 16,4 3-10-16,-4-24 6 0,0 0-6 0,0 28 6 0,-2 5-6 15,2-33 3-15,0 0-3 0,-2 36 4 0,2-3-4 16,0-33 2-16,0 0-2 0,2 36 2 0,2-8-2 15,-4-28 1-15,0 0-1 0,3 28 2 0,-3-8-2 16,0-20 2-16,0 0-2 0,0 21 3 0,-3 0-3 16,3-21 4-16,0 0-4 0,-2 19 4 0,4-2-4 15,-2-17 6-15,0 0-6 0,0 16 6 0,-2-1-6 16,2-15 8-16,0 0-8 0,-4 16 9 0,4 1-9 0,0-17 10 16,0 0-10-16,0 16 11 0,0 1-11 0,0-17 10 15,0 0-10-15,0 19 11 0,-7-1-11 0,7-18 8 16,0 0-8-16,-7 24 9 0,4 4-9 0,3-28 7 15,0 0-7-15,-4 27 7 0,4 1-7 0,0-28 5 0,0 0-5 16,4 29 6-16,-4-4-6 0,0-25 3 0,0 0-3 16,0 24 4-16,0 0-4 0,0-24 1 0,0 0-1 15,0 24 2-15,0 0-2 0,0-24 1 0,0 0-1 16,0 16 1-16,2-4-1 0,-2-12 1 0,0 0-1 16,1 12 1-16,-1 6-1 0,0-18 1 0,0 0-1 15,0 22 2-15,0-1-2 0,0-21 3 0,0 0-3 16,0 24 4-16,0 0-4 0,0-24 5 0,0 0-5 0,2 28 6 15,2 5-6-15,-4-33 6 0,0 0-6 0,0 33 6 16,0 0-6-16,0-33 7 0,0 0-7 0,1 34 7 16,3-1-7-16,-4-33 7 0,0 0-7 0,3 30 7 15,-6-3-7-15,3-27 6 0,0 0-6 0,-2 24 6 16,4 1-6-16,-2-25 6 0,0 0-6 0,3 24 7 0,-6-3-7 16,3-21 6-16,0 0-6 0,-4 19 7 0,3 1-7 15,1-20 5-15,0 0-5 0,-4 21 6 0,4 0-6 16,0-21 5-16,0 0-5 0,-2 22 5 0,-1-1-5 15,3-21 4-15,0 0-4 0,-5 19 4 0,1 7-4 16,4-26 3-16,0 0-3 0,0 28 4 0,0-4-4 16,0-24 2-16,0 0-2 0,0 28 3 0,0 1-3 15,0-29 1-15,0 0-1 0,-5 28 2 0,5-7-2 16,0-21 1-16,0 0-1 0,0 20 1 0,1 0-1 0,-1-20 1 16,0 0-1-16,4 15 1 0,0 2-1 0,-4-17 1 15,0 0-1-15,5 19 2 0,0-10-2 0,-5-9 2 16,0 0-2-16,4 12 2 0,-4 0-2 0,0-12 4 0,0 0-4 15,0 12 4-15,0 4-4 0,0-16 6 0,0 0-6 16,0 12 6-16,0-3-6 0,0-9 8 0,0 0-8 16,0 8 9-16,-6 1-9 0,6-9 10 0,0 0-10 15,-3 7 11-15,3-7-11 0,0 0 10 0,0 0-10 16,-5 9 11-16,5-9-11 0,0 0 8 0,0 0-8 16,-4 7 9-16,4-7-9 0,0 0 7 0,0 0-7 15,0 8 7-15,0-8-7 0,0 0 4 0,0 0-4 0,0 5 5 16,0-5-5-16,0 0 1 0,0 0-1 0,0 0 1 15,4 7-1-15,-4-7 0 0,0 0 0 0,0 0 0 16,0 0 0-16,0 0-1 0,0 0 1 0,0 0 0 16,0 0 0-16,0 0-1116 0</inkml:trace>
  <inkml:trace contextRef="#ctx0" brushRef="#br0" timeOffset="2314.08">13483 1549 203 0,'0'0'0'0,"0"0"0"16,0 0 0-16,0 0 3 0,0 0-3 0,0-9 4 0,0 9-4 15,0 0 4-15,0 0-4 0,0 0 4 0,-17 4-4 16,17-4 3-16,0 0-3 0,-18 12 3 0,-5 15-3 16,23-27 6-16,0 0-6 0,-25 30 7 0,2 6-7 15,23-36 8-15,0 0-8 0,-17 33 8 0,-3-14-8 16,20-19 15-16,0 0-15 0,-14 17 16 0,2-8-16 0,12-9 24 16,0 0-24-16,0 0 24 0,0 0-24 0,0 0 30 15,0 0-30-15,3-5 31 0,15-19-31 0,-18 24 42 16,0 0-42-16,19-37 42 0,3-2-42 0,-22 39 42 15,0 0-42-15,23-37 42 0,-4 8-42 0,-19 29 45 0,0 0-45 16,18-24 45-16,3 3-45 0,-21 21 46 0,0 0-46 16,16-19 47-16,-1 7-47 0,-15 12 51 0,0 0-51 15,11-9 51-15,1 2-51 0,-12 7 53 0,0 0-53 16,9-5 53-16,0 1-53 0,-9 4 47 0,0 0-47 16,11-3 48-16,1 1-48 0,-12 2 44 0,0 0-44 15,9 0 45-15,-9 0-45 0,0 0 39 0,0 0-39 16,9 5 40-16,-8 4-40 0,-1-9 36 0,0 0-36 15,7 12 36-15,-1 0-36 0,-6-12 28 0,0 0-28 0,9 12 29 16,3 4-29-16,-12-16 24 0,0 0-24 0,16 19 24 16,1 5-24-16,-17-24 18 0,0 0-18 0,22 26 19 15,6 11-19-15,-28-37 13 0,0 0-13 0,28 43 14 16,6 2-14-16,-1 0-1032 0</inkml:trace>
  <inkml:trace contextRef="#ctx0" brushRef="#br0" timeOffset="4846.56">13033 2385 281 0,'0'0'0'0,"9"-5"0"0,11-2 0 16,-20 7 5-16,0 0-5 0,26-6 5 0,1-1-5 16,-27 7 13-16,0 0-13 0,31-5 13 0,6 2-13 15,-37 3 35-15,0 0-35 0,43-7 35 0,8 2-35 16,-51 5 46-16,0 0-46 0,46-4 46 0,-2 8-46 16,-44-4 36-16,0 0-36 0,42 3 36 0,6 6-36 15,-48-9 37-15,0 0-37 0,42 3 38 0,-3 2-38 16,-39-5 41-16,0 0-41 0,40 0 41 0,-3 0-41 15,-37 0 40-15,0 0-40 0,41-5 41 0,0 2-41 0,-41 3 34 16,0 0-34-16,42 0 35 0,7 0-35 0,-49 0 28 16,0 0-28-16,48-4 29 0,-6 1-29 0,-42 3 21 0,0 0-21 15,39-2 21-15,2 2-21 0,-41 0 17 0,0 0-17 16,37 0 17-16,3 0-17 0,-40 0 16 0,0 0-16 16,41 0 16-16,3 0-16 0,-44 0 13 0,0 0-13 15,46-3 14-15,0-1-14 0,-46 4 13 0,0 0-13 16,51-5 14-16,2 2-14 0,-53 3 14 0,0 0-14 15,53 0 14-15,-13 0-14 0,-40 0 13 0,0 0-13 16,41 0 13-16,-1-4-13 0,-40 4 7 0,0 0-7 16,46-5 7-16,-2 5-7 0,-44 0 4 0,0 0-4 15,48 0 5-15,1 0-5 0,-49 0 5 0,0 0-5 0,46 5 6 16,-2 2-6-16,-44-7 8 0,0 0-8 0,39 5 8 16,-5-1-8-16,-34-4 8 0,0 0-8 0,31 5 9 15,1 2-9-15,-32-7 12 0,0 0-12 0,35 3 12 16,-3 6-12-16,-32-9 13 0,0 0-13 0,37 9 14 15,4-1-14-15,-41-8 13 0,0 0-13 0,44 7 13 0,7-7-13 16,-51 0 12-16,0 0-12 0,56 0 12 16,-1-3-12-16,-55 3 9 0,0 0-9 0,55-5 9 0,-4 5-9 15,-51 0 7-15,0 0-7 0,51-4 7 0,4 1-7 16,-55 3 6-16,0 0-6 0,60-6 6 0,7 3-6 16,-67 3 4-16,0 0-4 0,65 0 5 0,0-4-5 15,-65 4 2-15,0 0-2 0,57-5 2 0,4 2-2 16,-61 3 1-16,0 0-1 0,64-9 2 0,7 2-2 0,-71 7 2 15,0 0-2-15,70-5 3 0,1-2-3 0,-71 7 1 16,0 0-1-16,65-3 1 0,-7 3-1 0,-58 0 1 16,0 0-1-16,57-2 2 0,6-2-2 0,-63 4 1 0,0 0-1 15,67-3 2-15,5 0-2 0,-72 3 2 0,0 0-2 16,66 0 2-16,-5 3-2 0,-61-3 0 0,0 0 0 16,55 3 1-16,0 1-1 0,-55-4 0 0,0 0 0 15,58 5 1-15,2-5-1 0,-60 0 0 0,0 0 0 16,63-3 0-16,1 6 0 0,-64-3 0 0,0 0 0 15,62 0 0-15,-4 0 0 0,-58 0 0 0,0 0 0 16,58-5 0-16,7-2 0 0,-65 7 0 0,0 0 0 16,71-9 0-16,1 2 0 0,-72 7-1 0,0 0 1 15,74-5 0-15,-3 5 0 0,-71 0-1 0,0 0 1 0,63-3 0 16,-1-9 0-16,-62 12-1 0,0 0 1 0,69-9-1 16,0 6 1-16,-69 3 0 0,0 0 0 0,70 0 0 15,-4-6 0-15,-66 6-1 0,0 0 1 0,61-3 0 16,-4 3 0-16,-57 0 0 0,0 0 0 0,56 0 0 15,-5 0 0-15,-51 0 1 0,0 0-1 0,62 0 1 16,3 0-1-16,-65 0 3 0,0 0-3 0,67 3 3 0,-5 3-3 16,-62-6 3-16,0 0-3 0,58 3 4 15,-3 6-4-15,-55-9 5 0,0 0-5 0,55 7 6 0,-1-6-6 16,-54-1 6-16,0 0-6 0,55 4 6 0,3-1-6 16,-58-3 4-16,0 0-4 0,58 4 4 0,-5-3-4 15,-53-1 6-15,0 0-6 0,51 4 6 0,-6-1-6 16,-45-3 6-16,0 0-6 0,45 4 6 0,5 1-6 15,-50-5 6-15,0 0-6 0,53 0 7 0,3 0-7 0,-56 0 5 16,0 0-5-16,53 0 6 0,-4 3-6 0,-49-3 6 16,0 0-6-16,46 4 6 0,-5-4-6 0,-41 0 6 15,0 0-6-15,33 2 6 0,-1 5-6 0,-32-7 2 0,0 0-2 16,27 5 3-16,-10-2-3 0,-17-3 1 0,0 0-1 16,13 0 1-16,-1-3-1 0,-12 3 0 0,0 0 0 15,7 3 0-15,-7 4 0 0,0 2-1064 0</inkml:trace>
  <inkml:trace contextRef="#ctx0" brushRef="#br0" timeOffset="6792.01">12906 3399 348 0,'0'0'0'0,"0"0"0"16,20-4 0-16,-20 4 2 0,0 0-2 0,23-5 3 15,10-2-3-15,-33 7 4 0,0 0-4 0,34-5 5 0,1-4-5 16,-35 9 12-16,0 0-12 0,37-7 13 0,-2 2-13 16,-35 5 29-16,0 0-29 0,36-10 30 0,9-2-30 15,-45 12 39-15,0 0-39 0,50-11 39 0,3 8-39 16,-53 3 42-16,0 0-42 0,56-4 42 0,1-1-42 15,-57 5 42-15,0 0-42 0,54-3 43 0,-2-1-43 16,-52 4 41-16,0 0-41 0,49 0 41 0,0 0-41 16,-49 0 31-16,0 0-31 0,46-3 32 0,12 3-32 15,-58 0 26-15,0 0-26 0,59 3 26 0,-5 4-26 0,-54-7 29 16,0 0-29-16,51 9 30 0,-1 3-30 0,-50-12 27 16,0 0-27-16,49 5 28 0,1-1-28 0,-50-4 24 0,0 0-24 15,52 0 24-15,-2-9-24 0,-50 9 19 16,0 0-19-16,55-9 20 0,8 6-20 0,-63 3 12 0,0 0-12 15,58-4 12-15,-1-1-12 0,-57 5 8 0,0 0-8 16,53-7 9-16,1 0-9 0,-54 7 9 0,0 0-9 16,62-5 10-16,2-2-10 0,-64 7 9 0,0 0-9 15,67-5 9-15,-2-2-9 0,-65 7 6 0,0 0-6 16,63-2 6-16,-6 2-6 0,-57 0 5 0,0 0-5 16,51-3 5-16,2 0-5 0,-53 3 6 0,0 0-6 0,63-2 6 15,3 2-6-15,-66 0 7 0,0 0-7 0,70 0 8 16,2 2-8-16,-72-2 5 0,0 0-5 0,71 3 6 15,-6-3-6-15,-65 0 6 0,0 0-6 0,67 0 6 16,6 0-6-16,-73 0 6 0,0 0-6 0,75 0 6 16,-2 3-6-16,-73-3 6 0,0 0-6 0,69 2 7 15,-8 2-7-15,-61-4 6 0,0 0-6 0,66 3 7 16,2 1-7-16,-68-4 8 0,0 0-8 0,73 1 9 0,3 1-9 16,-76-2 7-16,0 0-7 0,75 2 7 0,-6-2-7 15,-69 0 7-15,0 0-7 0,64 0 8 0,-1 0-8 16,-63 0 7-16,0 0-7 0,67-2 8 0,9-1-8 15,-76 3 6-15,0 0-6 0,69-7 6 0,-4 3-6 16,-65 4 3-16,0 0-3 0,62-2 3 0,-2-1-3 16,-60 3 3-16,0 0-3 0,60-5 4 0,5-2-4 0,-65 7 4 15,0 0-4-15,67-4 5 0,-2 8-5 0,-65-4 4 16,0 0-4-16,60 0 4 0,-9 3-4 0,-51-3 7 16,0 0-7-16,53 0 7 0,6 2-7 0,-59-2 8 0,0 0-8 15,58 0 8-15,5 0-8 0,-63 0 11 16,0 0-11-16,64-2 11 0,-8 2-11 0,-56 0 13 0,0 0-13 15,51-3 13-15,-3 3-13 0,-48 0 12 0,0 0-12 16,42 0 13-16,2 0-13 0,-44 0 11 0,0 0-11 16,48-4 12-16,-2 3-12 0,-46 1 10 0,0 0-10 15,53-2 11-15,-2 0-11 0,-51 2 7 0,0 0-7 16,53 0 7-16,-4-3-7 0,-49 3 4 0,0 0-4 16,46 0 5-16,-3-4-5 0,-43 4 2 0,0 0-2 15,42-1 3-15,0-3-3 0,-42 4 2 0,0 0-2 16,46-7 2-16,9 2-2 0,-55 5 1 0,0 0-1 15,56 0 2-15,-1 0-2 0,-55 0 2 0,0 0-2 0,51 3 2 16,-3 3-2-16,-48-6 2 0,0 0-2 0,42 0 2 16,-3-4-2-16,-39 4 5 0,0 0-5 0,37-2 5 15,9 4-5-15,-46-2 9 0,0 0-9 0,47 0 9 16,1-3-9-16,-48 3 11 0,0 0-11 0,48-2 12 0,-3-1-12 16,-45 3 13-16,0 0-13 0,41 0 14 0,-4 0-14 15,-37 0 13-15,0 0-13 16,35 0 13-16,-12 3-13 0,-23-3 11 0,0 0-11 0,23 0 12 0,0 0-12 15,-23 0 12-15,0 0-12 0,30-3 13 0,5 3-13 16,-35 0 11-16,0 0-11 0,37-4 12 0,-1 2-12 16,-36 2 12-16,0 0-12 0,37-3 13 0,3-1-13 0,-40 4 11 15,0 0-11-15,37-3 12 0,2 0-12 0,-39 3 9 16,0 0-9-16,37-2 9 0,-9-2-9 0,-28 4 7 16,0 0-7-16,27-3 7 0,-8 3-7 0,-19 0 6 15,0 0-6-15,16 0 6 0,-2-2-6 0,-14 2 4 0,0 0-4 16,6 0 5-16,-6 0-5 0,0 0 3 0,0 0-3 15,-6 9 3-15,-15-1-3 0,21-8 1 0,0 0-1 16,-32 13 1-16,-8 2-1 0,40-15-2 0,0 0 2 16,-50 17-1-16,-11 6 1 0,1-2-1330 0</inkml:trace>
  <inkml:trace contextRef="#ctx0" brushRef="#br0" timeOffset="15249.65">14603 2624 191 0,'0'0'0'0,"0"0"0"15,0 0 0-15,0 0 6 0,0 0-6 0,0 0 7 0,0 0-7 16,0 0 30-16,0 0-30 0,0 0 30 0,0 0-30 15,0 0 37-15,0 0-37 0,0 0 38 0,0 0-38 16,0 0 27-16,0 0-27 0,0 0 27 0,6 19-27 16,-6-19 25-16,0 0-25 0,0 0 26 0,0 0-26 15,0 0 21-15,0 0-21 0,0 8 22 0,0-8-22 16,0 0 17-16,0 0-17 0,-9 12 17 0,3-5-17 16,6-7 14-16,0 0-14 0,0 0 15 0,-7 9-15 0,7-9 14 15,0 0-14-15,0 0 15 0,-1 12-15 0,1-12 11 16,0 0-11-16,0 0 11 0,-6 12-11 0,6-12 8 15,0 0-8-15,0 9 9 0,0-2-9 0,0-7 7 0,0 0-7 16,2 8 7-16,2-2-7 0,-4-6 2 0,0 0-2 16,0 10 3-16,0 2-3 0,0-12 0 0,0 0 0 15,0 9 1-15,0-1-1 0,0-8 0 0,0 0 0 16,1 9 0-16,1 1 0 0,-2-10-1 0,0 0 1 16,2 9 0-16,1 3 0 0,-3-12 0 0,0 0 0 15,0 12 0-15,-3 0 0 0,3-12 0 0,0 0 0 16,-4 9 0-16,3 3 0 0,1-12 2 0,0 0-2 15,0 16 2-15,0 1-2 0,0-17 4 0,0 0-4 0,0 19 4 16,0-3-4-16,0-16 7 0,0 0-7 0,1 13 7 16,6 7-7-16,-7-20 9 0,0 0-9 0,6 15 9 15,-3 2-9-15,-3-17 9 0,0 0-9 0,6 13 10 16,-6-7-10-16,0-6 8 0,0 0-8 0,0 9 8 16,1 0-8-16,-1-9 6 0,0 0-6 0,2 8 7 15,-2-1-7-15,0-7 4 0,0 0-4 0,-2 9 4 16,1-6-4-16,1-3 1 0,0 0-1 0,0 0 1 0,-6 13-1 15,6-13 0-15,0 0 0 0,0 0 0 0,6 12 0 16,-6-12 0-16,0 0 0 0,0 5 0 0,0-5 0 16,0 0-1-16,0 0 1 0,0 10 0 0,0-10 0 15,0 0 0-15,0 0 0 0,3 12 0 0,-1-6 0 16,-2-6 0-16,0 0 0 0,0 6 0 0,-2 3 0 16,2-9 0-16,0 0 0 0,-3 5 0 0,-1 2 0 0,4-7 0 15,0 0 0-15,-2 9 1 0,2-9-1 0,0 0 1 16,0 0-1-16,-2 7 2 0,2-7-2 0,0 0 3 15,0 0-3-15,2 8 3 0,-2-8-3 0,0 0 4 16,0 0-4-16,6 6 4 0,-6-6-4 0,0 0 5 0,0 0-5 16,0 7 5-16,0-7-5 0,0 0 5 0,0 0-5 15,0 8 6-15,0-8-6 0,0 0 4 0,0 0-4 16,0 5 4-16,0-5-4 0,0 0 2 0,0 0-2 16,0 7 3-16,0-7-3 0,0 0 0 0,0 0 0 15,0 9 0-15,0-2 0 0,0-7-1 0,0 0 1 16,0 9 0-16,0-9 0 0,0 0-3 0,0 0 3 15,0 0-3-15,1 5 3 0,-1-5-5 0,0 0 5 16,0 0-4-16,0 0 4 0,0 0-2 0,0 0 2 16,0 0-2-16,0 0 2 0,0 0-1 0,0 0 1 0,0 0 0 15,0 0 0-15,0 0 0 0,0 0 0 0,0 0 0 16,0 0 0-16,0 0 0 0,0 0 0 0,0 0 0 16,0 0 0-16,0 0 0 0,0 0 0 0,7 7 1 15,-7-7-1-15,0 0 0 0,0 0 0 0,0 0 1 16,0 0-1-16,0 0 0 0,0 0 0 0,0 0 0 15,0 0 0-15,0 0 0 0,0 0 0 0,0 0 1 0,0 0-1 16,0 0 0-16,0 0 0 0,0 0 1 0,0 0-1 16,0 0 0-16,0 0 0 0,0 0 1 0,0 0-1 15,0 0 0-15,0 0 0 0,-7 0 1 0,7 0-1 16,0 0 0-16,0 0 0 0,0 0 0 0,-5 5 0 16,5-5 0-16,0 0 0 0,0 0 0 0,0 0 0 15,0 0 0-15,0 0 0 0,0 0 0 0,0 7 0 0,0-7 0 16,0 0 0-16,0 0 0 0,0 0 0 0,0 0 0 15,0 0 0-15,0 0 0 0,0 0 0 0,0 0 2 16,0 0-2-16,0 0 2 0,0 0-2 0,0 0 5 16,0 0-5-16,0 0 6 0,0 0-6 0,0 0 10 15,0 0-10-15,0 0 10 0,0 0-10 0,0 0 13 0,0 0-13 16,0 0 13-16,0 0-13 0,0 0 14 0,0 0-14 16,0 0 14-16,0 0-14 0,0 0 11 0,0 0-11 15,0 0 12-15,0 0-12 0,0 0 9 0,0 0-9 16,0 0 9-16,0 0-9 0,0 0 7 0,0 0-7 15,0 0 7-15,0 0-7 0,0 0 6 0,0 0-6 16,0 0 7-16,0 0-7 0,0 0 5 0,0 0-5 16,0 0 6-16,0 0-6 0,0 0 5 0,0 0-5 0,0 0 6 15,0 0-6-15,0 0 5 0,0 0-5 0,0 0 5 16,0 0-5-16,0 0 3 0,0 0-3 0,0 0 3 16,0 0-3-16,0 0 2 0,0 0-2 0,0 0 2 15,0 0-2-15,0 0 1 0,0 0-1 0,0 0 2 16,0 0-2-16,0 0 1 0,0 0-1 0,0 0 1 15,0 0-1-15,0 0 1 0,0 0-1 0,0 0 1 16,0 0-1-16,0 0 1 0,0 0-1 0,0 0 1 0,0 0-1 16,0 0 1-16,0 0-1 0,0 0 1 0,0 0-1 15,0 0 0-15,0 0 0 0,0 0 1 0,0 0-1 16,0 0 1-16,0 0-1 0,0 0 1 0,0 0-1 16,0 0 1-16,0 0-1 0,0 0 2 0,0 0-2 15,0 0 2-15,0 0-2 0,0 0 3 0,0 0-3 0,0 0 2 16,0 0-2-16,0 0 3 0,0 0-3 15,0 0 1-15,0 0-1 0,0 0 2 0,0 0-2 0,0 0 0 16,0 0 0-16,0 0 1 0,0 0-1 0,0 0 0 16,0 0 0-16,0 0 0 0,0 0 0 0,0 0 0 0,0 0 0 15,0 0 0-15,0 0 0 0,0 0 0 0,0 0 0 16,0 0 0-16,0-7 0 0,0 7 0 0,0 0 0 16,0 0 0-16,0 0 0 0,0 0 0 0,0 0 0 15,0 0 1-15,0 0-1 0,0 0 0 0,0 0 0 16,0 0 1-16,0 0-1 0,0 0 0 0,0 0 0 15,0 0 1-15,0 0-1 0,0 0-696 0</inkml:trace>
  <inkml:trace contextRef="#ctx0" brushRef="#br0" timeOffset="21336.71">33604 3581 384 0,'0'0'27'0,"-18"-16"0"0,6 6 2 15,5 3 0-15,7 7 0 16,-5-9 1-16,1-1-18 16,0 1 0-16,1 4-2 15,3 5 0-15,-7-12-2 16,2 5 1-16,-2 2-3 16,-2-2 1-16,-2 3-1 15,1 2 1-15,-1-6-4 16,-1 1 1-16,-3 2 6 15,-2 1 0-15,-1-6 2 16,1-1 0-16,-1 5 1 16,0-3 1-16,1 5-1 0,-3-4 0 15,-6 1-1-15,-2 2 0 16,-2-2-6-16,0 3 1 16,3 3-3-16,-1-6 0 15,0 1-4-15,28 6 3 0,0 0-3 0,-29-3 3 16,3-6-3-16,26 9 2 0,0 0-2 0,-25-12 2 15,1 0-2-15,24 12 2 0,0 0-2 0,-25-12 3 16,0 3-3-16,25 9 2 0,0 0-2 0,-24-7 3 16,1 4-3-16,23 3 7 0,0 0-7 0,-20-4 8 15,1-1-8-15,19 5 11 0,0 0-11 0,-20-7 12 16,1 2-12-16,19 5 16 0,0 0-16 0,-23-7 16 16,-3 7-16-16,26 0 15 0,0 0-15 0,-27 2 15 15,2 0-15-15,25-2 19 0,0 0-19 0,-26 3 20 0,-4 1-20 16,30-4 17-16,0 0-17 0,-28 1 17 0,7 1-17 15,21-2 13-15,0 0-13 0,-20 2 13 0,3 1-13 16,17-3 11-16,0 0-11 0,-18 4 11 0,0-4-11 16,18 0 6-16,0 0-6 0,-16 0 6 0,2 0-6 15,14 0 2-15,0 0-2 0,-10 0 3 0,-1 0-3 16,11 0 2-16,0 0-2 0,-12 0 3 0,-6 0-3 16,18 0 3-16,0 0-3 0,-17-4 3 0,2 4-3 0,15 0 3 15,0 0-3-15,-12 0 4 0,0 0-4 0,12 0 4 16,0 0-4-16,-13 0 4 0,1 0-4 0,12 0 5 15,0 0-5-15,-12 4 5 0,-2-1-5 0,14-3 5 0,0 0-5 16,-20 5 6-16,-3-1-6 0,23-4 8 0,0 0-8 16,-23 0 9-16,2 5-9 0,21-5 12 0,0 0-12 15,-23 10 13-15,-1 4-13 0,24-14 10 0,0 0-10 16,-23 16 11-16,3-9-11 0,20-7 10 0,0 0-10 16,-19 10 10-16,1 2-10 0,18-12 8 0,0 0-8 0,-17 12 8 15,-1-1-8-15,18-11 8 0,0 0-8 0,-16 5 8 16,-2 2-8-16,18-7 7 0,0 0-7 0,-14 9 8 15,4-4-8-15,10-5 5 0,0 0-5 0,-9 7 5 16,-2 0-5-16,11-7 3 0,0 0-3 0,-12 5 4 16,-2 0-4-16,14-5 2 0,0 0-2 0,-11 7 2 15,4-2-2-15,7-5 1 0,0 0-1 0,-5 10 2 16,0-1-2-16,5-9 1 0,0 0-1 0,-7 7 1 16,-4 7-1-16,11-14 1 0,0 0-1 0,-12 15 1 15,-3-2-1-15,15-13 1 0,0 0-1 0,-12 12 2 16,2 3-2-16,10-15 0 0,0 0 0 0,-9 12 1 0,0 0-1 15,9-12 0-15,0 0 0 0,-7 9 0 0,0 7 0 16,7-16 0-16,0 0 0 0,-7 14 0 0,0 1 0 16,7-15 0-16,0 0 0 0,-7 12 0 0,0 4 0 15,7-16 0-15,0 0 0 0,-6 15 0 0,3 3 0 16,3-18 0-16,0 0 0 0,-6 19 0 0,1-2 0 16,5-17 0-16,0 0 0 0,-5 28 0 0,0 1 0 15,5-29 0-15,0 0 0 0,-6 35 1 0,1-2-1 0,5-33 0 16,0 0 0-16,-7 27 1 0,-4 3-1 0,11-30 0 15,0 0 0-15,-12 27 0 0,-2 1 0 0,14-28 0 16,0 0 0-16,-12 24 0 0,3-3 0 0,9-21-1 0,0 0 1 16,-7 21 0-16,3 3 0 0,4-24-1 0,0 0 1 15,-3 21 0-15,1-2 0 0,2-19 0 0,0 0 0 16,0 17 0-16,0 2 0 0,0-19 0 0,0 0 0 16,0 24 0-16,2-3 0 0,-2-21 0 0,0 0 0 15,3 24 0-15,-1-3 0 0,-2-21 0 0,0 0 0 0,0 23 0 16,0-3 0-16,0-20 0 0,0 0 0 0,0 21 0 15,0-5 0-15,0-16 0 0,0 0 0 0,0 17 0 16,2 2 0-16,-2-19 0 0,0 0 0 0,3 21 0 16,4-2 0-16,-7-19 0 0,0 0 0 0,9 17 0 15,0-1 0-15,-9-16 0 0,0 0 0 0,9 15 0 16,-2-2 0-16,-7-13 0 0,0 0 0 0,5 13 0 16,2 3 0-16,-7-16 0 0,0 0 0 0,7 12 1 15,0 0-1-15,-7-12 0 0,0 0 0 0,7 9 0 16,0-2 0-16,-7-7 0 0,0 0 0 0,9 8 0 15,4 5 0-15,-13-13 0 0,0 0 0 0,15 12 0 0,1-4 0 16,-16-8 0-16,0 0 0 0,16 11 0 0,2-3 0 16,-18-8 0-16,0 0 0 0,16 9 0 0,-2 3 0 15,-14-12-1-15,0 0 1 0,12 9 0 0,0 3 0 16,-12-12 0-16,0 0 0 0,15 19 0 0,-1 2 0 16,-14-21 0-16,0 0 0 0,12 19 0 0,-1-7 0 15,-11-12 0-15,0 0 0 0,10 12 0 0,3-3 0 0,-13-9 0 16,0 0 0-16,15 5 0 0,5 2 0 0,-20-7 0 15,0 0 0-15,25 3 1 0,1 6-1 0,-26-9 0 16,0 0 0-16,28 5 0 0,-1-2 0 0,-27-3 0 0,0 0 0 16,24 4 0-16,1 1 0 0,-25-5 0 0,0 0 0 15,25 7 0-15,-6-2 0 0,-19-5 0 0,0 0 0 16,21 7 0-16,6-2 0 0,-27-5-1 0,0 0 1 16,26 11 0-16,1-1 0 0,-27-10-1 0,0 0 1 15,24 10 0-15,6 3 0 0,-30-13-1 0,0 0 1 16,27 5 0-16,-8-2 0 0,-19-3-1 0,0 0 1 0,23 4 0 15,11-3 0-15,-34-1 0 0,0 0 0 0,35 2 0 16,-3 0 0-16,-32-2 0 0,0 0 0 0,28 0 0 16,-7-4 0-16,-21 4 0 0,0 0 0 0,23-1 1 15,7-6-1-15,-30 7 1 0,0 0-1 0,30-5 1 16,-2 1-1-16,-28 4 3 0,0 0-3 0,25-5 4 16,-6 3-4-16,-19 2 6 0,0 0-6 0,21-5 6 15,8-4-6-15,-29 9 8 0,0 0-8 0,26-10 8 16,-5 1-8-16,-21 9 9 0,0 0-9 0,21-5 9 15,8-2-9-15,-29 7 7 0,0 0-7 0,24-2 8 0,-6-4-8 16,-18 6 10-16,0 0-10 0,21-6 11 0,11-6-11 16,-32 12 8-16,0 0-8 0,32-10 9 0,-11 5-9 15,-21 5 7-15,0 0-7 0,18-7 7 0,3 2-7 16,-21 5 7-16,0 0-7 0,23-9 7 0,-4 5-7 16,-19 4 3-16,0 0-3 0,23-8 4 0,0-3-4 15,-23 11 3-15,0 0-3 0,21-12 3 0,-3 4-3 0,-18 8 3 16,0 0-3-16,16-9 3 0,-2 0-3 0,-14 9 2 15,0 0-2-15,12-3 3 0,2-6-3 0,-14 9 2 16,0 0-2-16,14-7 3 0,0 2-3 0,-14 5 2 16,0 0-2-16,14-7 2 0,-1-1-2 0,-13 8 2 15,0 0-2-15,12-9 3 0,4-3-3 0,-16 12 2 0,0 0-2 16,16-12 3-16,-2 0-3 0,-14 12 2 0,0 0-2 16,16-13 2-16,2-2-2 0,-18 15 3 0,0 0-3 15,15-12 4-15,0 0 1 0,-3 3 1 16,0-3 1-16,4-4 1 15,5-8 2-15,0-4 0 16,-3 8-2-16,-2-5 1 16,0 1 2-16,0 0 1 15,-2 0-1-15,-2-1 0 16,4-2 5-16,0-6 0 16,0 0 3-16,-7 5 0 15,-6-3-1-15,1 5 1 16,1 7 1-16,2 4 1 15,-2-3-4-15,1 3 0 0,-1-3-3 16,-2 3 1-16,-3 3-4 16,-1 0 0-16,-5 0-1 15,-4-8 0-15,-4 3-3 16,-2-4 1-16,0 2-2 16,5-1 0-16,1 1-1 15,-1 1 0-15,-1-2-1 16,-2-3 0-16,1-1-2 15,3-2 1-15,1 2-2 16,2-1 0-16,3 1-1 16,1 2 1-16,-2 4-1 15,-4-2 0-15,0 1 0 16,-2 1 0-16,-5 15-6 0,-3 8 1 16,0 2-1322-16</inkml:trace>
  <inkml:trace contextRef="#ctx0" brushRef="#br0" timeOffset="24173.14">33322 1459 197 0,'0'0'0'0,"0"0"10"0,0 0-10 0,-55-21 11 0,14 6-11 0,41 15 23 16,0 0-23-16,-37-9 24 0,0 2-24 16,37 7 31-16,0 0-31 0,-35-9 31 0,2 2-31 0,33 7 27 0,0 0-27 15,-34-5 28-15,2 5-28 0,32 0 24 0,0 0-24 16,-30 0 24-16,2-3-24 0,28 3 21 0,0 0-21 15,-26 0 22-15,-4 0-22 0,30 0 17 0,0 0-17 16,-34 0 17-16,-5-4-17 0,39 4 14 0,0 0-14 16,-37 0 15-16,4 0-15 0,33 0 12 0,0 0-12 0,-34 0 13 15,1 0-13-15,33 0 16 0,0 0-16 0,-30 0 17 16,1-1-17-16,29 1 16 0,0 0-16 0,-26-4 17 16,1-3-17-16,25 7 23 0,0 0-23 0,-23-5 24 15,2 1-24-15,21 4 20 0,0 0-20 0,-21-3 20 16,2 1-20-16,19 2 19 0,0 0-19 0,-16-3 19 15,2 3-19-15,14 0 16 0,0 0-16 0,-16-4 16 16,-7 1-16-16,23 3 13 0,0 0-13 0,-25-2 14 16,-1 2-14-16,26 0 12 0,0 0-12 0,-27 0 12 15,-1 0-12-15,28 0 12 0,0 0-12 0,-32 0 13 0,-1 2-13 16,33-2 10-16,0 0-10 0,-32 0 10 0,4 3-10 16,28-3 7-16,0 0-7 0,-27 4 8 0,3 1-8 15,24-5 6-15,0 0-6 0,-23 7 6 0,-2-2-6 16,25-5 5-16,0 0-5 0,-25 4 5 0,-1-8-5 15,26 4 3-15,0 0-3 0,-28-2 3 0,-4 4-3 16,32-2 2-16,0 0-2 0,-34 4 2 0,-3-1-2 16,37-3 1-16,0 0-1 0,-37 4 1 0,4-3-1 15,33-1 1-15,0 0-1 0,-37 0 1 0,-2 4-1 0,39-4 0 16,0 0 0-16,-35 7 0 0,3 1 0 0,32-8 0 16,0 0 0-16,-28 9 0 0,1-2 0 0,27-7-2 0,0 0 2 15,-24 5-1-15,2 2 1 0,22-7-3 0,0 0 3 16,-23 5-3-16,-1 4 3 0,24-9-5 0,0 0 5 15,-28 10-4-15,-2-1 4 0,30-9-6 0,0 0 6 16,-29 12-5-16,5-3 5 0,24-9-5 0,0 0 5 0,-25 12-5 16,0 0 5-16,25-12-4 0,0 0 4 15,-24 15-4-15,1 10 4 0,23-25-2 0,0 0 2 0,-23 24-2 16,5-3 2-16,18-21-1 0,0 0 1 0,-16 20 0 16,0 1 0-16,16-21 0 0,0 0 0 0,-14 28 0 15,4 0 0-15,10-28 0 0,0 0 0 0,-11 24 0 16,0 0 0-16,11-24 0 0,0 0 0 0,-8 21 1 15,-1-2-1-15,9-19 2 0,0 0-2 0,-7 21 2 16,1-1-2-16,6-20 4 0,0 0-4 0,-7 19 4 16,-1-1-4-16,8-18 3 0,0 0-3 0,-9 20 4 15,2 5-4-15,7-25 2 0,0 0-2 0,-6 24 2 16,5 4-2-16,1-28 0 0,0 0 0 0,-2 27 1 0,0 10-1 16,2-37-1-16,0 0 1 0,2 33 0 0,1-2 0 15,-3-31-2-15,0 0 2 0,6 33-2 0,1-6 2 16,-7-27-5-16,0 0 5 0,9 24-4 0,1-6 4 15,-10-18-5-15,0 0 5 0,14 15-5 0,4 1 5 16,-18-16-4-16,0 0 4 0,19 12-3 0,-1-3 3 16,-18-9-2-16,0 0 2 0,19 8-1 0,6-4 1 0,-25-4 0 15,0 0 0-15,28 5 0 0,2-2 0 0,-30-3 0 16,0 0 0-16,39 4 0 0,5-1 0 0,-44-3 0 16,0 0 0-16,42 6 1 0,-12-3-1 0,-30-3 2 15,0 0-2-15,29 0 3 0,2 3-3 0,-31-3 7 0,0 0-7 16,32 0 7-16,-2 2-7 0,-30-2 13 0,0 0-13 15,41 4 14-15,12-4-14 0,-53 0 16 0,0 0-16 16,53-4 16-16,-9 4-16 0,-44 0 13 0,0 0-13 16,40 4 13-16,1-1-13 0,-41-3 10 0,0 0-10 15,42 0 10-15,-5 0-10 0,-37 0 5 0,0 0-5 0,34 4 5 16,-4-3-5-16,-30-1 3 0,0 0-3 0,30 4 3 16,3-4-3-16,-33 0 1 0,0 0-1 0,39 0 2 15,10 0-2-15,-49 0 3 0,0 0-3 0,50-4 3 16,-10 3-3-16,-40 1 6 0,0 0-6 0,37 0 6 15,-1-4-6-15,-36 4 8 0,0 0-8 0,33 0 9 16,-5-3-9-16,-28 3 11 0,0 0-11 0,30-4 11 16,2 2-11-16,-32 2 12 0,0 0-12 0,34-3 13 15,1-4-13-15,-35 7 12 0,0 0-12 0,37-5 12 16,5-4-12-16,-42 9 11 0,0 0-11 0,39-10 11 0,-4 5-11 16,-35 5 8-16,0 0-8 0,34-4 9 0,-2 1-9 15,-32 3 8-15,0 0-8 0,28-2 9 0,-7-1-9 16,-21 3 13-16,0 0-13 0,19-7 13 0,1 1-13 15,-20 6 16-15,0 0-16 0,21-6 16 0,0 4-16 16,-21 2 19-16,0 0-19 0,18-4 19 0,-9-3-19 16,-9 7 18-16,0 0-18 0,14-8 19 0,9-10-19 15,-23 18 14-15,0 0-14 0,28-19 14 0,0 2-14 0,-28 17 12 16,0 0-12-16,30-19 13 0,4-5-13 0,-34 24 18 16,0 0-18-16,31-21 19 0,-8 0-19 0,-23 21 22 15,0 0-22-15,23-19 23 0,4 2-23 0,-27 17 24 0,0 0-24 16,24-23 24-16,3 3-24 0,-27 20 22 0,0 0-22 15,26-21 23-15,1 0-23 0,-27 21 23 0,0 0-23 16,24-19 23-16,-2-2-23 0,-22 21 18 0,0 0-18 16,17-12 19-16,-4 0-19 0,-13 12 15 0,0 0-15 15,12-15 16-15,2-1-16 0,-14 16 15 0,0 0-15 0,14-21 15 16,-1 0-15-16,-13 21 15 0,0 0-15 0,10-24 15 16,-3-7-15-16,-7 31 15 0,0 0-15 0,5-29 15 15,-3 1-15-15,-2 28 13 0,0 0-13 0,-2-24 14 16,-5 0-14-16,7 24 9 0,0 0-9 0,-8-25 9 15,-3 1-9-15,11 24 4 0,0 0-4 0,-11-21 5 16,1 6-5-16,10 15 0 0,0 0 0 0,-7-12 1 16,1 6-1-16,6 6-1 0,0 0 1 0,0 0 0 15,0 0 0-15,0 0-1287 0</inkml:trace>
  <inkml:trace contextRef="#ctx0" brushRef="#br0" timeOffset="30418.4">14582 2694 326 0,'0'0'0'0,"0"0"0"0,0 0 0 0,0 0 8 0,0 0-8 15,0 0 9-15,0 0-9 0,0 0 40 0,0 0-40 16,0 0 41-16,0 0-41 0,0 0 60 0,0 0-60 16,0 0 61-16,0 0-61 0,0 0 72 0,0 0-72 15,0 0 73-15,0 0-73 16,0 0 43-16,0 0-43 0,0 0 44 0,0 0-44 0,0 0 41 0,0 0-41 16,12-15 42-16,-12 15-42 0,0 0 34 0,0 0-34 15,0 0 34-15,0 0-34 0,0 0 35 0,0 0-35 16,0 0 35-16,0 0-35 0,0 0 34 0,0 0-34 0,0-9 34 15,0 9-34-15,0 0 30 0,0 0-30 0,-8 0 30 16,1 5-30-16,7-5 25 0,0 0-25 0,-8 9 26 16,5 10-26-16,3-19 20 0,0 0-20 0,0 24 20 15,0 4-20-15,0-28 16 0,0 0-16 0,0 36 16 16,0 1-16-16,0-37 11 0,0 0-11 0,0 38 12 16,2 5-12-16,-2-43 9 0,0 0-9 0,1 45 9 0,5-5-9 15,-6-40 7-15,0 0-7 0,0 40 7 16,0-4-7-16,0-36 4 0,0 0-4 0,0 33 4 0,2-5-4 15,-2-28 5-15,0 0-5 0,0 26 6 0,-6 1-6 16,6-27 7-16,0 0-7 0,-5 21 7 0,5 0-7 16,0-21 7-16,0 0-7 0,0 15 8 0,0-8-8 15,0-7 8-15,0 0-8 0,0 0 8 0,0 0-8 0,0 0 4 16,0 0-4-16,0 0 5 0,0 0-5 0,0 0 2 16,0 0-2-16,0-7 3 0,0-7-3 0,0 14 1 15,0 0-1-15,0-27 1 0,-4-18-1 0,4 45 0 16,0 0 0-16,-1-52 1 0,-6 0-1 0,7 52 0 0,0 0 0 15,-7-54 0-15,3-10 0 0,4 64 1 0,0 0-1 16,-3-52 1-16,6 20-1 0,-3 32 1 0,0 0-1 16,0-28 2-16,2 4-2 0,-2 24 2 0,0 0-2 15,0-21 2-15,0 9-2 0,0 12 1 0,0 0-1 16,0-9 1-16,0 9-1 0,0 0 0 0,0 0 0 16,0-7 1-16,0 7-1 0,0 0 0 0,0 0 0 15,0 0 1-15,0 0-1 0,0 0 0 0,0 0 0 16,0-5 1-16,0 5-1 0,0 0 1 0,0 0-1 15,0 0 1-15,0 0-1 0,0 0 3 0,0 0-3 0,0 5 4 16,0 11-4-16,0-16 5 0,0 0-5 0,0 20 5 16,0 5-5-16,0-25 8 0,0 0-8 0,2 36 8 15,3 7-8-15,-5-43 7 0,0 0-7 0,2 49 8 16,1-1-8-16,-3-48 8 0,0 0-8 0,4 45 8 16,1-5-8-16,-5-40 6 0,0 0-6 0,3 33 7 0,-4-5-7 15,1-28 6-15,0 0-6 0,-2 20 7 0,-3 5-7 16,5-25 6-16,0 0-6 0,-4 20 7 0,1-8-7 15,3-12 7-15,0 0-7 0,0 0 7 0,-2 6-7 16,2-6 6-16,0 0-6 0,0 0 6 0,0 0-6 16,0 0 5-16,0 0-5 0,0 0 5 0,9-6-5 15,1-2-1095-15</inkml:trace>
  <inkml:trace contextRef="#ctx0" brushRef="#br0" timeOffset="31517.53">14420 3075 236 0,'0'0'0'0,"0"0"0"0,0 0 0 16,0 0 9-16,0 0-9 0,7 0 9 0,-7 0-9 16,0 0 18-16,0 0-18 0,7-3 19 0,-7 3-19 15,0 0 41-15,0 0-41 0,0 0 41 0,12 3-41 16,-12-3 47-16,0 0-47 0,0 0 47 0,9 12-47 16,-9-12 41-16,0 0-41 0,4 7 42 0,-3 7-42 0,-1-14 51 15,0 0-51-15,4 16 52 0,1-4-52 0,-5-12 53 16,0 0-53-16,9 15 53 0,2 10-53 0,-11-25 47 15,0 0-47-15,10 20 48 0,1-1-48 0,-11-19 38 16,0 0-38-16,12 21 39 0,-3-4-39 0,-9-17 35 0,0 0-35 16,11 19 36-16,1-5-36 0,-12-14 28 0,0 0-28 15,9 12 28-15,-4-1-28 0,-5-11 28 0,0 0-28 16,5 12 29-16,1 0-29 0,-6-12 27 0,0 0-27 16,7 9 27-16,-7-9-27 0,0 0 25 0,0 0-25 15,0 7 26-15,0-7-26 0,0 0 22 0,0 0-22 16,1-11 23-16,1-6-23 0,-2 17 23 0,0 0-23 15,5-28 23-15,4-8-23 0,-9 36 23 0,0 0-23 0,7-36 23 16,0 11-23-16,-7 25 28 0,0 0-28 0,6-20 29 16,2-5-29-16,-8 25 27 0,0 0-27 0,9-20 28 15,0 4-28-15,-9 16 26 0,0 0-26 0,4-12 27 16,3 0-27-16,-7 12 23 0,0 0-23 0,7-12 23 16,-2 3-23-16,-5 9 23 0,0 0-23 0,0 0 23 15,0 0-23-15,0 0 21 0,0 0-21 0,4-7 21 0,-4 7-21 16,0 0 19-16,0 0-19 0,0 0 20 0,0-9-20 15,0 9 18-15,0 0-18 0,0 0 18 0,0 0-18 16,0 0 17-16,0 0-17 0,0 0 17 0,0 9-17 16,0-9 15-16,0 0-15 0,0 0 15 0,-13 12-15 15,13-12 13-15,0 0-13 0,-3 12 13 0,1-3-13 16,2-9 10-16,0 0-10 0,-9 12 10 0,-3 4-10 16,12-16 10-16,0 0-10 0,-14 19 11 0,0 1-11 0,14-20 7 15,0 0-7-15,-15 14 7 0,7 0-7 0,8-14 5 16,0 0-5-16,-9 11 6 0,0-1-6 0,9-10 7 15,0 0-7-15,-9 9 7 0,9-9-7 0,0 0 6 0,0 0-6 16,0 0 6-16,-5 3-6 0,5-3 5 0,0 0-5 16,0 0 5-16,0 0-5 0,0 0 4 0,0 0-4 15,5-9 4-15,6-3-4 0,-11 12 5 0,0 0-5 16,17-22 6-16,8-8-6 0,-25 30 5 0,0 0-5 16,28-33 5-16,4-1-5 0,-32 34 5 0,0 0-5 15,23-30 6-15,-5 11-6 0,-18 19 7 0,0 0-7 16,8-13 7-16,1 0-7 0,-9 13 6 0,0 0-6 15,9-10 6-15,-9 10-6 0,0 0 4 0,0 0-4 0,0 0 5 16,0 0-5-16,0 0 2 0,0 0-2 0,-3 12 3 16,-10 12-3-16,13-24 1 0,0 0-1 0,-16 28 2 15,-7 3-2-15,23-31 1 0,0 0-1 0,-17 33 2 16,-6-5-2-16,23-28 1 0,0 0-1 0,-18 26 2 16,1 5-2-16,17-31 2 0,0 0-2 0,-18 28 2 15,6-2-2-15,12-26 1 0,0 0-1 0,-11 20 1 16,6-8-1-16,5-12 0 0,0 0 0 0,0 7 0 0,0-7 0 15,0 0-4-15,0 0 4 0,0 0-4 0,10 4 4 16,3-4-1448-16</inkml:trace>
  <inkml:trace contextRef="#ctx0" brushRef="#br0" timeOffset="34046.79">15046 1810 147 0,'0'0'0'0,"0"0"0"0,0 0 0 15,0 0 5-15,0 0-5 0,0 0 6 0,0 0-6 16,0 0 13-16,0 0-13 0,0 0 14 0,0 0-14 16,0 0 24-16,0 0-24 0,0 0 24 0,0 0-24 15,0 0 31-15,0 0-31 0,0 0 32 0,0 0-32 16,0 0 27-16,0 0-27 0,0 0 28 0,0 0-28 15,0 0 24-15,0 0-24 0,0 0 24 0,0 0-24 16,0 0 19-16,0 0-19 0,0 0 19 0,0 0-19 16,0 0 15-16,0 0-15 0,0 0 16 0,0 0-16 0,0 0 11 15,0 0-11-15,-9-15 11 0,9 15-11 0,0 0 7 16,0 0-7-16,0 0 7 0,0 0-7 0,0 0 4 0,0 0-4 16,0-9 5-16,0 9-5 0,0 0 0 0,0 0 0 15,0 0 1-15,0 0-1 0,0 0 0 0,0 0 0 16,0 0 0-16,0 0 0 0,0 0-1 0,0 0 1 15,0 0-1-15,0 0 1 0,0 0-2 0,0 0 2 16,0 0-1-16,0 0 1 0,0 0-2 0,0 0 2 16,-9 9-2-16,2-4 2 0,7-5-3 0,0 0 3 15,-7 7-2-15,4 1 2 0,-3-1-315 0</inkml:trace>
  <inkml:trace contextRef="#ctx0" brushRef="#br0" timeOffset="34667.53">14990 1739 135 0,'0'0'0'0,"0"0"0"0,0 0 0 0,0 0 0 0,0 0 0 15,0 0 1-15,0 0-1 0,0 0 1 0,0 0-1 16,0 0 1-16,7-5-1 0,-7 5 6 0,0 0-6 15,0 0 7-15,0 0-7 0,0 0 15 0,0 0-15 16,0-9 16-16,0 9-16 0,0 0 27 0,0 0-27 16,0 0 27-16,0 0-27 0,0 0 34 0,0 0-34 15,0-7 34-15,0 7-34 0,0 0 38 0,0 0-38 16,0 0 38-16,0 0-38 0,0 0 39 0,0 0-39 16,0-5 39-16,0 5-39 0,0 0 36 0,0 0-36 0,0 0 37 15,0 0-37-15,0 0 29 0,0 0-29 0,0-7 29 16,0 7-29-16,0 0 24 0,0 0-24 0,0 0 25 15,0 0-25-15,0 0 17 0,0 0-17 0,0 0 17 16,0 0-17-16,0 0 7 0,0 0-7 0,0 0 8 16,0 0-8-16,0 0 3 0,0 0-3 0,0 0 3 15,0 0-3-15,0 0 1 0,0 0-1 0,0 0 2 0,0 7-2 16,0-7 0-16,0 0 0 0,0 0 1 0,0 0-1 16,0 0 0-16,0 0 0 0,0 0 1 0,0 0-1 15,0 0 1-15,0 0-1 0,0 0 1 0,0 0-1 16,0 0 5-16,0 0-5 0,0 0 5 0,0 0-5 15,0 0 11-15,0 0-11 0,0 0 12 0,-4 9-12 16,4-9 16-16,0 0-16 0,-5 5 16 0,-1 5-16 16,6-10 17-16,0 0-17 0,0 14 18 0,6 17-18 15,-1-3-540-15</inkml:trace>
  <inkml:trace contextRef="#ctx0" brushRef="#br0" timeOffset="43038.86">14893 2046 158 0,'0'0'0'15,"0"0"0"-15,0 0 0 0,0 0 13 0,0 0-13 0,0 0 13 16,0 0-13-16,0 0 54 0,0 0-54 0,0 0 55 16,0 0-55-16,0 0 53 0,0 0-53 0,0 0 54 15,0 0-54-15,0 0 34 0,0 0-34 0,0 0 35 16,0 0-35-16,0 0 27 0,0 0-27 0,0 0 28 16,0 0-28-16,0 0 20 0,0 0-20 0,0 0 20 15,0 0-20-15,0 0 13 0,0 0-13 0,0 0 14 0,0 0-14 16,0 0 11-16,0 0-11 0,0 0 12 0,0 19-12 15,0-19 10-15,0 0-10 0,0 0 11 0,8 12-11 16,-8-12 11-16,0 0-11 0,2 5 11 0,3 10-11 16,-5-15 18-16,0 0-18 0,7 13 18 0,-5-1-18 15,-2-12 23-15,0 0-23 0,2 8 23 0,5 4-23 16,-7-12 24-16,0 0-24 0,12 16 25 0,-3-4-25 16,-9-12 22-16,0 0-22 0,13 12 23 0,1-7-23 0,-14-5 20 15,0 0-20-15,10 7 21 0,3 5-21 0,-13-12 13 16,0 0-13-16,5 13 13 0,0 2-13 0,-5-15 8 15,0 0-8-15,4 12 8 0,-1 2-8 0,-3-14 5 0,0 0-5 16,0 12 5-16,6 0-5 0,-6-12 4 0,0 0-4 16,1 11 5-16,3-3-5 0,-4-8 6 0,0 0-6 15,0 0 6-15,0 0-6 0,0 0 6 0,0 0-6 16,7 6 7-16,-7-6-7 0,0 0 7 0,0 0-7 16,7-2 7-16,-7 2-7 0,0 0 7 0,0 0-7 15,7-4 7-15,-7 4-7 0,0 0 7 0,0 0-7 16,0 0 8-16,0 0-8 0,0 0 7 0,0 0-7 15,0 0 8-15,5-12-8 0,-5 12 10 0,0 0-10 0,0-8 11 16,0-5-11-16,0 13 14 0,0 0-14 0,4-15 14 16,1-9-14-16,-5 24 17 0,0 0-17 0,2-25 17 15,1 5-17-15,-3 20 18 0,0 0-18 0,4-16 18 16,-1-5-18-16,-3 21 17 0,0 0-17 0,6-19 18 16,-5 2-18-16,-1 17 17 0,0 0-17 0,4-12 17 15,0 5-17-15,-4 7 14 0,0 0-14 0,5-9 15 16,-5 9-15-16,0 0 13 0,0 0-13 0,2-7 13 0,-2 7-13 15,0 0 11-15,0 0-11 0,3-8 12 0,-3 8-12 16,0 0 9-16,0 0-9 0,4-9 9 0,-4 9-9 16,0 0 8-16,0 0-8 0,0 0 9 0,0 0-9 15,0 0 7-15,0 0-7 0,0 0 7 0,0 0-7 16,0 0 6-16,0 0-6 0,0 0 7 0,-9 0-7 16,9 0 7-16,0 0-7 0,-5 9 7 0,-4-1-7 15,9-8 4-15,0 0-4 0,-7 19 5 0,-2 9-5 0,9-28 5 16,0 0-5-16,-14 26 5 0,-2 5-5 0,16-31 7 15,0 0-7-15,-18 30 8 0,1-8-8 0,17-22 5 0,0 0-5 16,-15 21 6-16,8 3-6 0,7-24 5 0,0 0-5 16,-5 24 5-16,3-8-5 0,2-16 2 0,0 0-2 15,-1 12 2-15,-1-3-2 0,2-9 1 0,0 0-1 16,0 0 1-16,-4 8-1 0,4-8 0 0,0 0 0 16,0 0 1-16,0 0-1 0,0 0 0 0,0 0 0 15,6-12 1-15,-3 0-1 0,-3 12 0 0,0 0 0 16,9-24 0-16,5-12 0 0,-14 36 0 0,0 0 0 15,14-33 0-15,-1 8 0 0,-13 25 0 0,0 0 0 16,8-27 0-16,1-10 0 0,-9 37 0 0,0 0 0 0,9-32 0 16,-2 13 0-16,-7 19 0 0,0 0 0 0,4-13 1 15,-4 13-1-15,0 0 2 0,0 0-2 0,0-5 2 16,0 5-2-16,0 0 3 0,0 0-3 0,0 0 3 16,0 0-3-16,0 0 5 0,0 0-5 0,0 0 6 15,0 12-6-15,0-12 6 0,0 0-6 0,-2 18 6 16,-2 13-6-16,4-31 7 0,0 0-7 0,-5 29 7 0,-4 2-7 15,9-31 8-15,0 0-8 0,-9 28 9 0,1-2-9 16,8-26 5-16,0 0-5 0,-6 22 5 0,3-8-5 16,3-14 1-16,0 0-1 0,-4 11 2 0,4-11-2 15,0 0-1066-15</inkml:trace>
  <inkml:trace contextRef="#ctx0" brushRef="#br0" timeOffset="43371.34">14871 2061 259 0,'0'0'0'0,"0"0"0"16,0 0 0-16,0 0 3 0,0 0-3 0,6 9 4 15,-6-9-4-15,0 0 6 0,0 0-6 0,3 7 6 16,-3-7-6-16,0 0 19 0,0 0-19 0,13 12 19 16,-3 5-19-16,-10-17 24 0,0 0-24 0,12 21 24 15,-3 10-24-15,-9-31 25 0,0 0-25 0,11 33 26 16,-2-2-26-16,-9-31 26 0,0 0-26 0,8 29 26 15,7 8-26-15,-1-6-291 0</inkml:trace>
  <inkml:trace contextRef="#ctx0" brushRef="#br0" timeOffset="44714.64">15020 1713 169 0,'0'0'0'0,"0"0"0"0,0 0 0 16,0 0 1-16,0 0-1 0,0 5 2 0,0 14-2 15,0-19 10-15,0 0-10 0,-4 25 11 0,2-5-11 16,2-20 21-16,0 0-21 0,-3 18 22 0,6 1-22 15,-3-19 30-15,0 0-30 0,0 21 31 0,-3 3-31 0,3-24 30 16,0 0-30-16,-4 31 30 0,2 2-30 0,2-33 28 16,0 0-28-16,0 36 29 0,2 4-29 0,-2-40 19 15,0 0-19-15,4 42 20 0,5-6-20 0,-9-36 17 0,0 0-17 16,5 33 18-16,0 1-18 0,-5-34 14 0,0 0-14 16,7 30 15-16,-3-6-15 0,-4-24 13 0,0 0-13 15,1 19 13-15,-2-10-13 0,1-9 9 0,0 0-9 16,0 0 10-16,-4 8-10 0,4-8 7 0,0 0-7 15,0 0 8-15,0 0-8 0,0 0 3 0,0 0-3 16,0 0 3-16,0 0-3 0,0 0 1 0,0 0-1 16,0 0 2-16,0 0-2 0,0 0 0 0,0 0 0 15,0 0 1-15,0-20-1 0,0 20 1 0,0 0-1 0,-5-37 1 16,-4-8-1-16,9 45 5 0,0 0-5 0,-9-52 5 16,6 7-5-16,3 45 8 0,0 0-8 0,-6-39 8 15,3 2-8-15,3 37 18 0,0 0-18 0,-2-36 19 16,0 3-19-16,2 33 27 0,0 0-27 0,-1-24 27 15,1 8-27-15,0 16 30 0,0 0-30 0,0-12 30 0,0 0-30 16,0 12 32-16,0 0-32 0,0-12 32 0,1 0-32 16,-1 12 27-16,0 0-27 0,2-9 27 0,-2 9-27 15,0 0 25-15,0 0-25 0,0-7 26 0,0 7-26 16,0 0 27-16,0 0-27 0,0 0 27 0,0-9-27 16,0 9 19-16,0 0-19 0,0 0 19 0,0 0-19 15,0 0 16-15,0 0-16 0,5 9 16 0,-10 3-16 16,5-12 15-16,0 0-15 0,-3 19 15 0,3 11-15 15,0-30 13-15,0 0-13 0,0 36 13 0,0 7-13 0,0-43 10 16,0 0-10-16,0 49 10 0,-6 8-10 0,6-57 12 16,0 0-12-16,-3 60 13 0,-3-6-13 0,6-54 13 15,0 0-13-15,0 47 14 0,0-6-14 0,0-41 12 0,0 0-12 16,2 33 13-16,2-2-13 0,-4-31 2 0,0 0-2 16,2 21 2-16,5-5-2 0,-4 1-852 0</inkml:trace>
  <inkml:trace contextRef="#ctx0" brushRef="#br0" timeOffset="61074.96">16355 1686 191 0,'0'0'0'15,"0"0"0"-15,0 0 0 0,0 0 6 0,0 0-6 16,0 0 7-16,0 0-7 0,0 0 16 0,0 0-16 0,0 0 16 16,0 0-16-16,0 0 18 0,0 0-18 0,0 0 18 15,0 0-18-15,0 0 36 0,0 0-36 0,0 0 36 16,0 0-36-16,0 0 24 0,0 0-24 0,-21 3 25 16,21-3-25-16,0 0 29 0,0 0-29 0,-9 9 30 15,9-4-30-15,0-5 40 0,0 0-40 0,0 10 40 16,0 8-40-16,0-18 37 0,0 0-37 0,3 15 37 15,-3-6-37-15,0-9 36 0,0 0-36 0,6 8 36 0,-5 3-36 16,-1-11 31-16,0 0-31 0,7 12 32 0,-3 5-32 16,-4-17 28-16,0 0-28 0,5 16 29 0,4-1-29 15,-9-15 26-15,0 0-26 0,5 18 27 0,4 2-27 16,-9-20 25-16,0 0-25 0,4 28 26 0,1 5-26 16,-5-33 22-16,0 0-22 0,2 40 23 0,5 3-23 15,-7-43 18-15,0 0-18 0,3 49 18 0,-1-1-18 16,-2-48 10-16,0 0-10 0,-2 45 10 0,-1-5-10 0,3-40 4 15,0 0-4-15,-4 36 5 0,-1-3-5 0,5-33 2 16,0 0-2-16,-7 28 2 0,2-11-2 0,5-17 0 0,0 0 0 16,-2 12 1-16,-3-3-1 0,5-9 1 0,0 0-1 15,-2 7 1-15,2-7-1 0,0 0 2 0,0 0-2 16,0 0 3-16,0 0-3 0,0 0 3 0,0 0-3 16,0 0 4-16,0 0-4 0,0 0 4 0,0 0-4 15,-2-12 5-15,2-13-5 0,0 25 6 0,0 0-6 16,-5-45 7-16,1-10-7 0,4 55 10 0,0 0-10 15,-9-64 10-15,2-5-10 0,7 69 13 0,0 0-13 16,-7-66 14-16,0 23-14 0,7 43 19 0,0 0-19 0,-7-42 20 16,0-6-20-16,7 48 21 0,0 0-21 0,-5-44 22 15,-2 17-22-15,7 27 23 0,0 0-23 0,-2-21 23 16,4 0-23-16,-2 21 21 0,0 0-21 0,2-21 21 16,-1 9-21-16,-1 12 12 0,0 0-12 0,0-7 12 15,-1-1-12-15,1 8 7 0,0 0-7 0,0 0 7 16,1-9-7-16,-1 9 4 0,0 0-4 0,0 0 4 15,9 5-4-15,-9-5 2 0,0 0-2 0,5 9 2 0,3 1-2 16,-8-10 2-16,0 0-2 0,5 12 3 0,-2 2-3 16,-3-14 3-16,0 0-3 0,2 16 3 0,5-4-3 15,-7-12 3-15,0 0-3 0,9 16 4 0,-2 8-4 16,-7-24 2-16,0 0-2 0,7 21 3 0,-3 6-3 16,-4-27 2-16,0 0-2 0,7 25 2 0,-2-1-2 15,-5-24 2-15,0 0-2 0,3 33 2 0,1 6-2 0,-4-39 1 16,0 0-1-16,2 45 2 0,1-1-2 15,-3-44 2-15,0 0-2 0,4 41 2 0,-2-4-2 0,-2-37 2 16,0 0-2-16,0 32 3 0,0-7-3 0,0-25 2 16,0 0-2-16,1 19 2 0,1-7-2 0,-2-12 1 0,0 0-1 15,0 5 2-15,0-5-2 0,0 0 1 0,0 0-1 16,0 0 2-16,0 0-2 0,0 0 1 0,0 0-1 16,-3-12 2-16,1-5-2 0,2 17 1 0,0 0-1 15,-7-37 2-15,0-20-2 0,7 57 3 0,0 0-3 16,-4-64 3-16,-1 0-3 0,5 64 5 0,0 0-5 15,0-57 5-15,5 17-5 0,-5 40 7 0,0 0-7 16,0-33 8-16,-3 6-8 0,3 27 8 0,0 0-8 16,-2-25 8-16,-3-2-8 0,5 27 7 0,0 0-7 0,-2-21 7 15,2 9-7-15,0 12 7 0,0 0-7 0,0 0 7 16,-5-9-7-16,5 9 6 0,0 0-6 0,0 0 6 16,0 0-6-16,0 0 5 0,0 0-5 0,-4 16 5 15,4 4-5-15,0-20 4 0,0 0-4 0,2 33 4 16,3 7-4-16,-5-40 3 0,0 0-3 0,2 52 4 15,0 10-4-15,-2-62 2 0,0 0-2 0,1 68 2 16,5-4-2-16,-6-64 1 0,0 0-1 0,7 57 2 16,-2-5-2-16,-5-52 0 0,0 0 0 0,4 41 0 0,1-1 0 15,-5-40 0-15,0 0 0 0,2 30 0 0,-1-3 0 16,-1-27-4-16,0 0 4 0,2 19-4 0,3-1 4 16,1 1-1058-16</inkml:trace>
  <inkml:trace contextRef="#ctx0" brushRef="#br0" timeOffset="61607.1">16215 2078 527 0,'0'0'0'0,"0"0"0"16,0 0 0-16,0 0 11 0,0 0-11 0,6-5 11 15,-6 5-11-15,0 0 20 0,0 0-20 0,3-7 21 16,4 6-21-16,-7 1 42 0,0 0-42 0,9-4 43 15,2 8-43-15,-11-4 37 0,0 0-37 0,12 8 38 16,4 8-38-16,-16-16 38 0,0 0-38 0,19 21 39 0,3 6-39 16,-22-27 31-16,0 0-31 0,17 30 31 0,1 3-31 15,-18-33 28-15,0 0-28 0,19 31 28 0,-1-7-28 16,-18-24 19-16,0 0-19 0,14 24 19 0,-9-3-19 16,-5-21 11-16,0 0-11 0,4 15 12 0,-1-2-12 15,-3-13 8-15,0 0-8 0,6 8 9 0,-6-8-9 16,0 0 7-16,0 0-7 0,5-3 8 0,-2-6-8 15,-3 9 8-15,0 0-8 0,9-28 9 0,0-22-9 0,-9 50 15 16,0 0-15-16,14-67 16 0,4-9-16 0,-18 76 23 16,0 0-23-16,16-66 24 0,0 17-24 0,-16 49 30 15,0 0-30-15,10-36 31 0,-1 15-31 0,-9 21 29 16,0 0-29-16,5-15 30 0,2 6-30 0,-7 9 21 0,0 0-21 16,0 0 21-16,9 0-21 0,-9 0 13 0,0 0-13 15,0 12 13-15,-3 18-13 0,1-3-931 0</inkml:trace>
  <inkml:trace contextRef="#ctx0" brushRef="#br0" timeOffset="68372.68">15667 2688 236 0,'0'0'0'16,"0"0"0"-16,0 0 0 0,0 0 13 0,0 0-13 0,0 0 14 16,7-6-14-16,-7 6 30 0,0 0-30 0,0 0 30 15,0 0-30-15,0 0 31 0,0 0-31 0,0 0 31 16,0 0-31-16,0 0 32 0,0 0-32 0,0 0 33 15,0 0-33-15,0 0 29 0,0 0-29 0,0-10 29 16,0 10-29-16,0 0 24 0,0 0-24 0,0 0 24 0,0 0-24 16,0 0 21-16,0 0-21 0,0-5 22 0,0 5-22 15,0 0 19-15,0 0-19 0,0 0 20 0,-4 8-20 16,4-8 20-16,0 0-20 0,-3 13 21 0,1-1-21 16,2-12 34-16,0 0-34 0,0 15 34 0,0 1-34 15,0-16 41-15,0 0-41 0,0 17 41 0,0 11-41 16,0-28 38-16,0 0-38 0,0 28 39 0,0 4-39 15,0-32 34-15,0 0-34 0,-5 37 34 0,3 8-34 16,2-45 22-16,0 0-22 0,2 48 23 0,5 1-23 0,-7-49 15 16,0 0-15-16,7 39 16 0,-7-6-16 0,0-33 11 15,0 0-11-15,0 28 11 0,0-11-11 0,0-17 8 0,0 0-8 16,0 16 8-16,0-7-8 0,0-9 6 0,0 0-6 16,0 6 6-16,0-6-6 0,0 0 7 0,0 0-7 15,0 9 7-15,0-9-7 0,0 0 10 0,0 0-10 16,0 0 11-16,0 0-11 0,0 0 12 0,0 0-12 15,0 0 12-15,0 0-12 0,0 0 15 0,0 0-15 16,0-9 16-16,-7-3-16 0,7 12 18 0,0 0-18 16,-9-27 19-16,-2-15-19 0,11 42 18 0,0 0-18 15,-8-48 18-15,2-13-18 0,6 61 16 0,0 0-16 0,0-55 16 16,2 10-16-16,-2 45 15 0,0 0-15 0,7-33 16 16,-3 9-16-16,-4 24 13 0,0 0-13 0,5-25 14 15,2 1-14-15,-7 24 14 0,0 0-14 0,7-22 14 16,-7 10-14-16,0 12 12 0,0 0-12 0,2-6 13 15,-2 6-13-15,0 0 11 0,0 0-11 0,0 0 12 16,-2-8-12-16,2 8 9 0,0 0-9 0,0 0 9 16,0 0-9-16,0 0 8 0,0 0-8 0,0-7 9 0,0 7-9 15,0 0 6-15,0 0-6 0,0 0 7 0,0 0-7 16,0 0 5-16,0 0-5 0,0 12 6 0,-5-3-6 16,5-9 5-16,0 0-5 0,-4 15 6 0,6 6-6 15,-2-21 4-15,0 0-4 0,4 28 5 0,-1 8-5 16,-3-36 4-16,0 0-4 0,5 40 4 0,2 5-4 15,-7-45 2-15,0 0-2 0,6 48 3 0,-3 1-3 0,-3-49 2 16,0 0-2-16,6 36 2 0,-6-5-2 0,0-31 2 16,0 0-2-16,0 30 3 0,0-6-3 0,0-24 3 15,0 0-3-15,1 19 3 0,3-14-3 0,-4-5 3 0,0 0-3 16,0 0 4-16,-5 7-4 0,5-7 4 0,0 0-4 16,0 0 5-16,0 0-5 0,0 0 5 0,0 0-5 15,0 0 5-15,0 0-5 0,0 0 6 0,0 0-6 16,0 0 6-16,-7-12-6 0,7 12 5 0,0 0-5 15,-2-28 5-15,-5-20-5 0,7 48 3 0,0 0-3 16,-7-57 4-16,3-11-4 0,4 68 2 0,0 0-2 16,-5-57 3-16,7 9-3 0,-2 48 2 0,0 0-2 15,3-33 2-15,1 8-2 0,-4 25 2 0,0 0-2 16,5-19 2-16,-3 4-2 0,-2 15 2 0,0 0-2 0,3-14 2 16,1 2-2-16,-4 12 1 0,0 0-1 0,0-7 2 15,0 7-2-15,0 0 1 0,0 0-1 0,0 0 2 16,0 0-2-16,0 0 0 0,0 0 0 0,0 0 1 15,0 0-1-15,0 0 0 0,0 0 0 0,0 0 1 16,3 7-1-16,-3-7 0 0,0 0 0 0,6 17 1 16,-1 7-1-16,-5-24 1 0,0 0-1 0,0 37 1 0,3 6-1 15,-3-43 1-15,0 0-1 0,2 45 1 0,-4 9-1 16,2-54 0-16,0 0 0 0,-1 52 1 0,1-7-1 16,0-45 0-16,0 0 0 0,3 36 0 0,1-5 0 15,-4-31 0-15,0 0 0 0,1 21 0 0,-1-6 0 16,0-15 0-16,0 0 0 0,0 12 0 0,-1-3 0 15,1-9 0-15,0 0 0 0,0 0 0 0,-4 7 0 0,4-7 0 16,0 0 0-16,0 0 1 0,0 0-1 16,0 0 1-16,0 0-1 0,0 0 1 0,-2-7-1 0,2 7 2 15,0 0-2-15,0-9 2 0,-1-10-2 0,1 19 2 16,0 0-2-16,-2-32 3 0,2-17-3 0,0 49 3 16,0 0-3-16,0-54 4 0,0-6-4 0,0 60 3 0,0 0-3 15,0-56 4-15,-4 20-4 0,4 36 3 0,0 0-3 16,0-33 3-16,4-3-3 0,-4 36 2 0,0 0-2 15,0-31 3-15,0 17-3 0,0 14 4 0,0 0-4 16,0-10 4-16,0 4-4 0,0 6 5 0,0 0-5 16,0 0 5-16,0-8-5 0,0 8 4 0,0 0-4 15,0 0 5-15,0 0-5 0,0 0 3 0,0 0-3 16,0 0 3-16,0 0-3 0,0 0 2 0,0 0-2 16,0 0 3-16,0 0-3 0,0 0 1 0,0 0-1 0,-5 14 2 15,5 8-2-15,0-22 0 0,0 0 0 0,1 29 1 16,5 8-1-16,-6-37 0 0,0 0 0 0,7 48 1 15,-7 13-1-15,0-61 0 0,0 0 0 0,1 60 0 16,1-8 0-16,-2-52 0 0,0 0 0 0,5 45 1 16,-5-5-1-16,0-40 0 0,0 0 0 0,0 33 1 0,0-9-1 15,0-24 0-15,0 0 0 0,0 19 0 0,0-5 0 16,0-14 0-16,0 0 0 0,-3 10 0 0,1-1 0 16,2-9 0-16,0 0 0 0,0 0 0 0,-2 9 0 15,2-9 0-15,0 0 0 0,0 0 0 0,4 15 0 16,-4-15-1-16,0 0 1 0,0 12 0 0,-2-3 0 15,0-4-1218-15</inkml:trace>
  <inkml:trace contextRef="#ctx0" brushRef="#br0" timeOffset="70171.69">15566 3054 483 0,'0'0'0'0,"0"0"0"0,0 0 0 0,0 0 8 16,0 0-8-16,0 0 9 0,0 0-9 0,0 0 20 0,0 0-20 15,0 0 20-15,0 0-20 0,0 0 22 0,0 0-22 16,-8 0 23-16,8 0-23 0,0 0 26 0,0 0-26 15,-4 13 27-15,2-5-27 0,2-8 28 0,0 0-28 16,0 12 29-16,0-3-29 0,0-9 30 0,0 0-30 16,0 10 30-16,2 2-30 0,-2-12 34 0,0 0-34 15,4 13 34-15,-1-5-34 0,-3-8 36 0,0 0-36 16,5 9 37-16,4 3-37 0,-9-12 41 0,0 0-41 16,5 12 41-16,4 4-41 0,-9-16 38 0,0 0-38 0,13 12 38 15,-5-4-38-15,-8-8 36 0,0 0-36 0,7 13 36 16,6-5-36-16,-13-8 37 0,0 0-37 0,12 11 38 15,-1-6-38-15,-11-5 35 0,0 0-35 0,12 3 35 16,2 1-35-16,-14-4 25 0,0 0-25 0,18 1 26 16,-8 3-26-16,-10-4 20 0,0 0-20 0,9 0 20 15,-9 0-20-15,0 0 10 0,0 0-10 0,13-9 11 16,-8 1-11-16,-5 8 9 0,0 0-9 0,7-11 9 0,2-1-9 16,-9 12 8-16,0 0-8 0,9-15 8 0,-2-3-8 15,-7 18 7-15,0 0-7 0,5-24 8 0,2 0-8 16,-7 24 6-16,0 0-6 0,9-21 7 0,-6 5-7 15,-3 16 6-15,0 0-6 0,6-17 7 0,2 2-7 16,-8 15 9-16,0 0-9 0,6-16 10 0,-4 7-10 16,-2 9 13-16,0 0-13 0,3-8 13 0,-3 8-13 0,0 0 14 15,0 0-14-15,7-11 15 0,-7 11-15 0,0 0 15 16,0 0-15-16,0 0 16 0,5-5-16 0,-5 5 14 16,0 0-14-16,0 0 14 0,4-9-14 0,-4 9 12 0,0 0-12 15,0 0 13-15,0 0-13 0,0 0 13 0,0 0-13 16,0 0 13-16,0 0-13 0,0 0 10 0,0 0-10 15,-7 0 10-15,3 13-10 0,4-13 8 0,0 0-8 16,-1 12 8-16,1-4-8 0,0-8 4 0,0 0-4 16,0 9 4-16,0-2-4 0,0-7 1 0,0 0-1 15,-4 12 2-15,1 5-2 0,3-17 0 0,0 0 0 16,-2 19 1-16,-4 2-1 0,6-21 0 0,0 0 0 16,-3 21 0-16,-1 0 0 0,4-21 0 0,0 0 0 15,-1 19 0-15,1-4 0 0,0-15 0 0,0 0 0 0,-6 11 0 16,3-4 0-16,3-7 0 0,0 0 0 0,0 0 0 15,0 0 0-15,0 0 0 0,0 0 0 0,0 0 0 16,0 0 0-16,0 0 0 0,0 0 0 0,0 0 1 16,0-7-1-16,0 7 1 0,0 0-1 0,2-12 1 15,5-6-1-15,-7 18 1 0,0 0-1 0,5-24 2 16,4-4-2-16,-9 28 3 0,0 0-3 0,5-20 4 16,0 2-4-16,-5 18 5 0,0 0-5 0,2-12 6 0,-2 0-6 15,0 12 5-15,0 0-5 0,2-12 5 0,-2 12-5 16,0 0 3-16,0 0-3 0,3-7 4 0,-3 7-4 15,0 0 1-15,0 0-1 0,0 0 2 0,4-5-2 16,-4 5 0-16,0 0 0 0,0 0 1 0,0 0-1 16,0 0 0-16,0 0 0 0,0 0 0 0,0 0 0 15,0 0 0-15,0 0 0 0,0 8 0 0,-2 5 0 0,2-13 0 16,0 0 0-16,-7 20 0 0,-3 5 0 0,10-25 1 16,0 0-1-16,-8 20 1 0,0-4-1 0,8-16 1 15,0 0-1-15,-9 12 1 0,5-3-1 0,4-9 1 0,0 0-1 16,0 0 1-16,-5 8-1 0,5-8 1 0,0 0-1 15,0 0 2-15,0 0-2 0,0 0 1 0,0 0-1 16,0 0 1-16,2-10-1 0,-2 10 1 0,0 0-1 16,7-12 1-16,-2 0-1 0,-5 12 1 0,0 0-1 15,7-25 1-15,0-6-1 0,-7 31 1 0,0 0-1 16,7-27 2-16,-1 9-2 0,-6 18 1 0,0 0-1 16,3-12 1-16,2 5-1 0,-5 7 0 0,0 0 0 15,0 0 1-15,4-5-1 0,-4 5 0 0,0 0 0 16,0 0 1-16,-12 9-1 0,12-9 0 0,0 0 0 0,-13 12 1 15,4 7-1-15,9-19 0 0,0 0 0 0,-8 21 0 16,-1-1 0-16,9-20 0 0,0 0 0 0,-9 19 1 16,-3-1-1-16,12-18 0 0,0 0 0 0,-13 15 0 15,4-3 0-15,9-12 0 0,0 0 0 0,-8 13 1 16,-5-1-1-16,13-12 0 0,0 0 0 0,-9 12 1 0,2-7-1 16,7-5 1-16,0 0-1 0,0 0 1 0,0 0-1 15,0 0 1-15,0 0-1 0,-7 7 1 0,7-7-1 16,0 0 1-16,0 0-1 0,0 0 1 0,0 0-1 15,0 0 1-15,0 0-1 0,-7 0 2 0,7 0-2 16,0 0 2-16,0 0-2 0,0 0 2 0,-9-7-2 16,9 7 2-16,0 0-2 0,0 0 2 0,-7-9-2 15,7 9 2-15,0 0-2 0,-5-7 3 0,-2-1-3 0,7 8 3 16,0 0-3-16,-7-12 3 0,0-2-3 0,7 14 1 16,0 0-1-16,-7-16 2 0,3 4-2 0,4 12 1 15,0 0-1-15,-7-12 1 0,2 3-1 0,5 9 0 0,0 0 0 16,-4-7 0-16,3-5 0 0,1 12 0 0,0 0 0 15,0-8 0-15,0 8 0 0,0 0 0 0,0 0 0 16,0-9 0-16,1 2 0 0,-1 7 0 0,0 0 0 16,4-9 0-16,0 6 0 0,-4 3 0 0,0 0 0 15,0 0 0-15,14-5 0 0,-14 5 0 0,0 0 0 16,12 5 0-16,4 4 0 0,-16-9-1 0,0 0 1 16,16 15 0-16,-7 4 0 0,-9-19-1 0,0 0 1 15,5 18 0-15,4-3 0 0,-9-15 0 0,0 0 0 16,10 21 0-16,3 0 0 0,-13-21-1 0,0 0 1 0,8 22 0 15,1-1 0-15,-9-21-1 0,0 0 1 0,6 17-1 16,-3-6 1-16,-3-11-2 0,0 0 2 0,0 0-2 16,9 8 2-16,-9-8-8 0,0 0 8 0,9-3-7 15,5-1 7-15,-4 1-1268 0</inkml:trace>
  <inkml:trace contextRef="#ctx0" brushRef="#br0" timeOffset="70633.75">15697 2688 606 0,'0'0'0'0,"0"0"0"16,5 0 0-16,-5 0 7 0,0 0-7 0,0 0 8 16,0 0-8-16,0 0 34 0,0 0-34 0,4 15 34 15,-3 1-34-15,-1-16 43 0,0 0-43 0,2 24 44 0,-2 12-44 16,0-36 34-16,0 0-34 0,0 45 35 0,5 12-35 15,-5-57 22-15,0 0-22 0,6 64 23 0,4 6-23 16,1-3-608-16</inkml:trace>
  <inkml:trace contextRef="#ctx0" brushRef="#br0" timeOffset="71025.92">15575 3060 527 0,'0'0'0'0,"0"0"0"15,0 0 0-15,0 0 1 0,0 0-1 0,0 10 2 16,0-10-2-16,0 0 20 0,0 0-20 0,11 5 20 16,-11-5-20-16,0 0 37 0,0 0-37 0,12 16 38 15,-3-1-38-15,-9-15 33 0,0 0-33 0,10 21 34 0,1 0-34 16,-11-21 26-16,0 0-26 0,11 19 26 15,1-5-26-15,-12-14 20 0,0 0-20 0,11 12 20 0,3-5-20 16,-14-7 9-16,0 0-9 0,12 3 9 0,-1 2-9 16,-1-1-557-16</inkml:trace>
  <inkml:trace contextRef="#ctx0" brushRef="#br0" timeOffset="156227.55">13578 2824 158 0,'0'0'0'0,"0"0"0"16,0 0 0-16,0 0 0 0,0 0 0 0,0 0 1 16,0 0-1-16,0 0 1 0,0 0-1 0,0 0 2 15,0 0-2-15,0 0 3 0,0 0-3 0,0 0 4 16,0 0-4-16,0 0 4 0,0 0-4 0,0 0 4 0,0 0-4 16,0 0 4-16,0 0-4 0,0 0 4 0,0 0-4 15,0 0 5-15,0 0-5 0,0 0 6 0,0 0-6 16,0 0 7-16,0 0-7 0,0 0 8 0,0 0-8 15,0 0 18-15,0 0-18 0,0 0 19 0,0 0-19 16,0 0 36-16,0 0-36 0,0 0 36 0,-17 12-36 16,17-12 43-16,0 0-43 0,0 0 44 0,0 0-44 15,0 0 40-15,0 0-40 0,0 0 41 0,-9 0-41 16,9 0 34-16,0 0-34 0,0 0 35 0,0 0-35 16,0 0 30-16,0 0-30 0,0 0 31 0,0 0-31 0,0 0 20 15,0 0-20-15,0 0 20 0,0 0-20 0,0 0 16 16,0 0-16-16,0 0 16 0,0 0-16 0,0 0 8 0,0 0-8 15,9 0 9-15,-9 0-9 0,0 0 5 0,0 0-5 16,0 0 5-16,0 0-5 0,0 0 3 0,0 0-3 16,5 0 4-16,-5 0-4 0,0 0 4 0,0 0-4 15,0 0 4-15,0 0-4 0,0 0 9 0,0 0-9 16,9 0 9-16,-9 0-9 0,0 0 19 0,0 0-19 16,0 0 20-16,0 0-20 0,0 0 25 0,0 0-25 15,5 0 26-15,-5 0-26 0,0 0 27 0,0 0-27 0,0 0 27 16,0 0-27-16,0 0 26 0,0 0-26 15,7 0 27-15,-7 0-27 0,0 0 20 0,0 0-20 0,0 0 21 16,0 0-21-16,0 0 15 0,0 0-15 0,7 0 15 16,-7 0-15-16,0 0 9 0,0 0-9 0,0 0 10 15,0 0-10-15,0 0 5 0,0 0-5 0,7 0 6 16,-7 0-6-16,0 0 3 0,0 0-3 0,0 0 3 16,0 0-3-16,0 0 2 0,0 0-2 0,9-3 3 0,-9 3-3 15,0 0 0-15,0 0 0 0,0 0 1 0,9-5-1 16,-9 5 0-16,0 0 0 0,0 0 1 0,0 0-1 15,0 0 0-15,0 0 0 0,5 0 1 0,-5 0-1 16,0 0 2-16,0 0-2 0,11-4 2 0,-4 1-2 16,-7 3 2-16,0 0-2 0,0 0 2 0,9-5-2 15,-9 5 2-15,0 0-2 0,0 0 2 0,0 0-2 0,0 0 2 16,0 0-2-16,10 0 2 0,-3 0-2 16,-7 0 0-16,0 0 0 0,0 0 1 0,9 0-1 0,-9 0 0 15,0 0 0-15,0 0 0 0,0 0 0 0,0 0 0 16,0 0 0-16,7 0 0 0,-7 0 0 0,0 0 0 0,0 0 0 15,7 0 0-15,-7 0 0 0,0 0 0 0,0 0 0 16,0 0 0-16,0 0 0 0,0 0 0 0,0 0 0 16,0 0 0-16,0 0 0 0,0 0 0 0,0 0 0 15,0 0 1-15,0 0-1 0,0 0 0 0,0 0 0 16,0 0 0-16,-7 0 0 0,7 0 0 0,0 0 0 16,0 0 0-16,-2 8 0 0,2-8 0 0,0 0 0 15,0 0 0-15,0 0 0 0,0 0 0 0,0 0 0 16,0 0 0-16,-8 5 0 0,8-5 0 0,0 0 0 0,0 0 0 15,0 0 0-15,0 0 0 0,0 0 0 0,0 0 0 16,-7 7 0-16,7-7-1 0,0 0 1 0,0 0-1 16,0 0 1-16,0 0-3 0,0 0 3 0,0 0-2 15,-7 9 2-15,7-9-6 0,0 0 6 0,0 0-6 16,0 0 6-16,0 0-9 0,0 0 9 0,0 0-8 16,-7 0 8-16,7 0-9 0,0 0 9 0,0 0-9 0,0 0 9 15,0 0-8-15,0 0 8 0,0 0-7 0,-2-9 7 16,2 9-7-16,0 0 7 0,0 0-6 0,0 0 6 15,0 0-5-15,0 0 5 0,0 0-5 0,2-7 5 16,-2 7-4-16,0 0 4 0,0 0-4 0,0 0 4 16,0 0-3-16,0 0 3 0,-8 0-2 0,1 0 2 15,7 0-2-15,0 0 2 0,-5 4-2 0,5-4 2 0,0 0-4 16,0 0 4-16,-12 7-3 0,3-5 3 0,9-2-2 16,0 0 2-16,-9 3-2 0,2 1 2 0,7-4-2 15,0 0 2-15,0 0-2 0,-9 3 2 0,9-3-1 16,0 0 1-16,0 0-1 0,-7 2 1 0,7-2-1 15,0 0 1-15,0 0 0 0,-5-2 0 0,5 2 0 0,0 0 0 16,0 0 0-16,-9-3 0 0,9 3 0 0,0 0 0 16,0 0 0-16,-12 0 0 0,12 0 0 0,0 0 0 15,0 0 0-15,-7 0 0 0,7 0 0 0,0 0 0 16,0 0 1-16,0 0-1 0,0 0 1 0,0 0-1 16,0 0 1-16,-9 0-1 0,9 0 1 0,0 0-1 15,0 0 2-15,0 0-2 0,0 0 2 0,0 0-2 16,0 0 2-16,0 0-2 0,0 0 2 0,0 0-2 15,0 0 2-15,0 0-2 0,0 0 1 0,0 0-1 0,9-4 1 16,-9 4-1-16,0 0 0 0,0 0 0 0,14-5 0 16,-9 5 0-16,-5 0 0 0,0 0 0 0,9-4 0 15,0 1 0-15,-9 3 0 0,0 0 0 0,9-4 0 16,1 3 0-16,-10 1 0 0,0 0 0 0,12-4 0 16,-3 1 0-16,-9 3-1 0,0 0 1 0,6 0 0 15,6 0 0-15,-12 0 0 0,0 0 0 0,9 0 0 0,-9 0 0 16,0 0 2-16,0 0-2 0,9 0 2 0,-2 0-2 15,-7 0 6-15,0 0-6 0,7 0 7 0,1 0-7 16,-8 0 10-16,0 0-10 0,9 0 10 0,0-4-10 16,-9 4 14-16,0 0-14 0,9-1 15 0,-2 1-15 15,-7 0 17-15,0 0-17 0,0 0 18 0,9-4-18 16,-9 4 16-16,0 0-16 0,0 0 16 0,0 0-16 16,0 0 10-16,0 0-10 0,0 0 11 0,0 0-11 15,0 0 4-15,0 0-4 0,0 0 5 0,3 9-5 0,-3-2-789 16</inkml:trace>
  <inkml:trace contextRef="#ctx0" brushRef="#br0" timeOffset="164724.55">13520 2840 102 0,'0'0'0'0,"0"0"0"16,0 0 0-16,0 0 0 0,0 0 0 0,0 0 1 15,0 0-1-15,0 0 10 0,0 0-10 0,0 0 11 16,0 0-11-16,0 0 17 0,0 0-17 0,0 0 17 0,18-7-17 16,-18 7 24-16,0 0-24 0,9-4 24 0,-2 3-24 15,-7 1 23-15,0 0-23 0,9-4 24 0,3 1-24 16,-12 3 21-16,0 0-21 0,9-4 22 0,0 8-22 16,-9-4 19-16,0 0-19 0,5 0 20 0,7 0-20 15,-12 0 27-15,0 0-27 0,14-5 28 0,-3 5-28 16,-11 0 32-16,0 0-32 0,12 0 32 0,2 0-32 15,-14 0 33-15,0 0-33 0,14 0 33 0,-1 0-33 0,-13 0 28 16,0 0-28-16,10 0 28 0,1 0-28 0,-11 0 29 16,0 0-29-16,11 0 29 0,1 0-29 0,-12 0 27 15,0 0-27-15,10-4 27 0,5 4-27 0,-15 0 26 0,0 0-26 16,12-3 26-16,-3 3-26 0,-9 0 14 0,0 0-14 16,9 0 14-16,1 0-14 0,-10 0 9 0,0 0-9 15,9 0 9-15,-2-4-9 0,-7 4 4 0,0 0-4 16,7-1 4-16,2-3-4 0,-9 4 2 0,0 0-2 15,12-3 3-15,-3 3-3 0,-9 0 6 0,0 0-6 16,9 0 6-16,0-6-6 0,-9 6 13 0,0 0-13 16,10-3 13-16,-3-1-13 0,-7 4 19 0,0 0-19 15,0 0 20-15,7-5-20 0,-7 5 18 0,0 0-18 16,0 0 18-16,7-3-18 0,-7 3 18 0,0 0-18 0,0 0 18 16,0 0-18-16,0 0 13 0,0 0-13 0,6-7 14 15,-6 7-14-15,0 0 11 0,0 0-11 0,0 0 12 16,0 0-12-16,0 0 9 0,0 0-9 0,-6-5 9 15,-2 5-9-15,8 0 8 0,0 0-8 0,-6-4 8 16,6 4-8-16,0 0 6 0,0 0-6 0,-12 0 7 0,1 0-7 16,11 0 6-16,0 0-6 0,-10 4 7 0,-1-1-7 15,11-3 2-15,0 0-2 0,-9 9 2 0,4-6-2 16,5-3 0-16,0 0 0 0,0 0 1 0,-14 0-1 16,14 0 1-16,0 0-1 0,0 0 2 0,-9 0-2 15,9 0 1-15,0 0-1 0,0 0 1 0,0 0-1 16,0 0 2-16,0 0-2 0,-9 0 2 0,9 0-2 15,0 0 2-15,0 0-2 0,-7 5 3 0,7-5-3 0,0 0 3 16,0 0-3-16,-16 7 4 0,4-7-4 0,12 0 6 16,0 0-6-16,-14 2 7 0,5-2-7 0,9 0 7 15,0 0-7-15,-9 0 7 0,-5 0-7 0,14 0 6 16,0 0-6-16,-12-2 7 0,1 2-7 0,11 0 7 0,0 0-7 16,-9 0 7-16,-3 0-7 0,12 0 5 0,0 0-5 15,-14 2 6-15,2-2-6 0,12 0 4 0,0 0-4 16,-9 0 5-16,2 0-5 0,7 0 2 0,0 0-2 15,-4 0 2-15,-5 0-2 0,9 0 1 0,0 0-1 16,0 0 2-16,-10 4-2 0,10-4 0 0,0 0 0 16,0 0 0-16,-9 3 0 0,9-3-1 0,0 0 1 15,0 0 0-15,-9 4 0 0,9-4-2 0,0 0 2 0,-7 1-1 16,7-1 1-16,0 0-2 0,0 0 2 0,0 0-1 16,-5-1 1-16,5 1-1 0,0 0 1 0,0 0 0 15,-9 0 0-15,9 0 0 0,0 0 0 0,0 0 0 16,0 0 0-16,0 0 0 0,0 0 0 0,0 0 0 15,-5-7 0-15,5 7 1 0,0 0-1 0,0 0 1 16,0 0-1-16,0 0 2 0,0 0-2 0,-7 7 2 16,7-7-2-16,0 0 2 0,0 0-2 0,0 0 2 0,0 0-2 15,0 0 2-15,0 0-2 0,-7 0 2 0,7 0-2 16,0 0 2-16,0 0-2 0,0 0 2 0,0 0-2 16,0 0 1-16,0 0-1 0,-7-7 1 0,7 7-1 15,0 0 0-15,0 0 0 0,0 0 1 0,0 0-1 16,0 0 0-16,0 0 0 0,0 0 0 0,0 0 0 15,0 0-1-15,0 0 1 0,0 0 0 0,12-6 0 16,-12 6-2-16,0 0 2 0,9-3-2 0,1 3 2 0,-10 0-3 16,0 0 3-16,18-4-3 0,5 1 3 0,-23 3-2 15,0 0 2-15,21 0-2 0,2 3 2 0,-23-3-1 16,0 0 1-16,18 4-1 0,-10-1 1 0,-8-3-1 0,0 0 1 16,0 0-1-16,9 9 1 0,-9-9-3 0,0 0 3 15,0 0-2-15,2 9 2 0,2-6-806 0</inkml:trace>
  <inkml:trace contextRef="#ctx0" brushRef="#br0" timeOffset="167405.64">13859 2764 113 0,'0'0'0'0,"0"0"0"0,0 0 0 0,0 0 2 0,0 0-2 16,0 0 2-16,5 8-2 0,-5-8 6 0,0 0-6 16,4 9 6-16,-4 1-6 0,0-10 11 0,0 0-11 15,1 9 11-15,1 0-11 0,-2-9 21 0,0 0-21 16,2 3 22-16,2 6-22 0,-4-9 29 0,0 0-29 16,0 7 29-16,5 5-29 0,-5-12 44 0,0 0-44 15,3 12 44-15,-3 0-44 0,0-12 51 0,0 0-51 0,2 17 51 16,2 4-51-16,-4-21 43 0,0 0-43 0,0 23 44 15,8 1-44-15,-8-24 42 0,0 0-42 0,6 24 43 16,-1 2-43-16,-5-26 29 0,0 0-29 0,4 28 29 16,-1-9-29-16,-3-19 22 0,0 0-22 0,0 17 22 15,5 2-22-15,-5-19 17 0,0 0-17 0,0 21 17 16,-3-6-17-16,3-15 16 0,0 0-16 0,-2 13 16 0,-3-1-16 16,5-12 13-16,0 0-13 0,0 12 14 0,2-4-14 15,-2-8 10-15,0 0-10 0,3 9 11 0,2-2-11 16,-5-7 8-16,0 0-8 0,0 0 8 0,4 9-8 15,-4-9 4-15,0 0-4 0,0 0 4 0,5 8-4 16,-5-8 2-16,0 0-2 0,4 6 2 0,-4-6-2 16,0 0 2-16,0 0-2 0,5 10 3 0,-5-1-3 15,0-9 1-15,0 0-1 0,-5 5 2 0,5-5-2 16,0 0 1-16,0 0-1 0,-4 12 1 0,1-5-1 0,3-7 1 16,0 0-1-16,0 0 1 0,0 0-1 0,0 0 0 15,0 0 0-15,0 0 1 0,0 0-1 0,0 0 0 16,0 0 0-16,0 0 1 0,0 0-1 0,0 0 1 0,0 0-1 15,0 0 1-15,0 0-1 0,0 0 2 0,0 0-2 16,0 0 2-16,0 0-2 0,0 0 2 0,0 0-2 16,0 0 3-16,0 0-3 0,0 0 3 0,0 0-3 15,0 0 4-15,0 0-4 0,0 0 3 0,0 0-3 16,0 0 4-16,0 0-4 0,0 0 3 0,0 0-3 16,3-7 3-16,-3 7-3 0,0 0 2 0,0 0-2 15,0-12 2-15,0 3-2 0,0 9 1 0,0 0-1 16,0-12 2-16,0-4-2 0,0 16 1 0,0 0-1 0,0-17 1 15,-5-7-1-15,5 24 1 0,0 0-1 0,-4-24 2 16,4-1-2-16,0 25 3 0,0 0-3 0,0-24 3 16,0-5-3-16,0 29 3 0,0 0-3 0,0-31 3 15,0 1-3-15,0 30 4 0,0 0-4 0,-3-34 4 16,6-8-4-16,-3 42 4 0,0 0-4 0,2-36 5 16,0 15-5-16,-2 21 5 0,0 0-5 0,-2-16 5 0,0-3-5 15,2 19 4-15,0 0-4 0,-3-13 5 0,3-3-5 16,0 16 5-16,0 0-5 0,0-9 5 0,0 9-5 15,0 0 5-15,0 0-5 0,0-10 6 0,0 10-6 16,0 0 6-16,0 0-6 0,-2-9 6 0,2 9-6 16,0 0 5-16,0 0-5 0,0 0 6 0,0 0-6 15,0 0 4-15,0 0-4 0,-9-8 5 0,9 8-5 16,0 0 5-16,0 0-5 0,-3 8 5 0,-1 4-5 0,4-12 2 16,0 0-2-16,-2 16 3 0,-1 1-3 0,3-17 0 15,0 0 0-15,-2 16 1 0,0 3-1 0,2-19 1 0,0 0-1 16,-1 29 1-16,-5 4-1 0,6-33 0 0,0 0 0 15,-3 36 1-15,-2-1-1 0,5-35 0 0,0 0 0 16,0 33 1-16,1 0-1 0,-1-33 0 0,0 0 0 16,-1 28 1-16,-5-8-1 0,6-20 1 0,0 0-1 15,-3 25 2-15,-3-1-2 0,6-24 2 0,0 0-2 16,-1 24 3-16,-1 0-3 0,2-24 3 0,0 0-3 16,0 19 4-16,0-5-4 0,0-14 4 0,0 0-4 15,0 12 4-15,-4 0-4 0,4-12 4 0,0 0-4 16,-3 9 4-16,1-2-4 0,2-7 5 0,0 0-5 15,0 0 6-15,0 0-6 0,0 0 5 0,0 0-5 0,0 0 5 16,5 3-5-16,-5-3 5 0,0 0-5 0,0 0 6 16,7-15-6-16,-7 15 2 0,0 0-2 0,6-12 3 15,-5-6-3-15,-1 18 2 0,0 0-2 0,4-24 2 16,0-7-2-16,-4 31 1 0,0 0-1 0,1-40 1 16,-2-5-1-16,1 45 1 0,0 0-1 0,0-48 2 0,0-6-2 15,0 54 2-15,0 0-2 0,5-48 2 16,0 13-2-16,-5 35 2 0,0 0-2 0,4-26 2 0,-4-2-2 15,0 28 4-15,0 0-4 0,3-20 5 0,4 8-5 16,-7 12 5-16,0 0-5 0,7-11 6 0,-7 11-6 16,0 0 6-16,0 0-6 0,0 0 6 0,0 0-6 15,0 0 5-15,0 0-5 0,0 0 6 0,4 11-6 16,-4-11 4-16,0 0-4 0,5 17 5 0,-3 16-5 16,-2-33 4-16,0 0-4 0,3 43 4 0,1 11-4 0,-4-54 1 15,0 0-1-15,2 60 2 0,-2 4-2 0,0-64 1 16,0 0-1-16,-2 61 1 0,-2-1-1 0,4-60-1 15,0 0 1-15,-5 57 0 0,5 1 0 0,0-58-7 0,0 0 7 16,0 50-6-16,2-16 6 0,1 1-820 0</inkml:trace>
  <inkml:trace contextRef="#ctx0" brushRef="#br0" timeOffset="179052.5">14409 1940 102 0,'0'0'0'0,"0"0"0"0,0 0 0 16,0 0 0-16,0 0 0 0,0 0 0 0,0 0 0 15,0 0 0-15,0 0 0 0,0 0 0 0,0 0 0 16,0 0 7-16,0 0-7 0,0 0 7 0,0 0-7 16,0 0 24-16,0 0-24 0,0 0 24 0,0 0-24 0,0 0 26 15,0 0-26-15,0 0 26 0,0 0-26 16,0 0 27-16,0 0-27 0,6-16 28 0,-6 16-28 0,0 0 26 16,0 0-26-16,0 0 27 0,0 0-27 15,0 0 25-15,0 0-25 0,0-8 25 0,0 8-25 0,0 0 32 16,0 0-32-16,0-9 33 0,0 9-33 0,0 0 36 0,0 0-36 15,3-7 36-15,-3 7-36 0,0 0 32 0,0 0-32 16,0-5 32-16,0 5-32 0,0 0 18 0,0 0-18 16,0 0 18-16,0-7-18 0,0 7 9 0,0 0-9 15,0 0 9-15,0 0-9 0,0 0 5 0,0 0-5 16,0-9 5-16,0 9-5 0,0 0 2 0,0 0-2 16,0 0 3-16,0 0-3 0,0 0 4 0,0 0-4 15,0-7 5-15,0 7-5 0,0 0 7 0,0 0-7 0,0 0 8 16,0 0-8-16,0 0 10 0,0 0-10 0,0-5 10 15,0 5-10-15,0 0 12 0,0 0-12 0,0 0 13 16,0 0-13-16,0 0 7 0,0 0-7 0,0 9 7 16,0-9-7-16,0 0 4 0,0 0-4 0,0 0 5 15,0 0-5-15,0 0 2 0,0 0-2 0,-3 7 3 16,3-7-3-16,0 0 3 0,0 0-3 0,0 0 4 0,0 0-4 16,0 0 5-16,0 0-5 0,-6 0 5 0,6 0-5 15,0 0 6-15,0 0-6 0,0 0 6 0,0 0-6 16,0 0 6-16,0 0-6 0,-9 0 7 0,9 0-7 15,0 0 6-15,0 0-6 0,0 0 6 0,0 0-6 16,0 0 5-16,0 0-5 0,0 0 5 0,0 0-5 16,0 0 3-16,0 0-3 0,0 0 3 0,0 0-3 15,0 0 2-15,0 0-2 0,0 0 3 0,0 0-3 0,0 0 2 16,0 0-2-16,0 0 2 0,-7-7-2 16,7 7 2-16,0 0-2 0,0 0 3 0,0 0-3 0,0 0 3 15,0 0-3-15,0 0 3 0,0 0-3 0,0 0 5 0,0 0-5 16,0 0 5-16,0 0-5 0,0 0 7 0,0 0-7 15,0 0 7-15,0 9-7 0,0-9 9 0,0 0-9 16,0 0 9-16,2 15-9 0,-2-15 8 0,0 0-8 16,5 16 8-16,-3 1-8 0,-2-17 8 0,0 0-8 15,7 24 8-15,-1 7-8 0,-6-31 6 0,0 0-6 16,1 33 7-16,-1 0-7 0,0-33 4 0,0 0-4 16,2 31 5-16,0 2-5 0,-2-33 2 0,0 0-2 15,3 28 3-15,1-4-3 0,-4-24 0 0,0 0 0 16,2 24 1-16,-6 1-1 0,4-25 0 0,0 0 0 0,-2 20 0 15,2-4 0-15,0-16 0 0,0 0 0 16,0 15 0-16,0-6 0 0,0-9 0 0,0 0 0 0,0 9 0 16,0-9 0-16,0 0 0 0,0 0 0 0,-7 3 0 15,7-3 0-15,0 0 1 0,0 0-1 0,0 9 1 16,0-9-1-16,0 0 2 0,0 0-2 0,0 0 3 16,0 7-3-16,0-7 5 0,0 0-5 0,0 0 5 0,0 0-5 15,0 0 7-15,0 0-7 0,0 0 7 0,0 0-7 16,0 0 8-16,0 0-8 0,0 0 8 0,0 0-8 15,0 0 8-15,0 0-8 0,2-12 9 0,0 5-9 16,-2 7 7-16,0 0-7 0,3-12 7 0,1-13-7 16,-4 25 3-16,0 0-3 0,5-29 4 0,-3-7-4 15,-2 36 1-15,0 0-1 0,2-35 2 0,-2 2-2 16,0 33 0-16,0 0 0 0,0-33 0 0,0 9 0 0,0 24 0 16,0 0 0-16,-2-21 0 0,0-1 0 0,2 22-1 15,0 0 1-15,-3-17-1 0,1-3 1 0,2 20-2 0,0 0 2 16,-2-13-2-16,2 2 2 0,0 11-2 0,0 0 2 15,0-8-1-15,0-1 1 0,0 9-1 0,0 0 1 16,0-7-1-16,0 7 1 0,0 0-1 0,0 0 1 16,0 0 0-16,0 0 0 0,0 0-1 0,0 0 1 15,-2-5-1-15,2 5 1 0,0 0-2 0,0 0 2 16,0 0-1-16,-5-9 1 0,5 9-2 0,0 0 2 16,0-7-2-16,0 7 2 0,0 0-3 0,0 0 3 15,0-8-3-15,0 8 3 0,0 0-4 0,0 0 4 0,0-9-4 16,0 9 4-16,0 0-2 0,0 0 2 0,-2-7-1 15,2 7 1-15,0 0-1 0,0 0 1 0,0 0 0 16,0 0 0-16,0 0 0 0,0 0 0 0,-1-5 0 16,1 5 0-16,0 0 0 0,0 0 0 0,0 0 0 15,0 0 0-15,0 0 0 0,0 0 0 0,-6 17 0 16,6-1 0-16,0-16 0 0,0 0 0 0,2 20 0 16,2 5 0-16,-4-25 0 0,0 0 0 0,3 20 0 15,-1 8 0-15,-2-28 0 0,0 0 0 0,3 28 1 0,-6 5-1 16,3-33 3-16,0 0-3 0,0 33 3 0,3 1-3 15,-3-34 6-15,0 0-6 0,6 33 6 0,-1-3-6 16,-5-30 8-16,0 0-8 0,3 27 9 0,-3-8-9 16,0-19 11-16,0 0-11 0,0 12 11 0,0-3-11 15,0-9 10-15,0 0-10 0,0 0 11 0,0 0-11 16,0 0 10-16,0 0-10 0,0 0 11 0,0 0-11 16,0 0 9-16,0 0-9 0,0 0 10 0,0 0-10 0,0 0 11 15,0 0-11-15,0 0 11 0,0 0-11 0,0 0 13 0,0 0-13 16,-1-9 14-16,-3 2-14 0,4 7 13 15,0 0-13-15,-5-20 13 0,-2-20-13 0,7 40 12 0,0 0-12 16,-4-42 12-16,3 11-12 0,1 31 8 0,0 0-8 16,-6-33 8-16,-3-12-8 0,9 45 4 0,0 0-4 15,-8-43 4-15,4 19-4 0,4 24 1 0,0 0-1 16,0-21 2-16,4 0-2 0,-4 21 1 0,0 0-1 16,0-19 1-16,1 2-1 0,-1 17 0 0,0 0 0 15,0-12 1-15,-1 5-1 0,1 7 0 0,0 0 0 16,0 0 0-16,-7-9 0 0,7 9 0 0,0 0 0 15,0 0 0-15,0 0 0 0,0 0 0 0,0 0 0 0,0 0 0 16,0-7 0-16,0 7-1 0,0 0 1 0,0 0 0 16,0-5 0-16,0 5-2 0,0 0 2 0,0 0-2 15,0 0 2-15,0 0-3 0,0 0 3 0,0 0-3 16,0 0 3-16,0 0-4 0,0 0 4 0,-6 9-4 16,3 3 4-16,3-12-4 0,0 0 4 0,-2 19-4 15,2 2 4-15,0-21-6 0,0 0 6 0,0 24-5 0,2 9 5 16,-2-33-7-16,0 0 7 0,7 36-7 0,-2 7 7 15,-5-43-6-15,0 0 6 0,7 45-5 0,-2-5 5 16,-5-40-5-16,0 0 5 0,2 37-4 0,-4-5 4 16,2-32-3-16,0 0 3 0,0 28-3 0,6-4 3 15,-6-24-2-15,0 0 2 0,5 21-1 0,-1-9 1 16,-4-12 0-16,0 0 0 0,0 9 0 0,0-9 0 16,0 0 0-16,0 0 0 0,0 0 0 0,-4 7 0 0,4-7 1 15,0 0-1-15,0 0 1 0,0 0-1 0,0 0 3 16,0 0-3-16,0 0 3 0,0-12-3 0,0 12 4 0,0 0-4 15,0-16 5-15,-2-27-5 0,2 43 5 0,0 0-5 16,-3-50 6-16,-1 1-6 0,4 49 5 0,0 0-5 16,-5-52 5-16,-6-3-5 0,11 55 5 0,0 0-5 15,-9-45 5-15,6 16-5 0,3 29 3 0,0 0-3 16,-4-20 4-16,4 0-4 0,0 20 2 0,0 0-2 16,0-21 2-16,0 9-2 0,0 12 1 0,0 0-1 15,0-12 2-15,0 12-2 0,0 0 0 0,0 0 0 16,0-7 1-16,0 7-1 0,0 0 0 0,0 0 0 15,0 0 0-15,7-5 0 0,-7 5 0 0,0 0 0 0,0 0 0 16,15 12 0-16,-15-12-1 0,0 0 1 0,8 21 0 16,-2 11 0-16,-6-32-1 0,0 0 1 0,3 49 0 15,-6 18 0-15,3-1-848 0</inkml:trace>
  <inkml:trace contextRef="#ctx0" brushRef="#br0" timeOffset="184052.87">14238 2418 158 0,'0'0'0'0,"0"0"0"0,0 0 0 0,0 0 0 16,0 0 0-16,0 0 0 0,-18 19 0 0,18-19 0 16,0 0 0-16,-3 12 0 0,1 0 0 0,2-12 0 15,0 0 0-15,0 9 0 0,0-9 0 0,0 0 5 16,0 0-5-16,5 12 6 0,-5-5-6 0,0-7 4 15,0 0-4-15,0 13 4 0,0 3-4 0,0-16 14 0,0 0-14 16,0 16 14-16,0-4-14 0,0-12 23 0,0 0-23 16,-3 15 24-16,1 6-24 0,2-21 30 0,0 0-30 15,-3 21 31-15,6-6-31 0,-3-15 35 0,0 0-35 16,5 9 36-16,4-2-36 0,-9-7 41 0,0 0-41 16,13 5 41-16,-3-1-41 0,-10-4 38 0,0 0-38 15,9 3 38-15,2-1-38 0,-11-2 36 0,0 0-36 16,10 3 36-16,1-3-36 0,-11 0 26 0,0 0-26 0,5 0 26 15,2 0-26-15,-7 0 16 0,0 0-16 0,7-3 16 16,-7 3-16-16,0 0 5 0,0 0-5 0,9-5 6 16,-9 5-6-16,0 0 1 0,0 0-1 0,7-13 2 15,-2 5-2-15,-1 1-474 0</inkml:trace>
  <inkml:trace contextRef="#ctx0" brushRef="#br0" timeOffset="184359.04">14189 2440 326 0,'0'0'0'0,"0"0"0"0,0 0 0 0,0 0 0 0,0 0 0 16,10-3 0-16,8 3 0 0,-18 0 1 0,0 0-1 16,21-4 1-16,2 8-1 0,-23-4 2 0,0 0-2 15,19 0 3-15,-3 3-3 0,-16-3 2 0,0 0-2 16,18 0 3-16,5-3-3 0,0-1-194 0</inkml:trace>
  <inkml:trace contextRef="#ctx0" brushRef="#br0" timeOffset="185814.34">14208 2466 281 0,'0'0'0'15,"0"0"0"-15,16 7 0 0,-16-7 3 0,0 0-3 16,7 0 3-16,0 0-3 0,-7 0 16 0,0 0-16 0,0 0 17 16,9-7-17-16,-9 7 31 0,0 0-31 0,0 0 32 15,11-9-32-15,-11 9 31 0,0 0-31 0,7-5 32 16,0 2-32-16,-7 3 44 0,0 0-44 0,0 0 45 16,8-4-45-16,-8 4 43 0,0 0-43 0,0 0 44 15,-7 12-44-15,7-12 39 0,0 0-39 0,-8 9 40 16,-5 1-40-16,13-10 28 0,0 0-28 0,-12 6 28 15,1-3-28-15,11-3 21 0,0 0-21 0,-9 4 21 0,4-4-21 16,5 0 14-16,0 0-14 0,-9 0 15 0,1 0-15 16,8 0 10-16,0 0-10 0,-9 0 11 0,0 0-11 15,9 0 6-15,0 0-6 0,0 0 7 0,-9 0-7 16,9 0 7-16,0 0-7 0,0 0 7 0,0 0-7 16,0 0 6-16,0 0-6 0,0 0 6 0,0 0-6 15,0 0 5-15,0 0-5 0,0 0 5 0,12-7-5 0,-12 7 0 16,0 0 0-16,11 0 1 0,10-4-1 0,-21 4 0 15,0 0 0-15,20 0 0 0,-5 4 0 0,-15-4-1 16,0 0 1-16,11 0-1 0,-11 0 1 0,0 0-3 16,0 0 3-16,11 0-2 0,-4-4 2 0,-7 4-4 15,0 0 4-15,0 0-3 0,9-2 3 0,-9 2-4 0,0 0 4 16,0 0-4-16,5-6 4 0,-2-3-598 0</inkml:trace>
  <inkml:trace contextRef="#ctx0" brushRef="#br0" timeOffset="186552.67">14194 2445 191 0,'0'0'0'0,"0"0"0"0,14-3 0 15,-14 3 3-15,0 0-3 0,16-2 3 0,9 2-3 16,-25 0 12-16,0 0-12 0,26 2 12 0,-3 8-12 0,-23-10 23 15,0 0-23-15,18 9 23 0,-6 0-23 0,-12-9 43 16,0 0-43-16,9 3 43 0,-4 0-43 0,-5-3 21 16,0 0-21-16,0 0 22 0,9 2-22 0,-9-2 12 15,0 0-12-15,0 0 12 0,0 0-12 0,0 0-255 0</inkml:trace>
  <inkml:trace contextRef="#ctx0" brushRef="#br0" timeOffset="186901.34">14258 2385 191 0,'0'0'0'0,"0"0"0"0,0 0 0 15,0 0 2-15,0 0-2 0,-2 19 3 0,-2 7-3 16,4-26 6-16,0 0-6 0,-2 36 6 0,2 4-6 15,0-40 10-15,0 0-10 0,2 40 10 0,2-4-10 16,-4 0-111-16</inkml:trace>
  <inkml:trace contextRef="#ctx0" brushRef="#br0" timeOffset="187482.36">14455 2482 169 0,'0'0'0'15,"0"0"0"-15,11 0 0 0,-11 0 3 0,0 0-3 16,0 0 4-16,7-6-4 0,-7 6 11 0,0 0-11 16,0 0 11-16,0 0-11 0,0 0 10 0,0 0-10 15,0 0 10-15,9 14-10 0,-9-14 10 0,0 0-10 0,0 11 10 16,-4-6-10-16,4-5 9 0,0 0-9 16,-4 9 10-16,3 6-10 0,1-3-133 0</inkml:trace>
  <inkml:trace contextRef="#ctx0" brushRef="#br0" timeOffset="187667.44">14434 2563 259 0,'0'0'0'0,"0"0"0"0,0 0 0 16,0 0 1-16,0 0-1 0,12 7 1 0,-6-11-1 15,-6 4 1-15,0 0-1 0,8 0 2 0,1 4-2 16,-9-4 2-16,0 0-2 0,9 0 3 0,-9 0-3 15,0 0 2-15,0 0-2 0,9 0 2 0,-9 0-2 0,0 0 3 16,0 0-3-16,0 0 4 0,0 0-4 0,0 0 2 16,0 0-2-16,0 0 3 0,3 9-3 0,3-3-154 15</inkml:trace>
  <inkml:trace contextRef="#ctx0" brushRef="#br0" timeOffset="188396.74">14393 2440 225 0,'0'0'0'0,"0"0"0"0,0 0 0 16,0 0 2-16,0 0-2 0,13-7 2 0,-1 2-2 16,-12 5 10-16,0 0-10 0,14 0 10 0,4 2-10 15,-18-2 14-15,0 0-14 0,14 3 15 0,-14-3-15 16,0 0 18-16,0 0-18 0,9 7 19 0,-8 7-19 15,-1-14 28-15,0 0-28 0,4 16 28 0,0-10-28 16,-4-6 30-16,0 0-30 0,0 0 30 0,0 0-30 16,0 0-264-16</inkml:trace>
  <inkml:trace contextRef="#ctx0" brushRef="#br0" timeOffset="188601.55">14441 2537 113 0,'0'0'0'15,"0"0"0"-15,9 9 0 0,-9-9 8 0,0 0-8 16,5 5 8-16,-5-5-8 0,0 0 6 0,0 0-6 16,9 10 6-16,0-5-6 0,-9-5 4 0,0 0-4 15,10 7 4-15,3-1-4 0,-1-3-52 0</inkml:trace>
  <inkml:trace contextRef="#ctx0" brushRef="#br0" timeOffset="188939.27">14554 2355 169 0,'0'0'0'0,"0"0"0"0,0 0 0 0,0 0 1 16,0 0-1-16,0 12 2 0,-9-3-2 0,9-9 6 16,0 0-6-16,-5 9 7 0,1 3-7 0,4-12 15 15,0 0-15-15,-3 19 16 0,6 2-16 0,-3-21 32 0,0 0-32 16,2 24 33-16,0-3-33 0,-2-21 54 0,0 0-54 15,0 19 55-15,0 5-55 0,0-24 58 0,0 0-58 16,0 24 58-16,0-3-58 0,0-21 55 0,0 0-55 16,0 17 55-16,2 2-55 0,-2-19 45 0,0 0-45 15,3 12 45-15,-3-6-45 0,0-6 30 0,0 0-30 16,0 0 31-16,0 0-31 0,0 0-516 0</inkml:trace>
  <inkml:trace contextRef="#ctx0" brushRef="#br0" timeOffset="189316.68">14610 2376 371 0,'0'0'0'0,"0"0"0"0,0 0 0 15,0 0 4-15,0 0-4 0,-1 17 5 0,-8 11-5 16,9-28 12-16,0 0-12 0,-11 28 12 0,4-1-12 15,7-27 17-15,0 0-17 0,-2 25 17 0,4-5-17 16,-2-20 21-16,0 0-21 0,5 18 21 0,-1-6-21 16,-4-12 22-16,0 0-22 0,3 7 23 0,4-4-23 15,-7-3 18-15,0 0-18 0,9 0 19 0,2-7-19 0,-11 7 16 16,0 0-16-16,10-8 16 0,1-1-16 0,-11 9 10 16,0 0-10-16,11-10 10 0,-3 1-10 0,-8 9 10 15,0 0-10-15,8-9 11 0,-8 9-11 0,0 0 13 0,0 0-13 16,0 0 13-16,0 0-13 0,0 0 13 0,0 0-13 15,7 16 14-15,-11 1-14 0,4-17 19 0,0 0-19 16,-3 19 19-16,1 5-19 0,2-24 21 0,0 0-21 16,-4 25 21-16,2 4-21 0,2-29 20 0,0 0-20 15,-1 24 20-15,-1-3-20 0,2-21 17 0,0 0-17 16,5 19 17-16,9 2-17 0,-1 0-572 0</inkml:trace>
  <inkml:trace contextRef="#ctx0" brushRef="#br0" timeOffset="203261.64">14577 3221 214 0,'0'0'0'0,"0"0"0"15,0 0 0-15,0 0 0 0,0 0 0 0,0 0 0 16,0 0 0-16,0 0 3 0,0 0-3 0,0 0 3 15,0 0-3-15,0 0 1 0,0 0-1 0,0 0 2 0,0 0-2 16,0 0-108-16</inkml:trace>
  <inkml:trace contextRef="#ctx0" brushRef="#br0" timeOffset="204867.29">15813 3345 91 0,'0'0'0'0,"0"0"0"0,0 0 0 15,0 0 0-15,0 0 0 0,0 0 1 0,0 0-1 16,0 0 1-16,0 0-1 0,0 0 1 0,-24 21-1 15,-1 3-11-15</inkml:trace>
  <inkml:trace contextRef="#ctx0" brushRef="#br0" timeOffset="204912.57">15757 3427 158 0,'0'0'0'0,"0"8"0"0,-2 20 0 16,2-28-1-16,0 0 1 0,-5 33 0 0,-4-2 0 0,2-5-58 15</inkml:trace>
  <inkml:trace contextRef="#ctx0" brushRef="#br0" timeOffset="205033.78">15723 3620 214 0,'0'0'0'0,"0"0"0"0,11 21 0 0,-11-21 2 16,0 0-2-16,12 16 3 0,2-1-3 0,-14-15 10 0,0 0-10 15,18 14 10-15,-6-4-10 0,-12-10 20 0,0 0-20 16,14 6 20-16,1-10-20 0,-15 4 34 15,0 0-34-15,17-5 34 0,1-7-34 0,-18 12 38 0,0 0-38 16,19-12 38-16,-5-7-38 0,-14 19 40 0,0 0-40 0,9-14 40 16,-5 2-40-16,-1 0-318 0</inkml:trace>
  <inkml:trace contextRef="#ctx0" brushRef="#br0" timeOffset="205211.42">15538 3565 595 0,'0'0'0'0,"0"0"0"16,16-5 0-16,-16 5-1 0,0 0 1 0,18-9-1 15,8-1 1-15,-26 10 0 0,0 0 0 0,35-12 0 16,2-2 0-16,-37 14 0 0,0 0 0 0,37-16 0 0,-10 8 0 16,-27 8 2-16,0 0-2 0,18-9 2 0,-4 5-2 15,0 1-388-15</inkml:trace>
  <inkml:trace contextRef="#ctx0" brushRef="#br0" timeOffset="205543.15">15863 3523 583 0,'0'0'0'0,"0"0"0"0,7 0 0 0,-7 0 2 16,0 0-2-16,0 0 2 0,0 0-2 0,0 0 8 16,0 0-8-16,7 0 9 0,-7 0-9 0,0 0 22 0,0 0-22 15,16-12 23-15,0 0-23 0,-16 12 33 0,0 0-33 16,19-19 34-16,-1 5-34 0,-18 14 34 0,0 0-34 15,10-8 35-15,-3 1-35 0,-7 7 24 0,0 0-24 16,0 0 24-16,0 0-24 0,0 0 4 0,0 0-4 16,-14 12 5-16,-2 9-5 0,16-21 0 0,0 0 0 0,-16 27 0 15,-1 1 0-15,17-28-8 0,0 0 8 0,-9 21-7 16,0-6 7-16,9-15-25 0,0 0 25 0,-3 14-24 16,1-3 24-16,2-11-12 0,0 0 12 0,0 8-11 15,5 1 11-15,-5-9-2 0,0 0 2 0,4 7-2 16,4-2 2-16,-8-5 0 0,0 0 0 0,15-3 1 15,0-3-1-15,-15 6 5 0,0 0-5 0,18-12 6 16,-2 4-6-16,-16 8 16 0,0 0-16 0,14-11 17 16,-9 6-17-16,-5 5 17 0,0 0-17 0,0 0 18 15,6-12-18-15,1 3-564 0</inkml:trace>
  <inkml:trace contextRef="#ctx0" brushRef="#br0" timeOffset="206262.18">16088 3357 527 0,'0'0'0'0,"9"-7"0"0,14-10 0 16,-23 17-1-16,0 0 1 0,28-19 0 0,-1 3 0 15,-27 16-3-15,0 0 3 0,23-8-3 0,-9-1 3 16,-14 9 5-16,0 0-5 0,18-7 5 0,-1 2-5 0,-17 5 29 16,0 0-29-16,14 0 29 0,-5 0-29 0,-9 0 41 0,0 0-41 15,4 7 41-15,-8 5-41 0,4-12 39 16,0 0-39-16,-5 17 40 0,-4 4-40 0,9-21 21 0,0 0-21 15,-9 24 22-15,0-1-22 0,9-23 12 0,0 0-12 16,-5 17 13-16,3-1-13 0,2-16 7 0,0 0-7 16,2 8 7-16,-2 1-7 0,0-9 5 0,0 0-5 0,2 9 5 15,1-2-5-15,-3-7 7 0,0 0-7 0,4 7 7 16,5 1-7-16,-9-8 9 0,0 0-9 0,10 9 9 16,1-2-9-16,-11-7 11 0,0 0-11 0,16 5 11 15,1-2-11-15,-17-3 14 0,0 0-14 0,18 0 15 16,-2 2-15-16,-16-2 13 0,0 0-13 0,12 4 14 15,-3 3-14-15,-9-7 16 0,0 0-16 0,9 12 16 16,-9 1-16-16,0-13 14 0,0 0-14 0,0 20 15 16,-9-8-15-16,9-12 9 0,0 0-9 0,-14 12 10 15,2-4-10-15,12-8 5 0,0 0-5 0,-20 13 5 0,1-1-5 16,19-12 1-16,0 0-1 0,-14 12 2 16,7-9-2-16,7-3 0 0,0 0 0 0,0 0 0 0,-4 4 0 15,4-4-5-15,0 0 5 0,0 0-4 0,5-12 4 16,-5 12-10-16,0 0 10 0,18-19-9 0,9-14 9 15,-27 33-15-15,0 0 15 0,28-33-15 0,3 5 15 16,-31 28-17-16,0 0 17 0,32-24-16 0,-2 0 16 16,-30 24-10-16,0 0 10 0,27-18-9 0,-6 8 9 15,-21 10-9-15,0 0 9 0,19-4-8 0,-3 8 8 0,-16-4-8 16,0 0 8-16,14 9-8 0,4 10 8 0,-18-19-8 16,0 0 8-16,21 17-7 0,-3 2 7 0,-18-19-6 15,0 0 6-15,23 12-5 0,0-3 5 0,-23-9-2 0,0 0 2 16,22 3-2-16,7-6 2 0,-29 3-1 0,0 0 1 15,30-5 0-15,-6-8 0 0,-24 13 1 0,0 0-1 16,20-12 2-16,-6-7-2 0,-14 19 7 0,0 0-7 16,9-26 8-16,-2-8-8 0,-7 34 22 0,0 0-22 15,2-33 22-15,-6 9-22 0,4 24 31 0,0 0-31 0,-18-21 32 16,-12 5-32-16,30 16 34 0,0 0-34 0,-33-8 34 16,1 13-34-16,32-5 28 0,0 0-28 0,-37 21 29 15,-4 17-29-15,41-38 24 0,0 0-24 0,-44 53 24 16,-7 11-24-16,51-64 11 0,0 0-11 0,-49 73 11 15,5-7-11-15,-2 3-833 0</inkml:trace>
  <inkml:trace contextRef="#ctx0" brushRef="#br0" timeOffset="211075.64">15025 2433 191 0,'0'0'0'16,"0"0"0"-16,0 0 0 0,0 0 6 0,0 0-6 15,0 0 7-15,0 0-7 0,0 0 30 0,0 0-30 16,0 0 30-16,0 0-30 0,0 0 65 0,0 0-65 0,0 0 66 16,0 0-66-16,0 0 69 0,0 0-69 0,0 0 69 15,0 0-69-15,0 0 53 0,0 0-53 0,0 0 53 16,0 0-53-16,0 0 41 0,0 0-41 0,0 0 41 15,0 0-41-15,0 0 33 0,0 0-33 0,0 0 34 16,0 0-34-16,0 0 26 0,0 0-26 0,0 0 26 16,0 0-26-16,0 0 20 0,0 0-20 0,0 0 20 15,3 31-20-15,-3-31 14 0,0 0-14 0,0 21 14 0,0 3-14 16,0-24 10-16,0 0-10 0,0 28 11 16,-5 5-11-16,5-33 8 0,0 0-8 0,-3 36 8 0,3-8-8 15,0-28 6-15,0 0-6 0,0 24 6 0,5-3-6 16,-5-21 6-16,0 0-6 0,5 15 6 0,2-9-6 15,-7-6 6-15,0 0-6 0,9 3 6 0,0 1-6 16,-9-4 3-16,0 0-3 0,10 0 3 0,-1 0-3 16,-9 0 1-16,0 0-1 0,0 0 1 0,9-7-1 0,-9 7 2 15,0 0-2-15,4-6 2 0,3-6-2 0,-7 12 0 16,0 0 0-16,7-15 1 0,-2-1-1 0,0-1-686 16</inkml:trace>
  <inkml:trace contextRef="#ctx0" brushRef="#br0" timeOffset="211277.92">14968 2501 550 0,'0'0'0'16,"0"0"0"-16,11-7 0 0,-11 7 1 0,0 0-1 0,9-5 1 15,1-2-1-15,-10 7 0 0,0 0 0 0,13-9 0 16,1-3 0-16,-14 12 21 0,0 0-21 0,21-9 21 15,2 2-21-15,-23 7 37 0,0 0-37 0,23-3 38 16,0 3-38-16,-23 0 47 0,0 0-47 0,21 7 47 16,2 8-47-16,-4-1-513 0</inkml:trace>
  <inkml:trace contextRef="#ctx0" brushRef="#br0" timeOffset="211518.64">15245 2452 270 0,'0'0'0'0,"0"0"0"0,14 5 0 0,-14-5 3 0,0 0-3 16,13 7 4-16,-8-1-4 0,-5-6 11 0,0 0-11 15,0 8 11-15,-5 4-11 0,5-12 7 0,0 0-7 16,-9 16 7-16,-7 3-7 0,2 2-175 0</inkml:trace>
  <inkml:trace contextRef="#ctx0" brushRef="#br0" timeOffset="211668.4">15173 2624 214 0,'0'0'0'15,"0"0"0"-15,14 6 0 0,-14-6 2 0,0 0-2 0,14 0 3 16,2 0-3-16,-16 0 7 0,0 0-7 0,23-3 7 15,0-2-7-15,-23 5 12 0,0 0-12 0,25-7 13 16,-6 2-13-16,-19 5 30 0,0 0-30 0,12-4 30 16,-5 4-30-16,-7 0 30 0,0 0-30 0,0 0 31 15,0 0-31-15,0 0-225 0</inkml:trace>
  <inkml:trace contextRef="#ctx0" brushRef="#br0" timeOffset="212282.63">15420 2433 281 0,'0'0'0'15,"0"0"0"-15,0 0 0 0,0 0 6 0,0 0-6 0,0-8 6 16,0 8-6-16,0 0 17 0,0 0-17 15,0 0 17-15,0 0-17 0,0 0 46 0,0 0-46 0,2-7 47 16,-2 7-47-16,0 0 61 0,0 0-61 0,9-14 62 16,-1 3-62-16,-8 11 49 0,0 0-49 0,9-8 50 15,5-1-50-15,-14 9 40 0,0 0-40 0,11-3 40 16,-2 3-40-16,-9 0 33 0,0 0-33 0,7 8 33 16,-7 8-33-16,0-16 31 0,0 0-31 0,-6 19 32 0,-1 10-32 15,7-29 26-15,0 0-26 0,-5 31 26 0,-7 6-26 16,12-37 30-16,0 0-30 0,-9 29 30 0,2-8-30 15,7-21 23-15,0 0-23 0,-4 16 23 0,-1-4-23 16,5-12 18-16,0 0-18 0,-2 7 19 0,2 1-19 16,0-8 15-16,0 0-15 0,0 0 16 0,0 0-16 15,0 0 11-15,0 0-11 0,0 0 11 0,0 0-11 16,0 0 8-16,0 0-8 0,11 0 9 0,-2 0-9 0,-9 0 5 16,0 0-5-16,14-3 6 0,-4-1-6 0,-10 4 0 15,0 0 0-15,14 0 1 0,1 0-1 0,-15 0 0 0,0 0 0 16,12 0 0-16,0 0 0 0,-12 0 0 0,0 0 0 15,6 4 0-15,-6-4 0 0,0 0-1 0,0 0 1 16,8 7-1-16,-8-7 1 0,0 0-4 0,0 0 4 16,9 1-3-16,-9-1 3 0,0 0-780 0</inkml:trace>
  <inkml:trace contextRef="#ctx0" brushRef="#br0" timeOffset="-214222.43">15757 2412 158 0,'0'0'0'0,"0"0"0"0,0 0 0 0,0 0 8 0,0 0-8 16,0 0 8-16,0 0-8 0,0 0 22 0,0 0-22 15,0 0 23-15,-7 0-23 0,7 0 25 0,0 0-25 16,-7 4 26-16,1 1-26 0,6-5 26 0,0 0-26 15,-7 7 27-15,0 5-27 0,7-12 21 0,0 0-21 16,-14 12 21-16,2 0-21 0,12-12 14 0,0 0-14 16,-12 12 15-16,1 1-15 0,11-13 11 0,0 0-11 0,-9 8 11 15,2 4-11-15,7-12 12 0,0 0-12 0,-2 16 13 16,-1-4-13-16,3-12 17 0,0 0-17 0,0 12 17 16,3-7-17-16,-3-5 20 0,0 0-20 0,9 7 20 15,0-2-20-15,-9-5 22 0,0 0-22 0,11 7 22 16,3-5-22-16,-14-2 18 0,0 0-18 0,15 0 19 15,-4-2-19-15,-11 2 32 0,0 0-32 0,12-3 32 0,-6-1-32 16,-6 4 36-16,0 0-36 0,9-5 36 0,-1-2-36 16,-8 7 32-16,0 0-32 0,9-8 33 0,0-1-33 15,-9 9 33-15,0 0-33 0,9-22 33 0,-7-11-33 16,-2 33 35-16,0 0-35 0,3-33 35 0,1 17-35 16,-4 16 37-16,0 0-37 0,-4-12 37 0,-8-4-37 15,12 16 38-15,0 0-38 0,-25-13 38 0,-16 1-38 16,41 12 42-16,0 0-42 0,-47-4 43 0,-3 16-43 15,50-12 20-15,0 0-20 0,-45 21 20 0,6 19-20 0,39-40 1 16,0 0-1-16,-34 45 2 0,10 7-2 0,-3-4-849 16</inkml:trace>
  <inkml:trace contextRef="#ctx0" brushRef="#br0" timeOffset="-213562.91">15251 2425 292 0,'0'0'0'0,"0"0"0"16,0 0 0-16,0 0 0 0,0 0 0 0,8 8 1 15,-1-8-1-15,-7 0 0 0,0 0 0 0,13 0 0 16,6 4 0-16,-19-4 3 0,0 0-3 0,21 3 4 15,-3-6-4-15,-18 3 19 0,0 0-19 0,16 0 20 16,-6 0-20-16,-10 0 38 0,0 0-38 0,13-4 38 16,1 4-38-16,-14 0 41 0,0 0-41 0,9-3 41 0,-9 3-41 15,0 0 33-15,0 0-33 0,9-2 33 0,-9 2-33 16,0 0-363-16</inkml:trace>
  <inkml:trace contextRef="#ctx0" brushRef="#br0" timeOffset="-212922.29">15457 2433 348 0,'0'0'0'0,"0"0"0"0,9-12 0 16,-9 12 3-16,0 0-3 0,9-12 3 0,-1 3-3 15,-8 9 11-15,0 0-11 0,9-3 11 0,-2-1-11 16,-7 4 20-16,0 0-20 0,7 4 20 0,2 3-20 15,-9-7 29-15,0 0-29 0,5 12 30 0,-5 12-30 16,0-24 29-16,0 0-29 0,-5 30 29 0,-4 1-29 0,9-31 28 16,0 0-28-16,-12 33 28 0,-2-6-28 0,14-27 22 15,0 0-22-15,-14 24 22 0,-2 1-22 0,16-25 11 16,0 0-11-16,-11 20 12 0,8-7-12 0,3-13 4 16,0 0-4-16,-2 8 5 0,2-8-5 0,0 0 2 0,0 0-2 15,-3 7 2-15,3-7-2 0,0 0 0 0,0 0 0 16,5 9 1-16,-5-9-1 0,0 0 0 0,0 0 0 15,16 3 1-15,5-3-1 0,-21 0 0 0,0 0 0 16,30 0 1-16,5-3-1 0,-35 3 2 0,0 0-2 16,37-4 2-16,-2 1-2 0,-35 3 0 0,0 0 0 15,25-5 1-15,-7-4-1 0,-18 9-1 0,0 0 1 16,12-7 0-16,-3 2 0 0,-4-2-447 0</inkml:trace>
  <inkml:trace contextRef="#ctx0" brushRef="#br0" timeOffset="-212522.91">15667 2445 595 0,'0'0'0'0,"0"0"0"0,-9 9 0 16,9-9 4-16,0 0-4 0,-12 10 4 0,-8 8-4 15,20-18 6-15,0 0-6 0,-21 19 7 0,2 1-7 16,19-20 0-16,0 0 0 0,-11 16 1 0,6-2-1 0,5-14 0 16,0 0 0-16,0 10 1 0,0 2-1 15,0-12 0-15,0 0 0 0,5 12 0 0,6-3 0 0,-11-9 0 16,0 0 0-16,16 4 1 0,-2-3-1 0,-14-1 1 16,0 0-1-16,14-1 1 0,7-6-1 0,-21 7 7 0,0 0-7 15,19-12 8-15,3-1-8 0,-22 13 23 0,0 0-23 16,15-17 24-16,3-7-24 0,-18 24 33 0,0 0-33 15,16-24 33-15,0-4-33 0,-16 28 44 0,0 0-44 16,12-24 45-16,-8 8-45 0,-4 16 47 0,0 0-47 16,1-8 48-16,-2-1-48 0,1 9 41 0,0 0-41 15,-9-7 41-15,-14-9-41 0,23 16 41 0,0 0-41 16,-34-5 41-16,-6 14-41 0,40-9 31 0,0 0-31 16,-42 24 32-16,-4 9-32 0,46-33 14 0,0 0-14 0,-39 40 15 15,11 3-15-15,-1-5-832 0</inkml:trace>
  <inkml:trace contextRef="#ctx0" brushRef="#br0" timeOffset="-201177.9">15081 3496 147 0,'0'0'0'0,"0"0"0"15,0 0 0-15,0 0 1 0,0 0-1 0,0 0 2 16,0 0-2-16,0 0 4 0,0 0-4 0,0 0 5 0,0 0-5 16,0 0 5-16,0 0-5 0,0 0 6 0,0 0-6 15,0 0 12-15,0 0-12 0,0 0 12 0,0 0-12 16,0 0 10-16,0 0-10 0,-17 10 10 0,17-10-10 15,0 0 12-15,0 0-12 0,0 0 12 0,-7 9-12 16,7-9 14-16,0 0-14 0,0 0 15 0,-6 5-15 16,6-5 17-16,0 0-17 0,0 0 18 0,0 0-18 0,0 0 17 15,0 0-17-15,0 0 18 0,0 0-18 0,0 0 12 16,0 0-12-16,0 0 12 0,0 0-12 0,0 0-211 16</inkml:trace>
  <inkml:trace contextRef="#ctx0" brushRef="#br0" timeOffset="-199390">14901 3317 561 0,'0'0'0'0,"0"0"0"16,0 0 0-16,0 0 5 0,0 0-5 0,0 0 5 15,0 0-5-15,0 0 21 0,0 0-21 0,-17 25 21 16,17-25-21-16,0 0 13 0,0 0-13 0,0 0 13 16,-7 3-13-16,7-3 0 0,0 0 0 0,0 0 0 15,0 0 0-15,0 0-1 0,0 0 1 0,0 0 0 0,7-12 0 16,2 2-419-16</inkml:trace>
  <inkml:trace contextRef="#ctx0" brushRef="#br0" timeOffset="-113072.95">4625 2170 113 0,'0'0'0'0,"0"0"0"0,0 0 0 16,0 0 10-16,0 0-10 0,0 0 10 0,0 0-10 15,0 0 24-15,0 0-24 0,0 0 24 0,0 0-24 16,0 0 29-16,0 0-29 0,-18 21 29 0,13-2-29 16,5-19 32-16,0 0-32 0,-7 26 32 0,5 8-32 0,2-34 24 15,0 0-24-15,0 42 25 0,-3 6-25 0,3-48 17 16,0 0-17-16,-6 61 17 0,6 15-17 0,0-76 17 15,0 0-17-15,0 69 18 0,0-8-18 0,0-61 19 16,0 0-19-16,0 48 19 0,0-15-19 0,0-33 20 0,0 0-20 16,4 23 20-16,-2-9-20 0,-2-14 27 0,0 0-27 15,0 7 27-15,0-7-27 0,0 0 26 0,0 0-26 16,0 0 27-16,3-13-27 0,-3 13 24 0,0 0-24 16,0-15 24-16,0-15-24 0,0 30 21 0,0 0-21 15,0-36 22-15,-5-12-22 0,5 48 19 0,0 0-19 16,-9-56 19-16,0-4-19 0,9 60 14 0,0 0-14 15,-9-61 14-15,2 13-14 0,7 48 10 0,0 0-10 0,-5-42 11 16,5 11-11-16,0 31 8 0,0 0-8 0,5-33 8 16,8 5-8-16,-13 28 7 0,0 0-7 0,12-24 8 15,4 12-8-15,-16 12 6 0,0 0-6 0,21-9 6 16,2 13-6-16,-23-4 6 0,0 0-6 0,32 9 6 16,-6 6-6-16,-26-15 10 0,0 0-10 0,32 21 11 15,-4 0-11-15,-28-21 16 0,0 0-16 0,27 27 16 16,-10 6-16-16,-17-33 15 0,0 0-15 0,14 45 16 0,-8 11-16 15,-6-56 14-15,0 0-14 0,7 57 14 0,-2-5-14 16,-5-52 8-16,0 0-8 0,4 39 8 0,1-9-8 16,-5-30 3-16,0 0-3 0,0 15 4 0,-5-6-4 15,1-2-671-15</inkml:trace>
  <inkml:trace contextRef="#ctx0" brushRef="#br0" timeOffset="-112505.94">4891 2333 259 0,'0'0'0'0,"0"12"0"15,0 16 0-15,0-28 4 0,0 0-4 0,0 36 5 16,0 9-5-16,0-45 12 0,0 0-12 0,-5 47 12 15,-4-6-12-15,9-41 30 0,0 0-30 0,-7 37 31 0,2-10-31 16,5-27 36-16,0 0-36 0,-5 21 37 0,5-9-37 16,0-12 36-16,0 0-36 0,0 0 36 0,0 0-36 15,0 0 27-15,0 0-27 0,0 0 27 0,10-21-27 16,-10 21 22-16,0 0-22 0,12-27 23 0,-1-10-23 16,-11 37 14-16,0 0-14 0,12-39 14 0,1 0-14 15,-13 39 7-15,0 0-7 0,10-36 7 0,4 17-7 16,-14 19 4-16,0 0-4 0,16-17 4 0,-2 5-4 0,-14 12 3 15,0 0-3-15,15-4 3 0,-1 8-3 0,-14-4 4 16,0 0-4-16,17 8 4 0,1 8-4 0,-18-16 5 16,0 0-5-16,18 21 6 0,-4 6-6 0,-14-27 8 0,0 0-8 15,12 30 8-15,-5-3-8 0,-7-27 10 0,0 0-10 16,4 28 10-16,-8-7-10 0,4-21 13 0,0 0-13 16,-7 17 14-16,-9-1-14 0,16-16 13 0,0 0-13 15,-14 7 13-15,3-6-13 0,11-1 10 0,0 0-10 16,-12 0 11-16,-2 0-11 0,2 0-527 0</inkml:trace>
  <inkml:trace contextRef="#ctx0" brushRef="#br0" timeOffset="-112242.05">4426 2570 303 0,'0'0'0'0,"8"0"0"0,8 0 0 16,-16 0 9-16,0 0-9 0,30-7 10 0,11-5-10 16,-41 12 18-16,0 0-18 0,46-24 18 0,12-9-18 15,-58 33 5-15,0 0-5 0,55-33 5 0,-6 12-5 16,-49 21 9-16,0 0-9 0,41-15 9 0,-13-1-9 15,-28 16 6-15,0 0-6 0,26-9 6 0,-5 1-6 0,-1 1-239 16</inkml:trace>
  <inkml:trace contextRef="#ctx0" brushRef="#br0" timeOffset="-111539.16">4877 2224 337 0,'0'0'0'0,"0"0"0"0,0 0 0 15,0 0 1-15,0 0-1 0,-7 7 1 0,7-7-1 16,0 0 0-16,0 0 0 0,0 0 0 0,4 8 0 0,-4-8 4 15,0 0-4-15,3 9 4 0,6 10-4 0,-9-19 8 16,0 0-8-16,7 24 9 0,2 4-9 0,-9-28 11 16,0 0-11-16,9 36 12 0,-2-3-12 0,-7-33 16 15,0 0-16-15,9 37 16 0,-4-1-16 0,-5-36 31 0,0 0-31 16,5 40 31-16,-1-11-31 0,-4-29 42 0,0 0-42 16,0 28 43-16,0-13-43 0,0-15 43 0,0 0-43 15,1 9 44-15,-1-9-44 0,0 0 40 0,0 0-40 16,-1 9 40-16,1-9-40 0,0 0 36 0,0 0-36 15,-7-12 37-15,5-1-37 0,2 13 34 0,0 0-34 0,0-17 34 16,0-14-34-16,0 31 28 0,0 0-28 0,2-33 28 16,6-3-28-16,-8 36 19 0,0 0-19 0,13-33 19 15,1 9-19-15,-14 24 10 0,0 0-10 0,12-23 10 16,8 9-10-16,-20 14 4 0,0 0-4 0,21-12 5 16,-2 5-5-16,-19 7 2 0,0 0-2 0,13 0 3 15,-3 7-3-15,-10-7 0 0,0 0 0 0,7 17 1 16,-7 8-1-16,0-25 0 0,0 0 0 0,-3 31 1 15,-6 5-1-15,9-36 0 0,0 0 0 0,-18 38 0 16,-8 6 0-16,26-44 0 0,0 0 0 0,-28 39 1 0,-4-6-1 16,32-33 1-16,0 0-1 0,-27 24 1 0,4-6-1 15,23-18 4-15,0 0-4 0,-12 10 4 0,12-10-4 16,0 0 2-16,0 0-2 0,-2-7 3 0,16-5-3 16,-1 0-705-16</inkml:trace>
  <inkml:trace contextRef="#ctx0" brushRef="#br0" timeOffset="-111221.18">5265 2300 617 0,'0'0'0'0,"-9"3"0"0,-8 6 0 0,17-9 1 0,0 0-1 16,-32 16 1-16,-9 11-1 0,41-27 2 0,0 0-2 15,-38 30 2-15,4 3-2 0,34-33 4 0,0 0-4 16,-26 31 4-16,8-2-4 0,18-29 9 0,0 0-9 0,-9 24 10 15,7-5-10-15,2-19 15 0,0 0-15 0,6 6 16 16,11-8-16-16,-17 2 17 0,0 0-17 0,29-7 18 16,11-2-18-16,-40 9 16 0,0 0-16 0,41-7 17 15,5 6-17-15,-46 1 16 0,0 0-16 0,40 0 16 16,-10 5-16-16,-30-5 22 0,0 0-22 0,18 7 22 16,-16 7-22-16,-2-14 25 0,0 0-25 0,-9 19 26 15,-11 5-26-15,20-24 26 0,0 0-26 0,-30 29 26 16,-12 6-26-16,42-35 28 0,0 0-28 0,-49 29 29 15,5-4-29-15,44-25 24 0,0 0-24 0,-38 19 25 16,7-7-25-16,31-12 6 0,0 0-6 0,-23 12 6 0,10 0-6 16,3-3-725-16</inkml:trace>
  <inkml:trace contextRef="#ctx0" brushRef="#br0" timeOffset="-109590.08">5835 2333 326 0,'0'0'0'0,"0"0"0"0,-9-5 0 15,9 5 7-15,0 0-7 0,0 0 7 0,-9-4-7 16,9 4 19-16,0 0-19 0,-9-3 20 0,-17-3-20 15,26 6 26-15,0 0-26 0,-37-8 26 0,-4 10-26 16,41-2 23-16,0 0-23 0,-40 12 24 0,5 15-24 0,35-27 31 16,0 0-31-16,-29 40 31 0,6 12-31 0,23-52 38 15,0 0-38-15,-14 54 38 0,11-2-38 0,3-52 33 16,0 0-33-16,3 39 34 0,11-9-34 0,-14-30 28 16,0 0-28-16,20 12 28 0,6-17-28 0,-26 5 21 0,0 0-21 15,32-24 21-15,9-11-21 0,-41 35 17 0,0 0-17 16,44-45 17-16,-4-12-17 0,-40 57 13 0,0 0-13 15,37-57 14-15,-1-2-14 0,-36 59 18 0,0 0-18 0,23-50 18 16,-9 1-18-16,-14 49 22 0,0 0-22 16,3-48 22-16,-12-8-22 0,9 56 25 0,0 0-25 0,-12-51 26 15,1 14-26-15,11 37 26 0,0 0-26 0,-7-26 26 16,2 14-26-16,5 12 23 0,0 0-23 0,-9 0 23 16,-14 12-23-16,23-12 14 0,0 0-14 0,-23 30 15 15,9 22-15-15,14-52 10 0,0 0-10 0,-9 60 11 16,2-6-11-16,7-54 11 0,0 0-11 0,4 52 11 15,8-7-11-15,-12-45 10 0,0 0-10 0,23 39 10 16,4-7-10-16,-27-32 6 0,0 0-6 0,28 20 7 16,4-11-7-16,-32-9 0 0,0 0 0 0,26-5 1 15,1-7-1-15,-27 12-2 0,0 0 2 0,24-16-1 16,3 4 1-16,-27 12-8 0,0 0 8 0,17-16-8 0,-3 4 8 16,-14 12-28-16,0 0 28 0,13-5-27 0,-13 5 27 15,0 0-33-15,0 0 33 0,9 12-32 0,-8 0 32 16,-1-12-32-16,0 0 32 0,4 13-31 0,-1-5 31 15,-3-8-27-15,0 0 27 0,0 9-27 0,0-9 27 16,0 0-19-16,0 0 19 0,11 3-18 0,-2-3 18 16,-9 0-13-16,0 0 13 0,9-8-13 0,3-11 13 15,-12 19-5-15,0 0 5 0,14-25-4 0,-3 5 4 0,-11 20-3 16,0 0 3-16,7-19-2 0,-7 6 2 0,0 13-1 16,0 0 1-16,0-8 0 0,-7-4 0 0,7 12 0 0,0 0 0 15,-6-9 0-15,6 0 0 0,0 9 1 16,0 0-1-16,0 0 1 0,-19-7-1 0,19 7 3 0,0 0-3 15,-18 7 4-15,-12 11-4 0,30-18 8 0,0 0-8 16,-26 27 8-16,7 1-8 0,19-28 13 0,0 0-13 16,-13 36 13-16,6 6-13 0,7-42 13 0,0 0-13 0,-3 36 13 15,11-5-13-15,-8-31 18 0,0 0-18 0,11 25 18 16,7-8-18-16,-18-17 18 0,0 0-18 0,23 3 18 16,7-6-18-16,-30 3 24 0,0 0-24 0,31-12 24 15,10-5-24-15,-41 17 6 0,0 0-6 0,40-16 7 16,1-5-7-16,-41 21 0 0,0 0 0 0,41-24 1 15,-4-4-1-15,-37 28-4 0,0 0 4 0,28-24-3 16,-3 0 3-16,-25 24-29 0,0 0 29 0,19-16-29 16,-7-1 29-16,-12 17-51 0,0 0 51 0,9-12-51 15,-4 0 51-15,-5 12-55 0,0 0 55 0,0-7-54 0,0 7 54 16,0 0-46-16,0 0 46 0,-12-5-45 16,-6 13 45-16,18-8-17 0,0 0 17 0,-23 16-16 0,-1 8 16 15,24-24-6-15,0 0 6 0,-27 24-5 0,4 1 5 16,23-25-1-16,0 0 1 0,-15 24-1 0,6-7 1 15,9-17 0-15,0 0 0 0,-2 19 0 0,2-10 0 16,0-9 0-16,0 0 0 0,0 0 0 0,14-4 0 16,-14 4 0-16,0 0 0 0,12-15 1 0,4-3-1 15,-16 18 1-15,0 0-1 0,18-15 1 0,0-2-1 0,-18 17 3 16,0 0-3-16,14-13 3 0,-7 10-3 0,-7 3 5 16,0 0-5-16,0 0 5 0,9 5-5 0,-9-5 6 15,0 0-6-15,1 16 6 0,3 3-6 0,-4-19 5 0,0 0-5 16,0 29 6-16,5 2-6 0,-5-31 5 0,0 0-5 15,12 30 5-15,3-11-5 0,-15-19 3 0,0 0-3 16,14 5 3-16,3-10-3 0,-17 5 2 0,0 0-2 16,20-12 3-16,1-13-3 0,-21 25 1 0,0 0-1 15,18-27 2-15,-1-6-2 0,-17 33 3 0,0 0-3 0,16-36 3 16,2-4-3-16,-18 40 6 0,0 0-6 0,21-44 7 16,-2 3-7-16,-19 41 12 0,0 0-12 0,21-55 12 15,-3-15-12-15,-18 70 16 0,0 0-16 0,19-65 17 16,3 4-17-16,-22 61 19 0,0 0-19 0,16-43 20 15,-8 15-20-15,-8 28 15 0,0 0-15 0,4-14 15 16,-9 4-15-16,5 10 11 0,0 0-11 0,-13 3 12 16,-10 13-12-16,23-16 8 0,0 0-8 0,-23 33 9 15,-3 10-9-15,26-43 12 0,0 0-12 0,-20 57 13 16,8 7-13-16,12-64 17 0,0 0-17 0,-10 66 18 0,1-6-18 16,9-60 18-16,0 0-18 0,-9 58 18 0,9-3-18 15,0-55 16-15,0 0-16 0,2 52 17 0,7-2-17 16,-9-50 12-16,0 0-12 0,17 43 12 0,4-6-12 15,-21-37 5-15,0 0-5 0,25 20 6 0,1-7-6 16,-26-13 1-16,0 0-1 0,27 0 2 0,-4-6-2 16,3-1-735-16</inkml:trace>
  <inkml:trace contextRef="#ctx0" brushRef="#br0" timeOffset="-108846.8">6530 2239 191 0,'0'0'0'0,"0"0"0"16,-18 16 0-16,18-16 22 0,0 0-22 0,-17 21 23 16,-1 15-23-16,18-36 25 0,0 0-25 0,-14 43 25 15,2 7-25-15,12-50 12 0,0 0-12 0,-9 52 12 0,7-8-12 16,2-44 10-16,0 0-10 0,5 36 10 0,8-15-10 15,-13-21 7-15,0 0-7 0,15 8 7 0,7-11-7 16,-22 3 5-16,0 0-5 0,26-9 5 0,11-11-5 16,-2-1-206-16</inkml:trace>
  <inkml:trace contextRef="#ctx0" brushRef="#br0" timeOffset="-108257.26">6869 1956 135 0,'0'0'0'0,"0"0"0"16,1-16 0-16,-1 16 4 0,0 0-4 0,4-12 4 16,-8 5-4-16,4 7 9 0,0 0-9 0,0 0 10 15,-5-9-10-15,5 9 35 0,0 0-35 0,0 0 35 16,-3-5-35-16,3 5 74 0,0 0-74 0,0 0 75 16,0 17-75-16,0-17 68 0,0 0-68 0,0 32 68 0,0 16-68 15,0-48 57-15,0 0-57 0,0 62 57 0,0 6-57 16,0-68 53-16,0 0-53 0,0 69 53 0,0-2-53 15,0-67 43-15,0 0-43 0,0 61 43 0,-2 1-43 16,2-62 32-16,0 0-32 0,0 56 32 0,2-8-32 16,-2-48 26-16,0 0-26 0,7 37 26 0,3-8-26 15,-10-29 27-15,0 0-27 0,13 19 27 0,1-10-27 16,-14-9 25-16,0 0-25 0,12-9 26 0,2-10-26 16,-14 19 12-16,0 0-12 0,18-26 13 0,-4-14-13 0,-14 40 7 15,0 0-7-15,17-40 8 0,-2 4-8 0,-15 36 0 16,0 0 0-16,14-33 0 0,-5 9 0 0,-9 24-2 0,0 0 2 15,8-19-1-15,-4 7 1 0,-4 12-11 0,0 0 11 16,0-5-11-16,0 5 11 0,0 0-25 0,0 0 25 16,-9 8-25-16,-3 11 25 0,12-19-37 0,0 0 37 15,-6 33-36-15,1 7 36 0,5-40-34 0,0 0 34 16,5 38-33-16,6-3 33 0,-11-35-28 0,0 0 28 0,16 26-28 16,3-7 28-16,-19-19-24 0,0 0 24 0,18 8-24 15,-4-8 24-15,-14 0-17 0,0 0 17 0,18-8-16 16,-1-13 16-16,3 2-489 0</inkml:trace>
  <inkml:trace contextRef="#ctx0" brushRef="#br0" timeOffset="-107723.93">7244 2328 516 0,'0'0'0'0,"0"5"0"16,0 14 0-16,0-19 3 0,0 0-3 0,-3 21 4 15,1 3-4-15,2-24 3 0,0 0-3 0,-4 24 3 0,-1 0-3 16,5-24 2-16,0 0-2 0,0 19 3 0,2-13-3 15,-2-6 1-15,0 0-1 0,0 0 1 0,0 0-1 16,0 0 2-16,0 0-2 0,9 0 2 0,0-16-2 16,-9 16 2-16,0 0-2 0,12-24 3 0,2-6-3 15,-14 30 4-15,0 0-4 0,12-27 5 0,3 6-5 16,-15 21 9-16,0 0-9 0,14-16 10 0,0-1-10 16,-14 17 16-16,0 0-16 0,17-7 16 0,-4 7-16 15,-13 0 24-15,0 0-24 0,9 7 24 0,-1 2-24 16,-8-9 25-16,0 0-25 0,11 12 26 0,-2 0-26 0,-9-12 21 0,0 0-21 15,9 8 21-15,-1 5-21 0,-8-13 17 0,0 0-17 16,15 12 17-16,2-9-17 0,-17-3 16 0,0 0-16 16,23-3 17-16,4-6-17 0,-27 9 15 0,0 0-15 15,28-9 16-15,2 2-16 0,-30 7 13 0,0 0-13 16,24-8 14-16,-2-4-14 0,-22 12 10 0,0 0-10 16,23-16 11-16,-4-1-11 0,-19 17 3 0,0 0-3 15,18-16 4-15,-6-3-4 0,-12 19 2 0,0 0-2 16,9-17 3-16,5-7-3 0,-14 24 3 0,0 0-3 15,12-28 3-15,-7 11-3 0,-5 17 3 0,0 0-3 16,0-16 3-16,0 7-3 0,0 9 5 0,0 0-5 0,0 0 6 16,-12 0-6-16,12 0 8 0,0 0-8 0,-10 13 8 15,-5 11-8-15,15-24 10 0,0 0-10 0,-12 26 10 16,9 8-10-16,3-34 13 0,0 0-13 0,7 33 14 16,3 0-14-16,-10-33 15 0,0 0-15 0,18 31 15 15,-4-10-15-15,-14-21 17 0,0 0-17 0,18 17 18 0,-1-6-18 16,-17-11 17-16,0 0-17 0,18 0 18 0,-4-11-18 15,-14 11 15-15,0 0-15 0,14-13 16 0,-2-7-16 16,3 0-781-16</inkml:trace>
  <inkml:trace contextRef="#ctx0" brushRef="#br0" timeOffset="-107541.74">7004 2094 729 0,'0'0'0'16,"0"0"0"-16,0 0 0 0,0 0-2 0,0 0 2 15,0 0-2-15,-5 7 2 0,5-7-10 0,0 0 10 16,0 0-10-16,0 0 10 0,0 0-469 0</inkml:trace>
  <inkml:trace contextRef="#ctx0" brushRef="#br0" timeOffset="-107136.2">8061 2078 169 0,'0'0'0'15,"9"-1"0"-15,14-3 0 0,-23 4-1 0,0 0 1 16,23-3 0-16,0 6 0 0,-2-3-66 0</inkml:trace>
  <inkml:trace contextRef="#ctx0" brushRef="#br0" timeOffset="-106939.37">8047 2251 639 0,'0'0'0'0,"7"-3"0"15,14-2 0-15,-21 5-4 0,0 0 4 0,27-12-4 0,4 0 4 16,-31 12-6-16,0 0 6 0,32-16-5 0,-9 0 5 16,-23 16 2-16,0 0-2 0,19-12 2 0,-3 4-2 15,-16 8 8-15,0 0-8 0,14 0 9 0,0 12-9 16,-1-4-421-16</inkml:trace>
  <inkml:trace contextRef="#ctx0" brushRef="#br0" timeOffset="-106533.63">7890 2170 303 0,'0'0'0'0,"0"0"0"15,0 0 0-15,0 0-2 0,0 0 2 0,12 0-1 0,8-12 1 16,-20 12 1-16,0 0-1 0,26-19 1 0,9 2-1 16,-35 17 5-16,0 0-5 0,39-21 5 0,0 5-5 15,-39 16 33-15,0 0-33 0,26-8 33 0,-3 9-33 16,-23-1 33-16,0 0-33 0,14 7 34 0,-5 2-34 16,-9-9 16-16,0 0-16 0,6 12 16 0,-10 7-16 15,2 2-298-15</inkml:trace>
  <inkml:trace contextRef="#ctx0" brushRef="#br0" timeOffset="-106371.74">7975 2267 539 0,'0'0'0'16,"10"0"0"-16,17 0 0 0,-27 0 0 0,0 0 0 16,31-3 0-16,1-3 0 0,-32 6 3 0,0 0-3 15,32-3 3-15,-6 3-3 0,-26 0 9 0,0 0-9 16,23 0 10-16,-5-7-10 0,-18 7 11 0,0 0-11 15,18-2 11-15,-1 4-11 0,3 1-380 0</inkml:trace>
  <inkml:trace contextRef="#ctx0" brushRef="#br0" timeOffset="-105824.46">8184 2052 382 0,'0'0'0'0,"0"0"0"0,13-10 0 0,-13 10 15 0,0 0-15 16,14-9 16-16,4 1-16 0,-18 8 24 0,0 0-24 15,22 0 25-15,8 8-25 0,-30-8 22 0,0 0-22 16,34 19 23-16,1 11-23 0,-35-30 32 0,0 0-32 15,36 36 33-15,-12 1-33 0,-24-37 31 0,0 0-31 16,18 32 32-16,-9 3-32 0,-9-35 29 0,0 0-29 16,3 29 30-16,-8-4-30 0,5-25 25 0,0 0-25 15,-9 19 26-15,-3-7-26 0,12-12 22 0,0 0-22 16,-13 8 23-16,3-4-23 0,10-4 22 0,0 0-22 0,-5 2 22 16,5-2-22-16,0 0 20 0,0 0-20 0,-13-6 20 15,4-6-20-15,9 12 23 0,0 0-23 0,-5-33 24 16,5-15-24-16,0 48 24 0,0 0-24 0,9-52 24 15,9-3-24-15,-18 55 26 0,0 0-26 0,15-49 27 16,1 11-27-16,-16 38 21 0,0 0-21 0,11-27 22 0,-4 11-22 16,-7 16 7-16,0 0-7 0,5-9 7 0,-5 9-7 15,0 0-750-15</inkml:trace>
  <inkml:trace contextRef="#ctx0" brushRef="#br0" timeOffset="-104308.92">8648 2182 505 0,'0'0'0'16,"0"0"0"-16,11-8 0 0,-11 8 20 0,0 0-20 16,7-7 20-16,-5-2-20 0,-2 9 27 0,0 0-27 0,3-12 28 15,1 0-28-15,-4 12 48 0,0 0-48 0,5-16 49 16,-1-5-49-16,-4 21 50 0,0 0-50 0,1-27 51 15,3-3-51-15,-4 30 42 0,0 0-42 0,3-27 43 16,-1 11-43-16,-2 16 36 0,0 0-36 0,0-9 36 16,0 9-36-16,0 0 25 0,0 0-25 0,-5-8 26 15,5 8-26-15,0 0 17 0,0 0-17 0,0 0 18 0,-12-7-18 16,12 7 14-16,0 0-14 0,-15 7 14 16,-4 14-14-16,19-21 11 0,0 0-11 0,-23 36 12 0,11 4-12 15,12-40 9-15,0 0-9 0,-6 45 9 0,3-9-9 16,3-36 8-16,0 0-8 0,3 33 9 0,3-5-9 15,-6-28 7-15,0 0-7 0,10 20 7 0,3-8-7 16,-13-12 6-16,0 0-6 0,17 7 7 0,3-7-7 16,-20 0 8-16,0 0-8 0,24-7 8 0,5-1-8 15,-29 8 11-15,0 0-11 0,26-9 12 0,1 2-12 16,-27 7 7-16,0 0-7 0,28-15 7 0,4-10-7 0,-32 25 1 16,0 0-1-16,26-29 2 0,-3-7-2 0,-23 36 0 15,0 0 0-15,18-44 0 0,-1-1 0 0,-17 45-3 0,0 0 3 16,14-45-2-16,-8 6 2 0,-6 39-6 0,0 0 6 15,3-40-6-15,-3-2 6 0,0 42-8 0,0 0 8 16,0-36-7-16,-3 3 7 0,3 33-6 0,0 0 6 16,-6-24-5-16,-1 13 5 0,7 11-3 0,0 0 3 15,0 0-2-15,-10-12 2 0,10 12 0 0,0 0 0 16,-14 0 0-16,-9 16 0 0,23-16 0 0,0 0 0 16,-18 28 1-16,9 11-1 0,9-39 4 0,0 0-4 0,-3 54 5 15,6 14-5-15,-3-68 11 0,0 0-11 0,9 72 12 16,-4 6-12-16,-5-78 18 0,0 0-18 0,13 69 19 15,3-17-19-15,-16-52 19 0,0 0-19 0,17 37 20 16,4-6-20-16,-21-31 17 0,0 0-17 0,18 17 17 16,1-10-17-16,-19-7 4 0,0 0-4 0,18-4 5 15,-9-4-5-15,-9 8 0 0,0 0 0 0,9-19 1 16,-1-11-1-16,1-1-927 0</inkml:trace>
  <inkml:trace contextRef="#ctx0" brushRef="#br0" timeOffset="-103472.25">9267 2101 718 0,'0'0'0'0,"15"-4"0"16,11-4 0-16,-26 8-9 0,0 0 9 0,41-7-8 0,3-5 8 16,-44 12-28-16,0 0 28 0,51-18-27 15,-2-1 27-15,-49 19 4 0,0 0-4 0,50-17 4 0,-5 7-4 16,-45 10 34-16,0 0-34 0,46-9 34 0,-12 4-34 15,-34 5 64-15,0 0-64 0,25-4 64 0,-10 8-64 16,-15-4 58-16,0 0-58 0,0 0 58 0,-3 12-58 16,3 0-665-16</inkml:trace>
  <inkml:trace contextRef="#ctx0" brushRef="#br0" timeOffset="-103189.97">9409 1819 617 0,'0'0'0'16,"0"0"0"-16,3 5 0 0,-3-5 2 0,0 0-2 15,4 7 3-15,-4 5-3 0,0-12 6 0,0 0-6 0,0 12 6 16,5 9-6-16,-5-21 20 0,0 0-20 0,3 31 20 15,6 18-20-15,-9-49 28 0,0 0-28 0,9 62 29 16,-4 11-29-16,-5-73 37 0,0 0-37 0,2 76 37 16,-4-12-37-16,2-64 37 0,0 0-37 0,-5 60 37 15,-7-11-37-15,12-49 27 0,0 0-27 0,-14 45 28 16,1-2-28-16,3-1-641 0</inkml:trace>
  <inkml:trace contextRef="#ctx0" brushRef="#br0" timeOffset="-101341.92">9783 2085 539 0,'0'0'0'0,"0"0"0"16,-2-8 0-16,2 8 8 0,0 0-8 0,0-7 9 16,0-5-9-16,0 12 28 0,0 0-28 0,7-21 29 15,10-7-29-15,-17 28 35 0,0 0-35 0,22-24 36 16,-8 7-36-16,-14 17 45 0,0 0-45 0,17-7 46 16,6 14-46-16,-23-7 61 0,0 0-61 0,27 26 62 15,-4 22-62-15,-23-48 42 0,0 0-42 0,23 52 42 0,-15 0-42 16,-8-52 42-16,0 0-42 0,11 45 42 0,5-9-42 15,-16-36 34-15,0 0-34 0,9 28 34 16,-4-16-34-16,-5-12 32 0,0 0-32 0,0 0 33 0,0 5-33 16,0-5 29-16,0 0-29 0,0 0 30 0,-9-21-30 15,9 21 27-15,0 0-27 0,-5-32 28 0,-4-17-28 16,9 49 25-16,0 0-25 0,-3-52 26 0,3-1-26 16,0 53 16-16,0 0-16 0,3-47 17 0,-1 21-17 15,-2 26 8-15,0 0-8 0,7-12 9 0,2 12-9 16,-9 0 3-16,0 0-3 0,14 12 3 0,0 17-3 0,-14-29 0 15,0 0 0-15,14 31 0 0,7-6 0 0,-21-25-8 16,0 0 8-16,23 14-7 0,0-8 7 0,-23-6-30 0,0 0 30 16,23-3-29-16,7-9 29 0,-30 12-37 0,0 0 37 15,25-17-36-15,1-15 36 0,-26 32-35 0,0 0 35 16,21-29-34-16,-7 6 34 0,-14 23-26 0,0 0 26 16,9-17-25-16,-7 9 25 0,-2 8-16 0,0 0 16 15,-2-11-15-15,-1 6 15 0,3 5-8 0,0 0 8 16,-9-9-7-16,-9 2 7 0,18 7-6 0,0 0 6 15,-28-5-5-15,-9 5 5 0,37 0-3 0,0 0 3 0,-39 12-3 16,4 6 3-16,35-18-2 0,0 0 2 16,-30 24-1-16,5 12 1 0,25-36 0 0,0 0 0 0,-19 40 0 15,6 0 0-15,13-40 1 0,0 0-1 0,-5 38 2 16,2 2-2-16,3-40 4 0,0 0-4 16,3 31 4-16,6-7-4 0,-9-24 6 0,0 0-6 0,18 17 7 15,5-5-7-15,-23-12 5 0,0 0-5 0,26 0 5 16,8-5-5-16,-34 5 0 0,0 0 0 0,35-15 1 15,5-10-1-15,-40 25 0 0,0 0 0 0,36-32 0 0,-10-5 0 16,-26 37-1-16,0 0 1 0,23-43 0 0,-4-5 0 16,-19 48-2-16,0 0 2 0,15-45-2 0,-7 12 2 15,-8 33-8-15,0 0 8 0,6-32-8 0,1 3 8 16,-7 29-15-16,0 0 15 0,3-31-14 0,3 2 14 16,-6 29-19-16,0 0 19 0,0-32-18 0,0 3 18 15,0 29-17-15,0 0 17 0,1-24-17 0,6 1 17 0,-7 23-12 16,0 0 12-16,6-17-11 0,-3 8 11 0,-3 9-2 15,0 0 2-15,0 0-2 0,0 0 2 0,0 0 0 16,0 0 0-16,0 0 1 0,0 33-1 0,0-33 6 16,0 0-6-16,0 40 7 0,2 5-7 0,-2-45 15 0,0 0-15 15,3 52 15-15,6 5-15 0,-9-57 24 0,0 0-24 16,6 64 25-16,-1-3-25 0,-5-61 23 0,0 0-23 16,9 53 24-16,3-13-24 0,-12-40 21 0,0 0-21 15,11 28 22-15,-3-11-22 0,-8-17 18 0,0 0-18 16,9 7 18-16,4-7-18 0,-13 0 13 0,0 0-13 15,10-10 13-15,6-4-13 0,-16 14 8 0,0 0-8 16,14-16 8-16,-10 4-8 0,1 0-867 0</inkml:trace>
  <inkml:trace contextRef="#ctx0" brushRef="#br0" timeOffset="-100092.31">10599 1912 483 0,'0'0'0'0,"-5"0"0"0,-16 0 0 15,21 0 7-15,0 0-7 0,-25 7 7 0,4 7-7 16,21-14 16-16,0 0-16 0,-21 23 16 0,5 9-16 16,16-32 17-16,0 0-17 0,-12 33 17 0,1 4-17 15,11-37 29-15,0 0-29 0,-4 36 29 0,4-5-29 16,0-31 33-16,0 0-33 0,9 21 34 0,0-6-34 0,-9-15 34 15,0 0-34-15,9 2 35 0,5-7-35 0,-14 5 28 16,0 0-28-16,14-9 29 0,0-3-29 0,-14 12 19 0,0 0-19 16,14-19 20-16,-1 2-20 0,-13 17 14 0,0 0-14 15,12-19 14-15,2 2-14 0,-14 17 10 0,0 0-10 16,9-7 10-16,0 7-10 0,-9 0 8 0,0 0-8 16,5 7 9-16,-1 10-9 0,-4-17 9 0,0 0-9 15,5 24 10-15,5 4-10 0,-10-28 8 0,0 0-8 16,13 21 8-16,-1-9-8 0,-12-12 6 0,0 0-6 15,14 3 7-15,0-6-7 0,-14 3 5 0,0 0-5 16,13-6 6-16,3-9-6 0,-16 15 3 0,0 0-3 16,15-24 4-16,0-7-4 0,-15 31 0 0,0 0 0 0,14-33 0 15,-4-12 0-15,-10 45 0 0,0 0 0 16,7-45 0-16,-5 5 0 0,-2 40 0 0,0 0 0 0,-2-36 0 16,2-4 0-16,0 40 1 0,0 0-1 0,-5-37 1 15,1-4-1-15,4 41 5 0,0 0-5 0,-5-31 5 16,2 10-5-16,3 21 17 0,0 0-17 0,0-12 17 15,0 12-17-15,0 0 27 0,0 0-27 0,-13-7 28 0,3 10-28 16,10-3 31-16,0 0-31 0,-14 7 32 0,7 14-32 16,7-21 27-16,0 0-27 0,-6 29 27 0,6 6-27 15,0-35 23-15,0 0-23 0,4 42 24 0,-2 6-24 16,-2-48 18-16,0 0-18 0,3 57 19 0,2 11-19 16,-5-68 17-16,0 0-17 0,13 64 17 0,1-16-17 15,-14-48 13-15,0 0-13 0,17 42 13 0,1-11-13 16,-18-31 11-16,0 0-11 0,14 21 11 0,-3-13-11 0,-11-8 8 15,0 0-8-15,9 0 9 0,-1-5-9 0,-8 5 5 16,0 0-5-16,9-16 6 0,-2-4-6 0,-7 20 5 16,0 0-5-16,6-28 6 0,-5 4-6 0,-1 24 5 0,0 0-5 15,4-21 6-15,-1 9-6 0,-3 12 4 0,0 0-4 16,2-7 5-16,-2 7-5 0,0 0 4 0,0 0-4 16,0 0 4-16,0 0-4 0,0 0 3 0,0 0-3 15,0 12 4-15,4 9-4 0,-4-21 3 0,0 0-3 16,3 22 3-16,3-1-3 0,-6-21 2 0,0 0-2 15,5 21 3-15,7-2-3 0,-12-19 2 0,0 0-2 16,14 14 2-16,0 1-2 0,-14-15 1 0,0 0-1 16,15 7 1-16,-7-2-1 0,-8-5 0 0,0 0 0 15,7 4 1-15,-7-4-1 0,0 0 0 0,0 0 0 0,9-7 1 16,-7 2-1-16,-2 5 0 0,0 0 0 0,4-9 1 16,-3-3-1-16,-1 12 0 0,0 0 0 0,4-19 1 15,-1-5-1-15,-3 24 0 0,0 0 0 0,2-21 0 16,-2 9 0-16,0 12 0 0,0 0 0 0,0-9 0 15,0 9 0-15,0 0-1 0,0 0 1 0,4-7 0 16,-4 7 0-16,0 0-1 0,0 0 1 0,0 0-1 0,5 12 1 16,-5-12-2-16,0 0 2 0,3 7-2 0,6 2 2 15,-9-9-4-15,0 0 4 0,6 3-3 0,6 6 3 16,-12-9-5-16,0 0 5 0,10 9-4 0,3-2 4 16,-13-7-3-16,0 0 3 0,10 1-3 0,-10-1 3 15,0 0-2-15,0 0 2 0,13 4-1 0,-4-8 1 16,-9 4-1-16,0 0 1 0,8-1 0 0,1-3 0 15,-9 4 0-15,0 0 0 0,9-7 0 0,-4 2 0 0,-5 5 0 16,0 0 0-16,4-9 0 0,1 3 0 0,-5 6 1 16,0 0-1-16,5-6 1 0,1-1-1 0,-6 7 2 15,0 0-2-15,7-8 3 0,-2-1-3 0,-5 9 1 0,0 0-1 16,9-10 2-16,3-2-2 0,-12 12 1 0,0 0-1 16,16-14 2-16,2 2-2 0,-18 12 0 0,0 0 0 15,17-11 0-15,1-3 0 0,-18 14-1 0,0 0 1 16,18-12 0-16,-9 5 0 0,-9 7-3 0,0 0 3 15,5-8-3-15,-5-1 3 0,0 9-3 0,0 0 3 16,3-7-2-16,-3 7 2 0,0 0-2 0,0 0 2 16,0 0-2-16,0-8 2 0,0 8-1 0,0 0 1 15,0 0-1-15,0 0 1 0,0 0 0 0,0 0 0 16,0 0 0-16,-3 8 0 0,3-8 0 0,0 0 0 0,-9 21 0 16,-2 10 0-16,11-31 0 0,0 0 0 0,-3 33 0 15,8 0 0-15,-5-33 0 0,0 0 0 0,13 31 0 16,-3-10 0-16,-10-21 0 0,0 0 0 0,14 15 0 15,-1-11 0-15,-13-4 0 0,0 0 0 0,8-4 0 16,-8 4 0-16,0 0-1 0,0 0 1 0,9-12 0 0,-7 4 0 16,0-3-1008-16</inkml:trace>
  <inkml:trace contextRef="#ctx0" brushRef="#br0" timeOffset="-99928.49">10894 1928 628 0,'0'0'0'0,"0"0"0"0,3-12 0 0,-3 12 1 15,0 0-1-15,4-9 2 0,-8 2-2 0,4 7 0 0,0 0 0 16,-12-3 0-16,-7 6 0 0,-1-3-414 0</inkml:trace>
  <inkml:trace contextRef="#ctx0" brushRef="#br0" timeOffset="-99759.07">10643 1843 830 0,'0'0'0'16,"14"-3"0"-16,18-6 0 0,-32 9-26 0,0 0 26 0,37-9-26 16,7-1 26-16,-44 10-12 0,0 0 12 0,44-12-12 15,-5-6 12-15,-39 18-8 0,0 0 8 0,34-15-7 16,-3 6 7-16,1 1-495 0</inkml:trace>
  <inkml:trace contextRef="#ctx0" brushRef="#br0" timeOffset="-98510.9">11393 2175 169 0,'0'0'0'0,"0"7"0"16,0 14 0-16,0-21 8 0,0 0-8 0,-4 24 9 15,1 0-9-15,3-24 16 0,0 0-16 0,3 19 17 0,3-6-17 16,-6-13 16-16,0 0-16 0,9 8 16 0,-1-4-16 16,-8-4 16-16,0 0-16 0,13-4 17 0,1-4-17 15,-14 8 14-15,0 0-14 0,17-19 14 0,3-18-14 16,-20 37 16-16,0 0-16 0,21-41 16 0,-3-8-16 15,-18 49 27-15,0 0-27 0,14-59 28 0,-5 2-28 16,-9 57 28-16,0 0-28 0,8-57 28 0,-2 12-28 0,-6 45 25 16,0 0-25-16,0-31 25 0,-4 3-25 0,4 28 24 15,0 0-24-15,-2-17 25 0,-1 8-25 0,3 9 24 16,0 0-24-16,-11-3 24 0,-10 8-24 0,21-5 21 16,0 0-21-16,-21 16 22 0,5 4-22 0,16-20 38 0,0 0-38 15,-12 32 38-15,3 0-38 0,9-32 37 0,0 0-37 16,-5 40 37-16,6 5-37 0,-1-45 28 0,0 0-28 15,7 49 28-15,4-4-28 0,-11-45 21 0,0 0-21 16,16 40 22-16,7-9-22 0,-23-31 14 0,0 0-14 16,19 24 15-16,8-7-15 0,-27-17 12 0,0 0-12 15,23 12 13-15,3-12-13 0,-26 0 10 0,0 0-10 16,19-3 11-16,-3-2-11 0,-16 5 8 0,0 0-8 0,16-12 9 16,5-1-9-16,-21 13 5 0,0 0-5 0,15-12 6 15,-7 0-6-15,-8 12 12 0,0 0-12 0,4-12 13 16,-4 0-13-16,0 12 14 0,0 0-14 0,0-12 14 15,0 3-14-15,0 9 13 0,0 0-13 0,0-7 14 16,0 7-14-16,0 0 13 0,0 0-13 0,-4-8 13 16,-4 1-13-16,8 7 13 0,0 0-13 0,-18-2 13 15,-2 4-13-15,20-2 10 0,0 0-10 0,-21 10 10 0,7 7-10 16,14-17 4-16,0 0-4 0,-12 21 5 0,7 2-5 16,5-23 2-16,0 0-2 0,3 17 3 0,6 2-3 15,-9-19 1-15,0 0-1 0,14 17 1 0,4-5-1 16,-18-12 0-16,0 0 0 0,24 9 1 0,1-5-1 15,-25-4 0-15,0 0 0 0,25 0 0 0,-1-9 0 16,-24 9-1-16,0 0 1 0,16-12-1 0,-3 0 1 16,-13 12-7-16,0 0 7 0,5-16-7 0,7 1 7 0,-12 15-21 15,0 0 21-15,14-14-20 0,-8-2 20 0,-6 16-36 16,0 0 36-16,3-12-36 0,-3 3 36 0,0 9-44 16,0 0 44-16,0-7-43 0,0 7 43 0,0 0-40 0,0 0 40 15,0 0-40-15,0-8 40 0,0 8-19 16,0 0 19-16,0 0-19 0,-17 0 19 0,17 0-9 0,0 0 9 15,-15 8-8-15,1 8 8 0,14-16-4 0,0 0 4 16,-8 17-3-16,2 2 3 0,6-19-1 0,0 0 1 16,2 12-1-16,2-3 1 0,-4-9 0 0,0 0 0 15,0 0 0-15,8 9 0 0,-8-9 0 0,0 0 0 16,9-2 1-16,0-5-1 0,-9 7 1 0,0 0-1 16,14-9 2-16,-3-3-2 0,-11 12 2 0,0 0-2 15,9-12 3-15,3-7-3 0,-12 19 4 0,0 0-4 0,9-17 4 16,-4 5-4-16,-5 12 5 0,0 0-5 0,4-9 6 15,-3 2-6-15,-1 7 9 0,0 0-9 0,0 0 9 16,-9-3-9-16,9 3 13 0,0 0-13 0,-8 7 13 16,1 8-13-16,7-15 13 0,0 0-13 0,-4 21 13 15,4-5-13-15,0-16 12 0,0 0-12 0,2 12 12 0,0-4-12 16,-2-8 9-16,0 0-9 0,5 9 10 0,4-2-10 16,-9-7 5-16,0 0-5 0,14 2 5 0,0-4-5 15,-14 2 0-15,0 0 0 0,21 0 0 0,-2-4 0 16,3 4-658-16</inkml:trace>
  <inkml:trace contextRef="#ctx0" brushRef="#br0" timeOffset="-97390.58">12007 2161 483 0,'0'0'0'0,"0"0"0"0,10-19 0 16,-10 19 1-16,0 0-1 0,6-12 2 0,-3 4-2 15,-3 8 2-15,0 0-2 0,0 0 2 0,0-9-2 16,0 9 1-16,0 0-1 0,0 0 2 0,0 0-2 0,0 0 4 16,0 0-4-16,-19-7 5 0,-2 11-5 0,21-4 9 0,0 0-9 15,-20 8 10-15,3 11-10 0,17-19 20 16,0 0-20-16,-13 18 20 0,8 1-20 0,5-19 37 0,0 0-37 15,-4 12 38-15,8-7-38 0,-4-5 44 0,0 0-44 16,11 3 45-16,4 1-45 0,-15-4 44 0,0 0-44 16,23-4 45-16,0-4-45 0,-23 8 36 0,0 0-36 15,23-16 37-15,4-12-37 0,-27 28 31 0,0 0-31 16,23-36 32-16,-2-9-32 0,-21 45 21 0,0 0-21 16,19-43 21-16,-8 13-21 0,-11 30 16 0,0 0-16 0,7-24 17 15,-2-4-17-15,-5 28 15 0,0 0-15 0,0-24 16 16,-11 0-16-16,11 24 13 0,0 0-13 0,-10-21 14 15,3 9-14-15,7 12 15 0,0 0-15 0,-14-12 16 16,-7 9-16-16,21 3 18 0,0 0-18 0,-23 0 18 16,5 7-18-16,18-7 7 0,0 0-7 0,-18 13 8 15,8 12-8-15,10-25 3 0,0 0-3 0,-4 34 4 16,-1 8-4-16,5-42 1 0,0 0-1 0,5 48 1 0,4 4-1 16,-9-52 0-16,0 0 0 0,11 40 0 15,5-7 0-15,-16-33 0 0,0 0 0 0,10 24 0 0,4-7 0 16,-14-17-1-16,0 0 1 0,16 16-1 0,2-9 1 15,-18-7-3-15,0 0 3 0,14 5-2 0,-5-5 2 16,-9 0-7-16,0 0 7 0,7-5-7 0,-7 5 7 16,0 0-13-16,0 0 13 0,7-12-13 0,-7 12 13 15,0 0-16-15,0 0 16 0,9-11-15 0,-9 11 15 16,0 0-15-16,0 0 15 0,0-8-14 0,0 8 14 0,0 0-15 16,0 0 15-16,0 0-14 0,5 12 14 0,-5-12-13 15,0 0 13-15,0 12-13 0,0-5 13 0,0-7-14 0,0 0 14 16,3 8-13-16,3 1 13 0,-6-9-16 0,0 0 16 15,9 9-16-15,1 1 16 0,-10-10-17 0,0 0 17 16,12 5-16-16,-1-1 16 0,-11-4-17 0,0 0 17 16,12 3-16-16,1-3 16 0,-13 0-10 0,0 0 10 15,5 0-9-15,-5 0 9 0,0 0-5 0,0 0 5 16,9-7-4-16,0 2 4 0,-9 5-2 0,0 0 2 16,10-3-2-16,-1-4 2 0,-9 7 0 0,0 0 0 15,7-5 0-15,-7 5 0 0,0 0 0 0,0 0 0 0,5-9 1 16,-5 9-1-16,0 0 2 0,0 0-2 0,0 0 2 15,6-7-2-15,-6 7 5 0,0 0-5 0,0 0 5 16,0 0-5-16,0 0 11 0,0 0-11 0,0 0 12 16,0 0-12-16,0 0 16 0,0 0-16 0,3 7 16 15,-1 2-16-15,-2-9 19 0,0 0-19 0,0 0 20 16,7 8-20-16,-7-8 19 0,0 0-19 0,0 0 20 16,5 7-20-16,-5-7 16 0,0 0-16 0,0 0 17 0,6 0-17 15,-6 0 14-15,0 0-14 0,0 0 14 0,12-3-14 16,-12 3 9-16,0 0-9 0,0 0 9 0,11-7-9 15,-11 7 4-15,0 0-4 0,8-5 5 0,1-4-5 16,-9 9 4-16,0 0-4 0,9-7 4 0,-2-2-4 16,-7 9 4-16,0 0-4 0,0 0 5 0,5-8-5 15,-5 8 4-15,0 0-4 0,0 0 4 0,0 0-4 16,0 0 4-16,0 0-4 0,0 0 5 0,0 12-5 0,0-12 5 16,0 0-5-16,2 5 5 0,2 2-5 0,-4-7 5 15,0 0-5-15,0 0 6 0,8 5-6 0,-8-5 3 16,0 0-3-16,9 4 4 0,-3-1-4 0,-6-3 2 15,0 0-2-15,8 2 3 0,7 5-3 0,-15-7 2 0,0 0-2 16,14 5 3-16,-2 2-3 0,-12-7 2 0,0 0-2 16,9 3 2-16,0-6-2 0,-9 3 2 0,0 0-2 15,10-4 3-15,6-1-3 0,-16 5 2 0,0 0-2 16,16-7 3-16,0-5-3 0,-16 12 1 0,0 0-1 16,10-12 2-16,3-5-2 0,-13 17 0 0,0 0 0 15,9-16 0-15,-4-3 0 0,-5 19-2 0,0 0 2 16,3-14-1-16,-1-1 1 0,-2 15-1 0,0 0 1 0,0-9-1 15,0 2 1-15,0 7-1 0,0 0 1 0,0 0 0 16,-2 7 0-16,2-7 0 0,0 0 0 0,-7 17 0 16,2 11 0-16,5-28 0 0,0 0 0 0,4 28 0 15,4 1 0-15,-8-29 1 0,0 0-1 0,15 24 2 16,2-3-2-16,-17-21 5 0,0 0-5 0,14 16 6 16,-3-9-6-16,-11-7 8 0,0 0-8 0,0 0 9 0,7-11-9 15,-7 11 11-15,0 0-11 0,0-8 12 0,-7-10-12 16,2-1-861-16</inkml:trace>
  <inkml:trace contextRef="#ctx0" brushRef="#br0" timeOffset="-97238.9">12188 1912 774 0,'0'0'0'0,"0"0"0"0,-5 9 0 0,5-9 6 16,0 0-6-16,-7 10 7 0,5-1-7 0,2-9 12 15,0 0-12-15,0 5 13 0,0-5-13 0,0 0 11 16,0 0-11-16,-14 7 11 0,-2-3-11 0,16-4 4 15,0 0-4-15,-24 1 5 0,-12 10-5 0,-2-3-573 0</inkml:trace>
  <inkml:trace contextRef="#ctx0" brushRef="#br0" timeOffset="-73717.94">9922 2624 147 0,'0'0'0'0,"0"0"0"0,35-2 0 0,-35 2 12 16,0 0-12-16,28-4 13 0,9 8-13 0,-37-4 17 15,0 0-17-15,48 2 17 0,7-2-17 0,-55 0 22 0,0 0-22 16,63-6 23-16,10-9-23 0,-73 15 29 0,0 0-29 16,72-21 29-16,0-7-29 0,-72 28 20 0,0 0-20 15,76-33 20-15,7 1-20 0,-83 32 13 0,0 0-13 16,85-32 13-16,-10 8-13 0,-75 24 23 0,0 0-23 16,73-21 23-16,-4 1-23 0,-69 20 28 0,0 0-28 0,67-16 29 15,5 4-29-15,-72 12 46 0,0 0-46 0,69-7 47 16,-2 5-47-16,-67 2 36 0,0 0-36 0,58 5 37 15,-9-1-37-15,-49-4 32 0,0 0-32 0,46 5 32 16,4-1-32-16,-50-4 34 0,0 0-34 0,45 0 35 16,0 0-35-16,-45 0 33 0,0 0-33 0,45 3 33 15,5 1-33-15,-50-4 22 0,0 0-22 0,49 1 23 16,-3 3-23-16,-46-4 14 0,0 0-14 0,37 3 14 16,-2 1-14-16,-35-4 10 0,0 0-10 0,27 8 10 15,-2-3-10-15,-25-5 7 0,0 0-7 0,24 7 7 16,-8-3-7-16,-16-4 8 0,0 0-8 0,21 0 8 0,7-4-8 15,-28 4 9-15,0 0-9 0,32-8 10 0,3 1-10 16,-35 7 13-16,0 0-13 0,41-9 13 0,5 2-13 16,-46 7 12-16,0 0-12 0,48-5 13 0,-15 2-13 15,-33 3 13-15,0 0-13 0,35 3 14 0,-3 1-14 16,-32-4 12-16,0 0-12 0,27 5 12 0,-5 2-12 16,-22-7 13-16,0 0-13 0,20 5 13 0,-2-2-13 0,-18-3 13 15,0 0-13-15,17 0 14 0,4-3-14 0,-21 3 14 16,0 0-14-16,20 0 14 0,1-4-14 0,-21 4 13 15,0 0-13-15,19-1 13 0,2 1-13 0,-21 0 12 0,0 0-12 16,20 0 12-16,-3 0-12 0,-17 0 12 0,0 0-12 16,18 1 13-16,5-1-13 0,-23 0 8 0,0 0-8 15,19-1 9-15,-3 1-9 0,-16 0 6 0,0 0-6 16,14-4 7-16,-5 4-7 0,-9 0 4 0,0 0-4 16,9 4 4-16,0-3-4 0,-9-1 2 0,0 0-2 15,14 4 3-15,0-1-3 0,-14-3 2 0,0 0-2 0,18 4 2 16,-8-4-2-16,-10 0 3 0,0 0-3 0,13-4 3 15,-3 1-3-15,-10 3 4 0,0 0-4 0,16 0 5 16,-2 0-5-16,-14 0 4 0,0 0-4 0,13 0 5 16,-3-4-5-16,-10 4 3 0,0 0-3 0,9 0 3 15,-9 0-3-15,0 0 3 0,0 0-3 0,11 0 4 16,-4 0-4-16,-7 0 4 0,0 0-4 0,8 0 4 16,-2 0-4-16,-6 0 3 0,0 0-3 0,0 0 4 15,9 0-4-15,-9 0 4 0,0 0-4 0,0 0 4 16,0 0-4-16,0 0 3 0,0 0-3 0,8 0 4 15,-8 0-4-15,0 0 3 0,0 0-3 0,11-1 4 0,-11 1-4 16,0 0 3-16,0 0-3 0,9-4 3 0,-9 4-3 16,0 0 1-16,0 0-1 0,3-7 2 0,-3 7-2 15,0 0 1-15,0 0-1 0,13-14 1 0,-3 2-1 16,-10 12 0-16,0 0 0 0,13-15 1 0,1-1-1 16,-14 16 0-16,0 0 0 0,12-15 0 0,-1 1 0 15,-11 14 1-15,0 0-1 0,8-16 1 0,1 7-1 16,-9 9 1-16,0 0-1 0,9-12 2 0,0 0-2 0,-9 12 2 15,0 0-2-15,11-24 2 0,10-4-2 0,-21 28 3 16,0 0-3-16,17-31 3 0,-3 5-3 0,-14 26 3 16,0 0-3-16,11-31 3 0,3 2-3 0,-14 29 3 0,0 0-3 15,11-31 4-15,-6 10-4 0,-5 21 6 0,0 0-6 16,0-19 7-16,0 5-7 0,0 14 10 0,0 0-10 16,0-12 10-16,-5-4-10 0,5 16 12 0,0 0-12 15,-4-15 13-15,1 6-13 0,3 9 12 0,0 0-12 0,-4-16 12 16,2-1-12-16,2 17 9 0,0 0-9 0,-3-24 10 15,3-4-10-15,0 28 6 0,0 0-6 0,3-28 7 16,-3 1-7-16,0 27 5 0,0 0-5 0,2-30 5 16,-2-1-5-16,0 31 4 0,0 0-4 0,-2-26 4 15,2 2-4-15,0 24 3 0,0 0-3 0,0-16 3 16,-3 1-3-16,3 15 3 0,0 0-3 0,-2-17 4 16,-1-2-4-16,3 19 3 0,0 0-3 0,-4-18 3 15,2 6-3-15,2 12 2 0,0 0-2 0,0-7 2 16,0 2-2-16,0 5 2 0,0 0-2 0,0 0 3 15,0 0-3-15,0 0 1 0,0 0-1 0,-7-9 2 16,5 2-2-16,2 7 1 0,0 0-1 0,-5-12 1 0,2 4-1 16,3 8 0-16,0 0 0 0,-9-12 1 0,4 5-1 15,5 7 0-15,0 0 0 0,-9-9 1 0,0 4-1 16,9 5 1-16,0 0-1 0,-9-7 2 0,-3-2-2 16,12 9 1-16,0 0-1 0,-20-8 1 0,-15-5-1 15,35 13 0-15,0 0 0 0,-33-12 1 0,8 2-1 16,25 10 0-16,0 0 0 0,-28-2 0 0,-9 4 0 0,37-2-1 15,0 0 1-15,-45 3-1 0,1 1 1 0,44-4-1 16,0 0 1-16,-49 0-1 0,0 5 1 0,49-5 0 16,0 0 0-16,-48 7 0 0,-1 2 0 0,49-9 0 0,0 0 0 15,-46 8 0-15,5-4 0 0,41-4 0 0,0 0 0 16,-39 0 1-16,8 0-1 0,31 0 0 16,0 0 0-16,-32 0 1 0,-3 0-1 0,35 0 0 0,0 0 0 15,-39 0 1-15,3 0-1 0,36 0 0 0,0 0 0 16,-38 0 1-16,-8 0-1 0,46 0 0 0,0 0 0 0,-46 0 0 15,0 3 0-15,46-3 0 0,0 0 0 0,-44 4 0 16,7-3 0-16,37-1 0 0,0 0 0 0,-35 0 0 16,6 0 0-16,29 0 0 0,0 0 0 0,-31 0 0 15,1 0 0-15,30 0 0 0,0 0 0 0,-34 0 1 16,-6 0-1-16,40 0 1 0,0 0-1 0,-43 4 1 16,1-1-1-16,42-3 0 0,0 0 0 0,-39 4 1 15,2-2-1-15,37-2 0 0,0 0 0 0,-32 0 0 16,13-2 0-16,19 2 0 0,0 0 0 0,-18-4 0 15,1 1 0-15,17 3 0 0,0 0 0 0,-20-4 0 16,4-1 0-16,16 5 0 0,0 0 0 0,-17-7 1 0,1 2-1 16,16 5 1-16,0 0-1 0,-18-7 1 0,2 5-1 15,16 2 2-15,0 0-2 0,-14-6 2 0,-2-3-2 16,16 9 2-16,0 0-2 0,-15-7 3 0,0-2-3 16,15 9 2-16,0 0-2 0,-14-3 3 0,0-2-3 15,14 5 2-15,0 0-2 0,-17-7 2 0,-10 2-2 16,27 5 2-16,0 0-2 0,-26-4 3 0,6 1-3 0,20 3 2 15,0 0-2-15,-17-2 3 0,-1-2-3 0,18 4 2 16,0 0-2-16,-19-3 2 0,-8-1-2 0,27 4 1 16,0 0-1-16,-23 0 2 0,2 0-2 0,21 0 1 15,0 0-1-15,-19 0 1 0,1-1-1 0,18 1 0 0,0 0 0 16,-23-4 0-16,-3 4 0 0,26 0 0 0,0 0 0 16,-29 0 0-16,-6 0 0 0,35 0 0 0,0 0 0 15,-35 0 0-15,-2 0 0 0,37 0 0 0,0 0 0 16,-41 0 0-16,-5 5 0 0,46-5 0 0,0 0 0 0,-40 4 0 15,-1 5 0-15,41-9 0 0,0 0 0 0,-40 7 0 16,4-2 0-16,36-5 0 0,0 0 0 0,-35 3 0 16,7 4 0-16,28-7 0 0,0 0 0 0,-28 5 0 15,1 4 0-15,27-9 0 0,0 0 0 0,-26 3 0 16,-3 1 0-16,29-4 0 0,0 0 0 0,-30 3 0 16,4-1 0-16,26-2-1 0,0 0 1 0,-28 0-1 15,-9 4 1-15,37-4-1 0,0 0 1 0,-36 3 0 16,6 2 0-16,30-5-1 0,0 0 1 0,-24 4 0 15,1-1 0-15,23-3-1 0,0 0 1 0,-23 0 0 16,5 4 0-16,18-4-1 0,0 0 1 0,-21 0-1 16,3 0 1-16,18 0-2 0,0 0 2 0,-17 0-2 0,1 1 2 15,16-1-2-15,0 0 2 0,-18 4-1 0,6-1 1 16,12-3-1-16,0 0 1 0,-11 0 0 0,3-3 0 16,8 3 0-16,0 0 0 0,-9 0 0 0,2-4 0 15,7 4 0-15,0 0 0 0,0 0 0 0,-7-1 0 16,7 1 1-16,0 0-1 0,0 0 1 0,-7-7-1 15,7 7 2-15,0 0-2 0,0 0 2 0,0 0-2 0,0 0 2 16,0 0-2-16,-6-6 2 0,6 6-2 0,0 0 2 16,0 0-2-16,0 0 2 0,-5-6-2 0,5 6 2 15,0 0-2-15,0 0 2 0,0 0-2 0,0 0 1 0,0 0-1 16,0 0 2-16,-9-9-2 0,9 9 1 0,0 0-1 16,0 0 2-16,0 0-2 0,0 0 1 0,0 0-1 15,0 0 1-15,0 0-1 0,0 0 1 0,0 0-1 16,0 0 1-16,0 0-1 0,0 0 1 0,0 0-1 15,-9 9 1-15,4-3-1 0,5-6 0 0,0 0 0 0,-9 9 1 16,6 0-1-16,3-9 0 0,0 0 0 0,-6 12 0 16,1-3 0-16,5-9 0 0,0 0 0 0,-3 10 0 15,-1 4 0-15,4-14 0 0,0 0 0 0,-2 15 0 16,-5 6 0-16,7-21-1 0,0 0 1 0,-5 19 0 16,0-2 0-16,5-17-1 0,0 0 1 0,0 19 0 15,-4 2 0-15,4-21-2 0,0 0 2 0,0 21-1 16,-3-2 1-16,3-19-2 0,0 0 2 0,0 17-2 15,3 2 2-15,-3-19-2 0,0 0 2 0,4 18-1 16,1-3 1-16,-5-15-2 0,0 0 2 0,9 18-1 16,0 1 1-16,-9-19-1 0,0 0 1 0,5 15-1 0,-5-3 1 15,0-12-1-15,0 0 1 0,-2 12 0 0,0 1 0 16,2-13-1-16,0 0 1 0,-1 12 0 0,-3 5 0 16,4-17-1-16,0 0 1 0,-5 16 0 0,0-1 0 15,5-15-1-15,0 0 1 0,-9 17-1 0,5 2 1 16,4-19-2-16,0 0 2 0,-9 21-1 0,4-5 1 15,5-16-2-15,0 0 2 0,-5 14-2 0,1 5 2 16,4-19-3-16,0 0 3 0,-3 17-2 0,1 2 2 0,2-19-2 16,0 0 2-16,0 16-1 0,0-3 1 0,0-13-1 15,0 0 1-15,0 19-1 0,0-1 1 0,0-18-1 16,0 0 1-16,0 22 0 0,-4-1 0 0,4-21 0 0,0 0 0 16,-5 21 0-16,2-2 0 0,3-19 0 0,0 0 0 15,-4 17 0-15,-1-1 0 0,5-16 0 0,0 0 0 16,-6 12 0-16,1-4 0 0,5-8 0 0,0 0 0 15,-3 9 0-15,-1 1 0 0,4-10 0 0,0 0 0 16,0 9 0-16,4 0 0 0,-4-9 0 0,0 0 0 0,0 7 0 16,3 1 0-16,-3-8 0 0,0 0 0 0,5 6 0 15,-3 0 0-15,-2-6 0 0,0 0 0 0,4 9 0 16,-1 0 0-16,-3-9 0 0,0 0 0 0,2 12 1 16,-4 3-1-16,2-15 0 0,0 0 0 0,0 13 0 15,0-1 0-15,0-12 0 0,0 0 0 0,0 15 0 16,0 1 0-16,0-16 0 0,0 0 0 0,0 17 0 15,-3-1 0-15,3-16 0 0,0 0 0 0,-4 12 0 16,4 3 0-16,0-15 0 0,0 0 0 0,2 13 0 16,0-5 0-16,-2-8 0 0,0 0 0 0,0 9 0 0,0 3 0 15,0-12 0-15,0 0 0 0,0 12 0 0,0 0 0 16,0-12 0-16,0 0 0 0,0 9 0 0,0 1 0 16,0-10 0-16,0 0 0 0,0 5 0 0,0-5 0 15,0 0 0-15,0 0 0 0,0 7 0 0,0-7 0 16,0 0 0-16,0 0 0 0,-2 9 0 0,2-9 0 15,0 0 0-15,0 0 0 0,-7 12 0 0,7-12 0 16,0 0 0-16,0 0 0 0,3 9 1 0,-3-9-1 16,0 0 1-16,0 0-1 0,0 0 1 0,9-4-1 0,-9 4 1 15,0 0-1-15,11-5 2 0,10-7-2 0,-21 12 0 16,0 0 0-16,23-16 0 0,-4 4 0 0,-19 12 0 16,0 0 0-16,22-12 0 0,0-3 0 0,-22 15-1 0,0 0 1 15,22-12 0-15,-8 6 0 0,-14 6-2 0,0 0 2 16,10-3-1-16,3-1 1 0,-13 4-3 0,0 0 3 15,10-1-2-15,3-3 2 0,-13 4-3 0,0 0 3 16,5 0-2-16,-5 0 2 0,0 0-1 0,0 0 1 0,12 0-1 16,-6-3 1-16,-6 3 0 0,0 0 0 0,7 0 0 15,0-4 0-15,-7 4 0 0,0 0 0 0,7 0 0 16,2 4 0-16,-9-4 0 0,0 0 0 0,5 3 0 16,-5-3 0-16,0 0 0 0,0 0 0 0,9 4 1 15,-9-4-1-15,0 0 0 0,0 0 0 0,1 8 1 16,-1-8-1-16,0 0 1 0,0 0-1 0,9 6 1 15,-2-3-1-15,-7-3 1 0,0 0-1 0,9 0 1 16,0-5-1-16,-9 5 0 0,0 0 0 0,14-7 1 16,0-2-1-16,-14 9 0 0,0 0 0 0,18-8 0 15,-8 1 0-15,-10 7 0 0,0 0 0 0,9-4 0 0,-2 2 0 16,-7 2 0-16,0 0 0 0,7 0 0 0,2-3 0 16,-9 3 0-16,0 0 0 0,12 0 0 0,1 0 0 15,-13 0 0-15,0 0 0 0,16 0 1 0,-2 3-1 16,-14-3 1-16,0 0-1 0,21 0 2 0,2-3-2 15,-23 3 2-15,0 0-2 0,26 0 3 0,-6 0-3 16,-20 0 4-16,0 0-4 0,17 0 5 0,1 3-5 0,-18-3 5 16,0 0-5-16,18 6 6 0,-1-6-6 0,-17 0 2 15,0 0-2-15,14 0 2 0,-5 0-2 0,-9 0 1 16,0 0-1-16,11-4 2 0,5 2-2 0,-16 2 1 16,0 0-1-16,14 0 2 0,-5 0-2 0,-9 0 1 0,0 0-1 15,8 0 2-15,1-3-2 0,-9 3 1 0,0 0-1 16,9 0 2-16,5 0-2 0,-14 0 2 0,0 0-2 15,14 0 2-15,-1 3-2 0,-13-3 0 0,0 0 0 16,10 6 1-16,3-6-1 0,-13 0 0 0,0 0 0 16,10 0 0-16,6 0 0 0,-16 0 0 0,0 0 0 0,19-4 0 15,-4 2 0-15,-15 2 0 0,0 0 0 0,17 0 0 16,6-3 0-16,-23 3-1 0,0 0 1 16,27-3 0-16,-4-10 0 0,-23 13-1 0,0 0 1 0,21-8 0 15,2 1 0-15,-23 7-1 0,0 0 1 0,28-2 0 16,-7-1 0-16,-21 3-1 0,0 0 1 0,23 0 0 15,0-4 0-15,-23 4 0 0,0 0 0 0,23-5 0 16,-4 5 0-16,-19 0 0 0,0 0 0 0,21 0 0 16,-3 0 0-16,-18 0 0 0,0 0 0 0,18 0 0 15,1 0 0-15,-19 0 0 0,0 0 0 0,21-3 1 0,-1 3-1 16,-20 0 0-16,0 0 0 0,17-4 0 0,-3 4 0 16,-14 0 1-16,0 0-1 0,18 0 1 0,0 0-1 15,-18 0 1-15,0 0-1 0,19 0 2 0,2 4-2 16,-21-4 1-16,0 0-1 0,20 8 1 0,-3 4-1 15,-17-12 0-15,0 0 0 0,21 9 1 0,2-2-1 16,-23-7 0-16,0 0 0 0,23 3 0 0,6-1 0 16,-29-2 0-16,0 0 0 0,26-2 0 0,-8-5 0 0,-18 7 0 15,0 0 0-15,19-5 0 0,2-2 0 0,-21 7 0 16,0 0 0-16,18-3 0 0,1 3 0 0,-19 0 0 16,0 0 0-16,21 3 0 0,2 6 0 0,-23-9 0 15,0 0 0-15,27 7 1 0,1-11-1 0,-28 4 0 0,0 0 0 16,26-8 1-16,1 1-1 0,-27 7 0 0,0 0 0 15,25-5 1-15,1-2-1 0,-26 7 0 0,0 0 0 16,28-5 1-16,-3 1-1 0,-25 4 1 0,0 0-1 16,19-5 1-16,8 1-1 0,-27 4 2 0,0 0-2 15,23 0 2-15,-4 0-2 0,-19 0 1 0,0 0-1 0,16 0 2 16,-2 0-2-16,-14 0 0 0,0 0 0 0,14 0 1 16,4 4-1-16,-18-4 0 0,0 0 0 0,14 5 0 15,4-5 0-15,-18 0 0 0,0 0 0 0,12 4 0 16,7-4 0-16,-19 0-1 0,0 0 1 0,20-4 0 15,1 1 0-15,-21 3-1 0,0 0 1 0,19-2 0 16,6-2 0-16,-25 4 0 0,0 0 0 0,19-3 0 16,-1 3 0-16,-18 0-1 0,0 0 1 0,18 0 0 15,1 0 0-15,-19 0 0 0,0 0 0 0,21 0 0 16,-1 0 0-16,-20 0 0 0,0 0 0 0,17 3 0 0,1 3 0 16,-18-6 0-16,0 0 0 0,18 7 0 0,-1-7 0 15,-17 0 0-15,0 0 0 0,18-4 0 0,5 1 0 16,-23 3 0-16,0 0 0 0,19-2 0 0,2-2 0 15,-21 4 0-15,0 0 0 0,23-3 0 0,-5-2 0 16,-18 5 0-16,0 0 0 0,19-4 1 0,4-4-1 16,-23 8 0-16,0 0 0 0,23-12 1 0,-2 1-1 15,-21 11 1-15,0 0-1 0,20-9 1 0,1 4-1 0,-21 5 0 16,0 0 0-16,23-3 0 0,3-1 0 0,-26 4 0 16,0 0 0-16,25-3 0 0,5 1 0 0,-30 2 0 15,0 0 0-15,28 0 0 0,-3 0 0 0,-25 0 0 0,0 0 0 16,21 0 0-16,0-3 0 0,-21 3 0 0,0 0 0 15,21-4 0-15,-1 8 0 0,-20-4 0 0,0 0 0 16,14 0 0-16,0-4 0 0,-14 4 0 0,0 0 0 16,12-3 1-16,1 1-1 0,-13 2 0 0,0 0 0 0,14 0 1 15,0-3-1-15,-14 3 0 0,0 0 0 0,18-4 1 16,-4 4-1-16,-14 0 1 0,0 0-1 0,17 4 1 16,-2-1-1-16,-15-3 1 0,0 0-1 0,14 2 1 15,-2 1-1-15,-12-3 0 0,0 0 0 0,14 0 1 16,-2-3-1-16,-12 3 0 0,0 0 0 0,15-2 0 15,-1 2 0-15,-14 0 0 0,0 0 0 0,8 2 0 16,1 1 0-16,-9-3 0 0,0 0 0 0,9 0 0 16,0 0 0-16,-9 0 0 0,0 0 0 0,0 0 0 15,5 0 0-15,-5 0 0 0,0 0 0 0,0 0 0 16,6 7 0-16,-6-7 0 0,0 0 0 0,0 0 0 16,0 9 0-16,0-9 0 0,0 0 0 0,0 0 0 0,0 0 0 15,0 0 0-15,0 0 0 0,0 0 0 0,5 5 0 16,-5-5 0-16,0 0 0 0,0 0 0 0,0 0 0 15,0 0 0-15,0 0 0 0,0 0 0 0,0 0 0 16,0 0 0-16,0 0 0 0,-2-5 0 0,2 5 0 16,0 0 0-16,0 0 0 0,4-9 0 0,-4 9 0 15,0 0 0-15,0 0 0 0,1-7 0 0,-1 7 0 16,0 0 0-16,0 0 0 0,0-5 0 0,0 5 0 16,0 0 0-16,0 0 0 0,0-7 0 0,0 7 0 0,0 0 0 15,0 0 0-15,0-5 1 0,0 5-1 0,0 0 0 16,0 0 0-16,4-12 1 0,-4 1-1 0,0 11 0 0,0 0 0 15,5-13 1-15,4-6-1 0,-9 19 0 0,0 0 0 16,12-21 0-16,-5 0 0 0,-7 21 0 0,0 0 0 16,7-16 0-16,-1 1 0 0,-6 15 0 0,0 0 0 15,3-12 0-15,3 0 0 0,-6 12-1 0,0 0 1 0,0-9 0 16,0 0 0-16,0 9 0 0,0 0 0 0,0-12 0 16,0-3 0-16,0 15 0 0,0 0 0 0,0-12 0 15,-4-4 0-15,4 16 0 0,0 0 0 0,-5-17 1 16,-1-2-1-16,6 19 2 0,0 0-2 0,-3-25 2 15,3 1-2-15,0 24 2 0,0 0-2 0,3-24 3 16,3 7-3-16,-6 17 3 0,0 0-3 0,5-16 4 16,2-3-4-16,-7 19 2 0,0 0-2 0,5-17 3 15,-1-4-3-15,-4 21 2 0,0 0-2 0,5-19 2 16,-3 10-2-16,-2 9 2 0,0 0-2 0,0-8 3 16,0 1-3-16,0 7 2 0,0 0-2 0,2-12 2 0,3-9-2 15,-5 21 3-15,0 0-3 0,9-31 3 0,5-6-3 16,-14 37 1-16,0 0-1 0,18-38 2 0,-4 2-2 15,-14 36 0-15,0 0 0 0,17-35 0 0,-3 2 0 16,-14 33 0-16,0 0 0 0,11-29 0 0,0 5 0 16,-11 24-1-16,0 0 1 0,8-16 0 0,-2 4 0 15,-6 12-1-15,0 0 1 0,5-9-1 0,-1 3 1 16,-4 6-2-16,0 0 2 0,0 0-1 0,0-9 1 16,0 9-3-16,0 0 3 0,0 0-2 0,0 0 2 0,0 0-3 15,0 0 3-15,0-9-2 0,0 9 2 0,0 0-3 16,0 0 3-16,0 0-2 0,-4-7 2 0,4 7-2 0,0 0 2 15,0 0-2-15,-9-1 2 0,9 1-2 0,0 0 2 16,0 0-2-16,-14-7 2 0,14 7-1 0,0 0 1 16,-14-4 0-16,0 2 0 0,14 2-1 0,0 0 1 15,-16-3 0-15,-3 0 0 0,19 3-1 0,0 0 1 16,-27-4 0-16,-5 8 0 0,32-4-1 0,0 0 1 16,-31 3 0-16,2 0 0 0,29-3 0 0,0 0 0 0,-24 2 0 15,-5 9 0-15,29-11 0 0,0 0 0 0,-29 8 0 16,0 4 0-16,29-12 0 0,0 0 0 0,-23 9 0 15,-3 0 0-15,26-9 0 0,0 0 0 0,-27 7 0 16,-1-2 0-16,28-5 0 0,0 0 0 0,-28 3 0 16,-4 1 0-16,32-4-1 0,0 0 1 0,-30 3 0 15,-7-1 0-15,37-2-1 0,0 0 1 0,-40 7 0 16,-4 1 0-16,44-8 0 0,0 0 0 0,-41 9 0 16,4-2 0-16,37-7 0 0,0 0 0 0,-37 5 0 0,3 2 0 15,34-7 0-15,0 0 0 0,-30 5 0 0,4 2 0 16,26-7 0-16,0 0 0 0,-27 5 0 0,-10-1 0 15,37-4 0-15,0 0 0 0,-35 5 0 0,3 2 0 16,32-7 0-16,0 0 0 0,-37 3 0 0,-1 6 0 16,38-9 0-16,0 0 0 0,-37 9 0 0,5-2 0 15,32-7 0-15,0 0 0 0,-30 0 1 0,2 0-1 16,28 0 2-16,0 0-2 0,-29-4 2 0,3 1-2 0,26 3 0 16,0 0 0-16,-21-4 1 0,1-1-1 0,20 5 0 15,0 0 0-15,-17-7 1 0,-4 2-1 0,21 5 0 16,0 0 0-16,-25-9 1 0,-7 2-1 0,32 7 0 15,0 0 0-15,-32-5 0 0,1 2 0 0,31 3 0 0,0 0 0 16,-34 0 0-16,-8 3 0 0,42-3 0 0,0 0 0 16,-41 5 0-16,4-5 0 0,37 0 0 0,0 0 0 15,-33 0 0-15,3 0 0 0,30 0 0 0,0 0 0 16,-27-3 0-16,4 1 0 0,23 2 0 0,0 0 0 0,-21-3 0 16,2-1 0-16,19 4 0 0,0 0 0 0,-22-8 0 15,8 2 0-15,14 6 0 0,0 0 0 0,-14-12 0 16,-12 0 0-16,26 12 0 0,0 0 0 0,-23-12 0 15,2 2 0-15,21 10 0 0,0 0 0 0,-23-9 0 16,-5 0 0-16,28 9 0 0,0 0 0 0,-32-12 0 16,-3 4 0-16,35 8-1 0,0 0 1 0,-29-11 0 15,8 6 0-15,21 5-1 0,0 0 1 0,-19-7 0 16,-8-1 0-16,27 8-1 0,0 0 1 0,-26-9 0 16,3 2 0-16,23 7-1 0,0 0 1 0,-21-5 0 15,5-2 0-15,16 7-1 0,0 0 1 0,-18-9-1 0,-5-3 1 16,23 12-1-16,0 0 1 0,-30-9 0 0,-10 2 0 15,40 7 0-15,0 0 0 0,-41-1 0 0,8 1 0 16,33 0 0-16,0 0 0 0,-36 1 0 0,-4 3 0 16,40-4 0-16,0 0 0 0,-41 3 0 0,4-3 0 15,37 0 0-15,0 0 0 0,-35 6 1 0,3-3-1 16,32-3 0-16,0 0 0 0,-28 4 1 0,3-1-1 16,25-3 1-16,0 0-1 0,-24 2 1 0,2-4-1 0,22 2 0 15,0 0 0-15,-19-3 1 0,-2-1-1 0,21 4 0 16,0 0 0-16,-20-3 1 0,-4-3-1 0,24 6 0 15,0 0 0-15,-23-3 1 0,3-1-1 0,20 4 0 16,0 0 0-16,-17 0 0 0,-1-1 0 0,18 1-1 0,0 0 1 16,-19-4 0-16,-8 4 0 0,27 0-1 0,0 0 1 15,-21 0-1-15,5 0 1 0,16 0-2 0,0 0 2 16,-17 5-1-16,-1-1 1 0,18-4-2 0,0 0 2 0,-20 0-2 16,3 3 2-16,17-3-2 0,0 0 2 0,-18 6-1 15,1-3 1-15,17-3-1 0,0 0 1 0,-15 4 0 16,0-1 0-16,15-3 0 0,0 0 0 0,-15 2 0 15,-4 5 0-15,19-7 0 0,0 0 0 0,-26 8 0 16,-3 4 0-16,29-12 0 0,0 0 0 0,-31 21 0 16,-10 3 0-16,-3 4-1199 0</inkml:trace>
  <inkml:trace contextRef="#ctx0" brushRef="#br0" timeOffset="-64602.2">8192 1803 113 0,'0'0'0'0,"0"0"0"16,0 0 0-16,0 0 4 0,0 0-4 0,-8 21 5 16,3-5-5-16,5-16 12 0,0 0-12 0,0 15 12 15,5 2-12-15,-5-17 12 0,0 0-12 0,4 20 12 16,-4-3-12-16,0-17 27 0,0 0-27 0,4 22 27 15,-3 3-27-15,-1-25 25 0,0 0-25 0,4 24 25 16,-8-3-25-16,4-21 28 0,0 0-28 0,-1 24 28 0,2 0-28 16,-1-24 27-16,0 0-27 0,4 28 27 0,-4-2-27 15,0-26 23-15,0 0-23 0,-4 31 24 0,4 2-24 16,0-33 11-16,0 0-11 0,4 27 11 0,-1 1-11 16,-3-28 5-16,0 0-5 0,2 26 6 0,-4 2-6 15,2-28 3-15,0 0-3 0,0 24 3 0,0 0-3 16,0-24 2-16,0 0-2 0,-3 24 2 0,-2-3-2 0,5-21 2 15,0 0-2-15,-4 24 2 0,-1 8-2 0,5-32 4 16,0 0-4-16,0 32 5 0,-4-4-5 0,4-28 5 16,0 0-5-16,0 28 6 0,0 1-6 0,0-29 6 15,0 0-6-15,0 31 7 0,5 2-7 0,-5-33 6 0,0 0-6 16,8 28 6-16,-7-4-6 0,-1-24 4 0,0 0-4 16,0 17 4-16,-1 2-4 0,1-19 3 0,0 0-3 15,0 13 3-15,5-1-3 0,-5-12 2 0,0 0-2 16,3 12 3-16,-3-4-3 0,0-8 3 0,0 0-3 0,0 9 3 15,0-2-3-15,0-7 3 0,0 0-3 0,0 0 4 16,2 12-4-16,-2-12 4 0,0 0-4 0,0 0 4 16,4 12-4-16,-4-12 1 0,0 0-1 0,1 5 2 15,-1-5-2-15,0 0 0 0,0 0 0 0,13 9 1 16,-1-9-1-16,-12 0 0 0,0 0 0 0,14-2 0 16,9-10 0-16,-23 12 0 0,0 0 0 0,23-12 0 15,5 0 0-15,-28 12 0 0,0 0 0 0,30-10 0 16,6 4 0-16,-36 6 0 0,0 0 0 0,37-3 1 15,-2-6-1-15,-35 9 3 0,0 0-3 0,32-3 3 16,-8-2-3-16,-24 5 5 0,0 0-5 0,25-4 5 16,-2-3-5-16,-23 7 3 0,0 0-3 0,23-8 4 0,0-1-4 15,-23 9 6-15,0 0-6 0,26-9 7 0,6 2-7 16,-32 7 7-16,0 0-7 0,32-5 7 0,-1 2-7 16,-31 3 7-16,0 0-7 0,36-7 8 0,-4-2-8 15,-32 9 5-15,0 0-5 0,31-8 6 0,-8 1-6 16,-23 7 2-16,0 0-2 0,20-2 3 0,-3 2-3 15,-17 0 0-15,0 0 0 0,14 0 1 0,-1 5-1 16,-13-5 0-16,0 0 0 0,9 4 0 0,5-1 0 0,-14-3 0 16,0 0 0-16,12 5 0 0,2-1 0 0,-14-4 0 15,0 0 0-15,9 0 0 0,0-4 0 0,-9 4 2 0,0 0-2 16,14-5 2-16,3 5-2 0,-17 0 5 0,0 0-5 16,18 0 6-16,-4-3-6 0,-14 3 10 0,0 0-10 15,14-7 10-15,-5 1-10 0,-9 6 12 0,0 0-12 16,0 0 13-16,5-3-13 0,-5 3 14 0,0 0-14 15,0 0 14-15,0 0-14 0,0 0 13 0,0 0-13 0,4-9 13 16,-4 9-13-16,0 0 11 0,0 0-11 0,0-8 12 16,0 8-12-16,0 0 12 0,0 0-12 0,0-16 13 15,0-8-13-15,0 24 11 0,0 0-11 0,0-31 12 16,0-2-12-16,0 33 9 0,0 0-9 0,0-36 9 16,0 6-9-16,0 30 7 0,0 0-7 0,2-24 7 15,1 8-7-15,-3 16 6 0,0 0-6 0,4-15 6 16,-8 6-6-16,4 9 2 0,0 0-2 0,-3-12 2 15,1-4-2-15,2 16 0 0,0 0 0 0,-5-12 1 16,1-5-1-16,4 17 0 0,0 0 0 0,-5-16 0 16,-4-4 0-16,9 20 0 0,0 0 0 0,-9-28 0 0,4-5 0 15,5 33 0-15,0 0 0 0,-4-36 0 0,-1-1 0 16,5 37 0-16,0 0 0 0,-7-31 1 0,2 10-1 16,5 21 0-16,0 0 0 0,-4-20 1 0,-1-5-1 15,5 25 1-15,0 0-1 0,-9-22 1 0,0 8-1 16,9 14 0-16,0 0 0 0,-9-10 1 0,-1 1-1 15,10 9 0-15,0 0 0 0,-9-12 1 0,0 0-1 0,9 12 0 16,0 0 0-16,-9-24 1 0,4-13-1 16,5 37 0-16,0 0 0 0,-3-45 1 0,6 9-1 0,-3 36 0 15,0 0 0-15,9-33 1 0,5-10-1 0,-14 43 0 16,0 0 0-16,14-42 1 0,-5 15-1 0,-9 27 0 0,0 0 0 16,9-25 0-16,-6 1 0 0,-3 24-1 0,0 0 1 15,6-21-1-15,-1-6 1 0,-5 27-2 0,0 0 2 16,5-21-2-16,4 0 2 0,-9 21-2 0,0 0 2 15,9-15-2-15,-4 2 2 0,-5 13-1 0,0 0 1 16,2-6 0-16,-2 6 0 0,0 0 0 0,0 0 0 0,5-6 0 16,-5 6 0-16,0 0 1 0,0 0-1 0,2-7 1 15,-2 7-1-15,0 0 3 0,0 0-3 0,0-8 4 16,0 8-4-16,0 0 4 0,0 0-4 0,0 0 4 16,0 0-4-16,0 0 5 0,0 0-5 0,0 0 5 15,0 0-5-15,0 0 5 0,0 0-5 0,0 0 6 16,0 0-6-16,0 0 5 0,0 0-5 0,-2-5 5 15,2 5-5-15,0 0 5 0,0 0-5 0,-9-7 5 16,-5 3-5-16,14 4 3 0,0 0-3 0,-23-8 4 16,-15-1-4-16,38 9 3 0,0 0-3 0,-37-7 3 15,5 7-3-15,32 0 3 0,0 0-3 0,-32 3 4 0,-9 1-4 16,41-4 3-16,0 0-3 0,-35 9 4 0,0 3-4 16,35-12 3-16,0 0-3 0,-34 8 4 0,3 4-4 15,31-12 3-15,0 0-3 0,-30 11 3 0,1 1-3 16,29-12 0-16,0 0 0 0,-31 17 0 0,-8 2 0 15,39-19-1-15,0 0 1 0,-42 18 0 0,-8-3 0 16,50-15-3-16,0 0 3 0,-49 21-2 0,3 3 2 16,46-24-6-16,0 0 6 0,-41 21-5 0,11-6 5 0,30-15-7 15,0 0 7-15,-24 16-7 0,2-4 7 0,22-12-8 16,0 0 8-16,-17 9-7 0,6-4 7 0,11-5-4 0,0 0 4 16,-9 3-3-16,9-3 3 0,0 0-1 0,0 0 1 15,0 0-1-15,0 0 1 0,0 0-1 0,0 0 1 16,0-12 0-16,11-8 0 0,-11 20-1 0,0 0 1 15,16-28 0-15,7 4 0 0,-23 24 0 0,0 0 0 16,25-28 0-16,4 7 0 0,-29 21-1 0,0 0 1 16,29-24 0-16,6 7 0 0,-35 17-1 0,0 0 1 0,37-16 0 15,11 4 0-15,-48 12 0 0,0 0 0 0,46-12 0 16,-1 3 0-16,-45 9 0 0,0 0 0 0,41-7 0 16,0-5 0-16,-41 12 0 0,0 0 0 0,44-12 0 15,5-2 0-15,-49 14 0 0,0 0 0 0,51-15 0 16,4 3 0-16,-55 12 0 0,0 0 0 0,55-13 0 15,-6 6 0-15,-49 7 0 0,0 0 0 0,44-5 0 16,-9 2 0-16,-35 3 0 0,0 0 0 0,32-4 0 16,-4 4 0-16,-28 0 0 0,0 0 0 0,23 0 0 15,4 7 0-15,-27-7 0 0,0 0 0 0,23 9 1 0,-2 0-1 16,-21-9 2-16,0 0-2 0,14 12 2 0,-5 0-2 16,-9-12 3-16,0 0-3 0,5 15 4 0,-1 4-4 15,-4-19 5-15,0 0-5 0,0 18 6 0,0 1-6 16,0-19 4-16,0 0-4 0,-4 26 5 0,-1 5-5 15,5-31 3-15,0 0-3 0,-9 36 4 0,2 1-4 16,7-37 2-16,0 0-2 0,-5 41 2 0,3 4-2 16,2-45 2-16,0 0-2 0,-4 47 2 0,-1-6-2 0,5-41 1 15,0 0-1-15,-4 44 1 0,-6 4-1 0,10-48 0 16,0 0 0-16,-9 61 1 0,2 20-1 0,7-81 1 16,0 0-1-16,-5 76 2 0,-1-10-2 0,6-66 2 0,0 0-2 15,-3 60 2-15,-2-8-2 0,5-52 2 0,0 0-2 16,-9 57 3-16,3 8-3 0,6-65 1 15,0 0-1-15,-8 72 2 0,1 1-2 0,7-73 0 0,0 0 0 16,-11 73 1-16,-12-4-1 0,0 3-681 0</inkml:trace>
  <inkml:trace contextRef="#ctx0" brushRef="#br0" timeOffset="-61901.61">8862 2752 113 0,'0'0'0'16,"0"0"0"-16,0 0 0 0,0 0 0 0,0 0 0 16,0 0 0-16,-6-25 0 0,6 25 0 0,0 0 0 15,-8-24 0-15,-6-9 0 0,-4 2-25 0</inkml:trace>
  <inkml:trace contextRef="#ctx0" brushRef="#br0" timeOffset="-60556.6">8797 2515 135 0,'0'0'0'0,"0"0"0"15,-9-14 0-15,9 14 3 0,0 0-3 0,-7-16 3 16,5 4-3-16,2 12 1 0,0 0-1 0,-4-9 2 16,3 2-2-16,1 7 3 0,0 0-3 0,0 0 4 15,0-8-4-15,0 8 5 0,0 0-5 0,0 0 6 16,5-12-6-16,-5 12 7 0,0 0-7 0,2-7 8 16,5 2-8-16,-7 5 8 0,0 0-8 0,9-4 9 15,-9 4-9-15,0 0 10 0,0 0-10 0,8 7 10 16,-8 5-10-16,0-12 13 0,0 0-13 0,6 21 14 15,4 0-14-15,-10-21 6 0,0 0-6 0,13 27 7 0,-5 10-7 16,-8-37 3-16,0 0-3 0,9 33 3 0,2 3-3 16,-11-36 0-16,0 0 0 0,12 36 0 0,0-3 0 15,-12-33 0-15,0 0 0 0,11 35 0 0,-2 1 0 16,-9-36 0-16,0 0 0 0,5 42 0 0,4 6 0 16,-9-48 2-16,0 0-2 0,12 48 2 0,-3-4-2 15,-9-44 4-15,0 0-4 0,9 36 5 0,0-6-5 16,-9-30 16-16,0 0-16 0,7 20 16 0,-7-8-16 0,0-12 28 15,0 0-28-15,0 0 28 0,0 7-28 0,0-7 34 16,0 0-34-16,0 0 35 0,0 0-35 0,0 0 32 0,0 0-32 16,0 0 33-16,0 0-33 0,0 0 29 0,0 0-29 15,3-7 30-15,-3 7-30 0,0 0 25 0,0 0-25 16,0-17 25-16,0-4-25 0,0 21 21 0,0 0-21 16,0-31 22-16,0-9-22 0,0 40 19 0,0 0-19 0,0-36 20 15,-8 7-20-15,8 29 18 0,0 0-18 0,-9-25 18 16,-2-2-18-16,11 27 15 0,0 0-15 0,-9-25 16 15,4 1-16-15,5 24 5 0,0 0-5 0,-3-21 5 16,-3 2-5-16,6 19 0 0,0 0 0 0,-7-20 1 16,2-1-1-16,5 21 0 0,0 0 0 0,-9-21 0 15,6 6 0-15,3 15-1 0,0 0 1 0,-2-16 0 16,-5-5 0-16,7 21-1 0,0 0 1 0,-7-15 0 16,3 6 0-16,4 9-1 0,0 0 1 0,0-9 0 15,0 9 0-15,0 0-1 0,0 0 1 0,0-7 0 16,0 7 0-16,0 0-1 0,0 0 1 0,0 7 0 15,0 7 0-15,0-14-1 0,0 0 1 0,0 23 0 0,4 1 0 16,-4-24 0-16,0 0 0 0,1 26 0 0,5-2 0 16,-6-24 0-16,0 0 0 0,7 23 0 0,2-3 0 15,-9-20 0-15,0 0 0 0,10 28 0 0,3 5 0 16,-13-33 0-16,0 0 0 0,5 36 0 0,-2 13 0 16,-3-49-1-16,0 0 1 0,0 52 0 0,-5-4 0 15,5-48-2-15,0 0 2 0,-3 49-1 0,-6-11 1 0,9-38-4 16,0 0 4-16,-6 36-3 0,-2-5 3 0,8-31-6 15,0 0 6-15,-9 21-5 0,2-9 5 0,7-12-4 16,0 0 4-16,0 0-3 0,-2 7 3 0,2-7-2 0,0 0 2 16,0 0-2-16,0 0 2 0,0 0-1 0,0 0 1 15,-9-4 0-15,9 4 0 0,0 0 0 0,0 0 0 16,-9-27 0-16,0-15 0 0,9 42 2 0,0 0-2 16,-14-48 2-16,0-16-2 0,14 64 4 0,0 0-4 15,-12-61 4-15,7 13-4 0,5 48 5 0,0 0-5 16,-6-45 5-16,3 5-5 0,3 40 3 0,0 0-3 0,-4-40 4 15,3 0-4-15,1 40 3 0,0 0-3 0,-4-41 3 16,-1-8-3-16,5 49 2 0,0 0-2 0,-9-39 2 16,2 18-2-16,7 21 3 0,0 0-3 0,-2-21 3 15,2 5-3-15,0 16 1 0,0 0-1 0,-3-12 2 16,1 4-2-16,2 8 0 0,0 0 0 0,-4-7 1 16,4 7-1-16,0 0-1 0,0 0 1 0,0-9 0 15,0 9 0-15,0 0-3 0,0 0 3 0,0 0-2 16,0 12 2-16,0-12-6 0,0 0 6 0,4 18-5 15,1 4 5-15,-5-22-6 0,0 0 6 0,14 24-6 0,7 0 6 16,-21-24-4-16,0 0 4 0,23 26-4 0,0 2 4 16,-23-28-1-16,0 0 1 0,20 24-1 0,3 4 1 15,-23-28 0-15,0 0 0 0,17 24 0 0,-4 6 0 16,-13-30 0-16,0 0 0 0,8 31 0 0,-6 2 0 16,-2-33 0-16,0 0 0 0,0 24 0 0,-2 0 0 15,2-24 0-15,0 0 0 0,0 19 0 0,0-2 0 0,0-17 0 16,0 0 0-16,-3 16 0 0,-2-11 0 0,5-5 0 15,0 0 0-15,0 0 1 0,-9 4-1 0,9-4 0 16,0 0 0-16,0 0 1 0,-4-5-1 0,4 5 1 16,0 0-1-16,-2-13 1 0,-1-9-1 0,3 22 0 0,0 0 0 15,-4-26 1-15,3 2-1 0,1 24 0 0,0 0 0 16,-4-19 0-16,-1-2 0 0,5 21-1 0,0 0 1 16,-9-21 0-16,-5-7 0 0,14 28-2 0,0 0 2 15,-9-27-1-15,0 3 1 0,9 24-1 0,0 0 1 16,-5-21 0-16,1-12 0 0,4 33 0 0,0 0 0 0,-5-31 0 15,2 7 0-15,3 24 0 0,0 0 0 0,0-16 0 16,3 4 0-16,-3 12 0 0,0 0 0 0,0-5 1 16,0 5-1-16,0 0 0 0,0 0 0 0,0 0 1 15,5 8-1-15,-5-8 0 0,0 0 0 0,2 12 0 16,0 16 0-16,-2-28 0 0,0 0 0 0,5 28 0 16,4 1 0-16,-9-29 0 0,0 0 0 0,9 28 0 15,1 0 0-15,-10-28 0 0,0 0 0 0,9 29 0 16,0 7 0-16,-9-36-1 0,0 0 1 0,4 37-1 15,-3 6 1-15,-1-43-5 0,0 0 5 0,0 41-5 0,0-1 5 16,0-40-11-16,0 0 11 0,0 37-11 16,0-4 11-16,0-33-16 0,0 0 16 0,4 24-15 0,-4-12 15 15,0-12-20-15,0 0 20 0,3 9-19 0,-3-9 19 16,0 0-414-16</inkml:trace>
  <inkml:trace contextRef="#ctx0" brushRef="#br0" timeOffset="-57653.19">8698 2660 113 0,'0'0'0'0,"0"0"0"0,0 10 0 0,0-10 0 16,0 0 0-16,-6 9 0 0,-2 0 0 0,8-9 0 0,0 0 0 16,0 0 0-16,-7 6 0 0,7-6 0 0,0 0 0 15,0 0 1-15,0 0-1 0,0 0 9 0,0 0-9 16,-6-3 10-16,6 3-10 0,0 0 27 0,0 0-27 15,0 0 27-15,-9-3-27 0,9 3 42 0,0 0-42 16,0 0 43-16,0 0-43 0,0 0 55 0,0 0-55 0,-10-4 56 16,10 4-56-16,0 0 50 0,0 0-50 0,0 0 50 15,-7-5-50-15,7 5 39 0,0 0-39 0,-2-7 40 16,2-7-40-16,0 14 27 0,0 0-27 0,0-24 28 16,2-16-28-16,-2 40 22 0,0 0-22 0,7-36 23 15,2 3-23-15,-9 33 18 0,0 0-18 0,14-31 18 16,0 1-18-16,-14 30 12 0,0 0-12 0,11-24 13 15,-3 5-13-15,-8 19 13 0,0 0-13 0,9-16 13 16,3 3-13-16,-12 13 11 0,0 0-11 0,9-16 12 16,-7 7-12-16,-2 9 4 0,0 0-4 0,0 0 4 0,7-7-4 15,-7 7 1-15,0 0-1 0,0 0 1 0,0 0-1 16,0 0 0-16,0 0 0 0,0 0 0 0,5 0 0 16,-5 0 0-16,0 0 0 0,0 0 0 0,0 0 0 15,0 0 0-15,0 0 0 0,0 0 0 0,9 0 0 16,-9 0-1-16,0 0 1 0,0 0 0 0,0 0 0 15,0 0-2-15,0 0 2 0,0 0-1 0,0 0 1 16,0 0-2-16,0 0 2 0,0 0-2 0,6 0 2 0,-6 0-3 16,0 0 3-16,0 0-3 0,3 7 3 15,-3-7-3-15,0 0 3 0,0 0-3 0,5 9 3 0,-5-9-2 16,0 0 2-16,0 0-2 0,9 4 2 0,-9-4-1 16,0 0 1-16,0 0-1 0,13 5 1 0,-13-5-1 15,0 0 1-15,5 0 0 0,4 0 0 0,-9 0-1 0,0 0 1 16,10 0 0-16,-3 0 0 0,-7 0-2 0,0 0 2 15,0 0-1-15,0 0 1 0,0 0-2 0,0 0 2 16,9 7-1-16,-9-7 1 0,0 0-2 0,0 0 2 0,7 1-1 16,2 3 1-16,-9-4-1 0,0 0 1 0,9 0 0 15,-2 3 0-15,-7-3 0 0,0 0 0 0,0 0 0 16,10-3 0-16,-10 3 0 0,0 0 0 0,9 0 0 16,0 0 0-16,-9 0 1 0,0 0-1 0,0 0 1 15,9 7-1-15,-9-7 2 0,0 0-2 0,3 8 3 16,3 1-3-16,-6-9 4 0,0 0-4 0,10 9 5 15,3 3-5-15,-13-12 3 0,0 0-3 0,8 15 4 16,1-2-4-16,-9-13 6 0,0 0-6 0,4 12 7 16,1-5-7-16,-5-7 4 0,0 0-4 0,9 5 5 15,-4 2-5-15,-5-7 4 0,0 0-4 0,4 8 4 0,1 4-4 16,-5-12 4-16,0 0-4 0,5 9 5 0,1-2-5 16,-6-7 3-16,0 0-3 0,0 0 4 0,7 5-4 15,-7-5 3-15,0 0-3 0,0 0 4 0,0 0-4 16,0 0 4-16,0 0-4 0,0 0 5 0,0 0-5 15,0 0 3-15,0 0-3 0,0 0 4 0,0 7-4 16,0-7 1-16,0 0-1 0,0 0 2 0,0 0-2 16,0 0 1-16,0 0-1 0,0 0 1 0,0 9-1 15,0-9 1-15,0 0-1 0,0 0 1 0,0 0-1 0,0 0 0 16,0 0 0-16,0 0 1 0,0 5-1 0,0-5 1 0,0 0-1 16,0 0 1-16,0 0-1 0,0 0 0 15,0 0 0-15,0 0 1 0,0 0-1 0,0 0 0 0,0 0 0 16,0 0 1-16,0 0-1 0,0 0 1 0,0 0-1 15,0 0 1-15,-9-5-1 0,9 5 1 0,0 0-1 16,0 0 2-16,0 0-2 0,0 0 3 0,0 0-3 16,-5-9 3-16,5 9-3 0,0 0 4 0,0 0-4 0,-9-12 4 15,0 2-4-15,9 10 4 0,0 0-4 0,-9-9 4 16,-3 0-4-16,12 9 4 0,0 0-4 0,-11-8 5 16,-3-4-5-16,14 12 1 0,0 0-1 0,-12-16 1 15,3 4-1-15,9 12 0 0,0 0 0 0,-9-9 0 16,6 2 0-16,3 7 0 0,0 0 0 0,-2-5 0 15,-5-7 0-15,7 12-1 0,0 0 1 0,-7-10 0 16,3 4 0-16,4 6-1 0,0 0 1 0,0 0 0 16,-5-8 0-16,5 8-1 0,0 0 1 0,0 0 0 15,-13-7 0-15,13 7-1 0,0 0 1 0,-12-4 0 0,-4 4 0 16,16 0 0-16,0 0 0 0,-16 4 0 0,6-1 0 16,10-3 0-16,0 0 0 0,-9 0 1 0,9 0-1 15,0 0 1-15,0 0-1 0,-9 0 1 0,9 0-1 16,0 0 3-16,0 0-3 0,0 0 3 0,0 0-3 15,0 0 3-15,0 0-3 0,0 0 3 0,0 0-3 16,0 0 3-16,0 0-3 0,-3 12 3 0,3-6-3 16,0-6 2-16,0 0-2 0,3 10 3 0,1 7-3 0,-4-17 1 15,0 0-1-15,1 19 2 0,3 2-2 0,-4-21 0 16,0 0 0-16,-4 21 0 0,3-6 0 0,1-15 0 16,0 0 0-16,-7 16 0 0,0 1 0 0,7-17-2 0,0 0 2 15,-7 9-1-15,1 1 1 0,6-10-3 0,0 0 3 16,-5 6-3-16,5-6 3 0,0 0-4 0,0 0 4 15,-7 8-4-15,7-8 4 0,0 0-1 0,0 0 1 16,-5 4-1-16,5-4 1 0,0 0 0 0,0 0 0 16,-6 7 0-16,6-7 0 0,0 0 1 0,0 0-1 15,0 0 1-15,0 0-1 0,0 0 4 0,0 0-4 0,0 0 4 16,0 0-4-16,0 0 7 0,0 0-7 0,0 0 7 16,0 0-7-16,0 0 8 0,0 0-8 0,6-7 8 15,-6 7-8-15,0 0 8 0,0 0-8 0,0 0 9 16,3-6-9-16,-3 6 8 0,0 0-8 0,0 0 8 15,0 0-8-15,0 0 8 0,0 0-8 0,0 0 8 16,0 0-8-16,0 0 7 0,0 0-7 0,0 0 7 16,0 0-7-16,0 0 3 0,0 0-3 0,0 0 4 15,0 0-4-15,0 0 1 0,0 0-1 0,0 0 1 16,0 0-1-16,0 0 0 0,0 0 0 0,-9 0 0 16,0 6 0-16,9-6-1 0,0 0 1 0,0 0 0 0,-8 7 0 15,8-7-1-15,0 0 1 0,0 0 0 0,0 0 0 16,0 0-1-16,0 0 1 0,-9 0 0 0,9 0 0 15,0 0 0-15,0 0 0 0,-5 5 0 0,5-5 0 16,0 0 0-16,0 0 0 0,0 0 0 0,0 0 0 16,0 0 0-16,0 0 0 0,0 0 0 0,0 0 0 15,0 0 0-15,0 0 0 0,0 0 0 0,0 0 0 0,0 0 1 16,0 0-1-16,0 0 1 0,0 0-1 0,0 0 1 16,0 0-1-16,5-5 2 0,0-2-2 0,-5 7 2 15,0 0-2-15,9-6 3 0,3 0-3 0,-12 6 2 0,0 0-2 16,11-9 3-16,5 2-3 0,-16 7 3 0,0 0-3 15,14-5 4-15,-4 1-4 0,-10 4 0 0,0 0 0 16,16 0 0-16,4-5 0 0,-20 5-1 0,0 0 1 16,23-10 0-16,-2-2 0 0,-21 12-5 0,0 0 5 15,23-14-4-15,3 2 4 0,-26 12-6 0,0 0 6 0,23-12-5 16,-7 1 5-16,-16 11-3 0,0 0 3 0,12-8-2 16,-3-1 2-16,-9 9-1 0,0 0 1 0,4-9 0 15,-3 2 0-15,-1 7 0 0,0 0 0 0,4-8 0 16,-4 8 0-16,0 0 0 0,0 0 0 0,0 0 1 15,0 0-1-15,0 0 0 0,0 0 0 0,-5 0 1 16,-11 8-1-16,16-8 1 0,0 0-1 0,-20 16 1 16,-2-1-1-16,22-15 1 0,0 0-1 0,-27 14 1 15,8 5-1-15,19-19 0 0,0 0 0 0,-18 16 0 16,-5-4 0-16,23-12 0 0,0 0 0 0,-18 9 1 16,1 3-1-16,17-12 0 0,0 0 0 0,-14 8 1 0,-4 1-1 15,18-9 0-15,0 0 0 0,-18 10 1 0,4-4-1 16,14-6 0-16,0 0 0 0,-14 7 0 0,-2 1 0 15,16-8-1-15,0 0 1 0,-10 9-1 0,1-6 1 16,9-3-3-16,0 0 3 0,-9 4-2 0,9-4 2 16,0 0-3-16,0 0 3 0,-9 5-2 0,9-5 2 15,0 0-2-15,0 0 2 0,0 0-1 0,0 0 1 0,0 0-1 16,0 0 1-16,0 0 0 0,13-9 0 0,-13 9 0 16,0 0 0-16,16-8 0 0,5-4 0 0,-21 12 1 15,0 0-1-15,26-7 1 0,-3-2-1 0,-23 9 2 16,0 0-2-16,27-9 2 0,-5-1-2 0,-22 10 2 0,0 0-2 15,23-9 2-15,-3 1-2 0,-20 8 1 0,0 0-1 16,16-9 2-16,-2 2-2 0,-14 7 1 0,0 0-1 16,9-9 2-16,-1 1-2 0,-8 8 0 0,0 0 0 15,0 0 0-15,9-7 0 0,-9 7-1 0,0 0 1 0,0 0 0 16,-9 3 0-16,9-3-2 0,0 0 2 0,-23 12-1 16,-12 16 1-16,35-28-6 0,0 0 6 0,-49 33-6 15,-1 7 6-15,-2-4-682 0</inkml:trace>
  <inkml:trace contextRef="#ctx0" brushRef="#br0" timeOffset="106530.29">32456 9869 158 0,'0'0'0'0,"0"0"0"15,0 0 0-15,0 0 2 0,0 0-2 0,0 0 2 16,0 0-2-16,0 0 0 0,0 0 0 0,0 0 0 16,-18 0 0-16,18 0 0 0,0 0 0 0,0 0 0 15,0 0 0-15,0 0 0 0,0 0 0 0,0 0 0 16,9 9 0-16,-9-9 0 0,0 0 0 0,0 0 0 0,0 0 0 15,0 0 0-15,0 0 0 0,0 0 0 0,0 0 0 16,0 0-2-16,0 0 2 0,7 2-1 0,-7-2 1 16,0 0-60-16</inkml:trace>
  <inkml:trace contextRef="#ctx0" brushRef="#br0" timeOffset="106635.23">32498 9890 91 0,'0'0'0'0,"0"0"0"0,0 0 0 0,0 0-9 0</inkml:trace>
  <inkml:trace contextRef="#ctx0" brushRef="#br0" timeOffset="106692.13">32512 9890 91 0,'0'0'0'15,"0"0"0"-15,-7 0 0 0,0 0-9 0</inkml:trace>
  <inkml:trace contextRef="#ctx0" brushRef="#br0" timeOffset="106719.06">32512 9890 91 0,'0'0'0'16,"0"0"0"-16,0 0 0 0,0 0-9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3T09:08:18.3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27720 1907 225 0,'0'0'0'16,"0"0"0"-16,0 0 0 0,0 0 26 0,0 0-26 0,0 0 27 15,0 0-27-15,0 0 50 0,0 0-50 0,0 0 51 16,0 0-51-16,0 0 50 0,0 0-50 0,0 0 51 16,0 0-51-16,0 0 32 0,0 0-32 0,0 0 32 15,0 0-32-15,0 0 25 0,0 0-25 0,3 17 25 16,1-1-25-16,-4-16 21 0,0 0-21 0,5 21 21 16,4 10-21-16,-9-31 23 0,0 0-23 0,7 36 23 15,-4 6-23-15,-3-42 23 0,0 0-23 0,4 43 24 16,-2-1-24-16,-2-42 24 0,0 0-24 0,1 39 24 15,1-2-24-15,-2-37 21 0,0 0-21 0,2 36 22 16,-2-3-22-16,0-33 20 0,0 0-20 0,0 33 20 0,3 10-20 16,-3-43 16-16,0 0-16 0,6 45 17 0,-5 4-17 15,-1-49 10-15,0 0-10 0,6 45 11 0,-1-6-11 16,-5-39 8-16,0 0-8 0,4 37 8 0,-4-6-8 16,0-31 7-16,0 0-7 0,0 29 7 0,-2 2-7 15,2-31 6-15,0 0-6 0,-2 26 6 0,2 2-6 16,0-28 7-16,0 0-7 0,2 24 7 0,0 4-7 15,-2-28 7-15,0 0-7 0,1 33 8 0,-1 3-8 0,0-36 7 16,0 0-7-16,2 40 8 0,3 0-8 0,-5-40 8 16,0 0-8-16,6 33 8 0,-5 0-8 0,-1-33 11 0,0 0-11 15,2 27 11-15,2-3-11 0,-4-24 14 0,0 0-14 16,1 25 14-16,-1-1-14 0,0-24 15 0,0 0-15 16,0 21 16-16,-1-2-16 0,1-19 16 0,0 0-16 15,-6 17 16-15,-1 2-16 0,7-19 14 0,0 0-14 16,-7 21 14-16,2 3-14 0,5-24 16 0,0 0-16 0,-7 24 17 15,-2 0-17-15,9-24 12 0,0 0-12 16,-10 21 13-16,-1-2-13 0,11-19 10 0,0 0-10 0,-7 23 10 16,3-4-10-16,4-19 7 0,0 0-7 0,0 12 8 15,2-3-8-15,-2-9 6 0,0 0-6 0,4 8 6 16,3 3-6-16,-7-11 2 0,0 0-2 0,7 12 3 16,-4 2-3-16,-3-14 1 0,0 0-1 0,2 15 1 15,2 4-1-15,-4-19 0 0,0 0 0 0,7 16 0 16,-4 1 0-16,-3-17 0 0,0 0 0 0,5 17 0 15,-1-1 0-15,-4-16 0 0,0 0 0 0,2 16 0 0,1-4 0 16,-3-12 0-16,0 0 0 0,4 12 0 0,-1-4 0 16,-3-8 0-16,0 0 0 0,4 7 0 0,-4-7 0 15,0 0 0-15,0 0 0 0,10 9 0 16,-10-9 0-16,0 0-1 0,0 0 1 0,11-3 0 0,-6-6 0 16,-5 9-4-16,0 0 4 0,13-24-4 0,8-21 4 15,0 0-885-15</inkml:trace>
  <inkml:trace contextRef="#ctx0" brushRef="#br0" timeOffset="1181.33">27086 3257 180 0,'0'0'0'0,"0"0"0"0,11 0 0 0,-11 0 3 16,0 0-3-16,0 0 3 0,7-4-3 0,-7 4 2 0,0 0-2 16,0 0 2-16,19-5-2 0,-19 5 20 0,0 0-20 15,23-3 20-15,2-1-20 0,-25 4 32 0,0 0-32 16,35-3 33-16,6 1-33 0,-41 2 35 0,0 0-35 15,44-3 35-15,-7 6-35 0,-37-3 30 0,0 0-30 16,39 0 31-16,7 0-31 0,-46 0 25 0,0 0-25 0,47 0 26 16,-6-3-26-16,-41 3 37 0,0 0-37 0,37 0 38 15,2 0-38-15,-39 0 39 0,0 0-39 0,44 0 39 16,0 0-39-16,-44 0 37 0,0 0-37 0,47 0 37 16,8 3-37-16,-55-3 45 0,0 0-45 0,57 2 45 15,-1-2-45-15,-56 0 46 0,0 0-46 0,48 0 47 16,-10 3-47-16,-38-3 40 0,0 0-40 0,36 7 41 15,-5-5-41-15,-31-2 34 0,0 0-34 0,41-2 35 16,12-1-35-16,-53 3 27 0,0 0-27 0,55 0 28 16,1 3-28-16,-56-3 21 0,0 0-21 0,57 0 21 15,-8 0-21-15,-49 0 16 0,0 0-16 0,48-3 17 0,-3-1-17 16,-45 4 18-16,0 0-18 0,43 0 18 0,-3 0-18 16,-40 0 17-16,0 0-17 0,46 0 17 0,11 0-17 15,-57 0 14-15,0 0-14 0,58 0 15 0,-2 0-15 16,-56 0 15-16,0 0-15 0,51 0 15 0,-10 0-15 15,-41 0 13-15,0 0-13 0,41-1 14 0,4-3-14 16,-45 4 12-16,0 0-12 0,45-3 12 0,-10-3-12 0,-35 6 12 16,0 0-12-16,42-6 13 0,18-3-13 0,-60 9 15 15,0 0-15-15,64-9 15 0,-3 2-15 0,-61 7 15 16,0 0-15-16,53-7 16 0,-7 2-16 0,-46 5 18 0,0 0-18 16,48 0 18-16,8 0-18 0,-56 0 18 0,0 0-18 15,62 4 18-15,1 1-18 0,-63-5 13 0,0 0-13 16,67 7 14-16,-1-5-14 0,-66-2 12 0,0 0-12 15,58 3 12-15,-12 4-12 0,-46-7 7 0,0 0-7 16,47 5 8-16,6 2-8 0,-53-7 6 0,0 0-6 0,59 3 6 16,2-3-6-16,-61 0 4 0,0 0-4 0,60 0 5 15,-2 2-5-15,-58-2 4 0,0 0-4 0,48 0 4 16,-13-3-4-16,-35 3 3 0,0 0-3 0,39-5 3 16,9 1-3-16,-48 4 2 0,0 0-2 0,49-2 3 15,-6-1-3-15,-43 3 2 0,0 0-2 0,44-4 3 16,10 4-3-16,-54 0 3 0,0 0-3 0,50 0 4 15,-13 0-4-15,-37 0 4 0,0 0-4 0,33-3 5 16,-3 3-5-16,-30 0 5 0,0 0-5 0,28 0 5 16,-1-3-5-16,-27 3 6 0,0 0-6 0,25-2 6 0,-1-2-6 15,-24 4 5-15,0 0-5 0,27-5 5 0,1 2-5 16,-28 3 4-16,0 0-4 0,28 0 5 0,2 0-5 16,-30 0 3-16,0 0-3 0,25 1 4 0,-11-2-4 15,-14 1 2-15,0 0-2 0,11 0 2 0,-3 0-2 16,-8 0 1-16,0 0-1 0,9-4 2 0,-2 1-2 15,-7 3 0-15,0 0 0 0,2-5 0 0,-4-8 0 16,2 13 0-16,0 0 0 0,-3-8 0 0,3 8 0 16,0 0-1206-16</inkml:trace>
  <inkml:trace contextRef="#ctx0" brushRef="#br0" timeOffset="2527.4">27847 3136 180 0,'0'0'0'0,"0"0"0"15,0 0 0-15,0 0 15 0,0 0-15 0,-2 12 16 16,-5 0-16-16,7-12 39 0,0 0-39 0,-7 12 40 0,0 5-40 16,7-17 31-16,0 0-31 0,-9 23 32 0,-2-2-32 15,11-21 22-15,0 0-22 0,-9 27 23 0,2 10-23 16,7-37 15-16,0 0-15 0,-3 38 16 0,3 2-16 15,0-40 16-15,0 0-16 0,2 39 16 0,1 1-16 16,-3-40 19-16,0 0-19 0,4 38 20 0,-3 0-20 16,-1-38 26-16,0 0-26 0,2 35 26 0,2 1-26 15,-4-36 26-15,0 0-26 0,1 35 27 0,-2-2-27 0,1-33 26 16,0 0-26-16,-2 33 27 0,0-6-27 0,2-27 23 16,0 0-23-16,-2 28 23 0,1-4-23 0,1-24 21 0,0 0-21 15,-4 21 21-15,-3 0-21 0,7-21 19 16,0 0-19-16,-7 15 19 0,3-6-19 0,4-9 18 0,0 0-18 15,0 0 18-15,0 0-18 0,0 0 13 0,0 0-13 16,0 0 14-16,-1-24-14 0,1 24 11 0,0 0-11 16,3-30 12-16,2-9-12 0,-5 39 9 0,0 0-9 15,8-45 9-15,-1-4-9 0,-7 49 7 0,0 0-7 0,7-48 7 16,0-4-7-16,-7 52 5 0,0 0-5 0,7-54 6 16,0-10-6-16,-7 64 6 0,0 0-6 0,7-60 7 15,0-1-7-15,-7 61 3 0,0 0-3 0,9-45 4 16,1 14-4-16,1 0-640 0</inkml:trace>
  <inkml:trace contextRef="#ctx0" brushRef="#br0" timeOffset="4911.39">29577 2101 203 0,'0'0'0'0,"0"0"0"16,0 12 0-16,0-12 5 0,0 0-5 0,0 9 6 15,0 3-6-15,0-12 20 0,0 0-20 0,2 15 21 16,-1-1-21-16,-1-14 29 0,0 0-29 0,0 19 30 0,-1-1-30 15,1-18 27-15,0 0-27 0,-4 22 28 16,2-1-28-16,2-21 24 0,0 0-24 0,2 24 24 0,2 4-24 16,-4-28 20-16,0 0-20 0,1 24 21 0,-1 9-21 15,0-33 17-15,0 0-17 0,2 33 17 0,0 7-17 16,-2-40 14-16,0 0-14 0,3 45 14 0,1-2-14 16,-4-43 12-16,0 0-12 0,4 38 13 0,-3-4-13 15,-1-34 14-15,0 0-14 0,2 33 15 0,2-3-15 16,-4-30 15-16,0 0-15 0,1 31 15 0,-4-3-15 0,3-28 13 15,0 0-13-15,-4 24 14 0,3 5-14 0,1-29 10 16,0 0-10-16,-2 31 11 0,0-1-11 0,2-30 7 0,0 0-7 16,-2 31 7-16,2 10-7 0,0-41 4 0,0 0-4 15,2 44 4-15,-2-8-4 0,0-36 3 0,0 0-3 16,0 33 3-16,0-9-3 0,0-24 4 0,0 0-4 16,0 24 5-16,0 1-5 0,0-25 8 0,0 0-8 15,0 20 9-15,0-1-9 0,0-19 13 0,0 0-13 0,2 13 13 16,0-1-13-16,-2-12 15 0,0 0-15 0,3 12 15 15,1 0-15-15,-4-12 18 0,0 0-18 0,3 10 18 16,-3-10-18-16,0 0 16 0,0 0-16 0,4 11 16 16,-4-11-16-16,0 0 13 0,0 0-13 0,5 12 14 15,-5-12-14-15,0 0 10 0,0 0-10 0,0 0 11 16,0 0-11-16,0 0 9 0,0 0-9 0,0 0 10 16,0-9-10-16,0 9 7 0,0 0-7 0,-2-10 8 15,-3-4-8-15,5 14 6 0,0 0-6 0,-5-19 6 16,3 2-6-16,2 17 4 0,0 0-4 0,2-28 4 0,-2-17-4 15,0 2-639-15</inkml:trace>
  <inkml:trace contextRef="#ctx0" brushRef="#br0" timeOffset="5206.74">29452 2800 169 0,'0'0'0'0,"0"0"0"15,3-12 0-15,1 3-67 0</inkml:trace>
  <inkml:trace contextRef="#ctx0" brushRef="#br0" timeOffset="5260.67">29466 2772 91 0,'0'0'0'0,"0"0"0"16,0 0 0-16,0 0-9 0</inkml:trace>
  <inkml:trace contextRef="#ctx0" brushRef="#br0" timeOffset="5494.15">29494 2824 169 0,'0'0'0'0,"0"0"0"16,5 25 0-16,-5-25 2 0,0 0-2 0,13 27 3 15,4 11-3-15,-17-38 14 0,0 0-14 0,18 44 15 16,-2-3-15-16,-16-41 28 0,0 0-28 0,14 36 29 16,-2-4-29-16,-12-32 30 0,0 0-30 0,11 24 30 0,-4-3-30 15,-7-21 29-15,0 0-29 0,7 15 29 0,0-3-29 16,-7-12 38-16,0 0-38 0,7 4 39 0,0-4-39 16,-7 0 36-16,0 0-36 0,7-4 37 0,-7 4-37 15,0 0 44-15,0 0-44 0,18-8 45 0,14-20-45 16,-32 28 47-16,0 0-47 0,33-36 47 0,-3-4-47 15,-30 40 47-15,0 0-47 0,23-45 48 0,-2-4-48 0,-21 49 44 16,0 0-44-16,18-48 45 0,-8 15-45 0,-10 33 39 16,0 0-39-16,6-24 40 0,-5 5-40 0,-1 19 30 15,0 0-30-15,0-16 31 0,0 2-31 0,0 14 22 0,0 0-22 16,2-12 23-16,-2 12-23 0,0 0 12 0,0 0-12 16,0 0 12-16,0 17-12 0,0 3-768 0</inkml:trace>
  <inkml:trace contextRef="#ctx0" brushRef="#br0" timeOffset="6093.71">29473 2791 292 0,'0'0'0'0,"0"0"0"0,7 9 0 0,-7-9 0 0,0 0 0 16,7 12 1-16,4 9-1 0,-11-21 5 0,0 0-5 15,10 31 6-15,4 11-6 0,-14-42 13 0,0 0-13 0,14 48 13 16,2-5-13-16,-16-43 15 0,0 0-15 0,16 42 15 16,-4-11-15-16,-12-31 18 0,0 0-18 0,13 26 18 15,1-4-18-15,-14-22 18 0,0 0-18 0,12 13 18 16,-3-8-18-16,-9-5 27 0,0 0-27 0,7 0 27 16,-7 0-27-16,0 0 41 0,0 0-41 0,16-18 41 15,10-16-41-15,-26 34 56 0,0 0-56 0,29-45 57 16,-6-9-57-16,-23 54 54 0,0 0-54 0,19-55 55 15,-3 1-55-15,-16 54 63 0,0 0-63 0,12-43 64 16,-3 19-64-16,-9 24 52 0,0 0-52 0,4-18 53 16,-4 3-53-16,0 15 40 0,0 0-40 0,0 0 41 0,-9 5-41 15,9-5 31-15,0 0-31 0,-9 24 31 0,0 16-31 16,-1 0-814-16</inkml:trace>
  <inkml:trace contextRef="#ctx0" brushRef="#br0" timeOffset="7328.74">29655 3503 247 0,'0'0'0'0,"0"0"0"0,0 0 0 16,0 0 7-16,0 0-7 0,-11-11 8 0,2-3-8 15,9 14 24-15,0 0-24 0,-10-22 24 0,-5 1-24 16,15 21 35-16,0 0-35 0,-15-21 35 0,-1 2-35 16,16 19 42-16,0 0-42 0,-16-13 42 0,-2 0-42 0,18 13 36 15,0 0-36-15,-17-10 36 0,1 8-36 0,16 2 28 16,0 0-28-16,-13 2 29 0,4 8-29 0,9-10 21 16,0 0-21-16,-8 18 22 0,-3 6-22 0,11-24 21 0,0 0-21 15,-9 31 22-15,0 2-22 0,9-33 21 16,0 0-21-16,-5 33 22 0,2 0-22 0,3-33 20 0,0 0-20 15,1 31 20-15,6-3-20 0,-7-28 16 0,0 0-16 16,9 17 17-16,2-2-17 0,-11-15 12 0,0 0-12 16,12 4 13-16,1-2-13 0,-13-2 12 0,0 0-12 0,15-9 13 15,10-12-13-15,-25 21 10 0,0 0-10 0,27-27 10 16,-3-10-10-16,-24 37 7 0,0 0-7 0,21-33 8 16,-5 0-8-16,-16 33 6 0,0 0-6 0,11-32 6 15,-4 0-6-15,-7 32 8 0,0 0-8 0,3-36 9 16,-3 3-9-16,0 33 15 0,0 0-15 0,-3-33 16 15,-6 14-16-15,9 19 19 0,0 0-19 0,-7-17 20 16,5 7-20-16,2 10 29 0,0 0-29 0,0 0 29 16,-3-6-29-16,3 6 31 0,0 0-31 0,0 0 32 15,-7 4-32-15,7-4 29 0,0 0-29 0,-2 8 30 16,2 5-30-16,0-13 25 0,0 0-25 0,2 17 26 0,1 16-26 16,-3-33 22-16,0 0-22 0,6 38 22 0,2 3-22 15,-8-41 15-15,0 0-15 0,11 44 16 0,1-3-16 16,-12-41 10-16,0 0-10 0,13 37 10 0,-3-6-10 15,-10-31 7-15,0 0-7 0,7 33 7 0,0-7-7 16,-7-26 4-16,0 0-4 0,7 22 5 0,-1-17-5 16,-6-5-1-16,0 0 1 0,0 0 0 0,3-5 0 0,1-2-936 15</inkml:trace>
  <inkml:trace contextRef="#ctx0" brushRef="#br0" timeOffset="7579.7">29852 3394 449 0,'0'0'0'0,"0"0"0"15,12 3 0-15,-12-3 3 0,0 0-3 0,11 2 3 16,-2-2-3-16,-9 0 5 0,0 0-5 0,7 3 6 15,0 2-6-15,-7-5 0 0,0 0 0 0,7 7 0 16,-7-7 0-16,0 0-3 0,0 0 3 0,4 13-3 16,-6-1 3-16,2-12-11 0,0 0 11 0,-4 12-10 15,-3 3 10-15,0 1-270 0</inkml:trace>
  <inkml:trace contextRef="#ctx0" brushRef="#br0" timeOffset="7772.72">29831 3600 348 0,'0'0'0'0,"0"0"0"0,7 5 0 16,-7-5-1-16,0 0 1 0,0 0-1 0,12 0 1 15,-12 0-3-15,0 0 3 0,0 0-2 0,7-4 2 0,-7 4-3 16,0 0 3-16,7-1-2 0,13-12 2 0,-20 13 0 16,0 0 0-16,21-10 0 0,-9 5 0 0,-12 5 1 15,0 0-1-15,7-5 1 0,-7 5-1 0,0 0 5 0,0 0-5 16,0 0 6-16,7-7-6 0,0 0-202 0</inkml:trace>
  <inkml:trace contextRef="#ctx0" brushRef="#br0" timeOffset="8119.3">29845 3406 102 0,'0'0'0'0,"0"0"0"0,11 0 0 15,-11 0 0-15,0 0 0 0,8 0 1 0,1 0-1 16,-9 0 0-16,0 0 0 0,11 0 1 0,-1 0-1 16,-10 0 14-16,0 0-14 0,13 0 14 0,-1 0-14 15,-12 0 33-15,0 0-33 0,16-4 34 0,5-3-34 16,-21 7 41-16,0 0-41 0,21-5 41 0,-7 5-41 0,-14 0 29 16,0 0-29-16,9 0 29 0,-2 4-29 0,0-1-195 15</inkml:trace>
  <inkml:trace contextRef="#ctx0" brushRef="#br0" timeOffset="8334.45">29866 3565 124 0,'0'0'0'0,"0"0"0"15,11 7 0-15,-11-7 8 0,0 0-8 0,7 0 9 16,0 0-9-16,-7 0 20 0,0 0-20 0,16-4 21 15,12-4-21-15,-28 8 46 0,0 0-46 0,28-9 47 16,-7 0-47-16,-21 9 51 0,0 0-51 0,16-3 51 16,-3 3-51-16,-13 0 26 0,0 0-26 0,8-3 27 15,-8 3-27-15,0 0-263 0</inkml:trace>
  <inkml:trace contextRef="#ctx0" brushRef="#br0" timeOffset="8646.43">30155 3371 191 0,'0'0'0'0,"0"0"0"0,0 0 0 0,0 0 1 0,0 0-1 15,2 7 2-15,-2-7-2 0,0 0 2 0,0 0-2 16,0 0 2-16,6 7-2 0,-6-7 34 0,0 0-34 16,-2 10 34-16,-4 6-34 0,6-16 55 0,0 0-55 15,-5 21 56-15,2 6-56 0,3-27 53 0,0 0-53 0,-2 32 54 16,0 0-54-16,2-32 46 0,0 0-46 0,0 32 47 16,5-3-47-16,-5-29 25 0,0 0-25 0,4 24 26 15,-4-3-26-15,0-21 8 0,0 0-8 0,2 19 9 16,-1-10-9-16,1-1-424 0</inkml:trace>
  <inkml:trace contextRef="#ctx0" brushRef="#br0" timeOffset="9043.29">30323 3357 449 0,'0'0'0'0,"0"0"0"0,0 9 0 16,0-9-1-16,0 0 1 0,-2 9-1 0,-5 6 1 15,7-15-4-15,0 0 4 0,-7 16-3 0,-2-4 3 16,9-12 4-16,0 0-4 0,-8 14 5 0,-1 1-5 16,9-15 28-16,0 0-28 0,-6 19 29 0,5 2-29 15,1-21 51-15,0 0-51 0,1 21 52 0,5 1-52 16,-6-22 53-16,0 0-53 0,9 23 53 0,1 1-53 0,-10-24 41 16,0 0-41-16,12 23 42 0,3-6-42 0,-15-17 31 15,0 0-31-15,14 12 31 0,-2-3-31 0,-12-9 25 16,0 0-25-16,11 7 25 0,-3-4-25 0,-8-3 19 15,0 0-19-15,9 0 19 0,0 0-19 0,-9 0 17 0,0 0-17 16,14-7 18-16,7-10-18 0,-21 17 25 0,0 0-25 16,23-19 26-16,-7-2-26 0,-16 21 31 0,0 0-31 15,11-28 31-15,-8-5-31 0,-3 33 36 0,0 0-36 16,-3-36 36-16,-10 0-36 0,13 36 38 0,0 0-38 16,-17-31 38-16,-3 13-38 0,20 18 33 0,0 0-33 0,-21-8 33 15,-4 16-33-15,25-8 27 0,0 0-27 0,-22 16 28 16,0 8-28-16,22-24 8 0,0 0-8 0,-16 24 8 15,6 1-8-15,-1-5-976 0</inkml:trace>
  <inkml:trace contextRef="#ctx0" brushRef="#br0" timeOffset="15423.73">28508 2501 113 0,'0'0'0'15,"0"0"0"-15,0 0 0 0,0 0 2 0,0 0-2 16,0 0 2-16,0 0-2 0,0 0 10 0,0 0-10 0,0 0 10 16,0 0-10-16,0 0 16 0,0 0-16 0,4 17 16 15,-4-17-16-15,0 0 14 0,0 0-14 0,0 0 14 16,0 7-14-16,0-7 14 0,0 0-14 0,0 0 15 15,0 9-15-15,0-9 13 0,0 0-13 0,0 0 13 16,0 0-13-16,0 0 11 0,0 0-11 0,0 0 12 16,5 5-12-16,-5-5 14 0,0 0-14 0,0 0 14 15,0 0-14-15,0 0 15 0,0 0-15 0,0 0 15 16,0 0-15-16,0 0 15 0,0 0-15 0,0 0 16 0,0 0-16 16,0 0 13-16,0 0-13 0,0 0 14 0,0 0-14 15,0 0 9-15,0 0-9 0,0 0 9 0,0 0-9 16,0 0 6-16,0 0-6 0,0 0 6 0,0 0-6 15,0 0 3-15,0 0-3 0,0 0 4 0,0 0-4 16,0 0 3-16,0 0-3 0,0 0 4 0,0 0-4 16,0 0 2-16,0 0-2 0,0 0 2 0,7 0-2 15,-7 0 2-15,0 0-2 0,0 0 3 0,0 0-3 16,0 0 5-16,0 0-5 0,0 0 5 0,0 0-5 0,0 0 7 16,0 0-7-16,-7 0 7 0,7 0-7 0,0 0 9 15,0 0-9-15,0 0 10 0,0 0-10 0,0 0 8 0,0 0-8 16,-7-2 8-16,7 2-8 0,0 0 11 0,0 0-11 15,0 0 11-15,0 0-11 0,0 0 14 0,0 0-14 16,-7-7 15-16,7 7-15 0,0 0 17 0,0 0-17 16,0 0 18-16,0 0-18 0,0 0 18 0,0 0-18 15,-7-3 18-15,7 3-18 0,0 0 17 0,0 0-17 0,0 0 18 16,0 0-18-16,0 0 8 0,0 0-8 0,-7-2 9 16,7 2-9-16,0 0 3 0,0 0-3 0,0 0 3 15,0 0-3-15,0 0 0 0,0 0 0 0,-7-7 1 16,7 7-1-16,0 0 0 0,0 0 0 0,0 0 0 15,0 0 0-15,0 0 0 0,0 0 0 0,-8-5 1 16,8 5-1-16,0 0 1 0,0 0-1 0,0 0 2 16,0 0-2-16,0 0 2 0,0 0-2 0,0 0 2 15,0 0-2-15,0 0 3 0,0 0-3 0,0 0 4 16,0 0-4-16,0 0 3 0,0 0-3 0,0 0 3 16,0 0-3-16,0 0 3 0,0 0-3 0,0 0 3 0,0 0-3 15,0 0 2-15,0 0-2 0,0 0 3 0,0 0-3 16,0 0 2-16,0 0-2 0,0 0 2 0,-1 8-2 15,1-8 2-15,0 0-2 0,0 0 2 0,0 0-2 16,0 0 2-16,0 0-2 0,1 13 2 0,-2-8-2 16,1-5 1-16,0 0-1 0,-4 7 2 0,1 1-2 15,3-8 0-15,0 0 0 0,-2 7 1 0,2 2-1 16,0-9 0-16,0 0 0 0,0 12 1 0,0 4-1 16,0-16 0-16,0 0 0 0,0 12 0 0,0 2 0 0,0-14 0 15,0 0 0-15,0 15 0 0,0 4 0 0,0-19 0 16,0 0 0-16,0 17 1 0,0-4-1 0,0-13 1 0,0 0-1 15,2 15 2-15,-1 1-2 0,-1-16 3 0,0 0-3 16,2 17 3-16,-2 2-3 0,0-19 4 0,0 0-4 16,0 21 4-16,0 0-4 0,0-21 6 0,0 0-6 15,0 24 7-15,0 0-7 0,0-24 7 0,0 0-7 0,-2 24 7 16,-1 4-7-16,3-28 7 0,0 0-7 0,-4 28 8 16,3-4-8-16,1-24 6 0,0 0-6 0,0 14 7 15,1-2-7-15,-1-12 5 0,0 0-5 0,2 10 6 16,2 2-6-16,-4-12 2 0,0 0-2 0,1 9 3 15,-1 3-3-15,0-12 2 0,0 0-2 0,0 9 2 16,0-1-2-16,0-8 1 0,0 0-1 0,0 7 1 16,0-7-1-16,0 0 0 0,0 0 0 0,4 9 1 15,-4 0-1-15,0-9 0 0,0 0 0 0,0 10 0 16,2 2 0-16,-2-12 0 0,0 0 0 0,1 9 0 16,3-4 0-16,-4-5 0 0,0 0 0 0,4 10 1 15,-1 2-1-15,-3-12 0 0,0 0 0 0,4 13 1 0,-3-5-1 16,-1-8 1-16,0 0-1 0,2 5 2 0,0 2-2 15,-2-7 2-15,0 0-2 0,0 0 2 0,5 12-2 16,-5-12 3-16,0 0-3 0,0 0 3 0,0 9-3 16,0-9 4-16,0 0-4 0,0 0 4 0,0 7-4 15,0-7 4-15,0 0-4 0,0 0 4 0,0 0-4 16,0 0 4-16,0 0-4 0,0 0 5 0,0 0-5 0,0 0 3 16,0 0-3-16,0 0 3 0,0 0-3 0,0 0 1 15,0 0-1-15,0 0 1 0,0 0-1 0,0 0 0 16,0 0 0-16,0 0 0 0,0 0 0 0,0 0 0 0,0 0 0 15,0 0 0-15,-5-7 0 0,5 7-1 0,0 0 1 16,0 0 0-16,-11-9 0 0,11 9-1 0,0 0 1 16,0 0 0-16,0 0 0 0,0 0 0 0,0 0 0 15,-7-12 0-15,4 5 0 0,3 7 0 0,0 0 0 16,-6-5 0-16,1-7 0 0,5 12 0 0,0 0 0 0,-3-12 0 16,1 0 0-16,2 12 0 0,0 0 0 0,-2-21 0 15,-1-3 0-15,3 24 0 0,0 0 0 0,-4-31 0 16,2 1 0-16,2 30-1 0,0 0 1 0,-2-34-1 15,1 1 1-15,1 33-2 0,0 0 2 0,0-33-1 16,1 9 1-16,-1 24-1 0,0 0 1 0,0-21-1 16,0-2 1-16,0 23-1 0,0 0 1 0,0-20 0 15,0 4 0-15,0 16-1 0,0 0 1 0,0-14 0 16,0-1 0-16,0 15 0 0,0 0 0 0,0-16 0 16,0 1 0-16,0 15 0 0,0 0 0 0,0-9 0 15,0 0 0-15,0 9 0 0,0 0 0 0,0-8 0 16,0-3 0-16,0 11 0 0,0 0 0 0,0-8 0 0,0-1 0 15,0 9 0-15,0 0 0 0,0-12 1 0,0 3-1 16,0 9 2-16,0 0-2 0,0-12 2 0,2 2-2 16,-2 10 4-16,0 0-4 0,2-9 4 0,-2 0-4 15,0 9 6-15,0 0-6 0,0-8 6 0,0 8-6 16,0 0 8-16,0 0-8 0,0-11 9 0,0 11-9 0,0 0 9 16,0 0-9-16,0 0 9 0,0-5-9 0,0 5 9 15,0 0-9-15,0 0 9 0,0-9-9 0,0 9 6 16,0 0-6-16,0-6 6 0,0-3-6 0,0 9 5 15,0 0-5-15,2-7 5 0,0 2-5 0,-2 5 4 0,0 0-4 16,1-9 4-16,1-1-4 0,-2 10 4 0,0 0-4 16,2-9 4-16,0 0-4 0,-2 9 3 0,0 0-3 15,1-8 4-15,1 1-4 0,-2 7 4 16,0 0-4-16,0-9 4 0,0 9-4 0,0 0 3 0,0 0-3 16,0-8 3-16,0 8-3 0,0 0 1 0,0 0-1 0,0 0 2 15,0 0-2-15,0 0 0 0,0 0 0 0,0 0 0 16,0 0 0-16,0 0-1 0,0 0 1 0,0 0 0 15,0 0 0-15,0 0-2 0,0 0 2 0,0 0-2 16,0 0 2-16,0 0-3 0,0 0 3 0,0 0-3 16,0 0 3-16,0 0-5 0,0 0 5 0,0 0-5 15,0 0 5-15,0 0-6 0,0 0 6 0,0 0-6 16,0 0 6-16,0 0-6 0,0 0 6 0,0 0-5 16,0 0 5-16,0 0-2 0,0 0 2 0,0 5-2 15,0-5 2-15,0 0-1 0,0 0 1 0,0 0-1 16,0 0 1-16,0 0 0 0,0 0 0 0,0 7 0 0,0-7 0 15,0 0 0-15,0 0 0 0,0 0 0 0,0 0 0 16,0 0 0-16,0 0 0 0,0 8 0 0,0-8 0 16,0 0 0-16,0 0 0 0,0 0 0 0,0 0 0 15,0 0-1-15,0 0 1 0,-7 6 0 0,7-6 0 16,0 0-2-16,0 0 2 0,-7 3-1 0,7-3 1 16,0 0-2-16,0 0 2 0,0 0-1 0,0 12 1 0,0-12-2 15,0 0 2-15,0 0-1 0,4 7 1 0,-4-7-1 16,0 0 1-16,0 0-1 0,0 0 1 0,0 0-3 15,0 0 3-15,10 9-2 0,1-4 2 0,-1 2-645 0</inkml:trace>
  <inkml:trace contextRef="#ctx0" brushRef="#br0" timeOffset="16945.16">28501 3027 180 0,'0'0'0'0,"0"0"0"0,2 15 0 16,-2-15 0-16,0 0 0 0,1 12 1 0,-2-6-1 16,1-6 2-16,0 0-2 0,0 0 2 0,-2 7-2 15,2-7 4-15,0 0-4 0,0 0 4 0,0 0-4 16,0 0 6-16,0 0-6 0,-9 8 6 0,9-8-6 0,0 0 8 15,0 0-8-15,0 0 8 0,0 0-8 0,0 0 12 16,0 0-12-16,0 0 12 0,0 0-12 0,0 0 8 16,0 0-8-16,0-8 9 0,0 8-9 0,0 0-137 0</inkml:trace>
  <inkml:trace contextRef="#ctx0" brushRef="#br0" timeOffset="18540.21">28360 3309 214 0,'0'0'0'0,"0"0"0"16,0 0 0-16,0 0 2 0,0 0-2 0,0 0 2 15,0 0-2-15,0 0 3 0,0 0-3 0,0 0 4 16,7 5-4-16,-7-5 9 0,0 0-9 0,0 0 9 16,-4 16-9-16,4-16 15 0,0 0-15 0,-3 12 15 0,1-4-15 15,2-8 18-15,0 0-18 0,-2 11 19 16,1 1-19-16,1-12 23 0,0 0-23 0,-2 14 24 16,-2 1-24-16,4-15 29 0,0 0-29 0,-5 21 30 0,-4 3-30 15,9-24 34-15,0 0-34 0,-9 28 34 0,2-4-34 16,7-24 37-16,0 0-37 0,-7 24 37 0,0-3-37 15,7-21 35-15,0 0-35 0,-5 21 36 0,3-2-36 16,2-19 28-16,0 0-28 0,0 17 29 0,4 2-29 16,-4-19 24-16,0 0-24 0,5 16 25 0,2-2-25 0,-7-14 17 15,0 0-17-15,7 15 17 0,2-8-17 0,-9-7 17 16,0 0-17-16,10 9 18 0,1-6-18 0,-11-3 11 16,0 0-11-16,9 6 12 0,-2-3-12 0,-7-3 7 0,0 0-7 15,0 0 7-15,12 0-7 0,-12 0 1 0,0 0-1 16,7 0 1-16,0 0-1 0,-7 0-1 0,0 0 1 15,0 0 0-15,9-3 0 0,0 3-572 0</inkml:trace>
  <inkml:trace contextRef="#ctx0" brushRef="#br0" timeOffset="19048.5">28317 3394 169 0,'0'0'0'15,"0"0"0"-15,0 0 0 0,0 0 3 0,0 0-3 16,0 0 4-16,0 0-4 0,0 0 13 0,0 0-13 16,11 0 13-16,-4 0-13 0,-7 0 19 0,0 0-19 0,7 0 19 15,2-4-19-15,-9 4 32 0,0 0-32 0,12 0 33 16,6 4-33-16,-18-4 40 0,0 0-40 0,16 0 40 16,-6 0-40-16,-10 0 35 0,0 0-35 0,7 0 35 15,1 0-35-15,-8 0 34 0,0 0-34 0,7 0 34 16,-7 0-34-16,0 0 20 0,0 0-20 0,8 0 21 15,-8 0-21-15,0 0 9 0,0 0-9 0,0 0 9 16,7 1-9-16,2 1-377 0</inkml:trace>
  <inkml:trace contextRef="#ctx0" brushRef="#br0" timeOffset="19444.3">28571 3475 147 0,'0'0'0'0,"0"0"0"15,8 0 0-15,-8 0 0 0,0 0 0 0,0 0 0 16,12 0 0-16,-12 0 2 0,0 0-2 0,0 0 2 15,0 0-2-15,0 0 4 0,0 0-4 0,3 9 4 16,-3-9-4-16,0 0 5 0,0 0-5 0,-8 3 5 16,-1 2-5-16,0 2-67 0</inkml:trace>
  <inkml:trace contextRef="#ctx0" brushRef="#br0" timeOffset="19705.93">28550 3565 225 0,'0'0'0'0,"0"0"0"0,7 7 0 0,-7-7 1 0,0 0-1 15,0 0 2-15,9 0-2 0,-9 0 3 0,0 0-3 16,0 0 4-16,0 0-4 0,0 0 5 0,0 0-5 16,7-4 6-16,-7 4-6 0,0 0-125 0</inkml:trace>
  <inkml:trace contextRef="#ctx0" brushRef="#br0" timeOffset="20174.13">28444 3511 236 0,'0'0'0'0,"0"0"0"0,11 4 0 0,-11-4 5 0,0 0-5 16,7 3 5-16,0-3-5 0,-7 0 14 0,0 0-14 16,11 0 15-16,3 0-15 0,-14 0 46 0,0 0-46 15,16 0 46-15,1 2-46 0,-17-2 58 0,0 0-58 0,16 3 59 16,-3 1-59-16,-13-4 52 0,0 0-52 0,8 0 52 16,-1 0-52-16,-7 0 35 0,0 0-35 0,0 0 35 15,13 0-35-15,-13 0 25 0,0 0-25 0,0 0 25 16,7 2-25-16,-7-2 14 0,0 0-14 0,0 0 15 15,0 0-15-15,0 0 8 0,0 0-8 0,-9 1 9 16,-5-1-9-16,0 0-506 0</inkml:trace>
  <inkml:trace contextRef="#ctx0" brushRef="#br0" timeOffset="20398.39">28439 3551 438 0,'0'0'0'0,"0"0"0"0,5 0 0 16,-5 0 3-16,0 0-3 0,0 0 3 0,11 0-3 15,-11 0 0-15,0 0 0 0,7 0 0 0,2 0 0 16,-9 0 6-16,0 0-6 0,11 0 6 0,-1 2-6 0,-10-2 13 16,0 0-13-16,12 7 13 0,3-2-13 0,-15-5 19 15,0 0-19-15,12 7 20 0,-3-4-20 0,-9-3 23 16,0 0-23-16,7 0 23 0,-7 0-23 0,0 0-366 0</inkml:trace>
  <inkml:trace contextRef="#ctx0" brushRef="#br0" timeOffset="22171.75">28487 3613 158 0,'0'0'0'0,"0"0"0"16,7-1 0-16,-7 1 13 0,0 0-13 0,0 0 13 15,10-4-13-15,-10 4 22 0,0 0-22 0,0 0 22 16,11 0-22-16,-11 0 13 0,0 0-13 0,7 0 14 16,2 0-14-16,-9 0 12 0,0 0-12 0,10 0 13 15,1 4-13-15,-11-4 9 0,0 0-9 0,11 1 9 16,-3 3-9-16,-8-4 11 0,0 0-11 0,8 0 11 16,-8 0-11-16,0 0 14 0,0 0-14 0,0 0 14 15,0 0-14-15,0 0 15 0,0 0-15 0,7 0 15 16,-7 0-15-16,0 0 16 0,0 0-16 0,-7 0 16 15,-1 0-16-15,8 0 20 0,0 0-20 0,-8 3 20 0,-3 1-20 16,11-4 24-16,0 0-24 0,-11 0 24 0,3 0-24 16,8 0 27-16,0 0-27 0,-11 0 28 0,-1 0-28 15,12 0 20-15,0 0-20 0,-14 2 20 0,1-4-20 16,13 2 11-16,0 0-11 0,-10-4 11 0,1 1-11 16,9 3 6-16,0 0-6 0,-7 0 7 0,7 0-7 15,0 0 4-15,0 0-4 0,-11 3 5 0,11-3-5 16,0 0 4-16,0 0-4 0,-5 4 5 0,5-4-5 15,0 0 3-15,0 0-3 0,0 0 4 0,-7 0-4 0,7 0 3 16,0 0-3-16,0 0 4 0,0 0-4 0,0 0 6 0,0 0-6 16,0 0 6-16,7 0-6 0,-7 0 8 0,0 0-8 15,0 0 8-15,7 5-8 0,-7-5 8 0,0 0-8 16,7 0 9-16,2 0-9 0,-9 0 10 0,0 0-10 16,9 0 10-16,0-3-10 0,-9 3 10 0,0 0-10 15,8-2 10-15,3 2-10 0,-11 0 13 0,0 0-13 16,9 0 13-16,-2 0-13 0,-7 0 14 0,0 0-14 0,7 0 14 15,0 0-14-15,-7 0 15 0,0 0-15 0,7 0 15 16,0 0-15-16,-7 0 15 0,0 0-15 0,7 0 16 16,-7 0-16-16,0 0 15 0,0 0-15 0,11 0 16 15,-11 0-16-15,0 0 16 0,0 0-16 0,8 0 16 16,-8 0-16-16,0 0 14 0,0 0-14 0,0 0 14 16,0 0-14-16,0 0 12 0,0 0-12 0,0 8 13 15,-8-8-13-15,8 0 9 0,0 0-9 0,-11 0 10 16,0 0-10-16,11 0 6 0,0 0-6 0,-8 4 6 15,-1 1-6-15,9-5 3 0,0 0-3 0,-9 7 3 0,2-2-3 16,0-1-700-16</inkml:trace>
  <inkml:trace contextRef="#ctx0" brushRef="#br0" timeOffset="23055.73">28746 3317 169 0,'0'0'0'0,"0"0"0"15,0 0 0-15,0 0 6 0,0 0-6 0,0 0 6 16,0-8-6-16,0 8 13 0,0 0-13 0,0 0 13 0,0 0-13 16,0 0 16-16,0 0-16 0,0 0 17 0,0 0-17 15,0 0 15-15,0 0-15 0,0 0 16 0,0 0-16 16,0 0 17-16,0 0-17 0,0 0 18 0,0 0-18 16,0 0 17-16,0 0-17 0,0 0 17 0,0 0-17 15,0 0 26-15,0 0-26 0,2 12 26 0,-7 4-26 16,5-16 31-16,0 0-31 0,-9 22 32 0,-4 6-32 15,13-28 36-15,0 0-36 0,-14 31 36 0,2-3-36 16,12-28 27-16,0 0-27 0,-12 29 27 0,-1-1-27 0,13-28 25 16,0 0-25-16,-10 24 26 0,-1-9-26 0,11-15 22 0,0 0-22 15,-9 18 23-15,4-10-23 0,5-8 22 0,0 0-22 16,0 7 22-16,7-1-22 0,-7-6 18 0,0 0-18 16,7 3 18-16,0 0-18 0,-7-3 15 0,0 0-15 15,7 2 16-15,2 2-16 0,-9-4 8 0,0 0-8 16,11 0 8-16,3 3-8 0,-14-3 5 0,0 0-5 0,14 0 5 15,2-3-5-15,-16 3 4 0,0 0-4 0,17-4 5 16,3 2-5-16,-20 2 3 0,0 0-3 0,17-3 3 16,-8 0-3-16,-9 3 3 0,0 0-3 0,0 0 3 15,9-6-3-15,-9 6 8 0,0 0-8 0,0 0 9 16,0 0-9-16,0 0 16 0,0 0-16 0,0 0 17 16,9-3-17-16,-9 3 20 0,0 0-20 0,0 0 20 15,7-5-20-15,-7 5 23 0,0 0-23 0,0 0 23 16,0 0-23-16,0 0 21 0,0 0-21 0,0 0 22 15,-7-4-22-15,7 4 17 0,0 0-17 0,0 0 18 0,-9 12-18 16,9-12 16-16,0 0-16 0,-11 9 17 16,-1 3-17-16,12-12 14 0,0 0-14 0,-14 16 14 0,0 4-14 15,14-20 14-15,0 0-14 0,-11 25 15 0,2 4-15 16,9-29 11-16,0 0-11 0,-7 36 11 0,2 4-11 16,5-40 7-16,0 0-7 0,-2 37 7 0,2-10-7 15,0-27 3-15,0 0-3 0,4 18 4 0,1-8-4 16,-5-10 0-16,0 0 0 0,0 0 1 0,9-4-1 15,-9 4 0-15,0 0 0 0,9-15 0 0,10-21 0 0,1-1-828 16</inkml:trace>
  <inkml:trace contextRef="#ctx0" brushRef="#br0" timeOffset="24106.31">28310 3420 214 0,'0'0'0'0,"0"0"0"16,16-2 0-16,-16 2 8 0,0 0-8 0,11-4 8 15,-4 4-8-15,-7 0 8 0,0 0-8 0,0 0 9 16,11 0-9-16,-11 0 13 0,0 0-13 0,0 0 14 15,12-8-14-15,-12 8 14 0,0 0-14 0,7 0 15 16,0 0-15-16,-7 0 26 0,0 0-26 0,7 0 26 16,0-4-26-16,-7 4 29 0,0 0-29 0,7 0 30 0,0 0-30 15,-7 0 26-15,0 0-26 0,7 0 27 0,0 0-27 16,-7 0 28-16,0 0-28 0,0 0 29 0,9 0-29 16,-9 0 19-16,0 0-19 0,0 0 20 0,0 0-20 15,0 0 14-15,0 0-14 0,0 0 14 0,0 0-14 16,0 0 10-16,0 0-10 0,0 0 10 0,0 0-10 15,0 0 7-15,0 0-7 0,0 0 8 0,0 0-8 16,0 0 7-16,0 0-7 0,-12 4 7 0,-1-1-7 0,13-3 6 16,0 0-6-16,-14 2 6 0,0 5-6 0,14-7 6 15,0 0-6-15,-14 9 6 0,-2 3-6 0,16-12 1 16,0 0-1-16,-17 12 1 0,1 0-1 0,16-12 0 0,0 0 0 16,-14 7 0-16,5-2 0 0,9-5 0 0,0 0 0 15,-9 0 0-15,2 3 0 0,7-3 0 0,0 0 0 16,0 0 0-16,-9 0 0 0,9 0 0 0,0 0 0 15,0 0 0-15,0 0 0 0,0 0 0 0,0 0 0 16,0 0 0-16,0 0 0 0,0 0 0 0,0 0 0 16,0 0 1-16,0 0-1 0,0 0 1 0,0 0-1 0,7 0 1 15,-7 0-1-15,0 0 2 0,0 0-2 0,0 0 3 16,9-3-3-16,-9 3 3 0,0 0-3 0,0 0 4 16,16-12-4-16,-16 12 6 0,0 0-6 0,21-12 7 15,11-9-7-15,-32 21 9 0,0 0-9 0,28-21 9 16,-12 9-9-16,-16 12 9 0,0 0-9 0,9-3 10 15,-9 3-10-15,0 0 8 0,0 0-8 0,8-4 8 16,-8 4-8-16,0 0 8 0,0 0-8 0,0 0 8 16,8-7-8-16,-8 7 5 0,0 0-5 0,0 0 5 15,7-1-5-15,-7 1 2 0,0 0-2 0,0 0 3 0,0 0-3 16,0 0 0-16,0 0 0 0,0 0 1 0,-7 0-1 16,-1 1-525-16</inkml:trace>
  <inkml:trace contextRef="#ctx0" brushRef="#br0" timeOffset="42815.7">29028 2805 180 0,'0'0'0'0,"0"0"0"0,-1-24 0 0,1 24 2 16,0 0-2-16,-4-17 2 0,2 1-2 0,2 16 13 16,0 0-13-16,0-12 14 0,0-4-14 0,0 16 27 15,0 0-27-15,0-13 27 0,0 0-27 0,0 13 40 16,0 0-40-16,0-15 41 0,0-4-41 0,0 19 33 0,0 0-33 15,0-14 34-15,0 4-34 0,0 10 27 0,0 0-27 16,0-9 28-16,0-3-28 0,0 12 23 0,0 0-23 16,0-9 24-16,0-3-24 0,0 12 25 0,0 0-25 15,0-9 25-15,0-1-25 0,0 10 22 0,0 0-22 16,0-5 23-16,0 5-23 0,0 0 18 0,0 0-18 0,0-9 18 16,0 9-18-16,0 0 15 0,0 0-15 0,4-10 16 15,-4 10-16-15,0 0 13 0,0 0-13 0,0 0 13 16,0 0-13-16,0 0 5 0,0 0-5 0,7-5 6 15,-7 5-6-15,0 0 4 0,0 0-4 0,0 0 4 16,0 0-4-16,0 0 0 0,0 0 0 0,9-4 1 16,-9 4-1-16,0 0 0 0,0 0 0 0,7-5 0 15,-7 5 0-15,0 0-1 0,0 0 1 0,12 0 0 16,-3-3 0-16,-9 3-1 0,0 0 1 0,10 0-1 16,-1 0 1-16,-9 0-1 0,0 0 1 0,7 0 0 0,-7 0 0 15,0 0-1-15,0 0 1 0,9 0 0 0,-9 0 0 16,0 0 0-16,0 0 0 0,9 12 0 0,-2-4 0 15,-7-8 0-15,0 0 0 0,7 7 0 16,0-2 0-16,-7-5 0 0,0 0 0 0,7 7 0 0,2 5 0 16,-9-12 0-16,0 0 0 0,11 14 0 0,-3 2 0 15,-8-16-1-15,0 0 1 0,7 15 0 0,1 1 0 16,-8-16 0-16,0 0 0 0,7 12 0 0,-2 2 0 0,-5-14 0 16,0 0 0-16,3 16 0 0,1-4 0 0,-4-12 0 15,0 0 0-15,3 7 0 0,1 5 0 0,-4-12 0 16,0 0 0-16,4 8 0 0,-3 4 0 0,-1-12 0 0,0 0 0 15,2 9 0-15,0 0 0 0,-2-9-1 0,0 0 1 16,3 10 0-16,1 4 0 0,-4-14-1 0,0 0 1 16,2 16 0-16,-4-1 0 0,2-15 0 0,0 0 0 15,-2 12 0-15,2 4 0 0,0-16 1 0,0 0-1 0,0 17 1 16,0 7-1-16,0-24 2 0,0 0-2 0,2 25 3 16,0-6-3-16,-2-19 2 0,0 0-2 0,1 13 3 15,3 3-3-15,-4-16 0 0,0 0 0 0,2 12 1 16,-4-3-1-16,2-9 0 0,0 0 0 0,-2 10 0 15,2-5 0-15,0-5 0 0,0 0 0 0,0 7 0 16,0 2 0-16,0-9-1 0,0 0 1 0,0 12-1 16,-3-3 1-16,3-9-1 0,0 0 1 0,-4 8 0 15,4-1 0-15,0-7-1 0,0 0 1 0,0 9 0 16,-3-6 0-16,3-3-1 0,0 0 1 0,0 0 0 16,-9 13 0-16,9-13-2 0,0 0 2 0,0 0-1 0,-9 12 1 15,9-12-4-15,0 0 4 0,-7 5-4 0,7-5 4 16,0 0-7-16,0 0 7 0,-4 10-7 0,4-10 7 15,0 0-8-15,0 0 8 0,-7 9-7 0,2 0 7 16,5-9-6-16,0 0 6 0,-4 12-5 0,1-5 5 16,3-7-2-16,0 0 2 0,0 0-2 0,-7 8 2 15,7-8 0-15,0 0 0 0,0 0 0 0,-7 9 0 0,7-9 0 16,0 0 0-16,0 0 0 0,-7 3 0 0,7-3 2 16,0 0-2-16,0 0 3 0,-14 4-3 0,14-4 4 15,0 0-4-15,-7 2 5 0,7-2-5 0,0 0 2 16,0 0-2-16,-9 3 3 0,9-3-3 0,0 0 1 0,0 0-1 15,-7 3 1-15,7-3-1 0,0 0 0 0,0 0 0 16,0 0 1-16,-7-8-1 0,7 8 1 0,0 0-1 16,0 0 2-16,-9-12-2 0,9 12 2 0,0 0-2 15,-5-16 2-15,1 1-2 0,4 15 2 0,0 0-2 0,-3-21 2 16,-3-3-2-16,6 24 0 0,0 0 0 0,-7-25 1 16,2 1-1-16,5 24 0 0,0 0 0 0,-4-21 0 15,3 2 0-15,1 19-1 0,0 0 1 0,0-20 0 16,3-8 0-16,-3 28-2 0,0 0 2 0,4-24-1 15,-1 3 1-15,-3 21-2 0,0 0 2 0,4-16-2 16,-3 4 2-16,-1 12-6 0,0 0 6 0,4-15-6 16,3-3 6-16,0-1-452 0</inkml:trace>
  <inkml:trace contextRef="#ctx0" brushRef="#br0" timeOffset="44255.2">29000 2385 315 0,'0'0'0'0,"-2"-12"0"0,-1-9 0 15,3 21 1-15,0 0-1 0,-2-24 1 0,0-4-1 0,2 28 2 16,0 0-2-16,2-33 3 0,2-3-3 0,-4 36 30 15,0 0-30-15,7-44 30 0,1-4-30 0,-8 48 51 0,0 0-51 16,11-45 51-16,-2 5-51 0,-9 40 50 16,0 0-50-16,7-29 51 0,-4 5-51 0,-3 24 48 0,0 0-48 15,4-21 49-15,-1 2-49 0,-3 19 35 0,0 0-35 16,4-12 35-16,-2-1-35 0,-2 13 25 0,0 0-25 16,0-8 25-16,0 8-25 0,0 0 14 0,0 0-14 0,0 0 15 15,0 0-15-15,0 0-564 0</inkml:trace>
  <inkml:trace contextRef="#ctx0" brushRef="#br0" timeOffset="44648.46">28945 2155 315 0,'0'0'0'0,"2"-9"0"0,3-10 0 16,-5 19 2-16,0 0-2 0,9-33 2 0,4-21-2 15,-13 54 3-15,0 0-3 0,14-52 4 0,-5 20-4 0,-9 32 20 16,0 0-20-16,7-23 20 0,0 6-20 0,-7 17 40 15,0 0-40-15,7-16 40 0,0 1-40 0,-7 15 47 16,0 0-47-16,5-14 47 0,-3 7-47 0,-2 7 40 16,0 0-40-16,0 0 40 0,7-9-40 0,-7 9 31 0,0 0-31 15,0 0 32-15,10 21-32 0,-10-21 28 0,0 0-28 16,4 19 28-16,-4 10-28 0,0-29 23 0,0 0-23 16,0 37 23-16,0-1-23 0,0-36 18 0,0 0-18 15,4 36 19-15,1-4-19 0,-5-32 15 0,0 0-15 0,5 24 16 16,0-3-16-16,1-1-580 0</inkml:trace>
  <inkml:trace contextRef="#ctx0" brushRef="#br0" timeOffset="44980.55">29198 1706 236 0,'0'0'0'0,"0"0"0"0,-7 12 0 15,7-12 9-15,0 0-9 0,-11 16 9 0,-3 8-9 16,14-24 16-16,0 0-16 0,-14 21 17 0,3-2-17 16,11-19 20-16,0 0-20 0,-3 17 20 0,3 8-20 15,0-25 19-15,0 0-19 0,3 27 20 0,1 1-20 0,-4-28 20 16,0 0-20-16,5 29 21 0,6-1-21 15,-11-28 19-15,0 0-19 0,12 24 19 0,2 1-19 0,-14-25 20 16,0 0-20-16,14 24 21 0,2-7-21 0,-16-17 21 16,0 0-21-16,16 10 22 0,-7-8-22 0,-9-2 30 15,0 0-30-15,7-2 30 0,-2-4-30 0,-5 6 17 0,0 0-17 16,9-18 17-16,3-18-17 0,1 1-408 0</inkml:trace>
  <inkml:trace contextRef="#ctx0" brushRef="#br0" timeOffset="45156.64">29191 1907 247 0,'0'0'0'0,"0"0"0"16,7-3 0-16,-7 3 4 0,0 0-4 0,0 0 4 15,10-4-4-15,-10 4 2 0,0 0-2 0,0 0 2 16,11 0-2-16,-11 0 0 0,0 0 0 0,7-5 0 15,0 2 0-15,-2-4-135 0</inkml:trace>
  <inkml:trace contextRef="#ctx0" brushRef="#br0" timeOffset="45440.96">29494 1776 247 0,'0'0'0'15,"0"0"0"-15,11-2 0 0,-11 2-2 0,0 0 2 16,10-4-1-16,1 4 1 0,-11 0 1 0,0 0-1 0,10 0 1 15,-1 4-1-15,-9-4 8 0,0 0-8 0,7 8 8 16,0 1-8-16,-7-9 7 0,0 0-7 0,2 16 7 16,-9-1-7-16,0 3-147 0</inkml:trace>
  <inkml:trace contextRef="#ctx0" brushRef="#br0" timeOffset="45613.74">29480 1956 359 0,'0'0'0'0,"0"0"0"15,7 0 0-15,-7 0 5 0,0 0-5 0,0 0 6 16,12 0-6-16,-12 0 15 0,0 0-15 0,7-4 16 0,6 1-16 16,-13 3 22-16,0 0-22 0,17-6 23 0,3-1-23 15,-20 7 18-15,0 0-18 0,19-5 19 0,-3-5-19 16,-16 10 10-16,0 0-10 0,12-9 10 0,-5 4-10 16,0 2-318-16</inkml:trace>
  <inkml:trace contextRef="#ctx0" brushRef="#br0" timeOffset="45998.52">29598 1698 494 0,'0'0'0'15,"12"-4"0"-15,18-8 0 0,-30 12-2 0,0 0 2 0,30-12-1 16,-8 3 1-16,-22 9-4 0,0 0 4 0,19-8-3 16,6-4 3-16,-25 12 1 0,0 0-1 0,23-13 1 15,-13 7-1-15,-10 6 4 0,0 0-4 0,9-4 5 16,0 2-5-16,-9 2 10 0,0 0-10 0,10-3 10 16,3 3-10-16,-13 0 12 0,0 0-12 0,12 3 12 15,-1 6-12-15,-11-9 21 0,0 0-21 0,5 16 22 16,-5 4-22-16,0-20 26 0,0 0-26 0,-2 28 26 15,-1 1-26-15,3-29 29 0,0 0-29 0,-4 37 29 16,-1 3-29-16,5-40 28 0,0 0-28 0,-7 41 28 16,0 8-28-16,7-49 24 0,0 0-24 0,-6 51 24 0,3-2-24 15,3-49 21-15,0 0-21 0,-2 43 22 0,0-17-22 16,2-26 19-16,0 0-19 0,-1 16 20 0,1-16-20 16,0 0 12-16,0 0-12 0,-9-4 13 0,5-20-13 15,1 0-618-15</inkml:trace>
  <inkml:trace contextRef="#ctx0" brushRef="#br0" timeOffset="46192.8">29727 1791 505 0,'0'0'0'16,"0"0"0"-16,12 7 0 0,-12-7 4 0,0 0-4 15,14 5 4-15,0-1-4 0,-14-4 10 0,0 0-10 16,15 0 10-16,-3-4-10 0,-12 4 10 0,0 0-10 15,10 0 10-15,-3-3-10 0,-7 3 7 0,0 0-7 0,0 0 7 16,9-5-7-16,-9 5 4 0,0 0-4 0,0 0 5 16,11-4-5-16,-1-1-372 0</inkml:trace>
  <inkml:trace contextRef="#ctx0" brushRef="#br0" timeOffset="46672.51">29409 1776 225 0,'0'0'0'0,"0"0"0"16,0 0 0-16,0 0 1 0,0 0-1 0,11-2 1 15,-1 2-1-15,-10 0 4 0,0 0-4 0,13-4 5 16,-1 1-5-16,-12 3 19 0,0 0-19 0,14-5 19 16,6-2-19-16,-20 7 28 0,0 0-28 0,17 0 28 15,-1 3-28-15,-16-3 32 0,0 0-32 0,11 4 32 16,-6 4-32-16,-5-8 22 0,0 0-22 0,2 12 23 15,-4-3-23-15,2-9 14 0,0 0-14 0,-5 7 14 16,-2-2-14-16,0-1-291 0</inkml:trace>
  <inkml:trace contextRef="#ctx0" brushRef="#br0" timeOffset="46930.71">29438 1919 236 0,'0'0'0'0,"0"0"0"0,14-10 0 0,-14 10 0 16,0 0 0-16,8-5 0 0,-8 5 0 0,0 0 0 16,0 0 0-16,15-7 0 0,4-5 0 0,-19 12 0 0,0 0 0 15,16-9 1-15,-7 4-1 0,-9 5 13 0,0 0-13 16,7-4 14-16,0 4-14 0,-7 0 27 0,0 0-27 15,9-7 28-15,3 2-28 0,-12 5 33 0,0 0-33 16,14-7 34-16,2 6-34 0,0-3-230 0</inkml:trace>
  <inkml:trace contextRef="#ctx0" brushRef="#br0" timeOffset="48162.73">29275 1791 259 0,'0'0'0'16,"0"0"0"-16,20-9 0 0,-20 9 11 0,0 0-11 0,14-3 11 15,-4-2-11-15,-10 5 32 0,0 0-32 0,7 0 32 16,-7 0-32-16,0 0 30 0,0 0-30 16,7-7 30-16,-7 7-30 0,0 0 19 0,0 0-19 0,0 0 20 15,0 12-20-15,0-12 11 0,0 0-11 0,-3 7 12 16,-6-2-12-16,9-5 6 0,0 0-6 0,-9 7 7 15,9-7-7-15,0 0 4 0,0 0-4 0,-10 9 4 16,-1-6-4-16,11-3 2 0,0 0-2 0,-14 2 2 16,0 1-2-16,14-3 0 0,0 0 0 0,-14 0 1 15,0 4-1-15,14-4 0 0,0 0 0 0,-14 0 1 0,-6 5-1 16,20-5 1-16,0 0-1 0,-19 7 1 16,1-2-1-16,18-5 3 0,0 0-3 0,-16 7 3 0,0-3-3 15,16-4 4-15,0 0-4 0,-15 1 4 0,0 6-4 16,15-7 3-16,0 0-3 0,-10 5 3 0,3 2-3 15,7-7 1-15,0 0-1 0,0 0 1 0,0 0-1 16,0 0 0-16,0 0 0 0,-7 0 0 0,7 0 0 16,0 0 0-16,0 0 0 0,0 0 0 0,0 0 0 0,0 0 0 15,0 0 0-15,0 0 0 0,0 0 0 0,0 0 0 16,0 0 0-16,0 0 0 0,0 0 0 0,0 0 0 16,0 0 0-16,0 0 0 0,0 0 0 0,0 0 0 15,0 0 0-15,0 0 0 0,0 0 0 0,0 0 0 16,0 0 0-16,0 0 1 0,0 0-1 0,0 0 0 0,0 0 0 15,7-3 1-15,0-1-1 0,-7 4 0 0,0 0 0 16,7-1 1-16,-7 1-1 0,0 0 0 0,0 0 0 16,12-4 1-16,-1 1-1 0,-11 3 0 0,0 0 0 15,14-4 0-15,2 3 0 0,-16 1 4 0,0 0-4 16,17-4 4-16,-1 1-4 0,-16 3 9 0,0 0-9 0,14-6 10 16,-1 3-10-16,-13 3 11 0,0 0-11 0,12 0 11 15,0-4-11-15,-12 4 11 0,0 0-11 0,13 0 12 16,-4 0-12-16,-9 0 6 0,0 0-6 0,7 0 7 15,0 0-7-15,0 0-396 0</inkml:trace>
  <inkml:trace contextRef="#ctx0" brushRef="#br0" timeOffset="53756.96">29078 2307 259 0,'0'0'0'15,"0"0"0"-15,0 0 0 0,0 0 2 0,0 0-2 0,0 0 2 16,0 0-2-16,0 0 6 0,0 0-6 0,0 0 6 16,0 0-6-16,0 0 9 0,0 0-9 0,0 0 10 15,0 0-10-15,0 0 26 0,0 0-26 0,17 12 26 16,-4-12-26-16,-13 0 16 0,0 0-16 0,16 0 17 15,3 0-17-15,-19 0 25 0,0 0-25 0,26 0 26 16,8-4-26-16,-34 4 37 0,0 0-37 0,32-3 37 16,-8-2-37-16,-24 5 42 0,0 0-42 0,25-4 42 15,0 1-42-15,-25 3 36 0,0 0-36 0,28-4 37 0,0 3-37 16,-28 1 32-16,0 0-32 0,28-7 32 16,1 2-32-16,-29 5 26 0,0 0-26 0,30-7 26 0,1 3-26 15,-31 4 32-15,0 0-32 0,29-2 33 0,-8 2-33 16,-21 0 22-16,0 0-22 0,17-3 22 0,3 3-22 15,-20 0 18-15,0 0-18 0,21 3 18 0,0 3-18 16,-21-6 13-16,0 0-13 0,18 8 13 0,-8 3-13 16,-10-11 12-16,0 0-12 0,7 8 13 0,-3 1-13 15,-4-9 13-15,0 0-13 0,2 7 13 0,-2-2-13 0,0-5 10 16,0 0-10-16,0 0 11 0,2 12-11 0,-2-12 8 16,0 0-8-16,0 0 8 0,0 0-8 0,0 0 5 15,0 0-5-15,0 0 6 0,0 0-6 0,0 0-726 16</inkml:trace>
  <inkml:trace contextRef="#ctx0" brushRef="#br0" timeOffset="54493.97">29430 2149 91 0,'0'0'0'15,"0"0"0"-15,-5-7 0 0,5 7 3 0,0 0-3 0,0 0 3 16,0 0-3-16,0 0 9 0,0 0-9 0,0 0 10 16,0 0-10-16,0 0 8 0,0 0-8 0,0 0 8 15,0 0-8-15,0 0 12 0,0 0-12 0,0 0 12 16,0 0-12-16,0 0 15 0,0 0-15 0,4 9 15 15,-3-2-15-15,-1-7 32 0,0 0-32 0,4 9 32 16,1-2-32-16,-5-7 44 0,0 0-44 0,11 5 44 16,3 2-44-16,-14-7 44 0,0 0-44 0,16 8 44 15,3 4-44-15,-19-12 40 0,0 0-40 0,20 16 41 16,3-4-41-16,-23-12 50 0,0 0-50 0,19 12 50 16,-8-3-50-16,-11-9 49 0,0 0-49 0,7 9 49 0,-2-3-49 15,-5-6 45-15,0 0-45 0,0 0 46 0,9 9-46 16,-9-9 31-16,0 0-31 0,0 0 32 0,0 0-32 15,0 0 20-15,0 0-20 0,0 0 21 0,0 0-21 16,0 0 16-16,0 0-16 0,0 0 16 0,0 0-16 16,0 0 13-16,0 0-13 0,0 0 13 0,0 0-13 15,0 0 17-15,0 0-17 0,-9 4 17 0,0-4-17 16,9 0 17-16,0 0-17 0,-12 8 17 0,-4 4-17 0,16-12 10 16,0 0-10-16,-16 16 10 0,5 8-10 0,1 0-725 15</inkml:trace>
  <inkml:trace contextRef="#ctx0" brushRef="#br0" timeOffset="55726.76">29275 2198 169 0,'0'0'0'0,"0"0"0"0,0 0 0 15,0 0 3-15,0 0-3 0,0 0 4 0,0 0-4 16,0 0 3-16,0 0-3 0,0 0 4 0,-12 0-4 16,12 0 22-16,0 0-22 0,-12 5 22 0,1-2-22 0,11-3 33 15,0 0-33-15,-7 0 34 0,-4 4-34 0,11-4 38 16,0 0-38-16,-10 5 39 0,1 2-39 0,9-7 35 15,0 0-35-15,-7 2 35 0,7-2-35 0,0 0 34 16,0 0-34-16,-11 7 34 0,11-7-34 0,0 0 32 0,0 0-32 16,-12 0 33-16,5 0-33 0,7 0 27 0,0 0-27 15,-7 0 27-15,0 3-27 0,7-3 21 0,0 0-21 16,-7 5 21-16,0-1-21 0,7-4 21 0,0 0-21 16,-7 3 21-16,-2-1-21 0,9-2 15 0,0 0-15 0,-13 3 15 15,-1 1-15-15,14-4 13 0,0 0-13 0,-12 3 13 16,3 3-13-16,9-6 8 0,0 0-8 0,-5 6 8 15,5-6-8-15,0 0 7 0,0 0-7 0,-2 9 8 16,2-9-8-16,0 0 5 0,0 0-5 0,0 9 5 16,0-9-5-16,0 0 4 0,0 0-4 0,0 0 4 15,2 7-4-15,-2-7 3 0,0 0-3 0,0 0 3 16,0 0-3-16,0 0 3 0,0 0-3 0,0 0 4 16,0 0-4-16,0 0 5 0,0 0-5 0,0 0 5 15,0 5-5-15,0-5 7 0,0 0-7 0,0 0 7 16,0 0-7-16,0 0 9 0,0 0-9 0,0 0 9 0,-4 7-9 15,4-7 9-15,0 0-9 0,0 0 10 0,0 0-10 16,0 0 11-16,0 0-11 0,0 0 11 0,7 2-11 16,-7-2 10-16,0 0-10 0,0 0 11 0,7-2-11 15,-7 2 10-15,0 0-10 0,0 0 10 0,11-4-10 16,-11 4 9-16,0 0-9 0,7-3 10 0,0 3-10 16,-7 0 9-16,0 0-9 0,9-4 10 0,2 4-10 15,-11 0 9-15,0 0-9 0,12 4 9 0,4-1-9 0,-16-3 7 16,0 0-7-16,19 4 7 0,2 4-7 0,-21-8 2 15,0 0-2-15,22 13 2 0,-5-1-2 0,-17-12 0 0,0 0 0 16,11 12 0-16,-1-9 0 0,-10-3 0 16,0 0 0-16,9 5 0 0,-2-5 0 0,-7 0-1 0,0 0 1 15,0 0-1-15,9 0 1 0,-9 0-2 0,0 0 2 16,0 0-2-16,9 0 2 0,0-3-707 0</inkml:trace>
  <inkml:trace contextRef="#ctx0" brushRef="#br0" timeOffset="56976.73">29612 2279 91 0,'0'0'0'0,"0"0"0"0,0 0 0 0,0 0 0 0,0 0 0 16,-2 9 1-16,2-9-1 0,0 0 8 0,0 0-8 16,-8 0 9-16,8 0-9 0,0 0 21 0,0 0-21 15,-13 0 21-15,3-4-21 0,10 4 33 0,0 0-33 0,-13 0 34 16,-3 4-34-16,16-4 36 0,0 0-36 0,-15 3 36 15,0 1-36-15,15-4 32 0,0 0-32 0,-12 8 32 16,2 4-32-16,10-12 26 0,0 0-26 0,-15 13 27 16,-2 2-27-16,17-15 22 0,0 0-22 0,-16 17 23 15,0 4-23-15,16-21 9 0,0 0-9 0,-12 23 9 16,5 1-9-16,0 0-293 0</inkml:trace>
  <inkml:trace contextRef="#ctx0" brushRef="#br0" timeOffset="57777.74">29071 2279 102 0,'0'0'0'0,"0"0"0"0,0 0 0 0,0 0 4 0,0 0-4 15,-9 4 5-15,5 1-5 0,4-5 11 0,0 0-11 16,0 0 11-16,2 7-11 0,-2-7 11 0,0 0-11 15,0 0 12-15,14 0-12 0,-14 0 13 0,0 0-13 0,11 0 14 16,1 0-14-16,-12 0 10 0,0 0-10 0,16 1 11 16,5 6-11-16,-21-7 8 0,0 0-8 0,27 9 8 15,4 0-8-15,-31-9 22 0,0 0-22 0,30 15 23 16,-8 4-23-16,-22-19 33 0,0 0-33 0,17 21 33 16,-4-5-33-16,-13-16 35 0,0 0-35 0,10 13 35 15,-3 0-35-15,-7-13 22 0,0 0-22 0,5 10 22 16,2-5-22-16,1-1-274 0</inkml:trace>
  <inkml:trace contextRef="#ctx0" brushRef="#br0" timeOffset="58659.75">29466 2369 191 0,'0'0'0'16,"9"7"0"-16,10 5 0 0,-19-12 0 0,0 0 0 0,25 12 0 15,6 0 0-15,-31-12 0 0,0 0 0 0,37 9 1 16,6-5-1-16,-43-4 2 0,0 0-2 0,40 0 3 16,-8-4-3-16,-32 4 14 0,0 0-14 0,34-5 14 15,6-2-14-15,-40 7 55 0,0 0-55 0,48-17 56 16,-1-8-56-16,-47 25 73 0,0 0-73 0,53-31 74 15,9-2-74-15,-62 33 81 0,0 0-81 0,58-36 81 16,-3 0-81-16,-55 36 82 0,0 0-82 0,48-33 82 16,-10 2-82-16,-38 31 64 0,0 0-64 0,34-30 64 15,-8 6-64-15,-26 24 89 0,0 0-89 0,20-22 90 0,-11 9-90 16,-9 13 78-16,0 0-78 0,5-5 79 0,-5 5-79 16,0 0 63-16,0 0-63 0,7-3 64 0,-7 3-64 15,0 0 46-15,0 0-46 0,7-4 46 0,-7 4-46 16,0 0 28-16,0 0-28 0,7 16 28 0,-12 5-28 15,1 1-1101-15</inkml:trace>
  <inkml:trace contextRef="#ctx0" brushRef="#br0" timeOffset="59079.26">30233 2046 259 0,'0'0'0'0,"0"0"0"15,11-6 0-15,-11 6 36 0,0 0-36 0,10 0 37 16,4-3-37-16,-14 3 40 0,0 0-40 0,25-4 40 16,12-8-40-16,-37 12 24 0,0 0-24 0,42-5 24 15,-1 5-24-15,-41 0 43 0,0 0-43 0,37 5 44 16,-5 7-44-16,-32-12 43 0,0 0-43 0,19 19 44 0,-12 6-44 16,-7-25 45-16,0 0-45 0,0 29 46 0,-5 2-46 15,5-31 44-15,0 0-44 0,-14 33 45 0,-11-3-45 16,25-30 39-16,0 0-39 0,-28 34 40 0,0-1-40 15,28-33 36-15,0 0-36 0,-27 33 37 0,3-2-37 16,24-31 31-16,0 0-31 0,-22 24 32 0,8-3-32 16,14-21 8-16,0 0-8 0,-7 16 8 0,7-4-8 0,0-4-724 15</inkml:trace>
  <inkml:trace contextRef="#ctx0" brushRef="#br0" timeOffset="59720.11">30134 2037 147 0,'0'0'0'0,"0"0"0"15,13-7 0-15,-13 7 7 0,0 0-7 0,10-5 8 16,-3-2-8-16,-7 7 19 0,0 0-19 0,14-9 20 15,20-8-20-15,-34 17 23 0,0 0-23 0,39-16 23 16,-4 9-23-16,-35 7 22 0,0 0-22 0,30 0 23 16,2 7-23-16,-32-7 16 0,0 0-16 0,28 16 16 15,-7 8-16-15,-21-24 17 0,0 0-17 0,14 33 17 16,-8 7-17-16,-1 1-209 0</inkml:trace>
  <inkml:trace contextRef="#ctx0" brushRef="#br0" timeOffset="61874.45">30810 1791 393 0,'0'0'0'0,"0"0"0"16,0 0 0-16,0 0 12 0,0 0-12 0,-7-12 12 0,2 7-12 15,5 5 31-15,0 0-31 0,0 0 31 0,-15-7-31 16,15 7 27-16,0 0-27 0,-10 0 28 0,-3 0-28 15,13 0 26-15,0 0-26 0,-14 7 26 0,-2 5-26 16,16-12 29-16,0 0-29 0,-17 17 30 0,-1 7-30 16,18-24 25-16,0 0-25 0,-14 25 25 0,5 2-25 15,9-27 20-15,0 0-20 0,-5 33 20 0,5-2-20 0,0-31 16 16,0 0-16-16,5 26 17 0,4-1-17 16,-9-25 15-16,0 0-15 0,14 19 16 0,2-7-16 0,-16-12 19 15,0 0-19-15,19 5 20 0,6-2-20 0,-25-3 21 0,0 0-21 16,27 7 21-16,-1 5-21 0,-26-12 22 15,0 0-22-15,21 14 23 0,-7 5-23 0,-14-19 33 0,0 0-33 16,6 21 34-16,-12-2-34 0,6-19 28 0,0 0-28 16,-10 21 29-16,-3 0-29 0,13-21 25 0,0 0-25 15,-17 24 25-15,-4 0-25 0,21-24 24 0,0 0-24 16,-23 24 25-16,2-5-25 0,21-19 15 0,0 0-15 0,-18 12 15 16,6-6-15-16,12-6 6 0,0 0-6 0,-8 0 7 15,3-6-7-15,5 6 1 0,0 0-1 0,-2-12 2 16,4-7-2-16,-2 19 0 0,0 0 0 0,13-33 0 15,9-22 0-15,-22 55-4 0,0 0 4 0,32-62-4 16,5-2 4-16,-37 64-12 0,0 0 12 0,39-57-12 16,0 8 12-16,-39 49-20 0,0 0 20 0,37-43-19 15,-2 3 19-15,-35 40-20 0,0 0 20 0,32-33-20 16,-6 4 20-16,-26 29-20 0,0 0 20 0,20-28-20 16,-8 7 20-16,-12 21-8 0,0 0 8 0,9-22-8 15,-7 5 8-15,-2 17-1 0,0 0 1 0,-2-13 0 0,2 13 0 16,0 0 1-16,0 0-1 0,-9 4 1 0,0 10-1 15,9-14 5-15,0 0-5 0,-10 22 6 0,-3 4-6 16,13-26 13-16,0 0-13 0,-12 35 13 0,3 3-13 16,9-38 11-16,0 0-11 0,-7 43 12 0,2 9-12 15,5-52 13-15,0 0-13 0,-4 54 13 0,6 10-13 16,-2-64 12-16,0 0-12 0,9 57 12 0,5-14-12 16,-14-43 14-16,0 0-14 0,18 36 14 0,3-11-14 0,-21-25 13 15,0 0-13-15,21 14 14 0,-3-8-14 0,-18-6 12 16,0 0-12-16,12 4 12 0,-7-8-12 0,-5 4 9 15,0 0-9-15,11-6 10 0,8-8-10 0,-19 14 5 0,0 0-5 16,25-23 5-16,3-10-5 0,-28 33 2 0,0 0-2 16,27-39 2-16,-6-3-2 0,-21 42 1 0,0 0-1 15,17-40 1-15,-4 16-1 0,-13 24 0 0,0 0 0 16,7-24 0-16,-5-6 0 0,-2 30 0 0,0 0 0 0,-6-27 0 16,-4 11 0-16,10 16 0 0,0 0 0 0,-14-9 0 15,-2 9 0-15,16 0 0 0,0 0 0 0,-14 4 0 16,3 10 0-16,11-14 0 0,0 0 0 0,-9 19 1 15,0 5-1-15,9-24 0 0,0 0 0 0,-8 28 1 16,1 5-1-16,7-33 0 0,0 0 0 0,-4 32 1 16,4-4-1-16,0-28 2 0,0 0-2 0,4 21 2 15,1-9-2-15,-5-12 2 0,0 0-2 0,0 0 3 16,10 3-3-16,-10-3 3 0,0 0-3 0,8-3 4 16,-1-6-4-16,-7 9 5 0,0 0-5 0,8-15 6 15,3-15-6-15,-11 30 6 0,0 0-6 0,11-24 7 0,-3 5-7 16,-8 19 8-16,0 0-8 0,7-12 9 0,-3 3-9 15,-4 9 8-15,0 0-8 0,5-7 9 0,2 6-9 16,-7 1 10-16,0 0-10 0,7 5 10 0,-1 7-10 16,-6-12 10-16,0 0-10 0,5 16 10 0,4-1-10 15,-9-15 10-15,0 0-10 0,9 9 10 0,-2-1-10 16,-7-8 8-16,0 0-8 0,0 0 8 0,8 0-8 16,-8 0 6-16,0 0-6 0,6-8 7 0,6-1-7 0,-12 9 4 15,0 0-4-15,16-19 4 0,3-2-4 0,-19 21 2 16,0 0-2-16,16-24 3 0,-2-4-3 15,-14 28 1-15,0 0-1 0,11-24 1 0,-4 7-1 0,-7 17 1 16,0 0-1-16,5-12 1 0,1 1-1 0,-6 11 2 0,0 0-2 16,7-8 2-16,-7 8-2 0,0 0 2 0,0 0-2 15,10-9 3-15,-3 9-3 0,-7 0 3 0,0 0-3 16,9 0 4-16,2 0-4 0,-11 0 4 0,0 0-4 16,12-3 4-16,0 3-4 0,-12 0 3 0,0 0-3 0,11 0 3 15,-4-4-3-15,-7 4 2 0,0 0-2 0,0 0 2 16,11-2-2-16,-11 2 1 0,0 0-1 0,0 0 2 15,0 0-2-15,0 0 1 0,0 0-1 0,-13 0 1 16,1 0-1-16,12 0 2 0,0 0-2 0,-12 0 2 16,1 6-2-16,11-6 3 0,0 0-3 0,-11 8 3 15,-1 4-3-15,12-12 3 0,0 0-3 0,-14 16 3 16,3 0-3-16,11-16 4 0,0 0-4 0,-8 20 4 16,-3 8-4-16,11-28 2 0,0 0-2 0,-9 33 3 15,4 3-3-15,5-36 3 0,0 0-3 0,3 37 3 16,11-6-3-16,-14-31 3 0,0 0-3 0,22 20 4 0,2-4-4 15,-24-16 4-15,0 0-4 0,27 5 4 0,-4-8-4 16,-23 3 6-16,0 0-6 0,28-18 6 0,11-21-6 16,-39 39 8-16,0 0-8 0,40-54 8 0,-8-7-8 15,-32 61 8-15,0 0-8 0,25-60 9 0,-8 8-9 16,-17 52 8-16,0 0-8 0,13-52 9 0,-4-9-9 16,-9 61 12-16,0 0-12 0,5-64 12 0,-3-1-12 15,-2 65 13-15,0 0-13 0,0-52 13 0,0 14-13 0,0 38 14 16,0 0-14-16,-2-28 14 0,-3 9-14 0,5 19 15 15,0 0-15-15,-7-9 15 0,-2 9-15 0,9 0 13 16,0 0-13-16,-11 12 14 0,2 9-14 0,9-21 16 0,0 0-16 16,-5 31 16-16,1 11-16 0,4-42 14 0,0 0-14 15,-1 45 14-15,-1 10-14 0,2-55 12 0,0 0-12 16,0 57 13-16,3 7-13 0,-3-64 8 0,0 0-8 16,8 70 9-16,0 11-9 0,-8-81 5 0,0 0-5 0,9 83 5 15,-2-10-5-15,-7-73 6 0,0 0-6 0,7 60 6 16,2-15-6-16,-9-45 4 0,0 0-4 0,9 28 4 15,-4-11-4-15,-5-17 2 0,0 0-2 0,0 0 2 16,4-5-2-16,-4 5 0 0,0 0 0 0,0-28 1 16,1-24-1-16,-1 52 0 0,0 0 0 0,6-65 0 15,4-11 0-15,-10 76 0 0,0 0 0 0,13-70 0 16,-1 24 0-16,-12 46-1 0,0 0 1 0,12-33 0 16,1 8 0-16,-13 25 0 0,0 0 0 0,16-17 0 15,5 2 0-15,-21 15 1 0,0 0-1 0,21-16 1 16,-5 7-1-16,-16 9 3 0,0 0-3 0,16-8 4 15,1 4-4-15,-17 4 9 0,0 0-9 0,18 0 9 0,-6 4-9 16,-12-4 10-16,0 0-10 0,7 5 11 0,-7 7-11 16,0-12 10-16,0 0-10 0,-5 16 11 0,-9-4-11 15,14-12 8-15,0 0-8 0,-19 12 9 0,-3 3-9 16,22-15 3-16,0 0-3 0,-23 18 4 0,1 2-4 16,22-20 1-16,0 0-1 0,-22 23 1 0,7-6-1 15,15-17 0-15,0 0 0 0,-11 19 0 0,9 2 0 0,2-21-1 16,0 0 1-16,7 29-1 0,14 11 1 0,-21-40-3 15,0 0 3-15,29 44-2 0,2-8 2 0,-31-36-7 16,0 0 7-16,34 29-6 0,5-10 6 0,-39-19-11 0,0 0 11 16,31 12-11-16,-13-6 11 0,-18-6-10 0,0 0 10 15,11 0-9-15,-3-9 9 0,-8 9-15 0,0 0 15 16,13-12-14-16,6-9 14 0,-19 21-18 0,0 0 18 16,20-19-17-16,-4 7 17 0,-1-4-1311 0</inkml:trace>
  <inkml:trace contextRef="#ctx0" brushRef="#br0" timeOffset="65782.02">31845 1725 135 0,'0'0'0'0,"0"0"0"0,0 0 0 16,0 0 12-16,0 0-12 0,0 0 12 0,39 12-12 16,-39-12 18-16,0 0-18 0,30 9 19 0,-5-5-19 15,-25-4 47-15,0 0-47 0,21 5 47 0,-3 3-47 0,-18-8 35 16,0 0-35-16,15 11 35 0,0-3-35 16,-15-8 26-16,0 0-26 0,8 9 26 0,-4 3-26 0,-4-12 25 15,0 0-25-15,0 12 25 0,-4 4-25 0,4-16 23 16,0 0-23-16,-7 16 24 0,-3 1-24 0,10-17 23 0,0 0-23 15,-14 19 23-15,-4-2-23 0,18-17 26 0,0 0-26 16,-21 16 26-16,-6-4-26 0,27-12 23 0,0 0-23 16,-26 12 24-16,1 0-24 0,25-12 28 0,0 0-28 15,-28 12 29-15,-2 0-29 0,30-12 30 0,0 0-30 16,-26 9 30-16,4-6-30 0,22-3 25 0,0 0-25 0,-21 0 26 16,0-3-26-16,21 3 25 0,0 0-25 0,-18-4 25 15,4 3-25-15,14 1 12 0,0 0-12 0,-9 0 12 16,2 0-12-16,7 0 4 0,0 0-4 0,0 0 4 15,7 0-4-15,1 0-618 0</inkml:trace>
  <inkml:trace contextRef="#ctx0" brushRef="#br0" timeOffset="108870.49">32166 1791 147 0,'0'0'0'15,"0"0"0"-15,0 0 0 0,0 0 9 0,0 0-9 16,0 0 9-16,0 0-9 0,0 0 26 0,0 0-26 0,0 0 27 15,0 0-27-15,0 0 34 0,0 0-34 0,0 0 34 16,0 0-34-16,0 0 52 0,0 0-52 0,0 0 52 16,0 0-52-16,0 0 32 0,0 0-32 0,0 0 32 15,0 0-32-15,0 0 29 0,0 0-29 0,14-17 29 16,6 10-29-16,-20 7 38 0,0 0-38 0,32-12 38 16,8-6-38-16,-40 18 41 0,0 0-41 0,37-12 41 15,-10 2-41-15,-27 10 59 0,0 0-59 0,23-5 60 16,-1-4-60-16,-22 9 71 0,0 0-71 0,22-7 71 15,-8 2-71-15,-14 5 56 0,0 0-56 0,12 0 57 16,-1-3-57-16,-11 3 46 0,0 0-46 0,7-4 46 0,-2-5-46 16,-5 9 34-16,0 0-34 0,4-6 34 15,-4 6-34-15,0 0 24 0,0 0-24 0,0-6 24 0,0 6-24 16,0 0 5-16,0 0-5 0,-7 4 6 0,7-4-6 16,0 0 0-16,0 0 0 0,0 0 0 0,0 0 0 15,0 0-888-15</inkml:trace>
  <inkml:trace contextRef="#ctx0" brushRef="#br0" timeOffset="109232.94">32274 1907 393 0,'0'0'0'0,"0"0"0"16,7-3 0-16,-7 3 0 0,0 0 0 0,9 0 0 15,3 0 0-15,-12 0 8 0,0 0-8 0,20 5 9 16,6 5-9-16,-26-10 18 0,0 0-18 0,26 9 18 15,-1-4-18-15,-25-5 47 0,0 0-47 0,18 3 47 16,-4 1-47-16,-14-4 67 0,0 0-67 0,10 0 67 16,-2 3-67-16,-8-3 52 0,0 0-52 0,0 0 53 0,8-7-53 15,-8 7 35-15,0 0-35 0,0 0 36 0,2-12-36 16,-2 12 16-16,0 0-16 0,0-8 16 0,0 8-16 16,0 0-602-16</inkml:trace>
  <inkml:trace contextRef="#ctx0" brushRef="#br0" timeOffset="110311.75">32281 1912 247 0,'0'0'0'0,"0"0"0"0,14-5 0 0,-14 5-4 0,0 0 4 15,11-7-3-15,-1 2 3 0,-10 5-7 0,0 0 7 16,18-7-6-16,8-2 6 0,-26 9-3 0,0 0 3 15,25-8-2-15,-7 1 2 0,-18 7 4 0,0 0-4 16,10-4 5-16,1 3-5 0,-11 1 34 0,0 0-34 0,9-4 34 16,-1 1-34-16,-8 3 64 0,0 0-64 0,0 0 65 15,0 0-65-15,0 0 70 0,0 0-70 0,0 0 70 16,0 0-70-16,0 0 60 0,0 0-60 0,-8 3 60 16,-3-3-60-16,11 0 51 0,0 0-51 0,-14 0 51 15,-11 0-51-15,25 0 33 0,0 0-33 0,-28 0 33 16,-2 0-33-16,30 0 28 0,0 0-28 0,-30 0 29 15,2 9-29-15,28-9 19 0,0 0-19 0,-25 7 19 16,6 5-19-16,19-12 13 0,0 0-13 0,-14 12 14 16,7 0-14-16,7-12 8 0,0 0-8 0,-4 9 8 15,4-1-8-15,0-8 4 0,0 0-4 0,5 7 4 16,4 2-4-16,-9-9 2 0,0 0-2 0,12 3 3 0,6 3-3 16,-18-6 0-16,0 0 0 0,25 0 1 0,8 3-1 15,-33-3 0-15,0 0 0 0,34 0 0 0,-6 4 0 16,-28-4 0-16,0 0 0 0,25 0 0 0,-6 0 0 15,-19 0 6-15,0 0-6 0,14 0 6 0,-1 0-6 16,-13 0 17-16,0 0-17 0,8-4 18 0,-8 4-18 16,0 0 31-16,0 0-31 0,9-9 32 0,-9 9-32 0,0 0 34 15,0 0-34-15,0-10 35 0,2 5-35 0,-2 5 34 16,0 0-34-16,-2-9 35 0,-7 2-35 0,9 7 33 16,0 0-33-16,-14-5 34 0,-5-2-34 0,19 7 27 0,0 0-27 15,-27-5 28-15,-3 5-28 16,30 0 19-16,0 0-19 0,-29 2 19 0,4 5-19 0,25-7 13 0,0 0-13 15,-25 8 14-15,0-4-14 0,25-4 2 0,0 0-2 16,-21 3 3-16,5 6-3 0,16-9 0 0,0 0 0 16,-10 5 0-16,10-5 0 0,0 0-2 0,0 0 2 0,-5 10-1 15,5-10 1-15,0 0-6 0,0 0 6 0,10 9-5 16,1-5 5-16,-11-4-11 0,0 0 11 16,14 0-10-16,5-4 10 0,-19 4-11 0,0 0 11 0,30-9-11 15,9 2 11-15,-39 7-10 0,0 0 10 0,35-8-9 16,-8-1 9-16,-27 9-3 0,0 0 3 0,17-3-3 15,-6-1 3-15,-11 4-2 0,0 0 2 0,5-3-2 16,-5 3 2-16,0 0-3 0,0 0 3 0,7-5-3 16,-7 5 3-16,0 0-957 0</inkml:trace>
  <inkml:trace contextRef="#ctx0" brushRef="#br0" timeOffset="110992.97">32662 1513 513 0,'0'0'0'0,"0"0"22"0,0 0-22 15,0 0 23-15,0 0-23 0,0 0 46 0,0 0-46 0,7-6 47 16,-2 6-47-16,-5 0 46 0,0 0-46 0,9-3 46 16,3-1-46-16,-12 4 53 0,0 0-53 0,22-1 54 15,11-3-54-15,-33 4 64 0,0 0-64 0,35-3 64 16,-3 6-64-16,-32-3 77 0,0 0-77 0,28 5 77 15,-1 8-77-15,-27-13 83 0,0 0-83 0,17 19 83 16,-9 5-83-16,-8-24 65 0,0 0-65 0,-2 33 65 16,-5 6-65-16,7-39 50 0,0 0-50 0,-11 39 50 15,-5-5-50-15,16-34 39 0,0 0-39 0,-19 26 39 16,-4-3-39-16,23-23 26 0,0 0-26 0,-23 17 27 16,5-5-27-16,18-12 22 0,0 0-22 0,-12 7 23 0,5-2-23 15,7-5 15-15,0 0-15 0,0 0 16 0,0 0-16 16,0 0 13-16,0 0-13 0,0 0 13 0,0 0-13 15,0 0 11-15,0 0-11 0,2 9 11 0,-2-9-11 16,0 0 10-16,0 0-10 0,9 7 10 0,-1-7-10 16,-8 0 8-16,0 0-8 0,14 0 8 0,6 3-8 15,-20-3 6-15,0 0-6 0,25 9 7 0,1 3-7 0,-26-12 5 16,0 0-5-16,23 12 6 0,-5 4-6 0,-18-16 6 16,0 0-6-16,14 17 7 0,-4 2-7 0,-10-19 8 0,0 0-8 15,6 21 8-15,-5 3-8 0,-1-24 11 16,0 0-11-16,-3 24 12 0,-6 6-12 0,9-30 17 0,0 0-17 15,-16 31 17-15,-7-4-17 0,23-27 18 0,0 0-18 16,-30 25 18-16,-7-1-18 0,37-24 20 0,0 0-20 16,-40 21 20-16,-6-9-20 0,46-12 17 0,0 0-17 15,-44 8 18-15,8-4-18 0,36-4 7 0,0 0-7 16,-30 3 7-16,9-3-7 0,21 0 0 0,0 0 0 0,-12 0 1 16,12 0-1-16,0 0-1482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912D-8E72-49D4-B549-67511B7C9267}" type="datetime1">
              <a:rPr lang="en-US" smtClean="0"/>
              <a:t>9/23/2020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1687-46EC-47AF-BF43-C7C9A3403E0F}" type="datetime1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7158-976E-4ABB-A30E-5688B092AF91}" type="datetime1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C0A3C-16B8-43A2-B7F6-B4E548296C17}" type="datetime1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F12C-F8E9-42D3-9206-D39B4F0BCD9F}" type="datetime1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BF6D-2FB0-4CDB-A33F-62227B388542}" type="datetime1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EF125-CD97-4E97-A568-26E05619AADB}" type="datetime1">
              <a:rPr lang="en-US" smtClean="0"/>
              <a:t>9/23/2020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5E16-9DEC-4A00-AC33-692D655A5747}" type="datetime1">
              <a:rPr lang="en-US" smtClean="0"/>
              <a:t>9/23/2020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7BB7-BABC-482E-8F4D-31626AB6B4AC}" type="datetime1">
              <a:rPr lang="en-US" smtClean="0"/>
              <a:t>9/23/2020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1504-27E7-4A78-8FD7-80564F354CAD}" type="datetime1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FC53-D590-426E-8A32-36528336458C}" type="datetime1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0896AF5E-81E4-4BF6-AC65-E32D91D62375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customXml" Target="../ink/ink2.xml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customXml" Target="../ink/ink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Lecture 9: Priority-Driven Scheduling (Chapter 6)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11200" y="3810000"/>
            <a:ext cx="10472928" cy="1171136"/>
          </a:xfrm>
        </p:spPr>
        <p:txBody>
          <a:bodyPr/>
          <a:lstStyle/>
          <a:p>
            <a:pPr algn="ctr"/>
            <a:r>
              <a:rPr lang="en-US" dirty="0"/>
              <a:t>Deepak Gangadharan</a:t>
            </a:r>
          </a:p>
          <a:p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82286128-B794-45E1-BEDE-26BE7E59B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525" y="5194266"/>
            <a:ext cx="1809750" cy="93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C2C3-5E3A-448C-9854-3DBA678E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Dynamic Priority Algorithms - EDF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E79989-983D-41A2-A62E-0138586409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935480"/>
                <a:ext cx="10972800" cy="165480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IN" dirty="0"/>
                  <a:t>Earliest Deadline First (EDF) assigns priorities to individual jobs in the tasks according to their absolute deadlines</a:t>
                </a:r>
              </a:p>
              <a:p>
                <a:r>
                  <a:rPr lang="en-IN" dirty="0"/>
                  <a:t>Tasks: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2,0.9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5,2.3</m:t>
                        </m:r>
                      </m:e>
                    </m:d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</a:t>
                </a:r>
              </a:p>
              <a:p>
                <a:r>
                  <a:rPr lang="en-IN" dirty="0">
                    <a:sym typeface="Wingdings" panose="05000000000000000000" pitchFamily="2" charset="2"/>
                  </a:rPr>
                  <a:t>Priority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is higher than priority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from time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to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IN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=4</m:t>
                    </m:r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. </a:t>
                </a:r>
              </a:p>
              <a:p>
                <a:r>
                  <a:rPr lang="en-IN" dirty="0">
                    <a:sym typeface="Wingdings" panose="05000000000000000000" pitchFamily="2" charset="2"/>
                  </a:rPr>
                  <a:t>EDF is task-level dynamic-priority algorithm and job-level fixed priority algorithm</a:t>
                </a: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E79989-983D-41A2-A62E-013858640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935480"/>
                <a:ext cx="10972800" cy="1654809"/>
              </a:xfrm>
              <a:blipFill>
                <a:blip r:embed="rId2"/>
                <a:stretch>
                  <a:fillRect l="-444" t="-6273" b="-66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A12E4-4488-4C06-8D87-29A37BCD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946EB-F598-4E17-A7F2-955BE735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D025FC4-7112-496F-A2EA-5419038DF4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457774-3B4E-4AF7-B5BF-FB5986FF3B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997" y="3706020"/>
            <a:ext cx="6373126" cy="2534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3B47F3C-697D-4FEC-BEEB-E52F7AACC39F}"/>
                  </a:ext>
                </a:extLst>
              </p14:cNvPr>
              <p14:cNvContentPartPr/>
              <p14:nvPr/>
            </p14:nvContentPartPr>
            <p14:xfrm>
              <a:off x="1593360" y="215640"/>
              <a:ext cx="10575360" cy="33451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3B47F3C-697D-4FEC-BEEB-E52F7AACC39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84000" y="206280"/>
                <a:ext cx="10594080" cy="336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773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C2C3-5E3A-448C-9854-3DBA678E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dirty="0"/>
              <a:t>Dynamic Priority Algorithms – Least Slack Time First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E79989-983D-41A2-A62E-0138586409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935480"/>
                <a:ext cx="10972800" cy="4218432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Least Slack Time First (LST) assigns priorities to individual jobs on the basis of their slack values</a:t>
                </a:r>
              </a:p>
              <a:p>
                <a:r>
                  <a:rPr lang="en-IN" dirty="0"/>
                  <a:t>Slack of a job at time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 dirty="0"/>
                  <a:t> with remaining execution time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/>
                  <a:t> and deadline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N" dirty="0"/>
              </a:p>
              <a:p>
                <a:r>
                  <a:rPr lang="en-IN" dirty="0"/>
                  <a:t>Scheduler checks the slack of all ready jobs each time a new job is released and orders them according to the slack values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E79989-983D-41A2-A62E-013858640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935480"/>
                <a:ext cx="10972800" cy="4218432"/>
              </a:xfrm>
              <a:blipFill>
                <a:blip r:embed="rId2"/>
                <a:stretch>
                  <a:fillRect l="-667" t="-14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A12E4-4488-4C06-8D87-29A37BCD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946EB-F598-4E17-A7F2-955BE735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D025FC4-7112-496F-A2EA-5419038DF4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AEA9C3C-527D-4247-867A-41A948D1AEBD}"/>
                  </a:ext>
                </a:extLst>
              </p14:cNvPr>
              <p14:cNvContentPartPr/>
              <p14:nvPr/>
            </p14:nvContentPartPr>
            <p14:xfrm>
              <a:off x="9750960" y="519480"/>
              <a:ext cx="2106000" cy="8683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AEA9C3C-527D-4247-867A-41A948D1AEB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41600" y="510120"/>
                <a:ext cx="2124720" cy="88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534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944ADCF-20C1-41D9-A1CC-5C5420E48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1456" y="3025336"/>
            <a:ext cx="10472928" cy="1752600"/>
          </a:xfrm>
        </p:spPr>
        <p:txBody>
          <a:bodyPr/>
          <a:lstStyle/>
          <a:p>
            <a:pPr algn="ctr"/>
            <a:r>
              <a:rPr lang="en-IN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8107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2DC77-E4E7-4208-9534-6BD921FEB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Fixed Priority vs Dynamic Priority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9E760-7450-43A9-9886-7FE99F93B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A priority-driven scheduler is an </a:t>
            </a:r>
            <a:r>
              <a:rPr lang="en-IN" b="1" dirty="0">
                <a:solidFill>
                  <a:srgbClr val="0070C0"/>
                </a:solidFill>
              </a:rPr>
              <a:t>on-line scheduler</a:t>
            </a:r>
            <a:r>
              <a:rPr lang="en-IN" dirty="0"/>
              <a:t> – Assigns priorities to jobs after they are released</a:t>
            </a:r>
          </a:p>
          <a:p>
            <a:r>
              <a:rPr lang="en-IN" dirty="0"/>
              <a:t>If pre-emption is allowed at any time, scheduling decision is made whenever a job is </a:t>
            </a:r>
            <a:r>
              <a:rPr lang="en-IN" dirty="0">
                <a:solidFill>
                  <a:srgbClr val="0070C0"/>
                </a:solidFill>
              </a:rPr>
              <a:t>released</a:t>
            </a:r>
            <a:r>
              <a:rPr lang="en-IN" dirty="0"/>
              <a:t> or </a:t>
            </a:r>
            <a:r>
              <a:rPr lang="en-IN" dirty="0">
                <a:solidFill>
                  <a:srgbClr val="0070C0"/>
                </a:solidFill>
              </a:rPr>
              <a:t>completed</a:t>
            </a:r>
            <a:r>
              <a:rPr lang="en-IN" dirty="0"/>
              <a:t>.</a:t>
            </a:r>
          </a:p>
          <a:p>
            <a:r>
              <a:rPr lang="en-IN" dirty="0"/>
              <a:t>Two types of priority-driven algorithm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b="1" dirty="0"/>
              <a:t>Fixed Priority</a:t>
            </a:r>
            <a:r>
              <a:rPr lang="en-IN" dirty="0"/>
              <a:t>: Assigns same priority to all jobs of a task, i.e., the priority of a task is fixed relative to other tasks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b="1" dirty="0"/>
              <a:t>Dynamic Priority</a:t>
            </a:r>
            <a:r>
              <a:rPr lang="en-IN" dirty="0"/>
              <a:t>: Assigns different priorities to individual jobs of a task</a:t>
            </a:r>
            <a:r>
              <a:rPr lang="en-IN" dirty="0">
                <a:sym typeface="Wingdings" panose="05000000000000000000" pitchFamily="2" charset="2"/>
              </a:rPr>
              <a:t> Priority of a task changes with respect to other tasks based on when they are released and completed</a:t>
            </a:r>
            <a:endParaRPr lang="en-IN" b="1" dirty="0"/>
          </a:p>
          <a:p>
            <a:r>
              <a:rPr lang="en-IN" dirty="0"/>
              <a:t>Most real-time scheduling algorithms of practical interest assign fixed priorities to individual jobs</a:t>
            </a:r>
            <a:endParaRPr lang="en-IN" b="1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3863E-0F29-4FF2-A4F2-78DAAA3E1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87F4E-EF2C-4F10-817E-74239090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8593D3B6-D6CD-4AA3-9E8B-7D92D8B29D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6770C19-EE6E-47DD-A8CD-8F2B4A48C6D4}"/>
                  </a:ext>
                </a:extLst>
              </p14:cNvPr>
              <p14:cNvContentPartPr/>
              <p14:nvPr/>
            </p14:nvContentPartPr>
            <p14:xfrm>
              <a:off x="7292880" y="5217120"/>
              <a:ext cx="3475800" cy="13410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6770C19-EE6E-47DD-A8CD-8F2B4A48C6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83520" y="5207760"/>
                <a:ext cx="3494520" cy="135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949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2DC77-E4E7-4208-9534-6BD921FEB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Rate Monotonic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9E760-7450-43A9-9886-7FE99F93B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Assigns priorities to tasks based on their periods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>
                <a:solidFill>
                  <a:srgbClr val="0070C0"/>
                </a:solidFill>
                <a:sym typeface="Wingdings" panose="05000000000000000000" pitchFamily="2" charset="2"/>
              </a:rPr>
              <a:t>shorter the period, higher the priority</a:t>
            </a:r>
          </a:p>
          <a:p>
            <a:r>
              <a:rPr lang="en-IN" dirty="0"/>
              <a:t>Rate of a task is </a:t>
            </a:r>
            <a:r>
              <a:rPr lang="en-IN" dirty="0">
                <a:solidFill>
                  <a:srgbClr val="0070C0"/>
                </a:solidFill>
              </a:rPr>
              <a:t>inverse of its period</a:t>
            </a:r>
          </a:p>
          <a:p>
            <a:r>
              <a:rPr lang="en-IN" dirty="0"/>
              <a:t>Will call it RM algorithm in short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3863E-0F29-4FF2-A4F2-78DAAA3E1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87F4E-EF2C-4F10-817E-74239090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5AFF90D0-88B9-4D77-8DEF-356135494B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5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2DC77-E4E7-4208-9534-6BD921FEB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Rate Monotonic Algorithm – Example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69E760-7450-43A9-9886-7FE99F93B6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Tasks: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4,1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5,2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=(20,5)</m:t>
                    </m:r>
                  </m:oMath>
                </a14:m>
                <a:endParaRPr lang="en-IN" dirty="0"/>
              </a:p>
              <a:p>
                <a:r>
                  <a:rPr lang="en-IN" dirty="0"/>
                  <a:t>Each job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 is placed at the head of the priority queue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69E760-7450-43A9-9886-7FE99F93B6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3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3863E-0F29-4FF2-A4F2-78DAAA3E1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87F4E-EF2C-4F10-817E-74239090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6B499A-4CA2-456E-ACD5-E30775996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437" y="3429000"/>
            <a:ext cx="9339526" cy="1270200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6895221A-4731-4F5F-B738-845757DCCE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02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2DC77-E4E7-4208-9534-6BD921FEB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Rate Monotonic Algorithm – Example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69E760-7450-43A9-9886-7FE99F93B6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Tasks: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,0.9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5,2.3</m:t>
                        </m:r>
                      </m:e>
                    </m:d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 has higher priority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69E760-7450-43A9-9886-7FE99F93B6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3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3863E-0F29-4FF2-A4F2-78DAAA3E1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87F4E-EF2C-4F10-817E-74239090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2A5A0C-0C20-4A34-81BA-AC71DB31C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874" y="3259015"/>
            <a:ext cx="6442651" cy="2604200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0CC49DFC-3547-495F-BB3C-0D9F07530B0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2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C2C3-5E3A-448C-9854-3DBA678E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Deadline Monotonic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79989-983D-41A2-A62E-013858640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Assigns priorities to tasks based on their relative deadlines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>
                <a:solidFill>
                  <a:srgbClr val="0070C0"/>
                </a:solidFill>
                <a:sym typeface="Wingdings" panose="05000000000000000000" pitchFamily="2" charset="2"/>
              </a:rPr>
              <a:t>shorter the relative deadline, higher the priority</a:t>
            </a:r>
          </a:p>
          <a:p>
            <a:r>
              <a:rPr lang="en-IN" dirty="0">
                <a:sym typeface="Wingdings" panose="05000000000000000000" pitchFamily="2" charset="2"/>
              </a:rPr>
              <a:t>Will call it DM for short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A12E4-4488-4C06-8D87-29A37BCD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946EB-F598-4E17-A7F2-955BE735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D025FC4-7112-496F-A2EA-5419038DF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C2C3-5E3A-448C-9854-3DBA678E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Deadline Monotonic Algorithm -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E79989-983D-41A2-A62E-0138586409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Tasks: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50,50,25,100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0,62.5,10,20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0,125,25,50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r>
                  <a:rPr lang="en-IN" dirty="0"/>
                  <a:t>Utilizations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=0.5,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16,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E79989-983D-41A2-A62E-013858640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3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A12E4-4488-4C06-8D87-29A37BCD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946EB-F598-4E17-A7F2-955BE735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D025FC4-7112-496F-A2EA-5419038DF4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3777CA-A45E-43A9-8707-C18D0909A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4200" y="3226956"/>
            <a:ext cx="5165658" cy="313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75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C2C3-5E3A-448C-9854-3DBA678E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RM vs DM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79989-983D-41A2-A62E-013858640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When relative deadline is </a:t>
            </a:r>
            <a:r>
              <a:rPr lang="en-IN" dirty="0">
                <a:solidFill>
                  <a:srgbClr val="0070C0"/>
                </a:solidFill>
              </a:rPr>
              <a:t>proportional</a:t>
            </a:r>
            <a:r>
              <a:rPr lang="en-IN" dirty="0"/>
              <a:t> to period, RM and DM algorithms are </a:t>
            </a:r>
            <a:r>
              <a:rPr lang="en-IN" dirty="0">
                <a:solidFill>
                  <a:srgbClr val="0070C0"/>
                </a:solidFill>
              </a:rPr>
              <a:t>identical</a:t>
            </a:r>
          </a:p>
          <a:p>
            <a:r>
              <a:rPr lang="en-IN" dirty="0">
                <a:sym typeface="Wingdings" panose="05000000000000000000" pitchFamily="2" charset="2"/>
              </a:rPr>
              <a:t>When relative deadlines are 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arbitrary</a:t>
            </a:r>
            <a:r>
              <a:rPr lang="en-IN" dirty="0">
                <a:sym typeface="Wingdings" panose="05000000000000000000" pitchFamily="2" charset="2"/>
              </a:rPr>
              <a:t>, DM performs </a:t>
            </a:r>
            <a:r>
              <a:rPr lang="en-IN" dirty="0">
                <a:solidFill>
                  <a:srgbClr val="0070C0"/>
                </a:solidFill>
                <a:sym typeface="Wingdings" panose="05000000000000000000" pitchFamily="2" charset="2"/>
              </a:rPr>
              <a:t>better</a:t>
            </a:r>
            <a:r>
              <a:rPr lang="en-IN" dirty="0">
                <a:sym typeface="Wingdings" panose="05000000000000000000" pitchFamily="2" charset="2"/>
              </a:rPr>
              <a:t>, i.e. DM can sometimes produce a feasible schedule when RM fails</a:t>
            </a:r>
          </a:p>
          <a:p>
            <a:r>
              <a:rPr lang="en-IN" dirty="0">
                <a:sym typeface="Wingdings" panose="05000000000000000000" pitchFamily="2" charset="2"/>
              </a:rPr>
              <a:t>RM always fails when DM algorithm fails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A12E4-4488-4C06-8D87-29A37BCD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946EB-F598-4E17-A7F2-955BE735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D025FC4-7112-496F-A2EA-5419038DF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96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C2C3-5E3A-448C-9854-3DBA678E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Illustration - DM can perform better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E79989-983D-41A2-A62E-0138586409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Tasks: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50,50,25,100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0,62.5,10,20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0,125,25,50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E79989-983D-41A2-A62E-013858640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3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A12E4-4488-4C06-8D87-29A37BCD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946EB-F598-4E17-A7F2-955BE735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D025FC4-7112-496F-A2EA-5419038DF4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0EA3E0-3D21-4C7E-883F-181EF59BF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072" y="2675414"/>
            <a:ext cx="4300779" cy="26077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6A0923-A23B-4EF2-A9F9-59D31C6CAC26}"/>
              </a:ext>
            </a:extLst>
          </p:cNvPr>
          <p:cNvSpPr txBox="1"/>
          <p:nvPr/>
        </p:nvSpPr>
        <p:spPr>
          <a:xfrm>
            <a:off x="2758157" y="5720834"/>
            <a:ext cx="60785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b="1" dirty="0"/>
              <a:t>DM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BA0232-CEAD-401D-BEFE-879A84FB82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7020" y="2647005"/>
            <a:ext cx="4223834" cy="29660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0F862B-169A-4645-B77A-3351A52D2E89}"/>
              </a:ext>
            </a:extLst>
          </p:cNvPr>
          <p:cNvSpPr txBox="1"/>
          <p:nvPr/>
        </p:nvSpPr>
        <p:spPr>
          <a:xfrm>
            <a:off x="8825986" y="5720834"/>
            <a:ext cx="58060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b="1" dirty="0"/>
              <a:t>RM</a:t>
            </a:r>
          </a:p>
        </p:txBody>
      </p:sp>
    </p:spTree>
    <p:extLst>
      <p:ext uri="{BB962C8B-B14F-4D97-AF65-F5344CB8AC3E}">
        <p14:creationId xmlns:p14="http://schemas.microsoft.com/office/powerpoint/2010/main" val="18141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4145</TotalTime>
  <Words>554</Words>
  <Application>Microsoft Office PowerPoint</Application>
  <PresentationFormat>Widescreen</PresentationFormat>
  <Paragraphs>64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Cambria Math</vt:lpstr>
      <vt:lpstr>Century Gothic</vt:lpstr>
      <vt:lpstr>Palatino Linotype</vt:lpstr>
      <vt:lpstr>Wingdings</vt:lpstr>
      <vt:lpstr>Wingdings 2</vt:lpstr>
      <vt:lpstr>Presentation on brainstorming</vt:lpstr>
      <vt:lpstr>Lecture 9: Priority-Driven Scheduling (Chapter 6)</vt:lpstr>
      <vt:lpstr>Fixed Priority vs Dynamic Priority Algorithms</vt:lpstr>
      <vt:lpstr>Rate Monotonic Algorithm</vt:lpstr>
      <vt:lpstr>Rate Monotonic Algorithm – Example 1</vt:lpstr>
      <vt:lpstr>Rate Monotonic Algorithm – Example 2</vt:lpstr>
      <vt:lpstr>Deadline Monotonic Algorithm</vt:lpstr>
      <vt:lpstr>Deadline Monotonic Algorithm - Example</vt:lpstr>
      <vt:lpstr>RM vs DM</vt:lpstr>
      <vt:lpstr>Illustration - DM can perform better</vt:lpstr>
      <vt:lpstr>Dynamic Priority Algorithms - EDF</vt:lpstr>
      <vt:lpstr>Dynamic Priority Algorithms – Least Slack Time First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3- Modeling Real-Time Systems</dc:title>
  <dc:creator>Deepak Gangadharan</dc:creator>
  <cp:lastModifiedBy>Deepak Gangadharan</cp:lastModifiedBy>
  <cp:revision>194</cp:revision>
  <dcterms:created xsi:type="dcterms:W3CDTF">2020-08-26T05:01:04Z</dcterms:created>
  <dcterms:modified xsi:type="dcterms:W3CDTF">2020-09-23T11:31:32Z</dcterms:modified>
</cp:coreProperties>
</file>