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72" r:id="rId2"/>
    <p:sldId id="303" r:id="rId3"/>
    <p:sldId id="304" r:id="rId4"/>
    <p:sldId id="305" r:id="rId5"/>
    <p:sldId id="306" r:id="rId6"/>
    <p:sldId id="30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B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9/14/2020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FreeRTOS</a:t>
            </a:r>
            <a:r>
              <a:rPr lang="en-US" dirty="0"/>
              <a:t>: Task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Task Functions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Tasks implemented as C functions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Task function prototype</a:t>
            </a:r>
            <a:br>
              <a:rPr lang="en-IN" i="1" dirty="0"/>
            </a:br>
            <a:r>
              <a:rPr lang="en-IN" b="1" dirty="0"/>
              <a:t>void </a:t>
            </a:r>
            <a:r>
              <a:rPr lang="en-IN" b="1" dirty="0" err="1"/>
              <a:t>taskFunction</a:t>
            </a:r>
            <a:r>
              <a:rPr lang="en-IN" b="1" dirty="0"/>
              <a:t>(void *</a:t>
            </a:r>
            <a:r>
              <a:rPr lang="en-IN" b="1" dirty="0" err="1"/>
              <a:t>pvParameters</a:t>
            </a:r>
            <a:r>
              <a:rPr lang="en-IN" b="1" dirty="0"/>
              <a:t>)</a:t>
            </a:r>
            <a:endParaRPr lang="en-IN" i="1" dirty="0"/>
          </a:p>
          <a:p>
            <a:endParaRPr lang="en-IN" dirty="0"/>
          </a:p>
          <a:p>
            <a:r>
              <a:rPr lang="en-IN" dirty="0"/>
              <a:t>Each task is a small program, has an entry point and will normally run forever within an infinite loop.</a:t>
            </a:r>
          </a:p>
          <a:p>
            <a:endParaRPr lang="en-IN" dirty="0"/>
          </a:p>
          <a:p>
            <a:r>
              <a:rPr lang="en-IN" dirty="0" err="1"/>
              <a:t>FreeRTOS</a:t>
            </a:r>
            <a:r>
              <a:rPr lang="en-IN" dirty="0"/>
              <a:t> tasks must not be allowed to return from the implementing function, i.e., no return statement</a:t>
            </a:r>
          </a:p>
          <a:p>
            <a:endParaRPr lang="en-IN" dirty="0"/>
          </a:p>
          <a:p>
            <a:r>
              <a:rPr lang="en-IN" dirty="0"/>
              <a:t>If a task is no longer required, it should be explicitly deleted</a:t>
            </a:r>
          </a:p>
          <a:p>
            <a:endParaRPr lang="en-IN" dirty="0"/>
          </a:p>
          <a:p>
            <a:r>
              <a:rPr lang="en-IN" dirty="0"/>
              <a:t>A single task function definition can be used to create any number of tasks, each being a separate execution instance, with its own stack and copy of stack variables defined within the task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Structure of a Typical Task Function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  <a:ln w="31750"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taskFunction</a:t>
            </a:r>
            <a:r>
              <a:rPr lang="en-IN" dirty="0"/>
              <a:t>(void *</a:t>
            </a:r>
            <a:r>
              <a:rPr lang="en-IN" dirty="0" err="1"/>
              <a:t>pvParameters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  </a:t>
            </a:r>
            <a:r>
              <a:rPr lang="en-IN" sz="2000" dirty="0">
                <a:solidFill>
                  <a:schemeClr val="accent1"/>
                </a:solidFill>
              </a:rPr>
              <a:t>/* variables can be declared as per normal function*/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sz="2000" dirty="0"/>
              <a:t>for ( ; ; )</a:t>
            </a:r>
            <a:br>
              <a:rPr lang="en-IN" sz="2000" dirty="0"/>
            </a:br>
            <a:r>
              <a:rPr lang="en-IN" dirty="0"/>
              <a:t>  {</a:t>
            </a:r>
            <a:br>
              <a:rPr lang="en-IN" dirty="0"/>
            </a:br>
            <a:r>
              <a:rPr lang="en-IN" dirty="0"/>
              <a:t>	</a:t>
            </a:r>
            <a:r>
              <a:rPr lang="en-IN" sz="2000" dirty="0">
                <a:solidFill>
                  <a:schemeClr val="accent1"/>
                </a:solidFill>
              </a:rPr>
              <a:t>/* code to implement the task functionality */</a:t>
            </a:r>
            <a:br>
              <a:rPr lang="en-IN" dirty="0"/>
            </a:b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sz="2000" dirty="0">
                <a:solidFill>
                  <a:schemeClr val="accent1"/>
                </a:solidFill>
              </a:rPr>
              <a:t>/* If the task implementation ever breaks out of the above loop, then the task must be deleted  </a:t>
            </a:r>
            <a:br>
              <a:rPr lang="en-IN" sz="2000" dirty="0">
                <a:solidFill>
                  <a:schemeClr val="accent1"/>
                </a:solidFill>
              </a:rPr>
            </a:br>
            <a:r>
              <a:rPr lang="en-IN" sz="2000" dirty="0">
                <a:solidFill>
                  <a:schemeClr val="accent1"/>
                </a:solidFill>
              </a:rPr>
              <a:t>   before reaching the end*/</a:t>
            </a:r>
            <a:br>
              <a:rPr lang="en-IN" sz="2000" dirty="0">
                <a:solidFill>
                  <a:schemeClr val="accent1"/>
                </a:solidFill>
              </a:rPr>
            </a:br>
            <a:r>
              <a:rPr lang="en-IN" sz="2000" dirty="0">
                <a:solidFill>
                  <a:schemeClr val="accent1"/>
                </a:solidFill>
              </a:rPr>
              <a:t>   </a:t>
            </a:r>
            <a:r>
              <a:rPr lang="en-IN" sz="2000" dirty="0" err="1">
                <a:solidFill>
                  <a:schemeClr val="tx1"/>
                </a:solidFill>
              </a:rPr>
              <a:t>vTaskDelete</a:t>
            </a:r>
            <a:r>
              <a:rPr lang="en-IN" sz="2000" dirty="0">
                <a:solidFill>
                  <a:schemeClr val="tx1"/>
                </a:solidFill>
              </a:rPr>
              <a:t>(NULL);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Creating Tasks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err="1"/>
              <a:t>xTaskCreate</a:t>
            </a:r>
            <a:r>
              <a:rPr lang="en-IN" u="sng" dirty="0"/>
              <a:t>() API Function</a:t>
            </a:r>
          </a:p>
          <a:p>
            <a:r>
              <a:rPr lang="en-IN" dirty="0"/>
              <a:t>Tasks are created using this function</a:t>
            </a:r>
          </a:p>
          <a:p>
            <a:r>
              <a:rPr lang="en-IN" dirty="0"/>
              <a:t> </a:t>
            </a:r>
            <a:r>
              <a:rPr lang="en-IN" dirty="0" err="1"/>
              <a:t>xTaskCreate</a:t>
            </a:r>
            <a:r>
              <a:rPr lang="en-IN" dirty="0"/>
              <a:t>() API function prototype</a:t>
            </a:r>
            <a:br>
              <a:rPr lang="en-IN" dirty="0"/>
            </a:br>
            <a:r>
              <a:rPr lang="en-IN" sz="1800" b="1" dirty="0" err="1"/>
              <a:t>BaseType_t</a:t>
            </a:r>
            <a:r>
              <a:rPr lang="en-IN" sz="1800" b="1" dirty="0"/>
              <a:t> </a:t>
            </a:r>
            <a:r>
              <a:rPr lang="en-IN" sz="1800" b="1" dirty="0" err="1"/>
              <a:t>xTaskCreate</a:t>
            </a:r>
            <a:r>
              <a:rPr lang="en-IN" sz="1800" b="1" dirty="0"/>
              <a:t>(</a:t>
            </a:r>
            <a:r>
              <a:rPr lang="en-IN" sz="1800" b="1" dirty="0" err="1"/>
              <a:t>TaskFunction_t</a:t>
            </a:r>
            <a:r>
              <a:rPr lang="en-IN" sz="1800" b="1" dirty="0"/>
              <a:t> </a:t>
            </a:r>
            <a:r>
              <a:rPr lang="en-IN" sz="1800" b="1" dirty="0" err="1"/>
              <a:t>pvTaskCode</a:t>
            </a:r>
            <a:r>
              <a:rPr lang="en-IN" sz="1800" b="1" dirty="0"/>
              <a:t>, </a:t>
            </a:r>
            <a:r>
              <a:rPr lang="en-IN" sz="1800" b="1" dirty="0" err="1"/>
              <a:t>const</a:t>
            </a:r>
            <a:r>
              <a:rPr lang="en-IN" sz="1800" b="1" dirty="0"/>
              <a:t> char * </a:t>
            </a:r>
            <a:r>
              <a:rPr lang="en-IN" sz="1800" b="1" dirty="0" err="1"/>
              <a:t>const</a:t>
            </a:r>
            <a:r>
              <a:rPr lang="en-IN" sz="1800" b="1" dirty="0"/>
              <a:t> </a:t>
            </a:r>
            <a:r>
              <a:rPr lang="en-IN" sz="1800" b="1" dirty="0" err="1"/>
              <a:t>pcName</a:t>
            </a:r>
            <a:r>
              <a:rPr lang="en-IN" sz="1800" b="1" dirty="0"/>
              <a:t>, </a:t>
            </a:r>
            <a:br>
              <a:rPr lang="en-IN" sz="1800" b="1" dirty="0"/>
            </a:br>
            <a:r>
              <a:rPr lang="en-IN" sz="1800" b="1" dirty="0"/>
              <a:t>uint16_t </a:t>
            </a:r>
            <a:r>
              <a:rPr lang="en-IN" sz="1800" b="1" dirty="0" err="1"/>
              <a:t>usStackDepth</a:t>
            </a:r>
            <a:r>
              <a:rPr lang="en-IN" sz="1800" b="1" dirty="0"/>
              <a:t>, void *</a:t>
            </a:r>
            <a:r>
              <a:rPr lang="en-IN" sz="1800" b="1" dirty="0" err="1"/>
              <a:t>pvParameters</a:t>
            </a:r>
            <a:r>
              <a:rPr lang="en-IN" sz="1800" b="1" dirty="0"/>
              <a:t>, </a:t>
            </a:r>
            <a:r>
              <a:rPr lang="en-IN" sz="1800" b="1" dirty="0" err="1"/>
              <a:t>UBaseType_t</a:t>
            </a:r>
            <a:r>
              <a:rPr lang="en-IN" sz="1800" b="1" dirty="0"/>
              <a:t> </a:t>
            </a:r>
            <a:r>
              <a:rPr lang="en-IN" sz="1800" b="1" dirty="0" err="1"/>
              <a:t>uxPriority</a:t>
            </a:r>
            <a:r>
              <a:rPr lang="en-IN" sz="1800" b="1" dirty="0"/>
              <a:t>, </a:t>
            </a:r>
            <a:r>
              <a:rPr lang="en-IN" sz="1800" b="1" dirty="0" err="1"/>
              <a:t>TaskHandle_t</a:t>
            </a:r>
            <a:r>
              <a:rPr lang="en-IN" sz="1800" b="1" dirty="0"/>
              <a:t> *</a:t>
            </a:r>
            <a:r>
              <a:rPr lang="en-IN" sz="1800" b="1" dirty="0" err="1"/>
              <a:t>pxCreatedTask</a:t>
            </a:r>
            <a:r>
              <a:rPr lang="en-IN" sz="1800" b="1" dirty="0"/>
              <a:t>)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dirty="0" err="1"/>
              <a:t>pvTaskCode</a:t>
            </a:r>
            <a:r>
              <a:rPr lang="en-IN" sz="1800" dirty="0"/>
              <a:t> 	– A pointer to the function that implements the task (just the name of the function)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 err="1"/>
              <a:t>pcName</a:t>
            </a:r>
            <a:r>
              <a:rPr lang="en-IN" sz="1800" dirty="0"/>
              <a:t> 	– A descriptive name for the task. Not used by </a:t>
            </a:r>
            <a:r>
              <a:rPr lang="en-IN" sz="1800" dirty="0" err="1"/>
              <a:t>FreeRTOS</a:t>
            </a:r>
            <a:r>
              <a:rPr lang="en-IN" sz="1800" dirty="0"/>
              <a:t>. Purely for debugging.</a:t>
            </a:r>
            <a:br>
              <a:rPr lang="en-IN" sz="1800" dirty="0"/>
            </a:br>
            <a:r>
              <a:rPr lang="en-IN" sz="1800" dirty="0"/>
              <a:t>                              Application defined constant </a:t>
            </a:r>
            <a:r>
              <a:rPr lang="en-IN" sz="1800" i="1" dirty="0" err="1"/>
              <a:t>configMAX_TASK_NAME_LEN</a:t>
            </a:r>
            <a:r>
              <a:rPr lang="en-IN" sz="1800" dirty="0"/>
              <a:t> defines the maximum </a:t>
            </a:r>
            <a:br>
              <a:rPr lang="en-IN" sz="1800" dirty="0"/>
            </a:br>
            <a:r>
              <a:rPr lang="en-IN" sz="1800" dirty="0"/>
              <a:t>                              length a task name can take.</a:t>
            </a:r>
            <a:br>
              <a:rPr lang="en-IN" sz="1800" dirty="0"/>
            </a:b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Creating Tasks</a:t>
            </a:r>
            <a:endParaRPr lang="en-IN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u="sng" dirty="0" err="1"/>
                  <a:t>xTaskCreate</a:t>
                </a:r>
                <a:r>
                  <a:rPr lang="en-IN" u="sng" dirty="0"/>
                  <a:t>() API Function</a:t>
                </a:r>
              </a:p>
              <a:p>
                <a:r>
                  <a:rPr lang="en-IN" dirty="0" err="1"/>
                  <a:t>xTaskCreate</a:t>
                </a:r>
                <a:r>
                  <a:rPr lang="en-IN" dirty="0"/>
                  <a:t>() API function prototype</a:t>
                </a:r>
                <a:br>
                  <a:rPr lang="en-IN" dirty="0"/>
                </a:br>
                <a:r>
                  <a:rPr lang="en-IN" sz="1800" b="1" dirty="0" err="1"/>
                  <a:t>BaseType_t</a:t>
                </a:r>
                <a:r>
                  <a:rPr lang="en-IN" sz="1800" b="1" dirty="0"/>
                  <a:t> </a:t>
                </a:r>
                <a:r>
                  <a:rPr lang="en-IN" sz="1800" b="1" dirty="0" err="1"/>
                  <a:t>xTaskCreate</a:t>
                </a:r>
                <a:r>
                  <a:rPr lang="en-IN" sz="1800" b="1" dirty="0"/>
                  <a:t>(</a:t>
                </a:r>
                <a:r>
                  <a:rPr lang="en-IN" sz="1800" b="1" dirty="0" err="1"/>
                  <a:t>TaskFunction_t</a:t>
                </a:r>
                <a:r>
                  <a:rPr lang="en-IN" sz="1800" b="1" dirty="0"/>
                  <a:t> </a:t>
                </a:r>
                <a:r>
                  <a:rPr lang="en-IN" sz="1800" b="1" dirty="0" err="1"/>
                  <a:t>pvTaskCode</a:t>
                </a:r>
                <a:r>
                  <a:rPr lang="en-IN" sz="1800" b="1" dirty="0"/>
                  <a:t>, </a:t>
                </a:r>
                <a:r>
                  <a:rPr lang="en-IN" sz="1800" b="1" dirty="0" err="1"/>
                  <a:t>const</a:t>
                </a:r>
                <a:r>
                  <a:rPr lang="en-IN" sz="1800" b="1" dirty="0"/>
                  <a:t> char * </a:t>
                </a:r>
                <a:r>
                  <a:rPr lang="en-IN" sz="1800" b="1" dirty="0" err="1"/>
                  <a:t>const</a:t>
                </a:r>
                <a:r>
                  <a:rPr lang="en-IN" sz="1800" b="1" dirty="0"/>
                  <a:t> </a:t>
                </a:r>
                <a:r>
                  <a:rPr lang="en-IN" sz="1800" b="1" dirty="0" err="1"/>
                  <a:t>pcName</a:t>
                </a:r>
                <a:r>
                  <a:rPr lang="en-IN" sz="1800" b="1" dirty="0"/>
                  <a:t>, </a:t>
                </a:r>
                <a:br>
                  <a:rPr lang="en-IN" sz="1800" b="1" dirty="0"/>
                </a:br>
                <a:r>
                  <a:rPr lang="en-IN" sz="1800" b="1" dirty="0"/>
                  <a:t>uint16_t </a:t>
                </a:r>
                <a:r>
                  <a:rPr lang="en-IN" sz="1800" b="1" dirty="0" err="1"/>
                  <a:t>usStackDepth</a:t>
                </a:r>
                <a:r>
                  <a:rPr lang="en-IN" sz="1800" b="1" dirty="0"/>
                  <a:t>, void *</a:t>
                </a:r>
                <a:r>
                  <a:rPr lang="en-IN" sz="1800" b="1" dirty="0" err="1"/>
                  <a:t>pvParameters</a:t>
                </a:r>
                <a:r>
                  <a:rPr lang="en-IN" sz="1800" b="1" dirty="0"/>
                  <a:t>, </a:t>
                </a:r>
                <a:r>
                  <a:rPr lang="en-IN" sz="1800" b="1" dirty="0" err="1"/>
                  <a:t>UBaseType_t</a:t>
                </a:r>
                <a:r>
                  <a:rPr lang="en-IN" sz="1800" b="1" dirty="0"/>
                  <a:t> </a:t>
                </a:r>
                <a:r>
                  <a:rPr lang="en-IN" sz="1800" b="1" dirty="0" err="1"/>
                  <a:t>uxPriority</a:t>
                </a:r>
                <a:r>
                  <a:rPr lang="en-IN" sz="1800" b="1" dirty="0"/>
                  <a:t>, </a:t>
                </a:r>
                <a:r>
                  <a:rPr lang="en-IN" sz="1800" b="1" dirty="0" err="1"/>
                  <a:t>TaskHandle_t</a:t>
                </a:r>
                <a:r>
                  <a:rPr lang="en-IN" sz="1800" b="1" dirty="0"/>
                  <a:t> *</a:t>
                </a:r>
                <a:r>
                  <a:rPr lang="en-IN" sz="1800" b="1" dirty="0" err="1"/>
                  <a:t>pxCreatedTask</a:t>
                </a:r>
                <a:r>
                  <a:rPr lang="en-IN" sz="1800" b="1" dirty="0"/>
                  <a:t>)</a:t>
                </a:r>
                <a:br>
                  <a:rPr lang="en-IN" sz="1800" b="1" dirty="0"/>
                </a:br>
                <a:br>
                  <a:rPr lang="en-IN" sz="1800" b="1" dirty="0"/>
                </a:br>
                <a:r>
                  <a:rPr lang="en-IN" sz="1800" dirty="0" err="1"/>
                  <a:t>usStackDepth</a:t>
                </a:r>
                <a:r>
                  <a:rPr lang="en-IN" sz="1800" dirty="0"/>
                  <a:t>	- Each task has its own unique stack allocated by the kernel when the task is created. </a:t>
                </a:r>
                <a:br>
                  <a:rPr lang="en-IN" sz="1800" dirty="0"/>
                </a:br>
                <a:r>
                  <a:rPr lang="en-IN" sz="1800" dirty="0"/>
                  <a:t>		   Specifies how large the stack should be.</a:t>
                </a:r>
                <a:br>
                  <a:rPr lang="en-IN" sz="1800" dirty="0"/>
                </a:br>
                <a:r>
                  <a:rPr lang="en-IN" sz="1800" dirty="0"/>
                  <a:t>		   Value specifies the </a:t>
                </a:r>
                <a:r>
                  <a:rPr lang="en-IN" sz="1800" b="1" dirty="0">
                    <a:solidFill>
                      <a:srgbClr val="0070C0"/>
                    </a:solidFill>
                  </a:rPr>
                  <a:t>number of words</a:t>
                </a:r>
                <a:r>
                  <a:rPr lang="en-IN" sz="1800" dirty="0"/>
                  <a:t> the stack can hold and </a:t>
                </a:r>
                <a:r>
                  <a:rPr lang="en-IN" sz="1800" dirty="0">
                    <a:solidFill>
                      <a:srgbClr val="FF0000"/>
                    </a:solidFill>
                  </a:rPr>
                  <a:t>not number of bytes</a:t>
                </a:r>
                <a:r>
                  <a:rPr lang="en-IN" sz="1800" dirty="0"/>
                  <a:t>.</a:t>
                </a:r>
                <a:br>
                  <a:rPr lang="en-IN" sz="1800" dirty="0"/>
                </a:br>
                <a:r>
                  <a:rPr lang="en-IN" sz="1800" dirty="0"/>
                  <a:t>		   Stack Depth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1800" dirty="0"/>
                  <a:t>Stack width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IN" sz="1800" dirty="0">
                    <a:solidFill>
                      <a:srgbClr val="FF0000"/>
                    </a:solidFill>
                  </a:rPr>
                  <a:t>Maximum value supported by uint16_t</a:t>
                </a:r>
                <a:br>
                  <a:rPr lang="en-IN" sz="1800" dirty="0">
                    <a:solidFill>
                      <a:srgbClr val="FF0000"/>
                    </a:solidFill>
                  </a:rPr>
                </a:br>
                <a:r>
                  <a:rPr lang="en-IN" sz="1800" dirty="0">
                    <a:solidFill>
                      <a:srgbClr val="FF0000"/>
                    </a:solidFill>
                  </a:rPr>
                  <a:t>		   </a:t>
                </a:r>
                <a:r>
                  <a:rPr lang="en-IN" sz="1800" dirty="0"/>
                  <a:t>Size of stack used by idle task defined by constant </a:t>
                </a:r>
                <a:r>
                  <a:rPr lang="en-IN" sz="1800" i="1" dirty="0" err="1"/>
                  <a:t>configMINIMAL_STACK_SIZE</a:t>
                </a:r>
                <a:br>
                  <a:rPr lang="en-IN" sz="1800" dirty="0"/>
                </a:br>
                <a:br>
                  <a:rPr lang="en-IN" sz="1800" dirty="0"/>
                </a:br>
                <a:r>
                  <a:rPr lang="en-IN" sz="1800" dirty="0" err="1"/>
                  <a:t>pvParameters</a:t>
                </a:r>
                <a:r>
                  <a:rPr lang="en-IN" sz="1800" dirty="0"/>
                  <a:t>	- Task functions accept a parameter of type pointer to void</a:t>
                </a:r>
                <a:br>
                  <a:rPr lang="en-IN" sz="1800" dirty="0"/>
                </a:br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B2CB30-D84A-47C4-A70F-3202C6F9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8920"/>
                <a:ext cx="10972800" cy="4634992"/>
              </a:xfrm>
              <a:blipFill>
                <a:blip r:embed="rId2"/>
                <a:stretch>
                  <a:fillRect l="-1000" t="-1183" r="-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94D2-D548-4C02-B14A-B58205AB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43712"/>
          </a:xfrm>
        </p:spPr>
        <p:txBody>
          <a:bodyPr>
            <a:normAutofit/>
          </a:bodyPr>
          <a:lstStyle/>
          <a:p>
            <a:r>
              <a:rPr lang="en-IN" sz="4000" dirty="0"/>
              <a:t>Creating Tasks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B30-D84A-47C4-A70F-3202C6F9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8920"/>
            <a:ext cx="10972800" cy="463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 err="1"/>
              <a:t>xTaskCreate</a:t>
            </a:r>
            <a:r>
              <a:rPr lang="en-IN" u="sng" dirty="0"/>
              <a:t>() API Function</a:t>
            </a:r>
          </a:p>
          <a:p>
            <a:r>
              <a:rPr lang="en-IN" dirty="0" err="1"/>
              <a:t>xTaskCreate</a:t>
            </a:r>
            <a:r>
              <a:rPr lang="en-IN" dirty="0"/>
              <a:t>() API function prototype</a:t>
            </a:r>
            <a:br>
              <a:rPr lang="en-IN" dirty="0"/>
            </a:br>
            <a:r>
              <a:rPr lang="en-IN" sz="1800" b="1" dirty="0" err="1"/>
              <a:t>BaseType_t</a:t>
            </a:r>
            <a:r>
              <a:rPr lang="en-IN" sz="1800" b="1" dirty="0"/>
              <a:t> </a:t>
            </a:r>
            <a:r>
              <a:rPr lang="en-IN" sz="1800" b="1" dirty="0" err="1"/>
              <a:t>xTaskCreate</a:t>
            </a:r>
            <a:r>
              <a:rPr lang="en-IN" sz="1800" b="1" dirty="0"/>
              <a:t>(</a:t>
            </a:r>
            <a:r>
              <a:rPr lang="en-IN" sz="1800" b="1" dirty="0" err="1"/>
              <a:t>TaskFunction_t</a:t>
            </a:r>
            <a:r>
              <a:rPr lang="en-IN" sz="1800" b="1" dirty="0"/>
              <a:t> </a:t>
            </a:r>
            <a:r>
              <a:rPr lang="en-IN" sz="1800" b="1" dirty="0" err="1"/>
              <a:t>pvTaskCode</a:t>
            </a:r>
            <a:r>
              <a:rPr lang="en-IN" sz="1800" b="1" dirty="0"/>
              <a:t>, </a:t>
            </a:r>
            <a:r>
              <a:rPr lang="en-IN" sz="1800" b="1" dirty="0" err="1"/>
              <a:t>const</a:t>
            </a:r>
            <a:r>
              <a:rPr lang="en-IN" sz="1800" b="1" dirty="0"/>
              <a:t> char * </a:t>
            </a:r>
            <a:r>
              <a:rPr lang="en-IN" sz="1800" b="1" dirty="0" err="1"/>
              <a:t>const</a:t>
            </a:r>
            <a:r>
              <a:rPr lang="en-IN" sz="1800" b="1" dirty="0"/>
              <a:t> </a:t>
            </a:r>
            <a:r>
              <a:rPr lang="en-IN" sz="1800" b="1" dirty="0" err="1"/>
              <a:t>pcName</a:t>
            </a:r>
            <a:r>
              <a:rPr lang="en-IN" sz="1800" b="1" dirty="0"/>
              <a:t>, </a:t>
            </a:r>
            <a:br>
              <a:rPr lang="en-IN" sz="1800" b="1" dirty="0"/>
            </a:br>
            <a:r>
              <a:rPr lang="en-IN" sz="1800" b="1" dirty="0"/>
              <a:t>uint16_t </a:t>
            </a:r>
            <a:r>
              <a:rPr lang="en-IN" sz="1800" b="1" dirty="0" err="1"/>
              <a:t>usStackDepth</a:t>
            </a:r>
            <a:r>
              <a:rPr lang="en-IN" sz="1800" b="1" dirty="0"/>
              <a:t>, void *</a:t>
            </a:r>
            <a:r>
              <a:rPr lang="en-IN" sz="1800" b="1" dirty="0" err="1"/>
              <a:t>pvParameters</a:t>
            </a:r>
            <a:r>
              <a:rPr lang="en-IN" sz="1800" b="1" dirty="0"/>
              <a:t>, </a:t>
            </a:r>
            <a:r>
              <a:rPr lang="en-IN" sz="1800" b="1" dirty="0" err="1"/>
              <a:t>UBaseType_t</a:t>
            </a:r>
            <a:r>
              <a:rPr lang="en-IN" sz="1800" b="1" dirty="0"/>
              <a:t> </a:t>
            </a:r>
            <a:r>
              <a:rPr lang="en-IN" sz="1800" b="1" dirty="0" err="1"/>
              <a:t>uxPriority</a:t>
            </a:r>
            <a:r>
              <a:rPr lang="en-IN" sz="1800" b="1" dirty="0"/>
              <a:t>, </a:t>
            </a:r>
            <a:r>
              <a:rPr lang="en-IN" sz="1800" b="1" dirty="0" err="1"/>
              <a:t>TaskHandle_t</a:t>
            </a:r>
            <a:r>
              <a:rPr lang="en-IN" sz="1800" b="1" dirty="0"/>
              <a:t> *</a:t>
            </a:r>
            <a:r>
              <a:rPr lang="en-IN" sz="1800" b="1" dirty="0" err="1"/>
              <a:t>pxCreatedTask</a:t>
            </a:r>
            <a:r>
              <a:rPr lang="en-IN" sz="1800" b="1" dirty="0"/>
              <a:t>)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dirty="0" err="1"/>
              <a:t>uxPriority</a:t>
            </a:r>
            <a:r>
              <a:rPr lang="en-IN" sz="1800" dirty="0"/>
              <a:t>	- Defines the priority of the task</a:t>
            </a:r>
            <a:br>
              <a:rPr lang="en-IN" sz="1800" dirty="0"/>
            </a:br>
            <a:r>
              <a:rPr lang="en-IN" sz="1800" dirty="0"/>
              <a:t>		  Priorities can be assigned from 0 to (</a:t>
            </a:r>
            <a:r>
              <a:rPr lang="en-IN" sz="1800" i="1" dirty="0"/>
              <a:t>configMAX_PRIORITIES-1</a:t>
            </a:r>
            <a:r>
              <a:rPr lang="en-IN" sz="1800" dirty="0"/>
              <a:t>)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 err="1"/>
              <a:t>pxCreatedTask</a:t>
            </a:r>
            <a:r>
              <a:rPr lang="en-IN" sz="1800" dirty="0"/>
              <a:t>	- Can be used to pass a handle to the task created.</a:t>
            </a:r>
            <a:br>
              <a:rPr lang="en-IN" sz="1800" dirty="0"/>
            </a:br>
            <a:r>
              <a:rPr lang="en-IN" sz="1800" dirty="0"/>
              <a:t>		   Can be used to reference the task in API calls to change task priority.</a:t>
            </a:r>
            <a:br>
              <a:rPr lang="en-IN" sz="1800" dirty="0"/>
            </a:br>
            <a:r>
              <a:rPr lang="en-IN" sz="1800" dirty="0"/>
              <a:t>		   If no use, then can be set to NULL.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Returned value – There are two possible return values – </a:t>
            </a:r>
            <a:r>
              <a:rPr lang="en-IN" sz="1800" dirty="0" err="1"/>
              <a:t>pdPASS</a:t>
            </a:r>
            <a:r>
              <a:rPr lang="en-IN" sz="1800" dirty="0"/>
              <a:t> and </a:t>
            </a:r>
            <a:r>
              <a:rPr lang="en-IN" sz="1800"/>
              <a:t>pdFAIL</a:t>
            </a:r>
            <a:endParaRPr lang="en-IN" sz="1800" i="1" dirty="0">
              <a:solidFill>
                <a:srgbClr val="FF0000"/>
              </a:solidFill>
            </a:endParaRPr>
          </a:p>
          <a:p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BB67-37B4-4E61-B537-161948DE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5F1A9-CE40-451F-9E7F-CF6D99A9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B987057-E253-4ECB-ADBF-881D2CE0D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656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FreeRTOS: Task Management</vt:lpstr>
      <vt:lpstr>Task Functions</vt:lpstr>
      <vt:lpstr>Structure of a Typical Task Function</vt:lpstr>
      <vt:lpstr>Creating Tasks</vt:lpstr>
      <vt:lpstr>Creating Tasks</vt:lpstr>
      <vt:lpstr>Creating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166</cp:revision>
  <dcterms:created xsi:type="dcterms:W3CDTF">2020-08-26T05:01:04Z</dcterms:created>
  <dcterms:modified xsi:type="dcterms:W3CDTF">2020-09-14T12:23:52Z</dcterms:modified>
</cp:coreProperties>
</file>