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72" r:id="rId2"/>
    <p:sldId id="278" r:id="rId3"/>
    <p:sldId id="286" r:id="rId4"/>
    <p:sldId id="285" r:id="rId5"/>
    <p:sldId id="280" r:id="rId6"/>
    <p:sldId id="287" r:id="rId7"/>
    <p:sldId id="292" r:id="rId8"/>
    <p:sldId id="294" r:id="rId9"/>
    <p:sldId id="288" r:id="rId10"/>
    <p:sldId id="290" r:id="rId11"/>
    <p:sldId id="291" r:id="rId12"/>
    <p:sldId id="295" r:id="rId13"/>
    <p:sldId id="296" r:id="rId14"/>
    <p:sldId id="297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Gangadharan" initials="DG" lastIdx="1" clrIdx="0">
    <p:extLst>
      <p:ext uri="{19B8F6BF-5375-455C-9EA6-DF929625EA0E}">
        <p15:presenceInfo xmlns:p15="http://schemas.microsoft.com/office/powerpoint/2012/main" userId="d4adaaab489a7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BD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9T07:53:43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25954 3600 113 0,'0'0'0'0,"0"0"0"0,19-7 0 0,-19 7 0 0,0 0 0 0,13-6 1 16,-13 6-1-16,0 0 1 0,0 0-1 0,10-6 1 16,-10 6-1-16,0 0 0 0,0 0 0 0,13-16 1 15,-3 2-1-15,-10 14 2 0,0 0-2 0,9-12 3 16,0-4-3-16,-9 16 2 0,0 0-2 0,3-12 2 0,1 4-2 15,-4 8 3-15,0 0-3 0,2-9 4 0,-2 9-4 16,0 0 8-16,0 0-8 0,3-10 9 0,1 4-9 16,-4 6 14-16,0 0-14 0,0 0 14 0,3-10-14 15,-3 10 20-15,0 0-20 0,0 0 21 0,0 0-21 16,0 0 20-16,0 0-20 0,0 0 21 0,0 12-21 16,0-12 20-16,0 0-20 0,2 11 20 0,0-3-20 15,-2-8 18-15,0 0-18 0,3 16 19 0,8-1-19 16,-11-15 13-16,0 0-13 0,12 18 14 0,-3-6-14 0,-9-12 9 15,0 0-9-15,7 8 9 0,0 5-9 0,-7-13 3 16,0 0-3-16,11 8 4 0,1 3-4 16,-12-11 3-16,0 0-3 0,12 12 3 0,-1-4-3 0,-11-8 4 0,0 0-4 15,11 16 4-15,3 5-4 0,-14-21 4 0,0 0-4 16,17 24 5-16,-1 0-5 0,-16-24 5 0,0 0-5 16,13 16 6-16,-5-8-6 0,-8-8 9 0,0 0-9 15,7 6 9-15,0-3-9 0,-7-3 11 0,0 0-11 0,0 0 11 16,9-3-11-16,-9 3 10 0,0 0-10 0,6-6 11 15,9-14-11-15,-15 20 16 0,0 0-16 0,18-23 16 16,-7 2-16-16,-11 21 18 0,0 0-18 0,7-20 19 16,0-5-19-16,-7 25 20 0,0 0-20 0,5-24 21 15,0 3-21-15,-5 21 16 0,0 0-16 0,6-15 16 16,-3-1-16-16,-3 16 11 0,0 0-11 0,2-17 12 16,-2-14-12-16,0 31 7 0,0 0-7 0,0-30 8 15,0 3-8-15,0 27 4 0,0 0-4 0,-2-25 5 16,-3 5-5-16,5 20 1 0,0 0-1 0,-9-12 2 15,0 1-2-15,9 11 0 0,0 0 0 0,-10-5 1 16,1 0-1-16,9 5 2 0,0 0-2 0,-11-4 2 0,-3-6-2 16,14 10 3-16,0 0-3 0,-10-9 4 0,4 4-4 15,6 5 3-15,0 0-3 0,0 0 4 0,-5-9-4 16,5 9 3-16,0 0-3 0,0 0 3 0,-4-10-3 16,1 1-466-16</inkml:trace>
  <inkml:trace contextRef="#ctx0" brushRef="#br0" timeOffset="459.4">25904 3290 102 0,'0'0'0'0,"4"8"0"0,3 17 0 0,2-1-17 15</inkml:trace>
  <inkml:trace contextRef="#ctx0" brushRef="#br0" timeOffset="1103.97">25989 3608 124 0,'0'0'0'16,"0"0"0"-16,2 18 0 0,-2-18 4 0,0 0-4 0,5 19 4 15,-3-4-4-15,-2-15 14 0,0 0-14 0,3 9 14 16,-3-9-14-16,0 0 25 0,0 0-25 0,9 5 25 16,-9-5-25-16,0 0 36 0,0 0-36 0,21-17 36 15,9-4-36-15,-30 21 42 0,0 0-42 0,32-23 42 16,-12 6-42-16,-20 17 49 0,0 0-49 0,14-24 49 16,3-9-49-16,-17 33 52 0,0 0-52 0,16-40 53 15,-10 13-53-15,-6 27 37 0,0 0-37 0,1-21 38 16,-1 9-38-16,0 12 22 0,0 0-22 0,0-12 23 15,0 12-23-15,0 0 8 0,0 0-8 0,0-9 9 16,0 9-9-16,0 0 3 0,0 0-3 0,0 0 4 16,-9 2-4-16,9-2 1 0,0 0-1 0,-5 12 1 0,2 7-1 15,3-19 0-15,0 0 0 0,0 17 0 0,-4 2 0 16,4-19 0-16,0 0 0 0,-3 19 0 0,-1 4 0 16,4-23 0-16,0 0 0 0,-2 22 0 0,2 2 0 15,0-24 2-15,0 0-2 0,4 21 2 0,1 0-2 16,-5-21 6-16,0 0-6 0,9 19 7 0,3 5-7 15,-12-24 13-15,0 0-13 0,14 17 13 0,1-1-13 0,-15-16 17 16,0 0-17-16,12 5 18 0,0-1-18 0,-12-4 20 16,0 0-20-16,16 0 21 0,3-9-21 0,-19 9 20 15,0 0-20-15,22-12 20 0,-1-7-20 0,-21 19 23 16,0 0-23-16,17-21 24 0,-6 0-24 0,-11 21 21 0,0 0-21 16,11-27 22-16,-1-13-22 0,-10 40 20 0,0 0-20 15,11-38 20-15,-6 3-20 0,-5 35 14 0,0 0-14 16,2-29 15-16,-2-8-15 0,0 37 12 0,0 0-12 15,0-36 13-15,2 0-13 0,-2 36 11 0,0 0-11 0,1-31 11 16,-1 10-11-16,0 21 8 0,0 0-8 0,-3-18 9 16,-2 6-9-16,5 12 8 0,0 0-8 0,-7-12 8 15,-1 0-8-15,8 12 12 0,0 0-12 0,0 0 13 16,-14-3-13-16,14 3 10 0,0 0-10 0,-8 3 11 16,-3-1-11-16,11-2 13 0,0 0-13 0,-7 3 14 15,7-3-14-15,0 0 11 0,0 0-11 0,-2 7 11 16,2-7-11-16,0 0 10 0,0 0-10 0,0 0 10 15,4 9-10-15,-4-9 9 0,0 0-9 0,0 0 10 16,8 3-10-16,-8-3 7 0,0 0-7 0,9 2 8 16,7 8-8-16,-16-10 1 0,0 0-1 0,23 18 2 0,4 6-2 15,-1 4-889-15</inkml:trace>
  <inkml:trace contextRef="#ctx0" brushRef="#br0" timeOffset="1690.85">25947 3366 169 0,'0'0'0'0,"2"12"0"0,-1 21 0 0,-1-33 1 15,0 0-1-15,-1 36 1 0,-10-1-1 0,11-35 4 16,0 0-4-16,-9 34 4 0,6 1-4 0,3-35 6 16,0 0-6-16,0 36 6 0,0-11-6 0,0-25 15 15,0 0-15-15,3 20 15 0,6-4-15 0,-9-16 19 0,0 0-19 16,11 12 19-16,-3-7-19 0,-8-5 21 0,0 0-21 15,0 0 22-15,9 4-22 0,-9-4 20 0,0 0-20 16,9-9 21-16,12-3-21 0,-3 0-198 0</inkml:trace>
  <inkml:trace contextRef="#ctx0" brushRef="#br0" timeOffset="4250.35">26601 3454 91 0,'0'0'0'0,"0"9"0"16,4 15 0-16,-4-24 2 0,0 0-2 0,3 33 3 16,-4 0-3-16,1-33 5 0,0 0-5 0,-4 34 5 15,-1-4-5-15,5-30 17 0,0 0-17 0,-9 24 17 16,-2 4-17-16,11-28 26 0,0 0-26 0,-10 24 27 0,4-7-27 15,6-17 30-15,0 0-30 0,-1 11 31 0,1-11-31 16,0 0 29-16,0 0-29 0,0 0 29 0,0 0-29 16,0 0 36-16,0 0-36 0,12-11 36 0,2-18-36 15,-14 29 34-15,0 0-34 0,14-31 35 0,-3 10-35 16,-11 21 34-16,0 0-34 0,7-17 34 0,2-6-34 0,-9 23 30 16,0 0-30-16,8-24 31 0,0-2-31 0,-8 26 23 15,0 0-23-15,3-24 23 0,-3 0-23 0,0 24 18 16,0 0-18-16,0-23 19 0,2-3-19 0,-2 26 13 15,0 0-13-15,2-28 13 0,-1-4-13 0,-1 32 6 0,0 0-6 16,4-28 7-16,-1 9-7 0,-3 19 4 0,0 0-4 16,4-14 4-16,-2 7-4 0,-2 7 2 0,0 0-2 15,3-5 2-15,4-7-2 0,-7 12 1 0,0 0-1 16,9-11 2-16,2-1-2 0,-11 12 1 0,0 0-1 16,14-12 1-16,3 3-1 0,-17 9 2 0,0 0-2 0,20-5 3 15,1 2-3-15,-21 3 3 0,0 0-3 0,26 0 3 16,10 3-3-16,-36-3 6 0,0 0-6 0,33 9 6 15,-6 0-6-15,-27-9 8 0,0 0-8 0,17 10 9 16,-3 0-9-16,-14-10 9 0,0 0-9 0,11 12 10 16,-2 7-10-16,-9-19 11 0,0 0-11 0,3 25 11 15,-4 4-11-15,1-29 12 0,0 0-12 0,-6 35 12 16,-1 1-12-16,7-36 13 0,0 0-13 0,-7 33 14 16,2-4-14-16,5-29 14 0,0 0-14 0,-5 26 14 15,3-5-14-15,2-21 17 0,0 0-17 0,2 16 17 0,5-2-17 16,-7-14 17-16,0 0-17 0,9 8 17 0,3 3-17 15,-12-11 17-15,0 0-17 0,14 8 17 16,0 1-17-16,-14-9 11 0,0 0-11 0,16 3 11 0,5-3-11 16,-21 0 8-16,0 0-8 0,25 0 9 0,1-8-9 15,-26 8 7-15,0 0-7 0,30-23 8 0,7-15-8 16,-37 38 6-16,0 0-6 0,37-48 6 0,-7-11-6 16,0 0-727-16</inkml:trace>
  <inkml:trace contextRef="#ctx0" brushRef="#br0" timeOffset="5332.19">26677 2824 91 0,'0'0'0'0,"-2"16"0"16,-1 17 0-16,3-33 12 0,0 0-12 0,-4 45 13 16,2 7-13-16,2-52 29 0,0 0-29 0,-1 57 30 15,-1-2-30-15,2-55 28 0,0 0-28 0,-2 57 28 16,0 0-28-16,2-57 23 0,0 0-23 0,-1 56 24 16,-1-3-24-16,2-53 20 0,0 0-20 0,-2 49 21 15,-3-4-21-15,5-45 18 0,0 0-18 0,-7 43 18 16,1-10-18-16,6-33 17 0,0 0-17 0,-1 31 17 0,1-1-17 15,0-30 17-15,0 0-17 0,0 19 17 0,0-6-17 16,0-13 16-16,0 0-16 0,0 9 17 0,0-9-17 16,0 0 16-16,0 0-16 0,0 0 17 0,0 0-17 15,0 0 18-15,0 0-18 0,0 0 19 0,1-5-19 16,-1 5 20-16,0 0-20 0,2-17 20 0,2-20-20 16,-4 37 19-16,0 0-19 0,2-48 19 0,-2-11-19 0,0 59 16 15,0 0-16-15,1-64 17 0,5 2-17 0,-6 62 14 16,0 0-14-16,7-64 14 0,-2 6-14 0,-5 58 6 15,0 0-6-15,3-48 7 0,-3 5-7 0,0 43 2 16,0 0-2-16,0-42 3 0,2-3-3 0,-2 45 1 16,0 0-1-16,2-43 1 0,-2 3-1 0,0 40 0 0,0 0 0 15,0-33 1-15,0 9-1 0,0 24 0 0,0 0 0 16,-2-17 0-16,-1 1 0 0,3 16 0 0,0 0 0 16,-2-12 0-16,4 5 0 0,-2 7 0 0,0 0 0 0,0 0 0 15,0 0 0-15,0 0 0 0,0 0 0 16,0 0 0-16,0 0 0 0,0 0 0 0,0 0 0 0,7 4 0 15,-4 8 0-15,-3-12 2 0,0 0-2 0,4 24 2 16,-2 19-2-16,-2-43 5 0,0 0-5 0,-2 54 5 16,-2 10-5-16,4-64 9 0,0 0-9 0,-5 66 10 15,-4-2-10-15,9-64 12 0,0 0-12 0,-9 65 12 16,2 10-12-16,7-75 12 0,0 0-12 0,-3 73 12 16,-4-1-12-16,7-72 13 0,0 0-13 0,-4 63 13 15,2-12-13-15,2-51 13 0,0 0-13 0,0 37 14 16,2-10-14-16,-2-27 12 0,0 0-12 0,2 18 13 0,0-11-13 15,-2-7 13-15,0 0-13 0,0 0 14 0,0-12-14 16,0 12 10-16,0 0-10 0,1-23 11 0,5-15-11 16,-1-5-610-16</inkml:trace>
  <inkml:trace contextRef="#ctx0" brushRef="#br0" timeOffset="11747.63">27213 3131 102 0,'0'0'0'0,"0"0"0"0,0 0 0 16,0 0 18-16,0 0-18 0,0 0 19 0,0 0-19 16,0 0 35-16,0 0-35 0,0 0 35 0,-7 17-35 15,7-17 43-15,0 0-43 0,0 0 44 0,0 0-44 0,0 0 27 16,0 0-27-16,0 0 27 0,-3 7-27 15,3-7 22-15,0 0-22 0,3 8 23 0,-3 1-23 0,0-9 17 16,0 0-17-16,-3 12 17 0,-1 0-17 0,4-12 14 16,0 0-14-16,-3 18 14 0,-1 4-14 0,4-22 18 15,0 0-18-15,-3 28 18 0,1 6-18 0,2-34 20 0,0 0-20 16,-2 39 20-16,0-5-20 0,2-34 19 0,0 0-19 16,2 31 19-16,2-1-19 0,-4-30 18 0,0 0-18 15,5 24 19-15,7-5-19 0,-12-19 16 0,0 0-16 0,13 16 16 16,2-3-16-16,-15-13 19 0,0 0-19 15,20 11 20-15,1-6-20 0,-21-5 16 0,0 0-16 0,18 3 17 16,-8 1-17-16,-10-4 9 0,0 0-9 0,9-4 10 16,-2-4-10-16,-7 8 3 0,0 0-3 0,2-24 4 15,-7-20-4-15,5 44 0 0,0 0 0 0,-13-45 0 16,-6 0 0-16,-1-1-494 0,20 46 494 16</inkml:trace>
  <inkml:trace contextRef="#ctx0" brushRef="#br0" timeOffset="12064.55">27263 2812 135 0,'0'0'0'0,"0"0"0"16,0 0 0-16,0 0-42 0</inkml:trace>
  <inkml:trace contextRef="#ctx0" brushRef="#br0" timeOffset="12214.3">27270 2852 203 0,'0'0'0'0,"0"0"0"15,0 0 0-15,0 0 0 0,0 0 0 0,0 0 0 16,7-3 0-16,-7 3 6 0,0 0-6 0,0 0 7 16,9-4-7-16,-9 4 21 0,0 0-21 0,0 0 21 15,10-17-21-15,-10 17 31 0,0 0-31 0,5-11 31 16,-1 6-31-16,-4 5 31 0,0 0-31 0,0 0 32 15,-14-3-32-15,14 3 41 0,0 0-41 0,-16 7 42 16,-7 17-42-16,23-24 41 0,0 0-41 0,-23 33 41 16,2 7-41-16,0 1-351 0</inkml:trace>
  <inkml:trace contextRef="#ctx0" brushRef="#br0" timeOffset="31544.77">27473 3560 169 0,'0'0'0'0,"0"0"0"0,0 0 0 0,0 0 17 0,0 0-17 15,0 0 17-15,26-33-17 0,-26 33 38 0,0 0-38 0,23-28 38 16,-7 7-38-16,-16 21 39 0,0 0-39 0,14-31 40 16,4-14-40-16,-18 45 42 0,0 0-42 0,17-45 42 15,-3 12-42-15,-14 33 28 0,0 0-28 0,11-27 29 16,1-13-29-16,-12 40 23 0,0 0-23 0,13-33 24 15,-6 9-24-15,-7 24 25 0,0 0-25 0,5-24 26 16,6-9-26-16,-11 33 32 0,0 0-32 0,12-37 33 16,0-2-33-16,-12 39 39 0,0 0-39 0,11-37 39 15,-4 1-39-15,-7 36 40 0,0 0-40 0,9-40 41 16,5-8-41-16,-14 48 47 0,0 0-47 0,14-49 48 0,-3 9-48 16,-11 40 41-16,0 0-41 0,5-36 41 0,-2-6-41 15,-3 42 41-15,0 0-41 0,0-36 41 0,0 8-41 16,0 28 37-16,0 0-37 0,2-29 38 0,0-11-38 15,-2 40 35-15,0 0-35 0,0-36 35 0,0 5-35 16,0 31 28-16,0 0-28 0,0-30 28 0,0-3-28 16,0 33 26-16,0 0-26 0,0-34 26 0,0 8-26 15,0 26 20-15,0 0-20 0,0-23 21 0,0 3-21 16,0 20 18-16,0 0-18 0,0-18 19 0,0-1-19 0,0 19 17 16,0 0-17-16,-2-17 18 0,-3 1-18 0,5 16 14 15,0 0-14-15,-7-12 15 0,0 4-15 0,7 8 13 0,0 0-13 16,0 0 13-16,-13-4-13 0,13 4 15 0,0 0-15 15,-7 0 16-15,0 4-16 0,7-4 13 0,0 0-13 16,-7 8 14-16,-3 4-14 0,10-12 18 0,0 0-18 16,-15 12 18-16,1 1-18 0,14-13 18 0,0 0-18 0,-10 17 18 15,-3 7-18-15,13-24 16 0,0 0-16 16,-12 31 16-16,2 9-16 0,10-40 10 0,0 0-10 0,-11 42 10 16,0-3-10-16,11-39 4 0,0 0-4 0,-8 40 4 15,0-2-4-15,8-38 1 0,0 0-1 0,-5 44 2 16,0-3-2-16,5-41 1 0,0 0-1 0,-5 43 2 15,-1-1-2-15,6-42 1 0,0 0-1 0,-1 47 1 16,1 6-1-16,0-53 1 0,0 0-1 0,3 56 1 16,2-3-1-16,-5-53 1 0,0 0-1 0,9 49 1 15,4-1-1-15,-13-48 1 0,0 0-1 0,10 45 2 16,-3 2-2-16,-7-47 1 0,0 0-1 0,7 41 2 0,-1 3-2 16,-6-44 0-16,0 0 0 0,3 45 1 0,1 7-1 15,-4-52 0-15,0 0 0 0,3 50 1 0,1-3-1 16,-4-47 0-16,0 0 0 0,5 41 0 0,0-5 0 15,-5-36 0-15,0 0 0 0,11 25 1 0,5-1-1 16,-16-24 0-16,0 0 0 0,21 21 1 0,9-9-1 16,-30-12 1-16,0 0-1 0,39 7 1 0,8-7-1 15,-47 0 1-15,0 0-1 0,50-7 1 0,-10-2-1 0,-40 9 1 16,0 0-1-16,34-15 1 0,-1-6-1 0,-33 21 2 16,0 0-2-16,30-28 2 0,-2-13-2 0,-28 41 1 15,0 0-1-15,23-45 1 0,-3 1-1 0,-20 44 0 0,0 0 0 16,16-40 0-16,-4 15 0 0,0-1-1234 0</inkml:trace>
  <inkml:trace contextRef="#ctx0" brushRef="#br0" timeOffset="32561.91">28402 3290 326 0,'0'0'0'0,"7"-9"0"15,13-12 0-15,-20 21 21 0,0 0-21 0,21-24 22 16,-4 5-22-16,-17 19 41 0,0 0-41 0,16-24 41 16,2-9-41-16,-18 33 45 0,0 0-45 0,16-36 46 15,-9 6-46-15,-7 30 47 0,0 0-47 0,-2-27 47 16,-5-5-47-16,7 32 37 0,0 0-37 0,-11-32 37 16,-3-5-37-16,14 37 37 0,0 0-37 0,-16-33 38 15,1-3-38-15,15 36 44 0,0 0-44 0,-16-36 45 0,0 8-45 16,16 28 43-16,0 0-43 0,-21-21 43 0,-2 6-43 15,23 15 39-15,0 0-39 0,-27-16 39 0,-1 7-39 16,28 9 39-16,0 0-39 0,-30 0 40 0,0 7-40 16,30-7 33-16,0 0-33 0,-28 12 33 0,-2 6-33 15,30-18 29-15,0 0-29 0,-30 24 30 0,5 16-30 16,25-40 25-16,0 0-25 0,-23 45 25 0,6 10-25 0,17-55 21 16,0 0-21-16,-14 54 22 0,1-9-22 0,13-45 10 15,0 0-10-15,-9 46 10 0,2 3-10 0,7-49 6 16,0 0-6-16,-1 47 6 0,2-1-6 0,-1-46 4 15,0 0-4-15,7 42 4 0,2 5-4 0,-9-47 3 0,0 0-3 16,11 45 3-16,-1-9-3 0,-10-36 3 16,0 0-3-16,9 33 4 0,-2 7-4 0,-7-40 7 0,0 0-7 15,7 33 8-15,0-13-8 0,-7-20 10 0,0 0-10 16,9 21 10-16,2 2-10 0,-11-23 10 0,0 0-10 16,10 20 11-16,-1-4-11 0,-9-16 12 0,0 0-12 0,14 12 12 15,7 0-12-15,-21-12 11 0,0 0-11 0,29 12 12 16,6-3-12-16,-35-9 9 0,0 0-9 0,39 5 9 15,3-1-9-15,-42-4 8 0,0 0-8 0,39 0 9 16,-11 0-9-16,-28 0 15 0,0 0-15 0,28-4 15 16,11-5-15-16,-39 9 18 0,0 0-18 0,37-12 18 15,-9 4-18-15,-28 8 20 0,0 0-20 0,30-12 21 16,9-7-21-16,-39 19 18 0,0 0-18 0,34-14 18 16,-15 3-18-16,-19 11 15 0,0 0-15 0,12-5 16 15,-3-2-16-15,-9 7 13 0,0 0-13 0,6-8 13 0,-1-6-13 16,-5 14 11-16,0 0-11 0,3-16 12 0,-3 4-12 15,0 12 9-15,0 0-9 0,-5-16 9 0,-7 4-9 16,-2 0-1266-16</inkml:trace>
  <inkml:trace contextRef="#ctx0" brushRef="#br0" timeOffset="32964.44">28190 3454 505 0,'0'0'0'0,"9"-3"0"15,9-4 0-15,-18 7 38 0,0 0-38 0,19-9 39 0,-5 1-39 16,-14 8 68-16,0 0-68 0,23-25 68 0,20-20-68 15,-43 45 40-15,0 0-40 0,46-48 40 0,-6 1-40 16,-40 47 9-16,0 0-9 0,37-45 9 0,-5-5-9 16,-32 50 1-16,0 0-1 0,32-55 1 0,-2-6-1 15,0 4-554-15</inkml:trace>
  <inkml:trace contextRef="#ctx0" brushRef="#br0" timeOffset="35226.6">29612 2433 225 0,'0'0'0'0,"0"0"0"0,-49 43 0 16,49-43 44-16,0 0-44 0,-37 39 44 0,7 4-44 15,30-43 66-15,0 0-66 0,-30 40 67 0,-2-2-67 0,32-38 58 16,0 0-58-16,-32 36 59 0,4-1-59 0,28-35 48 16,0 0-48-16,-28 32 48 0,-2 8-48 0,30-40 30 15,0 0-30-15,-35 45 31 0,-8 7-31 0,43-52 20 0,0 0-20 16,-40 54 20-16,6 1-20 0,34-55 13 16,0 0-13-16,-28 49 14 0,5-11-14 0,23-38 11 0,0 0-11 15,-18 36 11-15,8 0-11 0,10-36 13 0,0 0-13 16,-6 40 14-16,3 9-14 0,3-49 14 0,0 0-14 15,-2 60 14-15,2 8-14 0,0-68 19 0,0 0-19 16,5 72 19-16,8-1-19 0,-13-71 23 0,0 0-23 0,16 71 24 16,3-1-24-16,-19-70 22 0,0 0-22 0,23 69 22 15,3 0-22-15,-26-69 20 0,0 0-20 0,30 59 21 16,0-11-21-16,-30-48 23 0,0 0-23 0,34 37 24 16,3-8-24-16,-37-29 15 0,0 0-15 0,39 19 15 15,1-2-15-15,-40-17 11 0,0 0-11 0,46 9 11 16,7-2-11-16,-53-7 7 0,0 0-7 0,57 3 7 15,6-6-7-15,-63 3 6 0,0 0-6 0,55-7 7 16,-20-2-7-16,-35 9 2 0,0 0-2 0,32-20 2 0,5-17-2 16,-37 37 0-16,0 0 0 0,33-48 1 0,-6-1-1 15,-1-3-814-15</inkml:trace>
  <inkml:trace contextRef="#ctx0" brushRef="#br0" timeOffset="35875.17">30000 2861 359 0,'0'0'0'0,"2"12"0"0,0 15 0 0,-2-27 16 15,0 0-16-15,5 42 17 0,6 3-17 0,-11-45 23 16,0 0-23-16,8 52 23 0,-2-4-23 0,-6-48 21 0,0 0-21 16,5 61 22-16,-3 3-22 0,-2-64 13 0,0 0-13 15,2 66 13-15,1 1-13 0,-3-67 14 0,0 0-14 16,5 66 14-16,1-11-14 0,-6-55 24 0,0 0-24 15,3 49 25-15,-3-16-25 0,0-33 37 0,0 0-37 16,0 27 37-16,2-6-37 0,-2-21 40 0,0 0-40 0,-2 12 40 16,-5-3-40-16,7-9 38 0,0 0-38 0,-7 0 39 15,0-9-39-15,7 9 27 0,0 0-27 0,-11-12 28 16,-3-3-28-16,-2-3-593 0</inkml:trace>
  <inkml:trace contextRef="#ctx0" brushRef="#br0" timeOffset="36626.33">30226 2376 147 0,'0'0'0'0,"0"0"0"15,16 5 0-15,-16-5 5 0,0 0-5 0,16 7 6 16,3 2-6-16,-19-9 17 0,0 0-17 0,21 8 18 16,8 5-18-16,-29-13 40 0,0 0-40 0,37 19 40 15,8 5-40-15,-45-24 54 0,0 0-54 0,50 28 55 16,1 1-55-16,-51-29 60 0,0 0-60 0,48 40 61 16,-8 0-61-16,-40-40 59 0,0 0-59 0,39 45 60 0,-7 0-60 15,-32-45 58-15,0 0-58 0,26 48 58 0,-5 4-58 16,-21-52 39-16,0 0-39 0,16 57 40 0,-3 16-40 15,-13-73 36-15,0 0-36 0,12 76 37 0,0-7-37 16,-12-69 33-16,0 0-33 0,9 68 34 0,-7-3-34 16,-2-65 32-16,0 0-32 0,-5 68 33 0,-8 5-33 15,13-73 29-15,0 0-29 0,-14 72 30 0,-2-6-30 0,16-66 30 16,0 0-30-16,-19 61 30 0,-2-13-30 0,21-48 28 16,0 0-28-16,-23 52 28 0,-4-2-28 0,27-50 26 0,0 0-26 15,-30 55 27-15,-5-1-27 0,35-54 23 0,0 0-23 16,-33 55 23-16,-1-10-23 0,34-45 23 0,0 0-23 15,-32 44 23-15,4-11-23 0,28-33 21 0,0 0-21 16,-21 27 21-16,9-15-21 0,12-12 19 0,0 0-19 16,0 0 20-16,-8 6-20 0,8-6 14 0,0 0-14 15,4-12 14-15,7-16-14 0,-11 28 9 0,0 0-9 0,15-42 9 16,8-18-9-16,0-4-1042 0</inkml:trace>
  <inkml:trace contextRef="#ctx0" brushRef="#br0" timeOffset="38877.96">25735 3987 135 0,'0'0'0'0,"0"0"0"15,0 0 0-15,0 0 16 0,0 0-16 0,-28-15 16 16,12 8-16-16,16 7 45 0,0 0-45 0,-18-5 45 16,-3 1-45-16,21 4 31 0,0 0-31 0,-23-5 32 15,-3 7-32-15,26-2 23 0,0 0-23 0,-28 3 23 16,1-3-23-16,27 0 15 0,0 0-15 0,-25 7 16 16,-3 5-16-16,28-12 12 0,0 0-12 0,-28 17 12 0,5-1-12 15,23-16 12-15,0 0-12 0,-21 21 12 16,0 0-12-16,21-21 13 0,0 0-13 0,-20 27 13 0,3 4-13 15,17-31 10-15,0 0-10 0,-16 33 11 0,3-3-11 16,13-30 15-16,0 0-15 0,-8 31 15 0,4-2-15 16,4-29 15-16,0 0-15 0,2 28 16 0,3-7-16 15,-5-21 16-15,0 0-16 0,9 19 16 0,3-7-16 16,-12-12 16-16,0 0-16 0,16 12 16 0,7 0-16 16,-23-12 14-16,0 0-14 0,28 16 14 0,6 4-14 0,-34-20 18 15,0 0-18-15,33 18 19 0,-4 1-19 0,-29-19 11 16,0 0-11-16,21 17 11 0,-2 6-11 0,-19-23 8 15,0 0-8-15,14 20 8 0,-5-4-8 0,-9-16 6 0,0 0-6 16,4 17 6-16,-8-1-6 0,4-16 7 0,0 0-7 16,-9 12 7-16,-8 0-7 0,17-12 9 0,0 0-9 15,-25 9 9-15,-10 3-9 0,35-12 12 0,0 0-12 16,-39 8 13-16,-2 3-13 0,41-11 13 0,0 0-13 0,-40 12 14 16,3 5-14-16,37-17 28 0,0 0-28 0,-36 19 29 15,5 2-29-15,31-21 34 0,0 0-34 16,-25 24 35-16,2 0-35 0,23-24 32 0,0 0-32 15,-14 18 32-15,5-8-32 0,9-10 20 0,0 0-20 16,0 0 20-16,0 0-20 0,0 0 12 0,0 0-12 0,27-7 12 16,11-14-12-16,-38 21 8 0,0 0-8 0,45-20 9 15,0 4-9-15,-45 16 3 0,0 0-3 0,48-12 3 16,7 3-3-16,-55 9 0 0,0 0 0 0,49-3 1 16,-21 3-1-16,-28 0 0 0,0 0 0 0,21 5 1 15,-3 11-1-15,-18-16 0 0,0 0 0 0,7 20 1 16,-16 12-1-16,9-32 1 0,0 0-1 0,-19 39 2 0,-9 3-2 15,28-42 2-15,0 0-2 0,-32 40 3 0,2-4-3 16,30-36 6-16,0 0-6 0,-25 36 6 0,6 1-6 16,19-37 9-16,0 0-9 0,-20 45 10 0,-1 7-10 15,21-52 16-15,0 0-16 0,-16 57 16 0,4-2-16 16,12-55 19-16,0 0-19 0,-7 54 19 0,3-6-19 16,4-48 19-16,0 0-19 0,2 42 19 0,4 1-19 15,-6-43 13-15,0 0-13 0,8 36 13 0,5 1-13 0,-13-37 11 16,0 0-11-16,17 27 11 0,10-1-11 0,-27-26 7 15,0 0-7-15,35 19 7 0,11-6-7 0,-46-13 2 16,0 0-2-16,51 3 3 0,9-3-3 0,-60 0 0 16,0 0 0-16,58-12 1 0,-5-16-1 0,-53 28 0 0,0 0 0 15,46-40 0-15,-7-5 0 0,-39 45-2 0,0 0 2 16,33-57-1-16,-3-10 1 0,-30 67-3 0,0 0 3 16,29-66-3-16,-1 5 3 0,0 3-917 0</inkml:trace>
  <inkml:trace contextRef="#ctx0" brushRef="#br0" timeOffset="43358.48">26973 4968 180 0,'0'0'0'0,"0"0"0"0,-23-15 0 0,23 15 3 16,0 0-3-16,-24-11 3 0,-6 6-3 16,30 5 10-16,0 0-10 0,-35-3 10 0,1 10-10 0,34-7 20 15,0 0-20-15,-39 8 20 0,6 8-20 0,33-16 31 16,0 0-31-16,-37 21 31 0,3 6-31 0,34-27 25 0,0 0-25 15,-32 45 26-15,-1 13-26 0,33-58 20 0,0 0-20 16,-32 64 20-16,2-4-20 0,30-60 14 0,0 0-14 16,-19 54 15-16,15-11-15 0,4-43 20 0,0 0-20 15,13 40 20-15,15-7-20 0,-28-33 21 0,0 0-21 0,33 24 22 16,8-12-22-16,-41-12 25 0,0 0-25 0,44 9 25 16,7-2-25-16,-51-7 28 0,0 0-28 0,53 5 28 15,2 3-28-15,-55-8 24 0,0 0-24 0,44 13 25 16,-12-1-25-16,-32-12 24 0,0 0-24 0,22 19 24 15,-6 8-24-15,-16-27 24 0,0 0-24 0,9 33 24 16,-9-2-24-16,0-31 19 0,0 0-19 0,-7 35 20 16,-11 0-20-16,18-35 14 0,0 0-14 0,-22 33 14 15,-7-9-14-15,29-24 15 0,0 0-15 0,-31 21 16 16,-6-2-16-16,37-19 15 0,0 0-15 0,-41 13 16 16,0 0-16-16,41-13 16 0,0 0-16 0,-38 10 16 0,-3-7-16 15,41-3 16-15,0 0-16 0,-46 6 16 0,-7-6-16 16,53 0 14-16,0 0-14 0,-58 0 14 0,0 0-14 15,58 0 12-15,0 0-12 0,-48 3 13 0,16-6-13 16,32 3 13-16,0 0-13 0,-17-4 13 0,17 4-13 16,0 0 11-16,0 0-11 0,3-21 12 0,22-8-12 15,-25 29 5-15,0 0-5 0,35-36 6 0,13-11-6 16,0 2-741-16</inkml:trace>
  <inkml:trace contextRef="#ctx0" brushRef="#br0" timeOffset="44388.76">27529 5292 247 0,'0'0'0'0,"5"-9"0"0,9-17 0 0,-14 26 2 15,0 0-2-15,16-29 3 0,-5 1-3 0,-11 28 1 0,0 0-1 16,5-29 2-16,-5-14-2 0,0 43 15 0,0 0-15 16,-5-38 16-16,-9 13-16 0,14 25 27 0,0 0-27 15,-20-13 28-15,-6 7-28 0,26 6 29 0,0 0-29 16,-32 6 29-16,-5 9-29 0,37-15 29 0,0 0-29 0,-37 28 30 16,5 8-30-16,32-36 22 0,0 0-22 0,-30 43 23 15,2 2-23-15,28-45 13 0,0 0-13 0,-25 45 14 16,10-1-14-16,15-44 10 0,0 0-10 0,-8 48 10 15,7 9-10-15,1-57 10 0,0 0-10 0,9 57 10 16,12 0-10-16,-21-57 9 0,0 0-9 0,33 59 10 16,11-5-10-16,-44-54 7 0,0 0-7 0,50 41 8 15,1-15-8-15,-51-26 4 0,0 0-4 0,44 18 4 16,-9-15-4-16,-35-3 1 0,0 0-1 0,37-15 1 16,13-27-1-16,-50 42 0 0,0 0 0 0,49-59 0 15,0-13 0-15,-49 72 1 0,0 0-1 0,43-70 1 0,-11 3-1 16,-32 67 7-16,0 0-7 0,22-59 8 0,-9 4-8 15,-13 55 15-15,0 0-15 0,5-45 16 0,-7 8-16 16,2 37 30-16,0 0-30 0,-3-24 30 0,-1 8-30 16,4 16 36-16,0 0-36 0,0 0 37 0,-7 6-37 15,7-6 36-15,0 0-36 0,0 19 36 0,2 12-36 16,-2-31 32-16,0 0-32 0,5 36 32 0,4 6-32 16,-9-42 26-16,0 0-26 0,14 40 26 0,4-2-26 15,-18-38 22-15,0 0-22 0,19 39 23 0,-3 5-23 0,-16-44 14 16,0 0-14-16,18 39 14 0,-2 0-14 0,-16-39 15 15,0 0-15-15,12 31 16 0,-1-19-16 0,-11-12 11 16,0 0-11-16,8 0 12 0,-1-11-12 0,-7 11 10 0,0 0-10 16,6-24 11-16,1-17-11 0,-7 41 8 0,0 0-8 15,9-49 8-15,1 4-8 0,-10 45 6 0,0 0-6 16,11-45 7-16,-1 9-7 0,-10 36 2 0,0 0-2 16,13-31 3-16,1 6-3 0,-14 25 1 0,0 0-1 15,12-20 1-15,-1 8-1 0,-11 12 0 0,0 0 0 0,9-13 1 16,-9 13-1-16,0 0 0 0,0 0 0 0,19-3 0 15,9 15 0-15,-28-12 0 0,0 0 0 0,30 19 0 16,-2 14 0-16,-28-33 0 0,0 0 0 0,27 42 1 16,-2 4-1-16,-25-46 0 0,0 0 0 0,24 45 1 15,4-5-1-15,-28-40 2 0,0 0-2 0,27 30 3 16,-8-11-3-16,-19-19 4 0,0 0-4 0,16 8 4 16,-2-11-4-16,-14 3 0 0,0 0 0 0,16-24 1 15,9-28-1-15,-2 0-828 0</inkml:trace>
  <inkml:trace contextRef="#ctx0" brushRef="#br0" timeOffset="44786.08">28917 4865 449 0,'0'0'0'0,"0"0"0"0,-16 7 0 0,16-7 4 15,0 0-4-15,-21 12 4 0,-9 8-4 0,30-20 5 16,0 0-5-16,-37 28 6 0,-7 7-6 0,44-35 10 16,0 0-10-16,-48 40 11 0,4 6-11 0,44-46 14 0,0 0-14 15,-37 42 15-15,13-13-15 0,24-29 22 0,0 0-22 16,-13 23 22-16,11-8-22 0,2-15 29 0,0 0-29 16,13 18 30-16,13 1-30 0,-26-19 37 0,0 0-37 15,37 24 38-15,7 0-38 0,-44-24 46 0,0 0-46 16,50 23 46-16,-1 3-46 0,-49-26 44 0,0 0-44 0,48 29 45 15,-8-5-45-15,-40-24 40 0,0 0-40 0,30 19 40 16,-10-1-40-16,-20-18 39 0,0 0-39 0,12 17 40 16,-8 2-40-16,-4-19 39 0,0 0-39 0,-4 19 40 15,-8-2-40-15,12-17 30 0,0 0-30 0,-20 16 31 16,-3-8-31-16,23-8 23 0,0 0-23 0,-33 4 23 16,-18-11-23-16,51 7 18 0,0 0-18 0,-60-5 18 15,-5 5-18-15,65 0 9 0,0 0-9 0,-67 1 10 16,8 6-10-16,1-3-898 0</inkml:trace>
  <inkml:trace contextRef="#ctx0" brushRef="#br0" timeOffset="45710.87">27416 5418 359 0,'0'0'0'0,"11"-8"0"0,10-16 0 16,-21 24-2-16,0 0 2 0,23-30-1 0,-2-5 1 15,-21 35-5-15,0 0 5 0,19-36-5 0,3 0 5 16,-22 36 0-16,0 0 0 0,19-33 0 0,-7 5 0 0,-12 28 4 15,0 0-4-15,11-26 4 0,-1-1-4 0,-10 27 16 16,0 0-16-16,9-25 16 0,-3 6-16 0,-6 19 25 16,0 0-25-16,3-12 26 0,-5 4-26 0,1-1-268 15</inkml:trace>
  <inkml:trace contextRef="#ctx0" brushRef="#br0" timeOffset="47195.58">29162 5010 427 0,'0'0'0'0,"0"0"0"16,4 9 0-16,-4-9 0 0,0 0 0 0,2 19 0 0,-2 19 0 15,0-38 4-15,0 0-4 0,0 46 4 0,1 12-4 16,-1-58 18-16,0 0-18 0,4 57 18 0,-1-9-18 16,-3-48 24-16,0 0-24 0,4 47 24 0,-2-2-24 15,-2-45 29-15,0 0-29 0,0 38 30 0,-4-3-30 16,4-35 37-16,0 0-37 0,-3 25 37 0,-1-5-37 15,4-20 27-15,0 0-27 0,-3 15 28 0,3-15-28 16,0 0 17-16,0 0-17 0,0 0 17 0,0 0-17 0,0 0-496 16</inkml:trace>
  <inkml:trace contextRef="#ctx0" brushRef="#br0" timeOffset="47690.16">29430 5010 572 0,'0'0'0'0,"0"0"0"15,0 0 0-15,0 0 4 0,0 0-4 0,-7 16 5 16,0 16-5-16,7-32 8 0,0 0-8 0,-5 37 9 16,3 3-9-16,2-40 21 0,0 0-21 0,0 39 22 15,0-1-22-15,0-38 24 0,0 0-24 0,0 37 24 16,-1-1-24-16,1-36 25 0,0 0-25 0,-2 35 25 15,2-2-25-15,0-33 25 0,0 0-25 0,2 26 26 16,-1 0-26-16,-1-26 35 0,0 0-35 0,0 17 36 16,0-10-36-16,0-7 38 0,0 0-38 0,0 0 38 15,0 0-38-15,0 0 36 0,0 0-36 0,7-12 37 0,4-19-37 16,-11 31 32-16,0 0-32 0,12-45 32 0,2-7-32 16,-14 52 24-16,0 0-24 0,15-54 24 15,-1-8-24-15,-14 62 21 0,0 0-21 0,16-54 21 0,-2 12-21 16,-14 42 11-16,0 0-11 0,17-27 11 0,3 3-11 15,-20 24 7-15,0 0-7 0,17-19 7 0,-3 10-7 16,-14 9 5-16,0 0-5 0,13-9 5 0,1 6-5 16,-14 3 2-16,0 0-2 0,19 12 3 0,8 16-3 0,-27-28 0 15,0 0 0-15,26 45 1 0,-3 12-1 0,-23-57 0 16,0 0 0-16,18 60 1 0,-6-4-1 0,-12-56 1 16,0 0-1-16,11 41 2 0,1-13-2 0,-12-28 2 15,0 0-2-15,11 12 3 0,-1-9-3 0,-10-3 1 16,0 0-1-16,13-3 2 0,8-13-2 0,-21 16 0 0,0 0 0 15,28-26 1-15,7-13-1 0,1-1-862 0</inkml:trace>
  <inkml:trace contextRef="#ctx0" brushRef="#br0" timeOffset="48223.2">30212 4880 740 0,'0'0'0'0,"5"-12"0"16,8-16 0-16,-13 28 3 0,0 0-3 0,10-33 4 16,-5 1-4-16,-5 32 6 0,0 0-6 0,-3-19 7 15,-11 10-7-15,14 9 4 0,0 0-4 0,-36 5 4 16,-22 19-4-16,58-24 2 0,0 0-2 0,-69 40 2 15,-1 3-2-15,70-43 1 0,0 0-1 0,-67 54 2 16,9 7-2-16,58-61 1 0,0 0-1 0,-44 65 2 16,14 6-2-16,30-71 4 0,0 0-4 0,-14 61 5 15,15-13-5-15,-1-48 8 0,0 0-8 0,9 28 9 16,0-18-9-16,-9-10 13 0,0 0-13 0,25-5 13 0,26-19-13 16,-51 24 14-16,0 0-14 0,61-43 15 0,3-16-15 15,-64 59 22-15,0 0-22 0,58-61 22 0,-3 6-22 16,-55 55 28-16,0 0-28 0,44-48 29 0,-14 8-29 15,-30 40 43-15,0 0-43 0,19-30 43 0,-8 8-43 16,-11 22 53-16,0 0-53 0,5-12 54 0,-5 12-54 16,0 0 52-16,0 0-52 0,-9 12 53 0,-1 22-53 15,10-34 51-15,0 0-51 0,-11 51 51 0,2 21-51 0,9-72 49 16,0 0-49-16,2 87 50 0,12 10-50 0,-14-97 39 16,0 0-39-16,23 98 39 0,4 3-39 0,-27-101 30 15,0 0-30-15,28 93 30 0,-2 8-30 0,-26-101 22 0,0 0-22 16,25 93 23-16,-7-12-23 0,-18-81 19 0,0 0-19 15,9 80 20-15,-13-7-20 0,4-73 14 0,0 0-14 16,-14 65 14-16,-9-13-14 0,23-52 10 0,0 0-10 16,-32 31 10-16,-12-29-10 0,44-2 6 0,0 0-6 0,-49-26 7 15,-6-26-7-15,55 52 3 0,0 0-3 0,-53-64 3 16,6-5-3-16,47 69 2 0,0 0-2 0,-38-66 2 16,10 14-2-16,28 52 1 0,0 0-1 0,-17-46 1 15,11-3-1-15,6 49 0 0,0 0 0 0,2-50 1 16,9-11-1-16,-11 61 0 0,0 0 0 0,21-60 0 15,11-1 0-15,-32 61 0 0,0 0 0 0,38-64 0 16,10 4 0-16,-48 60-1 0,0 0 1 0,46-66-1 16,-7-7 1-16,-39 73-6 0,0 0 6 0,33-67-5 15,-6 6 5-15,-1 4-1247 0</inkml:trace>
  <inkml:trace contextRef="#ctx0" brushRef="#br0" timeOffset="48518.2">29332 4707 740 0,'0'0'0'0,"0"0"0"0,0 0 0 0,0 0 0 15,0 0 0-15,7-5 0 0,-2-7 0 0,-5 12 3 0,0 0-3 16,7-16 4-16,0-8-4 0,-7 24 11 0,0 0-11 16,5-24 12-16,-1 0-12 0,-4 24 17 0,0 0-17 15,-2-25 17-15,-7 1-17 0,9 24 16 0,0 0-16 0,-15-21 17 16,-10 11-17-16,25 10 17 0,0 0-17 0,-32-2 17 16,-5 11-17-16,37-9 16 0,0 0-16 0,-37 15 17 15,0 10-17-15,0-1-618 0</inkml:trace>
  <inkml:trace contextRef="#ctx0" brushRef="#br0" timeOffset="51220.19">27227 6213 371 0,'0'0'0'0,"0"0"0"16,0 0 0-16,0 0 2 0,0 0-2 0,-30-23 2 15,13 15-2-15,17 8 5 0,0 0-5 0,-21 0 5 16,-4 8-5-16,25-8 21 0,0 0-21 0,-23 16 22 16,-3-1-22-16,26-15 29 0,0 0-29 0,-27 18 30 15,1 4-30-15,26-22 29 0,0 0-29 0,-29 24 30 16,1 9-30-16,28-33 21 0,0 0-21 0,-26 37 22 0,3 11-22 15,23-48 11-15,0 0-11 0,-20 54 12 16,3 10-12-16,17-64 9 0,0 0-9 0,-9 66 10 0,9-6-10 16,0-60 6-16,0 0-6 0,9 59 6 0,7 1-6 15,-16-60 4-15,0 0-4 0,30 54 5 0,17-7-5 16,-47-47 2-16,0 0-2 0,53 33 3 0,0-21-3 16,-53-12 2-16,0 0-2 0,53-12 2 0,5-25-2 15,-58 37 1-15,0 0-1 0,62-55 1 0,5-11-1 0,-67 66 0 16,0 0 0-16,58-72 1 0,-12-5-1 0,-46 77 0 15,0 0 0-15,34-79 0 0,-13 10 0 0,-21 69-2 16,0 0 2-16,12-61-1 0,-5 16 1 0,-7 45-5 0,0 0 5 16,4-36-4-16,-6 15 4 0,2 21-6 0,0 0 6 15,-5-9-6-15,-4 6 6 0,9 3-7 0,0 0 7 16,-13 12-7-16,-1 12 7 0,14-24-7 0,0 0 7 16,-14 40-7-16,2 10 7 0,12-50-6 0,0 0 6 15,-9 59-6-15,-2 0 6 0,11-59-3 0,0 0 3 0,-3 59-3 16,8-9 3-16,-5-50-1 0,0 0 1 0,16 43-1 15,11-3 1-15,-27-40 0 0,0 0 0 0,31 26 0 16,1-4 0-16,-32-22 0 0,0 0 0 0,37 14 0 16,9-3 0-16,-46-11 1 0,0 0-1 0,49 0 1 15,6-9-1-15,-55 9 2 0,0 0-2 0,51-16 2 16,-12-4-2-16,-39 20 9 0,0 0-9 0,32-28 9 16,-4-19-9-16,-28 47 14 0,0 0-14 0,12-53 14 15,-19-5-14-15,7 58 18 0,0 0-18 0,-24-55 18 16,-17 3-18-16,41 52 18 0,0 0-18 0,-51-48 19 15,-7 10-19-15,58 38 16 0,0 0-16 0,-57-32 16 0,6 19-16 16,51 13 10-16,0 0-10 0,-44-4 11 0,-2 20-11 16,46-16 12-16,0 0-12 0,-35 17 13 0,14 0-13 15,21-17 13-15,0 0-13 0,-9 12 13 0,11-5-13 16,-2-7 12-16,0 0-12 0,21 0 12 0,21-3-12 16,-42 3 11-16,0 0-11 0,53-5 12 0,9-6-12 15,-62 11 14-15,0 0-14 0,67-8 14 0,9 6-14 0,-76 2 13 16,0 0-13-16,74 0 13 0,-13 2-13 0,-61-2 12 15,0 0-12-15,44 7 12 0,-14 1-12 0,-30-8 11 16,0 0-11-16,23 12 11 0,-3 4-11 0,-20-16 10 0,0 0-10 16,16 21 10-16,-2 12-10 0,-14-33 8 15,0 0-8-15,10 32 8 0,-6 3-8 0,-4-35 6 0,0 0-6 16,0 33 7-16,-4-5-7 0,4-28 6 0,0 0-6 16,-8 24 7-16,-5-7-7 0,13-17 4 0,0 0-4 15,-10 7 4-15,10-7-4 0,0 0 2 0,0 0-2 0,-9-7 3 16,11-1-3-16,-2 8 1 0,0 0-1 0,5-21 2 15,5-10-2-15,-10 31 0 0,0 0 0 0,11-30 1 16,-2 15-1-16,-9 15 0 0,0 0 0 0,9-12 1 16,-1 3-1-16,-8 9 0 0,0 0 0 0,13-9 0 15,3 6 0-15,-16 3 0 0,0 0 0 0,17 0 0 16,5 1 0-16,-22-1-1 0,0 0 1 0,29 13 0 16,10 11 0-16,-39-24-1 0,0 0 1 0,44 24-1 15,-3-5 1-15,-41-19-1 0,0 0 1 0,35 12-1 16,-3-5 1-16,-32-7-1 0,0 0 1 0,25 9 0 15,-11-9 0-15,-14 0-1 0,0 0 1 0,10-4 0 0,4-4 0 16,-14 8 0-16,0 0 0 0,16-23 0 0,-2-11 0 16,-14 34 0-16,0 0 0 0,11-40 0 0,-7-12 0 15,-4 52 0-15,0 0 0 0,3-57 0 0,2 0 0 16,-5 57-1-16,0 0 1 0,7-68-1 0,1-1 1 16,-8 69-5-16,0 0 5 0,8-81-5 0,1-4 5 15,-9 85-8-15,0 0 8 0,11-83-8 0,-1 17 8 0,-10 66-11 16,0 0 11-16,7-54-10 0,-5 20 10 0,-2 34-7 15,0 0 7-15,-3-21-6 0,-3 9 6 0,6 12-3 16,0 0 3-16,-7 0-2 0,-2 7 2 0,9-7 0 0,0 0 0 16,-8 24 0-16,2 17 0 0,6-41 0 0,0 0 0 15,-3 61 1-15,5 15-1 0,-2-76 3 0,0 0-3 16,3 78 3-16,4 2-3 0,-7-80 5 0,0 0-5 16,11 78 6-16,5-9-6 0,-16-69 6 0,0 0-6 15,17 71 7-15,1-2-7 0,-18-69 7 0,0 0-7 16,18 61 7-16,-1-13-7 0,-17-48 9 0,0 0-9 0,16 36 9 15,-4-18-9-15,-12-18 6 0,0 0-6 0,23 0 7 16,20-18-7-16,-43 18 0 0,0 0 0 0,42-31 1 16,-5-7-1-16,0-2-729 0</inkml:trace>
  <inkml:trace contextRef="#ctx0" brushRef="#br0" timeOffset="51717.6">28831 6275 662 0,'0'0'0'0,"0"0"0"16,10 7 0-16,-10-7 0 0,0 0 0 0,11 9 1 15,1 15-1-15,-12-24-2 0,0 0 2 0,13 28-2 0,-5-1 2 16,-8-27 2-16,0 0-2 0,6 37 3 0,-3 8-3 16,-3-45 14-16,0 0-14 0,-1 45 14 0,-7-2-14 15,8-43 25-15,0 0-25 0,-8 34 26 0,-1-8-26 16,9-26 32-16,0 0-32 0,-5 18 33 0,3-11-33 16,2-7 30-16,0 0-30 0,0-11 31 0,0-18-31 15,0 29 25-15,0 0-25 0,3-45 26 0,4-16-26 16,-7 61 14-16,0 0-14 0,13-60 14 0,1 8-14 15,-14 52 7-15,0 0-7 0,16-40 7 0,-6 16-7 0,-10 24 3 16,0 0-3-16,9-18 3 0,-2 3-3 0,-7 15 1 16,0 0-1-16,7-12 2 0,-7 12-2 0,0 0 0 15,0 0 0-15,9-7 1 0,-9 7-1 0,0 0 0 0,0 0 0 16,14-2 1-16,4 7-1 0,-18-5 0 0,0 0 0 16,21 16 1-16,2 13-1 0,-23-29 0 0,0 0 0 15,19 35 1-15,-3-2-1 0,-16-33 0 0,0 0 0 16,16 26 0-16,0-4 0 0,-16-22 0 0,0 0 0 0,16 14 0 15,-4-4 0-15,-12-10 0 0,0 0 0 0,12 2 0 16,1-7 0-16,-13 5-1 0,0 0 1 0,16-12 0 16,3-9 0-16,-19 21-1 0,0 0 1 0,16-28-1 15,-9 4 1-15,-7 24-2 0,0 0 2 0,2-28-1 16,-8 8 1-16,6 20-2 0,0 0 2 0,-12-21-1 16,-9 5 1-16,21 16-2 0,0 0 2 0,-26-15-2 15,-4 6 2-15,30 9-1 0,0 0 1 0,-29 0 0 16,8 9 0-16,21-9 0 0,0 0 0 0,-18 15 0 15,3 1 0-15,15-16 0 0,0 0 0 0,-14 21 0 16,1-1 0-16,13-20 0 0,0 0 0 0,-5 20 0 0,7-8 0 16,-2-12 0-16,0 0 0 0,5 8 0 0,-5-8 0 15,0 0-661-15</inkml:trace>
  <inkml:trace contextRef="#ctx0" brushRef="#br0" timeOffset="52021.08">29416 5804 404 0,'0'0'0'0,"0"0"0"0,-12-15 0 0,12 15 2 16,0 0-2-16,-12-16 3 0,-1 7-3 0,13 9 5 0,0 0-5 16,-10-3 5-16,-1 0-5 0,11 3 4 0,0 0-4 15,-9 3 4-15,1 0-4 0,8-3 2 0,0 0-2 16,-8 13 3-16,3 7-3 0,5-20 4 0,0 0-4 15,-2 40 4-15,8 21-4 0,-6-61 11 0,0 0-11 0,10 74 11 16,4 14-11-16,-14-88 29 0,0 0-29 0,16 89 30 16,2-13-30-16,-18-76 40 0,0 0-40 0,19 69 40 15,4-7-40-15,-23-62 43 0,0 0-43 0,21 52 43 16,-1-21-43-16,-20-31 36 0,0 0-36 0,17 18 37 16,-2-10-37-16,-15-8 31 0,0 0-31 0,15-1 32 15,5-18-32-15,-1 1-558 0</inkml:trace>
  <inkml:trace contextRef="#ctx0" brushRef="#br0" timeOffset="52267.66">28353 6298 1267 0,'0'0'0'0,"10"1"0"0,19 11 0 0,-29-12-3 15,0 0 3-15,47 4-2 0,18-20 2 0,-65 16-9 0,0 0 9 16,87-26-8-16,26-17 8 0,-113 43-49 0,0 0 49 16,116-57-48-16,-3-28 48 0,-2 0-801 0</inkml:trace>
  <inkml:trace contextRef="#ctx0" brushRef="#br0" timeOffset="53306.22">30379 5619 225 0,'0'0'0'0,"-1"16"0"16,-6 25 0-16,7-41 26 0,0 0-26 0,-7 52 27 16,1 10-27-16,6-62 58 0,0 0-58 0,-7 77 58 15,-2 11-58-15,9-88 37 0,0 0-37 0,-7 88 38 0,4-1-38 16,3-87 23-16,0 0-23 0,0 83 23 0,2-14-23 16,-2-69 13-16,0 0-13 0,8 66 14 0,8-11-14 15,-16-55 7-15,0 0-7 0,21 45 7 0,4-21-7 16,-25-24 4-16,0 0-4 0,28 16 4 0,2-11-4 15,-30-5 0-15,0 0 0 0,39-12 1 0,14-17-1 16,-2-6-364-16</inkml:trace>
  <inkml:trace contextRef="#ctx0" brushRef="#br0" timeOffset="54303.24">30879 6097 404 0,'0'0'0'0,"-9"-9"0"16,-12-12 0-16,21 21 9 0,0 0-9 0,-27-27 9 16,3-6-9-16,24 33 4 0,0 0-4 0,-22-24 4 15,5 5-4-15,17 19 17 0,0 0-17 0,-18-9 17 16,-1 9-17-16,19 0 33 0,0 0-33 0,-20 12 34 15,3 16-34-15,17-28 38 0,0 0-38 0,-16 38 38 16,2 8-38-16,14-46 36 0,0 0-36 0,-14 49 36 16,1-4-36-16,13-45 24 0,0 0-24 0,-7 41 24 15,7-6-24-15,0-35 12 0,0 0-12 0,7 33 13 16,4 0-13-16,-11-33 7 0,0 0-7 0,12 28 7 0,2-16-7 16,-14-12 4-16,0 0-4 0,13 8 4 0,-5-8-4 15,-8 0 2-15,0 0-2 0,13 0 2 0,4-7-2 16,-17 7 2-16,0 0-2 0,23-17 2 0,6-16-2 15,-29 33 2-15,0 0-2 0,28-36 3 0,-9-1-3 16,-19 37 8-16,0 0-8 0,9-36 8 0,-4-4-8 16,-5 40 16-16,0 0-16 0,2-33 17 0,-4 9-17 15,2 24 22-15,0 0-22 0,-5-8 23 0,-2 9-23 0,7-1 25 16,0 0-25-16,-9 12 25 0,-1 11-25 0,10-23 30 16,0 0-30-16,-9 26 31 0,3 8-31 0,6-34 28 0,0 0-28 15,-1 39 29-15,4 0-29 0,-3-39 25 0,0 0-25 16,9 40 25-16,9-7-25 0,-18-33 22 0,0 0-22 15,19 28 22-15,6-8-22 0,-25-20 15 0,0 0-15 16,33 7 16-16,13-10-16 0,-46 3 11 0,0 0-11 16,46-16 11-16,-9-8-11 0,-37 24 8 0,0 0-8 0,32-33 9 15,-2-10-9-15,-30 43 7 0,0 0-7 0,19-42 8 16,-10-1-8-16,-9 43 9 0,0 0-9 0,2-45 9 16,-9 0-9-16,7 45 12 0,0 0-12 0,-9-40 12 15,2 20-12-15,7 20 15 0,0 0-15 0,-6-9 16 16,-2 9-16-16,8 0 18 0,0 0-18 0,-11 9 19 15,2 6-19-15,9-15 16 0,0 0-16 0,-5 24 17 16,3 9-17-16,2-33 16 0,0 0-16 0,4 33 16 16,5 0-16-16,-9-33 10 0,0 0-10 0,15 35 11 15,7-2-11-15,-22-33 8 0,0 0-8 0,24 32 8 16,3-4-8-16,-27-28 4 0,0 0-4 0,21 24 4 16,-10-15-4-16,-11-9 2 0,0 0-2 0,12 4 2 0,11-11-2 15,-23 7 1-15,0 0-1 0,28-14 1 0,2-17-1 16,-30 31 1-16,0 0-1 0,26-30 1 0,-10 6-1 15,-16 24 1-15,0 0-1 0,9-28 1 0,-5-8-1 16,-4 36 1-16,0 0-1 0,0-33 2 0,-2 9-2 16,2 24 2-16,0 0-2 0,-5-16 2 0,-2 8-2 0,7 8 2 15,0 0-2-15,0 0 2 0,-11 12-2 16,11-12 5-16,0 0-5 0,-4 17 5 0,3 7-5 0,1-24 7 16,0 0-7-16,5 28 7 0,9 0-7 0,-14-28 7 15,0 0-7-15,25 26 8 0,12 1-8 0,-37-27 10 16,0 0-10-16,46 24 10 0,5 4-10 0,-51-28 9 0,0 0-9 15,51 24 10-15,-7-8-10 0,-44-16 1 16,0 0-1-16,39 9 1 0,-6-13-1 0,-33 4 0 0,0 0 0 16,41-12 0-16,15-17 0 0,-56 29-2 0,0 0 2 15,53-40-2-15,-16-3 2 0,-37 43-1 0,0 0 1 0,27-61-1 16,-11-26 1-16,-16 87 0 0,0 0 0 0,5-96 0 16,-10 7 0-16,5 89 0 0,0 0 0 0,-21-78 1 15,-16 30-1-15,37 48 1 0,0 0-1 0,-53-26 2 16,-13 21-2-16,66 5 0 0,0 0 0 0,-70 7 1 15,-1 15-1-15,-1 1-1101 0</inkml:trace>
  <inkml:trace contextRef="#ctx0" brushRef="#br0" timeOffset="59048.24">27559 7272 169 0,'0'0'0'0,"0"0"0"15,0 0 0-15,0 0 10 0,0 0-10 0,0 0 10 16,0 0-10-16,0 0 18 0,0 0-18 0,0 0 19 16,0 0-19-16,0 0 29 0,0 0-29 0,5-21 29 0,-6 12-29 15,1 9 44-15,0 0-44 0,0 0 45 0,-8-7-45 16,8 7 28-16,0 0-28 0,0 0 29 0,-10-17-29 16,10 17 32-16,0 0-32 0,-12-12 33 0,-4 2-33 15,16 10 35-15,0 0-35 0,-16-12 35 0,0 3-35 16,16 9 36-16,0 0-36 0,-16-7 37 0,-2 7-37 15,18 0 27-15,0 0-27 0,-15 3 28 0,-1 4-28 16,16-7 21-16,0 0-21 0,-16 12 21 0,0 1-21 16,16-13 18-16,0 0-18 0,-14 13 19 0,-2 12-19 15,16-25 19-15,0 0-19 0,-16 34 20 0,0 11-20 0,16-45 16 16,0 0-16-16,-16 52 17 0,0 5-17 0,16-57 14 0,0 0-14 16,-12 64 14-16,7 2-14 0,5-66 12 0,0 0-12 15,3 71 13-15,11 2-13 0,-14-73 11 0,0 0-11 16,27 65 11-16,8-13-11 0,-35-52 8 0,0 0-8 15,35 33 9-15,2-21-9 0,-37-12 3 0,0 0-3 16,41-7 4-16,7-22-4 0,-48 29 0 0,0 0 0 0,44-45 0 16,-11-16 0-16,-33 61-1 0,0 0 1 0,27-64 0 15,-11-3 0-15,-16 67 0 0,0 0 0 0,8-62 0 16,-8 1 0-16,0 61 2 0,0 0-2 0,-3-55 3 16,-4 5-3-16,7 50 10 0,0 0-10 0,-9-39 10 15,2 22-10-15,7 17 21 0,0 0-21 0,-7 0 21 16,-4 12-21-16,11-12 24 0,0 0-24 0,-12 21 25 15,0 3-25-15,12-24 23 0,0 0-23 0,-9 28 23 16,5-4-23-16,4-24 21 0,0 0-21 0,2 24 21 16,2 1-21-16,-4-25 17 0,0 0-17 0,5 27 17 15,5 6-17-15,-10-33 14 0,0 0-14 0,15 37 14 16,4 6-14-16,-19-43 12 0,0 0-12 0,21 47 13 0,-1 3-13 16,-20-50 13-16,0 0-13 0,24 48 13 0,4-10-13 15,-28-38 6-15,0 0-6 0,25 31 6 0,-7-17-6 16,-18-14 0-16,0 0 0 0,21 4 0 0,9-8 0 15,0 3-894-15</inkml:trace>
  <inkml:trace contextRef="#ctx0" brushRef="#br0" timeOffset="59980.9">28037 7409 583 0,'0'0'0'16,"-5"8"0"-16,-8 9 0 0,13-17 5 0,0 0-5 16,-15 20 6-16,-3 4-6 0,18-24 2 0,0 0-2 0,-16 21 3 15,5-1-3-15,11-20 0 0,0 0 0 16,-5 23 0-16,3 4 0 0,2-27-2 0,0 0 2 0,2 30-2 16,5-2 2-16,-7-28-4 0,0 0 4 0,13 24-4 15,6-7 4-15,-19-17-4 0,0 0 4 0,26 16-4 16,8-8 4-16,-34-8-4 0,0 0 4 0,46 7-3 15,12-10 3-15,-58 3-3 0,0 0 3 0,62-12-3 16,5-18 3-16,-67 30 0 0,0 0 0 0,60-38 0 16,-11-7 0-16,-49 45 0 0,0 0 0 0,39-53 1 15,-13-11-1-15,-26 64 2 0,0 0-2 0,20-78 2 0,-8-14-2 16,-12 92 5-16,0 0-5 0,11-94 5 0,-2 1-5 16,-9 93 12-16,0 0-12 0,8-92 12 0,-1-1-12 15,-7 93 20-15,0 0-20 0,6-83 21 0,1 20-21 16,-7 63 21-16,0 0-21 0,5-46 21 0,-3 22-21 15,-2 24 28-15,0 0-28 0,0-14 28 0,-2 2-28 16,2 12 29-16,0 0-29 0,0 0 30 0,-7-4-30 16,7 4 28-16,0 0-28 0,-5 12 28 0,-4 12-28 15,9-24 24-15,0 0-24 0,-7 28 25 0,3 14-25 0,4-42 21 16,0 0-21-16,-1 55 22 0,1 18-22 0,0-73 22 16,0 0-22-16,3 72 22 0,1-2-22 0,-4-70 22 15,0 0-22-15,7 67 22 0,3 8-22 0,-10-75 22 0,0 0-22 16,14 79 23-16,2 6-23 0,-16-85 23 0,0 0-23 15,20 78 24-15,1-18-24 0,-21-60 21 0,0 0-21 16,26 49 22-16,6-15-22 0,-32-34 17 0,0 0-17 16,35 23 18-16,1-9-18 0,-36-14 13 0,0 0-13 15,42 2 13-15,5-11-13 0,-47 9 8 0,0 0-8 0,46-19 8 16,-10 2-8-16,-36 17 6 0,0 0-6 0,31-28 6 16,-1-8-6-16,-30 36 4 0,0 0-4 0,20-42 5 15,-8 2-5-15,-12 40 5 0,0 0-5 0,4-45 5 16,-8 0-5-16,4 45 4 0,0 0-4 0,-7-31 4 15,0 10-4-15,7 21 3 0,0 0-3 0,-5-12 4 16,5 12-4-16,0 0 2 0,0 0-2 0,-11 12 2 16,9 14-2-16,2-26 2 0,0 0-2 0,0 37 2 15,2 2-2-15,-2-39 1 0,0 0-1 0,7 40 2 16,4-3-2-16,-11-37 2 0,0 0-2 0,12 27 2 0,0-9-2 16,-12-18 1-16,0 0-1 0,16 12 1 0,5-4-1 15,-21-8 1-15,0 0-1 0,22 4 1 0,-3-8-1 16,-19 4 0-16,0 0 0 0,25-14 0 0,12-17 0 15,-37 31 0-15,0 0 0 0,35-36 0 0,-12-6 0 16,-23 42-1-16,0 0 1 0,16-46 0 0,-7-1 0 16,-9 47-1-16,0 0 1 0,3-40 0 0,1 12 0 15,-4 28 0-15,0 0 0 0,0-20 0 0,-2 4 0 16,2 16 0-16,0 0 0 0,-5-9 0 0,5 9 0 0,0 0 0 16,0 0 0-16,-7 13 1 0,5 2-1 0,2-15 1 15,0 0-1-15,0 33 2 0,3 12-2 0,-3-45 1 16,0 0-1-16,6 52 2 0,3 0-2 0,-9-52 1 0,0 0-1 15,12 47 1-15,2-20-1 0,-14-27 0 0,0 0 0 16,12 19 1-16,-3-10-1 0,-9-9 0 0,0 0 0 16,12 3 0-16,8-3 0 0,-20 0-2 0,0 0 2 15,25-3-1-15,3-9 1 0,0 3-931 0</inkml:trace>
  <inkml:trace contextRef="#ctx0" brushRef="#br0" timeOffset="61587.48">29542 7229 281 0,'0'0'0'0,"-11"6"0"16,-14 7 0-16,25-13 5 0,0 0-5 0,-26 17 5 0,-2 11-5 15,28-28 5-15,0 0-5 0,-23 31 6 0,7-2-6 16,16-29 5-16,0 0-5 0,-9 33 5 0,4 3-5 15,5-36 12-15,0 0-12 0,2 32 13 16,6-8-13-16,-8-24 17 0,0 0-17 0,13 21 18 0,3-2-18 16,-16-19 23-16,0 0-23 0,15 12 23 0,-2-9-23 15,-13-3 22-15,0 0-22 0,21 0 23 0,18-7-23 16,-39 7 18-16,0 0-18 0,39-7 19 0,-18 6-19 0,-21 1 17 16,0 0-17-16,17-4 18 0,6-8-18 0,-23 12 14 15,0 0-14-15,20-9 15 0,-8 1-15 0,-12 8 13 0,0 0-13 16,0 0 13-16,9-7-13 0,-9 7 17 0,0 0-17 15,2-9 17-15,-4-1-17 0,2 10 24 0,0 0-24 16,-4-5 24-16,-3-1-24 0,7 6 30 0,0 0-30 16,0 0 30-16,-9 0-30 0,9 0 26 0,0 0-26 15,0 9 27-15,6 3-27 0,-6-12 23 0,0 0-23 0,9 17 24 16,3 2-24-16,-12-19 21 0,0 0-21 0,18 14 21 16,3 0-21-16,-21-14 15 0,0 0-15 0,21 9 15 15,-5-4-15-15,-16-5 6 0,0 0-6 0,21-5 7 16,14-18-7-16,-35 23 2 0,0 0-2 0,35-36 3 15,-5-18-3-15,-30 54 0 0,0 0 0 0,25-67 1 16,-4-11-1-16,-21 78 0 0,0 0 0 0,16-80 0 16,-9 6 0-16,-7 74 1 0,0 0-1 0,2-81 1 15,-4-11-1-15,2 92 4 0,0 0-4 0,-5-90 4 16,-4 15-4-16,9 75 11 0,0 0-11 0,-10-58 11 16,-1 18-11-16,11 40 20 0,0 0-20 0,-11-33 21 15,1 7-21-15,10 26 26 0,0 0-26 0,-9-17 26 0,4 8-26 16,5 9 35-16,0 0-35 0,0 0 35 0,-9-3-35 15,9 3 38-15,0 0-38 0,0 0 38 0,-5 19-38 16,5-19 33-16,0 0-33 0,-4 29 34 0,-1 11-34 16,5-40 27-16,0 0-27 0,-7 53 28 0,1 31-28 15,6-84 21-15,0 0-21 0,-3 93 21 0,5 0-21 16,-2-93 14-16,0 0-14 0,3 101 15 0,2-3-15 0,-5-98 9 16,0 0-9-16,9 97 9 0,2-12-9 0,-11-85 6 15,0 0-6-15,16 71 7 0,1-17-7 0,-17-54 2 16,0 0-2-16,16 36 3 0,-5-17-3 0,-11-19 0 0,0 0 0 15,14 5 1-15,7-6-1 0,-21 1 0 0,0 0 0 16,28-13 0-16,9-11 0 0,-37 24-1 0,0 0 1 16,36-31 0-16,-5-10 0 0,-31 41-2 0,0 0 2 15,27-44-1-15,-6 1 1 0,-21 43-2 0,0 0 2 16,14-42-2-16,-3 1 2 0,-11 41-3 0,0 0 3 0,7-36-2 16,-5 13 2-16,-2 23-1 0,0 0 1 0,0-14 0 15,0 14 0-15,0 0 0 0,0 0 0 0,0 0 0 16,-6 21 0-16,6-21 1 0,0 0-1 0,-1 33 2 15,2 7-2-15,-1-40 2 0,0 0-2 0,6 45 2 16,4-2-2-16,-10-43 1 0,0 0-1 0,16 35 1 16,3-8-1-16,-19-27 0 0,0 0 0 0,25 21 0 15,5-2 0-15,-30-19-1 0,0 0 1 0,27 12 0 16,-3-8 0-16,-24-4-1 0,0 0 1 0,27 0-1 16,6-12 1-16,-33 12-1 0,0 0 1 0,32-16-1 15,-9-12 1-15,-23 28-1 0,0 0 1 0,16-29-1 0,-9-11 1 16,-7 40-1-16,0 0 1 0,-4-41 0 0,-8 1 0 15,12 40 0-15,0 0 0 0,-16-31 0 0,6 10 0 16,10 21 0-16,0 0 0 0,-9-12 0 0,-2 12 0 16,11 0 0-16,0 0 0 0,-9 3 0 0,2 6 0 15,7-9 1-15,0 0-1 0,-5 17 1 0,0 14-1 16,5-31 2-16,0 0-2 0,-2 40 3 0,4 2-3 0,-2-42 4 16,0 0-4-16,7 43 4 0,5-7-4 0,-12-36 5 15,0 0-5-15,21 30 5 0,9-8-5 0,-30-22 3 16,0 0-3-16,32 17 4 0,0-4-4 0,-32-13 1 15,0 0-1-15,28 8 2 0,-7-4-2 0,-21-4 0 0,0 0 0 16,18-4 1-16,3-4-1 0,-21 8 0 0,0 0 0 16,21-19 0-16,-3-16 0 0,-18 35 0 0,0 0 0 15,5-40 0-15,-16-7 0 0,11 47 0 0,0 0 0 16,-24-53 0-16,-13-16 0 0,37 69 0 0,0 0 0 0,-43-61 1 16,-3 21-1-16,46 40 4 0,0 0-4 0,-44-24 4 15,7 15-4-15,37 9 8 0,0 0-8 0,-31 5 9 16,2 14-9-16,29-19 13 0,0 0-13 0,-21 21 14 15,7 9-14-15,14-30 15 0,0 0-15 0,-7 31 15 16,7-3-15-16,0-28 9 0,0 0-9 0,4 20 9 16,3-8-9-16,-7-12 5 0,0 0-5 0,19 9 6 15,16 0-6-15,-35-9 3 0,0 0-3 0,46 7 3 16,12-4-3-16,-58-3 0 0,0 0 0 0,59 0 0 16,-10-10 0-16,-49 10-1 0,0 0 1 0,48-14-1 15,-3-10 1-15,-45 24-5 0,0 0 5 0,36-25-4 0,-13 3 4 16,-23 22-3-16,0 0 3 0,16-17-2 0,-6-1 2 15,-10 18-1-15,0 0 1 0,5-14-1 0,-1 4 1 16,-4 10 0-16,0 0 0 0,0 0 0 0,0 0 0 16,0 0 4-16,0 0-4 0,-11 14 5 0,3 5-5 15,8-19 13-15,0 0-13 0,-9 29 13 0,3 8-13 16,6-37 20-16,0 0-20 0,-3 36 21 0,-1-5-21 16,4-31 21-16,0 0-21 0,-3 28 22 0,-1-2-22 15,4-26 20-15,0 0-20 0,-1 19 20 0,1-10-20 0,0-9 15 16,0 0-15-16,0 0 15 0,14-6-15 0,-14 6 12 15,0 0-12-15,17-19 13 0,13-22-13 0,-30 41 9 16,0 0-9-16,34-44 10 0,-8 5-10 0,-26 39 5 0,0 0-5 16,21-28 5-16,-5 11-5 0,-16 17 4 0,0 0-4 15,13-9 5-15,-1 2-5 0,-12 7 3 0,0 0-3 16,11-3 3-16,-11 3-3 0,0 0 2 0,0 0-2 16,15 10 2-16,7 18-2 0,-22-28 1 0,0 0-1 0,23 36 2 15,-4 6-2-15,-19-42 1 0,0 0-1 0,16 41 1 16,0-5-1-16,-16-36 3 0,0 0-3 0,14 32 3 15,-2-8-3-15,-12-24 3 0,0 0-3 0,11 19 3 16,-2-5-3-16,-9-14 1 0,0 0-1 0,7 8 1 16,-7-8-1-16,0 0-1311 0</inkml:trace>
  <inkml:trace contextRef="#ctx0" brushRef="#br0" timeOffset="62072.92">30275 7009 673 0,'0'0'0'0,"0"0"0"15,4 8 0-15,-4-8 33 0,0 0-33 0,0 0 34 16,3 9-34-16,-3-9 37 0,0 0-37 0,0 0 37 16,-12 7-37-16,12-7 29 0,0 0-29 0,-9 2 29 15,0-1-29-15,9-1 24 0,0 0-24 0,-10-1 24 16,-4-4-24-16,14 5 19 0,0 0-19 0,-18-7 20 0,-1 7-20 15,19 0 20-15,0 0-20 0,-21-2 20 0,3-2-20 16,18 4 15-16,0 0-15 0,-14 0 15 0,3 0-15 16,1 4-712-16</inkml:trace>
  <inkml:trace contextRef="#ctx0" brushRef="#br0" timeOffset="62478.66">29824 6921 651 0,'0'0'0'0,"0"0"0"15,16-9 0-15,-16 9-1 0,0 0 1 0,17-11 0 16,10-6 0-16,-27 17-1 0,0 0 1 0,40-24 0 15,20-9 0-15,-60 33 0 0,0 0 0 0,69-36 0 0,5-4 0 16,-74 40-3-16,0 0 3 0,64-36-2 0,-22 17 2 16,-42 19-4-16,0 0 4 0,32-14-4 0,-4-2 4 15,-28 16-6-15,0 0 6 0,19-12-6 0,-6 5 6 16,-1 2-408-16</inkml:trace>
  <inkml:trace contextRef="#ctx0" brushRef="#br0" timeOffset="63124.51">29640 7402 259 0,'0'0'0'15,"0"0"0"-15,0-9 0 0,0 9 2 0,0 0-2 16,-3-12 2-16,-6-9-2 0,9 21 10 0,0 0-10 0,-12-24 10 15,-2-7-10-15,14 31 28 0,0 0-28 0,-16-30 28 16,-2-1-28-16,18 31 48 0,0 0-48 0,-18-21 48 16,-1 9-48-16,19 12 47 0,0 0-47 0,-19-5 48 15,1 7-48-15,18-2 39 0,0 0-39 0,-19 7 40 16,1 1-40-16,18-8 22 0,0 0-22 0,-14 9 23 16,1-2-23-16,1-4-431 0</inkml:trace>
  <inkml:trace contextRef="#ctx0" brushRef="#br0" timeOffset="63747.17">28353 7118 516 0,'0'0'0'0,"0"0"0"0,12 5 0 15,-12-5 1-15,0 0-1 0,14 3 1 0,4-6-1 16,-18 3 3-16,0 0-3 0,33-9 3 0,20-8-3 15,-53 17 0-15,0 0 0 0,64-16 0 0,5 1 0 0,-69 15 7 16,0 0-7-16,70-16 8 0,1 1-8 0,-71 15 16 16,0 0-16-16,67-18 16 0,-13 1-16 0,-54 17 23 15,0 0-23-15,52-19 24 0,0-5-24 0,-52 24 26 0,0 0-26 16,52-24 27-16,-10-1-27 0,0 1-444 0</inkml:trace>
  <inkml:trace contextRef="#ctx0" brushRef="#br0" timeOffset="64432.29">28086 7320 270 0,'0'0'0'0,"0"0"0"16,0 0 0-16,0 0 31 0,0 0-31 0,-26-27 31 0,14 21-31 16,12 6 57-16,0 0-57 0,-13-7 58 0,1 4-58 15,12 3 40-15,0 0-40 0,-16 7 41 0,-5 10-41 16,21-17 26-16,0 0-26 0,-23 31 27 0,-2 9-27 15,25-40 17-15,0 0-17 0,-21 49 17 0,5-4-17 16,-1 3-402-16</inkml:trace>
  <inkml:trace contextRef="#ctx0" brushRef="#br0" timeOffset="71528.5">26150 4775 169 0,'0'0'0'16,"0"0"0"-16,3 22 0 0,-3-22 2 0,0 0-2 16,4 23 2-16,-1-3-2 0,-3-20 3 0,0 0-3 0,2 19 4 15,-6 6-4-15,4-25 7 0,0 0-7 0,-1 26 7 16,2 1-7-16,-1-27 5 0,0 0-5 0,2 30 6 16,-2 6-6-16,0-36 6 0,0 0-6 0,-3 43 6 15,-1 14-6-15,4-57 5 0,0 0-5 0,-3 64 5 16,-3 0-5-16,6-64 5 0,0 0-5 0,-12 63 5 15,-6 4-5-15,18-67 4 0,0 0-4 0,-21 64 5 16,-2 0-5-16,23-64 5 0,0 0-5 0,-19 63 5 16,5-5-5-16,14-58 5 0,0 0-5 0,-14 54 6 15,5-12-6-15,9-42 7 0,0 0-7 0,-5 34 7 0,5-16-7 16,0-18 7-16,0 0-7 0,1 15 8 16,3-8-8-16,-4-7 5 0,0 0-5 0,0 0 6 0,12 9-6 15,-12-9 4-15,0 0-4 0,11 3 5 0,5 2-5 16,-16-5 1-16,0 0-1 0,17 7 1 0,4 2-1 15,-21-9 0-15,0 0 0 0,22 12 0 0,-1 4 0 16,-21-16 2-16,0 0-2 0,19 17 2 0,-1 0-2 16,-18-17 3-16,0 0-3 0,12 16 3 0,-1 3-3 0,-11-19 3 15,0 0-3-15,5 15 3 0,-3 3-3 0,-2-18 3 16,0 0-3-16,0 12 3 0,0-3-3 0,0-9 2 16,0 0-2-16,2 6 2 0,1 3-2 0,-3-9 1 15,0 0-1-15,0 0 1 0,4 5-1 0,-4-5 1 0,0 0-1 16,0 0 1-16,0 0-1 0,0 0 5 0,0 0-5 15,0 0 5-15,7-1-5 0,-7 1 11 0,0 0-11 16,0 0 11-16,0 0-11 0,0 0 18 0,0 0-18 16,0 0 19-16,9 0-19 0,-9 0 21 0,0 0-21 15,7-4 22-15,7 1-22 0,-14 3 23 0,0 0-23 0,30-9 24 16,17 0-24-16,-47 9 23 0,0 0-23 16,51-12 24-16,-3 5-24 0,-48 7 11 0,0 0-11 15,51-1 12-15,7 6-12 0,-1-2-373 0</inkml:trace>
  <inkml:trace contextRef="#ctx0" brushRef="#br0" timeOffset="72763.33">30275 4347 292 0,'0'0'0'0,"0"0"0"0,0 0 0 0,0 0 2 16,0 0-2-16,0 0 2 0,0 0-2 0,0 0 10 0,0 0-10 15,18-3 10-15,-6 3-10 0,-12 0 13 0,0 0-13 16,18 0 13-16,1 0-13 0,-19 0 16 0,0 0-16 16,29 0 16-16,9 0-16 0,-38 0 28 0,0 0-28 15,36 0 28-15,-13 0-28 0,-23 0 30 0,0 0-30 16,21 3 31-16,4 6-31 0,-25-9 29 0,0 0-29 16,24 8 30-16,-4 5-30 0,-20-13 33 0,0 0-33 15,17 15 34-15,-4 4-34 0,-13-19 42 0,0 0-42 16,10 21 42-16,-5 0-42 0,-5-21 38 0,0 0-38 15,2 24 39-15,-5 4-39 0,3-28 34 0,0 0-34 0,-4 33 34 16,2 6-34-16,2-39 30 0,0 0-30 0,2 45 30 16,2 7-30-16,-4-52 27 0,0 0-27 0,7 52 28 15,2 2-28-15,-9-54 23 0,0 0-23 0,10 45 24 16,-1-5-24-16,-9-40 18 0,0 0-18 0,7 36 19 16,0-3-19-16,-7-33 13 0,0 0-13 0,7 34 14 0,0 3-14 15,-7-37 10-15,0 0-10 0,6 36 10 0,-6 9-10 16,0-45 5-16,0 0-5 0,-2 40 5 0,0 1-5 15,2-41 2-15,0 0-2 0,4 37 2 0,3 3-2 16,-7-40 1-16,0 0-1 0,7 36 2 0,-4-7-2 16,-3-29 1-16,0 0-1 0,4 32 1 0,3-3-1 15,-7-29 2-15,0 0-2 0,7 31 3 0,-4-7-3 16,-3-24 5-16,0 0-5 0,-1 25 5 0,-5 0-5 0,6-25 10 16,0 0-10-16,-5 26 10 0,1 7-10 0,4-33 11 15,0 0-11-15,-1 33 11 0,2-5-11 0,-1-28 9 16,0 0-9-16,2 26 10 0,0-2-10 0,-2-24 9 15,0 0-9-15,-2 24 9 0,-3 1-9 0,5-25 8 0,0 0-8 16,-5 22 9-16,3-10-9 0,2-12 7 0,0 0-7 16,-2 12 7-16,2 0-7 0,0-12 5 0,0 0-5 15,0 14 6-15,0-3-6 0,0-11 3 0,0 0-3 16,2 8 4-16,-2-8-4 0,0 0 2 0,0 0-2 16,0 0 2-16,0 0-2 0,0 0 1 0,0 0-1 15,-14 0 1-15,0-3-1 0,14 3 0 0,0 0 0 16,-20-5 1-16,-6 1-1 0,26 4 1 0,0 0-1 15,-32-5 1-15,-5 7-1 0,37-2 3 0,0 0-3 0,-42 3 3 16,-2 1-3-16,44-4 2 0,0 0-2 0,-45 3 3 16,5 6-3-16,40-9 2 0,0 0-2 0,-35 8 3 15,3-1-3-15,32-7 2 0,0 0-2 0,-25 5 2 16,9-1-2-16,16-4 0 0,0 0 0 0,-10-4 0 16,4-4 0-16,1-3-903 0</inkml:trace>
  <inkml:trace contextRef="#ctx0" brushRef="#br0" timeOffset="73289.06">31007 4906 460 0,'0'0'0'0,"11"0"0"0,17-2 0 15,-28 2 9-15,0 0-9 0,30 0 10 0,-10 0-10 16,-20 0 14-16,0 0-14 0,12 2 15 0,-5-2-15 16,-7 0 13-16,0 0-13 0,0 0 14 0,11-5-14 15,-11 5 9-15,0 0-9 0,3-12 10 0,-3-5-10 0,0 17 7 16,0 0-7-16,-3-23 7 0,-6-3-7 0,0 0-366 15</inkml:trace>
  <inkml:trace contextRef="#ctx0" brushRef="#br0" timeOffset="73876.97">30956 4795 326 0,'0'0'0'0,"0"0"0"15,11 9 0-15,-11-9 0 0,0 0 0 0,7 5 1 16,-7-5-1-16,0 0 5 0,0 0-5 0,7 4 6 16,-7-4-6-16,0 0 13 0,0 0-13 0,0 0 13 15,7 3-13-15,-7-3 30 0,0 0-30 0,7 0 31 16,2-3-31-16,-9 3 47 0,0 0-47 0,16 0 47 0,8 3-47 15,-24-3 69-15,0 0-69 0,34 4 69 0,3 8-69 16,-37-12 72-16,0 0-72 0,35 8 73 0,-12-2-73 16,-23-6 61-16,0 0-61 0,18 6 61 0,1 7-61 15,-19-13 48-15,0 0-48 0,20 12 49 0,-3 0-49 16,-17-12 40-16,0 0-40 0,13 15 41 0,-8-2-41 16,-5-13 39-16,0 0-39 0,5 12 40 0,4-4-40 15,-9-8 33-15,0 0-33 0,9 7 33 0,0-2-33 0,-9-5 22 16,0 0-22-16,7 4 22 0,-7-4-22 0,0 0 22 15,0 0-22-15,10 0 22 0,-10 0-22 0,0 0 17 16,0 0-17-16,11 0 17 0,-11 0-17 0,0 0 14 16,0 0-14-16,9-4 15 0,-9 4-15 0,0 0 12 0,0 0-12 15,-11 4 13-15,-1 11-13 0,12-15 9 0,0 0-9 16,-16 23 10-16,-3 1-10 0,19-24 10 0,0 0-10 16,-18 31 11-16,0 0-11 0,18-31 10 0,0 0-10 15,-17 33 10-15,-1-3-10 0,18-30 14 16,0 0-14-16,-18 27 15 0,1-2-15 0,17-25 15 0,0 0-15 15,-20 27 16-15,-4-2-16 0,24-25 14 0,0 0-14 16,-30 24 15-16,-4 0-15 0,34-24 13 0,0 0-13 0,-39 17 13 16,-5-1-13-16,44-16 7 0,0 0-7 0,-40 12 7 15,4-7-7-15,36-5 0 0,0 0 0 0,-30 4 1 16,7-4-1-16,23 0-7 0,0 0 7 0,-14-4-7 16,5-1 7-16,2 0-1140 0</inkml:trace>
  <inkml:trace contextRef="#ctx0" brushRef="#br0" timeOffset="74356.28">30782 4929 236 0,'0'0'0'0,"7"-4"0"16,10-1 0-16,-17 5 13 0,0 0-13 0,18-3 14 16,-2 3-14-16,-16 0 36 0,0 0-36 0,21 0 36 15,13 0-36-15,-34 0 41 0,0 0-41 0,37 0 41 16,-4 0-41-16,-33 0 36 0,0 0-36 0,32 0 37 16,-2 0-37-16,-30 0 37 0,0 0-37 0,33-4 37 15,4-5-37-15,-37 9 34 0,0 0-34 0,32-7 35 16,-14 2-35-16,-18 5 28 0,0 0-28 0,10-3 28 15,-3 3-28-15,-7 0 24 0,0 0-24 0,0 0 24 16,9-4-24-16,-9 4 20 0,0 0-20 0,0 0 21 0,0 0-21 16,0 0 17-16,0 0-17 0,4 9 17 0,-10-2-17 15,6-7 12-15,0 0-12 0,-8 7 13 0,-3-2-13 16,0 0-568-16</inkml:trace>
  <inkml:trace contextRef="#ctx0" brushRef="#br0" timeOffset="74654.21">30949 4692 292 0,'0'0'0'0,"0"0"0"15,0 0 0-15,0 0-2 0,0 0 2 0,5 10-1 16,-1-1 1-16,0-1-157 0</inkml:trace>
  <inkml:trace contextRef="#ctx0" brushRef="#br0" timeOffset="74954.14">30965 4743 292 0,'0'0'0'0,"0"0"0"16,16 19 0-16,-16-19-2 0,0 0 2 0,21 21-2 0,6 3 2 16,-27-24-8-16,0 0 8 0,30 25-7 0,3 1 7 15,-33-26 5-15,0 0-5 0,35 24 5 0,-6-5-5 16,-29-19 47-16,0 0-47 0,24 12 48 0,1-3-48 16,-25-9 77-16,0 0-77 0,23 3 77 0,-5-3-77 15,-18 0 73-15,0 0-73 0,22-8 74 0,16-5-74 16,-38 13 47-16,0 0-47 0,33-15 47 0,-17 6-47 15,-16 9 39-15,0 0-39 0,10-3 40 0,-1 6-40 0,-9-3 35 16,0 0-35-16,0 0 35 0,-12 14-35 0,12-14 28 16,0 0-28-16,-19 16 28 0,-6 8-28 0,25-24 23 15,0 0-23-15,-25 31 24 0,0 7-24 0,25-38 20 16,0 0-20-16,-26 47 21 0,-4 13-21 0,30-60 7 0,0 0-7 16,-30 61 7-16,0-9-7 0,30-52 7 0,0 0-7 15,-26 45 7-15,1-12-7 0,25-33 6 0,0 0-6 16,-21 27 7-16,0-9-7 0,21-18 6 0,0 0-6 15,-16 12 7-15,7-4-7 0,9-8 2 0,0 0-2 16,0 0 2-16,-5 11-2 0,5-11-1 0,0 0 1 16,0 0 0-16,0 0 0 0,0 0-783 0</inkml:trace>
  <inkml:trace contextRef="#ctx0" brushRef="#br0" timeOffset="76477.5">31387 4643 203 0,'0'0'0'0,"0"0"0"0,10-5 0 0,-10 5 0 16,0 0 0-16,7-4 1 0,0 4-1 0,-7 0 0 0,0 0 0 15,7 0 1-15,0 0-1 0,-7 0 2 0,0 0-2 16,11 0 3-16,3 0-3 0,-14 0 6 0,0 0-6 15,16 0 7-15,2 0-7 0,-18 0 14 0,0 0-14 16,17 0 15-16,1 0-15 0,-18 0 26 0,0 0-26 0,21 4 26 16,2 11-26-16,-23-15 25 0,0 0-25 0,21 18 25 15,-5 1-25-15,-16-19 23 0,0 0-23 0,12 24 23 16,-1 5-23-16,-11-29 28 0,0 0-28 0,12 28 29 16,-1 0-29-16,-11-28 35 0,0 0-35 0,9 33 35 15,0 0-35-15,-9-33 40 0,0 0-40 0,12 36 41 16,0-5-41-16,-12-31 41 0,0 0-41 0,9 36 42 15,-4 6-42-15,-5-42 32 0,0 0-32 0,4 43 33 16,-2 4-33-16,-2-47 24 0,0 0-24 0,1 47 24 16,-1-11-24-16,0-36 20 0,0 0-20 0,-1 33 21 15,-3-5-21-15,4-28 16 0,0 0-16 0,-7 20 17 0,-3-4-17 16,10-16 14-16,0 0-14 0,-11 9 14 0,4-9-14 16,7 0 14-16,0 0-14 0,-7 0 14 0,0 0-14 15,7 0 12-15,0 0-12 0,-7 0 13 0,0-4-13 16,7 4 13-16,0 0-13 0,-6-9 13 0,1-10-13 15,5 19 13-15,0 0-13 0,-5-29 14 0,-1-13-14 16,6 42 11-16,0 0-11 0,-3-50 11 0,-2-15-11 16,5 65 8-16,0 0-8 0,0-66 9 0,5 7-9 0,-5 59 9 15,0 0-9-15,14-54 10 0,5-1-10 0,-19 55 10 16,0 0-10-16,25-54 11 0,3-6-11 0,-28 60 10 16,0 0-10-16,29-52 10 0,-3 12-10 0,-26 40 11 0,0 0-11 15,25-29 12-15,-2 4-12 0,-23 25 14 0,0 0-14 16,17-15 15-16,-6 6-15 0,-11 9 15 0,0 0-15 15,7-9 16-15,-2-3-16 0,-5 12 16 0,0 0-16 16,-2-7 16-16,-10 11-16 0,12-4 10 0,0 0-10 16,-21 9 11-16,-7 6-11 0,28-15 2 0,0 0-2 0,-25 28 2 15,11 13-2-15,0-1-879 0</inkml:trace>
  <inkml:trace contextRef="#ctx0" brushRef="#br0" timeOffset="77076.3">32055 4892 583 0,'0'0'0'0,"5"-7"0"0,6-10 0 0,-11 17 0 0,0 0 0 16,12-21 0-16,-3 2 0 0,-9 19-8 0,0 0 8 15,5-24-7-15,-1-12 7 0,-4 36 3 0,0 0-3 16,-2-40 4-16,-1-5-4 0,3 45 20 0,0 0-20 16,-7-36 21-16,-2 11-21 0,9 25 31 0,0 0-31 15,-14-12 31-15,-4 9-31 0,18 3 40 0,0 0-40 0,-19 7 41 16,-1 5-41-16,20-12 34 0,0 0-34 0,-17 21 35 16,-5 6-35-16,22-27 28 0,0 0-28 0,-22 33 28 15,0 7-28-15,22-40 23 0,0 0-23 0,-19 38 24 16,3 5-24-16,16-43 16 0,0 0-16 0,-9 42 16 15,8-2-16-15,1-40 8 0,0 0-8 0,3 43 9 16,11 5-9-16,-14-48 5 0,0 0-5 0,18 49 5 16,1 1-5-16,-19-50 2 0,0 0-2 0,21 47 2 15,1-8-2-15,-22-39 0 0,0 0 0 0,19 33 0 16,-3-12 0-16,-16-21 0 0,0 0 0 0,12 12 1 0,-1-8-1 16,-11-4 2-16,0 0-2 0,7 0 3 0,-7 0-3 15,0 0 5-15,0 0-5 0,17-12 5 0,5-23-5 16,-22 35 7-16,0 0-7 0,21-38 8 0,-7-7-8 15,-14 45 7-15,0 0-7 0,10-40 7 0,-2 7-7 16,-8 33 4-16,0 0-4 0,7-19 4 0,-4 7-4 16,2 3-726-16</inkml:trace>
  <inkml:trace contextRef="#ctx0" brushRef="#br0" timeOffset="78474.14">32512 4762 124 0,'0'0'0'0,"0"0"0"0,-9-10 0 0,9 10 6 15,0 0-6-15,-9-5 6 0,2-2-6 0,7 7 14 0,0 0-14 16,-5-5 14-16,1-7-14 0,4 12 16 0,0 0-16 16,-5-12 16-16,-4-1-16 0,9 13 15 0,0 0-15 15,-8-12 16-15,1 0-16 0,7 12 37 0,0 0-37 16,-6-12 37-16,-1 3-37 0,7 9 50 0,0 0-50 16,-9-3 50-16,-1 3-50 0,10 0 51 0,0 0-51 0,-9 0 52 15,0 9-52-15,9-9 48 0,0 0-48 0,-9 12 49 16,0 3-49-16,9-15 44 0,0 0-44 0,-10 16 45 15,-4 13-45-15,14-29 38 0,0 0-38 0,-16 31 39 16,0 4-39-16,16-35 39 0,0 0-39 0,-14 40 39 16,-2 3-39-16,16-43 33 0,0 0-33 0,-18 45 33 15,-3 4-33-15,21-49 27 0,0 0-27 0,-17 45 27 16,8 1-27-16,9-46 25 0,0 0-25 0,-2 42 26 16,9-13-26-16,-7-29 18 0,0 0-18 0,12 26 18 15,3-8-18-15,-15-18 16 0,0 0-16 0,14 12 17 0,0 0-17 16,-14-12 14-16,0 0-14 0,12 5 14 0,-3-2-14 15,-9-3 9-15,0 0-9 0,12-1 9 0,8-6-9 16,-20 7 11-16,0 0-11 0,24-19 11 0,10-18-11 16,-34 37 16-16,0 0-16 0,32-45 16 0,-8-3-16 15,-24 48 18-15,0 0-18 0,21-50 19 0,1 1-19 16,-22 49 21-16,0 0-21 0,19-50 22 0,-7 5-22 16,-12 45 20-16,0 0-20 0,7-36 20 0,-3 6-20 15,-4 30 21-15,0 0-21 0,0-24 22 0,-2 5-22 0,2 19 19 16,0 0-19-16,-2-14 20 0,-1 7-20 0,3 7 18 0,0 0-18 15,0 0 19-15,0 0-19 0,0 0 18 16,0 0-18-16,-5 12 18 0,-2 4-18 0,7-16 17 16,0 0-17-16,-9 16 17 0,0 10-17 0,9-26 16 0,0 0-16 15,-5 27 17-15,1 3-17 0,4-30 13 0,0 0-13 16,-3 34 13-16,-1 3-13 0,4-37 11 0,0 0-11 16,0 45 11-16,5-2-11 0,-5-43 8 0,0 0-8 0,7 48 9 15,2 1-9-15,-9-49 5 0,0 0-5 0,11 38 6 16,-1-14-6-16,-10-24 4 0,0 0-4 0,9 16 5 15,-3-4-5-15,-6-12 1 0,0 0-1 0,0 0 2 16,8-5-2-16,-8 5 0 0,0 0 0 0,2-14 0 16,2-4 0-16,-4 18-4 0,0 0 4 0,8-27-3 15,10-3 3-15,0 3-1146 0</inkml:trace>
  <inkml:trace contextRef="#ctx0" brushRef="#br0" timeOffset="79128.38">32956 4762 394 0,'-1'-6'0'0,"1"6"0"15,0 0 0-15,-13-33 0 0,3 12 0 0,10 21-4 16,0 0 4-16,-14-12-3 0,-4 14 3 0,18-2 0 0,0 0 0 16,-21 12 1-16,-6 10-1 0,27-22 8 0,0 0-8 15,-30 30 8-15,-5 2-8 0,35-32 19 0,0 0-19 16,-35 44 20-16,0 4-20 0,35-48 39 0,0 0-39 0,-34 50 40 16,8 1-40-16,26-51 45 0,0 0-45 15,-22 53 46-15,10 8-46 0,12-61 44 0,0 0-44 0,-2 57 45 16,9-5-45-16,-7-52 33 0,0 0-33 0,15 40 34 15,6-14-34-15,-21-26 27 0,0 0-27 0,19 22 27 16,-1-10-27-16,-18-12 20 0,0 0-20 0,19 4 21 16,6-8-21-16,-25 4 16 0,0 0-16 0,32-21 17 15,8-15-17-15,-40 36 15 0,0 0-15 0,41-52 16 16,-10-19-16-16,-31 71 15 0,0 0-15 0,25-78 15 16,-4-1-15-16,-21 79 17 0,0 0-17 0,16-95 18 15,-2-18-18-15,-14 113 21 0,0 0-21 0,11-112 22 16,-4 6-22-16,-7 106 25 0,0 0-25 0,7-93 26 0,-2 16-26 15,-5 77 28-15,0 0-28 0,4-57 28 0,-6 21-28 16,2 36 27-16,0 0-27 0,-2-24 28 0,-1 5-28 16,3 19 24-16,0 0-24 0,-4-12 24 0,1 6-24 15,3 6 23-15,0 0-23 0,0 0 24 0,-7 14-24 16,7-14 23-16,0 0-23 0,-4 23 24 0,-1 1-24 16,5-24 23-16,0 0-23 0,-5 38 24 0,1 14-24 15,4-52 21-15,0 0-21 0,-2 55 22 0,0 8-22 0,2-63 19 16,0 0-19-16,2 72 20 0,5 23-20 0,-7-95 20 15,0 0-20-15,13 103 21 0,1-7-21 0,-14-96 17 16,0 0-17-16,17 92 17 0,3 2-17 0,-20-94 14 16,0 0-14-16,19 84 15 0,1-18-15 0,-20-66 13 0,0 0-13 15,16 52 13-15,-8-24-13 0,-8-28 8 0,0 0-8 16,0 0 8-16,9-16-8 0,-9 16 0 0,0 0 0 16,0-40 0-16,0-17 0 0,0-3-1152 0</inkml:trace>
  <inkml:trace contextRef="#ctx0" brushRef="#br0" timeOffset="80290.94">31907 5003 281 0,'0'0'0'0,"0"0"0"0,0 0 0 0,0 0 4 16,0 0-4-16,0 0 4 0,0 0-4 0,0 0 3 0,0 0-3 15,0 0 4-15,0 0-4 0,0 0 9 0,0 0-9 16,7-2 9-16,-7 2-9 0,0 0 14 0,0 0-14 16,0 0 14-16,11-7-14 0,-11 7 24 0,0 0-24 15,7-3 25-15,-7 3-25 0,0 0 29 0,0 0-29 16,9-2 29-16,-9 2-29 0,0 0 31 0,0 0-31 15,5-8 31-15,-5 8-31 0,0 0 29 0,0 0-29 0,12-4 29 16,-12 4-29-16,0 0 27 0,0 0-27 0,12-3 28 16,-1-6-28-16,-11 9 26 0,0 0-26 0,12-12 26 15,1 0-26-15,-13 12 30 0,0 0-30 0,12-12 31 16,0-4-31-16,-12 16 34 0,0 0-34 0,11-19 34 16,-4 5-34-16,-7 14 33 0,0 0-33 0,5-15 34 15,1 6-34-15,-6 9 30 0,0 0-30 0,5-12 31 16,0 0-31-16,-5 12 28 0,0 0-28 0,4-12 29 15,-2 1-29-15,-2 11 21 0,0 0-21 0,3-5 22 16,-3 5-22-16,0 0 17 0,0 0-17 0,7-12 18 16,-5 3-18-16,-2 9 14 0,0 0-14 0,0-7 14 0,0 2-14 15,0 5 14-15,0 0-14 0,2-9 14 0,-1 6-14 16,-1 3 14-16,0 0-14 0,2-9 15 0,-2-3-15 16,0 12 14-16,0 0-14 0,-2-12 15 0,1 0-15 15,1 12 17-15,0 0-17 0,0-7 18 0,0 7-18 16,0 0 21-16,0 0-21 0,0 0 22 0,-2-5-22 0,2 5 23 15,0 0-23-15,0 0 23 0,0 0-23 0,0 0 24 16,0 0-24-16,0 0 24 0,-5-7-24 0,5 7 24 16,0 0-24-16,0 0 24 0,0-9-24 0,0 9 21 0,0 0-21 15,0 0 22-15,3-12-22 0,-3 12 17 0,0 0-17 16,0-12 18-16,-2-3-18 0,2 15 11 0,0 0-11 16,-5-13 11-16,-5 1-11 0,10 12 7 0,0 0-7 15,-18-8 7-15,-9 8-7 0,27 0 1 16,0 0-1-16,-33 3 2 0,-8 6-2 0,1 3-1080 0</inkml:trace>
  <inkml:trace contextRef="#ctx0" brushRef="#br0" timeOffset="82462.07">30739 4901 180 0,'0'0'0'0,"0"0"0"0,0 0 0 0,0 0 0 0,0 0 0 15,0 0 1-15,0 0-1 0,0 0 1 0,0 0-1 16,0 0 1-16,0 0-1 0,0 0 2 0,0 0-2 15,-24 17 2-15,24-17-2 0,0 0 3 0,0 0-3 16,-9 7 3-16,9-7-3 0,0 0 6 0,0 0-6 16,0 0 6-16,2 5-6 0,-2-5 8 0,0 0-8 0,0 0 8 15,8 7-8-15,-8-7 12 0,0 0-12 0,7 0 12 16,0 0-12-16,-7 0 12 0,0 0-12 0,15 0 12 16,8 0-12-16,-23 0 15 0,0 0-15 0,26-3 15 15,0 1-15-15,-26 2 22 0,0 0-22 0,27 0 22 16,3 2-22-16,-30-2 31 0,0 0-31 0,32 3 31 15,-1 1-31-15,-31-4 33 0,0 0-33 0,36 0 33 16,2 0-33-16,-38 0 33 0,0 0-33 0,36-4 34 16,-8 1-34-16,-28 3 36 0,0 0-36 0,25-2 37 15,1-1-37-15,-26 3 29 0,0 0-29 0,25-4 29 16,-6 4-29-16,-19 0 24 0,0 0-24 0,16 0 25 0,-4-3-25 16,-12 3 19-16,0 0-19 0,11 0 19 0,-2 7-19 15,-9-7 19-15,0 0-19 0,7 5 20 0,-7 2-20 16,0-7 18-16,0 0-18 0,0 0 19 0,-5 12-19 15,5-12 20-15,0 0-20 0,-6 9 20 0,-3-6-20 16,9-3 17-16,0 0-17 0,-8 0 17 0,1 0-17 16,7 0 12-16,0 0-12 0,-9 0 13 0,-4-3-13 0,1 3-639 15</inkml:trace>
  <inkml:trace contextRef="#ctx0" brushRef="#br0" timeOffset="83443.11">31119 4659 147 0,'0'0'0'0,"0"0"0"0,0 0 0 15,0 0 0-15,0 0 0 0,0 0 1 0,-6-9-1 16,6 9 2-16,0 0-2 0,0 0 2 0,-9 0-2 16,9 0 4-16,0 0-4 0,0 0 4 0,0 0-4 0,0 0 9 15,0 0-9-15,-7-3 9 0,7 3-9 16,0 0 11-16,0 0-11 0,-7 3 12 0,4 6-12 0,3-9 17 16,0 0-17-16,-2 12 17 0,-7 3-17 0,9-15 18 15,0 0-18-15,-10 16 18 0,1-4-18 0,9-12 18 0,0 0-18 16,-5 9 18-16,5-9-18 0,0 0 19 0,0 0-19 15,-8 0 20-15,8 0-20 0,0 0 18 0,0 0-18 16,-7 0 19-16,7 0-19 0,0 0 20 0,0 0-20 16,-7-9 20-16,7 9-20 0,0 0 21 0,0 0-21 0,-7-7 22 15,0 2-22-15,7 5 18 0,0 0-18 16,-10-7 18-16,-1 2-18 0,11 5 15 0,0 0-15 0,-11-4 15 16,1 4-15-16,10 0 17 0,0 0-17 0,-9-3 17 15,2-1-17-15,7 4 9 0,0 0-9 0,0 0 10 16,-5-12-10-16,5 12 8 0,0 0-8 0,-2-5 9 15,2 5-9-15,0 0 6 0,0 0-6 0,-2-9 7 16,2 9-7-16,0 0 9 0,0 0-9 0,0 0 9 16,9-6-9-16,-9 6 11 0,0 0-11 0,0 0 11 15,12 0-11-15,-12 0 16 0,0 0-16 0,11 12 16 16,8 7-16-16,-19-19 24 0,0 0-24 0,25 29 24 16,-2 2-24-16,-23-31 20 0,0 0-20 0,23 33 20 0,3-7-20 15,-26-26 22-15,0 0-22 0,29 23 22 0,-5-8-22 16,-24-15 20-16,0 0-20 0,25 12 20 0,5 2-20 15,-30-14 18-15,0 0-18 0,26 12 19 0,-4-3-19 16,-22-9 18-16,0 0-18 0,19 7 18 0,-3-4-18 16,-16-3 17-16,0 0-17 0,14 0 17 0,-2 4-17 15,-12-4 16-15,0 0-16 0,13 5 17 0,-3-2-17 16,-10-3 14-16,0 0-14 0,4 9 15 0,-6 3-15 0,2-12 13 16,0 0-13-16,-5 7 13 0,-4 2-13 0,9-9 11 15,0 0-11-15,-7 5 12 0,3 4-12 0,4-9 12 16,0 0-12-16,-1 7 12 0,1-7-12 0,0 0 17 15,0 0-17-15,0 0 17 0,-6 8-17 0,6-8 19 16,0 0-19-16,0 0 20 0,0 0-20 0,0 0 15 0,0 0-15 16,0 0 15-16,0 7-15 0,0-7 13 0,0 0-13 15,0 0 13-15,0 0-13 0,0 0 10 0,0 0-10 16,-7 9 10-16,-2-6-10 0,9-3 9 0,0 0-9 0,-12 9 9 16,-4-2-9-16,16-7 8 0,0 0-8 0,-21 12 9 15,-5 9-9-15,26-21 5 0,0 0-5 0,-29 26 6 16,1 8-6-16,28-34 1 0,0 0-1 0,-28 40 1 15,-7 5-1-15,35-45 0 0,0 0 0 0,-41 45 0 16,-3-5 0-16,0 0-914 0</inkml:trace>
  <inkml:trace contextRef="#ctx0" brushRef="#br0" timeOffset="98153.4">32097 5951 158 0,'0'0'0'0,"0"0"0"0,0 0 0 0,0 0 2 0,0 0-2 15,0 0 2-15,0 0-2 0,0 0 8 0,0 0-8 16,0 0 9-16,0 0-9 0,0 0 17 0,0 0-17 16,0 0 17-16,0 0-17 0,0 0 23 0,0 0-23 0,18-8 23 15,-18 8-23-15,0 0 22 0,0 0-22 0,11 0 23 16,-11 0-23-16,0 0 20 0,0 0-20 0,10 0 21 15,-10 0-21-15,0 0 26 0,0 0-26 0,9-4 26 16,-2 3-26-16,-7 1 37 0,0 0-37 0,11-4 37 16,5 4-37-16,-16 0 42 0,0 0-42 0,21 0 43 15,3 5-43-15,-24-5 42 0,0 0-42 0,23 7 43 16,-7-7-43-16,-16 0 38 0,0 0-38 0,21 2 39 16,8 5-39-16,-29-7 36 0,0 0-36 0,30 9 37 15,-7-6-37-15,-23-3 50 0,0 0-50 0,21 9 50 16,2 3-50-16,-23-12 39 0,0 0-39 0,19 15 40 15,-3 1-40-15,-16-16 31 0,0 0-31 0,14 12 31 0,-2 5-31 16,-12-17 23-16,0 0-23 0,13 19 24 0,-3 2-24 16,-10-21 20-16,0 0-20 0,7 21 20 0,0-2-20 15,-7-19 22-15,0 0-22 0,8 17 23 0,0 2-23 16,-8-19 21-16,0 0-21 0,9 14 21 0,-4 2-21 16,-5-16 26-16,0 0-26 0,4 15 27 0,0-3-27 15,-4-12 26-15,0 0-26 0,3 9 26 0,-1 3-26 16,-2-12 28-16,0 0-28 0,-2 16 29 0,-1-1-29 0,3-15 27 15,0 0-27-15,-4 18 28 0,0 1-28 0,4-19 23 16,0 0-23-16,-5 17 24 0,-4 2-24 0,9-19 21 0,0 0-21 16,-8 14 22-16,-1 1-22 0,9-15 15 15,0 0-15-15,-7 16 15 0,0 5-15 0,7-21 13 0,0 0-13 16,-9 19 13-16,-4 2-13 0,13-21 9 0,0 0-9 16,-12 20 10-16,2-2-10 0,10-18 7 0,0 0-7 15,-11 22 8-15,0-5-8 0,11-17 4 0,0 0-4 16,-10 19 5-16,1-5-5 0,9-14 2 0,0 0-2 0,-11 14 3 15,1 0-3-15,10-14 3 0,0 0-3 0,-11 12 3 16,1-3-3-16,10-9 3 0,0 0-3 0,-11 10 4 16,-1-1-4-16,12-9 5 0,0 0-5 0,-16 8 5 15,0 1-5-15,16-9 4 0,0 0-4 0,-14 7 5 16,1-4-5-16,13-3 4 0,0 0-4 0,-14 4 4 16,-2 1-4-16,16-5 3 0,0 0-3 0,-17 4 4 15,1-1-4-15,16-3 3 0,0 0-3 0,-14 9 3 16,0-6-3-16,14-3 3 0,0 0-3 0,-14 5 4 15,0-5-4-15,14 0 2 0,0 0-2 0,-13 4 3 0,4-4-3 16,9 0 2-16,0 0-2 0,-8 0 2 0,0 0-2 16,8 0 1-16,0 0-1 0,-7 3 2 0,-1 2-2 15,8-5 1-15,0 0-1 0,-9 0 1 0,2 0-1 16,7 0 0-16,0 0 0 0,-7 0 1 0,0 0-1 16,7 0 0-16,0 0 0 0,-7 0 0 0,0-3 0 15,7 3 0-15,0 0 0 0,-9-2 0 0,-4 4 0 16,13-2 0-16,0 0 0 0,-12 3 0 0,0 1 0 15,12-4 0-15,0 0 0 0,-11 0 0 0,0 0 0 0,11 0 0 16,0 0 0-16,-10 0 1 0,-1 2-1 0,11-2 1 16,0 0-1-16,-9 3 2 0,1 1-2 0,8-4 2 15,0 0-2-15,-7 5 3 0,0-4-3 0,7-1 2 0,0 0-2 16,-7 0 3-16,-1-1-3 0,8 1 2 0,0 0-2 16,-7 0 3-16,0 1-3 0,7-1 2 0,0 0-2 15,-8 6 2-15,-5-3-2 0,13-3 2 0,0 0-2 16,-12 0 2-16,1 2-2 0,11-2 2 0,0 0-2 0,-10 2 2 15,-1-1-2-15,11-1 1 0,0 0-1 0,-9 4 2 16,0-1-2-16,9-3 2 0,0 0-2 0,-8 2 2 16,-5 1-2-16,13-3 2 0,0 0-2 0,-12 4 2 15,1-4-2-15,11 0 1 0,0 0-1 0,-8 3 2 16,0-1-2-16,8-2 1 0,0 0-1 0,-7 7 2 16,-1 0-2-16,8-7 1 0,0 0-1 0,-11 9 1 15,4-1-1-15,7-8 0 0,0 0 0 0,0 0 1 16,-11 9-1-16,11-9 0 0,0 0 0 0,0 0 0 15,-10 9 0-15,10-9 0 0,0 0 0 0,0 0 0 16,-7 10 0-16,7-10 0 0,0 0 0 0,-4 9 0 0,1-2 0 16,3-7 0-16,0 0 0 0,-4 8 0 0,-1 1 0 15,5-9-1-15,0 0 1 0,-7 12 0 0,-2 0 0 16,9-12-1-16,0 0 1 0,-7 16 0 0,3-1 0 16,4-15-1-16,0 0 1 0,-5 14-1 0,-4-2 1 15,9-12-1-15,0 0 1 0,-9 11 0 0,4-3 0 16,5-8-1-16,0 0 1 0,0 0 0 0,-5 9 0 15,5-9-1-15,0 0 1 0,-2 5 0 0,2 2 0 0,0-7-1 16,0 0 1-16,0 7 0 0,-3 2 0 0,3-9-1 16,0 0 1-16,0 0-1 0,-9 8 1 0,9-8-2 15,0 0 2-15,0 0-2 0,-6 12 2 0,6-12-2 0,0 0 2 16,-3 5-2-16,-4 2 2 0,7-7-2 0,0 0 2 16,-7 6-2-16,7-6 2 0,0 0-1 0,0 0 1 15,-5 10-1-15,3-1 1 0,2-9-1 0,0 0 1 16,-4 7-1-16,-3 1 1 0,7-8-1 0,0 0 1 15,-9 9 0-15,1 3 0 0,8-12-1 0,0 0 1 0,-9 12 0 16,0 0 0-16,9-12-1 0,0 0 1 0,-9 5 0 16,2 2 0-16,7-7-1 0,0 0 1 0,0 0 0 15,-7 9 0-15,7-9-1 0,0 0 1 0,-4 7 0 16,-3 2 0-16,7-9 0 0,0 0 0 0,-10 5 0 16,-1 5 0-16,11-10 0 0,0 0 0 0,-9 9 0 15,2 3 0-15,7-12 0 0,0 0 0 0,-7 9 0 16,0 1 0-16,7-10 0 0,0 0 0 0,-7 9 0 15,0-1 0-15,7-8 0 0,0 0 0 0,-7 7 0 16,2 2 0-16,5-9-1 0,0 0 1 0,-5 8 0 16,-3 1 0-16,8-9-1 0,0 0 1 0,-8 9 0 0,-1 1 0 15,9-10-1-15,0 0 1 0,0 0-1 0,-9 9 1 16,9-9-1-16,0 0 1 0,0 0-1 0,0 0 1 16,0 0-2-16,0 0 2 0,0 0-2 0,-9-9 2 15,9 9-6-15,0 0 6 0,-2-10-6 0,4-1 6 16,0 1-1208-16</inkml:trace>
  <inkml:trace contextRef="#ctx0" brushRef="#br0" timeOffset="98886.98">31457 6772 359 0,'0'0'0'0,"0"0"0"0,0 0 0 16,0 0 11-16,0 0-11 0,-2 12 11 0,-1-2-11 0,3-10 26 16,0 0-26-16,-5 12 26 0,-4 6-26 0,9-18 32 15,0 0-32-15,-11 19 32 0,-1 5-32 0,12-24 24 16,0 0-24-16,-14 29 24 0,-2 1-24 0,16-30 19 0,0 0-19 16,-18 34 19-16,1-1-19 0,17-33 17 0,0 0-17 15,-22 37 17-15,1-1-17 0,21-36 18 0,0 0-18 16,-17 33 19-16,3 0-19 0,14-33 16 0,0 0-16 15,-13 34 16-15,-1-1-16 0,14-33 17 0,0 0-17 16,-12 36 18-16,3 4-18 0,9-40 17 0,0 0-17 0,-7 37 18 16,2-5-18-16,5-32 13 0,0 0-13 0,-2 30 13 15,5-6-13-15,-3-24 11 0,0 0-11 0,6 19 12 16,1-7-12-16,-7-12 9 0,0 0-9 0,5 5 9 16,-5-5-9-16,0 0 10 0,0 0-10 0,19 4 10 15,18-9-10-15,-37 5 9 0,0 0-9 0,39-7 10 16,-16 2-10-16,-23 5 7 0,0 0-7 0,18-4 8 15,-2 4-8-15,-16 0 7 0,0 0-7 0,17-3 8 16,4 1-8-16,-21 2 5 0,0 0-5 0,23-2 5 16,-1 1-5-16,-22 1 4 0,0 0-4 0,21 1 4 0,-2 6-4 15,-19-7 3-15,0 0-3 0,16 5 4 16,-4 2-4-16,-12-7 3 0,0 0-3 0,11 4 4 0,-2 1-4 16,-9-5 3-16,0 0-3 0,7 7 3 0,-7-7-3 15,0 0-638-15</inkml:trace>
  <inkml:trace contextRef="#ctx0" brushRef="#br0" timeOffset="100539.31">31702 6986 236 0,'0'0'0'0,"0"0"0"16,-8 14 0-16,8-14 3 0,0 0-3 0,-6 17 3 16,5 8-3-16,1-25 5 0,0 0-5 0,0 24 6 15,1 5-6-15,-1-29 7 0,0 0-7 0,4 31 7 16,3-3-7-16,-7-28 7 0,0 0-7 0,10 24 8 15,5 1-8-15,-15-25 9 0,0 0-9 0,15 15 9 16,3-1-9-16,-18-14 7 0,0 0-7 0,16 12 8 16,-4-5-8-16,-12-7 12 0,0 0-12 0,11 4 13 15,-1-3-13-15,-10-1 15 0,0 0-15 0,15-1 16 16,4-6-16-16,-19 7 28 0,0 0-28 0,21-18 28 16,-1-6-28-16,-20 24 40 0,0 0-40 0,10-26 41 0,-6-3-41 15,-4 29 38-15,0 0-38 0,-7-30 39 0,-6 3-39 16,13 27 37-16,0 0-37 0,-19-28 37 0,-4-2-37 15,23 30 41-15,0 0-41 0,-25-27 41 0,1 6-41 16,24 21 44-16,0 0-44 0,-23-14 44 0,1 9-44 16,22 5 39-16,0 0-39 0,-17-3 40 0,3 9-40 15,14-6 23-15,0 0-23 0,-9 4 23 0,0 1-23 16,9-5 20-16,0 0-20 0,0 0 20 0,-9 5-20 0,9-5 18 16,0 0-18-16,0 7 18 0,4 2-18 0,-4-9 14 15,0 0-14-15,7 10 15 0,5 2-15 0,-12-12 9 16,0 0-9-16,16 11 10 0,3-4-10 0,1-4-749 0</inkml:trace>
  <inkml:trace contextRef="#ctx0" brushRef="#br0" timeOffset="101005.96">31866 7163 471 0,'0'0'0'0,"0"0"0"16,11 19 0-16,-11-19-5 0,0 0 5 0,7 14-4 15,4-7 4-15,-11-7-27 0,0 0 27 0,10 5-27 16,1 2 27-16,-11-7-13 0,0 0 13 0,10 0-12 16,1 0 12-16,-11 0-6 0,0 0 6 0,16-9-5 15,9-3 5-15,-25 12 0 0,0 0 0 0,22-19 0 0,-2-5 0 16,-20 24 5-16,0 0-5 0,14-25 6 0,-5 1-6 15,-9 24 14-15,0 0-14 0,7-21 14 0,-2 6-14 16,-5 15 26-16,0 0-26 0,4-9 27 0,-4 9-27 16,0 0 39-16,0 0-39 0,0 0 40 0,0 0-40 15,0 0 44-15,0 0-44 0,-9 5 45 0,7 4-45 16,2-9 40-16,0 0-40 0,0 12 41 0,4 2-41 0,-4-14 31 16,0 0-31-16,7 17 32 0,5 2-32 0,-12-19 21 15,0 0-21-15,18 18 21 0,-1-6-21 0,-17-12 16 16,0 0-16-16,21 3 17 0,2-3-17 0,-23 0 10 15,0 0-10-15,30-8 10 0,6-11-10 0,-36 19 6 16,0 0-6-16,33-25 6 0,-6-4-6 0,-27 29 3 0,0 0-3 16,19-36 4-16,-7-8-4 0,-12 44 2 0,0 0-2 15,6-45 2-15,-6-3-2 0,0 48 1 0,0 0-1 0,-7-36 1 16,-4 13-1-16,11 23 0 0,0 0 0 0,-16-2 1 16,-3 14-1-16,-1 1-613 0</inkml:trace>
  <inkml:trace contextRef="#ctx0" brushRef="#br0" timeOffset="102120.41">31956 6912 147 0,'0'0'0'16,"0"0"0"-16,0 0 0 0,0 0 16 0,0 0-16 15,-1 12 16-15,-3 0-16 0,4-12 39 0,0 0-39 16,-3 9 40-16,1 3-40 0,2-12 43 0,0 0-43 16,-4 7 44-16,1 7-44 0,3-14 55 0,0 0-55 0,-2 19 55 15,0 1-55-15,2-20 51 0,0 0-51 0,-2 25 52 16,2 4-52-16,0-29 37 0,0 0-37 0,2 31 37 15,2-7-37-15,-4-24 29 0,0 0-29 0,5 25 29 16,2-10-29-16,-7-15 19 0,0 0-19 0,7 12 20 16,0-3-20-16,-7-9 11 0,0 0-11 0,7 5 12 15,-7-5-12-15,0 0 7 0,0 0-7 0,9 4 7 16,-9-4-7-16,0 0 5 0,0 0-5 0,14-9 5 16,-3 0-5-16,-11 9 6 0,0 0-6 0,10-12 6 15,-1-10-6-15,-9 22 9 0,0 0-9 0,5-24 9 16,-5-1-9-16,0 25 11 0,0 0-11 0,-3-22 11 0,-1 3-11 15,4 19 14-15,0 0-14 0,-3-19 15 0,-1 7-15 16,4 12 18-16,0 0-18 0,-1-9 18 0,1 9-18 16,0 0 20-16,0 0-20 0,0 0 20 0,0 0-20 15,0 0 19-15,0 0-19 0,-7 10 20 0,7-10-20 16,0 0 23-16,0 0-23 0,3 9 23 0,-3-9-23 16,0 0 23-16,0 0-23 0,14 12 24 0,-1 0-24 0,-13-12 24 15,0 0-24-15,14 12 24 0,0 9-24 0,-14-21 21 16,0 0-21-16,12 21 22 0,-5-6-22 0,-7-15 20 15,0 0-20-15,5 9 20 0,2-2-20 0,-7-7 16 16,0 0-16-16,8 3 17 0,-8-3-17 16,0 0 12-16,0 0-12 0,8 2 12 0,-8-2-12 0,0 0 6 0,0 0-6 15,9-5 7-15,-2 2-7 0,-7 3 6 0,0 0-6 16,11-13 6-16,1-2-6 0,-12 15 5 0,0 0-5 16,16-21 6-16,-4 0-6 0,-12 21 5 0,0 0-5 0,7-27 5 15,-3-10-5-15,-4 37 3 0,0 0-3 16,4-41 3-16,-1-9-3 0,-3 50 2 0,0 0-2 0,4-59 3 15,-1 0-3-15,-3 59 1 0,0 0-1 0,5-54 2 16,1 8-2-16,-6 46 1 0,0 0-1 0,5-37 1 16,-2 13-1-16,-3 24 1 0,0 0-1 0,2-17 2 15,-2 5-2-15,0 12 3 0,0 0-3 0,0-9 3 16,0 9-3-16,0 0 5 0,0 0-5 0,0 0 5 16,-9 2-5-16,9-2 7 0,0 0-7 0,0 0 7 15,-8 7-7-15,8-7 11 0,0 0-11 0,-2 8 11 16,0 11-11-16,2-19 11 0,0 0-11 0,-2 21 11 0,1 7-11 15,1-28 11-15,0 0-11 0,-2 27 11 0,0 6-11 16,2-33 8-16,0 0-8 0,-2 37 9 0,2 8-9 16,0-45 6-16,0 0-6 0,4 52 6 0,3 8-6 15,-7-60 4-15,0 0-4 0,12 57 5 0,4-12-5 16,-16-45 2-16,0 0-2 0,18 40 3 0,-1-7-3 16,-17-33 1-16,0 0-1 0,16 28 2 0,-3-13-2 15,-13-15 0-15,0 0 0 0,10 12 1 0,-1-7-1 0,-9-5 0 16,0 0 0-16,7 4 1 0,-7-4-1 0,0 0 1 15,0 0-1-15,9-5 1 0,1-2-1 0,-10 7 2 16,0 0-2-16,13-9 2 0,-1-3-2 0,-12 12 1 0,0 0-1 16,12-16 2-16,3-1-2 0,-15 17 0 15,0 0 0-15,12-15 1 0,-5-1-1 0,-7 16-1 0,0 0 1 16,11-19 0-16,3-5 0 0,0-1-1044 0</inkml:trace>
  <inkml:trace contextRef="#ctx0" brushRef="#br0" timeOffset="102385.66">32133 6863 729 0,'0'0'0'0,"0"0"0"16,14-10 0-16,-14 10-3 0,0 0 3 0,26-12-2 0,22-5 2 16,-48 17-4-16,0 0 4 0,44-18-4 0,-21 11 4 15,-23 7-8-15,0 0 8 0,16-5-7 0,0 3 7 16,-16 2-2-16,0 0 2 0,16-1-2 0,-4-3 2 16,-12 4-3-16,0 0 3 0,12-7-3 0,9-1 3 15,1-1-459-15</inkml:trace>
  <inkml:trace contextRef="#ctx0" brushRef="#br0" timeOffset="103119.67">32477 6966 494 0,'0'0'0'0,"0"0"0"16,-13-6 0-16,13 6 1 0,0 0-1 0,-7-3 1 16,7 3-1-16,0 0 1 0,0 0-1 0,0 0 2 15,0-9-2-15,0 9 8 0,0 0-8 0,0 0 8 16,0 0-8-16,0 0 14 0,0 0-14 0,4 14 14 16,-2 2-14-16,-2-16 20 0,0 0-20 0,3 27 21 15,1 4-21-15,-4-31 43 0,0 0-43 0,5 39 44 16,4 4-44-16,-9-43 58 0,0 0-58 0,7 45 59 15,-4 0-59-15,-3-45 59 0,0 0-59 0,6 57 59 16,1 14-59-16,-7-71 55 0,0 0-55 0,5 69 56 0,-3-12-56 16,-2-57 44-16,0 0-44 0,2 57 45 0,1-1-45 15,-3-56 42-15,0 0-42 0,4 48 43 0,-3-6-43 16,-1-42 37-16,0 0-37 0,2 38 38 0,2-2-38 16,-4-36 27-16,0 0-27 0,0 29 27 0,-6-13-27 15,6-16 22-15,0 0-22 0,0 0 23 0,-10 2-23 16,10-2 14-16,0 0-14 0,-6-14 14 0,-2-10-14 0,8 24 8 15,0 0-8-15,-9-33 9 0,5-4-9 0,4 37 4 16,0 0-4-16,-1-43 4 0,-5-2-4 0,6 45 1 16,0 0-1-16,-10-59 2 0,-3-13-2 0,13 72 1 0,0 0-1 15,-12-82 2-15,0-11-2 0,12 93 1 0,0 0-1 16,-13-88 1-16,3 18-1 0,10 70 1 0,0 0-1 16,-9-57 2-16,7 12-2 0,2 45 3 0,0 0-3 15,4-38 3-15,3 4-3 0,-7 34 5 0,0 0-5 16,10-37 5-16,10-2-5 0,-20 39 12 0,0 0-12 0,21-35 12 15,-2 11-12-15,-19 24 22 0,0 0-22 0,16-18 23 16,-2 6-23-16,-14 12 28 0,0 0-28 0,14-8 28 16,2 1-28-16,-16 7 31 0,0 0-31 0,16-4 31 15,-4 4-31-15,-12 0 29 0,0 0-29 0,15 7 29 16,6 10-29-16,-21-17 24 0,0 0-24 0,19 26 25 16,-8 9-25-16,-11-35 22 0,0 0-22 0,1 43 22 15,-8 2-22-15,7-45 17 0,0 0-17 0,-10 47 18 16,-3-2-18-16,13-45 12 0,0 0-12 0,-14 38 13 15,-1-7-13-15,15-31 11 0,0 0-11 0,-16 21 11 0,2-5-11 16,14-16 3-16,0 0-3 0,-9 6 4 0,9-6-4 16,0 0 0-16,0 0 0 0,0 0 0 0,0 0 0 15,0 0-2-15,0 0 2 0,-4-6-1 0,8-3 1 16,-1 0-1342-16</inkml:trace>
  <inkml:trace contextRef="#ctx0" brushRef="#br0" timeOffset="103786.9">32886 6723 984 0,'0'0'0'0,"0"0"9"15,0 0-9-15,-19 28 10 0,-11 8-10 0,30-36 0 0,0 0 0 16,-34 40 0-16,-3 2 0 0,37-42-7 0,0 0 7 16,-34 43-6-16,8-7 6 0,26-36-11 0,0 0 11 15,-18 33-10-15,11-4 10 0,7-29-7 0,0 0 7 16,4 25-6-16,5-6 6 0,-9-19-2 0,0 0 2 0,14 12-2 15,3 0 2-15,-17-12 0 0,0 0 0 0,20 9 0 16,-1-6 0-16,-19-3 4 0,0 0-4 0,23-9 4 16,12-6-4-16,-35 15 15 0,0 0-15 0,34-21 15 15,-9-7-15-15,-25 28 23 0,0 0-23 0,21-31 23 16,-5-5-23-16,-16 36 23 0,0 0-23 0,12-38 24 16,-3 7-24-16,-9 31 21 0,0 0-21 0,3-21 22 15,-1 5-22-15,-2 16 22 0,0 0-22 0,-2-5 22 16,2 5-22-16,0 0 20 0,0 0-20 0,-5 5 20 15,2 11-20-15,3-16 19 0,0 0-19 0,-2 21 19 16,4 10-19-16,-2-31 16 0,0 0-16 0,5 28 16 0,7-6-16 16,-12-22 13-16,0 0-13 0,20 23 14 0,6-3-14 15,-26-20 10-15,0 0-10 0,25 16 10 0,-9-7-10 16,-16-9 3-16,0 0-3 0,19-7 4 0,15-11-4 16,-34 18 1-16,0 0-1 0,33-29 2 0,-6-2-2 15,-27 31 1-15,0 0-1 0,19-42 2 0,-5-10-2 16,-14 52 2-16,0 0-2 0,7-55 2 0,-5 1-2 15,-2 54 2-15,0 0-2 0,-2-59 2 0,-1-6-2 0,3 65 3 16,0 0-3-16,-4-66 3 0,1 11-3 0,3 55 4 16,0 0-4-16,-4-45 4 0,0 8-4 0,4 37 6 0,0 0-6 15,-3-24 6-15,-1 3-6 0,4 21 7 16,0 0-7-16,-3-19 7 0,-1-2-7 0,4 21 7 0,0 0-7 16,-3-20 8-16,1 9-8 0,2 11 9 0,0 0-9 15,0 0 9-15,2-5-9 0,-2 5 10 0,0 0-10 16,0 0 11-16,5 16-11 0,-5-16 10 0,0 0-10 15,4 29 11-15,-1 19-11 0,-3-48 10 0,0 0-10 16,4 65 10-16,-1 16-10 0,-3-81 7 0,0 0-7 0,6 90 7 16,2 2-7-16,-8-92 6 0,0 0-6 0,11 88 7 15,1-2-7-15,-12-86 6 0,0 0-6 0,16 75 7 16,2-18-7-16,-18-57 4 0,0 0-4 0,16 41 5 16,-4-13-5-16,-12-28 2 0,0 0-2 0,11 12 2 15,-3-7-2-15,-8-5-1 0,0 0 1 0,11-8 0 16,5-20 0-16,0 2-1092 0</inkml:trace>
  <inkml:trace contextRef="#ctx0" brushRef="#br0" timeOffset="103945.1">33084 6699 554 0,'0'0'0'16,"0"0"0"-16,0 0 0 0,35-26 0 0,2-14 0 16,0 0-356-16</inkml:trace>
  <inkml:trace contextRef="#ctx0" brushRef="#br0" timeOffset="104966.31">32625 6730 448 0,'0'0'0'0,"0"0"1"0,0 0-1 0,7 2 1 15,-7-2-1-15,0 0 0 0,0 0 0 0,9 10 0 16,-7-1 0-16,-2-9 3 0,0 0-3 0,1 17 4 15,1 7-4-15,-2-24 20 0,0 0-20 0,4 37 20 16,-1 6-20-16,-3-43 38 0,0 0-38 0,5 45 39 16,4-2-39-16,-9-43 48 0,0 0-48 0,11 33 49 15,3 0-49-15,-14-33 43 0,0 0-43 0,11 31 43 16,-6-7-43-16,-5-24 29 0,0 0-29 0,5 25 30 0,2-1-30 16,-7-24 22-16,0 0-22 0,7 21 22 0,-2-6-22 15,-5-15 15-15,0 0-15 0,4 5 15 0,-4-5-15 16,0 0 9-16,0 0-9 0,9-1 10 0,-2-3-10 15,-7 4 11-15,0 0-11 0,12-15 11 0,13-13-11 16,-25 28 17-16,0 0-17 0,23-29 18 0,-9-3-18 16,-14 32 20-16,0 0-20 0,11-29 21 0,-6-2-21 0,-5 31 18 15,0 0-18-15,5-30 18 0,2 8-18 0,-7 22 12 16,0 0-12-16,7-26 12 0,2-9-12 0,-9 35 10 16,0 0-10-16,11-34 10 0,-1 3-10 0,-10 31 12 0,0 0-12 15,11-25 13-15,-2 6-13 0,-9 19 15 0,0 0-15 16,7-14 16-16,0 4-16 0,-7 10 16 0,0 0-16 15,5-9 16-15,-3 1-16 0,-2 8 16 0,0 0-16 16,2-9 17-16,-2 9-17 0,0 0 14 0,0 0-14 16,3-7 15-16,-3 7-15 0,0 0 13 0,0 0-13 0,2 9 13 15,0-2-13-15,-2-7 13 0,0 0-13 0,1 8 13 16,3 8-13-16,-4-16 15 0,0 0-15 0,5 24 16 16,2 7-16-16,-7-31 20 0,0 0-20 0,9 42 20 15,5 6-20-15,-14-48 24 0,0 0-24 0,18 49 25 16,1-8-25-16,-19-41 22 0,0 0-22 0,18 32 23 15,-8-20-23-15,-10-12 19 0,0 0-19 0,18 3 19 16,14-10-19-16,-32 7 8 0,0 0-8 0,35-17 9 16,0-18-9-16,1 2-1072 0</inkml:trace>
  <inkml:trace contextRef="#ctx0" brushRef="#br0" timeOffset="106033.2">33082 6642 143 0,'0'0'0'0,"0"0"9"15,0 0-9-15,37-19 10 0,16-4-10 0,-53 23 5 0,0 0-5 16,51-24 6-16,-4 2-6 0,-47 22 39 0,0 0-39 15,38-16 39-15,-17 11-39 0,-21 5 89 0,0 0-89 16,17-9 89-16,1-1-89 0,-18 10 89 0,0 0-89 16,19-14 89-16,1 2-89 0,-20 12 71 0,0 0-71 0,17-16 71 15,-2-4-71-15,-15 20 60 0,0 0-60 0,10-21 60 16,-5 7-60-16,-5 14 46 0,0 0-46 0,0 0 46 16,-23 12-46-16,23-12 33 0,0 0-33 0,-28 24 34 15,-11 7-34-15,39-31 24 0,0 0-24 0,-44 40 24 16,-3 5-24-16,-1 0-747 0</inkml:trace>
  <inkml:trace contextRef="#ctx0" brushRef="#br0" timeOffset="110164.99">25832 7665 382 0,'0'0'0'0,"0"0"0"0,0 0 0 0,0 0 10 16,0 0-10-16,20-18 10 0,-20 18-10 0,0 0 25 15,0 0-25-15,10-8 26 0,2 4-26 0,-12 4 28 16,0 0-28-16,18-5 29 0,2 2-29 0,-20 3 19 0,0 0-19 16,22-7 20-16,3 3-20 0,-25 4 12 0,0 0-12 15,27-2 12-15,-4 2-12 0,-23 0 8 0,0 0-8 16,22-3 9-16,5 6-9 0,-27-3 10 0,0 0-10 15,23 2 11-15,-5 2-11 0,-18-4 26 0,0 0-26 0,14 3 27 16,0 2-27-16,-14-5 40 0,0 0-40 0,16 12 40 16,1 7-40-16,-17-19 49 0,0 0-49 0,14 28 49 15,-7 5-49-15,-7-33 40 0,0 0-40 0,4 42 41 16,1 1-41-16,-5-43 37 0,0 0-37 0,4 36 37 16,1 1-37-16,-5-37 29 0,0 0-29 0,4 27 29 15,-6-6-29-15,2-21 26 0,0 0-26 0,-2 12 27 16,2 0-27-16,0-12 18 0,0 0-18 0,-2 12 19 15,-3 2-19-15,5-14 13 0,0 0-13 0,-7 14 13 16,0-2-13-16,7-12 9 0,0 0-9 0,-9 12 10 16,-5 4-10-16,14-16 6 0,0 0-6 0,-18 19 6 0,-3 3-6 15,21-22 4-15,0 0-4 0,-21 25 5 0,3 1-5 16,18-26 3-16,0 0-3 0,-12 29 4 0,7 4-4 16,5-33 5-16,0 0-5 0,-4 34 5 0,4 1-5 15,0-35 6-15,0 0-6 0,4 26 7 0,6-7-7 16,-10-19 10-16,0 0-10 0,16 16 11 0,5-4-11 15,-21-12 16-15,0 0-16 0,21 12 16 0,1-7-16 16,-22-5 17-16,0 0-17 0,21 3 17 0,0 1-17 0,-21-4 19 16,0 0-19-16,21 0 20 0,0-4-20 0,-21 4 19 15,0 0-19-15,21-5 19 0,1-5-19 0,-22 10 22 16,0 0-22-16,19-12 23 0,-5-2-23 0,-14 14 23 16,0 0-23-16,9-14 24 0,-4 0-24 0,-5 14 21 0,0 0-21 15,0-12 22-15,0 3-22 0,0 9 18 0,0 0-18 16,0-6 18-16,0 6-18 0,0 0 17 0,0 0-17 15,-7-4 17-15,7 4-17 0,0 0 20 0,0 0-20 16,-5 7 21-16,0 0-21 0,5-7 19 0,0 0-19 0,-4 7 20 16,-1 0-20-16,5-7 16 0,0 0-16 0,-4 10 17 15,-3 7-17-15,7-17 16 0,0 0-16 0,-10 25 17 16,-1-5-17-16,11-20 12 0,0 0-12 0,-7 18 12 16,2 1-12-16,5-19 9 0,0 0-9 0,-4 19 10 15,1 2-10-15,3-21 8 0,0 0-8 0,-4 15 9 16,1 3-9-16,3-18 9 0,0 0-9 0,-2 15 10 15,0-3-10-15,2-12 8 0,0 0-8 0,-2 14 8 16,-1 2-8-16,3-16 6 0,0 0-6 0,-5 19 7 16,-4-5-7-16,9-14 4 0,0 0-4 0,-9 13 4 0,4-2-4 15,5-11 3-15,0 0-3 0,-4 10 4 0,-1 2-4 16,5-12 2-16,0 0-2 0,-11 9 3 0,-6-2-3 16,17-7 1-16,0 0-1 0,-22 8 2 0,-1-6-2 15,23-2 1-15,0 0-1 0,-26 0 2 0,-8-2-2 16,34 2 0-16,0 0 0 0,-37-6 1 0,-7 0-1 15,44 6 0-15,0 0 0 0,-44-10 1 0,2 1-1 16,42 9 0-16,0 0 0 0,-41-5 1 0,3 2-1 0,38 3 0 16,0 0 0-16,-38 3 1 0,0-1-1 0,38-2 0 15,0 0 0-15,-41 2 1 0,8-2-1 0,33 0 0 16,0 0 0-16,-27-2 1 0,11-3-1 0,16 5 1 0,0 0-1 16,-7-12 1-16,9-9-1 0,-2 21 0 15,0 0 0-15,9-31 0 0,3-2 0 0,-12 33-1 0,0 0 1 16,14-45-1-16,-3-11 1 0,-1-1-1362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9T08:09:18.8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3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1" timeString="2020-08-19T08:09:46.418"/>
    </inkml:context>
  </inkml:definitions>
  <inkml:trace contextRef="#ctx0" brushRef="#br0">25890 3015 169 0,'0'0'0'16,"0"0"0"-16,0 0 0 0,0 0 8 0,0 0-8 15,0 0 9-15,0 0-9 0,0 0 21 0,0 0-21 16,0 0 21-16,-5 20-21 0,5-20 26 0,0 0-26 16,-2 13 27-16,-5-1-27 0,7-12 27 0,0 0-27 15,-7 19 28-15,0 1-28 0,7-20 23 0,0 0-23 16,-5 21 24-16,0 3-24 0,5-24 21 0,0 0-21 15,-4 28 21-15,0 5-21 0,4-33 19 0,0 0-19 16,-1 33 19-16,-1-2-19 0,2-31 14 0,0 0-14 16,0 33 14-16,2 7-14 0,-2-40 10 0,0 0-10 0,5 40 11 15,4-8-11-15,-9-32 9 0,0 0-9 0,10 28 10 16,1-7-10-16,-11-21 7 0,0 0-7 0,11 15 7 16,1-2-7-16,-12-13 8 0,0 0-8 0,16 5 9 15,3-2-9-15,-19-3 4 0,0 0-4 0,20 0 5 16,1-3-5-16,-21 3 1 0,0 0-1 0,21-9 2 0,2-3-2 15,-23 12 0-15,0 0 0 0,19-17 1 0,-3 1-1 16,-16 16 0-16,0 0 0 0,13-28 1 0,1-11-1 16,-14 39 3-16,0 0-3 0,12-38 4 0,-5 13-4 15,-7 25 12-15,0 0-12 0,2-15 13 0,-4-1-13 16,2 16 18-16,0 0-18 0,-5-17 18 0,-4 6-18 16,9 11 26-16,0 0-26 0,-11-5 26 0,-1 5-26 15,12 0 27-15,0 0-27 0,-12 5 27 0,-2 11-27 16,14-16 26-16,0 0-26 0,-11 21 26 0,0 10-26 0,11-31 28 15,0 0-28-15,-7 29 29 0,4-1-29 0,3-28 26 16,0 0-26-16,0 21 27 0,3 1-27 0,-3-22 23 16,0 0-23-16,9 25 24 0,9 4-24 0,-18-29 18 0,0 0-18 15,17 28 19-15,6 5-19 0,-23-33 12 0,0 0-12 16,25 27 12-16,1-3-12 0,-26-24 5 0,0 0-5 16,23 14 5-16,-5-7-5 0,-18-7 1 0,0 0-1 15,23-3 2-15,11-9-2 0,-34 12 0 0,0 0 0 16,37-21 1-16,-4-15-1 0,-33 36 0 0,0 0 0 15,32-49 0-15,-4-20 0 0,-28 69 0 0,0 0 0 16,21-73 1-16,-10 4-1 0,-11 69 4 0,0 0-4 16,-2-68 4-16,-14 3-4 0,16 65 8 0,0 0-8 0,-23-64 8 15,-1 7-8-15,24 57 13 0,0 0-13 0,-29-52 13 16,1 12-13-16,28 40 26 0,0 0-26 0,-25-21 26 16,2 18-26-16,23 3 18 0,0 0-18 0,-21 7 18 15,0 1-18-15,21-8 5 0,0 0-5 0,-14 16 5 16,12-4-5-16,0 2-828 0</inkml:trace>
  <inkml:trace contextRef="#ctx0" brushRef="#br0" timeOffset="949.83">26663 2743 225 0,'0'0'0'16,"0"14"0"-16,0 20 0 0,0-34 6 0,0 0-6 0,2 54 6 16,3 22-6-16,-5-76 10 0,0 0-10 15,5 82 11-15,-1-10-11 0,-4-72 12 0,0 0-12 0,2 73 13 16,1 0-13-16,-3-73 13 0,0 0-13 0,2 69 14 16,-6-5-14-16,4-64 14 0,0 0-14 0,-5 53 14 15,0-16-14-15,5-37 21 0,0 0-21 0,-4 22 21 16,1-8-21-16,3-14 30 0,0 0-30 0,0 0 30 15,0 0-30-15,0 0 35 0,0 0-35 0,0-29 35 16,5-16-35-16,-5 45 38 0,0 0-38 0,12-52 39 0,4 0-39 16,-16 52 36-16,0 0-36 0,20-42 37 0,-1 3-37 15,-19 39 31-15,0 0-31 0,21-37 32 0,2 4-32 16,-23 33 17-16,0 0-17 0,18-27 17 0,-8 15-17 16,-10 12 9-16,0 0-9 0,11-4 9 0,5 8-9 15,-16-4 5-15,0 0-5 0,16 15 5 0,-6 18-5 16,-10-33 2-16,0 0-2 0,7 48 3 0,-1 16-3 0,-6-64 1 15,0 0-1-15,8 63 1 0,5-3-1 0,-13-60 0 16,0 0 0-16,16 51 0 0,3-15 0 0,-19-36 0 16,0 0 0-16,19 24 1 0,-3-10-1 0,-16-14 1 0,0 0-1 15,16 3 2-15,2-10-2 0,-18 7 3 0,0 0-3 16,21-20 4-16,7-20-4 0,-28 40 8 0,0 0-8 16,27-49 9-16,-6-1-9 0,-21 50 21 0,0 0-21 15,18-48 21-15,-10 20-21 0,-8 28 29 0,0 0-29 16,6-21 29-16,-3 1-29 0,-3 20 29 0,0 0-29 15,-3-11 30-15,-4 11-30 0,7 0 26 0,0 0-26 16,-7 19 26-16,-1 19-26 0,8-38 22 0,0 0-22 16,-3 51 23-16,1 9-23 0,2-60 18 0,0 0-18 15,4 61 18-15,8-4-18 0,-12-57 13 0,0 0-13 0,16 38 13 16,5-10-13-16,-21-28 9 0,0 0-9 0,27 12 10 16,6-12-10-16,-33 0 3 0,0 0-3 0,41-12 3 15,8-21-3-15,-49 33 0 0,0 0 0 0,48-52 0 16,-6-23 0-16,-42 75-1 0,0 0 1 0,39-84 0 15,-13 0 0-15,-26 84-4 0,0 0 4 0,18-98-4 16,-8-23 4-16,-10 121-3 0,0 0 3 0,8-121-3 16,-5 8 3-16,-3 113 0 0,0 0 0 0,2-100 0 0,0 22 0 15,-2 78 1-15,0 0-1 0,0-59 1 0,-4 30-1 16,4 29 6-16,0 0-6 0,-11-16 6 0,-4 23-6 16,15-7 11-16,0 0-11 0,-20 24 12 0,-1 18-12 15,21-42 16-15,0 0-16 0,-21 52 16 0,1 8-16 16,20-60 15-16,0 0-15 0,-8 81 15 0,8 20-15 15,0-101 15-15,0 0-15 0,12 112 16 0,7-3-16 0,-19-109 15 16,0 0-15-16,23 115 16 0,-2-1-16 0,-21-114 12 16,0 0-12-16,23 97 12 0,2-30-12 0,-25-67 1 15,0 0-1-15,21 40 1 0,-7-16-1 0,0-3-942 0</inkml:trace>
  <inkml:trace contextRef="#ctx0" brushRef="#br0" timeOffset="1383.53">27832 3442 651 0,'0'0'0'0,"9"0"0"15,12 0 0-15,-21 0 0 0,0 0 0 0,23-7 1 16,-7-1-1-16,-16 8 2 0,0 0-2 0,13-30 2 15,6-22-2-15,-19 52 12 0,0 0-12 0,18-48 12 16,-8 13-12-16,-10 35 22 0,0 0-22 0,5-29 23 0,-3-4-23 16,-2 33 31-16,0 0-31 0,-2-33 31 0,-3 10-31 15,5 23 34-15,0 0-34 0,-12-13 34 0,-9 9-34 16,21 4 31-16,0 0-31 0,-23 4 31 16,-5 13-31-16,28-17 28 0,0 0-28 0,-30 28 29 0,-2 4-29 15,32-32 19-15,0 0-19 0,-28 42 20 0,5 13-20 16,23-55 13-16,0 0-13 0,-13 61 14 0,13 3-14 15,0-64 13-15,0 0-13 0,14 57 14 0,16-5-14 16,-30-52 11-16,0 0-11 0,43 42 12 0,8-15-12 0,-51-27 11 16,0 0-11-16,55 16 11 0,6-20-11 0,-61 4 10 15,0 0-10-15,64-15 10 0,3-18-10 0,-67 33 6 0,0 0-6 16,67-49 7-16,0-23-7 0,-67 72 2 0,0 0-2 16,58-80 3-16,-9 6-3 0,-49 74 0 0,0 0 0 15,37-71 0-15,-10 2 0 0,-2-1-803 0</inkml:trace>
  <inkml:trace contextRef="#ctx0" brushRef="#br0" timeOffset="2900">29325 2251 169 0,'0'0'0'0,"-9"7"0"0,-14 7 0 16,23-14 19-16,0 0-19 0,-27 16 19 0,1-4-19 15,26-12 32-15,0 0-32 0,-23 19 32 0,-2 2-32 16,25-21 47-16,0 0-47 0,-23 27 48 0,2 3-48 15,21-30 61-15,0 0-61 0,-23 43 61 0,-5 14-61 16,28-57 41-16,0 0-41 0,-30 66 41 0,2-2-41 16,28-64 29-16,0 0-29 0,-25 69 29 0,6 7-29 0,19-76 24 15,0 0-24-15,-11 80 24 0,6 10-24 16,5-90 16-16,0 0-16 0,7 88 16 0,11-6-16 0,-18-82 11 16,0 0-11-16,30 77 12 0,12 6-12 0,-42-83 15 15,0 0-15-15,51 77 16 0,7-12-16 0,-58-65 15 16,0 0-15-16,59 49 16 0,-3-13-16 0,-56-36 9 0,0 0-9 15,53 24 9-15,-4-18-9 0,1 1-549 0</inkml:trace>
  <inkml:trace contextRef="#ctx0" brushRef="#br0" timeOffset="4030.17">29789 2425 91 0,'0'0'0'0,"0"0"0"0,0 0 0 16,0 0 33-16,0 0-33 0,-7 8 33 0,7-8-33 16,0 0 56-16,0 0-56 0,0 9 57 0,0 1-57 15,0-10 33-15,0 0-33 0,0 12 33 0,0-3-33 0,0-9 31 16,0 0-31-16,0 16 32 0,0 13-32 16,0-29 27-16,0 0-27 0,0 36 27 0,1 8-27 0,-1-44 27 15,0 0-27-15,2 48 28 0,-2 0-28 0,0-48 31 16,0 0-31-16,2 54 32 0,0-2-32 0,-2-52 32 0,0 0-32 15,5 52 33-15,4 2-33 0,-9-54 35 0,0 0-35 16,10 52 36-16,1-7-36 0,-11-45 31 0,0 0-31 16,9 36 32-16,-6-5-32 0,-3-31 26 0,0 0-26 15,2 24 27-15,0-3-27 0,-2-21 27 0,0 0-27 16,3 12 28-16,-3-12-28 0,0 0 24 0,0 0-24 16,0 9 24-16,0-9-24 0,0 0 21 0,0 0-21 15,-12-9 21-15,5-3-21 0,7 12 17 0,0 0-17 16,-5-21 17-16,1-13-17 0,4 34 12 0,0 0-12 15,-5-42 13-15,-4-15-13 0,9 57 9 0,0 0-9 0,-7-61 10 16,3 1-10-16,4 60 7 0,0 0-7 0,-1-59 7 16,-3 2-7-16,4 57 7 0,0 0-7 0,0-57 7 15,4 1-7-15,-4 56 7 0,0 0-7 0,3-45 7 16,-1 21-7-16,-2 24 8 0,0 0-8 0,2-21 9 16,1 9-9-16,-3 12 15 0,0 0-15 0,4-8 16 15,-1 1-16-15,-3 7 23 0,0 0-23 0,0 0 23 0,0 0-23 16,0 0 25-16,0 0-25 0,0 0 25 0,-5 7-25 15,5-7 25-15,0 0-25 0,-5 20 26 0,1 10-26 16,4-30 23-16,0 0-23 0,-3 36 23 0,-1 7-23 16,4-43 23-16,0 0-23 0,-2 49 23 0,2 5-23 15,0-54 20-15,0 0-20 0,2 64 21 0,-2 12-21 16,0-76 19-16,0 0-19 0,2 76 20 0,0-7-20 16,-2-69 16-16,0 0-16 0,5 54 16 0,2-11-16 0,-7-43 10 15,0 0-10-15,7 28 10 0,0-11-10 0,-7-17 1 16,0 0-1-16,5 7 2 0,-5-7-2 0,0 0 0 15,0 0 0-15,14-19 0 0,9-23 0 0,0-1-1073 16</inkml:trace>
  <inkml:trace contextRef="#ctx0" brushRef="#br0" timeOffset="4415.29">30097 2113 315 0,'0'0'0'0,"0"0"0"0,-5 14 0 15,5-14 0-15,0 0 0 0,-2 15 1 16,2-2-1-16,0-13 14 0,0 0-14 0,2 15 14 0,3-3-14 15,-5-12 29-15,0 0-29 0,7 16 30 0,4 5-30 16,-11-21 45-16,0 0-45 0,12 24 45 0,-1 5-45 16,-11-29 56-16,0 0-56 0,12 43 57 0,8 15-57 15,-20-58 73-15,0 0-73 0,22 72 73 0,1 17-73 16,-23-89 86-16,0 0-86 0,25 93 87 0,3 4-87 16,-28-97 74-16,0 0-74 0,27 104 74 0,-3 17-74 0,-24-121 58 15,0 0-58-15,15 121 59 0,-15-19-59 0,0-102 43 16,0 0-43-16,-13 94 43 0,-13-6-43 0,26-88 26 15,0 0-26-15,-34 78 26 0,-12-16-26 0,46-62 24 0,0 0-24 16,-56 45 24-16,-8-21-24 0,1 0-972 0</inkml:trace>
  <inkml:trace contextRef="#ctx0" brushRef="#br0" timeOffset="5812.87">25396 3856 438 0,'0'0'0'15,"0"0"0"-15,-7-21 0 0,7 21 24 0,0 0-24 16,-7-21 24-16,0 0-24 0,7 21 41 0,0 0-41 15,-9-15 41-15,-3 6-41 0,12 9 39 0,0 0-39 16,-18 2 40-16,-4 13-40 0,22-15 45 0,0 0-45 16,-27 25 45-16,-3 6-45 0,30-31 41 0,0 0-41 0,-32 36 42 15,4 1-42-15,28-37 34 0,0 0-34 0,-26 36 35 16,-1-7-35-16,27-29 28 0,0 0-28 0,-21 28 29 16,5-7-29-16,16-21 21 0,0 0-21 0,-3 15 22 15,11 1-22-15,-8-16 17 0,0 0-17 0,18 12 17 16,7 2-17-16,-25-14 13 0,0 0-13 0,30 12 14 0,2 0-14 15,-32-12 12-15,0 0-12 0,31 12 12 0,-4 4-12 16,-27-16 6-16,0 0-6 0,24 19 7 0,-2 5-7 16,-22-24 7-16,0 0-7 0,14 26 8 0,-11 9-8 15,-3-35 5-15,0 0-5 0,-3 32 5 0,-6 8-5 16,9-40 3-16,0 0-3 0,-16 33 3 0,-7-3-3 16,23-30 2-16,0 0-2 0,-32 31 3 0,-8-2-3 15,40-29 1-15,0 0-1 0,-44 28 1 0,-4-4-1 0,48-24 0 16,0 0 0-16,-46 16 1 0,4-8-1 0,42-8 2 15,0 0-2-15,-34 7 3 0,13-2-3 0,21-5 4 16,0 0-4-16,-12 0 5 0,12 0-5 0,0 0 6 16,0 0-6-16,-7 0 6 0,7 0-6 0,0 0 5 0,0 0-5 15,23-5 6-15,16-5-6 0,-39 10 7 0,0 0-7 16,45-5 7-16,-8 5-7 0,-37 0 9 0,0 0-9 16,32 3 9-16,-4 6-9 0,-28-9 9 0,0 0-9 15,18 15 9-15,-7 11-9 0,-11-26 9 0,0 0-9 16,0 40 10-16,-14 9-10 0,14-49 9 0,0 0-9 15,-25 51 9-15,-5 7-9 0,30-58 7 0,0 0-7 16,-32 53 7-16,-5-4-7 0,37-49 6 0,0 0-6 16,-30 52 6-16,9 5-6 0,21-57 5 0,0 0-5 0,-12 59 5 15,4 6-5-15,8-65 2 0,0 0-2 0,2 64 2 16,7-3-2-16,-9-61 0 0,0 0 0 0,11 52 1 16,6-4-1-16,-17-48 0 0,0 0 0 0,23 40 0 15,7-4 0-15,-30-36-1 0,0 0 1 0,35 33 0 16,8 0 0-16,-43-33-2 0,0 0 2 0,42 24-1 15,-1-8 1-15,-41-16-1 0,0 0 1 0,40 9 0 0,8-16 0 16,-48 7 0-16,0 0 0 0,53-12 0 16,9-11 0-16,-62 23 0 0,0 0 0 0,52-19 0 0,-23 7 0 15,-3 0-905-15</inkml:trace>
  <inkml:trace contextRef="#ctx0" brushRef="#br0" timeOffset="9094.59">26411 5365 415 0,'0'0'0'0,"0"0"0"0,0 0 0 0,0 0 13 15,0 0-13-15,14 24 13 0,-7 12-13 0,-7-36 51 16,0 0-51-16,9 52 52 0,1 23-52 0,-10-75 57 15,0 0-57-15,6 81 58 0,-6-5-58 0,0-76 46 0,0 0-46 16,-4 64 46-16,1-8-46 0,3-56 34 0,0 0-34 16,-4 46 34-16,-1-6-34 0,5-40 29 0,0 0-29 15,-6 31 30-15,5-19-30 0,1-12 22 0,0 0-22 16,0 0 22-16,5-12-22 0,0 0-632 0</inkml:trace>
  <inkml:trace contextRef="#ctx0" brushRef="#br0" timeOffset="9579.41">26820 5264 326 0,'0'0'0'0,"0"0"0"0,7 0 0 15,-7 0 11-15,0 0-11 0,0 0 12 0,9-3-12 16,-9 3 26-16,0 0-26 0,14-16 26 0,18-22-26 16,-32 38 26-16,0 0-26 0,37-46 27 0,-7 4-27 15,-30 42 28-15,0 0-28 0,24-36 29 0,-6-1-29 16,-18 37 40-16,0 0-40 0,14-33 41 0,-3 9-41 0,-11 24 37 16,0 0-37-16,3-24 38 0,-8-9-38 0,5 33 33 15,0 0-33-15,-11-28 34 0,-3 1-34 0,14 27 27 16,0 0-27-16,-17-21 28 0,-5 5-28 0,22 16 20 0,0 0-20 15,-22-8 21-15,-3 9-21 0,25-1 25 0,0 0-25 16,-25 7 26-16,2 5-26 0,23-12 22 0,0 0-22 16,-19 20 23-16,-1 5-23 0,20-25 21 0,0 0-21 15,-15 40 21-15,4 14-21 0,11-54 17 0,0 0-17 16,-7 71 17-16,2 22-17 0,5-93 20 0,0 0-20 16,-4 97 21-16,4 0-21 0,0-97 17 0,0 0-17 15,2 101 18-15,-2 8-18 0,0-109 15 0,0 0-15 16,2 100 15-16,3-19-15 0,-5-81 11 0,0 0-11 0,9 69 11 15,3-13-11-15,-12-56 13 0,0 0-13 0,16 41 14 16,-2-16-14-16,-14-25 9 0,0 0-9 0,11 15 9 16,-11-15-9-16,0 0 1 0,0 0-1 0,10-12 2 15,4-31-2-15,0 1-824 0</inkml:trace>
  <inkml:trace contextRef="#ctx0" brushRef="#br0" timeOffset="9790.41">26728 5619 841 0,'0'0'0'0,"11"-3"0"0,6 3 0 0,-17 0 0 16,0 0 0-16,39-9 1 0,19-3-1 0,-58 12 0 15,0 0 0-15,60-16 1 0,-8-8-1 0,-52 24 7 16,0 0-7-16,40-21 8 0,-8-1-8 0,-32 22 0 15,0 0 0-15,26-17 1 0,-6 8-1 0,-20 9 0 0,0 0 0 16,24-16 0-16,12 1 0 0,1-1-585 0</inkml:trace>
  <inkml:trace contextRef="#ctx0" brushRef="#br0" timeOffset="10214.11">26241 5065 259 0,'0'0'0'0,"0"0"0"0,13-12 0 0,-13 12 9 15,0 0-9-15,12-12 10 0,0-2-10 0,-12 14 13 16,0 0-13-16,11-14 14 0,-2 4-14 0,-9 10 29 15,0 0-29-15,9-9 30 0,-9 9-30 0,0 0 34 0,0 0-34 16,7-8 35-16,-7 8-35 0,0 0 34 0,0 0-34 16,-11 3 35-16,-10 13-35 0,21-16 43 0,0 0-43 15,-23 29 44-15,4 4-44 0,19-33 20 0,0 0-20 16,-11 33 21-16,11-7-21 0,0 0-413 0</inkml:trace>
  <inkml:trace contextRef="#ctx0" brushRef="#br0" timeOffset="11510.8">27705 4934 404 0,'0'0'0'15,"-7"15"0"-15,-10 27 0 0,17-42 6 0,0 0-6 16,-18 64 7-16,4 28-7 0,14-92 14 0,0 0-14 0,-5 97 14 16,6 8-14-16,-1-105 14 0,0 0-14 0,13 109 15 15,8 0-15-15,-21-109 16 0,0 0-16 0,33 102 16 16,12-19-16-16,-45-83 20 0,0 0-20 0,51 73 20 16,2-12-20-16,-53-61 21 0,0 0-21 0,49 52 22 15,-7-7-22-15,-42-45 13 0,0 0-13 0,41 36 13 16,-6-19-13-16,0-1-402 0</inkml:trace>
  <inkml:trace contextRef="#ctx0" brushRef="#br0" timeOffset="12493.65">28466 5128 550 0,'0'0'0'16,"0"0"0"-16,-18-4 0 0,18 4 24 0,0 0-24 15,-18-2 25-15,-6 4-25 0,24-2 41 0,0 0-41 16,-30 7 41-16,-4 5-41 0,34-12 21 0,0 0-21 15,-35 19 22-15,0 7-22 0,35-26 21 0,0 0-21 16,-34 31 22-16,4 6-22 0,30-37 20 0,0 0-20 16,-23 41 20-16,11 15-20 0,12-56 23 0,0 0-23 15,-7 60 24-15,10 9-24 0,-3-69 17 0,0 0-17 0,16 56 18 16,14-15-18-16,-30-41 14 0,0 0-14 0,39 25 15 16,3-17-15-16,-42-8 14 0,0 0-14 0,50-8 15 15,8-24-15-15,-58 32 6 0,0 0-6 0,58-41 7 16,7-4-7-16,-65 45 3 0,0 0-3 0,67-49 3 15,-1 1-3-15,-66 48 1 0,0 0-1 0,54-36 2 16,-15 8-2-16,-39 28 3 0,0 0-3 0,28-24 3 0,-8 5-3 16,-20 19 3-16,0 0-3 0,12-14 4 0,-3 5-4 15,-9 9 4-15,0 0-4 0,0 0 5 0,-21 30-5 16,21-30 4-16,0 0-4 0,-25 36 4 0,-5 9-4 16,30-45 2-16,0 0-2 0,-28 55 2 0,5 9-2 15,23-64 2-15,0 0-2 0,-14 63 3 0,12-8-3 16,2-55 4-16,0 0-4 0,7 45 5 0,7-24-5 15,-14-21 6-15,0 0-6 0,25 7 7 0,16-11-7 0,-41 4 9 16,0 0-9-16,44-12 9 0,-4-17-9 0,-40 29 13 16,0 0-13-16,37-38 13 0,2-13-13 0,-39 51 14 0,0 0-14 15,37-57 14-15,-9 2-14 0,-28 55 13 0,0 0-13 16,23-54 14-16,-9 4-14 0,-14 50 22 16,0 0-22-16,2-50 23 0,-14 1-23 0,12 49 31 0,0 0-31 15,-23-36 31-15,-5 12-31 0,28 24 30 0,0 0-30 16,-34 0 31-16,-1 15-31 0,35-15 10 0,0 0-10 15,-32 30 10-15,4 1-10 0,28-31 2 0,0 0-2 16,-21 33 3-16,8-9-3 0,13-24 0 0,0 0 0 16,-5 14 0-16,5-7 0 0,0-7-10 0,0 0 10 15,18-5-9-15,22-14 9 0,-40 19-27 0,0 0 27 0,50-28-26 16,3-5 26-16,-53 33-40 0,0 0 40 0,58-43-39 16,11-6 39-16,-69 49-43 0,0 0 43 0,67-41-42 15,-15 10 42-15,-52 31-39 0,0 0 39 0,41-18-38 16,-9 6 38-16,-32 12-17 0,0 0 17 0,28 0-16 15,2 18 16-15,-30-18-3 0,0 0 3 0,23 34-2 16,-14 18 2-16,-9-52 0 0,0 0 0 0,3 57 0 16,-3-3 0-16,0-54 5 0,0 0-5 0,-1 52 5 0,-5-11-5 15,6-41 13-15,0 0-13 0,-7 38 14 0,0-5-14 16,7-33 20-16,0 0-20 0,-5 21 21 0,3-16-21 16,2-5 23-16,0 0-23 0,0 0 24 0,5-14-24 15,-5 14 21-15,0 0-21 0,4-24 22 0,3-16-22 16,-7 40 20-16,0 0-20 0,11-41 20 0,1 1-20 15,-12 40 16-15,0 0-16 0,14-33 17 0,-2 14-17 0,-12 19 16 16,0 0-16-16,9-17 16 0,-4 10-16 0,-5 7 9 16,0 0-9-16,7-4 9 0,6 11-9 0,-13-7 4 15,0 0-4-15,17 21 5 0,5 9-5 0,-22-30 2 0,0 0-2 16,21 38 2-16,4 3-2 0,-25-41 1 0,0 0-1 16,24 40 2-16,3-2-2 0,-27-38 0 0,0 0 0 15,31 35 0-15,5-11 0 0,-1-3-899 0</inkml:trace>
  <inkml:trace contextRef="#ctx0" brushRef="#br0" timeOffset="12913.95">29979 5313 819 0,'0'0'0'16,"9"-12"0"-16,17-21 0 0,-26 33 2 0,0 0-2 15,25-49 2-15,-6-18-2 0,-19 67 8 0,0 0-8 0,7-66 8 16,-14 11-8-16,7 55 16 0,0 0-16 0,-17-38 16 16,-11 19-16-16,28 19 24 0,0 0-24 0,-39-4 25 15,-9 23-25-15,48-19 23 0,0 0-23 0,-47 38 24 16,1 23-24-16,46-61 24 0,0 0-24 0,-43 71 25 15,6 1-25-15,37-72 12 0,0 0-12 0,-30 70 12 16,11-10-12-16,19-60 8 0,0 0-8 0,-7 52 9 16,14-14-9-16,-7-38 6 0,0 0-6 0,10 24 6 0,-1-13-6 15,-9-11 6-15,0 0-6 0,23-11 6 0,21-14-6 16,-44 25 4-16,0 0-4 0,51-40 4 0,1-12-4 16,-52 52 3-16,0 0-3 0,49-62 3 0,0-18-3 15,-49 80 8-15,0 0-8 0,43-85 8 0,-12 0-8 16,-31 85 16-16,0 0-16 0,25-84 16 0,-7 2-16 15,-18 82 20-15,0 0-20 0,10-79 20 0,-6 9-20 16,-4 70 33-16,0 0-33 0,-4-53 33 0,-8 18-33 0,12 35 34 16,0 0-34-16,-18-14 34 0,-6 14-34 0,24 0 37 15,0 0-37-15,-27 18 37 0,1 13-37 0,26-31 38 16,0 0-38-16,-27 45 39 0,3 7-39 0,24-52 33 0,0 0-33 16,-18 69 33-16,9 12-33 0,9-81 24 0,0 0-24 15,-2 90 25-15,8 17-25 0,-6-107 21 0,0 0-21 16,16 103 22-16,8-19-22 0,-24-84 11 0,0 0-11 15,34 77 12-15,5-8-12 0,-39-69 1 0,0 0-1 16,44 55 1-16,2-22-1 0,-1-2-1179 0</inkml:trace>
  <inkml:trace contextRef="#ctx0" brushRef="#br0" timeOffset="13614.24">30641 4719 494 0,'0'0'0'16,"0"0"0"-16,0 12 0 0,0-12 24 0,0 0-24 0,-6 25 24 15,-11 18-24-15,17-43 46 0,0 0-46 0,-23 47 46 16,-6-8-46-16,29-39 39 0,0 0-39 0,-26 32 40 15,7-12-40-15,19-20 38 0,0 0-38 0,-13 9 39 16,13-9-39-16,0 0 47 0,0 0-47 0,-7-12 47 16,9-5-47-16,-2 17 44 0,0 0-44 0,5-32 44 15,6-9-44-15,-11 41 40 0,0 0-40 0,10-52 40 0,1-9-40 16,-11 61 40-16,0 0-40 0,11-60 40 0,-3 6-40 16,-8 54 33-16,0 0-33 0,11-36 34 0,-2 20-34 15,-9 16 27-15,0 0-27 0,9-8 27 0,1 9-27 16,-10-1 25-16,0 0-25 0,9 23 26 0,0 22-26 15,-9-45 22-15,0 0-22 0,9 64 22 0,-6 8-22 16,-3-72 18-16,0 0-18 0,2 75 18 0,0 5-18 16,-2-80 17-16,0 0-17 0,5 77 17 0,2 8-17 0,-7-85 12 15,0 0-12-15,7 83 13 0,0-10-13 0,-7-73 8 16,0 0-8-16,5 61 8 0,-3-15-8 0,-2-46 1 16,0 0-1-16,2 31 1 0,3-13-1 0,1 1-1036 15</inkml:trace>
  <inkml:trace contextRef="#ctx0" brushRef="#br0" timeOffset="13768.4">30457 5474 774 0,'0'0'0'15,"7"1"0"-15,11 6 0 0,-18-7 0 0,0 0 0 0,23 4 0 16,1-4 0-16,-24 0-1 0,0 0 1 0,34-12 0 15,17-16 0-15,0 4-520 0</inkml:trace>
  <inkml:trace contextRef="#ctx0" brushRef="#br0" timeOffset="14148.25">30900 4375 471 0,'0'0'0'0,"-5"9"0"0,-8 11 0 0,13-20 31 0,0 0-31 16,-10 31 31-16,8 6-31 0,2-37 84 0,0 0-84 15,9 45 85-15,15 24-85 0,-24-69 72 0,0 0-72 16,34 80 72-16,5 16-72 0,-39-96 56 0,0 0-56 16,38 106 57-16,-8 5-57 0,-30-111 74 0,0 0-74 15,25 116 75-15,-7-2-75 0,-18-114 67 0,0 0-67 16,14 116 68-16,-9-4-68 0,-5-112 62 0,0 0-62 16,-3 101 63-16,-10-8-63 0,13-93 45 0,0 0-45 0,-26 82 46 15,-22-25-46-15,48-57 42 0,0 0-42 0,-60 48 43 16,-10-8-43-16,70-40 19 0,0 0-19 0,-74 29 20 15,-6-10-20-15,1 0-1128 0</inkml:trace>
  <inkml:trace contextRef="#ctx0" brushRef="#br0" timeOffset="15560.75">27263 6787 583 0,'0'0'0'0,"7"-8"0"16,9-13 0-16,-16 21 7 0,0 0-7 0,17-19 7 0,-4 3-7 16,-13 16 14-16,0 0-14 0,8-12 14 0,-1-2-14 15,-7 14 37-15,0 0-37 0,4-14 38 0,-4 1-38 16,0 13 34-16,0 0-34 0,-4-16 35 0,-6 0-35 15,10 16 37-15,0 0-37 0,-16-12 38 16,-7 9-38-16,23 3 28 0,0 0-28 0,-25 7 28 0,-1 5-28 16,26-12 21-16,0 0-21 0,-25 19 21 0,-5 2-21 15,30-21 28-15,0 0-28 0,-30 27 29 0,4 6-29 16,26-33 29-16,0 0-29 0,-20 45 30 0,1 7-30 16,19-52 23-16,0 0-23 0,-14 57 23 0,5 4-23 0,9-61 17 15,0 0-17-15,0 53 17 0,12-6-17 0,-12-47 10 16,0 0-10-16,18 33 11 0,3-9-11 0,-21-24 7 0,0 0-7 15,28 9 8-15,13-9-8 0,-41 0 4 0,0 0-4 16,48-9 5-16,5-10-5 0,-53 19 0 0,0 0 0 16,54-26 1-16,-1-13-1 0,-53 39 0 0,0 0 0 15,46-49 0-15,-12-8 0 0,-34 57-2 0,0 0 2 16,24-57-1-16,-6 7 1 0,-18 50-12 0,0 0 12 16,12-38-12-16,-5 10 12 0,-7 28-25 0,0 0 25 15,4-21-25-15,-6 2 25 0,2 19-28 0,0 0 28 16,-2-17-28-16,-1 8 28 0,3 9-13 0,0 0 13 0,0 0-13 15,-14 5 13-15,14-5-2 0,0 0 2 0,-7 12-1 16,7 4 1-16,0-16 0 0,0 0 0 0,5 24 1 16,7 4-1-16,-12-28 6 0,0 0-6 0,20 35 7 15,4 8-7-15,-24-43 15 0,0 0-15 0,34 48 15 16,6-3-15-16,-40-45 22 0,0 0-22 0,44 40 22 16,2-11-22-16,-46-29 26 0,0 0-26 0,39 23 27 0,-14-11-27 15,-25-12 24-15,0 0-24 0,23-3 24 0,5-9-24 16,-28 12 17-16,0 0-17 0,28-25 17 0,-5-20-17 15,-23 45 9-15,0 0-9 0,16-48 10 0,-7-8-10 16,-9 56 0-16,0 0 0 0,9-53 1 0,-2 4-1 16,-7 49 0-16,0 0 0 0,0-39 0 0,-7 2 0 15,7 37-2-15,0 0 2 0,-14-21-1 0,-2 9 1 0,16 12-2 16,0 0 2-16,-23 2-2 0,-9 12 2 0,32-14-1 16,0 0 1-16,-39 29-1 0,-8 13 1 0,47-42 0 15,0 0 0-15,-48 59 0 0,0 15 0 0,48-74 0 16,0 0 0-16,-42 75 1 0,0-10-1 0,42-65 1 0,0 0-1 15,-39 64 2-15,5-12-2 0,34-52 2 0,0 0-2 16,-30 45 3-16,4-12-3 0,26-33 2 0,0 0-2 16,-16 21 2-16,7-11-2 0,2 1-892 0</inkml:trace>
  <inkml:trace contextRef="#ctx0" brushRef="#br0" timeOffset="16349.07">28164 6843 550 0,'0'0'0'0,"0"0"0"16,7 8 0-16,-7-8-1 0,0 0 1 0,0 0-1 16,7 5 1-16,-7-5 0 0,0 0 0 0,0 0 1 15,16-8-1-15,-16 8 3 0,0 0-3 0,18-19 4 16,8-14-4-16,-26 33 3 0,0 0-3 0,25-38 4 15,-8 1-4-15,-17 37 13 0,0 0-13 0,13-34 14 16,-6-8-14-16,-7 42 36 0,0 0-36 0,2-39 36 0,-8 6-36 16,6 33 55-16,0 0-55 0,-12-25 56 0,-7 6-56 15,19 19 58-15,0 0-58 0,-25-5 59 0,-3 17-59 16,28-12 55-16,0 0-55 0,-30 18 56 0,1 9-56 16,29-27 44-16,0 0-44 0,-26 33 45 0,5 7-45 0,21-40 36 15,0 0-36-15,-18 52 37 0,4 17-37 0,14-69 25 16,0 0-25-16,-7 73 26 0,11 5-26 0,-4-78 19 15,0 0-19-15,15 67 20 0,12-18-20 0,-27-49 13 0,0 0-13 16,37 31 14-16,9-10-14 0,-46-21 6 0,0 0-6 16,56 8 6-16,8-16-6 0,-64 8 2 0,0 0-2 15,61-32 2-15,-4-20-2 0,-57 52 3 0,0 0-3 16,58-69 3-16,13-16-3 0,-71 85 7 0,0 0-7 16,68-81 8-16,-9 5-8 0,-59 76 5 0,0 0-5 15,49-74 5-15,-8 3-5 0,-41 71 11 0,0 0-11 16,30-57 12-16,-13 17-12 0,-17 40 19 0,0 0-19 15,11-26 20-15,-6 12-20 0,-5 14 24 0,0 0-24 16,0 0 24-16,-7 19-24 0,7-19 23 0,0 0-23 0,-3 24 24 16,4-3-24-16,-1-21 19 0,0 0-19 0,4 22 20 15,-1-1-20-15,-3-21 13 0,0 0-13 0,6 16 14 16,-1-6-14-16,-5-10 8 0,0 0-8 0,0 0 9 16,5 11-9-16,-5-11 6 0,0 0-6 0,0 0 7 15,-2-9-7-15,2 9 4 0,0 0-4 0,-5-10 4 0,-4-6-4 16,9 16 3-16,0 0-3 0,-10-17 3 0,-3 1-3 15,13 16 1-15,0 0-1 0,-14-14 2 0,-2 7-2 16,16 7 1-16,0 0-1 0,-21-3 2 0,-9 11-2 16,30-8 0-16,0 0 0 0,-31 20 1 0,-1 9-1 15,32-29 0-15,0 0 0 0,-34 38 0 0,1 4 0 16,33-42 0-16,0 0 0 0,-30 45 0 0,2 6 0 16,28-51 0-16,0 0 0 0,-25 61 0 0,7 15 0 0,18-76 0 15,0 0 0-15,-7 75 0 0,11-8 0 0,-4-67 0 16,0 0 0-16,16 55 0 0,12-13 0 0,-28-42 0 15,0 0 0-15,40 24 0 0,15-20 0 0,-55-4 0 0,0 0 0 16,62-11 1-16,-2-13-1 0,-60 24 0 0,0 0 0 16,58-38 1-16,-7-19-1 0,-51 57 0 0,0 0 0 15,46-59 1-15,-4-3-1 0,-42 62-1 0,0 0 1 16,37-52 0-16,-1 15 0 0,-1 3-1143 0</inkml:trace>
  <inkml:trace contextRef="#ctx0" brushRef="#br0" timeOffset="19043.68">29852 6261 102 0,'0'0'0'0,"-3"9"0"15,-8 15 0-15,11-24 23 0,0 0-23 0,-12 28 23 16,-3 5-23-16,15-33 53 0,0 0-53 0,-15 38 54 15,-3 8-54-15,18-46 51 0,0 0-51 0,-16 42 52 16,0-6-52-16,16-36 65 0,0 0-65 0,-12 28 65 16,3-11-65-16,9-17 55 0,0 0-55 0,0 0 56 15,-9-1-56-15,9 1 45 0,0 0-45 0,0-19 45 0,6-14-45 16,-6 33 39-16,0 0-39 0,7-40 40 0,0-9-40 16,-7 49 36-16,0 0-36 0,7-50 36 0,0 2-36 15,-7 48 37-15,0 0-37 0,9-44 37 0,-1 15-37 16,-8 29 32-16,0 0-32 0,11-24 32 0,0-7-32 15,-11 31 31-15,0 0-31 0,8-28 32 0,-2 14-32 16,-6 14 34-16,0 0-34 0,0 0 35 0,14-3-35 0,-14 3 36 16,0 0-36-16,9 15 37 0,-6 18-37 0,-3-33 32 15,0 0-32-15,-2 49 33 0,-3 27-33 0,5-76 27 16,0 0-27-16,-5 85 27 0,3 8-27 0,2-93 25 0,0 0-25 16,0 93 26-16,0-16-26 0,0-77 19 0,0 0-19 15,2 69 20-15,1 3-20 0,-3-72 16 0,0 0-16 16,4 68 16-16,1-7-16 0,-5-61 15 0,0 0-15 15,7 45 16-15,0-16-16 0,-7-29 10 0,0 0-10 16,7 12 10-16,2-14-10 0,0 1-1047 0</inkml:trace>
  <inkml:trace contextRef="#ctx0" brushRef="#br0" timeOffset="19211.93">29741 6972 964 0,'0'0'0'0,"12"13"0"16,13 7 0-16,-25-20 1 0,0 0-1 0,30 18 2 16,0-8-2-16,-30-10 0 0,0 0 0 0,44-3 0 0,23-17 0 15,-67 20-5-15,0 0 5 0,65-25-5 0,-17-3 5 16,1-2-658-16</inkml:trace>
  <inkml:trace contextRef="#ctx0" brushRef="#br0" timeOffset="20330.38">26481 8059 583 0,'0'0'0'16,"0"0"0"-16,0 0 0 0,0 0-1 0,0 0 1 16,0 0-1-16,0 0 1 0,0 0-3 0,0 0 3 15,0 0-2-15,9 33 2 0,-9-33 0 0,0 0 0 0,-2 30 1 16,-3 8-1-16,5-38 11 0,0 0-11 0,-2 45 12 15,-1 6-12-15,3-51 31 0,0 0-31 0,-4 58 32 16,6-1-32-16,-2-57 41 0,0 0-41 0,4 52 42 16,-3-11-42-16,-1-41 37 0,0 0-37 0,-1 40 38 15,-3-7-38-15,4-33 19 0,0 0-19 0,-2 24 20 16,2-14-20-16,0 1-585 0</inkml:trace>
  <inkml:trace contextRef="#ctx0" brushRef="#br0" timeOffset="21479.26">26509 8244 371 0,'0'0'0'16,"0"0"0"-16,11 0 0 0,-11 0 1 0,0 0-1 0,12-3 2 15,8-9-2-15,-20 12 3 0,0 0-3 0,21-19 3 16,0-9-3-16,-21 28 28 0,0 0-28 0,20-35 29 16,-6-4-29-16,-14 39 53 0,0 0-53 0,10-42 53 15,-4 11-53-15,-6 31 66 0,0 0-66 0,0-35 67 16,-2 1-67-16,2 34 60 0,0 0-60 0,-9-28 61 16,0 9-61-16,9 19 51 0,0 0-51 0,-16-10 52 0,-5 3-52 15,21 7 46-15,0 0-46 0,-25 0 46 16,-3 8-46-16,28-8 36 0,0 0-36 0,-32 21 37 15,1 10-37-15,31-31 34 0,0 0-34 0,-29 44 34 0,3 11-34 16,26-55 30-16,0 0-30 0,-25 66 30 0,9 13-30 16,16-79 20-16,0 0-20 0,-10 78 20 0,6-9-20 15,4-69 12-15,0 0-12 0,9 61 13 0,12-7-13 16,-21-54 6-16,0 0-6 0,32 45 7 0,5-11-7 16,-37-34 2-16,0 0-2 0,44 21 3 0,4-12-3 0,-48-9 0 15,0 0 0-15,49-12 0 0,6-20 0 0,-55 32-6 16,0 0 6-16,53-41-6 0,-2-16 6 0,-51 57-14 15,0 0 14-15,51-73-14 0,-1-22 14 0,-50 95-17 0,0 0 17 16,44-95-17-16,-13 6 17 0,-31 89-16 0,0 0 16 16,18-88-16-16,-14-5 16 0,-4 93-8 0,0 0 8 15,-6-94-7-15,-4 18 7 0,10 76-4 0,0 0 4 16,-18-57-3-16,-3 17 3 0,21 40-1 0,0 0 1 16,-25-21-1-16,-3 9 1 0,28 12 0 0,0 0 0 15,-27 4 1-15,8 13-1 0,19-17 7 0,0 0-7 16,-16 24 7-16,0 16-7 0,16-40 15 0,0 0-15 0,-12 50 15 15,7 26-15-15,5-76 22 0,0 0-22 0,-4 85 23 16,4 4-23-16,0-89 24 0,0 0-24 0,4 96 25 16,-4 13-25-16,0-109 20 0,0 0-20 0,0 103 20 15,5-15-20-15,-5-88 13 0,0 0-13 0,9 76 13 16,1-7-13-16,-10-69 2 0,0 0-2 0,13 56 2 16,-1-18-2-16,0 1-957 0</inkml:trace>
  <inkml:trace contextRef="#ctx0" brushRef="#br0" timeOffset="22041.35">26988 8412 729 0,'0'0'0'0,"8"-17"0"0,15-35 0 15,-23 52 2-15,0 0-2 0,28-66 3 0,1-5-3 16,-29 71 3-16,0 0-3 0,24-62 3 0,-6 7-3 16,-18 55 13-16,0 0-13 0,11-38 13 0,-6 17-13 15,-5 21 18-15,0 0-18 0,-2-7 18 0,-8 12-18 16,10-5 25-16,0 0-25 0,-15 16 26 0,1 8-26 16,14-24 35-16,0 0-35 0,-16 33 36 0,2 10-36 15,14-43 44-15,0 0-44 0,-10 43 45 0,4 1-45 16,6-44 47-16,0 0-47 0,2 39 48 0,7-2-48 0,-9-37 48 0,0 0-48 15,12 36 49-15,3-1-49 0,-15-35 41 0,0 0-41 16,14 33 42-16,-2-13-42 0,-12-20 31 0,0 0-31 16,9 19 32-16,-2-7-32 0,-7-12 21 0,0 0-21 15,2 9 21-15,-2-9-21 0,0 0 14 0,0 0-14 16,-13 0 15-16,-6-10-15 0,19 10 5 0,0 0-5 16,-21-12 5-16,7-1-5 0,14 13 0 0,0 0 0 15,-7-12 1-15,1 2-1 0,6 10-4 0,0 0 4 16,-2-7-3-16,2 7 3 0,0 0-15 0,0 0 15 15,9-7-14-15,7 5 14 0,-16 2-24 0,0 0 24 16,27-8-24-16,8-4 24 0,-35 12-27 0,0 0 27 0,39-16-26 16,-4 0 26-16,-35 16-26 0,0 0 26 15,35-20-26-15,8-11 26 0,-43 31-13 0,0 0 13 0,42-35-12 16,-7-1 12-16,-35 36-7 0,0 0 7 0,23-32-6 16,-9 8 6-16,-14 24-2 0,0 0 2 0,9-24-2 15,-4-7 2-15,-5 31 1 0,0 0-1 0,2-28 2 16,-7 4-2-16,5 24 11 0,0 0-11 0,-13-19 11 0,-4 3-11 15,17 16 27-15,0 0-27 0,-25-10 28 0,-5 12-28 16,30-2 27-16,0 0-27 0,-32 12 28 0,2 10-28 16,30-22 25-16,0 0-25 0,-26 31 25 0,3 8-25 15,23-39 22-15,0 0-22 0,-19 46 22 0,1 10-22 16,18-56 19-16,0 0-19 0,-12 58 20 0,6 1-20 16,6-59 22-16,0 0-22 0,0 61 23 0,7-2-23 15,-7-59 23-15,0 0-23 0,18 59 24 0,10-11-24 0,-28-48 21 16,0 0-21-16,43 36 22 0,11-20-22 0,-54-16 10 15,0 0-10-15,60-2 11 0,-2-19-11 0,-58 21 1 16,0 0-1-16,57-36 2 0,-8-14-2 0,1 0-1162 0</inkml:trace>
  <inkml:trace contextRef="#ctx0" brushRef="#br0" timeOffset="23441.11">28381 7623 483 0,'0'0'0'16,"0"0"0"-16,-9 0 0 0,9 0 3 0,0 0-3 15,-12 4 4-15,-9 4-4 0,21-8 3 0,0 0-3 16,-27 12 3-16,-1 6-3 0,28-18 5 0,0 0-5 16,-32 19 5-16,-3 1-5 0,35-20 10 0,0 0-10 0,-34 32 10 15,6 13-10-15,28-45 17 0,0 0-17 0,-30 52 18 16,-3 8-18-16,33-60 23 0,0 0-23 0,-30 69 24 16,7 7-24-16,23-76 36 0,0 0-36 15,-14 89 36-15,8 8-36 0,6-97 42 0,0 0-42 0,2 95 43 16,7-14-43-16,-9-81 36 0,0 0-36 0,16 75 36 15,10 2-36-15,-26-77 32 0,0 0-32 0,36 70 32 16,8-15-32-16,-44-55 26 0,0 0-26 0,46 42 26 0,1-11-26 16,-47-31 5-16,0 0-5 0,46 12 5 0,-4-12-5 15,1-4-663-15</inkml:trace>
  <inkml:trace contextRef="#ctx0" brushRef="#br0" timeOffset="24068.37">27705 8170 371 0,'0'0'0'16,"-1"10"0"-16,-3 9 0 0,4-19 4 0,0 0-4 15,-2 30 5-15,2 8-5 0,0-38 12 0,0 0-12 16,-1 43 12-16,-5 6-12 0,6-49 4 0,0 0-4 16,-7 48 5-16,0-6-5 0,7-42 2 0,0 0-2 15,-3 39 2-15,3-6-2 0,0 2-253 0</inkml:trace>
  <inkml:trace contextRef="#ctx0" brushRef="#br0" timeOffset="24414.1">27868 8080 617 0,'0'0'0'0,"0"0"0"0,9-3 0 15,-9 3-1-15,0 0 1 0,7-4 0 0,-7 4 0 16,0 0-2-16,0 0 2 0,8-7-2 0,-8 7 2 16,0 0 0-16,0 0 0 0,13-22 0 0,1-11 0 15,-14 33 2-15,0 0-2 0,12-40 2 0,-5 7-2 16,-7 33 11-16,0 0-11 0,2-40 11 0,-4 0-11 15,2 40 29-15,0 0-29 0,-5-38 30 0,-6-1-30 16,11 39 58-16,0 0-58 0,-14-33 58 0,-9 12-58 0,23 21 68 16,0 0-68-16,-23-12 68 0,2 8-68 0,21 4 68 15,0 0-68-15,-17 6 68 0,1 14-68 0,16-20 55 16,0 0-55-16,-11 35 55 0,4 13-55 0,7-48 38 0,0 0-38 16,-2 61 38-16,9 3-38 0,-7-64 29 0,0 0-29 15,13 83 30-15,1 21-30 0,-14-104 21 0,0 0-21 16,14 100 22-16,-2-6-22 0,-12-94 8 0,0 0-8 15,11 81 8-15,-2-12-8 0,-9-69 1 0,0 0-1 16,5 59 2-16,-1-17-2 0,-1-3-984 0</inkml:trace>
  <inkml:trace contextRef="#ctx0" brushRef="#br0" timeOffset="24561.83">27839 8407 628 0,'0'0'0'0,"11"4"0"16,12 4 0-16,-23-8 1 0,0 0-1 0,21 9 2 16,-9-6-2-16,-12-3-1 0,0 0 1 0,13-3-1 15,10-2 1-15,0-6-412 0</inkml:trace>
  <inkml:trace contextRef="#ctx0" brushRef="#br0" timeOffset="24757.78">27644 7995 908 0,'0'0'0'0,"-2"7"0"0,-2 14 0 0,4-21-14 0,0 0 14 15,-5 17-14-15,-2-6 14 0,7-11-44 0,0 0 44 16,-7 3-43-16,7-3 43 0,0 0-535 0</inkml:trace>
  <inkml:trace contextRef="#ctx0" brushRef="#br0" timeOffset="25993.77">28579 8096 718 0,'0'0'0'0,"0"0"0"0,3-21 0 0,-3 21-5 0,0 0 5 16,0-16-5-16,-5 4 5 0,5 12 8 0,0 0-8 15,-9-9 9-15,-5 3-9 0,14 6 31 0,0 0-31 16,-16-2 32-16,-3 7-32 0,19-5 53 0,0 0-53 16,-22 12 54-16,-1 0-54 0,23-12 56 0,0 0-56 0,-22 21 57 15,4 8-57-15,18-29 53 0,0 0-53 0,-18 40 54 16,2 12-54-16,16-52 44 0,0 0-44 0,-10 61 45 15,5 4-45-15,5-65 32 0,0 0-32 0,3 63 33 16,13-10-33-16,-16-53 13 0,0 0-13 0,21 42 14 16,0-18-14-16,-21-24 4 0,0 0-4 0,37 11 4 15,20-15-4-15,-57 4 0 0,0 0 0 0,67-17 1 16,7-11-1-16,-74 28-2 0,0 0 2 0,67-35-1 0,-11-3 1 16,-56 38-10-16,0 0 10 0,43-39-9 0,-15 6 9 15,-28 33-18-15,0 0 18 0,19-31-17 0,-8 6 17 16,-11 25-12-16,0 0 12 0,0-24-12 0,-9-4 12 15,9 28-6-15,0 0 6 0,-14-20-5 0,0 11 5 16,14 9-2-16,0 0 2 0,-16 5-1 0,-3 18 1 16,19-23 0-16,0 0 0 0,-20 29 0 0,1 9 0 0,19-38 0 15,0 0 0-15,-16 38 1 0,7-1-1 0,9-37 4 16,0 0-4-16,0 36 4 0,12 0-4 0,-12-36 7 16,0 0-7-16,18 30 7 0,1-11-7 0,-19-19 9 0,0 0-9 15,22 12 10-15,-1-9-10 0,-21-3 10 0,0 0-10 16,28-8 10-16,11-17-10 0,-39 25 10 0,0 0-10 15,37-38 10-15,-11-15-10 0,-26 53 9 0,0 0-9 16,18-70 10-16,-11-2-10 0,-7 72 9 0,0 0-9 16,-2-68 9-16,-14 9-9 0,16 59 8 0,0 0-8 15,-24-46 9-15,-6 13-9 0,30 33 8 0,0 0-8 16,-36-19 9-16,1 14-9 0,35 5 6 0,0 0-6 16,-32 8 6-16,4 17-6 0,28-25 3 0,0 0-3 15,-19 32 3-15,8 12-3 0,11-44 1 0,0 0-1 0,0 36 1 16,14-5-1-16,-14-31 0 0,0 0 0 0,23 17 0 15,7-15 0-15,-30-2-1 0,0 0 1 0,41-10 0 16,10-11 0-16,-51 21-3 0,0 0 3 0,55-29-3 16,5-3 3-16,-60 32-6 0,0 0 6 0,60-29-5 15,-2 5 5-15,-58 24-5 0,0 0 5 0,42-17-5 16,-21 8 5-16,-21 9-3 0,0 0 3 0,14-7-2 0,-3 7 2 16,-11 0 0-16,0 0 0 0,11 10 0 0,6 16 0 15,-17-26 2-15,0 0-2 0,12 40 2 0,-10 15-2 16,-2-55 8-16,0 0-8 0,-3 58 8 0,-4-3-8 15,7-55 16-15,0 0-16 0,-7 47 16 0,3-16-16 16,4-31 20-16,0 0-20 0,-2 17 20 0,2-6-20 16,0-11 15-16,0 0-15 0,0 0 16 0,0 0-16 0,0 0 12 15,0 0-12-15,13-14 12 0,-1-16-12 16,-12 30 9-16,0 0-9 0,16-38 9 0,-2-5-9 0,-14 43 5 16,0 0-5-16,18-49 6 0,5 6-6 0,-23 43 3 15,0 0-3-15,24-38 3 0,-3 10-3 0,-21 28 2 16,0 0-2-16,18-17 2 0,-7 7-2 0,-11 10 1 15,0 0-1-15,7-4 2 0,-7 4-2 0,0 0 0 0,0 0 0 16,14 11 1-16,2 13-1 0,-16-24 1 0,0 0-1 16,16 38 1-16,1 12-1 0,-17-50 2 0,0 0-2 15,21 50 2-15,4-3-2 0,-25-47 2 0,0 0-2 16,28 36 3-16,2-11-3 0,-30-25 5 0,0 0-5 16,34 13 5-16,3-4-5 0,-37-9 0 0,0 0 0 15,37 7 0-15,-5-7 0 0,1 0-1111 0</inkml:trace>
  <inkml:trace contextRef="#ctx0" brushRef="#br0" timeOffset="26394.84">30076 8066 931 0,'0'0'0'0,"5"-7"0"16,8-17 0-16,-13 24 1 0,0 0-1 0,10-31 1 15,-11 1-1-15,1 30 1 0,0 0-1 0,-13-20 1 16,-10 13-1-16,23 7 4 0,0 0-4 0,-33 7 4 0,-13 13-4 16,46-20 7-16,0 0-7 0,-48 30 7 0,2 6-7 15,46-36 5-15,0 0-5 0,-40 47 6 0,6 12-6 16,34-59 12-16,0 0-12 0,-26 59 12 0,10-11-12 15,16-48 20-15,0 0-20 0,-5 42 20 0,8-11-20 16,-3-31 25-16,0 0-25 0,7 17 26 0,0-10-26 16,-7-7 24-16,0 0-24 0,21-7 24 0,22-17-24 15,-43 24 17-15,0 0-17 0,51-38 17 0,2-14-17 0,-53 52 14 16,0 0-14-16,53-61 15 0,-6 1-15 0,-47 60 12 16,0 0-12-16,45-61 12 0,-8-8-12 0,-37 69 11 15,0 0-11-15,26-73 11 0,-12-12-11 0,-14 85 21 0,0 0-21 16,5-76 22-16,-6 16-22 0,1 60 28 0,0 0-28 15,-13-42 29-15,-8 23-29 0,21 19 31 0,0 0-31 16,-26-5 32-16,-4 17-32 0,30-12 38 0,0 0-38 16,-32 23 39-16,0 11-39 0,32-34 37 0,0 0-37 15,-21 45 37-15,9 28-37 0,12-73 29 0,0 0-29 16,-2 76 29-16,9 2-29 0,-7-78 25 0,0 0-25 16,18 83 25-16,6 7-25 0,-24-90 21 0,0 0-21 15,34 76 22-15,5-17-22 0,-39-59 8 0,0 0-8 0,33 40 9 16,-12-20-9-16,-21-20-3 0,0 0 3 0,29-1-3 15,16-30 3-15,1 1-1227 0</inkml:trace>
  <inkml:trace contextRef="#ctx0" brushRef="#br0" timeOffset="26792.18">30633 7563 1323 0,'0'0'0'0,"9"-6"0"0,14-4 0 15,-23 10-2-15,0 0 2 0,28-12-1 0,-5 3 1 0,-23 9-4 16,0 0 4-16,25-8-3 0,7 4 3 0,-32 4 0 16,0 0 0-16,28-3 0 0,-10 6 0 0,-18-3 0 15,0 0 0-15,5 12 1 0,-7 12-1 0,2-24 12 16,0 0-12-16,-12 37 12 0,-9 11-12 0,21-48 30 0,0 0-30 15,-23 56 30-15,-2 9-30 0,25-65 24 0,0 0-24 16,-19 68 25-16,6-9-25 0,13-59 30 0,0 0-30 16,-3 52 31-16,6-13-31 0,-3-39 25 0,0 0-25 15,11 37 26-15,7-1-26 0,-18-36 22 0,0 0-22 16,26 33 23-16,9-5-23 0,-35-28 16 0,0 0-16 16,43 24 16-16,15-10-16 0,-58-14 3 0,0 0-3 15,62 5 4-15,-2-12-4 0,-60 7 0 0,0 0 0 16,56-22 0-16,-5-13 0 0,-51 35-1 0,0 0 1 0,50-40 0 15,-3-7 0-15,-47 47-14 0,0 0 14 0,42-53-14 16,-4-8 14-16,-1-1-1151 0</inkml:trace>
  <inkml:trace contextRef="#ctx0" brushRef="#br0" timeOffset="27144.51">31126 7057 897 0,'0'0'0'0,"0"0"0"0,10 5 0 0,-10-5 0 16,0 0 0-16,11 11 0 0,3 3 0 0,-14-14 0 15,0 0 0-15,23 20 0 0,12 12 0 0,-35-32 13 0,0 0-13 16,44 39 13-16,11 18-13 0,-55-57 34 0,0 0-34 16,53 73 34-16,-2 17-34 0,-51-90 38 0,0 0-38 15,39 109 39-15,-13 28-39 0,-26-137 57 0,0 0-57 16,14 144 57-16,-14 3-57 0,0-147 61 0,0 0-61 16,-12 148 61-16,-16 3-61 0,28-151 51 0,0 0-51 15,-43 140 52-15,-11-22-52 0,54-118 34 0,0 0-34 16,-55 88 34-16,-1-24-34 0,56-64 9 0,0 0-9 15,-69 33 9-15,-21-33-9 0,2 0-1060 0</inkml:trace>
  <inkml:trace contextRef="#ctx1" brushRef="#br0">31449 12026 0,'0'0'0</inkml:trace>
  <inkml:trace contextRef="#ctx0" brushRef="#br0" timeOffset="28505.14">27487 9537 438 0,'0'0'0'0,"0"0"0"0,0 0 0 16,0 0 7-16,0 0-7 0,33-3 7 0,-8-9-7 15,-25 12 20-15,0 0-20 0,30-21 20 0,9-16-20 16,-39 37 32-16,0 0-32 0,37-39 32 0,-2-5-32 16,-35 44 44-16,0 0-44 0,30-45 45 0,-5 4-45 15,-25 41 47-15,0 0-47 0,17-40 47 0,-10 0-47 0,-7 40 48 16,0 0-48-16,-5-29 49 0,-11 5-49 0,16 24 45 15,0 0-45-15,-21-9 45 0,-5 14-45 16,26-5 39-16,0 0-39 0,-29 16 40 0,1 11-40 0,28-27 46 0,0 0-46 16,-28 33 46-16,5 5-46 0,23-38 43 0,0 0-43 15,-19 44 44-15,1-1-44 0,18-43 27 0,0 0-27 16,-14 50 28-16,3 14-28 0,11-64 18 0,0 0-18 16,-3 64 19-16,8 2-19 0,-5-66 13 0,0 0-13 15,16 57 13-15,10-9-13 0,-26-48 9 0,0 0-9 16,32 39 10-16,5-10-10 0,-37-29 8 0,0 0-8 15,44 14 8-15,14-12-8 0,-58-2 2 0,0 0-2 16,60-14 3-16,-7-17-3 0,-53 31 0 0,0 0 0 16,44-44 0-16,-10-11 0 0,-34 55-1 0,0 0 1 0,26-59 0 15,-4-2 0-15,-22 61-7 0,0 0 7 0,12-55-6 16,-10 7 6-16,-2 48-13 0,0 0 13 0,-7-42-12 16,-6 7 12-16,13 35-16 0,0 0 16 0,-19-27-15 15,-6 9 15-15,25 18-15 0,0 0 15 0,-21-12-14 16,3 16 14-16,18-4-11 0,0 0 11 0,-14 8-11 15,4 8 11-15,10-16-5 0,0 0 5 0,-2 24-5 0,9 13 5 16,-7-37-1-16,0 0 1 0,14 48-1 0,11 21 1 16,-25-69 0-16,0 0 0 0,32 73 0 0,10-4 0 15,-42-69 0-15,0 0 0 0,49 59 1 0,1-12-1 16,-50-47 1-16,0 0-1 0,49 34 2 0,-1-13-2 16,-48-21 0-16,0 0 0 0,46 4 1 0,-11-15-1 15,-35 11-5-15,0 0 5 0,26-27-5 0,-10-22 5 16,0 1-843-16</inkml:trace>
  <inkml:trace contextRef="#ctx0" brushRef="#br0" timeOffset="28663.29">28093 9428 583 0,'0'0'0'16,"-5"16"0"-16,-9 25 0 0,14-41-1 0,0 0 1 15,-19 54 0-15,-1 3 0 0,20-57-8 0,0 0 8 16,-23 54-8-16,-7-1 8 0,30-53-3 0,0 0 3 15,-35 50-3-15,-2-3 3 0,37-47-3 0,0 0 3 16,-37 42-2-16,3-6 2 0,1-1-357 0</inkml:trace>
  <inkml:trace contextRef="#ctx0" brushRef="#br0" timeOffset="29126.65">28543 9503 841 0,'0'0'0'0,"0"0"0"0,-7 0 0 16,7 0 0-16,0 0 0 0,0 0 0 0,-7 6 0 15,7-6 1-15,0 0-1 0,0 0 1 0,0 0-1 16,0 0 25-16,0 0-25 0,9-8 25 0,-2-11-25 0,-7 19 36 15,0 0-36-15,9-26 37 0,0-12-37 0,-9 38 42 16,0 0-42-16,10-42 42 0,1-3-42 0,-11 45 40 16,0 0-40-16,10-47 41 0,1 1-41 0,-11 46 34 15,0 0-34-15,9-44 34 0,-4 12-34 0,-5 32 30 0,0 0-30 16,2-25 30-16,-6 10-30 0,4 15 24 0,0 0-24 16,-8-7 25-16,-7 14-25 0,15-7 21 0,0 0-21 15,-15 17 22-15,-5 18-22 0,20-35 26 0,0 0-26 16,-18 41 27-16,3 8-27 0,15-49 23 0,0 0-23 15,-14 55 24-15,-1 11-24 0,15-66 19 0,0 0-19 16,-8 73 20-16,4 15-20 0,4-88 16 0,0 0-16 16,7 85 16-16,13-13-16 0,-20-72 13 0,0 0-13 0,31 61 14 15,8-18-14-15,-39-43 11 0,0 0-11 16,46 26 12-16,3-22-12 0,-49-4 0 0,0 0 0 0,48-13 1 16,0-11-1-16,-48 24-7 0,0 0 7 0,42-40-7 15,-5-15 7-15,-37 55-49 0,0 0 49 0,30-62-49 16,-2-11 49-16,0 0-1036 0</inkml:trace>
  <inkml:trace contextRef="#ctx0" brushRef="#br0" timeOffset="29457.64">29252 9248 919 0,'0'0'0'0,"0"0"0"0,-7-5 0 15,7 5-10-15,0 0 10 0,-16-9-10 0,-17-1 10 0,33 10-3 16,0 0 3-16,-37-14-2 0,0 2 2 0,37 12 0 16,0 0 0-16,-35-10 0 0,1 11 0 0,34-1 3 15,0 0-3-15,-32 12 3 0,2 11-3 0,30-23 17 0,0 0-17 16,-26 31 17-16,-1 5-17 0,27-36 35 0,0 0-35 16,-23 40 35-16,6 10-35 0,17-50 51 0,0 0-51 15,-13 59 52-15,10 10-52 0,3-69 52 0,0 0-52 16,5 70 52-16,8-5-52 0,-13-65 44 0,0 0-44 15,22 56 44-15,10-13-44 0,-32-43 36 0,0 0-36 16,43 35 36-16,18-6-36 0,-61-29 23 0,0 0-23 16,73 17 23-16,6-15-23 0,-79-2 1 0,0 0-1 0,72-17 1 15,-6-21-1-15,-1 0-1005 0</inkml:trace>
  <inkml:trace contextRef="#ctx0" brushRef="#br0" timeOffset="30259.88">29831 9170 1031 0,'0'0'0'15,"0"0"0"-15,-12-12 0 0,12 12-1 0,0 0 1 0,-9-21-1 16,3-6 1-16,6 27-7 0,0 0 7 0,-1-28-6 16,2 4 6-16,-1 24 2 0,0 0-2 0,4-21 2 15,-1 0-2-15,-3 21 9 0,0 0-9 0,6-21 9 16,-1 8-9-16,-5 13 22 0,0 0-22 0,5-11 23 15,2 4-23-15,-7 7 28 0,0 0-28 0,11-5 29 16,5 2-29-16,-16 3 33 0,0 0-33 0,26-4 34 0,13 9-34 16,-39-5 42-16,0 0-42 0,41 19 43 15,-6 11-43-15,-35-30 45 0,0 0-45 0,26 43 46 0,-6 9-46 16,-20-52 44-16,0 0-44 0,10 54 44 0,-8-2-44 16,-2-52 36-16,0 0-36 0,-3 48 37 0,-6-6-37 15,9-42 34-15,0 0-34 0,-20 43 34 0,-10 5-34 16,30-48 27-16,0 0-27 0,-40 52 28 0,-6 0-28 15,46-52 23-15,0 0-23 0,-46 54 24 0,2-1-24 16,44-53 5-16,0 0-5 0,-44 45 6 0,0-13-6 0,44-32 0 16,0 0 0-16,-44 22 1 0,9-8-1 0,35-14-1 15,0 0 1-15,-25 3 0 0,11-15 0 0,14 12-3 16,0 0 3-16,-4-19-2 0,8-5 2 0,-4 24-4 0,0 0 4 16,12-28-4-16,13-5 4 0,-25 33-6 0,0 0 6 15,26-29-5-15,-5 5 5 0,-21 24-3 0,0 0 3 16,23-16-3-16,4 8 3 0,-27 8-1 0,0 0 1 15,37 3 0-15,17 13 0 0,-54-16 0 0,0 0 0 16,62 24 0-16,9 2 0 0,-71-26 1 0,0 0-1 16,69 22 2-16,-4-8-2 0,-65-14 6 0,0 0-6 15,53 9 7-15,-23-6-7 0,-30-3 13 0,0 0-13 16,19 0 13-16,-3-2-13 0,-16 2 15 0,0 0-15 0,12-1 16 16,-12 1-16-16,0 0 12 0,0 0-12 0,9 0 13 15,-9 0-13-15,0 0 7 0,0 0-7 0,9 10 7 16,-9-10-7-16,0 0-1295 0</inkml:trace>
  <inkml:trace contextRef="#ctx0" brushRef="#br0" timeOffset="32058.57">25919 9965 371 0,'0'0'0'0,"0"0"0"16,0 0 0-16,0 0 25 0,0 0-25 0,0 0 26 15,0 0-26-15,0 0 51 0,0 0-51 0,0 0 51 16,0 0-51-16,0 0 51 0,0 0-51 0,0 0 52 0,0 0-52 16,0 0 43-16,0 0-43 0,0 0 44 0,5-23-44 15,-5 23 31-15,0 0-31 0,12-9 32 0,4 1-32 16,-16 8 23-16,0 0-23 0,20-9 23 0,1 2-23 15,-21 7 20-15,0 0-20 0,17-7 20 0,-4 6-20 16,-13 1 18-16,0 0-18 0,10 1 18 0,-1 6-18 16,-9-7 29-16,0 0-29 0,7 16 29 0,-7 20-29 15,0-36 34-15,0 0-34 0,-7 45 34 0,-11-2-34 0,18-43 31 16,0 0-31-16,-24 45 32 0,-10-3-32 0,34-42 24 16,0 0-24-16,-32 43 24 0,6 2-24 0,26-45 19 15,0 0-19-15,-21 45 19 0,3 7-19 0,18-52 15 16,0 0-15-16,-12 55 16 0,3 8-16 0,9-63 5 15,0 0-5-15,-2 60 6 0,8-8-6 0,-6-52 1 0,0 0-1 16,8 37 2-16,3-11-2 0,-11-26 0 0,0 0 0 16,18 15 0-16,10-1 0 0,-28-14 0 0,0 0 0 15,35 5 0-15,4-8 0 0,-39 3-1 0,0 0 1 16,40-12 0-16,-2-7 0 0,-38 19-2 0,0 0 2 16,33-23-1-16,-7 4 1 0,-26 19 0 0,0 0 0 15,23-19 0-15,-3-2 0 0,-20 21 0 0,0 0 0 0,14-17 0 16,-7 8 0-16,-7 9 1 0,0 0-1 0,0 0 1 15,0 0-1-15,0 0 4 0,0 0-4 0,-11 5 4 16,-4 11-4-16,15-16 6 0,0 0-6 0,-20 16 7 16,-3 4-7-16,23-20 10 0,0 0-10 0,-24 19 11 15,-1 2-11-15,25-21 9 0,0 0-9 0,-21 21 10 16,1 0-10-16,20-21 6 0,0 0-6 0,-14 27 7 16,5-1-7-16,9-26 3 0,0 0-3 0,-5 35 3 0,1 5-3 15,4-40 1-15,0 0-1 0,0 45 1 0,6 3-1 16,-6-48 0-16,0 0 0 0,10 45 1 0,6-3-1 15,-16-42 0-15,0 0 0 0,21 40 0 0,2-4 0 16,-23-36 0-16,0 0 0 0,23 33 0 0,-5-6 0 16,-18-27-1-16,0 0 1 0,16 28 0 0,0 5 0 15,-16-33 0-15,0 0 0 0,7 35 0 0,-7-6 0 16,0-29 0-16,0 0 0 0,-7 24 0 0,-11-3 0 0,18-21 0 16,0 0 0-16,-28 16 0 0,-15-13 0 0,43-3 0 15,0 0 0-15,-51-2 0 0,-7-8 0 0,58 10 0 0,0 0 0 16,-58-16 0-16,3-4 0 0,55 20 0 0,0 0 0 15,-49-26 1-15,5-4-1 0,44 30 0 0,0 0 0 16,-39-27 0-16,7 1 0 0,32 26-2 0,0 0 2 16,-26-28-1-16,5-8 1 0,-1-1-913 0</inkml:trace>
  <inkml:trace contextRef="#ctx0" brushRef="#br0" timeOffset="37625.26">31154 4062 359 0,'0'0'0'0,"0"0"0"16,-50 0 0-16,50 0 14 0,0 0-14 0,-51 3 15 15,-9 4-15-15,60-7 28 0,0 0-28 0,-67 5 29 16,-9-5-29-16,76 0 59 0,0 0-59 0,-75 0 60 0,-1 0-60 16,76 0 45-16,0 0-45 0,-83 0 45 15,-18 7-45-15,101-7 28 0,0 0-28 0,-106 12 29 0,2 0-29 16,104-12 15-16,0 0-15 0,-105 14 15 0,-14 5-15 16,119-19 17-16,0 0-17 0,-118 21 17 0,0 7-17 15,118-28 18-15,0 0-18 0,-122 27 19 0,-14 6-19 16,136-33 14-16,0 0-14 0,-137 28 14 0,-4-4-14 15,141-24 11-15,0 0-11 0,-136 21 11 0,0 7-11 0,136-28 8 16,0 0-8-16,-134 20 8 0,-2 1-8 0,136-21 5 16,0 0-5-16,-132 16 5 0,3-1-5 0,129-15 4 15,0 0-4-15,-129 12 4 0,-3 1-4 0,132-13 1 16,0 0-1-16,-122 5 1 0,8 2-1 0,114-7 1 0,0 0-1 16,-115 8 2-16,-5-3-2 0,120-5 0 0,0 0 0 15,-120 7 1-15,6-3-1 0,114-4 1 0,0 0-1 16,-117 2 1-16,3 5-1 0,114-7 0 0,0 0 0 0,-115 12 1 15,6-4-1-15,109-8 1 0,0 0-1 0,-110 9 2 16,-1 3-2-16,111-12 2 0,0 0-2 0,-102 10 2 16,12-4-2-16,90-6 3 0,0 0-3 0,-87 3 4 15,-3 1-4-15,90-4 6 0,0 0-6 0,-86 5 7 16,12-2-7-16,74-3 7 0,0 0-7 0,-69 4 8 16,6 1-8-16,63-5 13 0,0 0-13 0,-62 7 13 15,2-2-13-15,60-5 13 0,0 0-13 0,-57 7 13 16,-3-2-13-16,60-5 14 0,0 0-14 0,-58 7 14 15,11-2-14-15,47-5 14 0,0 0-14 0,-41 7 15 16,9-7-15-16,32 0 13 0,0 0-13 0,-26 0 13 16,6 0-13-16,20 0 12 0,0 0-12 0,-15 0 12 15,-1 9-12-15,16-9 11 0,0 0-11 0,-11 12 11 16,-1 9-11-16,12-21 11 0,0 0-11 0,-6 33 12 0,6 10-12 16,0-43 9-16,0 0-9 0,2 48 10 0,-2 2-10 15,0-50 7-15,0 0-7 0,2 56 8 0,0 4-8 16,-2-60 7-16,0 0-7 0,3 64 7 0,3 14-7 15,-6-78 8-15,0 0-8 0,5 83 9 0,-2-1-9 0,-3-82 10 16,0 0-10-16,2 85 10 0,0 8-10 0,-2-93 11 16,0 0-11-16,5 97 12 0,2 7-12 0,-7-104 17 15,0 0-17-15,7 105 17 0,-3 4-17 0,-4-109 17 0,0 0-17 16,-2 111 18-16,-7 5-18 0,9-116 17 0,0 0-17 16,-9 121 18-16,2 4-18 0,7-125 17 0,0 0-17 15,-8 126 17-15,-5-1-17 0,13-125 15 0,0 0-15 16,-14 124 15-16,-2 10-15 0,16-134 15 0,0 0-15 15,-10 129 15-15,6-18-15 0,4-111 8 0,0 0-8 16,2 113 8-16,1 3-8 0,-3-116 5 0,0 0-5 0,6 112 5 16,-1-17-5-16,-5-95 2 0,0 0-2 0,7 92 2 15,2 0-2-15,-9-92 0 0,0 0 0 0,9 84 1 16,0-2-1-16,-9-82 0 0,0 0 0 0,7 74 1 16,-2-1-1-16,-5-73 1 0,0 0-1 0,0 79 1 15,-2 3-1-15,2-82 1 0,0 0-1 0,-5 79 1 16,5-4-1-16,0-75 1 0,0 0-1 0,0 72 2 15,-2-1-2-15,2-71 1 0,0 0-1 0,-2 82 2 16,2 8-2-16,0-90 1 0,0 0-1 0,2 88 2 16,0-8-2-16,-2-80 1 0,0 0-1 0,0 74 1 0,0-3-1 15,0-71 1-15,0 0-1 0,0 73 1 0,0 1-1 16,0-74 1-16,0 0-1 0,0 68 2 0,-2-11-2 16,2-57 1-16,0 0-1 0,-5 55 2 0,-2-1-2 15,7-54 2-15,0 0-2 0,-6 48 2 0,5 4-2 16,1-52 5-16,0 0-5 0,0 50 5 0,3 2-5 15,-3-52 6-15,0 0-6 0,4 52 6 0,1-10-6 16,-5-42 8-16,0 0-8 0,7 33 8 0,0-11-8 0,-7-22 11 16,0 0-11-16,7 17 12 0,2-3-12 0,-9-14 13 15,0 0-13-15,14 12 13 0,4-1-13 0,-18-11 18 16,0 0-18-16,24 8 19 0,6 3-19 0,-30-11 18 16,0 0-18-16,39 7 19 0,12-2-19 0,-51-5 20 0,0 0-20 15,60 2 20-15,6 3-20 0,-66-5 19 0,0 0-19 16,65 5 20-16,0-5-20 0,-65 0 20 0,0 0-20 15,71 0 21-15,12 0-21 0,-83 0 19 0,0 0-19 0,86 0 20 16,4 7-20-16,-90-7 16 0,0 0-16 16,90 5 17-16,-5-8-17 0,-85 3 16 0,0 0-16 0,90-6 16 15,7 3-16-15,-97 3 13 0,0 0-13 0,93-7 14 16,-3 5-14-16,-90 2 10 0,0 0-10 0,95 2 11 16,9 5-11-16,-104-7 13 0,0 0-13 0,106 9 13 15,-5 3-13-15,-101-12 13 0,0 0-13 0,102 12 14 16,6-2-14-16,-108-10 12 0,0 0-12 0,105 9 13 15,1 0-13-15,-106-9 13 0,0 0-13 0,103 6 14 16,4 0-14-16,-107-6 14 0,0 0-14 0,106 3 14 16,-11-1-14-16,-95-2 14 0,0 0-14 0,90 3 15 0,-9 2-15 15,-81-5 13-15,0 0-13 0,80 2 14 0,8-5-14 16,-88 3 10-16,0 0-10 0,86-7 10 0,-8 5-10 16,-78 2 11-16,0 0-11 0,79-2 11 0,1-3-11 15,-80 5 10-15,0 0-10 0,79-3 11 0,8 6-11 16,-87-3 10-16,0 0-10 0,82 5 10 0,-7 2-10 15,-75-7 9-15,0 0-9 0,70 7 10 0,-3 2-10 16,-67-9 9-16,0 0-9 0,71 7 9 0,6 3-9 16,-77-10 8-16,0 0-8 0,78 11 9 0,-6-6-9 15,-72-5 7-15,0 0-7 0,69 0 7 0,-6-7-7 16,-63 7 7-16,0 0-7 0,69-9 7 0,5 0-7 0,-74 9 7 0,0 0-7 16,71-13 7-16,-13-1-7 0,-58 14 7 15,0 0-7-15,51-12 7 0,-14 7-7 0,-37 5 7 16,0 0-7-16,43-9 8 0,13-5-8 0,-56 14 7 0,0 0-7 15,65-12 8-15,8 5-8 0,-73 7 6 0,0 0-6 16,74-7 7-16,0 0-7 0,-74 7 6 0,0 0-6 16,72-5 7-16,2-4-7 0,-74 9 5 0,0 0-5 15,78-7 6-15,1 0-6 0,-79 7 4 0,0 0-4 0,78-8 5 16,-9-1-5-16,-69 9 4 0,0 0-4 0,54-7 4 16,-24 5-4-16,-30 2 4 0,0 0-4 0,37-3 4 15,18-2-4-15,-55 5 4 0,0 0-4 0,49-4 5 16,-19-1-5-16,-30 5 4 0,0 0-4 0,29 0 4 15,6 0-4-15,-35 0 3 0,0 0-3 0,30-2 4 16,-11 2-4-16,-19 0 2 0,0 0-2 0,14-1 3 16,2-3-3-16,-16 4 1 0,0 0-1 0,18-10 2 15,0-4-2-15,-18 14 1 0,0 0-1 0,15-24 2 16,0-16-2-16,-15 40 2 0,0 0-2 0,10-54 3 0,-3-10-3 16,-7 64 4-16,0 0-4 0,7-69 5 0,6 2-5 15,-13 67 5-15,0 0-5 0,10-77 6 0,-1-9-6 16,-9 86 5-16,0 0-5 0,9-85 6 0,1 0-6 15,-10 85 5-15,0 0-5 0,9-84 6 0,-5-1-6 16,-4 85 7-16,0 0-7 0,3-92 7 0,4-10-7 16,-7 102 7-16,0 0-7 0,14-104 8 0,8 2-8 0,-22 102 11 15,0 0-11-15,24-100 11 0,8-15-11 16,-32 115 11-16,0 0-11 0,30-100 11 0,-4 15-11 16,-26 85 12-16,0 0-12 0,20-85 13 0,-8-3-13 0,-12 88 11 0,0 0-11 15,6-90 12-15,-8 9-12 0,2 81 11 0,0 0-11 16,-4-75 11-16,-3 3-11 0,7 72 10 0,0 0-10 15,-7-82 10-15,5-11-10 0,2 93 9 0,0 0-9 16,2-93 10-16,5 4-10 0,-7 89 9 0,0 0-9 16,9-85 9-16,0-6-9 0,-9 91 8 0,0 0-8 0,10-90 9 15,5 0-9-15,-15 90 12 0,0 0-12 0,14-83 12 16,-6 13-12-16,-8 70 11 0,0 0-11 0,6-77 12 16,-4-10-12-16,-2 87 11 0,0 0-11 0,0-83 11 15,0 7-11-15,0 76 8 0,0 0-8 0,3-69 9 16,2 5-9-16,-5 64 8 0,0 0-8 0,9-70 8 15,2-9-8-15,-11 79 6 0,0 0-6 0,9-78 7 16,-6 10-7-16,-3 68 8 0,0 0-8 0,-3-62 8 16,-6 10-8-16,9 52 9 0,0 0-9 0,-14-52 10 15,-8 4-10-15,22 48 5 0,0 0-5 0,-22-52 6 16,-3-2-6-16,25 54 2 0,0 0-2 0,-27-59 3 16,3 6-3-16,24 53 1 0,0 0-1 0,-21-54 1 0,3 4-1 15,18 50 0-15,0 0 0 0,-14-54 1 0,3-11-1 16,11 65 0-16,0 0 0 0,-7-68 1 0,2-10-1 15,5 78 1-15,0 0-1 0,-7-79 2 0,-2 11-2 16,9 68 2-16,0 0-2 0,-11-61 3 0,-3 8-3 16,14 53 4-16,0 0-4 0,-16-54 5 0,4 4-5 0,12 50 5 15,0 0-5-15,-9-47 6 0,2-1-6 0,7 48 4 16,0 0-4-16,-9-43 4 0,-1 3-4 0,10 40 3 16,0 0-3-16,-7-37 3 0,1 5-3 0,6 32 2 15,0 0-2-15,-1-30 2 0,1 2-2 0,0 28 0 0,0 0 0 16,-2-27 1-16,-2-6-1 0,4 33 0 0,0 0 0 15,-7-33 0-15,-5-2 0 0,12 35 0 0,0 0 0 16,-14-26 0-16,0 2 0 0,14 24 0 0,0 0 0 16,-14-22 0-16,1 4 0 0,13 18 0 0,0 0 0 0,-12-15 0 15,1-3 0-15,11 18 0 0,0 0 0 0,-8-15 0 16,0 6 0-16,8 9 0 0,0 0 0 0,0 0 0 16,-10-12 0-16,10 12-1 0,0 0 1 0,-7-3 0 15,-2-1 0-15,9 4-1 0,0 0 1 0,-14 0 0 16,-6 0 0-16,20 0-1 0,0 0 1 0,-28 4-1 15,-7 1 1-15,35-5-1 0,0 0 1 0,-39 3 0 16,0-8 0-16,39 5 0 0,0 0 0 0,-42-12 0 16,-11-4 0-16,53 16 0 0,0 0 0 0,-67-24 1 15,-28-7-1-15,95 31-2 0,0 0 2 0,-113-33-1 16,-11-3 1-16,124 36-10 0,0 0 10 0,-137-33-10 0,-13-3 10 16,150 36-41-16,0 0 41 0,-161-33-40 0,-8 10 40 15,169 23-101-15,0 0 101 0,-153-5-101 0,19 14 101 16,1 3-1912-16</inkml:trace>
  <inkml:trace contextRef="#ctx0" brushRef="#br0" timeOffset="43803.55">31133 4880 169 0,'0'0'0'16,"0"0"0"-16,0 0 0 0,0 0 3 0,0 0-3 15,42-19 4-15,4 4-4 0,-46 15 11 0,0 0-11 0,58-18 11 16,13-6-11-16,-71 24 51 0,0 0-51 0,72-24 51 16,-3 3-51-16,-69 21 88 0,0 0-88 0,61-19 88 15,-11 5-88-15,-50 14 28 0,0 0-28 0,53-15 29 16,21-6-29-16,-74 21 39 0,0 0-39 0,81-19 40 15,0 7-40-15,-81 12 32 0,0 0-32 0,79-12 32 16,-8-1-32-16,-71 13 30 0,0 0-30 0,71-12 31 16,4 4-31-16,-75 8 40 0,0 0-40 0,67-7 41 15,-21 2-41-15,-46 5 32 0,0 0-32 0,34-4 32 16,-13 4-32-16,-21 0 44 0,0 0-44 0,16 0 44 0,-6 4-44 16,-10-4 33-16,0 0-33 0,0 0 34 15,-21 5-34-15,21-5 25 0,0 0-25 0,-28 3 25 16,-11 4-25-16,39-7 19 0,0 0-19 0,-35 5 20 0,10-1-20 15,25-4 6-15,0 0-6 0,-16 0 6 0,9-4-6 16,7 4 0-16,0 0 0 0,0 0 0 0,-3-12 0 16,-1-3-794-16</inkml:trace>
  <inkml:trace contextRef="#ctx0" brushRef="#br0" timeOffset="44379.25">32041 4453 281 0,'0'0'0'0,"5"7"0"15,6 5 0-15,-11-12 2 0,0 0-2 0,16 17 2 16,7 2-2-16,-23-19 5 0,0 0-5 0,26 12 6 0,-1 0-6 15,-25-12 4-15,0 0-4 0,30 12 4 0,5 1-4 16,-35-13 9-16,0 0-9 0,34 17 10 0,-10 2-10 16,-24-19 26-16,0 0-26 0,20 17 26 0,-6 2-26 15,-14-19 33-15,0 0-33 0,10 21 34 0,-2 3-34 16,-8-24 45-16,0 0-45 0,3 24 46 0,-1-8-46 16,-2-16 41-16,0 0-41 0,0 17 41 0,0-1-41 0,0-16 34 15,0 0-34-15,0 17 35 0,-4 4-35 0,4-21 28 16,0 0-28-16,-7 22 28 0,-5-1-28 0,12-21 25 15,0 0-25-15,-18 24 26 0,-5-4-26 0,23-20 20 0,0 0-20 16,-26 22 20-16,-2 4-20 0,28-26 16 0,0 0-16 16,-30 33 17-16,-4 3-17 0,34-36 12 0,0 0-12 15,-30 38 12-15,-2 9-12 0,32-47 12 0,0 0-12 16,-24 45 12-16,8-14-12 0,16-31 2 0,0 0-2 0,-11 24 3 16,8-10-3-16,3-14 0 0,0 0 0 0,0 0 0 15,0 0 0-15,0 0-1 0,0 0 1 0,0 0-1 16,5-14 1-16,0 1-627 0</inkml:trace>
  <inkml:trace contextRef="#ctx0" brushRef="#br0" timeOffset="45025.95">32295 4133 247 0,'0'0'0'0,"14"-4"0"15,18-5 0-15,-32 9 0 0,0 0 0 0,39-6 0 0,-2 0 0 16,-37 6 1-16,0 0-1 0,44-12 2 0,5 0-2 16,-49 12 8-16,0 0-8 0,44-15 9 0,-12 6-9 15,-32 9 29-15,0 0-29 0,25-7 29 0,-6 2-29 16,-19 5 47-16,0 0-47 0,14 0 47 0,-3-4-47 16,-11 4 47-16,0 0-47 0,7 0 48 0,-7 0-48 15,0 0 39-15,0 0-39 0,9 0 40 0,-4 4-40 16,-5-4 30-16,0 0-30 0,0 0 31 0,11 2-31 0,-11-2 20 15,0 0-20-15,7-2 20 0,-7 2-20 0,0 0-461 16</inkml:trace>
  <inkml:trace contextRef="#ctx0" brushRef="#br0" timeOffset="45337.39">32512 4153 113 0,'0'0'0'0,"-2"9"0"0,-1 3 0 16,-1 4-25-16</inkml:trace>
  <inkml:trace contextRef="#ctx0" brushRef="#br0" timeOffset="45386.52">32540 4359 183 0,'2'12'0'0,"0"-3"-78"15</inkml:trace>
  <inkml:trace contextRef="#ctx0" brushRef="#br0" timeOffset="45672.05">32607 4501 178 0,'0'0'0'0,"0"0"16"0,0 0-16 15,11 40 17-15,-9-4-17 0,-2-36 25 0,0 0-25 16,-6 33 26-16,-3 0-26 0,9-33 30 0,0 0-30 16,-8 28 30-16,1-7-30 0,7-21 31 0,0 0-31 15,-7 15 31-15,0 1-31 0,7-16 34 0,0 0-34 0,-6 8 35 16,-1 1-35-16,7-9 34 0,0 0-34 0,-7 7 34 15,0-7-34-15,7 0 30 0,0 0-30 0,-7 0 31 16,-2-7-31-16,9 7 25 0,0 0-25 0,-10-9 26 16,-3-3-26-16,13 12 22 0,0 0-22 0,-14-15 23 15,4-6-23-15,10 21 17 0,0 0-17 0,-9-21 18 16,0 2-18-16,9 19 14 0,0 0-14 0,-9-14 15 16,0-1-15-16,9 15 14 0,0 0-14 0,-7-9 15 15,4-3-15-15,3 12 13 0,0 0-13 0,-2-12 13 16,2 0-13-16,0 12 7 0,0 0-7 0,2-12 7 15,-1 1-7-15,-1 11 3 0,0 0-3 0,4-5 4 0,1-4-4 16,1-1-554-16</inkml:trace>
  <inkml:trace contextRef="#ctx0" brushRef="#br0" timeOffset="46585.23">32512 4126 91 0,'0'0'0'0,"0"0"0"0,-12 7 0 0,12-7 12 15,0 0-12-15,-7 12 13 0,3 0-13 0,4-12 20 16,0 0-20-16,-2 21 20 0,1 11-20 0,1-32 18 16,0 0-18-16,-2 37 18 0,0-6-18 0,2-31 23 0,0 0-23 15,2 29 23-15,3-4-23 0,-5-25 20 16,0 0-20-16,7 24 21 0,0-5-21 0,-7-19 21 0,0 0-21 16,7 14 22-16,-1-4-22 0,-6-10 18 0,0 0-18 15,5 12 18-15,0 0-18 0,-5-12 17 0,0 0-17 16,2 18 17-16,-4-3-17 0,2-15 23 0,0 0-23 15,-3 16 23-15,-1 1-23 0,4-17 29 0,0 0-29 0,-2 19 29 16,2-5-29-16,0-14 28 0,0 0-28 16,2 16 29-16,0-4-29 0,-2-12 25 0,0 0-25 0,2 8 25 15,1-1-25-15,-3-7 22 0,0 0-22 0,4 9 22 16,-1 0-22-16,-3-9 17 0,0 0-17 0,2 10 18 16,-2-1-18-16,0-9 11 0,0 0-11 0,0 0 11 15,0 0-11-15,0 0 8 0,0 0-8 0,2 5 8 16,-2-5-8-16,0 0 3 0,0 0-3 0,3 7 3 15,-3-7-3-15,0 0 1 0,0 0-1 0,0 0 1 16,-7 5-1-16,7-5 0 0,0 0 0 0,-7 3 0 0,0 4 0 16,7-7 0-16,0 0 0 0,-7 9 0 0,-2 3 0 15,9-12 0-15,0 0 0 0,-12 12 0 0,-1 0 0 16,13-12 0-16,0 0 0 0,-10 12 0 0,1-3 0 16,9-9 0-16,0 0 0 0,-7 7 1 0,7-7-1 15,0 0 3-15,0 0-3 0,-9 5 3 0,9-5-3 16,0 0 7-16,0 0-7 0,0-17 7 0,-5-7-7 0,5 24 8 15,0 0-8-15,-9-32 9 0,-1 5-9 0,10 27 7 16,0 0-7-16,-9-24 8 0,2 6-8 0,7 18 7 16,0 0-7-16,-9-19 8 0,0 5-8 0,9 14 6 0,0 0-6 15,-9-10 6-15,4 5-6 0,0-4-546 0</inkml:trace>
  <inkml:trace contextRef="#ctx0" brushRef="#br0" timeOffset="47631.86">32817 4570 114 0,'2'16'0'16,"-2"-16"8"-16,0 0-8 0,5 55 8 0,1 2-8 15,-6-57 18-15,0 0-18 0,3 45 18 0,-5-5-18 16,2-40 20-16,0 0-20 0,-1 37 21 0,1-5-21 15,0-32 20-15,0 0-20 0,1 28 21 0,1-4-21 16,-2-24 24-16,0 0-24 0,2 16 24 0,-4-4-24 16,2-12 24-16,0 0-24 0,0 0 24 0,-2 9-24 0,2-9 24 15,0 0-24-15,0 0 24 0,6-12-24 0,-6 12 22 16,0 0-22-16,1-12 22 0,-1-9-22 0,0 21 24 16,0 0-24-16,0-31 25 0,0-13-25 0,0 44 24 0,0 0-24 15,-3-50 25-15,-4-7-25 0,7 57 24 0,0 0-24 16,-11-59 25-16,-1 14-25 0,12 45 22 0,0 0-22 15,-13-36 22-15,3 12-22 0,10 24 20 0,0 0-20 16,-5-16 20-16,5 7-20 0,0 9 14 0,0 0-14 0,3-8 15 16,-3 8-15-16,0 0 11 0,0 0-11 0,9-4 11 15,-9 4-11-15,0 0 9 0,0 0-9 0,9-8 10 16,-9 8-10-16,0 0 5 0,0 0-5 0,0 0 5 16,12 0-5-16,-12 0 3 0,0 0-3 0,9 0 3 15,2 3-3-15,-11-3 4 0,0 0-4 0,8 12 4 16,-2 9-4-16,-6-21 6 0,0 0-6 0,1 28 7 15,-2 5-7-15,1-33 9 0,0 0-9 0,-4 36 9 16,-1 12-9-16,5-48 13 0,0 0-13 0,-5 49 13 16,3-1-13-16,2-48 16 0,0 0-16 0,0 45 16 15,2-8-16-15,-2-37 19 0,0 0-19 0,1 31 19 0,1-7-19 16,-2-24 18-16,0 0-18 0,4 17 19 0,1-5-19 16,-5-12 16-16,0 0-16 0,7 4 16 0,-7-4-16 15,0 0 9-15,0 0-9 0,10-4 9 0,-2-4-9 16,-1 1-672-16</inkml:trace>
  <inkml:trace contextRef="#ctx0" brushRef="#br0" timeOffset="48586.5">33161 4558 216 0,'7'19'0'15,"-7"-19"6"-15,0 0-6 0,18 64 7 0,-2 2-7 16,-16-66 16-16,0 0-16 0,10 57 16 0,-1-8-16 15,-9-49 22-15,0 0-22 0,7 43 23 0,-2-14-23 16,-5-29 38-16,0 0-38 0,6 28 39 0,-1-7-39 16,-5-21 38-16,0 0-38 0,4 19 38 0,-6-7-38 0,2-12 36 15,0 0-36-15,-4 9 37 0,4-9-37 0,0 0 29 16,0 0-29-16,0 0 29 0,-9-12-29 0,9 12 27 16,0 0-27-16,-3-20 27 0,-2 0-27 0,5 20 18 0,0 0-18 15,-7-33 19-15,-1-16-19 0,8 49 15 0,0 0-15 16,-5-60 15-16,2-6-15 0,3 66 12 0,0 0-12 15,-4-61 13-15,2 15-13 0,2 46 8 0,0 0-8 16,0-33 8-16,0 9-8 0,0 24 5 0,0 0-5 0,0-18 5 16,0 3-5-16,0 15 4 0,0 0-4 0,0-9 4 15,0-1-4-15,0 10 3 0,0 0-3 0,0 0 3 16,0 0-3-16,0 0 3 0,0 0-3 16,0 0 4-16,-8 7-4 0,8-7 4 0,0 0-4 0,-2 8 4 15,0 8-4-15,2-16 5 0,0 0-5 0,-2 17 6 16,4 6-6-16,-2-23 7 0,0 0-7 0,2 33 8 15,-2 6-8-15,0-39 8 0,0 0-8 0,2 45 9 16,-1 0-9-16,-1-45 10 0,0 0-10 0,6 42 10 16,1-4-10-16,-7-38 11 0,0 0-11 0,3 33 12 15,1-7-12-15,-4-26 13 0,0 0-13 0,3 22 13 16,1 3-13-16,-4-25 16 0,0 0-16 0,3 17 16 0,-1 2-16 16,-2-19 16-16,0 0-16 0,2 14 16 0,0 1-16 15,-2-15 12-15,0 0-12 0,1 12 13 0,-1-5-13 16,0-7 11-16,0 0-11 0,0 0 12 0,0 0-12 15,0 0 8-15,0 0-8 0,0-7 9 0,0-6-9 16,0 13 7-16,0 0-7 0,0-23 7 0,0-10-7 16,0 33 4-16,0 0-4 0,0-43 5 0,4-16-5 0,-4 59 2 15,0 0-2-15,3-64 3 0,3-5-3 0,-6 69 1 16,0 0-1-16,5-61 2 0,-1 21-2 0,-4 40 2 16,0 0-2-16,0-27 2 0,0 11-2 0,0 16 3 15,0 0-3-15,1-8 4 0,-1 8-4 0,0 0 4 0,0 0-4 16,0 0 5-16,-9 0-5 0,9 0 7 0,0 0-7 15,-3 12 7-15,-1 3-7 0,4-15 9 0,0 0-9 16,-3 28 9-16,-2 13-9 0,5-41 7 0,0 0-7 16,-7 49 8-16,1 11-8 0,6-60 6 0,0 0-6 0,-5 58 7 15,0-3-7-15,5-55 6 0,0 0-6 0,-9 48 7 16,0-3-7-16,0-1-807 0</inkml:trace>
  <inkml:trace contextRef="#ctx0" brushRef="#br0" timeOffset="51872.65">30062 5951 191 0,'0'0'0'0,"0"0"0"0,-35-1 0 0,35 1 9 15,0 0-9-15,-37-2 9 0,-4 4-9 0,41-2 14 0,0 0-14 16,-42 1 14-16,-2-1-14 0,44 0 15 0,0 0-15 16,-46-1 16-16,0-1-16 0,46 2 14 0,0 0-14 15,-49-2 14-15,-13-1-14 0,62 3 14 0,0 0-14 0,-67-5 14 16,-2 1-14-16,69 4 9 0,0 0-9 0,-64 0 10 15,8 0-10-15,56 0 11 0,0 0-11 0,-56 2 12 16,-6-4-12-16,62 2 8 0,0 0-8 0,-67 0 8 16,-5 4-8-16,72-4 10 0,0 0-10 0,-71 5 11 15,6 0-11-15,65-5 15 0,0 0-15 0,-62 3 16 16,-2 4-16-16,64-7 14 0,0 0-14 0,-65 6 15 16,-4 0-15-16,69-6 15 0,0 0-15 0,-67 6 16 15,-1 9-16-15,68-15 17 0,0 0-17 0,-66 16 18 16,8-4-18-16,58-12 17 0,0 0-17 0,-58 9 17 15,-7-1-17-15,65-8 13 0,0 0-13 0,-67 7 14 0,0 2-14 16,67-9 17-16,0 0-17 0,-60 8 18 0,5-8-18 16,55 0 17-16,0 0-17 0,-51 0 17 0,5-3-17 15,46 3 17-15,0 0-17 0,-48-2 17 0,-5-1-17 16,53 3 23-16,0 0-23 0,-58-4 24 0,-11 4-24 16,69 0 29-16,0 0-29 0,-70 0 30 0,-1 4-30 15,71-4 26-15,0 0-26 0,-65 3 26 0,0 9-26 0,65-12 25 16,0 0-25-16,-67 12 26 0,-7 6-26 15,74-18 20-15,0 0-20 0,-67 21 20 0,8 1-20 0,59-22 16 16,0 0-16-16,-51 24 17 0,4-3-17 0,47-21 13 0,0 0-13 16,-41 24 14-16,6-3-14 0,35-21 9 0,0 0-9 15,-34 21 9-15,4 6-9 0,30-27 5 0,0 0-5 16,-30 28 6-16,0-4-6 0,30-24 4 0,0 0-4 16,-28 26 4-16,5 2-4 0,23-28 0 0,0 0 0 15,-18 31 0-15,4 2 0 0,14-33-1 0,0 0 1 0,-8 29 0 16,-1 3 0-16,9-32 0 0,0 0 0 0,-2 27 0 15,2 3 0-15,0-30 0 0,0 0 0 0,4 33 0 16,3 3 0-16,-7-36 0 0,0 0 0 0,1 36 1 16,-2-1-1-16,1-35 1 0,0 0-1 0,0 36 1 15,0 9-1-15,0-45 1 0,0 0-1 0,0 49 2 16,1-1-2-16,-1-48 1 0,0 0-1 0,7 49 1 16,4-13-1-16,-11-36 1 0,0 0-1 0,14 36 1 15,2-3-1-15,-16-33 2 0,0 0-2 0,18 31 2 16,1-3-2-16,-19-28 2 0,0 0-2 0,18 29 3 0,-2 8-3 15,-16-37 5-15,0 0-5 0,14 36 6 0,-2-3-6 16,-12-33 7-16,0 0-7 0,9 36 7 0,-4 4-7 16,-5-40 4-16,0 0-4 0,5 40 4 0,2-12-4 15,-7-28 2-15,0 0-2 0,9 26 3 0,2-4-3 16,-11-22 2-16,0 0-2 0,10 21 2 0,1-6-2 16,-11-15 1-16,0 0-1 0,12 18 2 0,2-3-2 15,-14-15 2-15,0 0-2 0,15 18 2 0,2-3-2 0,-17-15 1 16,0 0-1-16,20 12 2 0,3-3-2 0,-23-9 1 15,0 0-1-15,30 9 2 0,12 1-2 0,-42-10 5 16,0 0-5-16,51 3 5 0,7-1-5 0,-58-2 8 16,0 0-8-16,57 0 9 0,-1 0-9 0,-56 0 11 15,0 0-11-15,57 0 11 0,3 0-11 0,-60 0 10 0,0 0-10 16,65-2 10-16,11 2-10 0,-76 0 9 0,0 0-9 16,77 0 10-16,3-1-10 0,-80 1 7 0,0 0-7 15,75-2 8-15,-2-1-8 0,-73 3 7 0,0 0-7 16,74 0 8-16,5-6-8 0,-79 6 7 0,0 0-7 0,83-3 7 15,-2-1-7-15,-81 4 6 0,0 0-6 0,80-3 6 16,-3-2-6-16,-77 5 2 0,0 0-2 0,88-9 3 16,9-1-3-16,-97 10 0 0,0 0 0 0,94-14 1 15,-9-2-1-15,-85 16 0 0,0 0 0 0,84-19 0 16,4 4 0-16,-88 15 0 0,0 0 0 0,87-12 0 16,-9 1 0-16,-78 11 0 0,0 0 0 0,65-12 0 15,-12 2 0-15,-53 10 2 0,0 0-2 0,56-9 2 16,15 0-2-16,-71 9 5 0,0 0-5 0,74-8 5 15,0 1-5-15,-74 7 6 0,0 0-6 0,63-9 7 0,-17-1-7 16,-46 10 6-16,0 0-6 0,46-12 7 0,9-6-7 16,-55 18 8-16,0 0-8 0,49-15 8 0,-15 6-8 15,-34 9 8-15,0 0-8 0,37-8 8 0,17-5-8 16,-54 13 11-16,0 0-11 0,50-15 11 0,-17 3-11 16,-33 12 11-16,0 0-11 0,32-12 11 0,5-9-11 15,-37 21 12-15,0 0-12 0,34-23 13 0,-10 9-13 16,-24 14 6-16,0 0-6 0,21-15 6 0,-1-2-6 15,-20 17 3-15,0 0-3 0,18-16 4 0,-1 0-4 0,-17 16 1 16,0 0-1-16,18-24 2 0,-1-5-2 0,-17 29 1 16,0 0-1-16,13-37 1 0,-6-6-1 0,-7 43 2 0,0 0-2 15,5-43 2-15,2-6-2 0,-7 49 3 0,0 0-3 16,7-50 3-16,-3 2-3 0,-4 48 5 0,0 0-5 16,0-47 5-16,0 6-5 0,0 41 7 0,0 0-7 15,0-49 7-15,0-11-7 0,0 60 9 0,0 0-9 16,0-68 10-16,0 2-10 0,0 66 13 0,0 0-13 0,2-69 13 15,-4 12-13-15,2 57 18 0,0 0-18 0,-6-47 18 16,-1 14-18-16,7 33 18 0,0 0-18 0,-8-27 19 16,-5 2-19-16,13 25 16 0,0 0-16 0,-12-24 17 15,1 0-17-15,11 24 20 0,0 0-20 0,-8-24 20 16,-5 3-20-16,13 21 17 0,0 0-17 0,-12-17 17 16,1 1-17-16,11 16 21 0,0 0-21 0,-7-12 22 15,2 0-22-15,5 12 20 0,0 0-20 0,-7-12 20 16,0 3-20-16,7 9 19 0,0 0-19 0,-7-7 19 15,-2-1-19-15,9 8 16 0,0 0-16 0,-11-7 16 0,1 10-16 16,10-3 13-16,0 0-13 0,-11 4 14 0,-1-1-14 16,12-3 10-16,0 0-10 0,-13 0 11 0,3 0-11 15,10 0 6-15,0 0-6 0,-9-12 7 0,2-12-7 16,7 24 4-16,0 0-4 0,-9-31 4 0,-3 1-4 16,12 30 0-16,0 0 0 0,-20-22 1 0,-4 11-1 15,-1 1-1372-15</inkml:trace>
  <inkml:trace contextRef="#ctx0" brushRef="#br0" timeOffset="54635.94">31535 7775 147 0,'0'0'0'0,"0"0"0"16,0 0 0-16,0 0 7 0,0 0-7 0,17 21 8 0,-9-21-8 16,-8 0 24-16,0 0-24 0,0 0 24 0,7 0-24 15,-7 0 35-15,0 0-35 0,10 0 35 0,17-7-35 16,-27 7 53-16,0 0-53 0,33-12 54 0,8-5-54 15,-41 17 27-15,0 0-27 0,46-16 27 0,8-3-27 16,-54 19 31-16,0 0-31 0,55-14 31 0,-7 2-31 16,-48 12 33-16,0 0-33 0,47-10 34 0,3-4-34 15,-50 14 29-15,0 0-29 0,38-12 30 0,-16 5-30 0,-22 7 28 16,0 0-28-16,12-3 29 0,-3 1-29 0,-9 2 24 16,0 0-24-16,7-4 24 0,-7 4-24 0,0 0 17 15,0 0-17-15,9-12 17 0,-9 12-17 0,0 0 12 16,0 0-12-16,0-7 12 0,0 7-12 0,0 0-534 15</inkml:trace>
  <inkml:trace contextRef="#ctx0" brushRef="#br0" timeOffset="55158.77">32048 7396 236 0,'0'0'0'0,"0"0"0"15,-9 0 0-15,9 0 3 0,0 0-3 0,-7-3 3 16,0 3-3-16,7 0 6 0,0 0-6 0,0 0 7 0,-7 0-7 16,7 0 3-16,0 0-3 0,0 0 3 0,0 0-3 15,0 0 3-15,0 0-3 0,11 5 3 0,-11-5-3 16,0 0 3-16,0 0-3 0,12 11 3 0,-3 1-3 15,-9-12 11-15,0 0-11 0,12 12 12 0,1 2-12 16,-13-14 25-16,0 0-25 0,15 12 26 0,5 2-26 16,-20-14 36-16,0 0-36 0,21 13 37 0,-2 3-37 15,-19-16 23-15,0 0-23 0,22 12 24 0,-1 4-24 16,-21-16 13-16,0 0-13 0,23 20 13 0,0 5-13 16,-23-25 14-16,0 0-14 0,21 20 14 0,-5-1-14 0,-16-19 15 15,0 0-15-15,12 21 16 0,-3 3-16 0,-9-24 16 16,0 0-16-16,3 25 16 0,-8-8-16 0,5-17 20 15,0 0-20-15,-9 22 21 0,0-1-21 0,9-21 22 0,0 0-22 16,-12 21 22-16,-6-5-22 0,18-16 25 0,0 0-25 16,-19 12 26-16,-2 0-26 0,21-12 25 0,0 0-25 15,-21 8 26-15,0 5-26 0,21-13 22 0,0 0-22 0,-20 15 23 16,2 1-23-16,18-16 28 0,0 0-28 0,-19 14 28 16,0 1-28-16,19-15 35 0,0 0-35 0,-20 19 35 15,4-1-35-15,16-18 32 0,0 0-32 0,-14 17 32 16,2-3-32-16,12-14 27 0,0 0-27 0,-9 8 27 15,4-1-27-15,5-7 13 0,0 0-13 0,0 0 13 16,0 0-13-16,0 0-755 0</inkml:trace>
  <inkml:trace contextRef="#ctx0" brushRef="#br0" timeOffset="55552.08">32337 7106 471 0,'0'0'0'15,"0"0"0"-15,13 0 0 0,-13 0 3 0,0 0-3 16,12 5 4-16,-1 2-4 0,-11-7 10 0,0 0-10 16,17 0 10-16,15 0-10 0,-32 0 8 0,0 0-8 15,44-4 9-15,7-1-9 0,-51 5 9 0,0 0-9 16,59-10 9-16,6-6-9 0,-65 16 15 0,0 0-15 0,60-17 15 16,-9-4-15-16,-51 21 16 0,0 0-16 0,48-24 16 15,-4 1-16-15,-44 23 21 0,0 0-21 0,40-29 21 16,-3-7-21-16,-37 36 16 0,0 0-16 0,27-37 17 15,-11 10-17-15,-16 27 9 0,0 0-9 0,7-18 9 16,-11 3-9-16,4 15 4 0,0 0-4 0,-11-9 5 16,-6 14-5-16,-3 2-463 0</inkml:trace>
  <inkml:trace contextRef="#ctx0" brushRef="#br0" timeOffset="55965.4">32785 7049 473 0,'0'0'0'15,"0"0"3"-15,0 0-3 0,2 29 3 0,-2-10-3 16,0-19 15-16,0 0-15 0,0 21 15 0,0 0-15 16,0-21 25-16,0 0-25 0,0 24 26 0,2 0-26 0,-2-24 34 15,0 0-34-15,2 21 35 0,-2 0-35 16,0-21 46-16,0 0-46 0,1 24 47 0,1 7-47 0,-2-31 38 15,0 0-38-15,4 33 39 0,1 1-39 0,-5-34 36 0,0 0-36 16,7 33 36-16,-2 0-36 0,-5-33 31 0,0 0-31 16,2 30 32-16,-5-6-32 0,3-24 28 0,0 0-28 15,-9 22 29-15,-4-1-29 0,13-21 21 0,0 0-21 16,-14 12 22-16,-2-3-22 0,16-9 19 0,0 0-19 16,-17 7 20-16,-4-4-20 0,21-3 22 0,0 0-22 0,-25 9 23 15,0-4-23-15,25-5 22 0,0 0-22 0,-24 7 23 16,2-7-23-16,22 0 21 0,0 0-21 0,-17 0 21 15,1-7-21-15,16 7 15 0,0 0-15 0,-14-9 16 16,5-8-16-16,9 17 6 0,0 0-6 0,-7-19 6 16,2-9-6-16,5 28 0 0,0 0 0 0,-4-27 1 15,1 1-1-15,3 26-2 0,0 0 2 0,0-28-2 16,3 4 2-16,1 3-874 0</inkml:trace>
  <inkml:trace contextRef="#ctx0" brushRef="#br0" timeOffset="56846.48">33039 7409 473 0,'0'0'0'0,"0"0"2"16,0 0-2-16,0 0 3 0,9-7-3 0,-9 7 12 0,0 0-12 15,0 0 13-15,13-6-13 0,-13 6 17 0,0 0-17 16,12 0 17-16,-1 0-17 0,-11 0 19 0,0 0-19 16,8 4 20-16,3 1-20 0,-11-5 32 0,0 0-32 0,14 4 33 15,4 8-33-15,-18-12 37 0,0 0-37 0,19 12 37 16,-1 0-37-16,-18-12 36 0,0 0-36 0,14 9 36 15,-2 3-36-15,-12-12 35 0,0 0-35 0,7 8 35 16,0 4-35-16,-7-12 30 0,0 0-30 0,0 19 31 16,-3-1-31-16,3-18 25 0,0 0-25 0,-9 22 26 15,-9 2-26-15,18-24 22 0,0 0-22 0,-23 25 23 16,-3-3-23-16,26-22 17 0,0 0-17 0,-23 23 18 16,7-3-18-16,16-20 14 0,0 0-14 0,-12 25 15 15,6-10-15-15,6-15 8 0,0 0-8 0,0 12 8 16,4-3-8-16,-4-9 4 0,0 0-4 0,9 0 5 15,3 0-5-15,-12 0 8 0,0 0-8 0,28 0 8 0,18-5-8 16,-46 5 13-16,0 0-13 0,46-7 13 0,-4-2-13 16,-42 9 15-16,0 0-15 0,37-10 15 0,-3-4-15 15,-34 14 12-15,0 0-12 0,30-21 13 0,-4-5-13 16,-26 26 7-16,0 0-7 0,20-26 7 0,-11 2-7 16,-1 0-851-16</inkml:trace>
  <inkml:trace contextRef="#ctx0" brushRef="#br0" timeOffset="57336.6">32900 7402 344 0,'0'0'0'16,"0"0"45"-16,0 0-45 0,-3 12 46 0,3 3-46 16,0-15 45-16,0 0-45 0,1 18 45 0,1 8-45 15,-2-26 31-15,0 0-31 0,2 32 32 0,0 5-32 16,-2-37 25-16,0 0-25 0,0 40 26 0,0 1-26 0,0-41 17 15,0 0-17-15,1 45 17 0,1 2-17 0,-2-47 13 16,0 0-13-16,4 45 14 0,-1-7-14 0,-3-38 17 16,0 0-17-16,2 31 18 0,-4-12-18 0,2-19 17 0,0 0-17 15,-2 12 17-15,2-12-17 0,0 0 15 0,0 0-15 16,0 0 16-16,-1-14-16 0,-1 1-540 0</inkml:trace>
  <inkml:trace contextRef="#ctx0" brushRef="#br0" timeOffset="57733.22">33076 7402 410 0,'0'0'0'0,"0"0"2"0,0 0-2 0,9-21 2 0,0 5-2 15,-9 16 6-15,0 0-6 0,7-8 6 0,-7 8-6 16,0 0 8-16,0 0-8 0,0 0 9 0,9-6-9 16,-9 6 8-16,0 0-8 0,11 6 9 0,6 6-9 15,-17-12 12-15,0 0-12 0,21 20 13 0,-1 13-13 16,-20-33 20-16,0 0-20 0,9 35 20 0,-9 1-20 0,0-36 27 15,0 0-27-15,-6 28 27 0,-3-2-27 0,9-26 33 16,0 0-33-16,-12 22 33 0,0-4-33 0,12-18 28 16,0 0-28-16,-9 12 29 0,4-5-29 0,5-7 24 0,0 0-24 15,0 0 24-15,-4 8-24 0,4-8 17 0,0 0-17 16,2 9 17-16,-2-9-17 0,0 0 10 0,0 0-10 16,9 7 11-16,-2-9-11 0,0 1-544 0</inkml:trace>
  <inkml:trace contextRef="#ctx0" brushRef="#br0" timeOffset="60645.17">30351 8840 214 0,'0'0'0'0,"0"0"0"15,-2-5 0-15,2 5 11 0,0 0-11 0,-7-7 11 16,-5 3-11-16,12 4 15 0,0 0-15 0,-12-2 15 16,-1-8-15-16,13 10 12 0,0 0-12 0,-12-10 13 15,-6-1-13-15,18 11 10 0,0 0-10 0,-19-8 10 0,-2-5-10 16,21 13 26-16,0 0-26 0,-28-8 27 0,-6-4-27 16,34 12 36-16,0 0-36 0,-40-16 36 0,-8 4-36 15,48 12 39-15,0 0-39 0,-55-12 40 0,-3 3-40 16,58 9 41-16,0 0-41 0,-58-3 42 0,5-2-42 15,53 5 37-15,0 0-37 0,-57 1 38 0,-10 3-38 16,67-4 35-16,0 0-35 0,-75 5 36 0,-7 2-36 16,82-7 40-16,0 0-40 0,-79 7 40 0,8-2-40 0,71-5 37 15,0 0-37-15,-72 7 37 0,-7 2-37 0,79-9 35 16,0 0-35-16,-81 8 35 0,-2-1-35 0,83-7 31 16,0 0-31-16,-80 5 31 0,10 1-31 0,70-6 28 0,0 0-28 15,-80 6 29-15,-11 3-29 0,91-9 26 0,0 0-26 16,-92 12 26-16,2 4-26 0,90-16 23 0,0 0-23 15,-90 15 23-15,-2 10-23 0,92-25 20 0,0 0-20 16,-95 24 21-16,-5-3-21 0,100-21 19 0,0 0-19 16,-94 19 19-16,8-2-19 0,86-17 16 0,0 0-16 0,-87 16 16 15,-1-4-16-15,88-12 17 0,0 0-17 0,-85 8 18 16,10-3-18-16,75-5 15 0,0 0-15 0,-69 2 15 16,9-5-15-16,60 3 19 0,0 0-19 0,-62-7 19 15,0-2-19-15,62 9 16 0,0 0-16 0,-61-8 17 16,2 4-17-16,59 4 13 0,0 0-13 0,-53-3 13 15,8 10-13-15,45-7 14 0,0 0-14 0,-39 8 15 16,7 1-15-16,32-9 15 0,0 0-15 0,-28 15 15 16,1 1-15-16,27-16 13 0,0 0-13 0,-19 21 14 15,3-6-14-15,16-15 7 0,0 0-7 0,-11 25 8 16,3 14-8-16,8-39 3 0,0 0-3 0,-7 45 4 0,1 4-4 16,6-49 2-16,0 0-2 0,-3 48 2 0,5-3-2 15,-2-45 1-15,0 0-1 0,3 44 1 0,1 2-1 16,-4-46 0-16,0 0 0 0,1 52 1 0,1 9-1 15,-2-61 0-15,0 0 0 0,4 64 1 0,1-4-1 16,-5-60 0-16,0 0 0 0,5 52 1 0,-1-2-1 16,-4-50 1-16,0 0-1 0,2 51 1 0,3 2-1 0,-5-53 1 15,0 0-1-15,7 61 2 0,-2-1-2 0,-5-60 2 16,0 0-2-16,5 63 2 0,4 2-2 0,-9-65 2 16,0 0-2-16,7 61 3 0,0-13-3 0,-7-48 2 15,0 0-2-15,7 44 3 0,0-6-3 0,-7-38 2 16,0 0-2-16,8 28 3 0,-1-11-3 0,-7-17 2 0,0 0-2 15,23 7 2-15,22-9-2 0,-45 2 1 0,0 0-1 16,64-12 1-16,17-12-1 0,-81 24 0 0,0 0 0 16,86-30 0-16,6-3 0 0,-92 33 0 0,0 0 0 0,101-36 0 15,19-4 0-15,-120 40 0 0,0 0 0 16,116-45 0-16,-10-1 0 0,-106 46-1 0,0 0 1 0,109-42 0 16,9 6 0-16,-118 36-3 0,0 0 3 0,120-37-3 15,-10 6 3-15,-110 31-3 0,0 0 3 0,111-24-2 16,11 3 2-16,-122 21-3 0,0 0 3 0,121-14-2 15,1 9 2-15,-122 5-2 0,0 0 2 0,116 7-1 16,1 12 1-16,-117-19-1 0,0 0 1 0,106 29-1 16,-11 11 1-16,-95-40-1 0,0 0 1 0,93 42 0 15,4 1 0-15,-97-43-1 0,0 0 1 0,97 38 0 16,-10-10 0-16,-87-28 0 0,0 0 0 0,85 19 0 16,5-7 0-16,-90-12-1 0,0 0 1 0,91 2 0 0,3-11 0 15,-94 9-2-15,0 0 2 0,81-12-2 0,-25 2 2 16,-56 10-3-16,0 0 3 0,51-7-3 0,4-4 3 15,-55 11-4-15,0 0 4 0,48-7-4 0,-20 4 4 16,-28 3-5-16,0 0 5 0,19-4-4 0,-3-1 4 16,-16 5-4-16,0 0 4 0,16-10-3 0,2-4 3 15,-18 14-3-15,0 0 3 0,16-19-3 0,-4-12 3 0,-12 31-1 16,0 0 1-16,7-30-1 0,-7 3 1 0,0 27-1 16,0 0 1-16,-3-25 0 0,-3-6 0 0,6 31 0 15,0 0 0-15,-10-33 0 0,-6-3 0 0,16 36 0 0,0 0 0 16,-21-48 1-16,-4-22-1 0,25 70 2 0,0 0-2 15,-27-81 2-15,1-9-2 0,26 90 3 0,0 0-3 16,-26-92 3-16,-3-5-3 0,29 97 6 0,0 0-6 16,-26-96 6-16,6-1-6 0,20 97 7 0,0 0-7 15,-17-94 8-15,1 18-8 0,16 76 12 0,0 0-12 0,-14-67 13 16,1 1-13-16,13 66 16 0,0 0-16 0,-8-66 17 16,6-1-17-16,2 67 17 0,0 0-17 0,2-61 17 15,5 9-17-15,-7 52 15 0,0 0-15 0,7-41 15 16,-4 6-15-16,-3 35 13 0,0 0-13 0,0-26 14 15,-3 10-14-15,3 16 13 0,0 0-13 0,-7-8 14 16,-4 4-14-16,11 4 12 0,0 0-12 0,-14 0 12 16,-2 5-12-16,16-5 11 0,0 0-11 0,-17 11 11 15,-3 4-11-15,20-15 12 0,0 0-12 0,-21 25 12 16,-2 8-12-16,23-33 11 0,0 0-11 0,-23 32 11 16,4 5-11-16,19-37 10 0,0 0-10 0,-14 36 11 0,3 0-11 15,11-36 11-15,0 0-11 0,-7 33 12 0,-2-5-12 16,9-28 6-16,0 0-6 0,-5 21 7 0,5-13-7 15,0 3-1365-15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9T08:16:33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11425 15385 147 0,'0'0'0'0,"0"0"0"0,0 0 0 0,0 0 1 16,0 0-1-16,5 22 1 0,-10-13-1 0,5-9 9 0,0 0-9 15,0 0 10-15,0 8-10 0,0-8 18 0,0 0-18 16,0 0 18-16,0 16-18 0,0-16 12 0,0 0-12 16,0 14 12-16,5 3-12 0,-5-17 11 0,0 0-11 0,4 18 11 15,-4-5-11-15,0-13 8 0,0 0-8 0,0 11 9 16,0-1-9-16,0-10 5 0,0 0-5 0,0 11 6 16,0 2-6-16,0-13 2 0,0 0-2 0,0 16 3 15,0 1-3-15,0-17 1 0,0 0-1 0,0 12 1 16,0 0-1-16,0-12 0 0,0 0 0 0,0 6 0 15,0-6 0-15,0 0 0 0,0 0 0 0,0 10 0 16,0-10 0-16,0 0 0 0,0 0 0 0,0 10 0 16,0-10 0-16,0 0-1 0,0 0 1 0,0 11 0 0,0-11 0 15,0 0 0-15,0 0 0 0,0 5 0 16,0-5 0-16,0 0 0 0,0 0 0 0,1 16 0 0,-1 1 0 16,0-17 0-16,0 0 0 0,0 17 0 0,0-3 0 15,0-14 0-15,0 0 0 0,0 10 1 0,0-1-1 16,0-9 2-16,0 0-2 0,0 9 2 0,0-1-2 15,0-8 3-15,0 0-3 0,0 6 4 0,-1 0-4 16,1-6 4-16,0 0-4 0,0 0 5 0,-4 11-5 16,4-11 2-16,0 0-2 0,0 0 3 0,0 10-3 0,0-10 0 15,0 0 0-15,0 0 1 0,0 0-1 0,0 0 0 16,0 0 0-16,0 7 0 0,0-7 0 0,0 0-1 16,0 0 1-16,0 0-1 0,0 7 1 0,0-7-4 0,0 0 4 15,0 0-3-15,-5 12 3 0,5-12-4 0,0 0 4 16,-4 7-3-16,4-7 3 0,0 0-4 0,0 0 4 15,0 7-3-15,0-7 3 0,0 0-3 0,0 0 3 16,0 16-2-16,-2-4 2 0,2-12 0 0,0 0 0 16,-3 7 0-16,3 0 0 0,0-7 1 0,0 0-1 15,0 0 1-15,0 0-1 0,0 0 4 0,0 0-4 0,0 7 4 16,0-7-4-16,0 0 4 0,0 0-4 0,0 6 5 16,0-6-5-16,0 0 3 0,0 0-3 0,0 0 4 15,-9 7-4-15,9-7 2 0,0 0-2 0,0 0 2 16,0 0-2-16,0 0 1 0,0 0-1 0,0 0 2 15,0 0-2-15,0 0 2 0,0 0-2 0,0 0 2 16,0 0-2-16,0 0 2 0,0 0-2 0,0 0 3 16,0 0-3-16,0 0 3 0,0 0-3 0,0 0 4 15,-3 7-4-15,3-7 3 0,0 0-3 0,0 0 3 0,0 0-3 16,0 0 4-16,0 0-4 0,0 0 4 0,0 0-4 16,0 0 3-16,0 0-3 0,3-10 4 0,-3-4-4 15,0 14 5-15,0 0-5 0,0-17 5 0,0-7-5 16,0 24 7-16,0 0-7 0,0-28 7 0,-3 0-7 15,3 28 10-15,0 0-10 0,-2-26 11 0,-2-2-11 16,4 28 12-16,0 0-12 0,0-31 13 0,4 4-13 16,-4 27 13-16,0 0-13 0,0-25 14 0,5 6-14 15,-5 19 13-15,0 0-13 0,0-19 13 0,0 0-13 0,0 19 13 16,0 0-13-16,0-17 14 0,-5 1-14 0,5 16 16 16,0 0-16-16,-4-17 16 0,4 2-16 0,0 15 20 15,0 0-20-15,0-23 20 0,0 4-20 0,0 19 22 0,0 0-22 16,-5-17 23-16,5-1-23 0,0 18 23 0,0 0-23 15,-4-19 24-15,4-1-24 0,0 20 21 0,0 0-21 16,-3-18 22-16,1 8-22 0,2 10 15 0,0 0-15 16,-5-7 16-16,5 7-16 0,0 0 11 0,0 0-11 15,-4-10 12-15,4 10-12 0,0 0 7 0,0 0-7 16,-3-11 7-16,3 11-7 0,0 0 6 0,0 0-6 0,-2-8 7 16,4-1-7-16,-2 9 6 0,0 0-6 0,3-16 7 15,1-6-7-15,-4 22 6 0,0 0-6 0,5-21 7 16,-3 2-7-16,-2 19 7 0,0 0-7 0,3-16 7 15,-3 3-7-15,0 13 6 0,0 0-6 0,0-11 6 16,0 3-6-16,0 8 5 0,0 0-5 0,0-7 5 16,0 7-5-16,0 0 4 0,0 0-4 0,0-7 4 15,0 7-4-15,0 0 3 0,0 0-3 0,4-12 4 16,1 5-4-16,-5 7 3 0,0 0-3 0,4-7 4 16,-4 7-4-16,0 0 4 0,0 0-4 0,5-9 4 0,-5 9-4 15,0 0 6-15,0 0-6 0,0 0 6 0,0 0-6 16,0 0 7-16,0 0-7 0,5-3 7 0,-5 3-7 15,0 0 6-15,0 0-6 0,0 0 6 0,0 0-6 16,0 0 6-16,0 0-6 0,0 0 6 0,0 0-6 16,0 0 6-16,0 0-6 0,0 0 7 0,0 8-7 15,0-8 6-15,0 0-6 0,0 0 7 0,0 0-7 16,0 0 7-16,0 0-7 0,0 7 7 0,0-7-7 0,0 0 7 16,0 0-7-16,0 0 7 0,0 0-7 0,0 0 7 15,0 0-7-15,0 0 8 0,0 0-8 0,0 0 5 0,0 0-5 16,0 0 5-16,0 0-5 0,0 0 5 0,0 0-5 15,0 0 6-15,7-3-6 0,-7 3 4 0,0 0-4 16,0 0 5-16,15-7-5 0,-15 7 3 0,0 0-3 16,5-4 4-16,-5 4-4 0,0 0 4 0,0 0-4 15,10-7 4-15,-3 6-4 0,-7 1 3 0,0 0-3 0,9 0 4 16,0 1-4-16,-9-1 5 0,0 0-5 0,9 2 5 16,2-2-5-16,-11 0 6 0,0 0-6 0,12-2 6 15,2 1-6-15,-14 1 4 0,0 0-4 0,14-2 4 16,-2 2-4-16,-12 0 3 0,0 0-3 0,6-2 4 15,3 1-4-15,-9 1 3 0,0 0-3 0,5-2 3 16,-5 2-3-16,0 0 5 0,0 0-5 0,12-2 6 16,-3 4-6-16,-9-2 8 0,0 0-8 0,11 2 9 15,-3-4-9-15,-8 2 9 0,0 0-9 0,9-2 10 16,4 2-10-16,-13 0 11 0,0 0-11 0,8-2 12 16,3-1-12-16,-11 3 16 0,0 0-16 0,9-4 17 15,-9 4-17-15,0 0 21 0,0 0-21 0,12-3 22 0,-3 1-22 16,-9 2 18-16,0 0-18 0,11 0 19 0,-3 2-19 15,-8-2 12-15,0 0-12 0,9 3 13 0,-9-3-13 16,0 0 12-16,0 0-12 0,9 6 13 0,-9-6-13 16,0 0 11-16,0 0-11 0,14 7 11 0,-9-6-11 15,-5-1 8-15,0 0-8 0,9 0 9 0,0 0-9 16,-9 0 7-16,0 0-7 0,9-1 7 0,0-3-7 0,-9 4 4 16,0 0-4-16,0 0 4 0,8-7-4 0,-8 7 2 15,0 0-2-15,9-3 3 0,0 1-3 16,-9 2 1-16,0 0-1 0,0 0 2 0,11-5-2 0,-11 5 0 0,0 0 0 15,9-2 1-15,-1 2-1 0,-8 0 0 0,0 0 0 16,9 0 0-16,0-2 0 0,-9 2 0 0,0 0 0 16,9 0 0-16,0 0 0 0,-9 0 0 0,0 0 0 15,8-1 0-15,-8 1 0 0,0 0 1 0,0 0-1 16,9-4 1-16,-9 4-1 0,0 0 3 0,0 0-3 16,14 2 3-16,-8-2-3 0,-6 0 4 0,0 0-4 0,8-2 5 15,1-1-5-15,-9 3 4 0,0 0-4 0,9-2 5 16,-9 2-5-16,0 0 5 0,0 0-5 0,5 5 6 15,-5-5-6-15,0 0 5 0,0 0-5 0,13 5 6 16,-13-5-6-16,0 0 6 0,0 0-6 0,9 4 6 16,-9-4-6-16,0 0 6 0,0 0-6 0,0 0 7 15,10 2-7-15,-10-2 5 0,0 0-5 0,0 0 6 16,9 0-6-16,-9 0 4 0,0 0-4 0,0 0 4 16,0 0-4-16,0 0 2 0,0 0-2 0,12 0 2 15,-12 0-2-15,0 0 1 0,0 0-1 0,0 0 1 0,6 0-1 16,-6 0 0-16,0 0 0 0,0 0 1 0,8 0-1 15,-8 0 0-15,0 0 0 0,0 0 1 0,6 1-1 16,-6-1 0-16,0 0 0 0,0 0 1 0,12 5-1 16,-12-5 0-16,0 0 0 0,9 0 0 0,-4-1 0 15,-5 1 0-15,0 0 0 0,13-4 0 0,-5-1 0 16,-8 5 0-16,0 0 0 0,14-5 0 0,-5 1 0 16,-9 4 0-16,0 0 0 0,9-1 0 0,5-3 0 0,-14 4 0 15,0 0 0-15,11-3 0 0,1 1 0 0,-12 2 0 16,0 0 0-16,5-2 0 0,-5 2 0 0,0 0 0 15,0 0 0-15,13-7 0 0,-13 7 0 0,0 0 0 16,0 0 0-16,0 0 1 0,0 0-1 0,0 0 0 0,0 0 0 16,5 2 0-16,-5-2 0 0,0 0 0 0,0 0 0 15,0 0 0-15,0 0 0 0,0 0 0 0,0 0 0 16,0 0 0-16,0 0 0 0,0 0 0 0,0 0 0 16,0 0 0-16,0 0 0 0,0 0-1 0,0 0 1 0,0 0 0 15,0 0 0-15,0 0 0 0,0 0 0 0,0 0 0 16,0 0 0-16,0 0 0 0,0 0 0 0,0 0 0 15,0 0 0-15,0 0 0 0,0 0 0 16,0 0 1-16,0 0-1 0,0 0 1 0,0 0-1 0,0 0 1 16,0 0-1-16,0 0 1 0,0 0-1 0,0 0 1 15,-5 7-1-15,5-7 1 0,0 0-1 0,0 0 1 16,0 0-1-16,0 0 1 0,0 0-1 0,0 0 1 16,-7 7-1-16,7-7 1 0,0 0-1 0,0 0 1 15,-2 10-1-15,2-10 1 0,0 0-1 0,-4 9 2 0,3 1-2 16,1-10 1-16,0 0-1 0,-2 11 1 0,0-1-1 15,2-10 2-15,0 0-2 0,-5 11 2 0,5-1-2 16,0-10 0-16,0 0 0 0,0 10 1 0,0-1-1 16,0-9 0-16,0 0 0 0,0 9 0 0,0-1 0 15,0-8 0-15,0 0 0 0,0 14 0 0,-4 9 0 16,4-23 0-16,0 0 0 0,-3 22 0 0,3-5 0 16,0-17 0-16,0 0 0 0,3 14 0 0,-3-5 0 15,0-9 0-15,0 0 0 0,0 7 1 0,0-7-1 0,0 0 1 16,0 0-1-16,0 7 1 0,0 0-1 0,0-7 1 0,0 0-1 15,4 8 2-15,-2 1-2 0,-2-9 1 16,0 0-1-16,3 7 2 0,-1 0-2 0,-2-7 2 16,0 0-2-16,0 0 2 0,0 10-2 0,0-10 2 0,0 0-2 15,0 0 2-15,3 11-2 0,-3-11 2 0,0 0-2 16,0 0 2-16,4 10-2 0,-4-10 1 0,0 0-1 0,0 0 2 16,3 12-2-16,-3-12 1 0,0 0-1 0,0 7 2 15,0 0-2-15,0-7 0 0,0 0 0 0,0 7 1 16,0 0-1-16,0-7 0 0,0 0 0 0,0 8 0 15,0 5 0-15,0-13 0 0,0 0 0 0,0 10 0 16,0-1 0-16,0-9-1 0,0 0 1 0,0 6 0 16,0-6 0-16,0 0-1 0,0 0 1 0,0 7 0 15,0-7 0-15,0 0-1 0,0 0 1 0,0 16 0 16,0 0 0-16,0-16 0 0,0 0 0 0,0 13 0 16,0 6 0-16,0-19 0 0,0 0 0 0,-1 19 0 15,-1-5 0-15,2-14-1 0,0 0 1 0,-5 12 0 16,3 2 0-16,2-14 0 0,0 0 0 0,-2 14 0 15,2-2 0-15,0-12 0 0,0 0 0 0,0 11 0 0,0-3 0 16,0-8 0-16,0 0 0 0,-5 12 0 0,5 9 0 16,0-21 0-16,0 0 0 0,0 21 0 0,0-6 0 15,0-15 0-15,0 0 0 0,0 14 0 0,-4-3 0 16,4-11-1-16,0 0 1 0,-3 12 0 0,1-7 0 16,2-5-1-16,0 0 1 0,0 9-1 0,-3 1 1 15,3-10-4-15,0 0 4 0,-2 7-3 0,0 2 3 0,2-9-6 16,0 0 6-16,0 10-6 0,0 2 6 0,0-12-9 15,0 0 9-15,0 12-8 0,-2 0 8 0,2-12-7 16,0 0 7-16,-3 11-6 0,-1-4 6 0,4-7-5 0,0 0 5 16,-2 7-5-16,2 3 5 0,0-10-6 0,0 0 6 15,-3 7-5-15,3 0 5 0,0-7-6 0,0 0 6 16,0 0-5-16,0 7 5 0,0-7-6 0,0 0 6 16,0 0-6-16,0 7 6 0,0-7-7 0,0 0 7 15,0 0-6-15,0 7 6 0,0-7-6 0,0 0 6 16,0 0-5-16,0 6 5 0,0-6-6 0,0 0 6 0,0 0-6 15,0 0 6-15,0 0-5 0,0 0 5 0,0 0-5 16,0 7 5-16,0-7-3 0,0 0 3 0,0 0-3 16,0 9 3-16,0-9-3 0,0 0 3 0,0 0-2 15,0 10 2-15,0-10-2 0,0 0 2 0,0 0-2 16,0 7 2-16,0-7-3 0,0 0 3 0,0 0-2 16,0 0 2-16,0 0-3 0,0 0 3 0,0 0-3 15,0 0 3-15,0 0-3 0,0 0 3 0,0 0-3 16,-2-7 3-16,2 7-2 0,0 0 2 0,0 0-1 0,-3-12 1 15,3 12-1-15,0 0 1 0,0-7 0 16,0 0 0-16,0 7 0 0,0 0 0 0,0 0 0 0,-4-8 0 16,4 8 0-16,0 0 0 0,0 0 0 0,-2-19 0 15,2 19 1-15,0 0-1 0,0-23 1 0,2-8-1 16,-2 31 1-16,0 0-1 0,4-38 2 0,-1-3-2 16,-3 41 2-16,0 0-2 0,7-44 3 0,0 4-3 15,-7 40 3-15,0 0-3 0,6-34 4 0,-3 6-4 0,-3 28 5 16,0 0-5-16,0-24 6 0,-3 1-6 0,3 23 6 15,0 0-6-15,-4-15 6 0,2 8-6 0,2 7 7 16,0 0-7-16,-5-5 7 0,-2-7-7 0,7 12 7 16,0 0-7-16,-5-18 7 0,-1-1-7 0,6 19 4 0,0 0-4 15,0-24 4-15,0-4-4 0,0 28 2 0,0 0-2 16,0-29 2-16,0 1-2 0,0 28 1 0,0 0-1 16,6-26 1-16,-3 4-1 0,-3 22 1 0,0 0-1 15,0-21 1-15,0 0-1 0,0 21 0 0,0 0 0 16,-3-17 1-16,-3 10-1 0,6 7 0 0,0 0 0 0,0-7 0 15,0 7 0-15,0 0 0 0,0 0 0 0,-9-12 0 16,9 3 0-16,0 9 0 0,0 0 0 0,0-10 0 16,0-4 0-16,0 14-1 0,0 0 1 0,0-17 0 15,2-4 0-15,-2 21 0 0,0 0 0 0,4-22 0 16,-4-3 0-16,0 25 0 0,0 0 0 0,0-22 0 16,3 5 0-16,-3 17 0 0,0 0 0 0,0-13 0 15,2 7 0-15,-2 6 0 0,0 0 0 0,0 0 0 16,0 0 0-16,0 0 0 0,0 0 0 0,0 0 0 0,0 0 0 15,0 0-1-15,0 0 1 0,0 0 0 16,0 0 0-16,0 0-1 0,0 0 1 0,0 0 0 16,0 0 0-16,0 0-1 0,0 0 1 0,0 0-1 0,0 0 1 15,0 0-1-15,0 0 1 0,0 0-1 0,0 0 1 16,0 0-1-16,0 0 1 0,-5 5 0 0,5-5 0 16,0 0-1-16,0 0 1 0,-13 7 0 0,6-6 0 15,7-1 0-15,0 0 0 0,-7 2 0 0,2 0 0 16,5-2 0-16,0 0 0 0,-9 2 0 0,-5 1 0 0,14-3 0 15,0 0 0-15,-21 5 0 0,2 2 0 0,19-7 0 16,0 0 0-16,-18 7 1 0,4 0-1 0,14-7 2 16,0 0-2-16,-14 7 2 0,-2 0-2 0,16-7 1 15,0 0-1-15,-18 7 1 0,2 1-1 0,16-8 1 0,0 0-1 16,-17 11 2-16,-1-3-2 0,18-8 1 0,0 0-1 16,-14 7 1-16,5-3-1 0,9-4 0 0,0 0 0 15,-9 3 0-15,-5 2 0 0,14-5 0 0,0 0 0 16,-14 7 0-16,2-1 0 0,12-6 0 0,0 0 0 0,-13 3 0 15,3-1 0-15,10-2-1 0,0 0 1 0,-9 0 0 16,0-2 0-16,9 2-1 0,0 0 1 0,-14-3-1 16,0-4 1-16,14 7-1 0,0 0 1 0,-18-9-1 15,2-1 1-15,16 10-1 0,0 0 1 0,-10-11 0 16,1 1 0-16,9 10-1 0,0 0 1 0,-5-9 0 16,5 9 0-16,0 0-1 0,0 0 1 0,-7-8 0 15,7 8 0-15,0 0 0 0,0 0 0 0,0 0 0 16,-7-9 0-16,7 9 0 0,0 0 0 0,0 0 0 15,-9-9 0-15,9 9 0 0,0 0 0 0,-4-8 0 16,-1-6 0-16,5 14 0 0,0 0 0 0,0-14 0 0,0 4 0 16,0 10 0-16,0 0 0 0,0-7 0 0,0 7 0 15,0 0 0-15,0 0 0 0,-5-11 0 0,5 11 0 16,0 0-1-16,0 0 1 0,-7-8 0 0,7 8 0 16,0 0 0-16,0 0 0 0,-6 0 0 0,6 0 0 15,0 0-1-15,0 0 1 0,0 0 0 0,-9-4 0 16,9 4-2-16,0 0 2 0,0 0-1 0,-14 10 1 15,14-10-1-15,0 0 1 0,-14 9-1 0,2 0 1 0,12-9-1 16,0 0 1-16,-12 7-1 0,1-2 1 0,11-5-1 16,0 0 1-16,-12 3-1 0,6 1 1 0,6-4-1 15,0 0 1-15,-5 3-1 0,-7 2 1 0,12-5 0 0,0 0 0 16,-11 9 0-16,-1 0 0 0,12-9 0 0,0 0 0 16,-13 7 0-16,3-2 0 0,10-5 0 0,0 0 0 15,-9 7 1-15,-3 0-1 0,12-7 1 0,0 0-1 16,-9 5 1-16,9-5-1 0,0 0 1 0,0 0-1 0,-7 9 1 15,7-9-1-15,0 0 1 0,0 0-1 0,-9 5 2 16,9-5-2-16,0 0 1 0,0 0-1 0,-9 2 2 16,2-4-2-16,7 2 1 0,0 0-1 0,-7-2 2 15,0 0-2-15,7 2 1 0,0 0-1 0,0 0 1 16,-9-5-1-16,9 5 0 0,0 0 0 0,0 0 1 16,0 0-1-16,0 0 0 0,0 0 0 0,0 0 0 15,0 0 0-15,0 0 0 0,0 0 0 0,0 0 0 16,0 0 0-16,0 0 0 0,0 0 0 0,0 0 0 15,0 0 0-15,0 0-1 0,0 0 1 0,0 0 0 16,0 0 0-16,0 0 0 0,0 0 0 0,-2 12 0 16,8 6 0-16,-6-18 0 0,0 0 0 0,3 29 0 0,6 11 0 15,-9-40 1-15,0 0-1 0,9 38 1 0,1-5-1 16,-10-33 1-16,0 0-1 0,9 27 2 0,2 1-2 16,-11-28 1-16,0 0-1 0,9 26 1 0,-2 0-1 15,-7-26 1-15,0 0-1 0,5 26 1 0,0 0-1 16,-5-26 1-16,0 0-1 0,6 22 2 0,-5-8-2 0,-1-14 1 15,0 0-1-15,0 14 2 0,0 0-2 0,0-14 1 16,0 0-1-16,2 16 2 0,2 4-2 0,-4-20 0 16,0 0 0-16,0 19 1 0,0-3-1 0,0-16 0 15,0 0 0-15,0 14 0 0,0-2 0 0,0-12 0 0,0 0 0 16,0 10 0-16,0-1 0 0,0-9 0 0,0 0 0 16,0 9 0-16,-6 3 0 0,6-12-1 0,0 0 1 15,-3 12-1-15,-1-4 1 0,4-8-1 0,0 0 1 16,0 0-1-16,-1 9 1 0,1-9-1 0,0 0 1 15,0 0 0-15,0 0 0 0,0 0-2 0,0 0 2 16,-9 12-1-16,3-1 1 0,6-11-1 0,0 0 1 0,-3 12-1 16,-1 0 1-16,4-12-2 0,0 0 2 0,-3 8-1 15,1-1 1-15,2-7-2 0,0 0 2 0,-5 9-2 16,1-2 2-16,4-7-1 0,0 0 1 0,0 10-1 16,-3 1 1-16,3-11-1 0,0 0 1 0,-2 8 0 15,2-8 0-15,0 0 0 0,0 0 0 0,-7 9 0 16,5 0 0-16,2-9 0 0,0 0 0 0,0 10 0 15,0 0 0-15,0-10 0 0,0 0 0 0,2 7 0 16,-2-7 0-16,0 0-2 0,0 0 2 0,7 9-2 16,-7-9 2-16,0 0-8 0,0 0 8 0,9 2-8 0,-2-4 8 15,2 0-1013-15</inkml:trace>
  <inkml:trace contextRef="#ctx0" brushRef="#br0" timeOffset="4136.8">9176 14838 102 0,'0'0'0'0,"0"0"0"0,0 0 0 16,0 0 0-16,0 0 0 0,19-21 1 0,-6 12-1 16,-13 9 6-16,0 0-6 0,14-7 6 0,-6 6-6 15,-8 1 13-15,0 0-13 0,6 0 14 0,3 0-14 16,-9 0 16-16,0 0-16 0,0 0 17 0,5 0-17 16,-5 0 18-16,0 0-18 0,0 0 18 0,0 0-18 0,0 0 21 15,0 0-21-15,0 0 22 0,9 0-22 0,-9 0 22 16,0 0-22-16,0 0 23 0,12 12-23 0,-12-12 26 15,0 0-26-15,9 12 26 0,0 4-26 0,-9-16 31 0,0 0-31 16,14 17 31-16,-4 0-31 0,-10-17 34 0,0 0-34 16,16 12 35-16,-2-5-35 0,-14-7 34 0,0 0-34 15,14 4 35-15,-5-4-35 0,-9 0 21 0,0 0-21 16,9-4 21-16,0-1-21 0,-9 5 9 0,0 0-9 0,9-7 10 16,1 4-10-16,-10 3 5 0,0 0-5 0,13 1 6 15,-5 3-6-15,-8-4 5 0,0 0-5 0,9 8 6 16,0 8-6-16,-9-16 2 0,0 0-2 0,5 21 3 15,-1 5-3-15,-4-26 1 0,0 0-1 0,5 24 2 16,1-7-2-16,-6-17 1 0,0 0-1 0,3 14 1 16,2-2-1-16,-5-12 2 0,0 0-2 0,9 11 2 15,0-4-2-15,-9-7 3 0,0 0-3 0,11 5 3 16,1-2-3-16,-12-3 6 0,0 0-6 0,12 2 6 16,-1-2-6-16,-11 0 10 0,0 0-10 0,0 0 10 15,9-4-10-15,-9 4 14 0,0 0-14 0,8-3 14 0,1 0-14 16,-9 3 15-16,0 0-15 0,9-4 16 0,0 1-16 15,-9 3 16-15,0 0-16 0,9-2 16 0,-4 2-16 16,-5 0 16-16,0 0-16 0,0 0 16 0,11-7-16 16,-11 7 12-16,0 0-12 0,8-7 13 0,5-5-13 15,-13 12 11-15,0 0-11 0,10-19 11 0,6-7-11 16,-16 26 11-16,0 0-11 0,11-28 12 0,3 1-12 16,-14 27 12-16,0 0-12 0,12-26 13 0,1 3-13 0,-13 23 7 15,0 0-7-15,8-17 8 0,7 5-8 0,-15 12 5 16,0 0-5-16,8-9 6 0,-8 9-6 0,0 0 7 15,0 0-7-15,6-10 7 0,-3 3-7 0,-3 7 7 0,0 0-7 16,5-9 7-16,1-3-7 0,-6 12 11 0,0 0-11 16,9-14 12-16,-1-5-12 0,-8 19 11 0,0 0-11 15,4-19 12-15,5 2-12 0,-9 17 11 0,0 0-11 16,7-14 12-16,2 4-12 0,-9 10 6 0,0 0-6 16,7-9 7-16,-6 2-7 0,-1 7 5 0,0 0-5 0,0 0 5 15,4-7-5-15,-4 7 3 0,0 0-3 0,0 0 3 16,0 0-3-16,0 0 2 0,0 0-2 0,0 0 2 15,0 0-2-15,0 0 2 0,0 0-2 0,0 0 3 16,5 0-3-16,-5 0 2 0,0 0-2 0,0 0 2 16,0 0-2-16,0 0 2 0,0 0-2 0,9-2 2 15,-9 2-2-15,0 0 2 0,0 0-2 0,12-3 2 16,-12 3-2-16,0 0 0 0,0 0 0 0,0 0 1 16,6-4-1-16,-6 4 0 0,0 0 0 0,0 0 1 15,0 0-1-15,0 0 0 0,0 0 0 0,0 0 1 0,9 2-1 16,-9-2 4-16,0 0-4 0,0 0 4 0,5 7-4 15,-5-7 10-15,0 0-10 0,0 0 10 0,7 3-10 16,-7-3 17-16,0 0-17 0,0 0 17 0,9 4-17 16,-9-4 16-16,0 0-16 0,7 3 17 0,0 3-17 15,-7-6 16-15,0 0-16 0,9 7 17 0,-4-1-17 16,-5-6 18-16,0 0-18 0,2 9 19 0,-1 8-19 16,-1-17 16-16,0 0-16 0,6 23 16 0,-1 3-16 0,-5-26 12 15,0 0-12-15,5 28 12 0,2 3-12 0,-7-31 9 16,0 0-9-16,6 27 10 0,-1-8-10 0,-5-19 8 15,0 0-8-15,4 14 9 0,-3-3-9 0,-1-11 6 0,0 0-6 16,4 8 7-16,1 1-7 0,-5-9 5 16,0 0-5-16,7 7 6 0,-7-7-6 0,0 0 5 0,0 0-5 15,11 5 6-15,-4-5-6 0,-7 0 4 0,0 0-4 16,7-3 5-16,-7 3-5 0,0 0 4 0,0 0-4 16,12-9 4-16,-3 4-4 0,-9 5 4 0,0 0-4 0,9-5 5 15,1-2-5-15,-10 7 4 0,0 0-4 0,13-7 5 16,-4 3-5-16,-9 4 4 0,0 0-4 0,10-1 4 15,3-3-4-15,-13 4 2 0,0 0-2 0,8-5 2 16,3 0-2-16,-11 5 1 0,0 0-1 0,10-5 1 16,1 1-1-16,-11 4 0 0,0 0 0 0,12 0 1 15,-3 0-1-15,-9 0 0 0,0 0 0 0,14 0 1 16,0 0-1-16,-14 0 0 0,0 0 0 0,13-2 1 16,3 1-1-16,-16 1 0 0,0 0 0 0,16-7 1 15,3-5-1-15,-19 12 0 0,0 0 0 0,18-14 1 16,-1 2-1-16,-17 12 0 0,0 0 0 0,18-11 0 0,-2 1 0 15,-16 10 0-15,0 0 0 0,16-9 0 0,-6 4 0 16,-10 5 0-16,0 0 0 0,9-3 0 0,0 1 0 16,-9 2 0-16,0 0 0 0,0 0 0 0,12 2 0 15,-12-2 0-15,0 0 0 0,5 3 1 0,4 0-1 16,-9-3 1-16,0 0-1 0,6 2 1 0,2 0-1 16,-8-2 3-16,0 0-3 0,6 3 3 0,-6-3-3 15,0 0 3-15,0 0-3 0,12 7 3 0,-12-7-3 0,0 0 4 16,0 0-4-16,11 7 4 0,-4 2-4 0,-7-9 4 15,0 0-4-15,5 14 5 0,-1 1-5 0,-4-15 4 16,0 0-4-16,5 18 4 0,4-3-4 0,-9-15 3 0,0 0-3 16,10 14 4-16,-3-5-4 0,-7-9 3 0,0 0-3 15,9 8 3-15,-4 3-3 0,-5-11 4 0,0 0-4 16,6 10 5-16,3 0-5 0,-9-10 4 0,0 0-4 16,12 11 4-16,-3-1-4 0,-9-10 4 0,0 0-4 0,10 11 5 15,-1-1-5-15,-9-10 6 0,0 0-6 0,4 10 7 16,-3 4-7-16,-1-14 3 0,0 0-3 0,4 16 4 15,-1-4-4-15,-3-12 2 0,0 0-2 0,6 10 2 16,-6-1-2-16,0-9 1 0,0 0-1 0,0 7 1 16,0-7-1-16,0 0 0 0,0 0 0 0,0 7 1 15,0-7-1-15,0 0-1089 0</inkml:trace>
  <inkml:trace contextRef="#ctx0" brushRef="#br0" timeOffset="5137.72">9126 14971 158 0,'0'0'0'0,"0"0"0"0,-3 10 0 16,3-10 31-16,0 0-31 0,-5 9 31 0,5-9-31 15,0 0 42-15,0 0-42 0,0 14 43 0,5 0-43 16,-5-14 22-16,0 0-22 0,3 14 23 0,-1 1-23 0,-2-15 13 15,0 0-13-15,4 19 13 0,-1 5-13 0,-3-24 8 16,0 0-8-16,2 25 8 0,1-1-8 0,-3-24 4 16,0 0-4-16,0 24 5 0,-3 0-5 0,3-24 1 15,0 0-1-15,-2 25 2 0,2-3-2 0,-3 1-243 0</inkml:trace>
  <inkml:trace contextRef="#ctx0" brushRef="#br0" timeOffset="5960.86">9846 13829 113 0,'0'0'0'15,"0"0"0"-15,0-14 0 0,0 14 3 0,0 0-3 16,-2-12 4-16,-1 7-4 0,3 5 0 0,0 0 0 15,0 0 0-15,-6-2 0 0,-2 0-30 0</inkml:trace>
  <inkml:trace contextRef="#ctx0" brushRef="#br0" timeOffset="5996.77">9783 13851 113 0,'0'0'0'0,"-2"13"0"16,-5 18 0-16,1 2-25 0</inkml:trace>
  <inkml:trace contextRef="#ctx0" brushRef="#br0" timeOffset="6330.03">9733 14094 158 0,'0'0'0'0,"-2"7"0"16,-5 15 0-16,7-22-1 0,0 0 1 0,-8 23 0 16,0-10 0-16,8-13 2 0,0 0-2 0,0 0 2 15,-8 7-2-15,8-7 10 0,0 0-10 0,0 0 11 16,-7-12-11-16,7 12 20 0,0 0-20 0,-2-24 21 15,7-16-21-15,-5 40 30 0,0 0-30 0,5-45 30 16,10-7-30-16,-15 52 32 0,0 0-32 0,17-52 32 16,4 6-32-16,-21 46 33 0,0 0-33 0,23-42 33 15,0 8-33-15,-23 34 29 0,0 0-29 0,21-26 30 16,-7 7-30-16,-14 19 25 0,0 0-25 0,11-14 25 0,-4 5-25 16,-7 9 12-16,0 0-12 0,0 0 12 0,0 0-12 15,0 0 11-15,0 0-11 0,2 28 12 0,1 12-12 16,-3-40 10-16,0 0-10 0,0 57 10 0,0 10-10 15,0-67 12-15,0 0-12 0,0 73 13 0,0-7-13 16,0-66 12-16,0 0-12 0,2 57 12 0,5-4-12 0,-7-53 13 16,0 0-13-16,4 52 13 0,1-2-13 0,-5-50 15 15,0 0-15-15,5 54 16 0,-5 3-16 0,0-57 16 16,0 0-16-16,0 52 16 0,0-12-16 0,0-40 14 0,0 0-14 16,4 33 15-16,5-4-15 0,-9-29 9 0,0 0-9 15,5 26 10-15,-5-3-10 0,0-23 5 0,0 0-5 16,2 15 5-16,-1-8-5 0,1 0-529 0</inkml:trace>
  <inkml:trace contextRef="#ctx0" brushRef="#br0" timeOffset="6595.57">9656 14653 281 0,'0'0'0'0,"0"0"0"16,3-11 0-16,-3 11 0 0,0 0 0 0,9-17 0 15,16-16 0-15,-25 33 3 0,0 0-3 0,30-35 4 0,-4 3-4 16,-26 32 9-16,0 0-9 0,32-32 9 0,0 8-9 16,-32 24 9-16,0 0-9 0,33-14 10 0,-3 13-10 15,-30 1 7-15,0 0-7 0,19 3 7 0,-4 2-7 16,-15-5 8-16,0 0-8 0,12 9 9 0,6 5-9 15,-18-14 7-15,0 0-7 0,14 15 7 0,-2 3-7 16,-3-3-218-16</inkml:trace>
  <inkml:trace contextRef="#ctx0" brushRef="#br0" timeOffset="8545.12">11190 15094 91 0,'0'0'0'0,"0"0"0"15,9-12 0-15,-9 12 0 0,0 0 0 0,5-14 0 16,-1-3 0-16,-4 17 4 0,0 0-4 0,0-23 5 16,5-1-5-16,-5 24 11 0,0 0-11 0,0-31 11 0,0-2-11 15,0 33 20-15,0 0-20 0,0-36 21 0,4-4-21 16,-4 40 26-16,0 0-26 0,7-35 27 0,0 9-27 15,-7 26 24-15,0 0-24 0,9-22 25 0,-4 4-25 16,-5 18 32-16,0 0-32 0,9-15 33 0,-1 3-33 16,-8 12 32-16,0 0-32 0,6-11 33 0,6 3-33 15,-12 8 35-15,0 0-35 0,14-7 36 0,-5 2-36 0,-9 5 32 16,0 0-32-16,11-4 32 0,4 1-32 0,-15 3 26 16,0 0-26-16,16-4 27 0,-3 2-27 0,-13 2 20 15,0 0-20-15,8 2 20 16,1 3-20-16,-9-5 18 0,0 0-18 0,6 9 19 0,2 1-19 0,-8-10 17 0,0 0-17 15,13 13 17-15,1 0-17 0,-14-13 11 0,0 0-11 16,10 14 11-16,3-2-11 0,-13-12 7 0,0 0-7 16,14 7 7-16,0 0-7 0,-14-7 5 0,0 0-5 15,12 4 6-15,-3-1-6 0,-9-3 6 0,0 0-6 0,0 0 7 16,9 9-7-16,-9-9 9 0,0 0-9 0,5 10 10 16,4 9-10-16,-9-19 11 0,0 0-11 0,12 21 11 15,-1 1-11-15,-11-22 11 0,0 0-11 0,9 23 11 16,-4-2-11-16,-5-21 11 0,0 0-11 0,7 19 11 15,0-2-11-15,-7-17 10 0,0 0-10 0,7 14 10 16,2-2-10-16,-9-12 14 0,0 0-14 0,11 10 15 16,10-1-15-16,-21-9 18 0,0 0-18 0,23 5 18 15,-9-3-18-15,-14-2 18 0,0 0-18 0,14-4 18 16,2-1-18-16,-16 5 12 0,0 0-12 0,19-8 12 16,-5-3-12-16,-14 11 9 0,0 0-9 0,15-15 9 0,0-8-9 15,-15 23 7-15,0 0-7 0,15-24 7 0,-1-2-7 16,-14 26 2-16,0 0-2 0,8-28 3 0,1-3-3 15,-9 31 0-15,0 0 0 0,4-31 1 0,1 7-1 16,-5 24 0-16,0 0 0 0,2-21 0 0,5 4 0 16,-7 17 0-16,0 0 0 0,5-16 0 0,-1-3 0 15,-4 19 0-15,0 0 0 0,0-15 1 0,0 6-1 16,0 9 1-16,0 0-1 0,0-7 2 0,2 0-2 0,-2 7 2 16,0 0-2-16,3-7 3 0,-3 7-3 0,0 0 1 15,0 0-1-15,0 0 2 0,9-7-2 0,-9 7 1 16,0 0-1-16,0 0 2 0,0 0-2 0,0 0 1 0,0 0-1 15,0 0 1-15,0 0-1 0,0 0 0 0,0 0 0 16,0 0 1-16,0 0-1 0,0 0 0 0,0 0 0 16,0 0 1-16,0 0-1 0,0 0 0 0,0 0 0 15,0 0 1-15,0 0-1 0,0 0 1 0,0 0-1 16,0 12 2-16,0 11-2 0,0-23 3 0,0 0-3 0,0 29 3 16,0 1-3-16,0-30 5 0,0 0-5 0,0 33 5 15,5 10-5-15,-5-43 7 0,0 0-7 0,5 40 7 16,-1-18-7-16,-4-22 8 0,0 0-8 0,4 16 8 15,1-2-8-15,-5-14 10 0,0 0-10 0,5 8 10 16,2-3-10-16,-7-5 13 0,0 0-13 0,9 0 13 16,2-7-13-16,-11 7 16 0,0 0-16 0,12-8 17 15,2-3-17-15,-14 11 21 0,0 0-21 0,14-10 22 16,-5 1-22-16,-9 9 20 0,0 0-20 0,9-5 21 16,5 3-21-16,-14 2 19 0,0 0-19 0,12 0 20 15,2 4-20-15,-14-4 14 0,0 0-14 0,11 7 15 0,3 7-15 16,-14-14 12-16,0 0-12 0,16 14 13 0,-6-2-13 15,-10-12 8-15,0 0-8 0,9 12 8 0,4 3-8 16,-13-15 7-16,0 0-7 0,10 18 7 0,6-1-7 16,-16-17 7-16,0 0-7 0,14 15 7 0,0 1-7 15,-14-16 4-15,0 0-4 0,11 12 5 0,-2-1-5 16,-9-11 2-16,0 0-2 0,7 12 2 0,-2 7-2 0,-5-19 0 16,0 0 0-16,0 31 0 0,-3 17 0 0,1 1-993 15</inkml:trace>
  <inkml:trace contextRef="#ctx0" brushRef="#br0" timeOffset="9777.56">11520 13829 404 0,'0'0'0'0,"0"0"0"0,-9-14 0 16,9 14 0-16,0 0 0 0,-5-16 0 0,1 3 0 0,4 13 9 15,0 0-9-15,0-14 10 0,4 3-10 0,-4 11 15 16,0 0-15-16,5-12 15 0,6-5-15 0,-11 17 14 15,0 0-14-15,16-21 14 0,1 0-14 0,-17 21 19 16,0 0-19-16,20-20 20 0,1 1-20 0,-21 19 21 0,0 0-21 16,23-14 21-16,0 2-21 0,-23 12 29 0,0 0-29 15,23-11 30-15,-6 3-30 0,-17 8 21 0,0 0-21 16,14-4 22-16,-5 6-22 0,-9-2 22 0,0 0-22 16,9 12 22-16,9 12-22 0,-18-24 27 0,0 0-27 15,14 26 27-15,-4-2-27 0,-10-24 24 0,0 0-24 0,7 28 24 16,-5 2-24-16,-2-30 24 0,0 0-24 0,0 36 24 15,-2 4-24-15,2-40 19 0,0 0-19 0,-5 43 20 16,-4 2-20-16,9-45 14 0,0 0-14 0,-9 45 14 16,2-4-14-16,7-41 10 0,0 0-10 0,-8 39 11 15,-7-10-11-15,15-29 6 0,0 0-6 0,-14 28 7 16,0-4-7-16,14-24 4 0,0 0-4 0,-16 17 4 16,0-1-4-16,16-16 6 0,0 0-6 0,-17 15 6 15,-1-3-6-15,18-12 6 0,0 0-6 0,-12 9 6 16,5-4-6-16,7-5 8 0,0 0-8 0,0 0 8 15,-9 7-8-15,9-7 7 0,0 0-7 0,0 0 8 0,-9 4-8 16,9-4 6-16,0 0-6 0,0 0 6 0,0 0-6 16,0 0 4-16,0 0-4 0,0 0 4 0,0 0-4 15,0 0 3-15,0 0-3 0,9 7 3 0,10-6-3 16,-19-1 0-16,0 0 0 0,29 4 1 0,4 1-1 16,-33-5 2-16,0 0-2 0,34 7 3 0,1-2-3 15,-35-5 5-15,0 0-5 0,32 4 6 0,3-1-6 0,-35-3 7 16,0 0-7-16,37 0 7 0,-2 2-7 0,-35-2 8 15,0 0-8-15,34 3 8 0,-1 4-8 0,-33-7 14 0,0 0-14 16,29 7 15-16,-12 2-15 0,-17-9 10 16,0 0-10-16,9 8 11 0,-4-2-11 0,-5-6 7 0,0 0-7 15,0 10 7-15,-9 9-7 0,9-19 4 0,0 0-4 16,-17 19 5-16,-6-5-5 0,-4 0-816 0</inkml:trace>
  <inkml:trace contextRef="#ctx0" brushRef="#br0" timeOffset="12328.06">10492 13697 247 0,'0'0'0'0,"0"0"0"16,0 0 0-16,0 0 0 0,0 0 0 0,-2 30 0 15,4-15 0-15,-2-15-1 0,0 0 1 0,8 19 0 16,7 7 0-16,-15-26 0 0,0 0 0 0,12 28 0 16,-3 3 0-16,-9-31 0 0,0 0 0 0,9 37 1 15,1 6-1-15,-10-43 1 0,0 0-1 0,12 48 2 0,-1 6-2 16,-11-54 4-16,0 0-4 0,12 54 5 0,1-6-5 16,-13-48 6-16,0 0-6 0,9 43 6 0,1-8-6 15,-10-35 7-15,0 0-7 0,12 31 7 0,-1-7-7 16,-11-24 6-16,0 0-6 0,7 16 6 0,0-7-6 15,0-3-163-15</inkml:trace>
  <inkml:trace contextRef="#ctx0" brushRef="#br0" timeOffset="12757.36">10382 14094 203 0,'0'0'0'0,"0"0"0"15,0 5 0-15,0-5 1 0,0 0-1 0,0 0 1 16,6 7-1-16,-6-7 2 0,0 0-2 0,7 0 3 16,3-4-3-16,-10 4 0 0,0 0 0 0,13-7 0 15,6-6 0-15,-19 13 0 0,0 0 0 0,23-16 0 16,7 0 0-16,-30 16 0 0,0 0 0 0,40-10 0 16,10 3 0-16,-50 7 0 0,0 0 0 0,54-9 0 0,-2 6 0 15,-52 3 2-15,0 0-2 0,44-5 2 0,-7 7-2 16,-37-2 10-16,0 0-10 0,30 0 10 0,-14-6-10 15,-16 6 18-15,0 0-18 0,12-3 18 0,-12 3-18 16,0 0 24-16,0 0-24 0,0 0 25 0,0 0-25 16,0 0 23-16,0 0-23 0,0-11 23 0,0 11-23 15,0 0-214-15</inkml:trace>
  <inkml:trace contextRef="#ctx0" brushRef="#br0" timeOffset="13043.53">10446 13706 404 0,'0'0'0'0,"0"0"0"16,0 12 0-16,0-12 1 0,0 0-1 0,0 16 2 15,0-1-2-15,0-15 0 0,0 0 0 0,0 19 1 16,3 6-1-16,-3-25 0 0,0 0 0 0,0 24 0 15,6 2 0-15,-6-26-1 0,0 0 1 0,8 33 0 16,1 10 0-16,-9-43-1 0,0 0 1 0,9 50 0 16,0 2 0-16,-9-52-1 0,0 0 1 0,14 50 0 15,0 2 0-15,-14-52 0 0,0 0 0 0,19 52 0 0,3 0 0 16,-22-52 2-16,0 0-2 0,17 52 2 0,-6-2-2 16,1 2-247-16</inkml:trace>
  <inkml:trace contextRef="#ctx0" brushRef="#br0" timeOffset="23105.84">12014 15994 315 0,'0'0'0'15,"0"0"0"-15,0 0 0 0,0 0 2 0,0 0-2 16,0 0 2-16,0 0-2 0,0 0 14 0,0 0-14 0,0 0 15 15,7 15-15-15,-7-15 26 0,0 0-26 16,0 0 27-16,0 7-27 0,0-7 36 0,0 0-36 0,0 0 36 16,0 7-36-16,0-7 25 0,0 0-25 0,0 7 26 15,2 5-26-15,-2-12 27 0,0 0-27 0,3 28 27 16,2 19-27-16,-5-47 28 0,0 0-28 0,8 53 29 16,-1 3-29-16,-7-56 24 0,0 0-24 0,8 48 24 15,-1-11-24-15,-7-37 21 0,0 0-21 0,6 38 22 16,-1 10-22-16,-5-48 19 0,0 0-19 0,7 50 20 15,-2-5-20-15,-5-45 16 0,0 0-16 0,4 49 17 16,-4 8-17-16,0-57 10 0,0 0-10 0,0 48 11 0,2-17-11 16,-2-31 9-16,0 0-9 0,0 21 9 0,0-4-9 15,0-17 6-15,0 0-6 0,0 13 6 0,0-3-6 16,0-10 2-16,0 0-2 0,0 7 3 0,0-7-3 16,0 0 1-16,0 0-1 0,0 7 2 0,0-7-2 15,0 0 0-15,0 0 0 0,0 7 1 0,0-7-1 16,0 0 0-16,0 0 0 0,0 7 0 0,0-7 0 0,0 0 0 15,0 0 0-15,0 0 1 0,-2 7-1 16,2-7 1-16,0 0-1 0,0 0 1 0,-12-19-1 0,12 19 1 16,0 0-1-16,-6-39 2 0,3-19-2 0,3 58 2 15,0 0-2-15,0-66 3 0,0 0-3 0,0 66 2 0,0 0-2 16,0-64 3-16,3 0-3 0,-3 64 1 0,0 0-1 16,0-62 2-16,2-4-2 0,-2 66 1 0,0 0-1 15,4-61 2-15,-4 6-2 0,0 55 2 0,0 0-2 16,0-48 2-16,0 8-2 0,0 40 3 0,0 0-3 15,0-31 3-15,-9 6-3 0,9 25 4 0,0 0-4 0,-6-15 4 16,6 4-4-16,0 11 5 0,0 0-5 0,0-6 5 16,0 6-5-16,0 0 7 0,0 0-7 0,0 0 7 15,0 0-7-15,0 0 8 0,0 0-8 0,0 0 9 16,0 0-9-16,0 0 10 0,0 0-10 0,-7 20 11 16,6 29-11-16,1-49 12 0,0 0-12 0,0 60 13 15,1 6-13-15,-1-66 17 0,0 0-17 0,4 66 18 16,-1-6-18-16,-3-60 20 0,0 0-20 0,2 59 20 15,-4-7-20-15,2-52 21 0,0 0-21 0,0 56 22 16,0 6-22-16,0-62 22 0,0 0-22 0,0 67 23 16,-5 1-23-16,5-68 21 0,0 0-21 0,-3 59 21 0,-3-18-21 15,6-41 17-15,0 0-17 0,0 42 18 0,6 6-18 16,-6-48 14-16,0 0-14 0,0 49 15 0,0-11-15 16,0-38 12-16,0 0-12 0,0 31 13 0,1-9-13 15,-1-22 11-15,0 0-11 0,0 18 11 0,0-10-11 16,0-8 10-16,0 0-10 0,0 0 11 0,0-17-11 15,0 17 7-15,0 0-7 0,0-26 7 0,0-7-7 0,0 33 2 16,0 0-2-16,2-38 3 0,3 2-3 0,-3-1-946 16</inkml:trace>
  <inkml:trace contextRef="#ctx0" brushRef="#br0" timeOffset="23481.73">12021 16324 281 0,'0'0'0'0,"0"0"0"0,0-7 0 16,0 7 0-16,0 0 0 0,0 0 0 0,0-8 0 0,0-1-151 16</inkml:trace>
  <inkml:trace contextRef="#ctx0" brushRef="#br0" timeOffset="23940.43">11936 16430 326 0,'0'0'0'0,"-3"7"0"0,-4 12 0 0,7-19 0 0,0 0 0 15,-13 19 0-15,8-10 0 0,5-9 1 0,0 0-1 16,-4 7 2-16,4-7-2 0,0 0 3 0,0 0-3 15,-12 5 3-15,5-10-3 0,7 5 13 0,0 0-13 16,-9-13 14-16,6-9-14 0,3 22 20 0,0 0-20 0,0-26 21 16,5 2-21-16,-5 24 24 0,0 0-24 0,9-23 24 15,3 2-24-15,-12 21 25 0,0 0-25 0,14-24 26 16,-1-5-26-16,-13 29 22 0,0 0-22 0,10-33 23 16,3-2-23-16,-13 35 22 0,0 0-22 0,17-36 23 15,3-9-23-15,-20 45 20 0,0 0-20 0,23-45 21 16,-1 3-21-16,-22 42 19 0,0 0-19 0,22-39 19 15,-5 4-19-15,-17 35 14 0,0 0-14 0,18-26 14 16,1 7-14-16,-19 19 18 0,0 0-18 0,13-12 18 16,-6 5-18-16,-7 7 17 0,0 0-17 0,0 0 18 15,7 5-18-15,-7-5 19 0,0 0-19 0,5 12 20 16,0 13-20-16,-5-25 25 0,0 0-25 0,7 34 26 0,-5 16-26 16,-2-50 23-16,0 0-23 0,4 52 24 0,1-3-24 15,-5-49 34-15,0 0-34 0,7 39 35 0,-2-7-35 16,-5-32 34-16,0 0-34 0,6 31 35 0,2 10-35 15,-8-41 34-15,0 0-34 0,6 42 34 0,3-8-34 16,-9-34 28-16,0 0-28 0,8 30 28 0,1-4-28 16,-9-26 24-16,0 0-24 0,4 22 24 0,1-1-24 0,-5-21 18 15,0 0-18-15,9 19 19 0,-4 2-19 0,-5-21 13 16,0 0-13-16,5 21 14 0,3-1-14 0,-8-20 7 16,0 0-7-16,5 18 7 0,-2-6-7 0,-3-12 0 0,0 0 0 15,6 10 0-15,4 2 0 0,3 0-912 0</inkml:trace>
  <inkml:trace contextRef="#ctx0" brushRef="#br0" timeOffset="40903.06">10866 15495 158 0,'0'0'0'0,"0"0"0"15,0 0 0-15,0 0 4 0,0 0-4 0,26-6 5 16,-8 0-5-16,-18 6 14 0,0 0-14 0,14-7 14 16,3 0-14-16,-17 7 20 0,0 0-20 0,15-5 20 15,-5 0-20-15,-10 5 16 0,0 0-16 0,12-7 17 16,-1 2-17-16,-11 5 16 0,0 0-16 0,11-2 17 15,-4 4-17-15,-7-2 12 0,0 0-12 0,0 0 12 16,12 7-12-16,-12-7 7 0,0 0-7 0,9 2 8 0,1-1-8 16,-10-1 6-16,0 0-6 0,16 2 6 0,-2 0-6 15,-14-2 9-15,0 0-9 0,18-2 10 0,0-3-10 16,-18 5 15-16,0 0-15 0,16-7 15 0,-4 4-15 16,-12 3 23-16,0 0-23 0,9 0 23 0,-9 0-23 15,0 0 27-15,0 0-27 0,9 0 28 0,-9 0-28 16,0 0 30-16,0 0-30 0,0 0 30 0,8 0-30 15,-8 0 23-15,0 0-23 0,0 0 24 0,9 0-24 0,-9 0 18 16,0 0-18-16,5 0 19 0,4 0-19 0,-9 0 10 16,0 0-10-16,11 0 10 0,1 0-10 0,-12 0 5 0,0 0-5 15,9-2 5-15,0 0-5 0,-9 2 5 0,0 0-5 16,9-3 6-16,-9 3-6 0,0 0 4 0,0 0-4 16,9-7 4-16,-1 1-4 0,-8 6 4 0,0 0-4 15,7-5 5-15,0 0-5 0,-7 5 8 0,0 0-8 16,0 0 8-16,15-10-8 0,-15 10 11 0,0 0-11 15,8-7 12-15,1-2-12 0,-9 9 13 0,0 0-13 0,5-7 14 16,-5 7-14-16,0 0 14 0,0 0-14 0,8-5 15 16,-8 5-15-16,0 0 13 0,0 0-13 0,7-5 14 15,-7 5-14-15,0 0 8 0,0 0-8 0,7-7 9 16,-2 5-9-16,-5 2 7 0,0 0-7 0,11-2 7 16,1-1-7-16,-12 3 5 0,0 0-5 0,14-2 5 15,-2 2-5-15,-12 0 3 0,0 0-3 0,6-1 3 16,-6 1-3-16,0 0 2 0,0 0-2 0,12-6 3 15,-12 6-3-15,0 0 1 0,0 0-1 0,9-1 2 16,-9 1-2-16,0 0 2 0,0 0-2 0,0 0 2 0,0 0-2 16,0 0 2-16,0 0-2 0,0 0 2 0,0 0-2 15,0 0 3-15,0 0-3 0,0 0 3 0,0 0-3 16,0 0 5-16,0 0-5 0,-9 1 5 0,9-1-5 16,0 0 4-16,0 0-4 0,-7 7 5 0,7-7-5 15,0 0 4-15,0 0-4 0,-7 4 4 0,7-4-4 16,0 0 3-16,0 0-3 0,-7 3 4 0,7-3-4 0,0 0 3 15,0 0-3-15,-6 4 3 0,6-4-3 16,0 0 3-16,0 0-3 0,-8 5 4 0,8-5-4 0,0 0 3 16,0 0-3-16,-14 7 3 0,5-4-3 0,9-3 4 15,0 0-4-15,-9 4 5 0,0-1-5 0,9-3 5 0,0 0-5 16,-14 4 6-16,2 1-6 0,12-5 6 16,0 0-6-16,-11 7 6 0,-5-2-6 0,16-5 6 0,0 0-6 15,-10 3 7-15,-3 1-7 0,13-4 3 0,0 0-3 16,-10 2 4-16,-4-1-4 0,14-1 3 0,0 0-3 15,-13 2 3-15,-1-2-3 0,14 0 2 0,0 0-2 16,-14 0 2-16,5 0-2 0,9 0 2 0,0 0-2 0,-9 0 2 16,-3 0-2-16,12 0 1 0,0 0-1 0,-11 0 2 15,-1 0-2-15,12 0 3 0,0 0-3 0,-9 0 3 16,-3 0-3-16,12 0 4 0,0 0-4 0,-16 0 5 16,2 0-5-16,14 0 7 0,0 0-7 0,-9-2 7 15,-3 1-7-15,12 1 9 0,0 0-9 0,-11-4 9 16,-1 1-9-16,12 3 7 0,0 0-7 0,-13-6 7 15,3 1-7-15,10 5 8 0,0 0-8 0,-9-3 8 16,0 3-8-16,9 0 11 0,0 0-11 0,-5-2 11 16,-2-1-11-16,7 3 14 0,0 0-14 0,0 0 15 15,-11 0-15-15,11 0 12 0,0 0-12 0,0 0 12 0,-8 1-12 16,8-1 8-16,0 0-8 0,-9 0 8 0,3 2-8 16,6-2 1-16,0 0-1 0,-8 4 2 0,1-1-2 15,7-3 0-15,0 0 0 0,-8 2 0 0,1-1 0 16,7-1-1-16,0 0 1 0,-5 2-1 0,-4 0 1 15,9-2-3-15,0 0 3 0,-5 2-2 0,-4-1 2 0,9-1-2 16,0 0 2-16,-7 2-2 0,0-2 2 0,7 0-1 16,0 0 1-16,-9 0 0 0,-3 2 0 0,12-2 0 15,0 0 0-15,-11 3 0 0,-1-3 0 0,12 0 0 16,0 0 0-16,-9-1 0 0,0-1 0 0,9 2 1 0,0 0-1 16,-5 0 1-16,-4 0-1 0,9 0 3 0,0 0-3 15,0 0 3-15,-9 0-3 0,9 0 4 0,0 0-4 16,0 0 5-16,-12 0-5 0,12 0 6 0,0 0-6 15,0 0 6-15,0 0-6 0,0 0 6 0,0 0-6 0,-7-2 7 16,7 2-7-16,0 0 5 0,0 0-5 16,0 0 6-16,0 0-6 0,0 0 4 0,0 0-4 0,0-7 5 15,0 7-5-15,0 0 2 0,0 0-2 0,0 0 2 16,0 0-2-16,0 0 0 0,0 0 0 0,-7-7 1 16,7 7-1-16,0 0 0 0,0 0 0 0,0 0 0 15,0 0 0-15,0 0 0 0,0 0 0 0,0 0 0 16,0 0 0-16,0 0-1 0,0 0 1 0,0 0 0 15,0 0 0-15,0 0-1 0,0 0 1 0,-5-3 0 16,5 3 0-16,0 0 0 0,0 0 0 0,0 0 0 16,0 0 0-16,0 0 0 0,0 0 0 0,0-9 0 15,0 9 0-15,0 0 0 0,0 0 0 0,3-7 0 0,-3 7 0 16,0 0 0-16,0 0 0 0,7-2 0 0,-7 2 0 16,0 0 0-16,0 0 0 0,7-1 0 0,-7 1 0 15,0 0 0-15,0 0 0 0,0 0 0 0,0 0 0 16,0 0-1-16,0 0 1 0,9 3 0 0,-9-3 0 15,0 0-2-15,0 0 2 0,9 0-2 0,-9 0 2 16,0 0-3-16,0 0 3 0,11 0-2 0,-3 0 2 0,-8 0-4 16,0 0 4-16,13 0-3 0,-4 0 3 0,-9 0-5 15,0 0 5-15,8 0-4 0,-1 0 4 0,-7 0-4 16,0 0 4-16,9 0-4 0,0 0 4 0,-9 0-4 16,0 0 4-16,9 0-3 0,-9 0 3 0,0 0-3 0,0 0 3 15,12 2-3-15,-12-2 3 0,0 0-1 0,0 0 1 16,11 7-1-16,-2-4 1 0,-9-3-1 0,0 0 1 15,8 4 0-15,5 1 0 0,-13-5 0 0,0 0 0 16,9 7 0-16,5-2 0 0,-14-5 0 0,0 0 0 16,14 4 0-16,3-3 0 0,-17-1 0 0,0 0 0 0,22 2 0 15,1-2 0-15,-23 0 0 0,0 0 0 0,22-3 0 16,5-4 0-16,1 0-834 0</inkml:trace>
  <inkml:trace contextRef="#ctx0" brushRef="#br0" timeOffset="41952.31">11135 15227 225 0,'0'0'0'0,"0"0"0"0,0 0 0 0,0 0 2 0,0 0-2 16,0 0 2-16,0 0-2 0,0 0 6 0,0 0-6 15,0 0 6-15,6 0-6 0,-6 0 8 0,0 0-8 16,0 0 8-16,9 2-8 0,-9-2 12 0,0 0-12 16,0 0 12-16,10 2-12 0,-10-2 15 0,0 0-15 0,7 3 15 15,2 1-15-15,-9-4 14 0,0 0-14 0,11 3 14 16,1 2-14-16,-12-5 11 0,0 0-11 0,9 7 11 16,5 0-11-16,-14-7 10 0,0 0-10 0,14 7 10 15,-2 5-10-15,-12-12 9 0,0 0-9 0,11 12 10 16,1-3-10-16,-12-9 7 0,0 0-7 0,9 9 8 15,0-1-8-15,-9-8 3 0,0 0-3 0,7 11 3 16,0-1-3-16,-7-10 1 0,0 0-1 0,5 9 1 16,-5-9-1-16,0 0 0 0,0 0 0 0,6 8 0 15,-6-8 0-15,0 0 0 0,0 0 0 0,0 0 0 16,0 0 0-16,0 0 0 0,0 0 0 0,0 0 0 0,0 0 0 16,0 0 0-16,0 0 0 0,0 0 0 0,0 0 0 15,0 0 0-15,0 0 0 0,-7-1 0 0,7 1 0 16,0 0 3-16,0 0-3 0,0 0 3 0,-13 10-3 15,13-10 5-15,0 0-5 0,-9 12 6 0,1 4-6 16,8-16 4-16,0 0-4 0,-9 17 4 0,-2 0-4 16,11-17 2-16,0 0-2 0,-9 14 2 0,2-2-2 0,7-12 0 15,0 0 0-15,-5 11 0 0,1-3 0 0,4-8 0 16,0 0 0-16,-1 7 0 0,1-7 0 0,0 0-1 16,0 0 1-16,-9 9 0 0,9-9 0 0,0 0 0 15,0 0 0-15,-5 8 0 0,5-8 0 0,0 0 0 0,0 0 0 16,0 6 0-16,0-6 0 0,0 0-279 0</inkml:trace>
  <inkml:trace contextRef="#ctx0" brushRef="#br0" timeOffset="42566.76">10924 15135 169 0,'0'0'0'0,"0"0"0"16,0 14 0-16,0-14 1 0,0 0-1 0,0 9 2 0,0-9-2 15,0 0 5-15,0 0-5 0,0 7 5 0,0-7-5 16,0 0-77-16</inkml:trace>
  <inkml:trace contextRef="#ctx0" brushRef="#br0" timeOffset="43019.18">10887 15234 281 0,'0'0'0'0,"0"0"0"0,0 0 0 16,0 0 0-16,0 0 0 0,0 0 0 0,0 0 0 16,0 0 0-16,0 0 0 0,0 0 1 0,0 0-1 15,0 0 8-15,0 0-8 0,-9 2 9 0,5 6-9 16,4-8 19-16,0 0-19 0,-8 14 19 0,-7 4-19 0,15-18 28 16,0 0-28-16,-14 20 29 0,6-2-29 0,8-18 32 15,0 0-32-15,-9 12 32 0,0-4-32 0,9-8 27 16,0 0-27-16,-7 7 28 0,0 0-28 0,7-7 31 0,0 0-31 15,-13 6 32-15,3-1-32 0,10-5 28 0,0 0-28 16,-9 3 29-16,0-1-29 0,9-2 27 0,0 0-27 16,-7 2 28-16,7-2-28 0,0 0 23 0,0 0-23 15,0 0 24-15,-5 5-24 0,5-5 16 0,0 0-16 16,0 0 17-16,-9 10-17 0,9-10 9 0,0 0-9 0,-3 11 9 16,1 1-9-16,2-12 6 0,0 0-6 0,-4 14 7 15,2-2-7-15,2-12 4 0,0 0-4 0,0 12 5 16,2-2-5-16,-2-10 7 0,0 0-7 0,4 9 7 15,-2-1-7-15,-2-8 7 0,0 0-7 0,3 7 8 16,-3-7-8-16,0 0 7 0,0 0-7 0,12 9 7 16,-12-9-7-16,0 0 8 0,0 0-8 0,9 2 8 15,-2-4-8-15,-7 2 8 0,0 0-8 0,11 0 9 16,-1 2-9-16,-10-2 11 0,0 0-11 0,9 3 12 16,0 2-12-16,-9-5 13 0,0 0-13 0,11 9 13 15,1 0-13-15,-12-9 10 0,0 0-10 0,9 8 11 0,1-1-11 16,-10-7 7-16,0 0-7 0,13 6 7 0,-4-1-7 15,-9-5 4-15,0 0-4 0,10 5 5 0,-1-5-5 16,-9 0 2-16,0 0-2 0,7-4 3 0,2 1-3 16,-9 3 0-16,0 0 0 0,9-3 0 0,5-3 0 15,-14 6-2-15,0 0 2 0,14-5-1 0,-5 3 1 16,1 1-675-16</inkml:trace>
  <inkml:trace contextRef="#ctx0" brushRef="#br0" timeOffset="87483.05">8052 16222 214 0,'0'0'0'0,"0"0"0"0,0 0 0 16,0 0 8-16,0 0-8 0,0 0 8 0,0 0-8 0,0 0 13 16,0 0-13-16,20 18 14 0,-13-18-14 0,-7 0 19 15,0 0-19-15,8 1 19 0,-2 3-19 0,-6-4 34 16,0 0-34-16,9 3 35 0,-1-1-35 0,-8-2 26 0,0 0-26 16,9 2 27-16,0-1-27 0,-9-1 28 0,0 0-28 15,7 2 29-15,2 2-29 0,-9-4 27 0,0 0-27 16,12 3 28-16,-1 2-28 0,-11-5 25 0,0 0-25 15,16 7 26-15,-2-2-26 0,-14-5 22 0,0 0-22 16,14 4 23-16,4-2-23 0,-18-2 25 0,0 0-25 0,17 0 26 16,3 0-26-16,-20 0 27 0,0 0-27 0,21-2 28 15,2 0-28-15,-23 2 32 0,0 0-32 0,23-2 32 16,3-1-32-16,-26 3 20 0,0 0-20 0,32-2 20 16,-4 2-20-16,-28 0 14 0,0 0-14 0,30-2 14 15,-7 1-14-15,-23 1 8 0,0 0-8 0,23-2 9 16,0 2-9-16,-23 0 10 0,0 0-10 0,26 0 11 15,-3-3-11-15,-23 3 19 0,0 0-19 0,27-6 20 16,-8-4-20-16,-19 10 29 0,0 0-29 0,23-10 30 16,2-1-30-16,-25 11 32 0,0 0-32 0,28-8 33 15,4-1-33-15,-32 9 30 0,0 0-30 0,35-9 31 0,6 2-31 16,-41 7 23-16,0 0-23 0,37 0 24 0,0 5-24 16,-37-5 18-16,0 0-18 0,35 9 19 0,-3 0-19 15,-32-9 14-15,0 0-14 0,28 8 15 0,-2 3-15 16,-26-11 12-16,0 0-12 0,23 7 13 0,-2-4-13 15,-21-3 17-15,0 0-17 0,23-2 17 0,-3-3-17 16,-20 5 13-16,0 0-13 0,24-5 13 0,-1-5-13 16,-23 10 12-16,0 0-12 0,29-12 12 0,8-2-12 15,-37 14 6-15,0 0-6 0,44-14 7 0,2 0-7 0,-46 14 7 16,0 0-7-16,49-10 7 0,4 5-7 0,-53 5 8 16,0 0-8-16,46 0 9 0,-9 10-9 0,-37-10 8 15,0 0-8-15,35 15 9 0,-3 3-9 0,-32-18 10 0,0 0-10 16,30 15 11-16,2-4-11 0,-32-11 11 0,0 0-11 15,28 7 12-15,4-6-12 0,-32-1 9 0,0 0-9 16,35 0 10-16,5-5-10 0,-40 5 8 0,0 0-8 16,41-7 8-16,0-1-8 0,-41 8 6 0,0 0-6 0,40-11 6 15,1-1-6-15,-41 12 5 0,0 0-5 0,40-12 5 16,-3 2-5-16,-37 10 5 0,0 0-5 0,36-7 5 16,4 3-5-16,-40 4 5 0,0 0-5 0,46 2 6 15,0 7-6-15,-46-9 6 0,0 0-6 0,46 8 6 16,1-3-6-16,-47-5 3 0,0 0-3 0,46 2 3 15,-9-5-3-15,-37 3 2 0,0 0-2 0,37-9 2 16,-1-6-2-16,-36 15 0 0,0 0 0 0,35-16 0 16,2 0 0-16,-37 16 0 0,0 0 0 0,40-15 0 15,1 1 0-15,-41 14-1 0,0 0 1 0,44-12 0 16,2 5 0-16,-46 7 0 0,0 0 0 0,41-2 0 0,-6 7 0 16,-35-5 1-16,0 0-1 0,32 9 1 0,-6 3-1 15,-26-12 2-15,0 0-2 0,25 11 3 0,-8-5-3 16,-17-6 5-16,0 0-5 0,18 9 6 0,-6 7-6 15,-12-16 6-15,0 0-6 0,14 15 7 0,1-1-7 16,-15-14 8-16,0 0-8 0,14 12 9 0,0-1-9 16,-14-11 8-16,0 0-8 0,16 6 9 0,3-2-9 0,-19-4 10 15,0 0-10-15,23 2 11 0,3-4-11 0,-26 2 7 16,0 0-7-16,27-2 7 0,-2 0-7 0,-25 2 4 16,0 0-4-16,30-3 5 0,5 0-5 0,-35 3 1 15,0 0-1-15,32-4 2 0,-1 2-2 0,-31 2 0 0,0 0 0 16,29 0 0-16,-3 0 0 0,-26 0 0 0,0 0 0 15,27-1 0-15,-5-3 0 0,-22 4-1 0,0 0 1 16,23-2 0-16,4 2 0 0,-27 0 0 0,0 0 0 0,23 0 0 16,3 2 0-16,-26-2 0 0,0 0 0 15,28 4 0-15,2-1 0 0,-30-3 0 0,0 0 0 0,32 4 0 16,-4 1 0-16,-28-5 0 0,0 0 0 16,23 7 0-16,4 0 0 0,-27-7 0 0,0 0 0 0,26 7 0 15,-6-1 0-15,-20-6 0 0,0 0 0 0,17 7 1 16,1-1-1-16,-18-6 0 0,0 0 0 0,14 3 1 15,-2-3-1-15,-12 0 1 0,0 0-1 0,9 0 1 16,-9 0-1-16,0 0 0 0,0 0 0 0,11 3 0 16,-11-3 0-16,0 0 0 0,0 0 0 0,0 0 0 15,9 4 0-15,-9-4 0 0,0 0 0 0,8-2 0 16,-8 2 0-16,0 0 0 0,0 0 0 0,9-3 0 0,-9 3 0 16,0 0-1-16,0 0 1 0,9-4 0 15,-9 4 0-15,0 0-3 0,0 0 3 0,9 2-2 0,-9-2 2 16,0 0-9-16,0 0 9 0,10 7-9 0,-10-7 9 15,0 0-23-15,0 0 23 0,13 7-23 0,-4-4 23 16,-9-3-38-16,0 0 38 0,5 4-37 0,-5-4 37 16,0 0-1081-16</inkml:trace>
  <inkml:trace contextRef="#ctx0" brushRef="#br0" timeOffset="88298.53">11605 16027 348 0,'0'0'0'0,"0"0"0"0,-7-4 0 16,7 4 0-16,0 0 0 0,-6-1 1 0,6 1-1 15,0 0 20-15,0 0-20 0,-12 0 20 0,12 0-20 16,0 0 18-16,0 0-18 0,-11 8 19 0,3 3-19 16,8-11 19-16,0 0-19 0,-9 10 19 0,3 0-19 15,6-10 20-15,0 0-20 0,-3 11 21 0,-1-1-21 0,4-10 18 16,0 0-18-16,-1 9 19 0,2-1-19 0,-1-8 20 16,0 0-20-16,7 9 20 0,4-4-20 0,-11-5 17 15,0 0-17-15,18 2 17 0,3-7-17 0,-21 5 16 16,0 0-16-16,23-7 17 0,0 2-17 0,-23 5 23 0,0 0-23 15,23 0 23-15,-6 5-23 0,-17-5 26 0,0 0-26 16,18 9 26-16,-4 1-26 0,-14-10 26 0,0 0-26 16,14 12 26-16,13 5-26 0,-27-17 34 0,0 0-34 15,22 16 34-15,5-6-34 0,-27-10 34 0,0 0-34 16,28 7 34-16,4-2-34 0,-32-5 31 0,0 0-31 16,30 6 31-16,-7-1-31 0,-23-5 21 0,0 0-21 0,23 5 21 15,0 0-21-15,-23-5 14 0,0 0-14 0,23 4 15 16,-9-3-15-16,-14-1 14 0,0 0-14 0,7 2 14 15,-7-2-14-15,0 0 14 0,0 0-14 0,0 0 14 16,0 0-14-16,0 0 16 0,0 0-16 0,0 0 17 16,5 9-17-16,-5-9 16 0,0 0-16 0,0 0 17 15,-14 7-17-15,14-7 18 0,0 0-18 0,-16 3 19 16,0 1-19-16,16-4 20 0,0 0-20 0,-23 1 21 16,-3 3-21-16,26-4 19 0,0 0-19 0,-27 3 20 0,4 1-20 15,23-4 23-15,0 0-23 0,-17 3 23 0,-3 1-23 16,20-4 15-16,0 0-15 0,-17 3 15 0,-8 2-15 15,25-5 7-15,0 0-7 0,-23 11 7 0,-2 4-7 16,25-15 3-16,0 0-3 0,-31 21 3 0,-3 5-3 16,34-26 0-16,0 0 0 0,-33 28 1 0,-6 1-1 15,39-29 0-15,0 0 0 0,-34 33 0 0,8 0 0 0,26-33-2 16,0 0 2-16,-23 29-1 0,5-3 1 16,18-26-10-16,0 0 10 0,-10 21-9 0,6-4 9 0,1 1-977 15</inkml:trace>
  <inkml:trace contextRef="#ctx0" brushRef="#br0" timeOffset="89831.19">8359 16013 158 0,'0'0'0'0,"0"0"0"0,-14 12 0 16,14-12 11-16,0 0-11 0,-12 9 11 0,12-9-11 15,0 0 27-15,0 0-27 0,-6 10 27 0,-1-1-27 16,7-9 24-16,0 0-24 0,-7 10 24 0,0-3-24 16,7-7 36-16,0 0-36 0,-5 3 36 0,-4 1-36 0,9-4 37 15,0 0-37-15,-12 3 38 0,1 1-38 0,11-4 29 16,0 0-29-16,-14 2 30 0,-4-2-30 0,18 0 33 15,0 0-33-15,-14 0 34 0,-2 0-34 0,16 0 27 16,0 0-27-16,-10 0 28 0,-4 0-28 0,14 0 23 16,0 0-23-16,-13 1 24 0,3 6-24 0,10-7 16 15,0 0-16-15,-13 12 17 0,-6 9-17 0,19-21 8 0,0 0-8 16,-21 21 9-16,7-7-9 0,14-14 3 0,0 0-3 16,-13 10 3-16,3 0-3 0,10-10 1 0,0 0-1 15,-14 9 2-15,1 0-2 0,13-9 1 0,0 0-1 16,-12 7 2-16,1-4-2 0,11-3 2 0,0 0-2 0,-14 4 3 15,2-1-3-15,12-3 1 0,0 0-1 0,-12 2 2 16,-4 0-2-16,16-2 4 0,0 0-4 0,-18 1 4 16,9 1-4-16,9-2 7 0,0 0-7 0,0 0 8 15,-9 0-8-15,9 0 10 0,0 0-10 0,0 0 10 16,0 0-10-16,0 0 13 0,0 0-13 0,6 0 14 16,-6 0-14-16,0 0 11 0,0 0-11 0,7 7 12 15,-2 0-12-15,-5-7 14 0,0 0-14 0,9 5 14 16,0 2-14-16,-9-7 19 0,0 0-19 0,10 7 19 0,8 0-19 15,-18-7 21-15,0 0-21 0,14 7 21 0,-2 0-21 16,-12-7 22-16,0 0-22 0,15 8 23 0,6 3-23 16,-21-11 16-16,0 0-16 0,23 10 17 0,1 0-17 15,-24-10 7-15,0 0-7 0,25 11 8 0,-6 1-8 16,-19-12 5-16,0 0-5 0,23 14 6 0,0-2-6 16,-23-12 4-16,0 0-4 0,21 14 4 0,-3 5-4 15,-18-19 3-15,0 0-3 0,14 19 3 0,6-5-3 16,-20-14 4-16,0 0-4 0,17 12 5 0,-4 2-5 0,1-1-732 15</inkml:trace>
  <inkml:trace contextRef="#ctx0" brushRef="#br0" timeOffset="157447.35">25354 13228 259 0,'0'0'0'0,"0"0"0"16,0 0 0-16,0 0 12 0,0 0-12 0,0 0 13 15,0 0-13-15,0 0 37 0,0 0-37 0,0 0 38 16,0 0-38-16,0 0 46 0,0 0-46 0,0 0 46 16,0 0-46-16,0 0 49 0,0 0-49 0,0 21 49 15,0-21-49-15,0 0 35 0,0 0-35 0,0 12 36 16,0-1-36-16,0-11 30 0,0 0-30 0,0 19 31 0,2 10-31 15,-2-29 33-15,0 0-33 0,0 40 34 0,-2 3-34 16,2-43 32-16,0 0-32 0,-2 49 33 0,2-1-33 16,0-48 35-16,0 0-35 0,2 45 35 0,-2-9-35 15,0-36 37-15,0 0-37 0,0 33 38 0,5-2-38 16,-5-31 32-16,0 0-32 0,0 25 33 0,0 1-33 0,0-26 29 16,0 0-29-16,2 22 30 0,2-1-30 0,-4-21 30 15,0 0-30-15,3 19 30 0,3 2-30 0,-6-21 25 16,0 0-25-16,7 15 26 0,1-1-26 0,-8-14 17 15,0 0-17-15,11 16 18 0,1-1-18 0,-12-15 13 0,0 0-13 16,22 18 13-16,8 4-13 0,-30-22 14 0,0 0-14 16,29 21 14-16,-7-14-14 0,-22-7 14 0,0 0-14 15,19 5 15-15,8-5-15 0,-27 0 17 0,0 0-17 16,29-3 17-16,3-6-17 0,-32 9 19 0,0 0-19 0,30-16 20 16,-3-3-20-16,-27 19 11 0,0 0-11 0,23-26 11 15,-4-10-11-15,-19 36 3 0,0 0-3 0,18-40 3 16,-2-5-3-16,-1 0-999 0</inkml:trace>
  <inkml:trace contextRef="#ctx0" brushRef="#br0" timeOffset="157897.95">25109 13291 908 0,'0'0'0'16,"16"0"0"-16,21 0 0 0,-37 0 2 0,0 0-2 15,46-2 2-15,3 0-2 0,-49 2 7 0,0 0-7 0,48-5 8 16,-2-5-8-16,-46 10 5 0,0 0-5 0,44-11 5 15,3 4-5-15,-47 7 8 0,0 0-8 0,48-3 9 16,-7 3-9-16,-41 0 3 0,0 0-3 0,42 0 3 16,4-2-3-16,-46 2 0 0,0 0 0 0,40 0 1 15,-13 0-1-15,-1 0-661 0</inkml:trace>
  <inkml:trace contextRef="#ctx0" brushRef="#br0" timeOffset="158869.99">25933 13775 292 0,'0'0'0'0,"0"0"0"0,0 9 0 16,0-9 20-16,0 0-20 0,0 10 20 0,0 6-20 16,0-16 33-16,0 0-33 0,1 29 33 0,5 15-33 15,-6-44 42-15,0 0-42 0,9 53 43 0,-2 1-43 16,-7-54 36-16,0 0-36 0,5 52 36 0,2-6-36 15,-7-46 28-15,0 0-28 0,7 39 28 0,-2-12-28 0,-5-27 21 16,0 0-21-16,4 21 21 0,-2-5-21 0,-2-16 11 16,0 0-11-16,0 12 11 0,0-12-11 0,0 0-447 0</inkml:trace>
  <inkml:trace contextRef="#ctx0" brushRef="#br0" timeOffset="159470.42">25947 13614 225 0,'0'0'0'0,"-4"7"0"0,-5 11 0 15,9-18 2-15,0 0-2 0,-5 19 2 0,3-13-2 16,2-6 12-16,0 0-12 0,0 0 12 0,2 7-12 0,-2-7 33 15,0 0-33-15,0 0 34 0,0 0-34 16,0 0 42-16,0 0-42 0,11-1 43 0,-1 1-43 0,-10 0 37 16,0 0-37-16,11-4 38 0,0 1-38 0,-11 3 52 0,0 0-52 15,8-2 53-15,-8 2-53 0,0 0 54 0,0 0-54 16,7 0 54-16,-7 0-54 0,0 0 44 0,0 0-44 16,0 0 45-16,0 0-45 0,0 0 37 0,0 0-37 15,-7 3 37-15,7-3-37 0,0 0 34 0,0 0-34 16,0 0 35-16,0 0-35 0,0 0 27 0,0 0-27 15,2-17 28-15,0-4-28 0,-2 21 23 0,0 0-23 0,2-22 23 16,-2 5-23-16,0 17 16 0,0 0-16 0,0-14 17 16,0 2-17-16,0 12 11 0,0 0-11 0,-4-9 12 15,-5 6-12-15,9 3 8 0,0 0-8 0,-14 0 9 16,-5 12-9-16,19-12 5 0,0 0-5 0,-21 15 6 16,3 3-6-16,18-18 3 0,0 0-3 0,-12 15 3 15,6-10-3-15,6-5 8 0,0 0-8 0,0 0 8 16,-9 9-8-16,9-9 8 0,0 0-8 0,0 0 9 15,0 0-9-15,0 0 7 0,0 0-7 0,0 0 8 16,9-7-8-16,-3 0-813 0</inkml:trace>
  <inkml:trace contextRef="#ctx0" brushRef="#br0" timeOffset="160491.24">26446 13478 247 0,'0'0'0'0,"0"0"0"0,11-2 0 0,-11 2 14 16,0 0-14-16,10-5 14 0,6 1-14 0,-16 4 28 0,0 0-28 16,25-3 28-16,12-6-28 0,-37 9 30 0,0 0-30 15,37-9 30-15,-11 3-30 0,-26 6 40 0,0 0-40 16,28-13 40-16,6-2-40 0,-34 15 37 0,0 0-37 15,30-14 37-15,-11 7-37 0,-19 7 32 0,0 0-32 16,15-7 32-16,-3 5-32 0,-12 2 19 0,0 0-19 0,9 0 20 16,-9 0-20-16,0 0-426 0</inkml:trace>
  <inkml:trace contextRef="#ctx0" brushRef="#br0" timeOffset="160732.03">26481 13727 550 0,'0'0'0'0,"11"3"0"0,14 1 0 16,-25-4-3-16,0 0 3 0,26 5-3 0,-3-2 3 15,-23-3-7-15,0 0 7 0,23 0-7 0,10 0 7 16,-33 0 1-16,0 0-1 0,30-3 2 0,-8 1-2 15,-22 2 9-15,0 0-9 0,17-2 10 0,-1 1-10 16,-16 1 19-16,0 0-19 0,18 0 20 0,6 0-20 16,1 0-384-16</inkml:trace>
  <inkml:trace contextRef="#ctx0" brushRef="#br0" timeOffset="161714.78">27522 13000 292 0,'0'0'0'0,"0"-9"0"0,0-10 0 15,0 19 6-15,0 0-6 0,-4-26 6 0,-4-1-6 16,8 27 15-16,0 0-15 0,-11-25 16 0,-1 8-16 16,12 17 30-16,0 0-30 0,-16-14 30 0,-2 2-30 15,18 12 35-15,0 0-35 0,-21-9 35 0,-5 6-35 0,26 3 31 16,0 0-31-16,-25 2 32 0,0 3-32 0,25-5 35 0,0 0-35 16,-26 10 35-16,-3 4-35 0,29-14 34 15,0 0-34-15,-30 21 34 0,4 10-34 0,26-31 30 0,0 0-30 16,-25 40 30-16,-1 8-30 0,26-48 25 0,0 0-25 15,-23 54 26-15,7 0-26 0,16-54 24 0,0 0-24 16,-11 46 25-16,6-16-25 0,5-30 32 0,0 0-32 0,0 19 32 16,4-7-32-16,-4-12 32 0,0 0-32 15,16 14 32-15,14 10-32 0,-30-24 36 0,0 0-36 0,35 21 36 16,-3-9-36-16,-32-12 34 0,0 0-34 0,31 10 35 16,3-1-35-16,-34-9 34 0,0 0-34 0,30 16 34 15,-9-3-34-15,-21-13 27 0,0 0-27 0,16 23 28 16,-2 10-28-16,-14-33 21 0,0 0-21 0,9 40 22 15,-4 3-22-15,-5-43 25 0,0 0-25 0,2 41 26 16,-6-3-26-16,4-38 28 0,0 0-28 0,-7 35 28 16,-2-7-28-16,9-28 24 0,0 0-24 0,-10 22 25 15,1-5-25-15,9-17 22 0,0 0-22 0,-9 13 22 16,4-6-22-16,5-7 20 0,0 0-20 0,0 0 20 16,-5 10-20-16,5-10 14 0,0 0-14 0,0 0 15 0,0 5-15 15,0-5 12-15,0 0-12 0,0 0 13 0,0 0-13 16,0 0 9-16,0 0-9 0,0 0 10 0,7 9-10 15,-7-9 8-15,0 0-8 0,0 0 9 0,3 7-9 16,-3-7 7-16,0 0-7 0,0 0 7 0,6 8-7 16,-6-8 5-16,0 0-5 0,5 14 6 0,-2 16-6 0,-3-30 4 15,0 0-4-15,2 38 5 0,-5 8-5 0,3-46 2 16,0 0-2-16,-11 49 3 0,-3 1-3 0,14-50 2 16,0 0-2-16,-14 52 2 0,0-5-2 0,14-47 0 15,0 0 0-15,-11 45 1 0,-1-7-1 0,12-38 0 0,0 0 0 16,-11 34 0-16,4-4 0 0,7-30 0 0,0 0 0 15,2 33 0-15,8 10 0 0,-10-43-1 0,0 0 1 16,15 47 0-16,4 5 0 0,-19-52-1 0,0 0 1 16,23 45 0-16,0-18 0 0,-23-27-2 0,0 0 2 15,28 26-1-15,16 4 1 0,-44-30-3 0,0 0 3 16,41 26-2-16,-17-14 2 0,-24-12-4 0,0 0 4 0,27 10-4 16,13 4 4-16,-40-14-7 0,0 0 7 0,41 14-6 15,-9-4 6-15,-32-10-7 0,0 0 7 0,39-2-7 16,19-13 7-16,-58 15-9 0,0 0 9 0,53-40-9 15,-18-34 9-15,0-1-1119 0</inkml:trace>
  <inkml:trace contextRef="#ctx0" brushRef="#br0" timeOffset="163578.84">30972 12882 292 0,'0'0'0'0,"0"0"0"0,0 0 0 0,0 0 4 16,0 0-4-16,-25 7 4 0,10-7-4 0,15 0 19 0,0 0-19 15,-18-2 20-15,2-3-20 0,16 5 44 0,0 0-44 16,-14-3 44-16,5 3-44 0,9 0 45 0,0 0-45 16,0 0 46-16,0 0-46 0,0 0 38 0,0 0-38 15,0-11 38-15,9 5-38 0,-9 6 30 0,0 0-30 16,18-9 30-16,10-7-30 0,-28 16 24 0,0 0-24 0,32-17 25 16,-4 3-25-16,-28 14 37 0,0 0-37 15,28-14 37-15,0 2-37 0,-28 12 59 0,0 0-59 0,25-8 60 16,-9 2-60-16,-16 6 48 0,0 0-48 0,9-3 49 15,-9 3-49-15,0 0 43 0,0 0-43 0,12 3 43 16,0 8-43-16,-12-11 35 0,0 0-35 0,20 19 35 16,3 7-35-16,-23-26 27 0,0 0-27 0,21 26 28 15,-5-9-28-15,-16-17 23 0,0 0-23 0,16 19 24 16,3 5-24-16,-19-24 20 0,0 0-20 0,16 26 20 16,-6-5-20-16,-10-21 13 0,0 0-13 0,9 22 13 15,0 6-13-15,-9-28 8 0,0 0-8 0,9 30 8 0,-2-1-8 16,-7-29 7-16,0 0-7 0,3 29 7 0,-3-4-7 15,0-25 7-15,0 0-7 0,-1 26 7 0,-6 3-7 16,7-29 8-16,0 0-8 0,-11 31 8 0,-3-1-8 16,14-30 10-16,0 0-10 0,-14 26 10 0,3-7-10 15,11-19 17-15,0 0-17 0,-9 19 17 0,1 3-17 16,8-22 22-16,0 0-22 0,-9 30 23 0,0 1-23 0,9-31 27 16,0 0-27-16,-5 31 27 0,3-3-27 0,2-28 24 15,0 0-24-15,0 25 24 0,5 3-24 0,-5-28 19 16,0 0-19-16,7 26 20 0,2-9-20 0,-9-17 16 15,0 0-16-15,12 14 16 0,6-3-16 0,-18-11 13 0,0 0-13 16,23 8 14-16,3 1-14 0,-26-9 10 0,0 0-10 16,29 7 10-16,-1-7-10 0,-28 0 8 0,0 0-8 15,26-7 8-15,-3-3-8 0,-23 10 6 0,0 0-6 16,20-11 6-16,-4 4-6 0,-16 7 5 0,0 0-5 0,10-5 5 16,-10 5-5-16,0 0 5 0,0 0-5 0,7-2 5 15,-7 2-5-15,0 0 5 0,0 0-5 0,-9 9 6 16,2 1-6-16,7-10 7 0,0 0-7 0,-8 18 7 15,-3 2-7-15,11-20 9 0,0 0-9 0,-12 25 9 16,-3 1-9-16,15-26 7 0,0 0-7 0,-15 24 8 16,-3-3-8-16,18-21 6 0,0 0-6 0,-14 22 7 15,1 2-7-15,13-24 5 0,0 0-5 0,-8 25 6 16,2-1-6-16,6-24 4 0,0 0-4 0,-3 17 5 16,-1 6-5-16,4-23 4 0,0 0-4 0,-1 24 5 0,1-2-5 15,0-22 4-15,0 0-4 0,1 25 4 0,1 6-4 16,-2-31 3-16,0 0-3 0,5 27 4 0,2-6-4 15,-7-21 4-15,0 0-4 0,9 17 4 0,4 3-4 16,-13-20 3-16,0 0-3 0,10 20 4 0,4-1-4 16,-14-19 3-16,0 0-3 0,14 18 3 0,-1 1-3 15,-13-19 2-15,0 0-2 0,12 20 3 0,0 1-3 16,-12-21 1-16,0 0-1 0,13 21 2 0,-1 1-2 16,-12-22 0-16,0 0 0 0,12 25 1 0,3 11-1 0,-15-36 1 15,0 0-1-15,12 38 1 0,-5-3-1 0,-7-35 2 16,0 0-2-16,2 34 2 0,-8 3-2 0,6-37 3 15,0 0-3-15,-14 34 3 0,-9-3-3 0,23-31 4 0,0 0-4 16,-31 30 4-16,-8-1-4 0,39-29 4 0,0 0-4 16,-41 28 5-16,-1-2-5 0,42-26 4 0,0 0-4 15,-41 24 5-15,3-1-5 0,38-23 4 0,0 0-4 16,-39 19 4-16,2-7-4 0,37-12 0 0,0 0 0 16,-36 3 1-16,6-10-1 0,30 7 0 0,0 0 0 0,-26-17 0 15,5-12 0-15,21 29-2 0,0 0 2 0,-20-49-1 16,3-20 1-16,-1-2-1390 0</inkml:trace>
  <inkml:trace contextRef="#ctx0" brushRef="#br0" timeOffset="164619.29">27383 13684 169 0,'0'0'0'0,"0"0"0"16,0 0 0-16,0 0 8 0,0 0-8 0,0 0 9 15,0 0-9-15,0 0 16 0,0 0-16 0,0 0 17 16,0 0-17-16,0 0 22 0,0 0-22 0,0 0 23 16,0 0-23-16,0 0 27 0,0 0-27 0,0 0 27 15,-9 15-27-15,9-15 26 0,0 0-26 0,-9 14 26 16,-2-2-26-16,11-12 28 0,0 0-28 0,-12 12 28 15,-6 5-28-15,18-17 32 0,0 0-32 0,-21 18 32 16,0 3-32-16,21-21 32 0,0 0-32 0,-18 15 33 0,4-1-33 16,14-14 30-16,0 0-30 0,-10 9 30 0,3-4-30 15,7-5 46-15,0 0-46 0,0 0 46 0,0 0-46 16,0 0 44-16,0 0-44 0,-7 0 44 0,7 0-44 16,0 0 40-16,0 0-40 0,0-9 40 0,0 2-40 15,0 7 31-15,0 0-31 0,1-5 31 0,-1 5-31 0,0 0 23 16,0 0-23-16,2-10 23 0,-2 10-23 0,0 0 14 15,0 0-14-15,0 0 14 0,0 0-14 0,0 0 7 16,0 0-7-16,0 0 7 0,0 0-7 0,0 0 2 16,0 0-2-16,0 0 2 0,0 0-2 0,0 0-712 15</inkml:trace>
  <inkml:trace contextRef="#ctx0" brushRef="#br0" timeOffset="171487.91">27875 13727 326 0,'0'0'0'0,"0"0"0"15,16 5 0-15,-16-5 28 0,0 0-28 0,12 2 29 16,-3-2-29-16,-9 0 68 0,0 0-68 0,10-2 68 15,4 0-68-15,-14 2 39 0,0 0-39 0,18-5 40 16,5-5-40-16,-23 10 43 0,0 0-43 0,23-14 43 0,2-3-43 16,-25 17 43-16,0 0-43 0,21-20 44 15,-5 1-44-15,-16 19 40 0,0 0-40 0,12-17 41 0,-3 3-41 16,-9 14 47-16,0 0-47 0,5-12 48 0,-3 4-48 16,-2 8 51-16,0 0-51 0,0-9 52 0,-2-1-52 15,2 10 47-15,0 0-47 0,-5-11 47 0,-4 1-47 16,9 10 44-16,0 0-44 0,-9-16 45 0,2-5-45 0,7 21 49 15,0 0-49-15,-5-20 49 0,-2 2-49 16,7 18 38-16,0 0-38 0,-7-14 39 0,0 1-39 0,7 13 36 16,0 0-36-16,-7-12 36 0,0-1-36 0,7 13 28 15,0 0-28-15,-6-10 29 0,6 10-29 0,0 0 24 0,0 0-24 16,-10-2 24-16,1 2-24 0,9 0 18 0,0 0-18 16,-11 4 19-16,1 4-19 0,10-8 17 0,0 0-17 15,-11 9 17-15,-1 7-17 0,12-16 14 0,0 0-14 16,-16 15 15-16,-2 8-15 0,18-23 11 0,0 0-11 15,-16 24 11-15,-1 0-11 0,17-24 10 0,0 0-10 16,-16 24 10-16,0 4-10 0,16-28 9 0,0 0-9 0,-14 31 9 16,0-3-9-16,14-28 10 0,0 0-10 0,-13 28 11 15,1 1-11-15,12-29 10 0,0 0-10 0,-12 29 10 16,-1-3-10-16,13-26 9 0,0 0-9 0,-14 30 10 16,-3 3-10-16,17-33 9 0,0 0-9 0,-14 40 10 15,7-1-10-15,7-39 9 0,0 0-9 0,-4 42 9 16,4-2-9-16,0-40 7 0,0 0-7 0,4 36 7 15,-1 4-7-15,-3-40 6 0,0 0-6 0,4 38 6 16,-1-10-6-16,-3-28 5 0,0 0-5 0,4 20 5 16,1-1-5-16,-5-19 7 0,0 0-7 0,9 14 8 0,3 0-8 15,-12-14 9-15,0 0-9 0,25 14 10 0,19 1-10 16,-44-15 16-16,0 0-16 0,51 9 17 0,-3-11-17 16,-48 2 32-16,0 0-32 0,42-15 33 0,-3-15-33 15,-39 30 24-15,0 0-24 0,37-38 24 0,-5-3-24 16,-32 41 18-16,0 0-18 0,26-43 18 0,-8 10-18 15,-18 33 9-15,0 0-9 0,12-28 10 0,-5 11-10 16,-7 17 0-16,0 0 0 0,5-12 0 0,-5 12 0 0,0 0-1525 16</inkml:trace>
  <inkml:trace contextRef="#ctx0" brushRef="#br0" timeOffset="171842.99">28310 14002 438 0,'0'0'0'0,"-1"7"0"0,-3 8 0 16,4-15 19-16,0 0-19 0,-2 18 20 0,2 3-20 16,0-21 42-16,0 0-42 0,2 20 42 0,0 3-42 15,-2-23 47-15,0 0-47 0,3 24 47 0,1 4-47 16,-4-28 31-16,0 0-31 0,7 33 32 0,4 3-32 15,-11-36 20-15,0 0-20 0,12 28 20 0,-3-8-20 16,0-1-509-16</inkml:trace>
  <inkml:trace contextRef="#ctx0" brushRef="#br0" timeOffset="172141.24">28444 13761 707 0,'0'0'0'0,"0"0"0"15,0 0 0-15,0 0-1 0,0 0 1 0,-7-1 0 16,7 1 0-16,0 0-1 0,0 0 1 0,-7-6 0 16,2-6 0-16,5 12 10 0,0 0-10 0,-7-10 10 15,0-2-10-15,7 12 25 0,0 0-25 0,-7-12 26 16,0 3-26-16,7 9 39 0,0 0-39 0,-7-5 39 15,0 1-39-15,7 4 40 0,0 0-40 0,-7-1 41 16,7 1-41-16,0 0 38 0,0 0-38 0,-11 0 38 16,11 0-38-16,0 0 32 0,0 0-32 0,0 0 32 15,0 0-32-15,0 0 26 0,0 0-26 0,0 0 26 0,0 0-26 16,0 0-786-16</inkml:trace>
  <inkml:trace contextRef="#ctx0" brushRef="#br0" timeOffset="172641.22">28621 14191 852 0,'0'0'0'0,"0"0"0"0,0 0 0 16,0 0-1-16,0 0 1 0,2 7 0 0,-2-7 0 15,0 0 1-15,0 0-1 0,3 8 1 0,-3 3-1 16,0-11 14-16,0 0-14 0,0 22 14 0,-2 16-14 15,2-38 23-15,0 0-23 0,-3 47 24 0,-1 10-24 16,4-57 27-16,0 0-27 0,-5 59 27 0,-4-4-27 0,9-55 20 16,0 0-20-16,-10 50 21 0,-3-1-21 15,13-49 13-15,0 0-13 0,-12 43 13 0,0-5-13 0,-1 0-727 16</inkml:trace>
  <inkml:trace contextRef="#ctx0" brushRef="#br0" timeOffset="174058.85">28938 13443 135 0,'0'0'0'0,"0"0"0"0,0 0 0 16,0 0 18-16,0 0-18 0,0 9 18 0,0-9-18 15,0 0 18-15,0 0-18 0,0 0 18 0,0 12-18 16,0-12 48-16,0 0-48 0,0 7 49 0,2 5-49 16,-2-12 67-16,0 0-67 0,0 17 67 0,-2 0-67 15,2-17 51-15,0 0-51 0,-1 21 52 0,2-2-52 16,-1-19 47-16,0 0-47 0,2 23 48 0,0 6-48 0,-2-29 37 16,0 0-37-16,0 30 38 0,0-3-38 0,0-27 29 15,0 0-29-15,2 31 29 0,-1 6-29 0,-1-37 21 16,0 0-21-16,4 38 22 0,-1-2-22 0,-3-36 21 0,0 0-21 15,4 43 22-15,1 6-22 0,-5-49 17 0,0 0-17 16,9 52 17-16,-2-2-17 0,-7-50 16 0,0 0-16 16,9 45 17-16,-2 2-17 0,-7-47 16 0,0 0-16 15,4 39 16-15,-4 1-16 0,0-40 22 0,0 0-22 16,0 42 23-16,1 1-23 0,-1-43 23 0,0 0-23 0,0 49 24 16,-1 6-24-16,1-55 22 0,0 0-22 0,-2 55 22 15,0-3-22-15,2-52 18 0,0 0-18 0,-2 49 18 16,1-10-18-16,1-39 15 0,0 0-15 0,-2 35 16 15,0-7-16-15,2-28 13 0,0 0-13 0,0 27 13 16,4 5-13-16,-4-32 9 0,0 0-9 0,3 29 10 16,1-5-10-16,-4-24 9 0,0 0-9 0,3 19 9 15,2-1-9-15,-5-18 7 0,0 0-7 0,6 10 7 16,-3-1-7-16,-3-9 8 0,0 0-8 0,0 0 9 16,0 0-9-16,0 0 5 0,0 0-5 0,11-12 6 0,-4-13-6 15,0-1-887-15</inkml:trace>
  <inkml:trace contextRef="#ctx0" brushRef="#br0" timeOffset="174754.09">28972 13500 572 0,'0'0'0'0,"0"0"0"15,-7-12 0-15,7 12 16 0,0 0-16 0,-4-7 17 16,6 2-17-16,-2 5 36 0,0 0-36 0,4-11 36 16,-1 1-36-16,-3 10 34 0,0 0-34 0,0-9 34 15,0 3-34-15,0 6 24 0,0 0-24 0,2-7 24 0,1-2-24 16,-3 9 17-16,0 0-17 0,6-9 18 0,3-3-18 15,-9 12 18-15,0 0-18 0,12-10 19 0,2-2-19 16,-14 12 26-16,0 0-26 0,18-12 27 0,-1 3-27 16,-17 9 41-16,0 0-41 0,16-5 41 0,-4 1-41 15,-12 4 39-15,0 0-39 0,11-1 40 0,-4 1-40 16,-7 0 37-16,0 0-37 0,7 1 38 0,2 3-38 16,-9-4 35-16,0 0-35 0,14 8 35 0,4 10-35 15,-18-18 33-15,0 0-33 0,19 22 34 0,-1 4-34 0,-18-26 36 16,0 0-36-16,12 35 36 0,-5 6-36 0,-7-41 31 15,0 0-31-15,2 45 32 0,-2-1-32 0,0-44 26 0,0 0-26 16,-2 39 27-16,-3-2-27 0,5-37 22 0,0 0-22 16,-11 36 23-16,-5-7-23 0,16-29 12 0,0 0-12 15,-21 32 13-15,-5-6-13 0,26-26 10 0,0 0-10 16,-27 24 10-16,4 2-10 0,23-26 7 0,0 0-7 0,-21 22 8 16,0-4-8-16,21-18 7 0,0 0-7 0,-21 17 7 15,0-2-7-15,21-15 7 0,0 0-7 0,-18 13 7 16,-1-8-7-16,19-5 7 0,0 0-7 0,-16 0 8 15,5-4-8-15,11 4 5 0,0 0-5 0,-5-8 5 16,1-4-5-16,4 12 2 0,0 0-2 0,-1-13 3 16,2 5-3-16,-1 8 0 0,0 0 0 0,6-9 1 15,1 6-1-15,0-4-1173 0</inkml:trace>
  <inkml:trace contextRef="#ctx0" brushRef="#br0" timeOffset="175113.83">29325 14120 539 0,'0'0'0'16,"0"0"0"-16,7 0 0 0,-7 0 15 0,0 0-15 15,0 0 15-15,0 0-15 0,0 0 30 0,0 0-30 16,3 10 31-16,-1-1-31 0,-2-9 28 0,0 0-28 16,2 12 28-16,-2 5-28 0,0-17 20 0,0 0-20 0,0 19 20 15,3 2-20-15,-3-21 15 0,0 0-15 0,2 21 16 16,0-2-16-16,-2-19 14 0,0 0-14 0,3 15 15 15,1-6-15-15,-4-9 13 0,0 0-13 0,0 0 13 16,7 9-13-16,-7-9 10 0,0 0-10 0,7 3 10 16,9 1-10-16,0 1-564 0</inkml:trace>
  <inkml:trace contextRef="#ctx0" brushRef="#br0" timeOffset="175444.21">29388 13843 427 0,'0'0'0'0,"0"0"0"0,0-7 0 0,0 7 0 16,0 0 0-16,0 0 0 0,0 0 0 0,0 0-1 15,0 0 1-15,0 0 0 0,0 0 0 0,0 0 3 16,0 0-3-16,0 0 4 0,0 0-4 0,0 0 15 0,0 0-15 16,0 0 16-16,-7 10-16 0,7-10 44 0,0 0-44 15,0 0 45-15,-10 5-45 0,10-5 80 0,0 0-80 16,0 0 81-16,-8-3-81 0,8 3 102 0,0 0-102 16,0 0 102-16,-12-12-102 0,12 12 85 0,0 0-85 15,-9-7 85-15,-3 5-85 0,12 2 75 0,0 0-75 0,-16 2 75 16,-5 8-75-16,0-3-869 0</inkml:trace>
  <inkml:trace contextRef="#ctx0" brushRef="#br0" timeOffset="180937.09">30415 13711 382 0,'0'0'0'0,"0"0"0"0,-7 11 0 0,7-11 29 15,0 0-29-15,-4 8 29 0,4-8-29 0,0 0 47 0,0 0-47 16,0 0 48-16,0 0-48 0,0 0 39 0,0 0-39 16,0 0 40-16,-7 4-40 0,7-4 28 0,0 0-28 15,0 0 28-15,-7-16-28 0,7 16 38 0,0 0-38 16,-3-12 38-16,-1 2-38 0,4 10 42 0,0 0-42 16,-5-11 42-16,-4-4-42 0,9 15 38 0,0 0-38 0,-11-16 39 15,1 4-39-15,10 12 37 0,0 0-37 0,-9-7 37 16,2 5-37-16,7 2 44 0,0 0-44 0,-9 2 44 15,-5 3-44-15,14-5 45 0,0 0-45 0,-14 11 46 16,1 2-46-16,13-13 34 0,0 0-34 0,-15 18 35 16,-3-3-35-16,18-15 25 0,0 0-25 0,-18 21 26 15,2-2-26-15,16-19 19 0,0 0-19 0,-14 21 20 16,4 1-20-16,10-22 11 0,0 0-11 0,-11 26 12 16,-1 11-12-16,12-37 10 0,0 0-10 0,-16 45 10 15,2 7-10-15,14-52 7 0,0 0-7 0,-11 53 8 16,4-6-8-16,7-47 6 0,0 0-6 0,-3 33 6 0,3-16-6 15,0-17 3-15,0 0-3 0,10 11 3 0,11-3-3 16,-21-8 2-16,0 0-2 0,32 5 2 0,9-8-2 16,-41 3 3-16,0 0-3 0,44-14 3 0,-4-14-3 15,-40 28 4-15,0 0-4 0,37-36 4 0,-5-12-4 16,-32 48 4-16,0 0-4 0,30-54 5 0,-2-1-5 16,-28 55 5-16,0 0-5 0,25-54 6 0,-7 6-6 15,-18 48 11-15,0 0-11 0,12-52 12 0,-7-6-12 0,-5 58 18 16,0 0-18-16,0-62 18 0,-3-7-18 0,3 69 23 15,0 0-23-15,-5-69 24 0,-4 10-24 0,9 59 27 16,0 0-27-16,-11-49 27 0,1 13-27 0,10 36 29 0,0 0-29 16,-11-26 30-16,-1 9-30 0,12 17 30 15,0 0-30-15,-13-12 31 0,6 5-31 0,7 7 28 0,0 0-28 16,0 0 29-16,-10-11-29 0,10 11 20 0,0 0-20 16,0 0 20-16,-6-8-20 0,6 8 18 0,0 0-18 0,0 0 18 15,0 0-18-15,0 0 17 0,0 0-17 0,-3 19 17 16,5 9-17-16,-2-28 16 0,0 0-16 0,1 45 17 15,1 15-17-15,-2-60 12 0,0 0-12 0,2 74 13 16,3 15-13-16,-5-89 11 0,0 0-11 0,11 91 11 16,6-6-11-16,-17-85 7 0,0 0-7 0,22 76 7 15,0 6-7-15,-22-82 3 0,0 0-3 0,25 74 4 16,-2-18-4-16,-23-56 1 0,0 0-1 0,18 36 1 16,-8-17-1-16,-10-19-1 0,0 0 1 0,16-4 0 15,19-30 0-15,1-1-1427 0</inkml:trace>
  <inkml:trace contextRef="#ctx0" brushRef="#br0" timeOffset="181405.24">30893 13864 561 0,'0'0'0'0,"0"0"0"15,0 0 0-15,0 0 12 0,0 0-12 0,-11 1 13 16,4 6-13-16,7-7 27 0,0 0-27 0,-5 7 28 0,5-7-28 15,0 0 25-15,0 0-25 0,-5 17 26 0,1 8-26 16,4-25 19-16,0 0-19 0,-2 31 19 0,0 3-19 16,2-34 14-16,0 0-14 0,-1 38 15 0,1 4-15 15,0-42 11-15,0 0-11 0,1 42 11 0,3-8-11 16,-4-34 7-16,0 0-7 0,4 31 7 0,1 2-7 16,0 0-537-16</inkml:trace>
  <inkml:trace contextRef="#ctx0" brushRef="#br0" timeOffset="181704.97">30822 13720 651 0,'0'0'0'0,"0"0"0"16,-3-11 0-16,3 11-3 0,0 0 3 0,-2-12-3 16,2-3 3-16,0 15-9 0,0 0 9 0,-2-19-9 15,-1 3 9-15,3 16 1 0,0 0-1 0,-4-12 1 16,4 12-1-16,0 0 16 0,0 0-16 0,-5-7 16 16,5 7-16-16,0 0 49 0,0 0-49 0,-14 5 49 15,3-1-49-15,11-4 61 0,0 0-61 0,-10 5 62 16,1 7-62-16,9-12 46 0,0 0-46 0,-7 16 47 15,5-1-47-15,0 1-672 0</inkml:trace>
  <inkml:trace contextRef="#ctx0" brushRef="#br0" timeOffset="182717.24">29767 14071 662 0,'0'0'0'0,"0"0"0"0,4 11 0 16,-4-11 3-16,0 0-3 0,0 0 3 0,7 0-3 15,-7 0 5-15,0 0-5 0,0 0 5 0,0 0-5 0,0 0 21 16,0 0-21-16,0 0 21 0,7 0-21 0,-7 0 40 16,0 0-40-16,2 6 40 0,0 5-40 0,-2-11 57 15,0 0-57-15,0 19 57 0,-4 14-57 0,4-33 59 16,0 0-59-16,-3 40 60 0,4 5-60 0,-1-45 51 0,0 0-51 16,0 52 52-16,-3-1-52 0,3-51 43 0,0 0-43 15,-4 56 44-15,1-6-44 0,3-50 29 0,0 0-29 16,-2 40 30-16,2-19-30 0,0-21 15 0,0 0-15 0,0 0 16 15,-11-30-16-15,-1 1-925 0</inkml:trace>
  <inkml:trace contextRef="#ctx0" brushRef="#br0" timeOffset="191784.15">28058 12993 135 0,'0'0'0'0,"0"0"0"0,0 0 0 0,0 0 7 16,0 0-7-16,0 0 8 0,0 0-8 0,0 0 15 15,0 0-15-15,0 0 15 0,0 0-15 0,0 0 25 16,0 0-25-16,0 0 26 0,-17-10-26 0,17 10 41 0,0 0-41 16,0 0 42-16,-8 0-42 0,8 0 27 0,0 0-27 15,0 0 28-15,0 0-28 0,0 0 26 0,0 0-26 16,0 0 27-16,-7-4-27 0,7 4 28 0,0 0-28 15,0 0 28-15,0 0-28 0,0 0 37 0,0 0-37 0,0 0 37 16,-7-2-37-16,7 2 42 0,0 0-42 0,0 0 43 16,0 0-43-16,0 0 39 0,0 0-39 0,-10 0 39 15,3 0-39-15,7 0 34 0,0 0-34 0,-9 0 34 16,-2 0-34-16,11 0 30 0,0 0-30 0,-10 0 30 16,1 2-30-16,9-2 20 0,0 0-20 0,-9 4 20 15,0-1-20-15,9-3 12 0,0 0-12 0,-10 2 13 16,-3 0-13-16,13-2 7 0,0 0-7 0,-14 1 8 15,-7 1-8-15,21-2 4 0,0 0-4 0,-25 2 4 16,-1-2-4-16,26 0 2 0,0 0-2 0,-25 2 3 16,1 4-3-16,24-6 5 0,0 0-5 0,-27 9 6 15,-5 1-6-15,32-10 8 0,0 0-8 0,-31 13 9 0,2 4-9 16,29-17 11-16,0 0-11 0,-21 14 11 0,4-2-11 16,17-12 15-16,0 0-15 0,-15 8 15 0,8-2-15 15,7-6 14-15,0 0-14 0,0 0 14 0,-5 8-14 16,5-8 14-16,0 0-14 0,0 0 15 0,0 0-15 15,0 0 15-15,0 0-15 0,0 0 15 0,-7 4-15 16,7-4 11-16,0 0-11 0,0 0 12 0,0 0-12 0,0 0 10 16,0 0-10-16,0 0 11 0,0 0-11 0,0 0 7 15,0 0-7-15,0 0 7 0,2 8-7 0,-2-8 4 16,0 0-4-16,0 9 4 0,0 3-4 0,0-12 2 0,0 0-2 16,0 16 3-16,0 3-3 0,0-19 0 0,0 0 0 15,0 21 1-15,0-4-1 0,0-17 0 0,0 0 0 16,0 15 0-16,0 3 0 0,0-18 0 0,0 0 0 15,-2 19 0-15,-1-5 0 0,3-14-1 0,0 0 1 16,-6 17 0-16,-3 2 0 0,9-19-1 0,0 0 1 0,-7 17 0 16,4 1 0-16,3-18 0 0,0 0 0 0,-2 13 0 15,-1 3 0-15,3-16 0 0,0 0 0 0,-4 19 0 16,0 0 0-16,4-19 0 0,0 0 0 0,-3 21 0 16,-1 0 0-16,4-21-1 0,0 0 1 0,-1 24-1 15,-1 9 1-15,2-33-2 0,0 0 2 0,0 29-2 16,2-12 2-16,-2-17-4 0,0 0 4 0,3 18-3 15,-1-1 3-15,-2-17-5 0,0 0 5 0,2 21-4 16,1 1 4-16,-3-22-3 0,0 0 3 0,4 25-3 16,-2-6 3-16,-2-19-3 0,0 0 3 0,1 20-2 15,1 1 2-15,-2-21-2 0,0 0 2 0,2 24-1 0,-2 9 1 16,0-33-2-16,0 0 2 0,-2 33-1 0,-1-2 1 16,3-31-2-16,0 0 2 0,-2 28-1 0,0-2 1 15,2-26-2-15,0 0 2 0,-2 31-1 0,2 5 1 16,0-36-2-16,0 0 2 0,2 32-2 0,-2-12 2 15,0-20-2-15,0 0 2 0,0 21-2 0,0 0 2 16,0-21-3-16,0 0 3 0,0 28-2 0,-2-8 2 0,2-20-3 16,0 0 3-16,-3 19-2 0,1 2 2 0,2-21-3 15,0 0 3-15,-2 19-3 0,-1-2 3 0,3-17-3 16,0 0 3-16,-2 20-3 0,2 9 3 0,0-29-3 16,0 0 3-16,0 26-2 0,0-7 2 0,0-19-3 15,0 0 3-15,0 17-2 0,0 7 2 0,0-24-2 0,0 0 2 16,0 26-2-16,0 0 2 0,0-26-2 0,0 0 2 15,0 19-2-15,0-5 2 0,0-14-2 0,0 0 2 16,0 9-2-16,0 0 2 0,0-9-4 0,0 0 4 0,0 6-4 16,0-6 4-16,0 0-6 0,0 0 6 0,2 7-6 15,-2-7 6-15,0 0-7 0,0 0 7 0,5 7-6 16,-5-7 6-16,0 0-8 0,0 0 8 0,2 12-7 16,-2-12 7-16,0 0-5 0,0 0 5 0,5 11-5 15,-5-11 5-15,0 0-3 0,0 0 3 0,2 10-3 16,-2-10 3-16,0 0-1 0,0 0 1 0,9 9-1 15,-1-7 1-15,-8-2-1 0,0 0 1 0,13 1 0 16,4-1 0-16,-17 0 0 0,0 0 0 0,22-1 0 16,0-1 0-16,-22 2 0 0,0 0 0 0,29-4 0 15,1-3 0-15,-30 7 0 0,0 0 0 0,26-8 1 16,-8 1-1-16,-18 7 1 0,0 0-1 0,12-2 2 0,-1 2-2 16,-11 0 2-16,0 0-2 0,10 0 2 0,-1-2-2 15,-9 2 5-15,0 0-5 0,9 0 5 0,3 4-5 16,-12-4 5-16,0 0-5 0,14 5 5 0,4 2-5 15,-18-7 7-15,0 0-7 0,18 7 7 0,-4-4-7 16,-14-3 6-16,0 0-6 0,16 2 6 0,5-2-6 16,-21 0 2-16,0 0-2 0,23-2 3 0,-4 2-3 0,-19 0 1 15,0 0-1-15,16-1 2 0,0-3-2 0,-16 4 1 16,0 0-1-16,12-3 2 0,-5 1-2 0,-7 2 1 16,0 0-1-16,0 0 2 0,0 0-2 0,0 0 2 15,0 0-2-15,9-2 2 0,-9 2-2 0,0 0 3 0,0 0-3 16,7 0 3-16,-7 0-3 0,0 0 4 0,0 0-4 15,9 0 4-15,-2 0-4 0,-7 0 4 0,0 0-4 16,9-1 5-16,0 1-5 0,-9 0 5 0,0 0-5 16,10-2 5-16,4-3-5 0,-14 5 4 0,0 0-4 0,15-6 5 15,-5 3-5-15,-10 3 4 0,0 0-4 0,7-2 4 16,0 1-4-16,-7 1 2 0,0 0-2 16,7-4 3-16,0 2-3 0,-7 2 2 0,0 0-2 0,7 0 2 15,-7 0-2-15,0 0 2 0,0 0-2 0,9-1 2 16,-9 1-2-16,0 0 1 0,0 0-1 0,0 0 2 15,11 0-2-15,-11 0 0 0,0 0 0 0,7 0 1 16,-2 0-1-16,-5 0 0 0,0 0 0 0,7 0 0 16,-7 0 0-16,0 0 0 0,0 0 0 0,11 0 0 15,-4 0 0-15,-7 0-1 0,0 0 1 0,0 0-1 16,9 5 1-16,-9-5-2 0,0 0 2 0,0 0-1 0,8 5 1 16,-8-5-2-16,0 0 2 0,8 2-1 0,-8-2 1 15,0 0-1-15,0 0 1 0,10 3 0 0,-10-3 0 16,0 0 0-16,0 0 0 0,0 0 0 0,0 0 0 15,0 0 1-15,0 0-1 0,9 4 2 0,-9-4-2 16,0 0 2-16,0 0-2 0,11 5 3 0,-11-5-3 16,0 0 4-16,0 0-4 0,10 5 4 0,-10-5-4 15,0 0 4-15,0 0-4 0,12 3 4 0,-5-1-4 0,-7-2 2 16,0 0-2-16,8 4 3 0,0-1-3 0,-8-3 1 16,0 0-1-16,11 4 1 0,0-1-1 15,-11-3 0-15,0 0 0 0,10 2 0 0,1 0 0 0,-11-2-4 16,0 0 4-16,10 1-4 0,3-1 4 0,-13 0-10 0,0 0 10 15,14-1-9-15,-2-1 9 0,-12 2-13 0,0 0 13 16,12-2-13-16,1-1 13 0,-13 3-10 0,0 0 10 16,9-2-9-16,-9 2 9 0,0 0-8 0,0 0 8 15,10 0-7-15,-5-2 7 0,-5 2-3 0,0 0 3 16,0 0-2-16,9-3 2 0,-9 3-1 0,0 0 1 0,0 0 0 16,4-7 0-16,-4 7 0 0,0 0 0 0,0 0 0 15,3-12 0-15,-3 12 1 0,0 0-1 0,2-9 1 16,2-1-1-16,-4 10 1 0,0 0-1 0,1-13 1 15,-1-2-1-15,0 15 2 0,0 0-2 0,0-16 2 16,2 4-2-16,-2 12 2 0,0 0-2 0,0-8 2 16,0 8-2-16,0 0 2 0,0 0-2 0,2-9 3 15,-2 9-3-15,0 0 2 0,0 0-2 0,0 0 3 16,0 0-3-16,0 0 2 0,0 0-2 0,7-5 2 16,-7 5-2-16,0 0 1 0,0 0-1 0,0 0 2 0,0 0-2 15,0 0 0-15,0 0 0 0,5-7 0 0,-5 7 0 16,0 0 0-16,0 0 0 0,0 0 0 0,0 0 0 15,0 0-1-15,0 0 1 0,0 0 0 0,0 0 0 16,0 0-1-16,0 0 1 0,0 0 0 0,7-5 0 16,-7 5-1-16,0 0 1 0,0 0 0 0,0 0 0 15,0 0-1-15,0 0 1 0,0 0 0 0,7 0 0 0,-7 0-1 16,0 0 1-16,0 0 0 0,0 0 0 0,0 0 0 16,0 0 0-16,0 7 0 0,0-7 0 0,0 0 0 15,0 0 0-15,0 8 0 0,0-8 0 0,0 0 0 0,0 0 0 16,0 0 0-16,0 0 0 0,0 0 1 0,0 0-1 15,0 0 2-15,0 0-2 0,0 0 3 0,0 0-3 16,0 0 3-16,7-8-3 0,-7 8 4 16,0 0-4-16,0 0 5 0,4-11-5 0,-4 11 5 0,0 0-5 15,0 0 6-15,4-12-6 0,-4 12 3 0,0 0-3 0,0 0 3 16,0-9-3-16,0 9 1 0,0 0-1 0,0 0 1 16,0 0-1-16,0 0 0 0,0 0 0 0,0 0 0 15,0 0 0-15,0 0 0 0,0 0 0 0,0 0 0 16,0-7 0-16,0 7 0 0,0 0 0 0,0 0 0 15,0 0 0-15,0 0 0 0,0 0 0 0,0 0 1 16,7 2-1-16,-7-2 1 0,0 0-1 0,0 0 1 16,0 0-1-16,0 0 1 0,0 0-1 0,0 0 2 15,7-7-2-15,-7 7 1 0,0 0-1 0,0 0 1 16,0 0-1-16,0 0 1 0,0 0-1 0,0 0 1 16,7 0-1-16,-7 0 0 0,0 0 0 0,0 0 1 0,0 0-1 15,0 0 0-15,0 0 0 0,0 0 1 0,7-5-1 16,-7 5 0-16,0 0 0 0,0 0 1 0,0 0-1 15,0 0 0-15,0 0 0 0,0 0 0 0,3-7 0 16,-3 7 0-16,0 0 0 0,0 0 0 0,0 0 0 16,0 0 0-16,0 0 0 0,0 0 0 0,4-7 0 15,-4 7 0-15,0 0 0 0,0 0 0 0,0 0 0 16,0 0-1-16,0 0 1 0,0 0 0 0,0 0 0 0,0 0-1 16,0 0 1-16,0 0 0 0,7 4 0 15,-7-4-1-15,0 0 1 0,0 0 0 0,3-5 0 0,-3 5-1 0,0 0 1 16,4-7 0-16,-1-6 0 0,-3 13-1 0,0 0 1 15,4-13 0-15,-1-1 0 0,-3 14 0 0,0 0 0 16,4-12 0-16,0 1 0 0,-4 11 0 0,0 0 0 16,3-10 0-16,1 0 0 0,-4 10 0 0,0 0 0 15,3-13 0-15,1-2 0 0,-4 15 0 0,0 0 0 16,5-19 1-16,4-2-1 0,-9 21 1 0,0 0-1 0,7-22 1 16,-2-4-1-16,-5 26 2 0,0 0-2 0,5-28 3 15,1 4-3-15,-6 24 5 0,0 0-5 0,1-28 6 16,-2-1-6-16,1 29 6 0,0 0-6 0,-4-32 7 15,1 10-7-15,3 22 9 0,0 0-9 0,-2-19 9 16,-2-5-9-16,4 24 10 0,0 0-10 0,0-25 11 16,4-6-11-16,-4 31 10 0,0 0-10 0,7-27 11 15,4-5-11-15,-11 32 15 0,0 0-15 0,10-31 16 16,1-3-16-16,-11 34 18 0,0 0-18 0,10-38 19 16,1-9-19-16,-11 47 18 0,0 0-18 0,9-47 18 15,-6 4-18-15,-3 43 20 0,0 0-20 0,0-40 20 16,-2 11-20-16,2 29 19 0,0 0-19 0,-5-23 20 0,-4 9-20 15,9 14 16-15,0 0-16 0,-9-15 16 0,2 1-16 16,7 14 16-16,0 0-16 0,-3-12 16 0,1 5-16 16,2 7 15-16,0 0-15 0,-2-11 16 0,1-1-16 15,1 12 13-15,0 0-13 0,-2-12 14 0,2 2-14 16,0 10 10-16,0 0-10 0,2-9 11 0,1-3-11 16,-3 12 8-16,0 0-8 0,2-17 9 0,-4-2-9 0,2 19 5 15,0 0-5-15,-5-19 5 0,-6-4-5 0,11 23 3 16,0 0-3-16,-10-19 3 0,-1 5-3 0,11 14 1 15,0 0-1-15,-10-8 2 0,-1 2-2 0,11 6 1 0,0 0-1 16,-11-3 1-16,1 0-1 0,10 3 0 0,0 0 0 16,-11-6 0-16,1-1 0 0,10 7 0 0,0 0 0 15,-9-6 1-15,0-5-1 0,9 11 0 0,0 0 0 16,-7-12 0-16,0-2 0 0,7 14 0 0,0 0 0 0,-7-12 0 16,-2 2 0-16,9 10-1 0,0 0 1 0,-12-9 0 15,-2 4 0-15,14 5-1 0,0 0 1 0,-13-5-1 16,3-2 1-16,10 7-1 0,0 0 1 0,-11-2 0 15,-1 5 0-15,12-3 0 0,0 0 0 0,-18 7 0 16,-3-1 0-16,21-6 0 0,0 0 0 0,-25 3 0 16,-1-3 0-16,26 0 0 0,0 0 0 0,-29-2 1 15,1-1-1-15,28 3 0 0,0 0 0 0,-26-5 0 16,1-4 0-16,25 9 0 0,0 0 0 0,-28-10 0 16,-6-1 0-16,34 11 0 0,0 0 0 0,-30-10 0 15,2 1 0-15,28 9 0 0,0 0 0 0,-26-5 0 0,-1 5 0 16,27 0 0-16,0 0 0 0,-26 5 0 0,-2 7 0 15,28-12 0-15,0 0 0 0,-32 19 1 0,0 6-1 16,32-25 0-16,0 0 0 0,-30 26 1 0,2-6-1 16,28-20 1-16,0 0-1 0,-28 18 2 0,3-8-2 15,25-10 1-15,0 0-1 0,-14-10 2 0,12-27-2 16,2 37 0-16,0 0 0 0,-2-46 1 0,-8-10-1 16,-1 1-1147-16</inkml:trace>
  <inkml:trace contextRef="#ctx0" brushRef="#br0" timeOffset="-113918.47">25269 2030 91 0,'0'0'0'0,"0"0"0"0,0 0 0 0,0 0 1 0,0 0-1 16,0 0 2-16,0 19-2 0,0-19 18 0,0 0-18 15,0 0 18-15,0 0-18 0,0 0 24 0,0 0-24 16,0 0 25-16,0 0-25 0,0 0 25 0,0 0-25 0,0 0 25 16,6 9-25-16,-6-9 20 0,0 0-20 0,0 0 21 15,5 7-21-15,-5-7 18 0,0 0-18 0,4 5 19 16,-1 3-19-16,-3-8 17 0,0 0-17 0,0 16 18 16,0 0-18-16,0-16 21 0,0 0-21 0,0 17 21 15,4 5-21-15,-4-22 27 0,0 0-27 0,3 25 27 16,1-8-27-16,-4-17 32 0,0 0-32 0,3 15 33 15,1 6-33-15,-4-21 36 0,0 0-36 0,3 24 36 16,1 1-36-16,-4-25 38 0,0 0-38 0,3 24 38 16,1-3-38-16,-4-21 39 0,0 0-39 0,5 19 40 15,0-2-40-15,-5-17 36 0,0 0-36 0,4 16 37 0,-6 3-37 16,2-19 32-16,0 0-32 0,-2 17 32 0,2 7-32 16,0-24 24-16,0 0-24 0,2 24 24 0,-4 8-24 15,2-32 18-15,0 0-18 0,-3 32 19 0,1 1-19 16,2-33 11-16,0 0-11 0,2 31 12 0,1-1-12 15,-3-30 7-15,0 0-7 0,4 28 7 0,-1-1-7 16,-3-27 6-16,0 0-6 0,2 24 6 0,-2 1-6 16,0-25 8-16,0 0-8 0,2 24 9 0,3 5-9 0,-5-29 10 15,0 0-10-15,4 28 11 0,-6-4-11 0,2-24 14 16,0 0-14-16,-2 30 14 0,1 4-14 0,1-34 17 16,0 0-17-16,-2 37 18 0,4-1-18 0,-2-36 19 15,0 0-19-15,1 36 20 0,1-3-20 0,-2-33 21 0,0 0-21 16,2 33 22-16,0-2-22 0,-2-31 22 0,0 0-22 15,3 30 23-15,2-3-23 0,-5-27 16 0,0 0-16 16,0 25 17-16,-3-1-17 0,3-24 14 0,0 0-14 0,-4 26 14 16,1-4-14-16,3-22 10 0,0 0-10 0,-2 24 11 15,-1-3-11-15,3-21 8 0,0 0-8 0,-4 24 8 16,2 9-8-16,2-33 6 0,0 0-6 0,0 35 6 16,-2-2-6-16,2-33 5 0,0 0-5 0,-1 28 5 15,-1 4-5-15,2-32 4 0,0 0-4 0,-2 37 4 16,0-8-4-16,2-29 4 0,0 0-4 0,-1 33 5 15,-1 3-5-15,2-36 4 0,0 0-4 0,-2 40 5 16,0-3-5-16,2-37 5 0,0 0-5 0,0 39 6 16,4 6-6-16,-4-45 4 0,0 0-4 0,5 44 5 15,-1-8-5-15,-4-36 4 0,0 0-4 0,1 36 4 16,3-3-4-16,-4-33 4 0,0 0-4 0,5 30 5 0,4-3-5 16,-9-27 4-16,0 0-4 0,9 19 4 0,-6-1-4 15,-3-18 2-15,0 0-2 0,2 8 3 0,-2-8-3 16,0 0 2-16,0 0-2 0,0 0 2 0,4-24-2 15,-1 0-1012-15</inkml:trace>
  <inkml:trace contextRef="#ctx0" brushRef="#br0" timeOffset="-113157.2">25298 2025 259 0,'0'0'0'0,"0"0"0"0,-6 8 0 15,6-8 28-15,0 0-28 0,-1 7 28 0,1-7-28 0,0 0 46 16,0 0-46-16,-2 9 46 0,-5 0-46 0,7-9 32 16,0 0-32-16,-9 7 33 0,2 1-33 0,7-8 29 15,0 0-29-15,-9 5 30 0,0 11-30 0,9-16 23 0,0 0-23 16,-12 19 24-16,-4 7-24 0,16-26 18 0,0 0-18 15,-19 31 18-15,-2-3-18 0,21-28 15 0,0 0-15 16,-22 24 16-16,3-3-16 0,19-21 16 0,0 0-16 16,-16 12 17-16,7-9-17 0,9-3 20 0,0 0-20 15,0 0 21-15,0 0-21 0,0 0 24 0,0 0-24 0,0-7 25 16,6-5-25-16,-6 12 25 0,0 0-25 0,10-29 26 16,8-20-26-16,-18 49 33 0,0 0-33 0,19-48 33 15,1 8-33-15,-20 40 39 0,0 0-39 0,19-33 40 16,0 6-40-16,-19 27 34 0,0 0-34 0,18-21 35 15,0 2-35-15,-18 19 25 0,0 0-25 0,16-16 26 16,-1 8-26-16,-15 8 20 0,0 0-20 0,13-9 20 16,-4 5-20-16,-9 4 13 0,0 0-13 0,10-3 14 15,6 6-14-15,-16-3 11 0,0 0-11 0,19 16 12 16,-6 13-12-16,-13-29 12 0,0 0-12 0,10 44 12 0,-3 4-12 16,-7-48 11-16,0 0-11 0,11 52 11 0,0-3-11 15,-11-49 12-15,0 0-12 0,15 45 12 0,5-13-12 16,-20-32 17-16,0 0-17 0,26 32 17 0,1-8-17 15,1-3-899-15</inkml:trace>
  <inkml:trace contextRef="#ctx0" brushRef="#br0" timeOffset="-111336.39">24918 3842 102 0,'0'0'0'0,"0"0"0"0,4 14 0 0,-4-14 30 15,0 0-30-15,4 12 31 0,1-2-31 0,-5-10 75 16,0 0-75-16,9 5 75 0,-4 2-75 0,-5-7 65 0,0 0-65 16,9 2 65-16,3 5-65 0,-12-7 50 0,0 0-50 15,23 9 50-15,9 3-50 0,-32-12 38 0,0 0-38 16,35 8 38-16,-1-1-38 0,-34-7 25 0,0 0-25 16,37 4 26-16,10-4-26 0,-47 0 24 0,0 0-24 0,43 0 24 15,-12 0-24-15,-31 0 31 0,0 0-31 0,32 1 31 16,12 6-31-16,-44-7 29 0,0 0-29 0,46 6 29 15,0 4-29-15,-46-10 25 0,0 0-25 0,49 9 26 16,8-1-26-16,-57-8 20 0,0 0-20 0,56 7 20 16,1-2-20-16,-57-5 16 0,0 0-16 0,51 7 16 15,-4-1-16-15,-47-6 13 0,0 0-13 0,48 3 14 16,3 2-14-16,-51-5 11 0,0 0-11 0,57 7 12 16,4-3-12-16,-61-4 5 0,0 0-5 0,60 8 6 15,-3 8-6-15,-57-16 2 0,0 0-2 0,53 17 2 0,-7-1-2 16,-46-16 1-16,0 0-1 0,45 15 1 0,7 3-1 15,-52-18 0-15,0 0 0 0,56 19 0 0,6 1 0 16,-62-20 0-16,0 0 0 0,67 16 0 0,2-4 0 16,-69-12 0-16,0 0 0 0,65 12 0 0,-5-3 0 15,-60-9-1-15,0 0 1 0,65 3 0 0,11-3 0 16,-76 0 0-16,0 0 0 0,78-3 0 0,4 3 0 16,-82 0 0-16,0 0 0 0,82 0 1 0,-3-7-1 15,-79 7 3-15,0 0-3 0,83-5 3 0,14 1-3 16,-97 4 6-16,0 0-6 0,93 0 6 0,-12 4-6 0,-81-4 12 15,0 0-12-15,82 0 12 0,2-4-12 16,-84 4 16-16,0 0-16 0,88-3 17 0,2 3-17 0,-90 0 19 0,0 0-19 16,89-2 20-16,-6-1-20 0,-83 3 19 0,0 0-19 15,86-7 19-15,7 5-19 0,-93 2 16 0,0 0-16 16,90-4 17-16,-3 4-17 0,-87 0 12 0,0 0-12 16,83-3 12-16,-4 3-12 0,-79 0 9 0,0 0-9 15,83 0 10-15,5 3-10 0,-88-3 7 0,0 0-7 0,85 4 7 16,-6 1-7-16,-79-5 5 0,0 0-5 0,80 4 6 15,-1-4-6-15,-79 0 8 0,0 0-8 0,83-4 8 16,2-1-8-16,-85 5 10 0,0 0-10 0,79-7 10 16,-14 2-10-16,-65 5 11 0,0 0-11 0,67-11 12 15,4 3-12-15,-71 8 13 0,0 0-13 0,72-12 13 16,2 3-13-16,-74 9 14 0,0 0-14 0,69-7 14 16,-13 5-14-16,-56 2 16 0,0 0-16 0,55-3 17 15,5-6-17-15,-60 9 15 0,0 0-15 0,67-7 15 16,4-1-15-16,-71 8 13 0,0 0-13 0,70-7 14 0,4 2-14 15,-74 5 13-15,0 0-13 0,66-4 14 0,-15 1-14 16,-51 3 10-16,0 0-10 0,54-2 11 0,8-2-11 16,-62 4 5-16,0 0-5 0,69 0 6 0,3 4-6 15,-72-4 5-15,0 0-5 0,69 2 6 0,-13 1-6 16,-56-3 4-16,0 0-4 0,57 4 4 0,1-4-4 16,-58 0 2-16,0 0-2 0,64 0 2 0,4-7-2 0,-68 7 5 15,0 0-5-15,73-2 5 0,-1 2-5 16,-72 0 3-16,0 0-3 0,64-4 4 0,-19 1-4 0,-45 3 5 15,0 0-5-15,53-5 5 0,14-7-5 0,-67 12 8 0,0 0-8 16,73-7 9-16,-5-2-9 0,-68 9 10 16,0 0-10-16,59-3 11 0,-22 3-11 0,-37 0 16 0,0 0-16 15,35-6 16-15,7 0-16 0,-42 6 19 0,0 0-19 16,46-4 20-16,2 8-20 0,-48-4 19 0,0 0-19 16,51 3 19-16,2 0-19 0,-53-3 18 0,0 0-18 15,49 6 19-15,-5-3-19 0,-44-3 17 0,0 0-17 0,37 9 18 16,-8-6-18-16,-29-3 15 0,0 0-15 0,26 0 15 15,-5 4-15-15,-21-4 13 0,0 0-13 0,20 0 14 16,-3 5-14-16,-17-5 7 0,0 0-7 0,14 3 7 16,-7-3-7-16,-7 0 4 0,0 0-4 0,0 0 4 15,-14 4-4-15,14-4 1 0,0 0-1 0,-24 2 2 16,-13-2-2-16,37 0 0 0,0 0 0 0,-44 3 0 16,-6 9 0-16,-1-3-1361 0</inkml:trace>
  <inkml:trace contextRef="#ctx0" brushRef="#br0" timeOffset="-110373.93">31591 3826 214 0,'0'0'0'0,"0"0"0"16,4 9 0-16,-4-9 43 0,0 0-43 0,0 0 43 16,7 0-43-16,-7 0 73 0,0 0-73 0,0 0 74 15,10-5-74-15,-10 5 34 0,0 0-34 0,0 0 35 16,9-7-35-16,-9 7 24 0,0 0-24 0,0 0 24 16,11-5-24-16,-11 5 21 0,0 0-21 0,9 0 21 15,7 5-21-15,-16-5 16 0,0 0-16 0,22 7 16 16,8 10-16-16,-30-17 19 0,0 0-19 0,32 19 20 15,2 7-20-15,-34-26 19 0,0 0-19 0,31 24 19 16,-4-1-19-16,-27-23 23 0,0 0-23 0,25 17 23 0,-4-1-23 16,-21-16 26-16,0 0-26 0,17 12 26 0,-1-4-26 15,-16-8 31-15,0 0-31 0,14 4 32 0,-1-1-32 16,-13-3 35-16,0 0-35 0,10 2 35 0,1 2-35 16,-11-4 26-16,0 0-26 0,9 0 27 0,-9 0-27 15,0 0 18-15,0 0-18 0,-4 6 19 0,-13 7-19 16,17-13 14-16,0 0-14 0,-34 12 15 0,-12 5-15 0,46-17 14 15,0 0-14-15,-54 21 14 0,-5 10-14 0,59-31 2 16,0 0-2-16,-58 33 3 0,7 7-3 0,51-40 0 16,0 0 0-16,-48 36 0 0,1-19 0 0,-1 2-764 15</inkml:trace>
  <inkml:trace contextRef="#ctx0" brushRef="#br0" timeOffset="-108783.43">25333 3781 135 0,'0'0'0'0,"0"0"0"16,0 0 0-16,0 0 5 0,0 0-5 0,0 0 5 16,2 18-5-16,-2-18 0 0,0 0 0 0,1 8 0 15,3 3 0-15,-4-11 2 0,0 0-2 0,2 12 3 0,-2 5-3 16,0-17 7-16,0 0-7 0,0 24 8 0,0 4-8 16,0-28 19-16,0 0-19 0,-2 24 20 0,-3 0-20 15,5-24 29-15,0 0-29 0,-7 18 30 0,1 1-30 16,6-19 30-16,0 0-30 0,-3 21 30 0,-1-2-30 15,4-19 28-15,0 0-28 0,-3 20 29 0,-1 1-29 16,4-21 24-16,0 0-24 0,-1 21 25 0,1 7-25 0,0-28 19 16,0 0-19-16,1 32 19 0,-1 5-19 0,0-37 18 15,0 0-18-15,4 34 18 0,3-4-18 0,-7-30 18 16,0 0-18-16,7 27 19 0,-2-2-19 0,-5-25 16 0,0 0-16 16,5 24 16-16,1-7-16 0,-6-17 12 0,0 0-12 15,3 16 13-15,-3-4-13 0,0-12 8 0,0 0-8 16,0 7 8-16,0 2-8 0,0-9 4 0,0 0-4 15,0 5 5-15,0-5-5 0,0 0 3 0,0 0-3 16,0 0 4-16,0 0-4 0,0 0 2 0,0 0-2 0,0 0 3 16,-7-2-3-16,7 2 3 0,0 0-3 15,0 0 3-15,-3-7-3 0,3 7 6 0,0 0-6 0,-2-9 6 16,0-6-6-16,2 15 11 0,0 0-11 0,0-17 11 16,0-8-11-16,0 25 19 0,0 0-19 0,0-36 20 15,0-7-20-15,0 43 23 0,0 0-23 0,0-49 23 16,0-4-23-16,0 53 24 0,0 0-24 0,0-49 24 15,-2 13-24-15,2 36 22 0,0 0-22 0,-1-31 22 16,-1 6-22-16,2 25 20 0,0 0-20 0,0-20 20 16,0 4-20-16,0 16 18 0,0 0-18 0,0-16 19 0,0 8-19 15,0 8 22-15,0 0-22 0,0-9 23 0,0 9-23 16,0 0 20-16,0 0-20 0,0 0 21 0,0-7-21 16,0 7 19-16,0 0-19 0,0 0 20 0,0 0-20 15,0 0 16-15,0 0-16 0,0 0 17 0,2 11-17 16,-2-11 12-16,0 0-12 0,1 8 12 0,3 10-12 15,-4-18 9-15,0 0-9 0,2 24 9 0,-2 10-9 16,0-34 5-16,0 0-5 0,1 33 6 0,3 7-6 16,-4-40 4-16,0 0-4 0,2 36 5 0,-4 3-5 0,2-39 4 15,0 0-4-15,-2 39 5 0,2 6-5 0,0-45 3 16,0 0-3-16,0 44 3 0,-2-12-3 0,2-32 1 16,0 0-1-16,-1 28 2 0,-1-12-2 0,2-16 1 15,0 0-1-15,0 12 1 0,0-12-1 0,0 0 0 0,0 0 0 16,0 9 0-16,0-9 0 0,0 0 0 0,0 0 0 15,0 0 0-15,7-9 0 0,0-2-816 0</inkml:trace>
  <inkml:trace contextRef="#ctx0" brushRef="#br0" timeOffset="-103139.4">32253 3987 270 0,'0'0'0'0,"0"0"0"0,0 0 0 0,0 0 7 16,0 0-7-16,0 0 7 0,0 0-7 0,0 0 14 16,0 0-14-16,-18 18 14 0,13-10-14 0,5-8 33 0,0 0-33 15,-7 12 34-15,1 0-34 0,6-12 35 0,0 0-35 16,-5 16 35-16,-2 0-35 0,7-16 32 0,0 0-32 15,-9 20 32-15,0 5-32 0,9-25 24 0,0 0-24 16,-5 24 24-16,2 3-24 0,3-27 11 0,0 0-11 0,-4 25 11 16,-1 8-11-16,5-33 6 0,0 0-6 0,-7 31 7 15,1-2-7-15,6-29 13 0,0 0-13 0,-3 24 13 16,1 1-13-16,2-25 16 0,0 0-16 0,0 19 16 16,0 1-16-16,0-20 17 0,0 0-17 0,2 21 17 15,0-5-17-15,-2-16 18 0,0 0-18 0,3 12 18 16,4 0-18-16,-7-12 15 0,0 0-15 0,11 9 15 15,1-1-15-15,-12-8 15 0,0 0-15 0,14 7 15 16,0-3-15-16,-14-4 10 0,0 0-10 0,13 1 10 16,-3 3-10-16,-10-4 10 0,0 0-10 0,9 0 11 15,2 3-11-15,-11-3 10 0,0 0-10 0,12 4 10 0,4-3-10 16,-16-1 12-16,0 0-12 0,16 0 13 0,-4 0-13 16,-12 0 13-16,0 0-13 0,7 0 14 0,-7 0-14 15,0 0 13-15,0 0-13 0,13-1 13 0,-6 1-13 16,-7 0 10-16,0 0-10 0,7-4 10 0,-7 4-10 15,0 0 6-15,0 0-6 0,9-8 7 0,-9 8-7 16,0 0-657-16</inkml:trace>
  <inkml:trace contextRef="#ctx0" brushRef="#br0" timeOffset="-102093.7">32083 4141 135 0,'0'0'0'0,"0"0"0"0,0 0 0 0,0 0 3 16,0 0-3-16,0 0 3 0,22 0-3 0,-22 0 3 0,0 0-3 16,28 0 4-16,12 0-4 0,-40 0 8 0,0 0-8 15,41 4 9-15,-13-4-9 0,-28 0 14 0,0 0-14 16,25-4 15-16,1 1-15 0,-26 3 23 0,0 0-23 15,25-4 23-15,-7 3-23 0,-18 1 27 0,0 0-27 16,12 0 28-16,-5-4-28 0,-7 4 38 0,0 0-38 16,0 0 39-16,12 0-39 0,-12 0 43 0,0 0-43 0,9 0 44 15,0 0-44-15,-9 0 46 0,0 0-46 0,9 0 46 16,1 0-46-16,-10 0 41 0,0 0-41 0,7 0 41 16,-7 0-41-16,0 0 34 0,0 0-34 0,9 12 35 15,-9-12-35-15,0 0 27 0,0 0-27 0,0 0 28 16,0 5-28-16,0-5 20 0,0 0-20 0,0 0 21 15,0 0-21-15,0 0 14 0,0 0-14 0,-9-1 15 16,-1-6-15-16,10 7 9 0,0 0-9 0,-20-5 9 16,-8-2-9-16,28 7 2 0,0 0-2 0,-33 0 2 15,-3-4-2-15,36 4 0 0,0 0 0 0,-33 0 1 16,5 4-1-16,28-4 0 0,0 0 0 0,-25 7 0 0,6-2 0 16,19-5 0-16,0 0 0 0,-14 3 0 0,1-3 0 15,13 0 0-15,0 0 0 0,-9 4 0 0,-1-3 0 16,10-1 0-16,0 0 0 0,-9 4 0 0,0-1 0 15,9-3 1-15,0 0-1 0,-9 0 1 0,0-3-1 16,9 3 5-16,0 0-5 0,-8 0 6 0,1 0-6 16,7 0 7-16,0 0-7 0,0 0 8 0,-9 0-8 15,9 0 8-15,0 0-8 0,0 0 9 0,0 0-9 0,0 0 9 16,0 0-9-16,0 0 9 0,0 0-9 0,0 0 8 16,0 0-8-16,0 0 9 0,0 0-9 0,0 0 10 15,0 0-10-15,0 0 10 0,0 0-10 0,0 0 10 0,0 0-10 16,7 0 10-16,-7 0-10 0,0 0 9 0,0 0-9 15,12 3 10-15,-3 1-10 0,-9-4 3 0,0 0-3 16,12 0 4-16,6-4-4 0,-18 4 1 0,0 0-1 16,23-3 1-16,12-1-1 0,-35 4 0 0,0 0 0 15,34-1 1-15,-13-3-1 0,-21 4 0 0,0 0 0 0,21 0 1 16,6 0-1-16,-27 0 0 0,0 0 0 0,26 0 1 16,-1 0-1-16,-25 0 2 0,0 0-2 0,19 0 2 15,-1 0-2-15,-18 0 2 0,0 0-2 0,14 0 3 16,-4 0-3-16,-10 0 4 0,0 0-4 0,7 4 5 15,2 1-5-15,-9-5 9 0,0 0-9 0,9 0 10 16,-2 0-10-16,-7 0 12 0,0 0-12 0,0 0 12 16,0 0-12-16,0 0 13 0,0 0-13 0,-9 3 14 15,-8-3-14-15,17 0 11 0,0 0-11 0,-20 0 11 16,-4-3-11-16,-1 3-774 0</inkml:trace>
  <inkml:trace contextRef="#ctx0" brushRef="#br0" timeOffset="-100972.72">32209 4017 102 0,'0'0'0'0,"0"0"0"0,-6 12 0 0,6-12 3 16,0 0-3-16,-3 12 4 0,3 3-4 0,0-15 4 15,0 0-4-15,0 13 5 0,-2 7-5 0,2-20 4 16,0 0-4-16,-3 21 4 0,-1 3-4 0,4-24 3 0,0 0-3 15,-4 28 4-15,1 3-4 0,3-31 10 0,0 0-10 16,-2 30 10-16,0 2-10 0,2-32 25 0,0 0-25 16,0 32 25-16,0-5-25 0,0-27 30 0,0 0-30 15,0 25 30-15,0-5-30 0,0-20 33 0,0 0-33 16,-1 18 33-16,-3 1-33 0,4-19 28 0,0 0-28 0,-3 15 28 16,3 3-28-16,0-18 17 0,0 0-17 0,0 15 17 15,-2-3-17-15,2-12 12 0,0 0-12 0,-4 9 12 16,4 3-12-16,0-12 10 0,0 0-10 0,4 9 10 15,-1 1-10-15,-3-10 9 0,0 0-9 0,4 9 9 16,-1-1-9-16,-3-8 7 0,0 0-7 0,4 7 8 16,1-2-8-16,-5-5 7 0,0 0-7 0,0 0 7 15,13 9-7-15,-13-9 5 0,0 0-5 0,7 4 5 16,0-4-5-16,-7 0 6 0,0 0-6 0,7 0 6 16,2 0-6-16,-9 0 6 0,0 0-6 0,14-6 7 0,7-1-7 15,-21 7 9-15,0 0-9 0,25-8 10 0,-1-1-10 16,-24 9 13-16,0 0-13 0,21-7 14 0,-7 2-14 15,-14 5 21-15,0 0-21 0,13-7 21 0,1-2-21 16,-14 9 33-16,0 0-33 0,14-8 34 0,-2 4-34 16,-12 4 38-16,0 0-38 0,9-3 38 0,-2-2-38 15,-7 5 31-15,0 0-31 0,0 0 31 0,9-4-31 16,-9 4 26-16,0 0-26 0,0 0 26 0,7 0-26 0,-7 0 18 16,0 0-18-16,0 0 18 0,7-3-18 0,-7 3 14 15,0 0-14-15,0 0 14 0,9-5-14 0,-9 5 12 16,0 0-12-16,7 0 12 0,-7 0-12 0,0 0 11 0,0 0-11 15,9-4 11-15,-9 4-11 0,0 0 6 0,0 0-6 16,5-9 6-16,-5 9-6 0,0 0 4 0,0 0-4 16,7 0 5-16,-7 0-5 0,0 0 2 0,0 0-2 15,0 0 3-15,0 0-3 0,0 0 2 0,0 0-2 16,4-6 2-16,-4 6-2 0,0 0 1 0,0 0-1 16,0 0 2-16,0 0-2 0,0 0 3 0,0 0-3 0,-7 0 3 15,7 0-3-15,0 0 4 0,0 0-4 0,0 0 5 16,-7 6-5-16,7-6 4 0,0 0-4 0,-7 6 5 15,-4 1-5-15,11-7 5 0,0 0-5 0,-16 1 6 16,-5 3-6-16,21-4 5 0,0 0-5 0,-25 3 6 16,-6 2-6-16,31-5 6 0,0 0-6 0,-36 11 6 15,-1-3-6-15,37-8 4 0,0 0-4 0,-33 13 5 16,8-5-5-16,0 4-765 0</inkml:trace>
  <inkml:trace contextRef="#ctx0" brushRef="#br0" timeOffset="-95693.53">23821 2570 393 0,'0'0'0'0,"0"0"0"16,0 0 0-16,0 0 5 0,0 0-5 0,30-4 5 16,-19 1-5-16,-11 3 29 0,0 0-29 0,21-17 29 15,6-20-29-15,-27 37 62 0,0 0-62 0,28-45 63 16,-5 6-63-16,-23 39 40 0,0 0-40 0,23-37 40 16,-2 4-40-16,-21 33 22 0,0 0-22 0,12-27 22 0,-3 8-22 15,-9 19 16-15,0 0-16 0,7-14 17 0,-2-2-17 16,-5 16 11-16,0 0-11 0,-1-15 11 0,-8-3-11 15,9 18 9-15,0 0-9 0,-16-12 10 0,-5 12-10 16,21 0 9-16,0 0-9 0,-23 5 9 0,0 7-9 16,23-12 8-16,0 0-8 0,-20 13 9 0,-3-1-9 15,23-12 10-15,0 0-10 0,-22 19 10 0,0 5-10 0,22-24 11 16,0 0-11-16,-19 29 12 0,1 3-12 0,18-32 8 16,0 0-8-16,-10 36 8 0,-1 5-8 0,11-41 6 15,0 0-6-15,-2 44 7 0,9 1-7 0,-7-45 5 16,0 0-5-16,16 39 5 0,9 0-5 0,-25-39 4 0,0 0-4 15,26 34 4-15,1-4-4 0,-27-30 3 0,0 0-3 16,28 24 4-16,0-9-4 0,-28-15 6 16,0 0-6-16,29 12 6 0,-3-8-6 0,-26-4 8 0,0 0-8 15,35-7 8-15,8-9-8 0,-43 16 10 0,0 0-10 0,42-17 10 16,-12-2-10-16,-30 19 7 0,0 0-7 0,25-29 7 16,-2-20-7-16,-23 49 4 0,0 0-4 0,17-52 4 15,-15 13-4-15,2 0-680 0</inkml:trace>
  <inkml:trace contextRef="#ctx0" brushRef="#br0" timeOffset="-95483.98">24081 2355 393 0,'0'0'0'0,"0"0"0"15,7 9 0-15,-7-9 12 0,0 0-12 0,14 12 12 0,16 4-12 16,-30-16 11-16,0 0-11 0,39 12 11 0,3 0-11 15,-42-12 6-15,0 0-6 0,46 9 6 0,-2 6-6 16,-44-15 12-16,0 0-12 0,30 12 12 0,-9-3-12 16,-21-9 14-16,0 0-14 0,16 5 14 0,-2 2-14 15,-14-7 8-15,0 0-8 0,7 0 9 0,-7 0-9 16,0 0-330-16</inkml:trace>
  <inkml:trace contextRef="#ctx0" brushRef="#br0" timeOffset="-95288.39">24243 2461 315 0,'0'0'0'16,"0"21"0"-16,-2 31 0 0,2-52-5 0,0 0 5 0,-5 60-4 16,0-6 4-16,5-54 0 0,0 0 0 15,-6 46 0-15,12-13 0 0,-6-33 3 0,0 0-3 0,1 21 3 16,1-9-3-16,-2-12 7 0,0 0-7 0,0 0 7 15,0 0-7-15,0 0-185 0</inkml:trace>
  <inkml:trace contextRef="#ctx0" brushRef="#br0" timeOffset="-94391.24">24589 2530 214 0,'0'0'0'0,"0"0"0"0,12-21 0 0,-12 21 9 15,0 0-9-15,11-12 10 0,-4 0-10 0,-7 12 26 16,0 0-26-16,5-15 26 0,2-22-26 0,-7 37 34 15,0 0-34-15,7-33 34 0,-2 13-34 0,-5 20 32 16,0 0-32-16,4-20 33 0,-6-4-33 0,2 24 24 0,0 0-24 16,-3-24 24-16,-12-4-24 0,15 28 21 0,0 0-21 15,-17-17 21-15,-4 5-21 0,21 12 16 0,0 0-16 16,-23-4 17-16,5 4-17 0,18 0 16 0,0 0-16 16,-14 4 16-16,0-1-16 0,14-3 10 0,0 0-10 0,-13 9 11 15,5 7-11-15,8-16 12 0,0 0-12 0,-9 17 13 16,-2 7-13-16,11-24 19 0,0 0-19 0,-7 28 19 15,-2 0-19-15,9-28 15 0,0 0-15 0,-5 36 15 16,3 5-15-16,2-41 24 0,0 0-24 0,0 45 25 16,9 2-25-16,-9-47 27 0,0 0-27 0,14 36 28 15,6-3-28-15,-20-33 24 0,0 0-24 0,26 28 25 16,8-14-25-16,-34-14 16 0,0 0-16 0,35 7 16 16,-2-7-16-16,-33 0 9 0,0 0-9 0,41-12 10 15,10-9-10-15,-51 21 7 0,0 0-7 0,48-36 7 16,-8-13-7-16,-40 49 9 0,0 0-9 0,34-59 9 0,-6-3-9 15,-28 62 18-15,0 0-18 0,21-59 18 0,-8 14-18 16,-13 45 23-16,0 0-23 0,5-45 24 0,-3-3-24 16,-2 48 28-16,0 0-28 0,-2-45 28 0,2 17-28 15,0 28 27-15,0 0-27 0,-4-28 28 0,4 4-28 16,0 24 29-16,0 0-29 0,0-21 29 0,0 9-29 16,0 12 22-16,0 0-22 0,4-8 23 0,-4 8-23 0,0 0 18 15,0 0-18-15,3-7 18 0,-3 7-18 0,0 0 13 16,0 0-13-16,11-6 13 0,-2 6-13 0,-9 0 11 15,0 0-11-15,10 6 11 0,1 1-11 0,-11-7 6 16,0 0-6-16,12 8 6 0,1-3-6 0,-13-5 3 16,0 0-3-16,8 7 4 0,-8-7-4 0,0 0 0 0,0 0 0 15,0 0 1-15,8 6-1 0,-8-6 0 0,0 0 0 16,0 0 0-16,0 0 0 0,0 0 0 0,0 0 0 16,-11 6 0-16,0-2 0 0,11-4 0 0,0 0 0 0,-12 5 0 15,1 7 0-15,11-12 0 0,0 0 0 0,-14 16 0 16,2 5 0-16,12-21 0 0,0 0 0 0,-12 24 1 15,3 0-1-15,9-24 2 0,0 0-2 0,-9 28 3 16,2 5-3-16,7-33 5 0,0 0-5 0,-4 31 6 16,6-2-6-16,-2-29 5 0,0 0-5 0,9 28 6 15,7 0-6-15,-16-28 6 0,0 0-6 0,16 20 6 16,5-4-6-16,-21-16 5 0,0 0-5 0,26 5 6 16,6-10-6-16,-32 5 4 0,0 0-4 0,41-19 5 15,5-18-5-15,-46 37 4 0,0 0-4 0,47-45 4 16,-1-12-4-16,-46 57 0 0,0 0 0 0,37-58 1 15,-14-3-1-15,-23 61 0 0,0 0 0 0,14-50 0 0,-7 15 0 16,-2 2-985-16</inkml:trace>
  <inkml:trace contextRef="#ctx0" brushRef="#br0" timeOffset="-93810.46">24045 2267 371 0,'0'0'0'0,"0"0"0"0,0 0 0 16,0 0 5-16,0 0-5 0,0 0 6 0,7 9-6 15,-7-9 10-15,0 0-10 0,2 7 11 0,3 5-11 0,-5-12 11 16,0 0-11-16,7 12 12 0,1-7-12 0,-8-5 13 15,0 0-13-15,15 9 14 0,14 10-14 0,-29-19 14 16,0 0-14-16,31 20 14 0,5 5-14 0,-36-25 13 0,0 0-13 16,38 27 13-16,10 3-13 0,-48-30 17 0,0 0-17 15,42 34 18-15,-5-1-18 0,-37-33 29 0,0 0-29 16,27 28 29-16,-11-11-29 0,-16-17 24 0,0 0-24 16,10 9 24-16,-10-9-24 0,0 0 18 0,0 0-18 15,7 3 18-15,-7-3-18 0,0 0-453 0</inkml:trace>
  <inkml:trace contextRef="#ctx0" brushRef="#br0" timeOffset="-93509.44">24222 2219 259 0,'0'0'0'0,"0"0"0"15,0 5 0-15,0-5 0 0,0 0 0 0,0 7 0 0,0-7 0 16,0 0 12-16,0 0-12 0,-9 12 13 0,5-4-13 16,4-8 27-16,0 0-27 0,0 13 28 0,6 2-28 15,-6-15 35-15,0 0-35 0,3 21 35 0,-5 7-35 16,2-28 43-16,0 0-43 0,-3 36 43 0,1 9-43 16,2-45 42-16,0 0-42 0,-2 55 42 0,-1 8-42 15,3-63 41-15,0 0-41 0,-9 58 42 0,-2 0-42 16,11-58 37-16,0 0-37 0,-8 45 38 0,2-6-38 0,6-39 29 15,0 0-29-15,-1 25 30 0,4-13-30 0,-3-12 22 16,0 0-22-16,0 0 23 0,9 8-23 0,0-1-571 16</inkml:trace>
  <inkml:trace contextRef="#ctx0" brushRef="#br0" timeOffset="-92024.22">23878 2888 147 0,'0'0'0'15,"0"0"0"-15,0 0 0 0,0 0 7 0,0 0-7 16,0 0 8-16,7-7-8 0,-7 7 15 0,0 0-15 16,0 0 16-16,-7 19-16 0,7-19 31 0,0 0-31 15,-7 21 32-15,-2 9-32 0,9-30 34 0,0 0-34 16,-11 36 34-16,-1 11-34 0,12-47 34 0,0 0-34 0,-12 48 34 15,5 6-34-15,7-54 40 0,0 0-40 0,0 64 40 16,7 8-40-16,-7-72 40 0,0 0-40 0,12 70 40 16,4-10-40-16,-16-60 37 0,0 0-37 0,21 45 37 15,5-12-37-15,-26-33 29 0,0 0-29 0,25 19 30 16,-9-14-30-16,-16-5 22 0,0 0-22 0,23-10 23 16,9-14-23-16,-32 24 19 0,0 0-19 0,31-37 20 15,-1-13-20-15,-30 50 16 0,0 0-16 0,27-48 16 16,-8 11-16-16,-19 37 13 0,0 0-13 0,14-26 14 15,-3 4-14-15,-11 22 10 0,0 0-10 0,7-17 10 16,-2 8-10-16,-5 9 6 0,0 0-6 0,0 0 7 0,4-10-7 16,-4 10 5-16,0 0-5 0,0 0 5 0,0 0-5 15,0 0 2-15,0 0-2 0,3 7 2 0,-6 8-2 16,3-15 1-16,0 0-1 0,-2 21 1 0,4 10-1 16,-2-31 0-16,0 0 0 0,3 35 1 0,6 1-1 15,-9-36 2-15,0 0-2 0,9 31 2 0,3-12-2 16,-12-19 4-16,0 0-4 0,13 18 4 0,-3-13-4 15,-10-5 6-15,0 0-6 0,9 0 7 0,3-9-7 16,-12 9 7-16,0 0-7 0,18-17 8 0,5-11-8 16,-23 28 4-16,0 0-4 0,21-28 5 0,-7 8-5 0,-14 20 4 15,0 0-4-15,9-16 5 0,-2 0-5 0,-7 16 3 16,0 0-3-16,7-13 4 0,0-3-4 0,-7 16 4 16,0 0-4-16,7-12 4 0,0 0-4 0,-7 12 3 0,0 0-3 15,7-12 4-15,-1 3-4 0,-6 9 4 0,0 0-4 16,3-7 4-16,-3 7-4 0,0 0 3 0,0 0-3 15,0 0 4-15,13-5-4 0,-13 5 3 0,0 0-3 0,12 0 4 16,-1 12-4-16,-11-12 2 0,0 0-2 0,12 14 2 16,-3 5-2-16,-9-19 1 0,0 0-1 0,5 17 1 15,-3-5-1-15,-2-12 1 0,0 0-1 0,2 7 1 16,-2-7-1-16,0 0 3 0,0 0-3 0,0 0 3 16,0 0-3-16,0 0 5 0,0 0-5 0,8 0 6 15,-1-19-6-15,-7 19 9 0,0 0-9 0,9-22 10 16,2 3-10-16,-11 19 10 0,0 0-10 0,9-19 11 15,-6 7-11-15,-3 12 10 0,0 0-10 0,4-9 10 16,-4 9-10-16,0 0 11 0,0 0-11 0,0 0 12 0,1-5-12 16,-1 5 9-16,0 0-9 0,0 0 10 15,0 0-10-15,0 0 7 0,0 0-7 0,11-4 8 0,-2 8-8 16,-9-4 6-16,0 0-6 0,9 8 6 0,0-2-6 16,-9-6 6-16,0 0-6 0,7 6 6 0,-7-6-6 15,0 0 7-15,0 0-7 0,0 0 7 0,8 6-7 16,-8-6 7-16,0 0-7 0,0 0 8 0,7-2-8 15,-7 2 2-15,0 0-2 0,8-4 2 0,2-8-2 0,-10 12 0 16,0 0 0-16,11-12 1 0,-3 4-1 16,-8 8 0-16,0 0 0 0,11-13 0 0,7 1 0 0,-18 12 0 15,0 0 0-15,19-15 0 0,-5 6 0 0,-14 9 0 16,0 0 0-16,13-3 0 0,1 3 0 0,-14 0-1 0,0 0 1 16,19 3 0-16,1 1 0 0,-20-4-1 0,0 0 1 15,26 8-1-15,0 8 1 0,-26-16-2 0,0 0 2 16,25 8-1-16,-4-2 1 0,-21-6-3 0,0 0 3 15,20 3-2-15,-3-3 2 0,-17 0-1 0,0 0 1 0,16-3-1 16,-2 1 1-16,-14 2-1 0,0 0 1 0,14-7 0 16,1-5 0-16,-15 12 0 0,0 0 0 0,12-17 0 15,-3 1 0-15,-9 16 0 0,0 0 0 0,9-16 0 16,-1-1 0-16,-8 17 0 0,0 0 0 0,6-24 1 16,-6 1-1-16,0 23 0 0,0 0 0 0,-4-20 1 15,-3 4-1-15,7 16 0 0,0 0 0 0,-12-9 0 16,-6 1 0-16,18 8 0 0,0 0 0 0,-18-4 0 15,1 8 0-15,17-4 0 0,0 0 0 0,-18 12 1 16,0 9-1-16,18-21 1 0,0 0-1 0,-15 27 2 16,-1-2-2-16,16-25 3 0,0 0-3 0,-11 29 3 0,8 6-3 15,3-35 4-15,0 0-4 0,3 32 4 0,6 1-4 16,-9-33 4-16,0 0-4 0,11 28 4 0,10-11-4 16,-21-17 3-16,0 0-3 0,26 4 4 0,15-22-4 15,-41 18 3-15,0 0-3 0,47-27 3 0,5-13-3 16,-52 40 1-16,0 0-1 0,52-54 1 0,3-10-1 15,-55 64 0-15,0 0 0 0,42-67 0 0,-24 6 0 16,0 1-847-16</inkml:trace>
  <inkml:trace contextRef="#ctx0" brushRef="#br0" timeOffset="-91681.36">24005 3200 572 0,'0'0'0'0,"0"0"0"15,5 0 0-15,-5 0 6 0,0 0-6 0,0 0 7 16,0 0-7-16,0 0 3 0,0 0-3 0,0 0 3 0,7 0-3 16,-7 0 2-16,0 0-2 0,0 0 3 0,7-12-3 15,-7 12 1-15,0 0-1 0,4-11 1 0,-4 11-1 16,0 0-389-16</inkml:trace>
  <inkml:trace contextRef="#ctx0" brushRef="#br0" timeOffset="-91358.11">23610 3131 303 0,'0'0'0'0,"0"0"0"15,16-7 0-15,-16 7 1 0,0 0-1 0,22-9 1 16,17-7-1-16,-39 16 3 0,0 0-3 0,55-17 3 15,15-11-3-15,-70 28 4 0,0 0-4 0,80-31 4 16,-6-7-4-16,-74 38 3 0,0 0-3 0,85-47 3 16,10-3-3-16,-95 50 0 0,0 0 0 0,95-46 1 15,0 8-1-15,1-2-185 0</inkml:trace>
  <inkml:trace contextRef="#ctx0" brushRef="#br0" timeOffset="-88282.09">25839 3200 281 0,'0'0'0'0,"0"0"0"0,0 0 0 16,0 0 11-16,0 0-11 0,0 0 12 0,0 0-12 16,0 0 23-16,0 0-23 0,0 0 24 0,-14 27-24 15,14-27 26-15,0 0-26 0,-5 18 26 0,1-3-26 0,4-15 46 16,0 0-46-16,-3 12 47 0,1 4-47 0,2-16 27 15,0 0-27-15,-5 21 27 0,1 3-27 0,4-24 33 16,0 0-33-16,-3 28 34 0,-1 1-34 0,4-29 33 16,0 0-33-16,0 30 34 0,-2-3-34 0,2-27 32 0,0 0-32 15,-1 28 33-15,-3 0-33 0,4-28 27 0,0 0-27 16,-3 27 27-16,-3-1-27 0,6-26 23 0,0 0-23 16,-5 31 24-16,3 2-24 0,2-33 18 0,0 0-18 15,0 33 19-15,5-2-19 0,-5-31 19 0,0 0-19 16,4 33 19-16,-6 4-19 0,2-37 22 0,0 0-22 0,-2 39 23 15,4-2-23-15,-2-37 23 0,0 0-23 0,2 33 24 16,-2-1-24-16,0-32 21 0,0 0-21 0,-2 28 22 16,0-4-22-16,2-24 14 0,0 0-14 0,-3 25 14 15,-4-1-14-15,7-24 10 0,0 0-10 0,-7 24 10 16,5-7-10-16,2-17 7 0,0 0-7 0,-3 19 8 16,-3-3-8-16,6-16 6 0,0 0-6 0,-3 12 6 15,3-12-6-15,0 0 4 0,0 0-4 0,-2 5 5 16,2-5-5-16,0 0 3 0,0 0-3 0,7-12 3 15,5-12-3-15,1 0-803 0</inkml:trace>
  <inkml:trace contextRef="#ctx0" brushRef="#br0" timeOffset="-87775.28">25777 3184 247 0,'0'0'0'16,"0"0"0"-16,-7 16 0 0,7-16 16 0,0 0-16 16,-8 15 16-16,1 10-16 0,7-25 28 0,0 0-28 15,-8 26 28-15,0 1-28 0,8-27 26 16,0 0-26-16,-11 28 27 0,1 5-27 0,10-33 24 0,0 0-24 0,-11 31 24 15,2-9-24-15,9-22 22 0,0 0-22 0,-10 13 23 16,10-13-23-16,0 0 36 0,0 0-36 0,-9-2 36 16,10-9-36-16,-1 11 44 0,0 0-44 0,4-29 45 15,3-25-45-15,-7 54 41 0,0 0-41 0,12-55 41 16,4 3-41-16,-16 52 41 0,0 0-41 0,20-41 42 16,-6 8-42-16,-14 33 37 0,0 0-37 0,12-25 38 15,-1 10-38-15,-11 15 32 0,0 0-32 0,9-12 32 16,-4 0-32-16,-5 12 24 0,0 0-24 0,5-7 24 15,0 5-24-15,-5 2 18 0,0 0-18 0,11-3 19 0,0 3-19 16,-11 0 15-16,0 0-15 0,17 3 15 0,6 9-15 16,-23-12 11-16,0 0-11 0,21 21 11 0,-12 3-11 15,-9-24 8-15,0 0-8 0,7 33 9 0,-2 3-9 16,-5-36 4-16,0 0-4 0,9 40 4 0,5-7-4 16,-14-33 2-16,0 0-2 0,16 28 3 0,-2-4-3 15,-14-24 1-15,0 0-1 0,11 14 1 0,-11-14-1 16,0 0 0-16,0 0 0 0,11-11 0 0,-6-15 0 0,-5 26 0 15,0 0 0-15,3-26 0 0,-3 4 0 0,0-1-777 16</inkml:trace>
  <inkml:trace contextRef="#ctx0" brushRef="#br0" timeOffset="-75869.68">26488 2736 438 0,'0'0'0'0,"0"0"0"15,13 19 0-15,-13-19 15 0,0 0-15 0,10 12 16 16,-1 5-16-16,-9-17 37 0,0 0-37 0,5 16 37 0,-1 1-37 16,-4-17 40-16,0 0-40 0,0 23 40 0,-4 6-40 15,4-29 49-15,0 0-49 0,-5 31 50 0,-4 6-50 16,9-37 30-16,0 0-30 0,-9 33 30 0,2 3-30 16,7-36 24-16,0 0-24 0,-5 36 25 0,-2-8-25 15,7-28 19-15,0 0-19 0,-7 29 20 0,0-1-20 16,7-28 13-16,0 0-13 0,-7 28 14 0,0 5-14 15,7-33 13-15,0 0-13 0,-5 29 13 0,-1-1-13 0,6-28 13 16,0 0-13-16,-3 29 14 0,1 2-14 0,2-31 14 16,0 0-14-16,0 28 14 0,0 0-14 0,0-28 14 0,0 0-14 15,0 29 15-15,0 4-15 0,0-33 15 16,0 0-15-16,2 31 15 0,-1-5-15 0,-1-26 15 0,0 0-15 16,2 24 16-16,0 2-16 0,-2-26 13 0,0 0-13 15,0 25 14-15,-4-3-14 0,4-22 12 0,0 0-12 16,-3 23 13-16,-2 1-13 0,5-24 9 0,0 0-9 0,-9 24 10 15,0 5-10-15,9-29 10 0,0 0-10 16,-12 33 11-16,-1 4-11 0,13-37 10 0,0 0-10 0,-10 34 10 16,4-4-10-16,6-30 9 0,0 0-9 0,-3 27 10 15,3 1-10-15,0-28 9 0,0 0-9 0,5 21 9 16,6-9-9-16,-11-12 8 0,0 0-8 0,10 12 9 16,-1 0-9-16,-9-12 6 0,0 0-6 0,9 12 6 15,-5-3-6-15,-4-9 5 0,0 0-5 0,5 7 5 16,0 5-5-16,-5-12 3 0,0 0-3 0,5 9 3 15,2 3-3-15,-7-12 5 0,0 0-5 0,8 8 5 0,-1 5-5 16,-7-13 5-16,0 0-5 0,5 8 6 0,-2 8-6 16,-3-16 7-16,0 0-7 0,2 15 8 0,0 1-8 15,-2-16 7-15,0 0-7 0,2 12 7 0,1 0-7 16,-3-12 7-16,0 0-7 0,2 5 7 0,-2-5-7 16,0 0 5-16,0 0-5 0,0 0 5 0,5 9-5 15,-5-9 4-15,0 0-4 0,0 0 4 0,7 7-4 16,-7-7 3-16,0 0-3 0,0 0 3 0,0 9-3 0,0-9 1 15,0 0-1-15,0 0 2 0,0 0-2 16,0 0 0-16,0 0 0 0,0 0 1 0,0-18-1 16,0 18 0-16,0 0 0 0,0-31 0 0,0-17 0 0,-3-6-956 15</inkml:trace>
  <inkml:trace contextRef="#ctx0" brushRef="#br0" timeOffset="-75028.04">26481 2542 460 0,'0'0'0'0,"0"0"0"0,11 12 0 16,-11-12 5-16,0 0-5 0,7 9 6 0,0 1-6 15,-7-10 13-15,0 0-13 0,3 12 13 0,-6 1-13 0,3-13 16 16,0 0-16-16,-5 12 16 0,-2-4-16 0,7-8 15 16,0 0-15-16,-6 9 16 0,3-2-16 0,3-7 13 15,0 0-13-15,-4 9 14 0,1-1-14 0,3-8 17 0,0 0-17 16,-2 12 18-16,0 4-18 0,2-16 24 0,0 0-24 16,-3 15 24-16,-4-2-24 0,7-13 30 0,0 0-30 15,-9 12 31-15,-2 0-31 0,11-12 35 0,0 0-35 16,-9 8 35-16,1-2-35 0,8-6 37 0,0 0-37 15,0 0 38-15,-9 7-38 0,9-7 25 0,0 0-25 16,0 0 25-16,-2 8-25 0,2-8 22 0,0 0-22 0,0 0 22 16,-5 9-22-16,5-9 19 0,0 0-19 0,-4 10 20 15,-5 4-20-15,9-14 17 0,0 0-17 0,-10 19 18 16,1 2-18-16,9-21 15 0,0 0-15 0,-7 28 15 16,2 8-15-16,5-36 13 0,0 0-13 0,-4 36 14 15,1 1-14-15,3-37 6 0,0 0-6 0,-4 27 6 16,1-9-6-16,3-18 5 0,0 0-5 0,-4 7 6 15,4-7-6-15,0 0 4 0,0 0-4 0,-5-11 4 16,3-18-4-16,2 29 5 0,0 0-5 0,0-40 6 16,2-9-6-16,-2 49 7 0,0 0-7 0,3-48 7 0,1 7-7 15,-4 41 8-15,0 0-8 0,7-32 8 0,2 8-8 16,-9 24 8-16,0 0-8 0,10-21 8 0,1 1-8 16,-11 20 8-16,0 0-8 0,10-16 8 0,-1 0-8 15,-9 16 10-15,0 0-10 0,9-15 10 0,2 3-10 16,-11 12 9-16,0 0-9 0,7-9 10 0,-4 0-10 15,-3 9 8-15,0 0-8 0,9-3 8 0,9-2-8 16,-18 5 4-16,0 0-4 0,21-7 4 0,0 7-4 0,-21 0 6 16,0 0-6-16,23 3 7 0,0 13-7 0,-23-16 8 15,0 0-8-15,21 24 8 0,-5 2-8 0,-16-26 7 16,0 0-7-16,14 35 7 0,-2 10-7 0,-12-45 5 0,0 0-5 16,13 52 5-16,1 5-5 0,-14-57 3 15,0 0-3-15,16 48 3 0,8-11-3 0,-24-37 1 0,0 0-1 16,22 20 2-16,-8-11-2 0,-14-9 1 0,0 0-1 15,14 0 1-15,3-9-1 0,1 1-939 0</inkml:trace>
  <inkml:trace contextRef="#ctx0" brushRef="#br0" timeOffset="-73352.5">27305 3103 315 0,'0'0'0'0,"0"0"0"16,4 9 0-16,-4-9 8 0,0 0-8 0,0 0 8 0,1 6-8 16,-1-6 28-16,0 0-28 0,0 0 29 0,0 18-29 15,0-18 39-15,0 0-39 0,2 12 40 0,0 0-40 16,-2-12 38-16,0 0-38 0,2 17 38 0,1 6-38 15,-3-23 36-15,0 0-36 0,0 29 36 0,-5 8-36 16,5-37 28-16,0 0-28 0,-5 43 29 0,1 14-29 16,4-57 24-16,0 0-24 0,-4 61 24 0,-3-1-24 15,7-60 28-15,0 0-28 0,-7 52 29 0,2-7-29 0,5-45 26 16,0 0-26-16,-3 42 27 0,-1 4-27 0,4-46 21 16,0 0-21-16,-4 50 22 0,1 2-22 0,3-52 19 15,0 0-19-15,-4 49 20 0,-1-6-20 0,5-43 16 16,0 0-16-16,-7 42 16 0,4-6-16 0,3-36 11 0,0 0-11 15,-4 31 12-15,-1-7-12 0,5-24 12 0,0 0-12 16,-6 25 12-16,5-8-12 0,1-17 9 0,0 0-9 16,1 15 10-16,3 3-10 0,-4-18 7 0,0 0-7 15,4 19 8-15,-1-4-8 0,-3-15 7 0,0 0-7 16,2 18 7-16,0 1-7 0,-2-19 7 0,0 0-7 0,3 26 7 16,-3 1-7-16,0-27 8 0,0 0-8 0,2 31 9 15,3-1-9-15,-5-30 10 0,0 0-10 0,7 24 11 16,0 0-11-16,-7-24 10 0,0 0-10 0,9 21 10 15,3-2-10-15,-12-19 8 0,0 0-8 0,13 17 9 16,-4-4-9-16,-9-13 9 0,0 0-9 0,5 7 10 16,-5-7-10-16,0 0 9 0,0 0-9 0,2-13 10 15,-4-32-10-15,2 45 9 0,0 0-9 0,-9-60 9 16,-7-20-9-16,0-1-828 0</inkml:trace>
  <inkml:trace contextRef="#ctx0" brushRef="#br0" timeOffset="-72818.62">27249 3191 516 0,'0'0'0'15,"0"0"0"-15,0 0 0 0,0 0 20 0,0 0-20 16,0 0 21-16,0 0-21 0,0 0 28 0,0 0-28 0,0 0 28 16,-11 14-28-16,11-14 18 0,0 0-18 15,-12 16 19-15,-6 1-19 0,18-17 22 0,0 0-22 0,-18 22 23 16,1 3-23-16,17-25 28 0,0 0-28 0,-16 13 29 15,2 0-29-15,14-13 28 0,0 0-28 0,-9 6 28 16,9-6-28-16,0 0 22 0,0 0-22 0,-7-12 23 16,9-12-23-16,-2 24 16 0,0 0-16 0,3-33 16 15,2-7-16-15,-5 40 11 0,0 0-11 0,7-41 12 16,1 1-12-16,-8 40 11 0,0 0-11 0,10-45 12 16,4-3-12-16,-14 48 10 0,0 0-10 0,16-49 11 0,-2 9-11 15,-14 40 8-15,0 0-8 0,13-27 9 0,-3 6-9 16,-10 21 9-16,0 0-9 0,14-16 10 0,9 11-10 15,-23 5 9-15,0 0-9 0,30 5 10 0,4 23-10 16,-34-28 7-16,0 0-7 0,30 40 8 0,-7 10-8 16,-23-50 7-16,0 0-7 0,21 52 8 0,0 0-8 15,-21-52 7-15,0 0-7 0,23 48 8 0,0-6-8 16,-23-42 6-16,0 0-6 0,23 36 6 0,0-5-6 0,-23-31 3 16,0 0-3-16,24 25 3 0,3-13-3 0,-1 3-743 15</inkml:trace>
  <inkml:trace contextRef="#ctx0" brushRef="#br0" timeOffset="-71736.95">28388 2279 158 0,'0'0'0'0,"0"0"0"0,4 16 0 15,-4-16 25-15,0 0-25 0,1 12 26 0,-2 5-26 16,1-17 44-16,0 0-44 0,-6 19 45 0,3 2-45 16,3-21 46-16,0 0-46 0,-4 29 47 0,-1 15-47 0,5-44 39 15,0 0-39-15,-7 48 40 0,0 9-40 0,7-57 32 16,0 0-32-16,-5 61 32 0,1 6-32 0,4-67 28 15,0 0-28-15,-4 73 29 0,1 12-29 0,3-85 29 0,0 0-29 16,-2 85 29-16,0-1-29 0,2-84 29 0,0 0-29 16,-1 82 30-16,1-6-30 0,0-76 30 0,0 0-30 15,-2 78 31-15,-3 3-31 0,5-81 28 0,0 0-28 16,-6 81 29-16,3-10-29 0,3-71 30 0,0 0-30 0,-6 61 30 16,-1-7-30-16,7-54 25 0,0 0-25 15,-7 48 26-15,2-3-26 0,5-45 20 0,0 0-20 0,-3 48 20 16,-1 8-20-16,4-56 14 0,0 0-14 0,-2 45 14 15,2-2-14-15,0-43 10 0,0 0-10 0,2 36 11 16,0-6-11-16,-2-30 7 0,0 0-7 0,2 28 8 16,-1-4-8-16,-1-24 7 0,0 0-7 0,2 24 7 15,3-3-7-15,-5-21 7 0,0 0-7 0,6 19 7 16,-3 5-7-16,-3-24 8 0,0 0-8 0,4 33 9 16,1 3-9-16,-5-36 7 0,0 0-7 0,5 40 8 15,1 2-8-15,-6-42 7 0,0 0-7 0,3 36 8 16,-3-5-8-16,0-31 6 0,0 0-6 0,2 24 6 0,3-6-6 15,-5-18 6-15,0 0-6 0,5 12 7 0,-5-12-7 16,0 0 5-16,0 0-5 0,2-12 6 0,-2-37-6 16,0 49 3-16,0 0-3 0,-2-64 4 0,-6-17-4 15,-1-4-810-15</inkml:trace>
  <inkml:trace contextRef="#ctx0" brushRef="#br0" timeOffset="-71153.48">28198 2385 471 0,'0'0'0'0,"-2"7"0"16,-5 13 0-16,7-20 11 0,0 0-11 0,-9 33 11 15,0 16-11-15,9-49 29 0,0 0-29 0,-14 55 29 16,-7-1-29-16,21-54 32 0,0 0-32 0,-23 52 32 15,-4-13-32-15,27-39 26 0,0 0-26 0,-24 37 26 0,8-13-26 16,16-24 29-16,0 0-29 0,-11 14 30 0,8-7-30 16,3-7 38-16,0 0-38 0,0 0 39 0,1-7-39 15,-1 7 37-15,0 0-37 0,8-21 37 0,7-24-37 16,-15 45 30-16,0 0-30 0,18-55 31 0,1-11-31 16,-19 66 20-16,0 0-20 0,20-69 21 0,3 5-21 0,-23 64 12 15,0 0-12-15,21-52 13 0,-7 12-13 0,-14 40 13 16,0 0-13-16,18-33 14 0,10-7-14 0,-28 40 16 15,0 0-16-15,25-33 16 0,-9 13-16 0,-16 20 14 16,0 0-14-16,19-16 14 0,13-8-14 0,-32 24 14 16,0 0-14-16,33-12 15 0,-3 15-15 0,-30-3 13 0,0 0-13 15,25 21 14-15,-6 10-14 0,-19-31 7 0,0 0-7 16,14 42 7-16,-3 15-7 0,-11-57 5 0,0 0-5 16,11 67 6-16,1 11-6 0,-12-78 4 0,0 0-4 15,14 76 4-15,2-15-4 0,-16-61 3 0,0 0-3 0,16 52 4 16,3-12-4-16,-19-40 4 0,0 0-4 15,21 32 4-15,2 1-4 0,0 0-837 0</inkml:trace>
  <inkml:trace contextRef="#ctx0" brushRef="#br0" timeOffset="-70201.94">28972 2937 203 0,'0'0'0'16,"0"0"0"-16,7 5 0 0,-7-5 6 0,0 0-6 15,0 0 7-15,9 7-7 0,-9-7 14 0,0 0-14 16,0 9 15-16,-2 3-15 0,2-12 14 0,0 0-14 0,-2 15 15 15,2 6-15-15,0-21 19 0,0 0-19 0,2 24 20 16,0 4-20-16,-2-28 28 0,0 0-28 0,2 33 28 16,-2 0-28-16,0-33 33 0,0 0-33 0,0 43 33 15,0 5-33-15,0-48 46 0,0 0-46 0,0 59 47 16,0 9-47-16,0-68 55 0,0 0-55 0,0 67 56 16,-4-6-56-16,4-61 49 0,0 0-49 0,-4 53 50 15,3-4-50-15,1-49 42 0,0 0-42 0,-2 45 43 16,2-2-43-16,0-43 35 0,0 0-35 0,2 49 35 15,-1-1-35-15,-1-48 27 0,0 0-27 0,6 49 28 16,4-1-28-16,-10-48 21 0,0 0-21 0,11 45 21 0,-4-5-21 16,-7-40 18-16,0 0-18 0,4 36 19 0,-3-3-19 15,-1-33 13-15,0 0-13 0,2 28 14 0,-4 1-14 16,2-29 10-16,0 0-10 0,-1 24 10 0,1-8-10 16,0-16 2-16,0 0-2 0,0 0 3 0,0 0-3 15,0 0-750-15</inkml:trace>
  <inkml:trace contextRef="#ctx0" brushRef="#br0" timeOffset="-69765.46">28972 2999 270 0,'0'0'0'0,"-2"12"0"15,-7 16 0-15,9-28 9 0,0 0-9 0,-12 31 10 16,-2 2-10-16,14-33 12 0,0 0-12 0,-16 29 13 16,-2 6-13-16,18-35 16 0,0 0-16 0,-19 33 17 15,0-7-17-15,19-26 22 0,0 0-22 0,-16 19 23 16,3-12-23-16,13-7 23 0,0 0-23 0,-7-2 24 15,7-8-24-15,0 10 44 0,0 0-44 0,7-25 44 16,7-14-44-16,-14 39 55 0,0 0-55 0,20-56 55 0,1-4-55 16,-21 60 53-16,0 0-53 0,25-63 53 0,1-1-53 15,-26 64 48-15,0 0-48 0,25-52 49 0,-11 20-49 16,-14 32 48-16,0 0-48 0,16-25 48 0,3 6-48 16,-19 19 41-16,0 0-41 0,21-14 41 0,2 2-41 15,-23 12 31-15,0 0-31 0,27-3 31 0,5 11-31 16,-32-8 23-16,0 0-23 0,28 25 24 0,-7 15-24 15,-21-40 16-15,0 0-16 0,19 48 16 0,-1 9-16 16,-18-57 5-16,0 0-5 0,23 57 6 0,9 4-6 0,1 3-818 16</inkml:trace>
  <inkml:trace contextRef="#ctx0" brushRef="#br0" timeOffset="-68754.43">30028 2279 359 0,'0'0'0'0,"0"9"0"0,4 10 0 0,-4-19 8 16,0 0-8-16,4 21 8 0,-3 11-8 0,-1-32 26 0,0 0-26 16,2 45 27-16,0 14-27 0,-2-59 32 0,0 0-32 15,2 70 33-15,-2-1-33 0,0-69 32 0,0 0-32 16,-4 81 33-16,-1 16-33 0,5-97 32 0,0 0-32 15,-6 100 33-15,-1 4-33 0,7-104 26 0,0 0-26 16,-8 102 27-16,-7 0-27 0,15-102 23 0,0 0-23 0,-14 104 23 16,4-10-23-16,10-94 20 0,0 0-20 0,-11 85 21 15,1-16-21-15,10-69 21 0,0 0-21 0,-11 64 21 16,2 0-21-16,9-64 26 0,0 0-26 0,-3 64 27 16,3 5-27-16,0-69 15 0,0 0-15 0,3 69 16 15,1-17-16-15,-4-52 9 0,0 0-9 0,5 45 10 16,2-5-10-16,-7-40 5 0,0 0-5 0,7 28 6 15,0-8-6-15,-7-20 6 0,0 0-6 0,5 13 7 16,-5-13-7-16,0 0 4 0,0 0-4 0,11-16 4 16,7-26-4-16,-1-4-645 0</inkml:trace>
  <inkml:trace contextRef="#ctx0" brushRef="#br0" timeOffset="-68318.03">29972 2348 516 0,'0'0'0'0,"0"0"0"0,-12 19 0 0,12-19-1 0,0 0 1 16,-13 26 0-16,1 14 0 0,12-40-1 0,0 0 1 15,-12 43 0-15,-2-1 0 0,14-42 2 0,0 0-2 16,-20 43 3-16,-1-6-3 0,21-37 9 0,0 0-9 0,-25 32 9 16,1-11-9-16,24-21 26 0,0 0-26 0,-22 9 27 15,7-9-27-15,15 0 46 0,0 0-46 0,-8-14 46 16,12-21-46-16,-4 35 49 0,0 0-49 0,12-48 50 16,9-14-50-16,-21 62 53 0,0 0-53 0,29-68 54 15,2 8-54-15,-31 60 48 0,0 0-48 0,32-49 48 16,-5 20-48-16,-27 29 47 0,0 0-47 0,26-25 48 15,4 1-48-15,-30 24 38 0,0 0-38 0,25-19 38 16,-9 7-38-16,-16 12 29 0,0 0-29 0,17-5 30 16,15-2-30-16,-32 7 22 0,0 0-22 0,35 3 22 15,2 6-22-15,-37-9 19 0,0 0-19 0,32 19 20 16,-11 7-20-16,-21-26 10 0,0 0-10 0,18 43 11 0,-2 14-11 16,-16-57 4-16,0 0-4 0,21 80 4 0,9 17-4 15,-2-4-935-15</inkml:trace>
  <inkml:trace contextRef="#ctx0" brushRef="#br0" timeOffset="-67450.67">30662 2909 371 0,'0'0'0'0,"0"0"0"16,0 0 0-16,0 0 25 0,0 0-25 0,-2 9 26 16,-2-2-26-16,4-7 29 0,0 0-29 0,-5 8 29 15,-4 8-29-15,9-16 33 0,0 0-33 0,-10 17 34 16,-3 2-34-16,13-19 24 0,0 0-24 0,-12 24 25 0,1 9-25 16,11-33 20-16,0 0-20 0,-7 40 21 0,6 5-21 15,1-45 20-15,0 0-20 0,1 57 21 0,1 16-21 16,-2-73 19-16,0 0-19 0,2 76 20 0,0 12-20 15,-2-88 18-15,0 0-18 0,0 85 19 0,-2-10-19 16,2-75 17-16,0 0-17 0,-4 76 18 0,-1 8-18 16,5-84 13-16,0 0-13 0,-7 77 13 0,-2-5-13 15,9-72 11-15,0 0-11 0,-9 57 12 0,6-15-12 16,3-42 10-16,0 0-10 0,-4 24 11 0,4-24-11 0,0 0 8 16,0 0-8-16,-3-14 8 0,1-29-8 0,0-2-597 15</inkml:trace>
  <inkml:trace contextRef="#ctx0" brushRef="#br0" timeOffset="-67003.6">30464 3060 595 0,'0'0'0'0,"4"-9"0"0,4-15 0 16,-8 24 2-16,0 0-2 0,16-37 2 0,9-16-2 15,-25 53 5-15,0 0-5 0,25-49 5 0,-8 15-5 16,-17 34 31-16,0 0-31 0,18-26 31 0,1-5-31 16,-19 31 38-16,0 0-38 0,18-28 38 0,-6 11-38 15,-12 17 45-15,0 0-45 0,9-13 45 0,-3 5-45 16,-6 8 38-16,0 0-38 0,0 0 39 0,0 0-39 16,0 0 32-16,0 0-32 0,15 2 33 0,7 17-33 0,-22-19 29 15,0 0-29-15,22 39 29 0,-2 24-29 0,-20-63 24 16,0 0-24-16,18 76 24 0,-3-3-24 0,-15-73 21 15,0 0-21-15,18 64 22 0,5-11-22 0,-23-53 15 0,0 0-15 16,26 52 16-16,-1-3-16 0,-25-49 8 0,0 0-8 16,23 39 8-16,-11-25-8 0,1 2-822 0</inkml:trace>
  <inkml:trace contextRef="#ctx0" brushRef="#br0" timeOffset="-66251.16">31364 1912 404 0,'0'0'0'0,"0"0"0"16,0 0 0-16,0 0 7 0,0 0-7 0,-4 16 8 15,-5 29-8-15,9-45 18 0,0 0-18 0,-8 57 18 16,-1 10-18-16,9-67 24 0,0 0-24 0,-7 70 25 16,0-1-25-16,7-69 24 0,0 0-24 0,-7 76 25 15,0 9-25-15,7-85 19 0,0 0-19 0,-6 88 20 16,1-3-20-16,5-85 20 0,0 0-20 0,-5 88 20 0,-1 6-20 15,6-94 26-15,0 0-26 0,-5 97 26 0,0 8-26 16,5-105 37-16,0 0-37 0,-4 97 37 0,1-16-37 16,3-81 33-16,0 0-33 0,-4 82 34 0,1 1-34 15,3-83 33-15,0 0-33 0,-2 85 34 0,4-11-34 16,-2-74 30-16,0 0-30 0,7 71 30 0,2-14-30 16,-9-57 22-16,0 0-22 0,10 52 23 0,2 5-23 15,-12-57 20-15,0 0-20 0,11 57 20 0,-2 4-20 0,-9-61 13 16,0 0-13-16,10 64 13 0,5-7-13 0,-15-57 7 15,0 0-7-15,10 48 8 0,-3-4-8 0,-7-44 1 0,0 0-1 16,5 32 1-16,-3-11-1 0,-2-21-1 0,0 0 1 16,0 9 0-16,0-9 0 0,0 0-750 0</inkml:trace>
  <inkml:trace contextRef="#ctx0" brushRef="#br0" timeOffset="-65538.42">31281 2085 483 0,'0'0'0'16,"-7"12"0"-16,-7 16 0 0,14-28 3 0,0 0-3 16,-20 30 4-16,-1-3-4 0,21-27 10 0,0 0-10 15,-25 24 11-15,-1-3-11 0,26-21 48 0,0 0-48 0,-27 16 49 16,6-8-49-16,21-8 50 0,0 0-50 0,-19 0 50 15,1-3-50-15,18 3 41 0,0 0-41 0,-17-5 41 16,3-4-41-16,14 9 33 0,0 0-33 0,-9-12 33 16,3 2-33-16,6 10 26 0,0 0-26 0,-1-9 26 15,2-3-26-15,-1 12 21 0,0 0-21 0,11-21 22 16,14-22-22-16,-25 43 24 0,0 0-24 0,28-50 24 16,4-6-24-16,-32 56 26 0,0 0-26 0,30-48 27 15,-6 8-27-15,-24 40 24 0,0 0-24 0,29-33 24 16,6-3-24-16,-35 36 21 0,0 0-21 0,30-30 22 15,-13 15-22-15,-17 15 19 0,0 0-19 0,16-9 20 16,4 6-20-16,-20 3 12 0,0 0-12 0,21 0 13 0,4 5-13 16,-25-5 9-16,0 0-9 0,23 19 9 0,-8 14-9 15,-15-33 7-15,0 0-7 0,13 43 7 0,1 11-7 16,-14-54 6-16,0 0-6 0,17 55 7 0,1-1-7 16,-18-54 9-16,0 0-9 0,18 43 10 0,-2-7-10 15,-16-36 6-15,0 0-6 0,14 25 7 0,-2-13-7 0,-12-12 4 16,0 0-4-16,12 1 5 0,3-2-5 0,-1-3-910 15</inkml:trace>
  <inkml:trace contextRef="#ctx0" brushRef="#br0" timeOffset="-64389.7">31542 2881 270 0,'0'0'0'15,"0"0"0"-15,7-8 0 0,-7 8 28 0,0 0-28 16,0 0 29-16,0 0-29 0,0 0 40 15,0 0-40-15,0 0 41 0,0 0-41 0,0 0 41 0,0 0-41 16,0 0 41-16,2 12-41 0,-2-12 32 0,0 0-32 0,-6 12 33 16,3 0-33-16,3-12 28 0,0 0-28 0,-2 12 28 15,-3 0-28-15,5-12 25 0,0 0-25 0,-5 16 26 16,1 1-26-16,4-17 22 0,0 0-22 0,-4 21 23 16,-1 7-23-16,5-28 22 0,0 0-22 0,-7 33 23 15,2 3-23-15,5-36 22 0,0 0-22 0,-5 43 23 16,-1-1-23-16,6-42 21 0,0 0-21 0,-3 46 21 15,4 8-21-15,-1-54 17 0,0 0-17 0,4 55 17 16,1 8-17-16,-5-63 13 0,0 0-13 0,7 60 13 0,0-4-13 16,-7-56 9-16,0 0-9 0,7 48 10 0,1-3-10 15,-8-45 8-15,0 0-8 0,7 45 9 0,0-5-9 16,-7-40 8-16,0 0-8 0,7 40 8 0,-2 1-8 16,-5-41 9-16,0 0-9 0,2 40 10 0,-4-7-10 15,2-33 9-15,0 0-9 0,-2 31 10 0,-1-2-10 16,3-29 9-16,0 0-9 0,-6 20 10 0,-1-12-10 0,7-8 7 15,0 0-7-15,0 0 8 0,-10-3-8 16,10 3 7-16,0 0-7 0,0 0 8 0,-4-12-8 0,1-1-719 16</inkml:trace>
  <inkml:trace contextRef="#ctx0" brushRef="#br0" timeOffset="-63922.47">31337 3103 438 0,'0'0'0'0,"0"0"0"16,-10 9 0-16,10-9 0 0,0 0 0 0,-7 8 0 0,7-8 0 15,0 0 14-15,0 0-14 0,-2 7 14 0,2-7-14 16,0 0 33-16,0 0-33 0,16-15 34 0,17-30-34 16,-33 45 38-16,0 0-38 0,41-58 39 0,-2-6-39 15,-39 64 48-15,0 0-48 0,31-60 48 0,-8 24-48 16,-23 36 45-16,0 0-45 0,18-28 46 0,-2 7-46 15,-16 21 36-15,0 0-36 0,12-16 37 0,-1 4-37 0,-11 12 26 16,0 0-26-16,7-8 27 0,-2-1-27 0,-5 9 24 16,0 0-24-16,0 0 25 0,14 2-25 0,-14-2 24 15,0 0-24-15,7 15 24 0,-5 22-24 0,-2-37 19 0,0 0-19 16,2 43 19-16,3 14-19 0,-5-57 18 0,0 0-18 16,11 61 18-16,1-13-18 0,-12-48 15 0,0 0-15 15,16 36 15-15,2-8-15 0,-18-28 13 0,0 0-13 16,21 24 13-16,5-10-13 0,1 2-803 0</inkml:trace>
  <inkml:trace contextRef="#ctx0" brushRef="#br0" timeOffset="-29964.4">30226 1824 169 0,'0'0'0'0,"0"0"0"0,0 0 0 0,0 0 6 16,0 0-6-16,0 19 6 0,0-10-6 0,0-9 31 0,0 0-31 15,2 15 31-15,1 1-31 0,-3-16 38 0,0 0-38 16,6 21 38-16,1-1-38 0,-7-20 52 0,0 0-52 16,5 25 53-16,-2 6-53 0,-3-31 38 0,0 0-38 15,0 29 38-15,-1 8-38 0,1-37 29 0,0 0-29 0,-4 32 30 16,1 12-30-16,3-44 27 0,0 0-27 0,-4 39 27 15,-1-2-27-15,5-37 22 0,0 0-22 0,-7 36 23 16,0 6-23-16,7-42 25 0,0 0-25 0,-6 39 25 16,5-2-25-16,1-37 25 0,0 0-25 0,-2 45 25 15,-2 7-25-15,4-52 27 0,0 0-27 0,-3 57 27 16,5-5-27-16,-2-52 26 0,0 0-26 0,3 45 27 16,-1-5-27-16,-2-40 21 0,0 0-21 0,0 36 21 15,0-3-21-15,0-33 13 0,0 0-13 0,-2 27 13 16,-1 3-13-16,3-30 9 0,0 0-9 0,-2 31 10 15,4-7-10-15,-2-24 6 0,0 0-6 0,3 30 6 0,-1 4-6 16,-2-34 3-16,0 0-3 0,0 38 4 0,2 2-4 16,-2-40 3-16,0 0-3 0,3 40 4 0,1-7-4 15,-4-33 3-15,0 0-3 0,5 31 3 0,4-2-3 16,-9-29 3-16,0 0-3 0,10 28 4 0,1-4-4 16,-11-24 4-16,0 0-4 0,11 21 4 0,-1 0-4 15,-10-21 4-15,0 0-4 0,9 19 5 0,-4-2-5 0,-5-17 5 16,0 0-5-16,2 19 5 0,0-1-5 0,-2-18 6 15,0 0-6-15,2 27 6 0,-1 3-6 0,-1-30 5 16,0 0-5-16,2 34 5 0,0-1-5 0,-2-33 5 0,0 0-5 16,5 33 6-16,4 2-6 0,-9-35 3 0,0 0-3 15,9 33 4-15,-2-6-4 0,-7-27 2 0,0 0-2 16,5 26 2-16,0 2-2 0,-5-28 2 0,0 0-2 16,4 28 2-16,-6 1-2 0,2-29 0 0,0 0 0 15,0 28 1-15,4-1-1 0,-4-27 0 0,0 0 0 0,1 33 0 16,-1 4 0-16,0-37-1 0,0 0 1 0,2 36 0 15,4-3 0-15,-6-33-1 0,0 0 1 0,5 33-1 16,-3-6 1-16,-2-27-1 0,0 0 1 0,1 28-1 16,3-7 1-16,-4-21-1 0,0 0 1 0,2 24 0 15,-2-5 0-15,0-19-1 0,0 0 1 0,1 21 0 16,3 0 0-16,-4-21-1 0,0 0 1 0,2 12-1 16,-2 3 1-16,0-15-2 0,0 0 2 0,0 16-1 15,0 1 1-15,0-17-2 0,0 0 2 0,1 16-2 16,1 1 2-16,-2-17-3 0,0 0 3 0,0 19-2 15,-2-2 2-15,2-17-1 0,0 0 1 0,-1 23-1 0,1-6 1 16,0-17 0-16,0 0 0 0,0 19 0 0,0 5 0 16,0-24 0-16,0 0 0 0,0 25 0 0,-4-5 0 15,4-20 0-15,0 0 0 0,-7 21 0 0,0 0 0 16,7-21 0-16,0 0 0 0,-7 23 0 0,0-3 0 16,7-20-1-16,0 0 1 0,-7 18 0 0,0-3 0 15,7-15 0-15,0 0 0 0,-5 7 0 0,5-7 0 0,0 0 0 16,0 0 0-16,-9 9 0 0,9-9 0 0,0 0 0 15,0 0 0-15,-7-7 0 0,7 7 0 0,0 0 0 16,0 0 0-16,-13-2 1 0,13 2-1 0,0 0 1 16,0 0-1-16,-8 0 1 0,8 0-1 0,0 0 2 15,0 0-2-15,-11 0 2 0,4-3-2 0,7 3 4 0,0 0-4 16,-9 0 4-16,-2-4-4 0,11 4 5 16,0 0-5-16,-12 0 5 0,0 0-5 0,12 0 5 0,0 0-5 15,-13-3 6-15,-1 1-6 0,14 2 6 0,0 0-6 0,-17 0 6 16,-4-3-6-16,21 3 5 0,0 0-5 15,-23 0 6-15,-2 0-6 0,25 0 4 0,0 0-4 0,-27 0 5 16,1 0-5-16,26 0 4 0,0 0-4 0,-28 0 4 16,-4 0-4-16,32 0 4 0,0 0-4 0,-34 0 4 15,4 0-4-15,30 0 4 0,0 0-4 0,-24 3 5 16,3-3-5-16,21 0 5 0,0 0-5 0,-22 0 5 16,3-3-5-16,19 3 3 0,0 0-3 0,-18-4 4 15,1 1-4-15,17 3 3 0,0 0-3 0,-18-6 3 16,-1-2-3-16,19 8 2 0,0 0-2 0,-21-11 3 15,-6 6-3-15,27 5 2 0,0 0-2 0,-32-3 2 0,-10-1-2 16,42 4 2-16,0 0-2 0,-48-1 3 0,-1-6-3 16,49 7 4-16,0 0-4 0,-49-9 5 0,3 0-5 15,46 9 5-15,0 0-5 0,-46-7 5 0,2 4-5 16,44 3 6-16,0 0-6 0,-44 3 6 0,-2 1-6 16,46-4 6-16,0 0-6 0,-51 8 7 0,-6-1-7 15,57-7 7-15,0 0-7 0,-60 9 7 0,0-4-7 16,60-5 3-16,0 0-3 0,-53 4 4 0,8-1-4 15,45-3 2-15,0 0-2 0,-48 0 2 0,-3 5-2 0,51-5 3 16,0 0-3-16,-55 7 3 0,0-3-3 0,55-4 3 16,0 0-3-16,-53 0 4 0,-3 0-4 0,56 0 4 0,0 0-4 15,-49-4 5-15,8 1-5 0,41 3 4 0,0 0-4 16,-37-4 4-16,4 3-4 0,33 1 4 0,0 0-4 16,-34-4 5-16,2-3-5 0,32 7 4 0,0 0-4 15,-35-8 4-15,-4-10-4 0,39 18 4 0,0 0-4 16,-44-15 5-16,-4 3-5 0,48 12 4 0,0 0-4 0,-49-9 4 15,1 2-4-15,48 7 3 0,0 0-3 16,-47-5 4-16,3 5-4 0,44 0 4 0,0 0-4 0,-43 2 4 16,5 4-4-16,38-6 2 0,0 0-2 0,-39 9 3 15,2-2-3-15,37-7 2 0,0 0-2 0,-39 9 2 16,0 3-2-16,39-12 2 0,0 0-2 0,-39 12 2 16,1 0-2-16,38-12 0 0,0 0 0 0,-38 12 0 15,5-8 0-15,33-4-1 0,0 0 1 0,-32 1 0 16,4 3 0-16,28-4-2 0,0 0 2 0,-28 3-2 15,-2 1 2-15,30-4-4 0,0 0 4 0,-30 5-3 16,2-2 3-16,28-3-5 0,0 0 5 0,-27 9-4 0,1-5 4 16,26-4-5-16,0 0 5 0,-25 3-4 0,2-6 4 15,23 3-4-15,0 0 4 0,-19-4-4 0,6 1 4 16,13 3-3-16,0 0 3 0,-12-2-3 0,1 2 3 16,11 0-1-16,0 0 1 0,-10-4-1 0,-3 1 1 15,13 3 0-15,0 0 0 0,-17-4 0 0,-4 4 0 16,21 0 1-16,0 0-1 0,-23 0 1 0,0-1-1 15,23 1 4-15,0 0-4 0,-21 0 5 0,-1 0-5 0,22 0 7 16,0 0-7-16,-21 0 7 0,-2 0-7 0,23 0 10 16,0 0-10-16,-24 0 10 0,2 5-10 0,22-5 10 15,0 0-10-15,-21 3 10 0,0 3-10 0,21-6 10 0,0 0-10 16,-23 3 10-16,-5 1-10 0,28-4 8 16,0 0-8-16,-32 3 8 0,-3-3-8 0,35 0 1 0,0 0-1 15,-37-3 2-15,-5 3-2 0,42 0 0 0,0 0 0 16,-41 0 0-16,0-7 0 0,41 7 0 0,0 0 0 15,-37-6 0-15,2-2 0 0,35 8-1 0,0 0 1 0,-35-7 0 16,8 2 0-16,27 5-1 0,0 0 1 0,-26-4 0 16,-2 4 0-16,28 0 0 0,0 0 0 0,-32-3 0 15,-5 3 0-15,37 0 0 0,0 0 0 0,-44 3 0 16,-2-3 0-16,46 0 1 0,0 0-1 0,-46-3 1 16,4-2-1-16,42 5 3 0,0 0-3 0,-39-4 4 15,0 4-4-15,39 0 6 0,0 0-6 0,-40 0 7 16,-3 0-7-16,43 0 6 0,0 0-6 0,-46 4 7 15,-7 1-7-15,53-5 6 0,0 0-6 0,-54 3 6 16,-13 1-6-16,67-4 5 0,0 0-5 0,-64 5 5 0,10 2-5 16,54-7 3-16,0 0-3 0,-53 12 3 15,7 0-3-15,46-12 0 0,0 0 0 0,-48 17 0 0,2-5 0 16,46-12-6-16,0 0 6 0,-44 7-6 0,2-5 6 16,0 2-1021-16</inkml:trace>
  <inkml:trace contextRef="#ctx0" brushRef="#br0" timeOffset="-28209">30233 1885 113 0,'0'0'0'0,"0"0"0"15,0 0 0-15,0 0 8 0,0 0-8 0,0 0 8 16,0 0-8-16,0 0 20 0,0 0-20 0,-21-9 20 16,12 9-20-16,9 0 30 0,0 0-30 0,-11 3 31 0,-1 1-31 15,12-4 36-15,0 0-36 0,-16 0 37 0,-3 5-37 16,19-5 35-16,0 0-35 0,-21 4 35 0,0 4-35 16,21-8 34-16,0 0-34 0,-23 9 35 0,-4-2-35 15,27-7 39-15,0 0-39 0,-25 3 40 0,1-3-40 16,24 0 33-16,0 0-33 0,-23 0 34 0,2-3-34 15,21 3 30-15,0 0-30 0,-22 0 30 0,1 0-30 16,21 0 25-16,0 0-25 0,-24 0 26 0,-6-4-26 16,30 4 26-16,0 0-26 0,-32 0 27 0,0-3-27 0,32 3 23 15,0 0-23-15,-33-2 24 0,-1 4-24 0,34-2 18 16,0 0-18-16,-40 3 19 0,-6-3-19 0,46 0 15 0,0 0-15 16,-51 0 16-16,-6-3-16 0,57 3 19 0,0 0-19 15,-55 0 19-15,1 3-19 0,54-3 20 0,0 0-20 16,-53 4 21-16,0-1-21 0,53-3 27 0,0 0-27 15,-57 0 27-15,-6 5-27 0,63-5 27 0,0 0-27 16,-72 4 27-16,-6-4-27 0,78 0 19 0,0 0-19 0,-78 0 19 16,10-4-19-16,68 4 20 0,0 0-20 0,-71-5 20 15,-3 2-20-15,74 3 20 0,0 0-20 0,-76 0 21 16,-3 0-21-16,79 0 21 0,0 0-21 0,-74 0 22 16,8 8-22-16,66-8 25 0,0 0-25 0,-67 7 25 15,-12-2-25-15,79-5 22 0,0 0-22 0,-81 4 23 16,1 5-23-16,80-9 21 0,0 0-21 0,-74 8 21 15,9-1-21-15,65-7 13 0,0 0-13 0,-65 9 14 16,-4-2-14-16,69-7 13 0,0 0-13 0,-72 8 13 16,1 5-13-16,71-13 8 0,0 0-8 0,-65 12 8 0,12-4-8 15,53-8 6-15,0 0-6 0,-51 7 7 16,3-2-7-16,48-5 6 0,0 0-6 0,-47 0 6 0,-5 0-6 16,52 0 6-16,0 0-6 0,-54-5 6 0,-4-7-6 15,58 12 6-15,0 0-6 0,-53-12 7 0,9 0-7 16,44 12 7-16,0 0-7 0,-41-12 7 0,2 5-7 15,39 7 7-15,0 0-7 0,-33-5 7 0,1 1-7 16,32 4 10-16,0 0-10 0,-32 0 11 0,-1-3-11 0,33 3 12 16,0 0-12-16,-36 0 12 0,-2 0-12 0,38 0 13 15,0 0-13-15,-41 0 14 0,0 3-14 0,41-3 12 16,0 0-12-16,-40 4 13 0,1 1-13 0,39-5 11 16,0 0-11-16,-35 12 12 0,5 0-12 0,30-12 10 0,0 0-10 15,-27 16 11-15,4-8-11 0,23-8 8 0,0 0-8 16,-23 9 9-16,-3 3-9 0,26-12 6 0,0 0-6 15,-30 16 7-15,-9-4-7 0,39-12 5 0,0 0-5 16,-40 12 6-16,-3 0-6 0,43-12 4 0,0 0-4 16,-40 9 5-16,1 1-5 0,39-10 2 0,0 0-2 0,-35 5 2 15,6 2-2-15,29-7 1 0,0 0-1 0,-28 5 1 16,4 2-1-16,24-7 0 0,0 0 0 0,-25 2 1 16,5 1-1-16,20-3 0 0,0 0 0 0,-15 0 0 15,2-3 0-15,13 3 0 0,0 0 0 0,-12-2 1 16,-6-1-1-16,18 3 0 0,0 0 0 0,-19 0 1 15,-2 0-1-15,21 0 0 0,0 0 0 0,-23 3 1 16,0 2-1-16,23-5 1 0,0 0-1 0,-21 0 1 16,-2 4-1-16,23-4 1 0,0 0-1 0,-23 3 1 15,0-1-1-15,23-2 1 0,0 0-1 0,-23 4 1 16,-4-1-1-16,27-3 1 0,0 0-1 0,-28 3 1 0,0-3-1 16,28 0 1-16,0 0-1 0,-25 2 1 0,2 2-1 15,23-4 2-15,0 0-2 0,-19 3 2 0,1 1-2 16,18-4 1-16,0 0-1 0,-17 1 1 0,1 3-1 15,16-4 1-15,0 0-1 0,-13 3 1 0,5-3-1 16,8 0 1-16,0 0-1 0,-9 4 1 0,0-4-1 16,9 0 0-16,0 0 0 0,-11-4 1 0,-1 4-1 0,12 0 0 15,0 0 0-15,-12-3 1 0,-1 3-1 0,13 0 0 16,0 0 0-16,-12 0 1 0,0-4-1 0,12 4 1 16,0 0-1-16,-14-1 1 0,-1-3-1 0,15 4 1 0,0 0-1 15,-12-3 2-15,0 3-2 0,12 0 2 0,0 0-2 16,-11 0 3-16,1 0-3 0,10 0 3 0,0 0-3 15,-9 0 3-15,9 0-3 0,0 0 4 0,0 0-4 16,-9 7 4-16,9-7-4 0,0 0 3 0,0 0-3 16,0 0 3-16,0 0-3 0,0 0 1 0,0 0-1 0,0 0 1 15,0 0-1-15,0 0 0 0,0 0 0 0,0 0 0 16,0 0 0-16,0 0-3 0,0 0 3 0,0 0-2 16,21-11 2-16,0 3-1254 0</inkml:trace>
  <inkml:trace contextRef="#ctx0" brushRef="#br0" timeOffset="145147.43">16201 2078 203 0,'0'0'0'0,"0"0"0"0,0 0 0 16,0 0 0-16,0 0 0 0,0 0 1 0,0 0-1 15,0 0 13-15,0 0-13 0,0 0 14 0,-8 23-14 16,8-23 16-16,0 0-16 0,-2 5 17 0,0 4-17 0,2-9 20 16,0 0-20-16,0 10 21 0,-5 2-21 0,5-12 16 15,0 0-16-15,-4 14 16 0,1 2-16 0,3-16 15 16,0 0-15-16,-2 15 16 0,-3 1-16 0,5-16 13 0,0 0-13 15,-4 14 14-15,1 8-14 0,3-22 15 0,0 0-15 16,-6 24 16-16,-3-3-16 0,9-21 18 16,0 0-18-16,-5 24 18 0,0 4-18 0,5-28 19 0,0 0-19 15,-2 33 20-15,0 0-20 0,2-33 24 0,0 0-24 16,0 36 24-16,-3 7-24 0,3-43 24 0,0 0-24 16,-2 45 25-16,0 0-25 0,2-45 24 0,0 0-24 0,0 44 25 15,4-6-25-15,-4-38 22 0,0 0-22 0,5 40 22 16,-1-4-22-16,-4-36 20 0,0 0-20 0,0 36 20 15,-4 1-20-15,4-37 14 0,0 0-14 0,-5 39 15 16,-1 10-15-16,6-49 9 0,0 0-9 0,-7 48 10 16,6-3-10-16,1-45 7 0,0 0-7 0,-6 40 7 15,3-7-7-15,3-33 5 0,0 0-5 0,-4 36 5 16,3-5-5-16,1-31 4 0,0 0-4 0,-6 33 4 16,3 0-4-16,3-33 4 0,0 0-4 0,-4 33 5 15,1 3-5-15,3-36 6 0,0 0-6 0,-6 44 6 16,1-3-6-16,5-41 8 0,0 0-8 0,-9 45 8 15,6 2-8-15,3-47 10 0,0 0-10 0,-2 42 10 0,-3 1-10 16,5-43 13-16,0 0-13 0,-4 33 14 0,4 0-14 16,0-33 13-16,0 0-13 0,0 27 13 0,0 3-13 15,0-30 10-15,0 0-10 0,0 31 11 0,0 2-11 16,0-33 9-16,0 0-9 0,0 33 10 0,5 3-10 16,-5-36 6-16,0 0-6 0,6 36 6 0,-3 4-6 0,-3-40 2 15,0 0-2-15,2 36 2 0,2-4-2 16,-4-32 1-16,0 0-1 0,5 29 1 0,2-5-1 0,-7-24 0 15,0 0 0-15,9 19 0 0,-6-5 0 0,-3-14 0 16,0 0 0-16,6 19 1 0,2 2-1 0,-8-21 0 0,0 0 0 16,11 21 1-16,1 1-1 0,-12-22 2 0,0 0-2 15,9 21 2-15,2 0-2 0,-11-21 3 0,0 0-3 16,9 20 4-16,-2 8-4 0,-7-28 5 0,0 0-5 16,7 28 5-16,1 1-5 0,-8-29 8 0,0 0-8 0,9 31 9 15,-2-6-9-15,-7-25 10 0,0 0-10 0,6 20 11 16,-5-1-11-16,-1-19 10 0,0 0-10 0,2 14 11 15,-4-2-11-15,2-12 10 0,0 0-10 0,-1 11 11 16,1-11-11-16,0 0 11 0,0 0-11 0,0 5 12 16,0-5-12-16,0 0 10 0,0 0-10 0,-14-9 11 15,-4-6-11-15,-3-3-785 0</inkml:trace>
  <inkml:trace contextRef="#ctx0" brushRef="#br0" timeOffset="146442.68">15498 3947 247 0,'0'0'0'0,"8"0"0"15,15 0 0-15,-23 0-1 0,0 0 1 0,29 0-1 16,11-3 1-16,-40 3-2 0,0 0 2 0,46 0-1 16,7-5 1-16,-53 5-2 0,0 0 2 0,49 0-1 15,1 0 1-15,-50 0 2 0,0 0-2 0,49 5 3 16,7-2-3-16,-56-3 14 0,0 0-14 0,67 0 15 15,11 0-15-15,-78 0 32 0,0 0-32 0,83 0 33 16,-4 4-33-16,-79-4 40 0,0 0-40 0,80 2 40 0,8 5-40 16,-88-7 44-16,0 0-44 0,90 8 45 0,0-1-45 15,-90-7 57-15,0 0-57 0,88 9 58 0,-7-4-58 16,-81-5 53-16,0 0-53 0,87 10 53 0,8-1-53 16,-95-9 48-16,0 0-48 0,92 9 48 0,-8-9-48 15,-84 0 38-15,0 0-38 0,90 0 38 0,11 3-38 0,-101-3 44 16,0 0-44-16,102 4 45 0,-1-3-45 0,-101-1 39 15,0 0-39-15,100 4 40 0,6-4-40 0,-106 0 39 16,0 0-39-16,106 0 40 0,-2 3-40 0,-104-3 33 16,0 0-33-16,104 4 34 0,2 1-34 0,-106-5 30 0,0 0-30 15,109 3 30-15,9 1-30 0,-118-4 25 16,0 0-25-16,120 0 25 0,2 0-25 0,-122 0 21 0,0 0-21 16,118 0 22-16,-5 2-22 0,-113-2 24 0,0 0-24 15,113 3 24-15,2-3-24 0,-115 0 24 0,0 0-24 16,116-5 24-16,-8 1-24 0,-108 4 24 0,0 0-24 0,109-3 25 15,2-1-25-15,-111 4 27 0,0 0-27 0,111-5 27 16,-7 2-27-16,-104 3 28 0,0 0-28 0,103-12 29 16,4 3-29-16,-107 9 27 0,0 0-27 0,110-16 28 15,2-1-28-15,-112 17 26 0,0 0-26 0,112-19 27 16,-3-5-27-16,-109 24 23 0,0 0-23 0,109-21 23 16,8 0-23-16,-117 21 18 0,0 0-18 0,113-22 19 15,-15-2-19-15,-98 24 17 0,0 0-17 0,101-25 17 16,1 1-17-16,-102 24 14 0,0 0-14 0,94-17 15 15,-18 8-15-15,-76 9 16 0,0 0-16 0,65-7 17 0,-5 2-17 16,-60 5 16-16,0 0-16 0,51 5 17 16,2 4-17-16,-53-9 12 0,0 0-12 0,49 12 13 0,-3 0-13 15,-46-12 10-15,0 0-10 0,39 11 10 0,-9-6-10 16,-30-5 9-16,0 0-9 0,19 3 9 0,-6 1-9 16,-13-4 1-16,0 0-1 0,0 0 2 0,-23-7-2 15,23 7 0-15,0 0 0 0,-43-12 0 0,-29-9 0 16,2 0-1447-16</inkml:trace>
  <inkml:trace contextRef="#ctx0" brushRef="#br0" timeOffset="147643.03">15997 1988 124 0,'0'0'0'0,"0"0"0"0,-16 0 0 0,16 0 10 15,0 0-10-15,-18 6 10 0,1 6-10 0,17-12 22 16,0 0-22-16,-15 15 23 0,1-3-23 0,14-12 27 0,0 0-27 16,-8 16 28-16,-5 8-28 0,13-24 21 0,0 0-21 15,-9 24 21-15,1 13-21 0,8-37 17 0,0 0-17 16,-8 40 17-16,5-4-17 0,3-36 15 0,0 0-15 15,-5 36 16-15,-8 2-16 0,13-38 19 0,0 0-19 16,-12 35 20-16,1-6-20 0,11-29 23 0,0 0-23 0,-8 25 24 16,4-5-24-16,4-20 29 0,0 0-29 0,-2 16 30 15,-1-9-30-15,3-7 34 0,0 0-34 0,0 0 34 16,0 0-34-16,0 0 37 0,0 0-37 0,12-19 37 16,7-18-37-16,-19 37 32 0,0 0-32 0,23-41 33 15,4-11-33-15,-27 52 32 0,0 0-32 0,28-52 33 16,2-8-33-16,-30 60 26 0,0 0-26 0,32-58 27 15,0 1-27-15,-32 57 18 0,0 0-18 0,31-48 19 16,-13 17-19-16,-18 31 15 0,0 0-15 0,16-25 15 16,0 5-15-16,-16 20 12 0,0 0-12 0,14-16 13 0,-5 4-13 15,-9 12 11-15,0 0-11 0,8-9 11 0,5 6-11 16,-13 3 10-16,0 0-10 0,12 3 10 0,-5 6-10 16,-7-9 11-16,0 0-11 0,6 16 11 0,2 11-11 15,-8-27 18-15,0 0-18 0,11 42 18 0,1 10-18 16,-12-52 28-16,0 0-28 0,14 57 28 15,2 0-28-15,-16-57 37 0,0 0-37 0,18 55 37 0,3-3-37 16,-21-52 33-16,0 0-33 0,18 49 34 0,-2-4-34 16,-16-45 30-16,0 0-30 0,15 45 31 0,3-2-31 0,-18-43 18 15,0 0-18-15,21 36 19 0,2-15-19 0,-2 3-921 16</inkml:trace>
  <inkml:trace contextRef="#ctx0" brushRef="#br0" timeOffset="157839.21">16328 2914 102 0,'0'0'0'0,"0"0"0"0,32 11 0 16,-32-11 1-16,0 0-1 0,32 5 1 0,8-2-1 16,-40-3 12-16,0 0-12 0,50 4 13 0,1-3-13 15,-51-1 26-15,0 0-26 0,53 7 27 0,2-1-27 16,-55-6 35-16,0 0-35 0,51 3 35 0,-4-6-35 0,-47 3 39 16,0 0-39-16,50-2 39 0,4-2-39 0,-54 4 39 15,0 0-39-15,59 0 40 0,-3 4-40 0,-56-4 31 16,0 0-31-16,53 2 31 0,-2 1-31 0,-51-3 34 0,0 0-34 15,44 4 34-15,-5-4-34 0,-39 0 33 0,0 0-33 16,39 0 33-16,5-4-33 0,-44 4 29 0,0 0-29 16,46 0 30-16,0 0-30 0,-46 0 25 0,0 0-25 15,44 4 25-15,2-4-25 0,-46 0 29 0,0 0-29 0,47 0 30 16,-4 0-30-16,-43 0 22 0,0 0-22 16,37 3 23-16,-7-1-23 0,-30-2 18 0,0 0-18 0,26 7 19 15,-3-2-19-15,-23-5 13 0,0 0-13 0,23 3 14 16,7-3-14-16,-30 0 9 0,0 0-9 0,30 4 10 15,0 1-10-15,-30-5 6 0,0 0-6 0,28 10 6 16,2-1-6-16,-30-9 5 0,0 0-5 0,32 5 6 16,0-1-6-16,-32-4 8 0,0 0-8 0,31 3 9 15,3 2-9-15,-34-5 10 0,0 0-10 0,30 7 10 16,-4-3-10-16,-26-4 18 0,0 0-18 0,25 0 18 16,0 0-18-16,-25 0 20 0,0 0-20 0,23 0 21 15,1-4-21-15,-24 4 20 0,0 0-20 0,29-3 21 16,-1-6-21-16,-28 9 17 0,0 0-17 0,31-9 17 0,1-1-17 15,-32 10 16-15,0 0-16 0,32-9 17 0,0 1-17 16,-32 8 12-16,0 0-12 0,28-7 13 0,-10 5-13 16,-18 2 11-16,0 0-11 0,15-3 11 0,5-6-11 15,-20 9 10-15,0 0-10 0,18-3 10 0,-1-1-10 16,-17 4 9-16,0 0-9 0,14 0 10 0,-5 0-10 0,-9 0 4 16,0 0-4-16,9 0 4 0,-4 0-4 0,-5 0 3 15,0 0-3-15,9 0 3 0,-4 0-3 0,-5 0 2 16,0 0-2-16,7 0 2 0,-7 0-2 0,0 0 3 15,0 0-3-15,9 0 4 0,-9 0-4 0,0 0 4 0,0 0-4 16,0 0 4-16,7-5-4 0,-7 5 7 0,0 0-7 16,0 0 8-16,0 0-8 0,0 0 8 0,0 0-8 15,0 0 9-15,0 0-9 0,0 0 10 0,0 0-10 16,0 0 10-16,-10 9-10 0,10-9 10 0,0 0-10 16,-9 8 10-16,4 4-10 0,5-12 13 0,0 0-13 0,-4 19 13 15,-3 2-13-15,7-21 16 0,0 0-16 0,-5 24 16 16,3 1-16-16,2-25 13 0,0 0-13 0,-4 24 13 15,3 0-13-15,1-24 10 0,0 0-10 0,-2 24 10 16,0 6-10-16,2-30 8 0,0 0-8 0,-5 34 8 16,5 3-8-16,0-37 6 0,0 0-6 0,0 41 6 15,0 4-6-15,0-45 5 0,0 0-5 0,0 47 5 16,-2-2-5-16,2-45 3 0,0 0-3 0,-2 38 3 16,-5-2-3-16,7-36 1 0,0 0-1 0,-7 35 2 15,2-9-2-15,5-26 2 0,0 0-2 0,-4 28 2 0,-4-1-2 16,8-27 3-16,0 0-3 0,-6 24 3 15,3-3-3-15,3-21 4 0,0 0-4 0,-7 21 4 0,0 3-4 16,7-24 6-16,0 0-6 0,-7 28 6 0,1 0-6 16,6-28 5-16,0 0-5 0,-3 27 6 0,1-2-6 15,2-25 6-15,0 0-6 0,0 29 6 0,3-5-6 16,-3-24 4-16,0 0-4 0,2 24 4 0,-2 1-4 16,0-25 2-16,0 0-2 0,4 24 3 0,-1 0-3 0,-3-24 1 15,0 0-1-15,6 21 2 0,-1-9-2 0,-5-12 0 16,0 0 0-16,3 10 1 0,-1 2-1 0,-2-12 0 15,0 0 0-15,4 9 0 0,-4 0 0 0,0-9 0 0,0 0 0 16,1 3 0-16,-1-3 0 0,0 0-1 0,0 0 1 16,4 9 0-16,-4-9 0 0,0 0-3 0,0 0 3 15,7 3-2-15,-7-3 2 0,0 0-3 0,0 0 3 16,0 0-2-16,5 9 2 0,-5-9-2 0,0 0 2 16,0 0-2-16,0 0 2 0,0 0-1 0,0 0 1 0,0 0-1 15,9 3 1-15,-9-3-2 0,0 0 2 0,0 0-1 16,7-3 1-16,-7 3-2 0,0 0 2 0,0 0-2 15,0 0 2-15,0 0-4 0,0 0 4 0,0 0-3 16,7 0 3-16,-7 0-4 0,0 0 4 0,0 0-4 16,0 0 4-16,0 0-5 0,0 0 5 0,0 0-5 15,6-5 5-15,-6 5-5 0,0 0 5 0,0 0-4 16,3-16 4-16,-3 16-3 0,0 0 3 0,0-15-3 16,5-15 3-16,-5 30-2 0,0 0 2 0,6-40-2 15,-5-5 2-15,-1 45-1 0,0 0 1 0,0-52-1 16,0 1 1-16,0 51-1 0,0 0 1 0,4-49-1 0,-1 13 1 15,-3 36-1-15,0 0 1 0,4-37-1 0,-4-4 1 16,0 41-2-16,0 0 2 0,0-43-1 0,0 1 1 16,0 42-1-16,0 0 1 0,0-43-1 0,-4-7 1 15,4 50 0-15,0 0 0 0,-3-49 0 0,-1 9 0 16,4 40 0-16,0 0 0 0,-3-34 1 0,-1 4-1 16,4 30 2-16,0 0-2 0,-3-24 2 0,1 0-2 0,2 24 6 15,0 0-6-15,-5-24 6 0,3 5-6 0,2 19 11 16,0 0-11-16,-2-14 12 0,-5-2-12 0,7 16 14 15,0 0-14-15,-7-8 14 0,2-1-14 0,5 9 13 16,0 0-13-16,-4-10 14 0,1 1-14 0,3 9 12 16,0 0-12-16,-4-9 13 0,-1 1-13 0,5 8 11 0,0 0-11 15,-5-7 11-15,5 7-11 0,0 0 12 0,0 0-12 16,-9-6 12-16,9 6-12 0,0 0 11 0,0 0-11 16,-9-12 11-16,6 5-11 0,3 7 9 0,0 0-9 15,-2-8 9-15,2 8-9 0,0 0 6 0,0 0-6 0,-4-12 6 16,2 3-6-16,2 9 5 0,0 0-5 0,-1-12 6 15,-1 5-6-15,2 7 4 0,0 0-4 0,-4-9 5 16,-4 2-5-16,8 7 4 0,0 0-4 0,-11-8 4 16,2 3-4-16,9 5 4 0,0 0-4 0,-12 0 5 15,1-4-5-15,11 4 2 0,0 0-2 0,-9 0 2 16,-3 0-2-16,12 0 0 0,0 0 0 0,-9 0 1 16,0 0-1-16,9 0 0 0,0 0 0 0,-8-3 0 15,1 3 0-15,7 0 0 0,0 0 0 0,-7-4 0 16,1 2 0-16,6 2 0 0,0 0 0 0,-9 0 1 15,1 2-1-15,8-2 1 0,0 0-1 0,-13 4 1 0,3-1-1 16,10-3 1-16,0 0-1 0,-14 0 2 0,1 0-2 16,13 0 1-16,0 0-1 0,-17 0 1 0,-3 9-1 15,20-9 0-15,0 0 0 0,-21 3 1 0,2 1-1 16,19-4 0-16,0 0 0 0,-22 0 1 0,-2 0-1 16,24 0 0-16,0 0 0 0,-27 0 1 0,-1-4-1 15,28 4 0-15,0 0 0 0,-33-3 0 0,-10-2 0 16,43 5 0-16,0 0 0 0,-40-4 1 0,-6 4-1 15,46 0 1-15,0 0-1 0,-41 0 1 0,6 0-1 0,35 0 2 16,0 0-2-16,-37-7 2 0,5 2-2 0,32 5 3 16,0 0-3-16,-32-9 4 0,-1 6-4 0,33 3 5 0,0 0-5 15,-39 0 6-15,-5 3-6 0,44-3 6 0,0 0-6 16,-48 2 7-16,-3 2-7 0,51-4 5 0,0 0-5 16,-51 0 5-16,7-4-5 0,44 4 3 0,0 0-3 15,-41 0 3-15,10 0-3 0,31 0 2 0,0 0-2 0,-32 0 3 16,0 0-3-16,32 0 2 0,0 0-2 0,-35-2 3 15,-2-8-3-15,37 10 2 0,0 0-2 0,-34-9 3 16,-5 1-3-16,39 8 3 0,0 0-3 0,-42-9 3 16,0 2-3-16,42 7 2 0,0 0-2 0,-37-5 2 15,0-2-2-15,37 7 1 0,0 0-1 0,-34-4 1 16,1 4-1-16,33 0 1 0,0 0-1 0,-34 0 1 16,1 4-1-16,33-4 0 0,0 0 0 0,-30 3 0 15,5 6 0-15,25-9 0 0,0 0 0 0,-30 7 0 16,-5-2 0-16,35-5-1 0,0 0 1 0,-39 4 0 15,4 4 0-15,35-8-1 0,0 0 1 0,-39 7 0 0,5-5 0 16,34-2-1-16,0 0 1 0,-31 3 0 0,-1 1 0 16,32-4-1-16,0 0 1 0,-32 5 0 0,6 2 0 15,26-7-1-15,0 0 1 0,-23 9 0 0,0-6 0 16,23-3-1-16,0 0 1 0,-25 4 0 0,6-4 0 16,19 0 0-16,0 0 0 0,-22 0 0 0,-2 0 0 15,24 0 0-15,0 0 0 0,-30 5 0 0,5-5 0 0,25 0 0 16,0 0 0-16,-25 0 0 0,6 0 0 0,19 0 0 15,0 0 0-15,-18 0 0 0,-1-5 0 16,19 5 0-16,0 0 0 0,-18-4 1 0,4 1-1 0,14 3 1 16,0 0-1-16,-9-6 1 0,1 0-1 0,8 6 1 0,0 0-1 15,-7-6 2-15,-1 3-2 0,8 3 1 0,0 0-1 16,0 0 2-16,-8-4-2 0,8 4 0 0,0 0 0 16,0 0 1-16,0 0-1 0,0 0 0 0,0 0 0 15,-9-5 0-15,9 5 0 0,0 0 0 0,0 0 0 16,0 0 0-16,0 0 0 0,0 0 0 0,0 0 0 0,9-7 0 15,1 2 0-15,-10 5-1 0,0 0 1 0,14-7 0 16,8 2 0-16,-22 5-1 0,0 0 1 0,22-7 0 16,5 2 0-16,-27 5-1 0,0 0 1 0,25 0-1 15,-1-7 1-15,-24 7-2 0,0 0 2 0,25-5-1 16,9-2 1-16,-34 7 0 0,0 0 0 0,31-5 0 16,-6 1 0-16,-25 4 0 0,0 0 0 0,21-7 0 15,-1 2 0-15,-20 5 0 0,0 0 0 0,24-7 0 16,4 2 0-16,-28 5 0 0,0 0 0 0,32-4 0 15,-5 8 0-15,-27-4-1 0,0 0 1 0,31 3 0 16,1-3 0-16,-32 0-2 0,0 0 2 0,34 2-2 0,-3 2 2 16,-31-4-4-16,0 0 4 0,30 3-3 0,-1 1 3 15,-29-4-6-15,0 0 6 0,26 0-6 0,-8 1 6 16,-18-1-6-16,0 0 6 0,17 4-5 0,3 3 5 16,-20-7-4-16,0 0 4 0,21 5-3 0,-3-5 3 15,-18 0-2-15,0 0 2 0,17 3-2 0,4 6 2 16,-21-9-1-16,0 0 1 0,22 7-1 0,-3-7 1 15,-19 0-1-15,0 0 1 0,21 2 0 0,7 1 0 0,-28-3-1 16,0 0 1-16,34 0 0 0,-1 4 0 0,-33-4-1 16,0 0 1-16,36 0 0 0,-8 0 0 0,-28 0 0 0,0 0 0 15,30 0 0-15,2 3 0 0,-32-3 0 0,0 0 0 16,31 2 0-16,-8 1 0 0,-23-3 0 0,0 0 0 16,23 0 0-16,0 4 0 0,-23-4 0 0,0 0 0 15,23 0 0-15,-2 3 0 0,-21-3 0 0,0 0 0 16,21 0 0-16,9 2 0 0,-30-2 0 0,0 0 0 0,32 3 0 15,2 1 0-15,-34-4 0 0,0 0 0 0,38 0 0 16,5-4 0-16,-43 4 0 0,0 0 0 0,46-8 0 16,1 1 0-16,-47 7 0 0,0 0 0 0,48-9 0 15,-4 0 0-15,-44 9 0 0,0 0 0 0,41-8 0 16,4 1 0-16,-45 7-1 0,0 0 1 0,46 0 0 16,4 3 0-16,-50-3-1 0,0 0 1 0,49 9 0 15,-5 7 0-15,-44-16-3 0,0 0 3 0,41 27-3 16,-2 10 3-16,-39-37-17 0,0 0 17 0,33 32-16 15,-5-4 16-15,-3-4-1244 0</inkml:trace>
  <inkml:trace contextRef="#ctx0" brushRef="#br0" timeOffset="166606.92">18606 2914 180 0,'0'0'0'16,"0"0"0"-16,15 0 0 0,-15 0 5 0,0 0-5 16,14-1 5-16,2-6-5 0,-16 7 8 0,0 0-8 15,23-13 9-15,13 5-9 0,-36 8 10 0,0 0-10 16,33-12 11-16,-12 5-11 0,-21 7 14 0,0 0-14 0,18-2 14 16,0-1-14-16,-18 3 18 0,0 0-18 0,15-4 19 15,0-1-19-15,-15 5 11 0,0 0-11 0,14-3 11 16,-4-1-11-16,-10 4 10 0,0 0-10 0,13 0 10 15,-13 0-10-15,0 0 9 0,0 0-9 0,8-3 10 16,-8 3-10-16,0 0 7 0,0 0-7 0,0 0 7 16,0 0-7-16,0 0 6 0,0 0-6 0,0 0 6 15,-19-6-6-15,19 6 5 0,0 0-5 0,-18 0 5 16,-3 0-5-16,21 0 7 0,0 0-7 0,-26 4 8 16,-3-2-8-16,29-2 3 0,0 0-3 0,-30 0 4 0,11 0-4 15,19 0 2-15,0 0-2 0,-19 0 2 0,-1 3-2 16,20-3 1-16,0 0-1 0,-19 7 1 0,7-2-1 15,12-5 6-15,0 0-6 0,-13 4 6 0,3-1-6 16,10-3 10-16,0 0-10 0,-9 2 11 0,2 5-11 16,7-7 11-16,0 0-11 0,-4 8 12 0,-5 4-12 15,9-12 19-15,0 0-19 0,-5 13 20 0,0-6-20 0,5-7 24 16,0 0-24-16,-2 8 24 0,0 1-24 0,2-9 27 16,0 0-27-16,-5 8 28 0,5 3-28 0,0-11 24 15,0 0-24-15,2 12 25 0,1-3-25 0,-3-9 20 16,0 0-20-16,4 8 20 0,1-1-20 0,-5-7 16 0,0 0-16 15,0 0 16-15,14 12-16 0,-14-12 13 0,0 0-13 16,9 6 14-16,3-3-14 0,-12-3 11 0,0 0-11 16,16 3 12-16,0-1-12 0,-16-2 14 0,0 0-14 15,20 0 14-15,1-2-14 0,-21 2 5 0,0 0-5 0,23-3 6 16,3 0-6-16,-26 3 2 0,0 0-2 0,25 0 3 16,-4-6-3-16,-21 6 0 0,0 0 0 0,18-7 1 15,-3-1-1-15,-15 8 2 0,0 0-2 0,15-4 2 16,-5-1-2-16,-10 5 0 0,0 0 0 0,9 0 1 15,-2-3-1-15,-7 3 0 0,0 0 0 0,0 0 0 16,0 0 0-16,0 0-568 0</inkml:trace>
  <inkml:trace contextRef="#ctx0" brushRef="#br0" timeOffset="167743.03">18655 2861 102 0,'0'0'0'0,"0"0"0"0,7 0 0 0,-7 0 2 0,0 0-2 16,12 0 3-16,13 5-3 0,-25-5 14 0,0 0-14 16,28 7 15-16,-1-7-15 0,-27 0 26 0,0 0-26 15,28 3 26-15,5-3-26 0,-33 0 31 0,0 0-31 16,32-3 32-16,-7 3-32 0,-25 0 48 0,0 0-48 16,19 0 49-16,-3 0-49 0,-16 0 42 0,0 0-42 0,9 0 43 15,-9 0-43-15,0 0 33 0,0 0-33 0,5-4 33 16,-5 4-33-16,0 0 24 0,0 0-24 0,0 0 25 15,7 0-25-15,-7 0 16 0,0 0-16 0,0 0 17 16,-9 4-17-16,9-4 11 0,0 0-11 0,-8 5 12 16,-5 5-12-16,1-1-393 0</inkml:trace>
  <inkml:trace contextRef="#ctx0" brushRef="#br0" timeOffset="168136.75">19114 2873 348 0,'0'0'0'16,"0"0"0"-16,15-4 0 0,-15 4 0 0,0 0 0 15,22-3 0-15,4-2 0 0,-26 5 8 0,0 0-8 16,32-4 8-16,7-1-8 0,-39 5 20 0,0 0-20 0,38-7 20 15,-2-2-20-15,-36 9 33 0,0 0-33 0,31-8 34 16,-2-4-34-16,-29 12 30 0,0 0-30 0,26-7 31 16,-3-5-31-16,-23 12 23 0,0 0-23 0,14-9 24 15,0 2-24-15,0 2-375 0</inkml:trace>
  <inkml:trace contextRef="#ctx0" brushRef="#br0" timeOffset="168448.05">19830 2812 147 0,'0'0'0'0,"0"0"0"0,8 9 0 0,-8-9 12 16,0 0-12-16,8 7 13 0,-8-7-13 0,0 0 26 0,0 0-26 15,14 1 26-15,-6-2-26 0,-8 1 23 0,0 0-23 16,16-4 23-16,5-4-23 0,-21 8 17 0,0 0-17 16,32-7 18-16,9-9-18 0,-41 16 12 0,0 0-12 15,46-14 13-15,-6 4-13 0,-40 10 12 0,0 0-12 16,32-5 12-16,-14-2-12 0,-1 2-206 0</inkml:trace>
  <inkml:trace contextRef="#ctx0" brushRef="#br0" timeOffset="169768.28">20232 2791 158 0,'0'0'0'0,"0"0"0"16,0 0 0-16,0 0-1 0,0 0 1 0,0 0 0 16,7 9 0-16,-7-9-1 0,0 0 1 0,0 9-1 15,0-1 1-15,0-8 4 0,0 0-4 0,0 16 5 16,2-4-5-16,-2-12 17 0,0 0-17 0,0 19 17 15,-2 10-17-15,2-29 27 0,0 0-27 0,0 32 27 16,-7-3-27-16,7-29 29 0,0 0-29 0,-5 31 30 0,1 2-30 16,4-33 23-16,0 0-23 0,-2 30 23 0,2 1-23 15,0-31 22-15,0 0-22 0,2 36 23 0,-4-3-23 16,2-33 20-16,0 0-20 0,0 33 20 0,-3 0-20 16,3-33 19-16,0 0-19 0,0 34 19 0,3-1-19 15,-3-33 20-15,0 0-20 0,2 33 20 0,-2 10-20 16,0-43 21-16,0 0-21 0,0 38 21 0,-2-3-21 15,2-35 22-15,0 0-22 0,0 33 22 0,-3-5-22 0,3-28 20 16,0 0-20-16,0 24 21 0,0-3-21 0,0-21 17 16,0 0-17-16,0 15 17 0,0-3-17 0,0-12 14 15,0 0-14-15,0 9 15 0,0 0-15 0,0-9 12 0,0 0-12 16,0 12 13-16,0-4-13 0,0-8 11 0,0 0-11 16,0 11 11-16,-2-3-11 0,2-8 10 0,0 0-10 15,-4 6 11-15,4-6-11 0,0 0 8 0,0 0-8 16,-5 15 8-16,0-3-8 0,5-12 8 0,0 0-8 15,-2 16 8-15,2-4-8 0,0-12 6 0,0 0-6 16,2 12 7-16,-2 0-7 0,0-12 5 0,0 0-5 0,0 12 6 16,2 0-6-16,-2-12 3 0,0 0-3 0,3 9 4 15,-3-2-4-15,0-7 2 0,0 0-2 0,0 12 3 16,0 9-3-16,0-21 2 0,0 0-2 0,-5 15 2 16,3-1-2-16,2-14 2 0,0 0-2 0,-2 11 3 15,-1 1-3-15,3-12 2 0,0 0-2 0,-4 17 3 16,4-1-3-16,0-16 2 0,0 0-2 0,2 17 2 15,-2-2-2-15,0-15 2 0,0 0-2 0,0 16 3 16,0-7-3-16,0-9 0 0,0 0 0 0,2 7 0 16,1-2 0-16,-3-5-2 0,0 0 2 0,0 7-2 0,2 1 2 15,-2-8-8-15,0 0 8 0,0 6-7 0,-2 1 7 16,-3 1-578-16</inkml:trace>
  <inkml:trace contextRef="#ctx0" brushRef="#br0" timeOffset="172624.79">19937 2610 135 0,'0'0'0'0,"-9"1"0"0,-14 3 0 0,23-4 0 0,0 0 0 16,-29 3 0-16,-5-6 0 0,34 3 0 0,0 0 0 16,-42 0 0-16,-2 3 0 0,-2 1-42 0</inkml:trace>
  <inkml:trace contextRef="#ctx0" brushRef="#br0" timeOffset="174516.68">19563 2639 236 0,'0'0'0'16,"-10"4"0"-16,-27 4 0 0,37-8 2 0,0 0-2 16,-48 12 2-16,0-5-2 0,48-7 11 0,0 0-11 0,-52 9 11 15,-12-6-11-15,64-3 26 0,0 0-26 0,-65 9 27 16,-6 0-27-16,71-9 43 0,0 0-43 0,-70 12 43 15,6 3-43-15,64-15 51 0,0 0-51 0,-58 12 51 16,0-3-51-16,58-9 44 0,0 0-44 0,-58 4 45 16,-8 1-45-16,66-5 49 0,0 0-49 0,-63 7 50 15,1-4-50-15,62-3 38 0,0 0-38 0,-55 0 39 16,4 0-39-16,51 0 39 0,0 0-39 0,-49-3 39 16,1-1-39-16,48 4 36 0,0 0-36 0,-47-5 36 15,-3-2-36-15,50 7 31 0,0 0-31 0,-55-3 31 16,-3 3-31-16,58 0 23 0,0 0-23 0,-56-2 24 15,6-2-24-15,50 4 18 0,0 0-18 0,-42-3 19 0,-2 0-19 16,44 3 17-16,0 0-17 0,-41-2 17 0,-1 2-17 16,42 0 16-16,0 0-16 0,-44 0 16 0,-2-4-16 15,46 4 14-15,0 0-14 0,-47-3 14 0,2 6-14 16,45-3 11-16,0 0-11 0,-42 4 11 0,1 1-11 16,41-5 8-16,0 0-8 0,-38 3 9 0,2 1-9 0,36-4 4 15,0 0-4-15,-37 0 4 0,4 5-4 0,33-5 2 16,0 0-2-16,-37 0 2 0,-4 4-2 0,41-4 1 15,0 0-1-15,-44 0 2 0,-3-4-2 0,47 4 3 0,0 0-3 16,-48-3 4-16,6 3-4 0,42 0 5 16,0 0-5-16,-39-2 6 0,11-5-6 0,28 7 8 0,0 0-8 15,-30-9 8-15,-2 6-8 0,32 3 6 0,0 0-6 16,-32-5 6-16,4-2-6 0,28 7 5 0,0 0-5 16,-32-5 5-16,-5 1-5 0,37 4 4 0,0 0-4 15,-42-3 4-15,-2-3-4 0,44 6 3 0,0 0-3 0,-41-3 4 16,8 0-4-16,33 3 4 0,0 0-4 0,-32 0 4 15,4 0-4-15,28 0 3 0,0 0-3 0,-29 0 4 16,12-4-4-16,17 4 7 0,0 0-7 0,-18-2 7 16,-10 2-7-16,28 0 13 0,0 0-13 0,-30 2 13 15,2 5-13-15,28-7 15 0,0 0-15 0,-27 3 15 16,-5 3-15-16,32-6 16 0,0 0-16 0,-31 3 16 16,-3 1-16-16,34-4 11 0,0 0-11 0,-33 1 11 15,-3 3-11-15,36-4 8 0,0 0-8 0,-33 3 8 0,3-3-8 16,30 0 6-16,0 0-6 0,-27 0 7 0,4 0-7 15,23 0 5-15,0 0-5 0,-19 0 5 0,-6 0-5 16,25 0 5-16,0 0-5 0,-21 0 5 0,4 0-5 16,17 0 2-16,0 0-2 0,-18 0 2 0,0 0-2 15,18 0 1-15,0 0-1 0,-21 0 1 0,2 4-1 16,19-4 0-16,0 0 0 0,-23 1 0 0,-7 3 0 16,30-4 0-16,0 0 0 0,-25 3 0 0,7-3 0 15,18 0 0-15,0 0 0 0,-14 4 0 0,0-2 0 0,14-2 0 16,0 0 0-16,-10 3 0 0,3 0 0 0,7-3 0 15,0 0 0-15,0 0 0 0,0 0 0 0,0 0 0 16,0 0 0-16,0 0 1 0,0 0-1 0,0 0 0 0,0 0 0 16,0 0 1-16,0 0-1 0,0 0 2 0,0 0-2 15,0 0 2-15,5-8-2 0,-5 8 2 0,0 0-2 16,0 0 2-16,0 0-2 0,0 0 1 0,0 0-1 16,0 0 2-16,5-4-2 0,-5 4 1 0,0 0-1 15,0 0 1-15,14 0-1 0,-14 0 1 0,0 0-1 0,18-3 1 16,14 3-1-16,-32 0 0 0,0 0 0 0,37-5 0 15,-6 1 0-15,-31 4 0 0,0 0 0 0,34 0 0 16,-2 0 0-16,-32 0 0 0,0 0 0 0,33 0 0 16,6-3 0-16,-39 3 0 0,0 0 0 0,41 0 0 15,6-4 0-15,-47 4-1 0,0 0 1 0,50-1 0 16,-1-3 0-16,-49 4-1 0,0 0 1 0,53-3-1 16,-7-1 1-16,-46 4-2 0,0 0 2 0,46-2-1 15,-2-1 1-15,-44 3-1 0,0 0 1 0,49-9-1 16,1 2 1-16,-50 7-1 0,0 0 1 0,58-5 0 15,-2 2 0-15,-56 3 0 0,0 0 0 0,58-4 0 0,-1 1 0 16,-57 3 0-16,0 0 0 0,49-2 0 0,-1-1 0 16,-48 3 0-16,0 0 0 0,46 0 0 0,1 3 0 15,-47-3 1-15,0 0-1 0,53 0 2 0,4-3-2 16,-57 3 1-16,0 0-1 0,58-4 2 0,0 8-2 16,-58-4 1-16,0 0-1 0,50 3 1 0,-6-1-1 15,-44-2 1-15,0 0-1 0,42 0 1 0,4 0-1 0,-46 0 0 16,0 0 0-16,49 0 1 0,6 0-1 0,-55 0 0 15,0 0 0-15,58 0 0 0,-3 3 0 0,-55-3 0 16,0 0 0-16,53 0 0 0,-2-5 0 0,-51 5 0 0,0 0 0 16,53-7 0-16,-4 2 0 0,-49 5 0 0,0 0 0 15,53-7 1-15,11 2-1 0,-64 5 1 16,0 0-1-16,68-7 1 0,-2 4-1 0,-66 3 1 0,0 0-1 16,61-6 1-16,-6-2-1 0,-55 8 2 0,0 0-2 15,53-7 3-15,2 2-3 0,-55 5 3 0,0 0-3 16,58-7 4-16,5-2-4 0,-63 9 5 0,0 0-5 0,66-12 6 15,-1 3-6-15,-65 9 6 0,0 0-6 0,60-7 6 16,-7-1-6-16,-53 8 7 0,0 0-7 0,51-9 7 16,-3 2-7-16,-48 7 7 0,0 0-7 0,49-3 7 15,7 6-7-15,-56-3 7 0,0 0-7 0,53 0 8 16,-3 0-8-16,-50 0 7 0,0 0-7 0,47 0 8 16,1 0-8-16,-48 0 7 0,0 0-7 0,41 0 8 15,-6 0-8-15,-35 0 4 0,0 0-4 0,37 0 4 16,-2 4-4-16,-35-4 2 0,0 0-2 0,39 3 3 0,0-1-3 15,-39-2 1-15,0 0-1 0,40 3 1 16,3 4-1-16,-43-7 3 0,0 0-3 0,44 9 3 0,-5-1-3 16,-39-8 4-16,0 0-4 0,37 7 5 0,-6-1-5 15,-31-6 7-15,0 0-7 0,32 6 7 0,5 0-7 16,-37-6 6-16,0 0-6 0,39 8 7 0,0-1-7 16,-39-7 7-16,0 0-7 0,39 4 7 0,-2 1-7 15,-37-5 6-15,0 0-6 0,40 0 6 0,4 3-6 16,-44-3 4-16,0 0-4 0,39 0 4 0,-5 4-4 15,-34-4 3-15,0 0-3 0,31 2 3 0,-2 4-3 0,-29-6 1 16,0 0-1-16,22 6 2 0,-4-6-2 0,-18 0 2 16,0 0-2-16,14 0 3 0,0 3-3 0,-14-3 2 0,0 0-2 15,13 7 3-15,-5-2-3 0,-8-5 2 0,0 0-2 16,8 4 3-16,-8-4-3 0,0 0 1 0,0 0-1 16,10 3 2-16,-10-3-2 0,0 0 1 0,0 0-1 15,0 0 2-15,9 9-2 0,-9-9 0 0,0 0 0 16,2 5 1-16,1 5-1 0,-3-10 0 0,0 0 0 0,4 9 1 15,-4-9-1-15,0 0 0 0,0 0 0 0,0 9 0 16,0-2 0-16,0-7 0 0,0 0 0 0,-4 12 0 16,-1 5 0-16,5-17 0 0,0 0 0 0,-9 19 0 15,-1 2 0-15,10-21 0 0,0 0 0 0,-8 15 0 16,3 3 0-16,5-18 0 0,0 0 0 0,-7 15 0 16,2 6 0-16,5-21 0 0,0 0 0 0,-4 28 0 15,1 12 0-15,3-40 0 0,0 0 0 0,-2 38 0 16,2 1 0-16,0-39 0 0,0 0 0 0,0 32 0 15,-4 0 0-15,4-32 0 0,0 0 0 0,-5 28 0 0,0-2 0 16,5-26 0-16,0 0 0 0,-4 28 0 0,-1-1 0 16,5-27 0-16,0 0 0 0,-9 28 0 0,-1 2 0 15,10-30 0-15,0 0 0 0,-9 32 0 0,-3 12 0 16,12-44 0-16,0 0 0 0,-13 41 0 0,3 6 0 16,10-47 0-16,0 0 0 0,-9 48 0 0,0 1 0 15,9-49 0-15,0 0 0 0,-7 45 0 0,5-5 0 0,2-40 0 16,0 0 0-16,-2 41 0 0,-1 4 0 15,3-45 0-15,0 0 0 0,-4 49 0 0,-1 6 0 0,5-55 0 16,0 0 0-16,-5 54 0 0,-4 1 0 0,9-55 0 0,0 0 0 16,-7 57 1-16,0-5-1 0,7-52 0 15,0 0 0-15,-5 49 0 0,3-4 0 0,0 3-1240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9T08:39:17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32597 8625 266 0,'-25'0'0'0,"25"0"12"0,0 0-12 16,-46 7 12-16,2 5-12 0,44-12 23 0,0 0-23 0,-39 12 23 16,4-3-23-16,35-9 36 0,0 0-36 0,-39 5 36 15,-7 2-36-15,46-7 39 0,0 0-39 0,-51 2 39 16,-9-2-39-16,60 0 26 0,0 0-26 0,-60-2 26 15,7 2-26-15,53 0 18 0,0 0-18 0,-51 2 18 16,2-1-18-16,49-1 33 0,0 0-33 0,-57 2 34 16,-6 5-34-16,63-7 45 0,0 0-45 0,-73 5 46 15,-1 2-46-15,74-7 33 0,0 0-33 0,-70 9 33 16,10-2-33-16,60-7 49 0,0 0-49 0,-60 8 49 16,-4 1-49-16,64-9 39 0,0 0-39 0,-70 5 39 15,-8 2-39-15,78-7 42 0,0 0-42 0,-79 4 42 16,8-4-42-16,71 0 32 0,0 0-32 0,-70-4 33 15,-3 1-33-15,73 3 29 0,0 0-29 0,-83-5 29 0,-8 1-29 16,91 4 20-16,0 0-20 0,-88 0 20 0,5 0-20 16,83 0 13-16,0 0-13 0,-85 0 14 0,-7 0-14 15,92 0 10-15,0 0-10 0,-93 0 10 0,6 0-10 16,87 0 18-16,0 0-18 0,-79-3 18 0,3-1-18 0,76 4 20 16,0 0-20-16,-81-2 20 0,-11-1-20 15,92 3 22-15,0 0-22 0,-90-5 22 0,9 3-22 0,81 2 21 16,0 0-21-16,-77 2 21 0,-5 3-21 0,82-5 22 15,0 0-22-15,-82 0 22 0,-1 0-22 0,83 0 20 0,0 0-20 16,-74 0 20-16,7 3-20 0,67-3 16 0,0 0-16 16,-69 6 17-16,-4 4-17 0,73-10 14 0,0 0-14 15,-77 10 15-15,-3-3-15 0,80-7 9 0,0 0-9 16,-75 4 9-16,9-1-9 0,66-3 5 0,0 0-5 16,-61 0 6-16,-1-3-6 0,62 3 4 0,0 0-4 15,-67-9 5-15,-9 2-5 0,76 7 2 0,0 0-2 0,-76-8 3 16,7-3-3-16,69 11 4 0,0 0-4 0,-67-12 5 15,2 0-5-15,65 12 2 0,0 0-2 0,-71-9 3 16,-3 4-3-16,74 5 3 0,0 0-3 0,-72-3 4 16,2 3-4-16,70 0 4 0,0 0-4 0,-64 0 5 15,9 3-5-15,55-3 5 0,0 0-5 0,-53 9 5 16,-1-1-5-16,54-8 5 0,0 0-5 0,-58 16 6 16,-1 0-6-16,59-16 6 0,0 0-6 0,-53 13 6 15,8 0-6-15,45-13 5 0,0 0-5 0,-41 12 6 16,2 3-6-16,39-15 6 0,0 0-6 0,-35 16 6 0,1-4-6 15,34-12 4-15,0 0-4 0,-28 12 4 0,3-7-4 16,25-5 3-16,0 0-3 0,-22 11 3 0,-3 6-3 16,25-17 2-16,0 0-2 0,-25 19 3 0,2-2-3 15,23-17 1-15,0 0-1 0,-24 19 2 0,-3 2-2 16,27-21 1-16,0 0-1 0,-26 24 1 0,3 7-1 16,23-31 0-16,0 0 0 0,-21 37 1 0,-1 1-1 15,22-38 0-15,0 0 0 0,-17 40 0 0,4-11 0 16,13-29 0-16,0 0 0 0,-8 31 0 0,2 11 0 0,6-42 0 15,0 0 0-15,-3 40 0 0,-1-6 0 0,4-34 0 16,0 0 0-16,-3 35 1 0,-3 1-1 0,6-36 0 0,0 0 0 16,-8 43 1-16,-1 1-1 0,9-44 1 0,0 0-1 15,-9 53 2-15,0 11-2 0,9-64 1 0,0 0-1 16,-7 63 2-16,5-8-2 0,2-55 1 0,0 0-1 16,0 48 2-16,4-6-2 0,-4-42 0 0,0 0 0 15,7 45 1-15,2 2-1 0,-9-47 1 0,0 0-1 16,10 50 1-16,1 10-1 0,-11-60 1 0,0 0-1 0,10 65 1 15,-1-3-1-15,-9-62 1 0,0 0-1 0,2 55 2 16,-7-3-2-16,5-52 1 0,0 0-1 0,-9 55 2 16,0 3-2-16,9-58 1 0,0 0-1 0,-11 64 1 15,-3 5-1-15,14-69 0 0,0 0 0 0,-12 71 1 16,7-9-1-16,5-62 0 0,0 0 0 0,-2 57 1 16,2 0-1-16,0-57 0 0,0 0 0 0,2 59 0 15,0-2 0-15,-2-57 0 0,0 0 0 0,3 54 0 16,2 6 0-16,-5-60 0 0,0 0 0 0,9 59 0 15,-2-7 0-15,-7-52-1 0,0 0 1 0,7 47 0 0,2-4 0 16,-9-43 0-16,0 0 0 0,11 43 0 0,-3 8 0 16,-8-51 0-16,0 0 0 0,8 55 0 0,-1 9 0 15,-7-64 0-15,0 0 0 0,7 66 0 0,-2-2 0 16,-5-64 0-16,0 0 0 0,0 64 0 0,-4 2 0 16,4-66-1-16,0 0 1 0,-7 69 0 0,-7 10 0 15,14-79-1-15,0 0 1 0,-12 78 0 0,3-8 0 0,9-70-3 16,0 0 3-16,-9 69-2 0,-1 2 2 0,10-71-4 15,0 0 4-15,-13 72-4 0,5 17 4 0,8-89-7 16,0 0 7-16,-8 83-7 0,5-12 7 0,3-71-10 0,0 0 10 16,0 65-9-16,2-6 9 0,-2-59-10 15,0 0 10-15,3 57-10 0,3 1 10 0,-6-58-10 0,0 0 10 16,3 48-10-16,4-17 10 0,-7-31-13 0,0 0 13 16,9 21-13-16,1-7 13 0,-10-14-14 0,0 0 14 15,13 12-13-15,4 0 13 0,-17-12-13 0,0 0 13 16,27 10-13-16,8-1 13 0,-35-9-9 0,0 0 9 0,43 3-8 15,8-9 8-15,-51 6-7 0,0 0 7 0,54-14-6 16,3-5 6-16,-57 19-4 0,0 0 4 0,56-21-4 16,4-8 4-16,-60 29-3 0,0 0 3 0,69-25-2 15,7 10 2-15,-76 15-2 0,0 0 2 0,79-11-2 16,-1 6 2-16,-78 5-1 0,0 0 1 0,77-3-1 16,13 6 1-16,-90-3 0 0,0 0 0 0,97 9 0 15,6 3 0-15,-103-12 0 0,0 0 0 0,111 12 0 16,2-3 0-16,-113-9 0 0,0 0 0 0,116 7 1 15,4-6-1-15,-120-1 1 0,0 0-1 0,118 0 1 0,0-1-1 16,-118 1 1-16,0 0-1 0,112-7 2 0,-5 1-2 16,-107 6 1-16,0 0-1 0,108-8 2 0,8-3-2 15,-116 11 2-15,0 0-2 0,117-8 2 0,-4 4-2 16,-113 4 3-16,0 0-3 0,116 4 4 0,4 11-4 16,-120-15 5-16,0 0-5 0,120 16 6 0,-7 5-6 15,-113-21 7-15,0 0-7 0,118 19 8 0,7 7-8 16,-125-26 10-16,0 0-10 0,122 20 10 0,-11-4-10 15,-111-16 11-15,0 0-11 0,111 10 12 0,6-4-12 0,-117-6 13 16,0 0-13-16,111 1 13 0,-4-2-13 0,-107 1 14 16,0 0-14-16,103-4 14 0,2 2-14 0,-105 2 13 0,0 0-13 15,103 0 13-15,-13 2-13 0,-90-2 11 0,0 0-11 16,84 2 12-16,-3 0-12 0,-81-2 9 0,0 0-9 16,83 0 9-16,11 0-9 0,-94 0 8 0,0 0-8 15,92-2 9-15,-11 0-9 0,-81 2 5 0,0 0-5 0,79 0 6 16,-3 4-6-16,-76-4 3 0,0 0-3 0,74 7 4 15,0 5-4-15,-74-12 3 0,0 0-3 0,71 10 4 16,-17-7-4-16,-54-3 3 0,0 0-3 0,46 2 3 16,-5-2-3-16,-41 0 2 0,0 0-2 0,47 0 3 15,12 2-3-15,-59-2 2 0,0 0-2 0,56 3 3 16,-7-1-3-16,-49-2 1 0,0 0-1 0,43 0 2 16,-11-3-2-16,-32 3 1 0,0 0-1 0,29-7 1 15,3-5-1-15,-32 12 1 0,0 0-1 0,28-12 1 16,-6 1-1-16,-22 11 4 0,0 0-4 0,17-9 5 15,3-1-5-15,-20 10 7 0,0 0-7 0,19-15 8 16,0-5-8-16,-19 20 13 0,0 0-13 0,18-15 14 16,-4-2-14-16,-14 17 17 0,0 0-17 0,13-19 18 0,-5-14-18 15,-8 33 18-15,0 0-18 0,11-38 18 0,0-4-18 16,-11 42 15-16,0 0-15 0,10-45 16 0,-1-3-16 16,-9 48 13-16,0 0-13 0,7-49 14 0,0-10-14 15,-7 59 14-15,0 0-14 0,7-62 14 0,0-14-14 16,-7 76 12-16,0 0-12 0,7-75 13 0,2 8-13 15,-9 67 11-15,0 0-11 0,9-66 11 0,3 7-11 0,-12 59 10 16,0 0-10-16,14-64 11 0,0-8-11 0,-14 72 11 16,0 0-11-16,15-75 12 0,-1 6-12 0,-14 69 10 15,0 0-10-15,16-62 11 0,-1 1-11 0,-15 61 8 0,0 0-8 16,16-66 9-16,-3-10-9 0,-13 76 7 0,0 0-7 16,10-74 7-16,1 3-7 0,-11 71 5 0,0 0-5 15,14-64 6-15,0 3-6 0,-14 61 5 0,0 0-5 16,19-62 6-16,6-11-6 0,-25 73 6 0,0 0-6 0,27-83 6 15,-1 0-6-15,-26 83 6 0,0 0-6 16,25-76 6-16,-4 9-6 0,-21 67 5 0,0 0-5 0,19-63 6 16,-5-1-6-16,-14 64 4 0,0 0-4 0,11-66 5 15,-6 8-5-15,-5 58 4 0,0 0-4 0,0-51 4 16,-5 8-4-16,5 43 3 0,0 0-3 0,-11-41 3 16,-1 9-3-16,12 32 2 0,0 0-2 0,-14-31 3 15,0 2-3-15,14 29 2 0,0 0-2 0,-11-33 3 16,2-2-3-16,9 35 2 0,0 0-2 0,-7-36 2 15,4-2-2-15,3 38 2 0,0 0-2 0,-4-40 2 16,-1-1-2-16,5 41 1 0,0 0-1 0,-9-42 2 0,-1 4-2 16,10 38 1-16,0 0-1 0,-11-33 2 0,0 2-2 15,11 31 0-15,0 0 0 0,-10-29 1 0,-2 1-1 16,12 28 0-16,0 0 0 0,-15-28 1 0,1-1-1 16,14 29 0-16,0 0 0 0,-12-28 0 0,1 0 0 15,11 28 0-15,0 0 0 0,-10-29 0 0,-1-7 0 16,11 36-1-16,0 0 1 0,-9-40 0 0,2-5 0 15,7 45-2-15,0 0 2 0,-3-45-1 0,1 7 1 0,2 38-3 16,0 0 3-16,0-35-3 0,4-1 3 0,-4 36-5 16,0 0 5-16,1-31-5 0,-1 1 5 0,0 30-6 15,0 0 6-15,0-26-6 0,-1 2 6 0,1 24-8 0,0 0 8 16,-7-22-8-16,-4 3 8 0,11 19-9 0,0 0 9 16,-12-21-8-16,-4-3 8 0,16 24-7 0,0 0 7 15,-18-25-7-15,2-2 7 0,16 27-6 0,0 0 6 16,-12-31-6-16,0 5 6 0,12 26-6 0,0 0 6 0,-11-28-6 15,2 0 6-15,9 28-5 0,0 0 5 0,-9-26-5 16,-3-1 5-16,12 27-7 0,0 0 7 0,-14-28-6 16,0 7 6-16,14 21-9 0,0 0 9 0,-13-21-8 15,3 6 8-15,10 15-10 0,0 0 10 0,-11-16-10 16,1-1 10-16,10 17-8 0,0 0 8 0,-9-16-7 16,-2 4 7-16,11 12-7 0,0 0 7 0,-10-8-7 15,-1 1 7-15,11 7-7 0,0 0 7 0,-11-13-7 16,-1 5 7-16,12 8-7 0,0 0 7 0,-16-16-7 15,0-1 7-15,16 17-8 0,0 0 8 0,-14-23-7 16,-2-6 7-16,16 29-6 0,0 0 6 0,-24-24-6 16,-15 0 6-16,39 24-6 0,0 0 6 0,-53-16-5 0,-16 9 5 15,69 7-4-15,0 0 4 0,-86 10-4 0,-22 15 4 16,108-25-5-16,0 0 5 0,-127 36-4 0,-32 12 4 16,159-48-8-16,0 0 8 0,-183 49-7 0,-25-8 7 15,208-41-11-15,0 0 11 0,-207 28-11 0,12-12 11 16,195-16-12-16,0 0 12 0,-173-16-11 0,23-32 11 15,-2-4-1392-15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9T08:43:04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3216 14334 135 0,'0'0'0'0,"0"0"0"0,5-43 0 0,-5 43 0 15,0 0 0-15,5-40 1 0,-1-3-1 0,-4 43 1 0,0 0-1 16,5-45 2-16,-2 0-2 0,-3 45 4 0,0 0-4 16,2-54 5-16,2-5-5 0,-4 59 10 0,0 0-10 15,9-60 10-15,-1 4-10 0,-8 56 13 0,0 0-13 16,13-50 13-16,-6 7-13 0,-7 43 12 0,0 0-12 0,7-45 13 16,2-3-13-16,-9 48 22 0,0 0-22 0,5-51 22 15,0 1-22-15,-5 50 28 0,0 0-28 0,4-48 29 16,5-1-29-16,-9 49 30 0,0 0-30 0,5-45 31 15,-2 5-31-15,-3 40 32 0,0 0-32 0,9-36 33 16,0 7-33-16,-9 29 19 0,0 0-19 0,7-30 20 16,2 11-20-16,-9 19 14 0,0 0-14 0,9-20 14 15,0-1-14-15,-9 21 11 0,0 0-11 0,8-19 12 16,1 7-12-16,-9 12 11 0,0 0-11 0,13-18 12 16,1-1-12-16,-14 19 9 0,0 0-9 0,14-24 10 0,-2-4-10 15,-12 28 6-15,0 0-6 0,11-24 6 0,-6 3-6 16,-5 21 5-16,0 0-5 0,7-19 5 0,-2 0-5 15,-5 19 3-15,0 0-3 0,4-17 3 0,-4 7-3 16,0 10 2-16,0 0-2 0,0-7 2 0,0 7-2 16,0 0 2-16,0 0-2 0,0 0 3 0,0 0-3 15,0 0 5-15,0 0-5 0,0-7 6 0,0 7-6 16,0 0 9-16,0 0-9 0,0 0 9 0,0 0-9 0,0 0 11 16,0 0-11-16,0-7 11 0,0 7-11 0,0 0 13 15,0 0-13-15,0 0 14 0,5-9-14 0,-5 9 12 16,0 0-12-16,0 0 13 0,0 0-13 0,0 0 8 15,0 0-8-15,0 0 8 0,9-7-8 0,-9 7 6 0,0 0-6 16,0 0 7-16,0 0-7 0,0 0 2 0,0 0-2 16,0 0 2-16,-9-1-2 0,9 1 0 0,0 0 0 15,0 0 1-15,0 0-1 0,0 0 0 0,0 0 0 0,0 0 0 16,-9 5 0-16,9-5 0 0,0 0 0 0,0 0 0 16,-14 7 0-16,14-7 0 0,0 0 0 0,-9 7 0 15,-3 8 0-15,12-15 0 0,0 0 0 0,-14 17 0 16,3-3 0-16,11-14 0 0,0 0 0 0,-8 9 1 15,-1 1-1-15,9-10 1 0,0 0-1 0,-7 9 2 16,1 1-2-16,6-10 2 0,0 0-2 0,-5 7 2 16,0 2-2-16,5-9 1 0,0 0-1 0,-4 9 1 15,4-9-1-15,0 0 0 0,0 0 0 0,-8 5 1 16,8-5-1-16,0 0 0 0,0 0 0 0,-6 7 0 16,6-7 0-16,0 0 0 0,0 0 0 0,-3 7 0 15,3-7 0-15,0 0 0 0,0 0 0 0,0 0 0 0,-6 7 0 16,6-7-1-16,0 0 1 0,0 0 0 0,0 0 0 15,0 0-1-15,0 0 1 0,0 0 0 0,-5 6 0 16,5-6-1-16,0 0 1 0,0 0 0 0,0 0 0 16,0 0-2-16,0 0 2 0,-7 11-1 0,5-4 1 15,2-7-2-15,0 0 2 0,0 7-1 0,-3 0 1 16,3-7 0-16,0 0 0 0,-6 8 0 0,3 4 0 16,3-12 0-16,0 0 0 0,-4 7 0 0,3 0 0 0,1-7 0 15,0 0 0-15,0 0 1 0,-9 7-1 0,9-7 0 16,0 0 0-16,0 0 0 0,-4 7 0 0,4-7 0 15,0 0 0-15,0 0 0 0,0 0 0 0,0 0-1 0,0 0 1 16,-5-3 0-16,10-6 0 0,-5 9-2 0,0 0 2 16,9-16-1-16,3-8 1 0,-12 24-2 0,0 0 2 15,18-36-1-15,-2-9 1 0,-16 45-2 0,0 0 2 16,21-42-1-16,2 4 1 0,-23 38-1 0,0 0 1 16,27-34 0-16,-5-1 0 0,-22 35-2 0,0 0 2 0,27-33-1 15,-4 7 1-15,-23 26-3 0,0 0 3 0,19-21-2 16,2 4 2-16,-21 17-4 0,0 0 4 0,15-16-3 15,-1 3 3-15,-14 13-10 0,0 0 10 0,14-9-9 16,-5 7 9-16,-9 2-10 0,0 0 10 0,0 0-9 16,7 2 9-16,-7-2-5 0,0 0 5 0,0 0-4 15,5 12 4-15,-5-12-1 0,0 0 1 0,3 12-1 16,-6 4 1-16,3-16 0 0,0 0 0 0,-4 19 0 16,3 3 0-16,1-22 0 0,0 0 0 0,-4 25 1 15,4 6-1-15,0-31 2 0,0 0-2 0,0 33 3 0,0-1-3 16,0-32 4-16,0 0-4 0,0 35 5 0,0 3-5 15,0-38 6-15,0 0-6 0,4 42 6 0,1-4-6 16,-5-38 8-16,0 0-8 0,5 31 8 0,-5-7-8 16,0-24 8-16,0 0-8 0,4 24 8 0,-2 4-8 15,-2-28 7-15,0 0-7 0,3 24 7 0,-3-10-7 16,0 2-505-16</inkml:trace>
  <inkml:trace contextRef="#ctx0" brushRef="#br0" timeOffset="3398.24">3470 14239 180 0,'0'0'0'0,"14"4"0"0,21 9 0 0,-35-13 7 0,0 0-7 16,41 19 8-16,-10-5-8 0,-31-14 15 0,0 0-15 15,36 18 16-15,1-1-16 0,-37-17 15 0,0 0-15 16,35 22 15-16,-2 8-15 0,-33-30 10 0,0 0-10 0,36 31 11 16,4-2-11-16,-40-29 7 0,0 0-7 0,41 28 8 15,3 0-8-15,-44-28 4 0,0 0-4 0,46 26 5 16,-2-2-5-16,-44-24 3 0,0 0-3 0,37 22 4 16,-9-3-4-16,-28-19 3 0,0 0-3 0,27 16 3 15,-10-4-3-15,-17-12 1 0,0 0-1 0,14 10 2 16,4-3-2-16,-18-7 3 0,0 0-3 15,14 9 4-15,4 5-4 0,-18-14 7 0,0 0-7 0,12 12 7 16,-3-3-7-16,-9-9 8 0,0 0-8 0,5 8 8 16,0 1-8-16,-5-9 10 0,0 0-10 0,6 10 10 15,1 1-10-15,-7-11 10 0,0 0-10 0,2 8 10 0,-4 1-10 16,2-9 4-16,0 0-4 0,0 7 5 0,0-7-5 16,0 0 2-16,0 0-2 0,2 10 2 0,-2-10-2 15,0 0 0-15,0 0 0 0,0 0 0 0,-6 7 0 16,6-7 0-16,0 0 0 0,-9 2 0 0,9-2 0 15,0 0 0-15,0 0 0 0,-8 3 0 0,8-3 0 16,0 0 0-16,0 0 0 0,-11 2 0 0,11-2 0 0,0 0 0 16,0 0 0-16,-9-5 1 0,2 2-1 0,7 3 3 15,0 0-3-15,-9-6 3 0,-1-1-3 0,10 7 6 16,0 0-6-16,-13-6 6 0,5-1-6 0,8 7 8 0,0 0-8 16,-9-7 9-16,4 1-9 0,5 6 12 0,0 0-12 15,0 0 13-15,-11-5-13 0,11 5 12 0,0 0-12 16,0 0 12-16,-9-7-12 0,9 7 13 0,0 0-13 15,-9-5 14-15,0-3-14 0,9 8 9 0,0 0-9 16,-17-13 9-16,-1 0-9 0,18 13 2 0,0 0-2 0,-19-13 3 16,1 5-3-16,18 8 0 0,0 0 0 0,-17-11 0 15,-12-4 0-15,29 15 0 0,0 0 0 0,-26-16 0 16,3 1 0-16,23 15 0 0,0 0 0 0,-23-16 0 16,-7 1 0-16,30 15 0 0,0 0 0 0,-28-18 0 15,1-3 0-15,27 21 0 0,0 0 0 0,-26-22 0 16,3-1 0-16,23 23 1 0,0 0-1 0,-27-22 2 15,5-4-2-15,22 26 11 0,0 0-11 0,-23-26 12 16,3 4-12-16,20 22 22 0,0 0-22 0,-21-19 23 16,2 3-23-16,19 16 26 0,0 0-26 0,-27-14 27 15,4-1-27-15,23 15 18 0,0 0-18 0,-26-16 18 0,-1 0-18 16,27 16 18-16,0 0-18 0,-28-15 19 0,2 6-19 16,26 9 15-16,0 0-15 0,-27-10 16 0,-10-2-16 15,37 12 13-15,0 0-13 0,-32-12 13 0,6 1-13 16,26 11 11-16,0 0-11 0,-27-10 12 0,-1-4-12 15,28 14 6-15,0 0-6 0,-26-14 7 0,-1 2-7 16,27 12 1-16,0 0-1 0,-23-10 2 0,4 3-2 16,19 7 0-16,0 0 0 0,-26-9 0 0,-6-1 0 0,32 10 0 15,0 0 0-15,-35-11 0 0,1 3 0 0,34 8-2 16,0 0 2-16,-35-7-1 0,-4-11 1 0,39 18-3 16,0 0 3-16,-37-19-2 0,0-3 2 0,37 22-4 0,0 0 4 15,-30-30-3-15,7-2 3 0,23 32 0 0,0 0 0 16,-19-35 0-16,1 2 0 0,18 33 1 0,0 0-1 15,-18-29 1-15,4 1-1 0,14 28 3 0,0 0-3 16,-14-24 3-16,2 3-3 0,12 21 6 0,0 0-6 16,-14-17 7-16,-4-1-7 0,18 18 10 0,0 0-10 15,-18-14 11-15,-1-1-11 0,19 15 10 0,0 0-10 0,-18-14 11 16,-5 0-11-16,23 14 12 0,0 0-12 0,-23-15 12 16,2-3-12-16,21 18 11 0,0 0-11 0,-23-14 12 15,6 8-12-15,17 6 11 0,0 0-11 0,-14-7 11 16,-1-4-11-16,15 11 6 0,0 0-6 0,-12-10 6 15,7 3-6-15,5 7 3 0,0 0-3 0,-9-2 4 16,9 2-4-16,0 0 2 0,0 0-2 0,-5-5 2 16,5 5-2-16,0 0 1 0,0 0-1 0,5 19 2 15,4 4-2-15,-9-23 0 0,0 0 0 0,10 20 1 0,-3-1-1 16,-7-19 0-16,0 0 0 0,6 18 0 0,-1-3 0 16,2 1-675-16</inkml:trace>
  <inkml:trace contextRef="#ctx0" brushRef="#br0" timeOffset="4628.92">4216 14660 91 0,'0'0'0'0,"0"0"0"16,-2 8 0-16,2-8 1 0,0 0-1 0,-4 7 2 15,-4-3-2-15,8-4 4 0,0 0-4 0,-6 1 4 16,-3-1-4-16,9 0 8 0,0 0-8 0,-10-1 8 16,-15-5-8-16,25 6 16 0,0 0-16 0,-24-5 17 15,-3-2-17-15,27 7 20 0,0 0-20 0,-26-5 20 16,-3 3-20-16,29 2 22 0,0 0-22 0,-30 2 23 0,-3 5-23 16,33-7 23-16,0 0-23 0,-44 14 24 15,-6 7-24-15,50-21 23 0,0 0-23 0,-49 26 24 0,14 0-24 16,35-26 24-16,0 0-24 0,-34 31 24 0,-6 12-24 15,40-43 29-15,0 0-29 0,-36 42 29 0,10-15-29 16,26-27 30-16,0 0-30 0,-20 24 31 0,-2 1-31 16,22-25 26-16,0 0-26 0,-18 22 26 0,4-3-26 15,14-19 23-15,0 0-23 0,-13 21 23 0,3 5-23 16,-2 2-387-16</inkml:trace>
  <inkml:trace contextRef="#ctx0" brushRef="#br0" timeOffset="5212.03">3884 14210 135 0,'0'0'0'0,"0"0"0"16,0 0 0-16,0 0-42 0</inkml:trace>
  <inkml:trace contextRef="#ctx0" brushRef="#br0" timeOffset="5667.32">3893 14258 102 0,'0'0'0'0,"0"0"0"15,9 19 0-15,-9-19 0 0,0 0 0 0,10 17 0 16,3 4 0-16,-13-21 0 0,0 0 0 0,14 26 0 16,5 9 0-16,-19-35 0 0,0 0 0 0,25 36 0 15,0 2 0-15,-25-38 1 0,0 0-1 0,26 37 2 16,0-5-2-16,-26-32 2 0,0 0-2 0,20 28 2 0,1-4-2 15,-21-24 2-15,0 0-2 0,11 23 3 0,1-4-3 16,-12-19 2-16,0 0-2 0,9 15 3 0,0 1-3 16,-9-16 3-16,0 0-3 0,8 10 4 0,-8-10-4 15,0 0 4-15,0 0-4 0,6 9 4 0,-6-9-4 16,0 0 6-16,0 0-6 0,0 0 6 0,-6-9-6 16,6 9 5-16,0 0-5 0,-8-12 6 0,-6-3-6 0,14 15 4 15,0 0-4-15,-16-21 5 0,2-5-5 0,14 26 5 16,0 0-5-16,-15-28 5 0,-8-1-5 0,23 29 5 15,0 0-5-15,-22-35 6 0,-5-8-6 0,27 43 7 16,0 0-7-16,-26-47 7 0,-3 1-7 0,29 46 12 0,0 0-12 16,-23-45 12-16,6 8-12 0,17 37 20 0,0 0-20 15,-18-29 20-15,4 10-20 0,14 19 23 0,0 0-23 16,-9-12 23-16,0 0-23 0,9 12 22 0,0 0-22 16,-8-11 22-16,4 4-22 0,4 7 16 0,0 0-16 0,0 0 16 15,0 0-16-15,0 0 13 0,0 0-13 0,7 7 14 16,4 9-14-16,-11-16 11 0,0 0-11 0,17 17 12 15,1 11-12-15,-18-28 9 0,0 0-9 0,19 33 9 16,8 5-9-16,-27-38 11 0,0 0-11 0,26 43 12 16,1 4-12-16,-27-47 11 0,0 0-11 0,28 43 11 15,-7-8-11-15,-21-35 5 0,0 0-5 0,23 27 5 16,-5-6-5-16,-18-21 3 0,0 0-3 0,14 21 3 16,0 0-3-16,-14-21 2 0,0 0-2 0,18 19 2 15,-4-2-2-15,0 0-330 0</inkml:trace>
  <inkml:trace contextRef="#ctx0" brushRef="#br0" timeOffset="7063.54">3103 14957 180 0,'0'0'0'0,"0"-8"0"0,0-8 0 0,0 16 7 16,0 0-7-16,0-28 8 0,0-13-8 0,0 41 19 15,0 0-19-15,0-43 20 0,1 3-20 0,-1 40 18 16,0 0-18-16,4-37 19 0,0-2-19 0,-4 39 20 0,0 0-20 16,1-44 21-16,3-4-21 0,-4 48 21 15,0 0-21-15,5-52 22 0,7-3-22 0,-12 55 19 0,0 0-19 16,11-61 20-16,1-3-20 0,-12 64 13 0,0 0-13 16,9-61 13-16,5 13-13 0,-14 48 9 0,0 0-9 15,9-45 10-15,2 5-10 0,-11 40 7 0,0 0-7 0,12-36 7 16,-3 3-7-16,-9 33 8 0,0 0-8 0,5-35 8 15,-1 4-8-15,-4 31 9 0,0 0-9 0,3-26 10 16,-6 4-10-16,3 22 11 0,0 0-11 0,0-19 11 16,-6-4-11-16,6 23 14 0,0 0-14 0,0-17 15 15,0 5-15-15,0 12 15 0,0 0-15 0,0-7 16 16,0 7-16-16,0 0 12 0,0 0-12 0,0 0 12 16,0 0-12-16,0 0 13 0,0 0-13 0,2 10 13 15,-2 2-13-15,0-12 10 0,0 0-10 0,4 16 10 16,-4 6-10-16,0-22 7 0,0 0-7 0,3 26 8 15,-3 0-8-15,0-26 6 0,0 0-6 0,-3 28 6 16,-1 8-6-16,4-36 7 0,0 0-7 0,-2 40 8 0,-1-4-8 16,3-36 7-16,0 0-7 0,0 37 8 0,-5 6-8 15,5-43 7-15,0 0-7 0,-4 47 8 0,-1 6-8 16,5-53 5-16,0 0-5 0,-4 58 6 0,-1-3-6 16,5-55 4-16,0 0-4 0,-5 54 5 0,1-6-5 15,4-48 4-15,0 0-4 0,0 45 5 0,-5-5-5 16,5-40 5-16,0 0-5 0,0 36 5 0,-4-5-5 0,4-31 4 15,0 0-4-15,0 28 4 0,-5-4-4 0,5-24 5 16,0 0-5-16,0 24 5 0,0-3-5 0,0-21 3 16,0 0-3-16,-4 16 3 0,1-6-3 0,3-10 1 0,0 0-1 15,-2 9 2-15,2-2-2 0,0-7 0 0,0 0 0 16,0 0 1-16,0 0-1 0,0 0 0 0,0 0 0 16,-5-14 0-16,-2-19 0 0,7 33-1 0,0 0 1 15,-2-43 0-15,7-14 0 0,-5 57-2 16,0 0 2-16,4-70-2 0,-16-16 2 0,-3 1-521 0</inkml:trace>
  <inkml:trace contextRef="#ctx0" brushRef="#br0" timeOffset="132744.74">4404 15620 102 0,'0'0'0'0,"0"0"0"16,0 0 0-16,0 0 0 0,0 0 0 0,0 0 1 15,0 0-1-15,0 0 0 0,0 0 0 0,0 0 0 16,0 0 0-16,0 0 0 0,0 0 0 0,0 0 0 0,0 0 0 15,0 0 1-15,0 0-1 0,0 0 1 0,0 0-1 16,0 0 1-16,0 0-1 0,0 0 1 0,22 10-1 16,-22-10 2-16,0 0-2 0,0 0 3 0,8 0-3 15,-8 0 11-15,0 0-11 0,6 2 12 0,3 2-12 16,-9-4 20-16,0 0-20 0,8 5 21 0,1-5-21 16,-9 0 29-16,0 0-29 0,11 2 30 0,-2-2-30 0,-9 0 32 15,0 0-32-15,8-2 32 0,-8 2-32 0,0 0 27 16,0 0-27-16,13-4 28 0,-8 4-28 0,-5 0 23 15,0 0-23-15,9 0 24 0,-9 0-24 0,0 0 20 16,0 0-20-16,9 4 21 0,-1-2-21 0,-8-2 19 0,0 0-19 16,6 3 19-16,3-1-19 0,-9-2 16 0,0 0-16 15,5 1 16-15,4-1-16 0,-9 0 15 0,0 0-15 16,12-1 16-16,-1-3-16 0,-11 4 13 0,0 0-13 16,14-3 14-16,-2-8-14 0,-12 11 12 0,0 0-12 15,9-10 12-15,5 0-12 0,-14 10 12 0,0 0-12 0,14-9 13 16,7 6-13-16,-21 3 15 0,0 0-15 15,20-4 15-15,1-3-15 0,-21 7 14 0,0 0-14 0,23-7 14 16,3 4-14-16,-26 3 14 0,0 0-14 0,25-4 15 16,1-4-15-16,-26 8 14 0,0 0-14 0,27-9 15 15,-8 2-15-15,-19 7 15 0,0 0-15 0,21-2 15 16,-1 4-15-16,-20-2 19 0,0 0-19 0,21 4 20 16,-7 1-20-16,-14-5 17 0,0 0-17 0,12 5 17 15,-1 0-17-15,-11-5 17 0,0 0-17 0,12 0 17 16,-1 2-17-16,-11-2 13 0,0 0-13 0,7 2 13 0,2 1-13 15,-9-3 9-15,0 0-9 0,10 5 10 16,3-5-10-16,-13 0 8 0,0 0-8 0,14 2 9 0,-4 0-9 16,-10-2 7-16,0 0-7 0,13 1 7 0,1 3-7 15,-14-4 5-15,0 0-5 0,14 3 6 0,2 1-6 16,-16-4 4-16,0 0-4 0,19 2 5 0,-1-2-5 16,-18 0 7-16,0 0-7 0,18-4 7 0,1-1-7 15,-19 5 9-15,0 0-9 0,26-7 9 0,1 0-9 0,-27 7 8 16,0 0-8-16,32-5 8 0,-6 3-8 0,-26 2 8 15,0 0-8-15,32 0 8 0,-4 0-8 0,-28 0 6 16,0 0-6-16,30-3 7 0,-7-1-7 0,-23 4 5 16,0 0-5-16,23-3 6 0,5 1-6 0,-28 2 4 0,0 0-4 15,30-5 5-15,-5 0-5 0,-25 5 3 0,0 0-3 16,26-2 4-16,1 2-4 0,-27 0 3 0,0 0-3 16,32 0 3-16,-6-5-3 0,-26 5 2 0,0 0-2 15,28-5 2-15,2 3-2 0,-30 2 1 0,0 0-1 0,32 0 2 16,5-5-2-16,-37 5 1 0,0 0-1 0,32 0 2 15,-1 5-2-15,-31-5 1 0,0 0-1 0,27 3 2 16,-1 2-2-16,-26-5 2 0,0 0-2 0,25 4 3 16,-2-8-3-16,-23 4 2 0,0 0-2 0,21 0 2 15,2 4-2-15,-23-4 3 0,0 0-3 0,21 3 3 16,8-1-3-16,-29-2 3 0,0 0-3 0,26 2 4 16,6-2-4-16,-32 0 6 0,0 0-6 0,31 0 7 15,7 0-7-15,-38 0 7 0,0 0-7 0,40 0 8 16,1 2-8-16,-41-2 7 0,0 0-7 0,40 3 7 15,-3-3-7-15,-37 0 5 0,0 0-5 0,39-3 6 16,-7 1-6-16,-32 2 7 0,0 0-7 0,32 0 7 16,-1 0-7-16,-31 0 7 0,0 0-7 0,36 0 7 0,-3 2-7 15,-33-2 6-15,0 0-6 0,41 5 6 0,3 2-6 16,-44-7 5-16,0 0-5 0,44 3 6 0,-2-3-6 16,-42 0 3-16,0 0-3 0,41 0 4 0,-4 0-4 15,-37 0 2-15,0 0-2 0,35 2 3 0,0-4-3 16,-35 2 1-16,0 0-1 0,36-3 1 0,-5-1-1 0,-31 4 0 15,0 0 0-15,37-3 1 0,-1 1-1 0,-36 2 0 16,0 0 0-16,37-3 0 0,7 3 0 0,-44 0 0 16,0 0 0-16,42-2 0 0,-1-2 0 0,-41 4 0 0,0 0 0 15,35-3 0-15,-3-6 0 0,-32 9 0 0,0 0 0 16,26-7 0-16,-1 2 0 0,-25 5 0 0,0 0 0 16,21-3 0-16,-1-6 0 0,-20 9 0 0,0 0 0 15,17-3 1-15,4 3-1 0,-21 0 1 0,0 0-1 16,23 1 2-16,-3 3-2 0,-20-4 2 0,0 0-2 0,21 3 2 15,-2 1-2-15,-19-4 2 0,0 0-2 0,16 1 2 16,-2 1-2-16,-14-2 4 0,0 0-4 0,14 2 4 16,6 0-4-16,-20-2 3 0,0 0-3 0,21 5 4 15,-2-3-4-15,-19-2 4 0,0 0-4 0,18 3 5 16,0 0-5-16,-18-3 4 0,0 0-4 0,12 4 4 16,2-4-4-16,-14 0 2 0,0 0-2 0,14 2 2 15,4 3-2-15,-18-5 0 0,0 0 0 0,14 5 0 16,-2-2 0-16,-12-3 0 0,0 0 0 0,6 4 0 15,-6-4 0-15,0 0 0 0,0 0 0 0,12 7 0 16,-7-2 0-16,-5-5 0 0,0 0 0 0,9 7 0 0,2-4 0 16,-11-3 0-16,0 0 0 0,8 2 0 0,-1-2 0 15,-7 0 0-15,0 0 0 0,8 0 1 0,0 2-1 16,-8-2 0-16,0 0 0 0,13 3 0 0,-5-1 0 16,-8-2 0-16,0 0 0 0,9 2 0 0,-9-2 0 15,0 0 0-15,0 0 0 0,11 3 0 0,-11-3 0 16,0 0 0-16,0 0 0 0,9 5 0 0,-9-5 0 15,0 0 0-15,0 0 0 0,0 0 0 0,7 4 0 0,-7-4 0 16,0 0 0-16,0 0 0 0,0 0 0 0,0 0 0 16,0 0 0-16,0 0 0 0,0 0 0 0,0 0-3 15,0 0 3-15,0 0-3 0,5-10 3 0,-3-1-897 0</inkml:trace>
  <inkml:trace contextRef="#ctx0" brushRef="#br0" timeOffset="133405.72">7452 15329 225 0,'0'0'0'0,"0"0"0"0,-5 9 0 0,5-9-2 0,0 0 2 15,0 0-1-15,0 7 1 0,0-7 1 16,0 0-1-16,0 0 2 0,0 0-2 0,0 0 11 0,0 0-11 16,-5 7 12-16,10 1-12 0,-5-8 27 0,0 0-27 15,9 13 28-15,9 2-28 0,-18-15 33 0,0 0-33 16,23 16 34-16,3-2-34 0,-26-14 34 0,0 0-34 0,23 12 35 15,-5-2-35-15,-18-10 34 0,0 0-34 0,19 10 34 16,-1 1-34-16,-18-11 33 0,0 0-33 16,23 10 33-16,-4 2-33 0,-19-12 27 0,0 0-27 0,21 7 27 15,-9 2-27-15,-12-9 21 0,0 0-21 0,11 9 21 16,7-8-21-16,-18-1 17 0,0 0-17 0,12 4 17 16,-5-3-17-16,-7-1 12 0,0 0-12 0,0 0 12 15,7 9-12-15,-7-9 12 0,0 0-12 0,0 0 12 16,5 9-12-16,-5-9 13 0,0 0-13 0,0 0 13 15,6 8-13-15,-6-8 11 0,0 0-11 0,0 7 12 16,0-7-12-16,0 0 14 0,0 0-14 0,-6 9 15 16,1 3-15-16,5-12 26 0,0 0-26 0,-9 19 27 15,-5 11-27-15,14-30 32 0,0 0-32 0,-24 36 33 0,-14 0-33 16,38-36 34-16,0 0-34 0,-45 38 34 0,-8-3-34 16,53-35 18-16,0 0-18 0,-57 36 19 0,1-3-19 15,-1 0-729-15</inkml:trace>
  <inkml:trace contextRef="#ctx0" brushRef="#br0" timeOffset="134824.63">4630 15440 203 0,'0'0'0'0,"0"0"0"0,0 0 0 0,0 0 5 0,0 0-5 15,6-10 6-15,-6-2-6 0,0 12 14 0,0 0-14 16,-2-16 15-16,-2 0-15 0,4 16 25 0,0 0-25 15,0-13 26-15,0 4-26 0,0 9 24 0,0 0-24 16,0 0 25-16,4-9-25 0,-4 9 30 0,0 0-30 0,0 0 30 16,0 0-30-16,0 0 33 0,0 0-33 0,0 0 34 15,5-7-34-15,-5 7 33 0,0 0-33 0,0 0 34 16,0 0-34-16,0 0 33 0,0 0-33 0,0 0 34 16,0 0-34-16,0 0 27 0,0 0-27 0,0 0 28 15,0 0-28-15,0 0 25 0,0 0-25 0,-5 7 26 16,5-7-26-16,0 0 22 0,0 0-22 0,-6 11 23 15,-2 2-23-15,8-13 18 0,0 0-18 0,-13 18 18 16,4 1-18-16,9-19 17 0,0 0-17 0,-8 22 17 16,-6 3-17-16,14-25 14 0,0 0-14 0,-13 24 15 15,3-3-15-15,10-21 12 0,0 0-12 0,-9 15 13 16,0 1-13-16,9-16 11 0,0 0-11 0,-9 17 11 0,0-5-11 16,9-12 7-16,0 0-7 0,-10 16 8 0,-3 4-8 15,13-20 4-15,0 0-4 0,-8 16 5 0,2-6-5 16,6-10 2-16,0 0-2 0,-3 7 3 0,3-7-3 15,0 0 2-15,0 0-2 0,-6 9 2 0,6-9-2 16,0 0 1-16,0 0-1 0,-8 7 2 0,8-7-2 16,0 0 1-16,0 0-1 0,-6 7 2 0,6-7-2 0,0 0 1 15,0 0-1-15,6 7 1 0,-1-4-1 0,-5-3 0 16,0 0 0-16,9 2 1 0,-9-2-1 0,0 0 0 16,0 0 0-16,9 5 0 0,-1-3 0 0,-8-2 0 15,0 0 0-15,13 3 0 0,-3 4 0 0,-10-7 0 0,0 0 0 16,9 7 1-16,3 4-1 0,-12-11 0 0,0 0 0 15,9 12 1-15,2 2-1 0,-11-14 0 0,0 0 0 16,9 13 1-16,0-2-1 0,-9-11 0 0,0 0 0 16,8 12 0-16,6 0 0 0,-14-12 0 0,0 0 0 0,18 12 0 15,-4 0 0-15,-14-12 0 0,0 0 0 0,13 11 0 16,-3-3 0-16,-10-8-1 0,0 0 1 0,12 7 0 16,-3-3 0-16,-9-4 0 0,0 0 0 0,6 1 0 15,-6-1 0-15,0 0 0 0,0 0 0 0,8 0 0 16,-8 0 0-16,0 0 0 0,0 0 0 0,13 11 0 15,-6-8 0-15,2 2-649 0</inkml:trace>
  <inkml:trace contextRef="#ctx0" brushRef="#br0" timeOffset="141107.45">7791 15629 180 0,'0'0'0'0,"0"0"0"0,0 0 0 16,0 0 24-16,0 0-24 0,0 0 24 0,0 0-24 0,0 0 54 16,0 0-54-16,-14-19 55 0,14 19-55 0,0 0 67 15,0 0-67-15,0 0 68 0,0-6-68 0,0 6 53 16,0 0-53-16,0 0 53 0,0 0-53 0,0 0 40 16,0 0-40-16,0 0 40 0,-9 0-40 0,9 0 30 0,0 0-30 15,0 0 30-15,0 0-30 0,0 0 22 0,0 0-22 16,0 0 22-16,-9-6-22 0,9 6 19 0,0 0-19 15,0 0 20-15,0 0-20 0,0 0 18 0,0 0-18 16,0 0 18-16,-5 0-18 0,5 0 15 0,0 0-15 0,0 0 15 16,0 0-15-16,0 0 13 0,0 0-13 0,0 0 13 15,0 8-13-15,0-8 11 0,0 0-11 0,0 0 12 16,0 0-12-16,0 0 9 0,0 0-9 0,9 5 9 16,-9-5-9-16,0 0 7 0,0 0-7 0,5 6 7 15,-5-6-7-15,0 0 5 0,0 0-5 0,13 0 6 16,-5 0-6-16,-8 0 3 0,0 0-3 0,6 3 4 15,2 2-4-15,-8-5 3 0,0 0-3 0,15 7 3 16,2 2-3-16,-17-9 3 0,0 0-3 0,18 3 3 16,-4 2-3-16,-14-5 3 0,0 0-3 0,18 4 4 15,5-8-4-15,-23 4 5 0,0 0-5 0,28-3 6 0,-2 1-6 16,-26 2 6-16,0 0-6 0,23 0 6 0,-2 0-6 16,-21 0 8-16,0 0-8 0,23 0 8 0,0 4-8 15,-23-4 13-15,0 0-13 0,18 5 14 0,1 0-14 16,-19-5 17-16,0 0-17 0,18 7 17 0,-6-2-17 15,-12-5 13-15,0 0-13 0,14 9 14 0,4-2-14 16,-18-7 16-16,0 0-16 0,19 3 17 0,4 2-17 16,-23-5 14-16,0 0-14 0,27 9 14 0,-4 3-14 0,-23-12 12 15,0 0-12-15,26 12 13 0,2-1-13 0,-28-11 8 16,0 0-8-16,32 3 9 0,0-1-9 0,-32-2 5 16,0 0-5-16,35-5 5 0,2-6-5 0,-37 11 2 0,0 0-2 15,39-10 2-15,-6 1-2 0,-33 9 1 0,0 0-1 16,30-7 1-16,-1 0-1 0,-29 7 0 0,0 0 0 15,30-5 1-15,-6-2-1 0,-24 7 2 0,0 0-2 0,30-1 2 16,2 2-2-16,-32-1 4 0,0 0-4 0,32 0 4 16,8-5-4-16,-40 5 5 0,0 0-5 0,45-7 5 15,4-3-5-15,-49 10 10 0,0 0-10 0,51-11 11 16,2 3-11-16,-53 8 14 0,0 0-14 0,42-12 15 16,-3 1-15-16,-39 11 15 0,0 0-15 0,37-10 16 15,4 0-16-15,-41 10 16 0,0 0-16 0,37-6 17 16,2 3-17-16,-39 3 16 0,0 0-16 0,40 3 17 15,6-1-17-15,-46-2 14 0,0 0-14 0,46 5 14 16,-2 4-14-16,-44-9 14 0,0 0-14 0,42 9 15 16,-3-4-15-16,-39-5 13 0,0 0-13 0,37 3 13 15,-2 1-13-15,-35-4 7 0,0 0-7 0,34 1 7 16,1-1-7-16,-35 0 3 0,0 0-3 0,35-1 4 0,3-5-4 16,-38 6 1-16,0 0-1 0,35-3 2 0,5 0-2 15,-40 3 1-15,0 0-1 0,43-7 1 0,4 1-1 16,-47 6 1-16,0 0-1 0,41-3 1 0,-4 3-1 15,-37 0 1-15,0 0-1 0,32 0 1 0,3 3-1 16,-35-3 0-16,0 0 0 0,37 2 1 0,4 2-1 16,-41-4 0-16,0 0 0 0,40 3 1 0,6 1-1 0,-46-4 0 15,0 0 0-15,46 1 0 0,-2 1 0 0,-44-2 0 16,0 0 0-16,44 0 0 0,-2-3 0 0,-42 3 0 16,0 0 0-16,41 0 0 0,-2 0 0 0,-39 0 0 15,0 0 0-15,33 0 1 0,3-4-1 0,-36 4 1 0,0 0-1 16,40 0 1-16,4 0-1 0,-44 0 1 0,0 0-1 15,50-2 1-15,4 1-1 0,-54 1 0 0,0 0 0 16,51 0 0-16,-1 3 0 0,-50-3-1 0,0 0 1 16,44 7 0-16,-7 2 0 0,-37-9-2 0,0 0 2 0,41 7-2 15,-4-2 2-15,-37-5-4 0,0 0 4 0,44 0-4 16,0-7 4-16,-44 7-6 0,0 0 6 0,54-4-5 16,1 4 5-16,-55 0-1 0,0 0 1 0,50 0-1 15,-5 0 1-15,-45 0 0 0,0 0 0 0,37 2 0 16,-3 2 0-16,-34-4 1 0,0 0-1 0,33 5 1 15,-3-5-1-15,-30 0 2 0,0 0-2 0,32 0 3 16,2-4-3-16,-34 4 5 0,0 0-5 0,39-1 5 16,6 1-5-16,-45 0 3 0,0 0-3 0,43-2 4 15,-1-2-4-15,-42 4 2 0,0 0-2 0,39-1 3 0,0-5-3 16,-39 6 1-16,0 0-1 0,33-1 1 0,-8 1-1 16,-25 0 0-16,0 0 0 0,25 0 0 0,1 1 0 15,-26-1 0-15,0 0 0 0,26 2 0 0,-3-4 0 16,-23 2 0-16,0 0 0 0,22-3 0 0,6 0 0 15,-28 3 0-15,0 0 0 0,28-9 0 0,7 0 0 16,-35 9-1-16,0 0 1 0,36-7 0 0,1 7 0 16,-37 0-1-16,0 0 1 0,40-3 0 0,-8-1 0 0,-32 4-1 15,0 0 1-15,32-3 0 0,-2 1 0 0,-30 2 0 16,0 0 0-16,28-5 0 0,-2 2 0 0,-26 3 0 16,0 0 0-16,27-4 0 0,1 1 0 0,-28 3 0 15,0 0 0-15,28-2 0 0,2 4 0 0,-30-2 0 0,0 0 0 16,25 3 0-16,5-3 0 0,-30 0 0 0,0 0 0 15,28 2 1-15,2-4-1 0,-30 2 0 0,0 0 0 16,27 0 1-16,-8-3-1 0,-19 3 0 0,0 0 0 16,18 0 1-16,-8 0-1 0,-10 0 0 0,0 0 0 0,13 0 1 15,1 0-1-15,-14 0 0 0,0 0 0 0,14 0 1 16,2 0-1-16,-16 0 0 0,0 0 0 0,14 0 0 16,3-2 0-16,-17 2 0 0,0 0 0 0,15-2 0 15,-1 2 0-15,-14 0 0 0,0 0 0 0,14 0 0 16,3 0 0-16,-17 0 0 0,0 0 0 0,18-3 0 15,0-4 0-15,-18 7-1 0,0 0 1 0,14-7 0 16,-4-2 0-16,-10 9-1 0,0 0 1 0,11-3 0 16,-2 3 0-16,-9 0-1 0,0 0 1 0,7 0 0 15,0 0 0-15,-7 0-1 0,0 0 1 0,7-4-1 16,0 4 1-16,-7 0-1 0,0 0 1 0,9 4 0 16,-9-4 0-16,0 0-1 0,0 0 1 0,9 0 0 0,-1 0 0 15,-8 0 0-15,0 0 0 0,8 0 0 0,0 2 0 16,-8-2-1-16,0 0 1 0,7 1 0 0,-7-1 0 15,0 0-1-15,0 0 1 0,0 0-1 0,0 0 1 16,0 0-4-16,0 0 4 0,9 9-4 0,-9-9 4 16,0 0-9-16,0 0 9 0,0 0-9 0,5-9 9 15,1 2-1059-15</inkml:trace>
  <inkml:trace contextRef="#ctx0" brushRef="#br0" timeOffset="141703.64">12536 15322 516 0,'0'0'0'0,"0"0"0"15,0 0 0-15,0 0-1 0,0 0 1 0,0 9-1 16,0-9 1-16,0 0-6 0,0 0 6 0,0 0-5 16,0 7 5-16,0-7-1 0,0 0 1 0,0 0 0 0,0 0 0 15,0 0 1-15,0 0-1 0,0 0 1 0,2 7-1 16,-2-7 10-16,0 0-10 0,0 0 10 0,0 0-10 15,0 0 32-15,0 0-32 0,7 9 33 0,-2 3-33 16,-5-12 47-16,0 0-47 0,12 15 47 0,-3-1-47 16,-9-14 43-16,0 0-43 0,14 10 43 0,0-1-43 15,-14-9 36-15,0 0-36 0,18 9 37 0,0-1-37 16,-18-8 28-16,0 0-28 0,14 7 29 0,-2-3-29 0,-12-4 21 16,0 0-21-16,11 3 21 0,-6 2-21 0,-5-5 17 15,0 0-17-15,5 9 17 0,2 0-17 0,-7-9 13 16,0 0-13-16,6 7 14 0,1-2-14 0,-7-5 14 0,0 0-14 15,7 7 14-15,0 1-14 0,-7-8 14 0,0 0-14 16,0 0 14-16,5 13-14 0,-5-13 13 0,0 0-13 16,0 3 13-16,0-3-13 0,0 0 13 0,0 0-13 15,4 10 14-15,-4-10-14 0,0 0 12 0,0 0-12 16,5 7 12-16,-5-7-12 0,0 0 11 0,0 0-11 0,-5 9 11 16,-2 1-11-16,7-10 12 0,0 0-12 0,-11 16 12 15,-12 5-12-15,23-21 9 0,0 0-9 0,-32 26 10 16,-12 7-10-16,44-33 7 0,0 0-7 0,-54 39 8 15,-19 12-8-15,-3-3-852 0</inkml:trace>
  <inkml:trace contextRef="#ctx0" brushRef="#br0" timeOffset="143066.25">8165 15508 147 0,'0'0'0'0,"0"0"0"0,0 0 0 16,0 0 10-16,0 0-10 0,-3 8 11 0,3-8-11 15,0 0 29-15,0 0-29 0,-9-2 29 0,3-1-29 16,6 3 36-16,0 0-36 0,0 0 36 0,-8-2-36 16,8 2 40-16,0 0-40 0,0 0 40 0,0 0-40 15,0 0 40-15,0 0-40 0,-11 0 40 0,11 0-40 16,0 0 33-16,0 0-33 0,-7 5 34 0,7-5-34 16,0 0 25-16,0 0-25 0,-5 6 25 0,5-6-25 0,0 0 19 15,0 0-19-15,-9 8 20 0,-4 1-20 0,13-9 15 16,0 0-15-16,-14 9 16 0,0 1-16 0,14-10 16 15,0 0-16-15,-17 7 17 0,-3 3-17 0,20-10 16 16,0 0-16-16,-17 9 17 0,8-4-17 0,9-5 23 16,0 0-23-16,-13 5 23 0,-2 4-23 0,15-9 19 0,0 0-19 15,-18 9 20-15,0-2-20 0,18-7 16 0,0 0-16 16,-12 1 17-16,1 1-17 0,11-2 14 0,0 0-14 16,-8 2 14-16,-1-2-14 0,9 0 7 0,0 0-7 15,-6 0 8-15,6 0-8 0,0 0 7 0,0 0-7 0,-8 0 7 16,8 0-7-16,0 0 8 0,0 0-8 0,0 0 8 15,-9 0-8-15,9 0 11 0,0 0-11 0,0 0 11 16,0 0-11-16,0 0 11 0,0 0-11 0,0 0 11 16,-4 10-11-16,4-10 10 0,0 0-10 0,0 9 11 15,-2-4-11-15,2-5 10 0,0 0-10 0,-3 7 10 16,3 2-10-16,0-9 11 0,0 0-11 0,0 15 11 16,0 1-11-16,0-16 9 0,0 0-9 0,0 17 9 15,0-1-9-15,0-16 8 0,0 0-8 0,0 12 9 16,2 0-9-16,-2-12 8 0,0 0-8 0,3 8 9 15,6 8-9-15,-9-16 5 0,0 0-5 0,12 12 6 0,8-3-6 16,-20-9 4-16,0 0-4 0,21 8 5 0,4 1-5 16,-25-9 3-16,0 0-3 0,26 11 4 0,4 1-4 15,-30-12 3-15,0 0-3 0,32 12 3 0,0 3-3 16,-32-15 1-16,0 0-1 0,31 16 1 0,1-2-1 16,-32-14 0-16,0 0 0 0,37 14 1 0,-2 1-1 15,-35-15 0-15,0 0 0 0,37 21 1 0,1 7-1 0,-38-28 0 16,0 0 0-16,38 26 0 0,-11 1 0 0,1 1-764 15</inkml:trace>
  <inkml:trace contextRef="#ctx0" brushRef="#br0" timeOffset="144334.85">8038 15419 147 0,'0'0'0'15,"0"0"0"-15,0 0 0 0,0 0 9 0,0 0-9 16,0 0 9-16,0 0-9 0,0 0 19 0,0 0-19 15,-9 21 20-15,9-21-20 0,0 0 10 0,0 0-10 0,-7 12 11 16,5 0-11-16,2 0-109 0</inkml:trace>
  <inkml:trace contextRef="#ctx0" brushRef="#br0" timeOffset="154543.26">10029 14722 124 0,'0'0'0'16,"0"0"0"-16,0 0 0 0,0 0 4 0,0 0-4 0,-17-12 4 15,8 8-4-15,9 4 14 0,0 0-14 0,0 0 14 16,0 0-14-16,0 0 42 0,0 0-42 0,0 0 43 15,-5-3-43-15,5 3 60 0,0 0-60 0,0 0 61 16,-4-7-61-16,4 7 50 0,0 0-50 0,4-7 50 16,-3 0-50-16,-1 7 43 0,0 0-43 0,8-9 43 15,-1-1-43-15,-7 10 35 0,0 0-35 0,12-9 35 16,2 1-35-16,-14 8 30 0,0 0-30 0,18-7 30 16,8 3-30-16,-26 4 22 0,0 0-22 0,32-5 23 15,12-2-23-15,-44 7 22 0,0 0-22 0,42-8 22 0,2-3-22 16,-44 11 20-16,0 0-20 0,37-12 20 15,-1-2-20-15,-36 14 18 0,0 0-18 0,31-10 19 0,-4 6-19 16,-27 4 22-16,0 0-22 0,19 0 23 0,-1 0-23 16,-18 0 23-16,0 0-23 0,14-1 23 0,-2 2-23 15,-12-1 19-15,0 0-19 0,6 4 19 0,-6-4-19 16,0 0 12-16,0 0-12 0,9 7 12 0,-9-7-12 16,0 0 7-16,0 0-7 0,5 10 8 0,-5-10-8 15,0 0 3-15,0 0-3 0,0 0 4 0,0 0-4 16,0 0-708-16</inkml:trace>
  <inkml:trace contextRef="#ctx0" brushRef="#br0" timeOffset="154918.23">10206 14666 460 0,'0'0'0'0,"0"0"0"16,0 0 0-16,0 0-7 0,0 0 7 0,0 0-7 16,0 0 7-16,0 0 0 0,0 0 0 0,-9 0 0 15,9 0 0-15,0 0 5 0,0 0-5 0,0 0 6 16,0 0-6-16,0 0 13 0,0 0-13 0,0 0 14 16,-9 14-14-16,9-14 22 0,0 0-22 0,-3 25 23 15,1 14-23-15,2-39 30 0,0 0-30 0,-4 44 30 16,8 2-30-16,-4-46 34 0,0 0-34 0,2 47 35 0,5-2-35 15,-7-45 31-15,0 0-31 0,7 38 32 0,0-8-32 16,-7-30 26-16,0 0-26 0,2 26 27 16,1 5-27-16,-3-31 20 0,0 0-20 0,4 31 21 0,1-5-21 15,-5-26 14-15,0 0-14 0,4 21 15 0,-3-2-15 16,-1-19 12-16,0 0-12 0,4 15 12 0,-1-4-12 16,-3-11 6-16,0 0-6 0,2 6 7 0,-2-6-7 15,0 0 3-15,0 0-3 0,-5 9 4 0,5-9-4 0,0 0-606 16</inkml:trace>
  <inkml:trace contextRef="#ctx0" brushRef="#br0" timeOffset="155252.78">10035 15371 270 0,'0'0'0'0,"0"0"0"16,0 0 0-16,0 0 5 0,0 0-5 0,0 0 6 15,9 3-6-15,-9-3 9 0,0 0-9 0,8-7 10 16,7-6-10-16,-15 13 54 0,0 0-54 0,17-16 54 16,10 0-54-16,-27 16 67 0,0 0-67 0,31-17 67 15,6-4-67-15,-37 21 50 0,0 0-50 0,41-20 50 16,0 4-50-16,-41 16 37 0,0 0-37 0,44-14 38 15,-4 2-38-15,-40 12 28 0,0 0-28 0,32-10 29 0,-4 4-29 16,-28 6 16-16,0 0-16 0,27-3 17 0,-10 5-17 16,-17-2 8-16,0 0-8 0,20 7 9 0,-3 3-9 15,-17-10 3-15,0 0-3 0,13 14 4 0,1 3-4 16,-4-1-564-16</inkml:trace>
  <inkml:trace contextRef="#ctx0" brushRef="#br0" timeOffset="155865.69">10767 14554 382 0,'0'0'0'15,"0"0"0"-15,0 0 0 0,0 0 3 0,0 0-3 0,5 7 4 16,-5-7-4-16,0 0 5 0,0 0-5 0,0 0 6 16,0 0-6-16,0 0 4 0,0 0-4 0,-7 9 4 15,7-9-4-15,0 0-246 0</inkml:trace>
  <inkml:trace contextRef="#ctx0" brushRef="#br0" timeOffset="156331.53">10732 14763 371 0,'0'0'0'0,"0"11"0"15,0 22 0-15,0-33 1 0,0 0-1 0,0 45 2 16,0 5-2-16,0-50 3 0,0 0-3 0,-2 43 3 15,-2-15-3-15,4-28 7 0,0 0-7 0,-2 19 7 0,2-5-7 16,0-14 10-16,0 0-10 0,0 12 10 0,0-2-10 16,0-10 14-16,0 0-14 0,0 11 14 0,0-5-14 15,0-6 15-15,0 0-15 0,0 0 16 0,2 13-16 16,-2-13 16-16,0 0-16 0,4 7 16 0,-4-7-16 16,0 0 14-16,0 0-14 0,9 3 14 0,-9-3-14 15,0 0 18-15,0 0-18 0,5-10 19 0,-2-1-19 16,-3 11 20-16,0 0-20 0,6-15 21 0,-6-10-21 15,0 25 22-15,0 0-22 0,-4-36 22 0,2-9-22 16,2 45 22-16,0 0-22 0,-3-52 23 0,-1-3-23 0,4 55 26 16,0 0-26-16,0-52 26 0,7 3-26 0,-7 49 28 15,0 0-28-15,2-41 28 0,-2 8-28 0,0 33 27 16,0 0-27-16,4-26 27 0,-1 5-27 0,-3 21 24 0,0 0-24 16,7-15 24-16,0 4-24 0,-7 11 21 0,0 0-21 15,0 0 22-15,9-8-22 0,-9 8 15 0,0 0-15 16,0 0 15-16,14 0-15 0,-14 0 11 0,0 0-11 15,6 3 11-15,1 6-11 0,-7-9 8 0,0 0-8 16,10 12 9-16,3 3-9 0,-13-15 7 0,0 0-7 0,14 18 8 16,0-1-8-16,-14-17 6 0,0 0-6 0,14 19 6 15,2 7-6-15,-16-26 6 0,0 0-6 0,16 29 6 16,1 8-6-16,-17-37 5 0,0 0-5 0,21 40 6 16,4 8-6-16,-25-48 4 0,0 0-4 0,21 45 5 15,-7-12-5-15,-14-33 2 0,0 0-2 0,13 28 2 16,-4-6-2-16,-9-22 2 0,0 0-2 0,5 17 2 15,-5-6-2-15,0-11 0 0,0 0 0 0,0 0 0 16,-9 8 0-16,-3 1-757 0</inkml:trace>
  <inkml:trace contextRef="#ctx0" brushRef="#br0" timeOffset="156525.48">10684 14879 718 0,'0'0'0'0,"0"0"0"0,10 11 0 16,-10-11 3-16,0 0-3 0,13 7 3 0,4-6-3 0,-17-1 2 16,0 0-2-16,23 0 2 0,2-5-2 0,-25 5 13 15,0 0-13-15,30-5 14 0,-3-2-14 0,-27 7 8 16,0 0-8-16,28-5 9 0,0 1-9 0,-28 4 5 16,0 0-5-16,30-1 6 0,-4 2-6 0,3 1-528 0</inkml:trace>
  <inkml:trace contextRef="#ctx0" brushRef="#br0" timeOffset="157061.01">11190 15032 1121 0,'0'0'0'0,"0"0"0"0,0 0 0 16,0 0-23-16,0 0 23 0,0-16-22 0,-5-15 22 15,5 31-23-15,0 0 23 0,2-36-22 0,10 3 22 16,-12 33-4-16,0 0 4 0,14-26-4 0,5 7 4 15,-19 19-1-15,0 0 1 0,16-12-1 0,-2 5 1 16,-14 7-1-16,0 0 1 0,15 1-1 0,-7 10 1 16,-8-11-2-16,0 0 2 0,11 21-2 0,0 13 2 0,-11-34-4 15,0 0 4-15,7 35-3 0,-4-9 3 0,-3-26-5 16,0 0 5-16,-3 27-5 0,-3 11 5 16,6-38-3-16,0 0 3 0,-5 44-3 0,1-1 3 0,4-43-1 15,0 0 1-15,-3 45-1 0,-2 3 1 0,5-48 0 0,0 0 0 16,-6 44 0-16,1-11 0 0,5-33 1 0,0 0-1 15,2 24 1-15,5-5-1 0,-7-19 3 0,0 0-3 16,5 15 3-16,4 1-3 0,-9-16 5 0,0 0-5 0,14 9 6 16,7-9-6-16,-21 0 6 0,0 0-6 0,28-9 7 15,-1-8-7-15,-27 17 8 0,0 0-8 0,37-25 9 16,4-4-9-16,-41 29 5 0,0 0-5 0,49-36 5 16,2-4-5-16,-51 40 4 0,0 0-4 0,49-42 4 15,-4 3-4-15,-45 39 1 0,0 0-1 0,31-33 1 16,-22 7-1-16,2 0-735 0</inkml:trace>
  <inkml:trace contextRef="#ctx0" brushRef="#br0" timeOffset="158221.65">6052 14687 427 0,'0'0'0'0,"0"0"0"0,0 0 0 16,0 0 4-16,0 0-4 0,0 0 5 0,0 0-5 15,0 0 5-15,0 0-5 0,0 7 6 0,0 0-6 0,0-7 4 16,0 0-4-16,0 0 5 0,-9 9-5 0,9-9 2 16,0 0-2-16,0 0 2 0,-5 3-2 0,5-3 1 15,0 0-1-15,0 0 2 0,-9 4-2 0,9-4 3 16,0 0-3-16,0 0 4 0,-7 0-4 0,7 0 14 0,0 0-14 15,0 0 15-15,-7-4-15 0,7 4 32 0,0 0-32 16,0 0 32-16,5-8-32 0,-5 8 39 0,0 0-39 16,5-11 39-16,4-4-39 0,-9 15 35 0,0 0-35 15,14-16 36-15,8 2-36 0,-22 14 34 0,0 0-34 0,22-8 34 16,7-1-34-16,-29 9 25 0,0 0-25 0,30-9 25 16,1 1-25-16,-31 8 21 0,0 0-21 0,32-7 22 15,-5 5-22-15,-27 2 17 0,0 0-17 0,24 0 17 16,-3 0-17-16,-21 0 9 0,0 0-9 0,18-2 10 15,-4 0-10-15,-14 2 1 0,0 0-1 0,9 0 1 16,-9 0-1-16,0 0 0 0,0 0 0 0,5 7 0 16,-5-7 0-16,0 0-636 0</inkml:trace>
  <inkml:trace contextRef="#ctx0" brushRef="#br0" timeOffset="158342.38">6214 14646 404 0,'0'0'0'0,"0"0"0"0,0 0 0 15,0 0-3-15,0 0 3 0,0 0-3 0,0 0 3 16,0 0-2-16,0 0 2 0,0 0-2 0,0 0 2 16,0 0-236-16</inkml:trace>
  <inkml:trace contextRef="#ctx0" brushRef="#br0" timeOffset="158432.13">6165 14852 102 0,'0'0'0'0,"3"14"0"0,-1 25 0 0,-2-39 0 15,0 0 0-15,4 47 0 0,-10-5 0 0,6-42 0 0,0 0 0 16,-12 36 0-16,0 0 0 0,1 1-17 0</inkml:trace>
  <inkml:trace contextRef="#ctx0" brushRef="#br0" timeOffset="158586.76">6101 15184 147 0,'0'0'0'16,"0"0"0"-16,-9 9 0 0,9-9 0 0,0 0 0 16,0 0 0-16,-8 7 0 0,8-7-1 0,0 0 1 15,0 0 0-15,0 0 0 0,0 0 0 0,0 0 0 0,-9-2 1 16,9 2-1-16,0 0 10 0,0 0-10 16,-13-11 11-16,12 3-11 0,1 8 22 0,0 0-22 0,5-11 22 15,4 1-22-15,-9 10 32 0,0 0-32 0,17-10 32 16,10-1-32-16,-27 11 28 0,0 0-28 0,32-7 29 15,5 6-29-15,-37 1 22 0,0 0-22 0,35-2 22 16,-1-3-22-16,1-1-223 0</inkml:trace>
  <inkml:trace contextRef="#ctx0" brushRef="#br0" timeOffset="159079.18">6435 14589 359 0,'0'0'0'0,"0"0"0"0,0 0 0 16,0 0 0-16,0 0 0 0,-4 10 1 0,1 2-1 15,3-12 1-15,0 0-1 0,-2 19 1 0,2 11-1 0,0-30 6 16,0 0-6-16,0 41 7 0,-7 13-7 16,7-54 13-16,0 0-13 0,-5 57 14 0,1 5-14 0,4-62 24 15,0 0-24-15,0 57 25 0,4-12-25 0,-4-45 35 16,0 0-35-16,-4 35 35 0,2-14-35 0,2-21 33 0,0 0-33 15,-3 15 33-15,-3-1-33 0,6-14 28 0,0 0-28 16,-3 10 28-16,3-10-28 0,0 0 23 0,0 0-23 16,-5 9 24-16,5-9-24 0,0 0 20 0,0 0-20 15,-9 2 21-15,0-9-21 0,9 7 14 0,0 0-14 16,-14-14 15-16,0-10-15 0,14 24 16 0,0 0-16 0,-9-33 17 16,5-9-17-16,4 42 20 0,0 0-20 0,4-55 20 15,1-21-20-15,-5 76 22 0,0 0-22 0,9-73 22 16,0 18-22-16,-9 55 18 0,0 0-18 0,14-45 19 15,-2 8-19-15,-12 37 18 0,0 0-18 0,14-27 18 16,1 6-18-16,-15 21 15 0,0 0-15 0,17-16 15 16,-3 8-15-16,-14 8 11 0,0 0-11 0,21 2 11 15,-1 10-11-15,-20-12 10 0,0 0-10 0,21 20 10 16,2 6-10-16,-23-26 12 0,0 0-12 0,23 32 13 16,3 4-13-16,-26-36 12 0,0 0-12 0,29 45 12 15,-7 14-12-15,-22-59 11 0,0 0-11 0,18 60 11 0,0-6-11 16,-18-54 5-16,0 0-5 0,9 41 5 0,-4-13-5 15,-5-28 0-15,0 0 0 0,0 17 0 0,-4-10 0 16,3 0-768-16</inkml:trace>
  <inkml:trace contextRef="#ctx0" brushRef="#br0" timeOffset="159257.79">6463 14964 595 0,'0'0'0'16,"9"4"0"-16,5 6 0 0,-14-10-1 0,0 0 1 15,32 9-1-15,8-2 1 0,-40-7-7 0,0 0 7 16,44-7-6-16,-3-18 6 0,-1 1-375 0</inkml:trace>
  <inkml:trace contextRef="#ctx0" brushRef="#br0" timeOffset="159964.09">6862 14866 326 0,'0'0'0'16,"0"0"0"-16,7 12 0 0,-7-12 1 0,0 0-1 16,5 8 2-16,-5-8-2 0,0 0-1 0,0 0 1 0,0 11 0 15,5-4 0-15,-5-7 7 0,0 0-7 0,7 10 8 16,-1 0-8-16,-6-10 28 0,0 0-28 0,1 12 28 15,3 7-28-15,-4-19 37 0,0 0-37 0,3 23 38 16,-1 1-38-16,-2-24 43 0,0 0-43 0,4 24 43 16,1 2-43-16,-5-26 25 0,0 0-25 0,3 32 26 15,-3 7-26-15,0-39 15 0,0 0-15 0,0 37 15 16,0-10-15-16,0-27 6 0,0 0-6 0,-3 23 6 16,-2-9-6-16,5-14 1 0,0 0-1 0,-4 8 1 15,4-1-1-15,0-7 0 0,0 0 0 0,0 0 0 0,-9-12 0 16,9 12 0-16,0 0 0 0,-7-27 1 0,-2-13-1 15,9 40 4-15,0 0-4 0,-7-45 5 0,6-4-5 16,1 49 12-16,0 0-12 0,-4-48 12 0,1 1-12 16,3 47 20-16,0 0-20 0,-2-43 20 0,2 10-20 15,0 33 23-15,0 0-23 0,2-28 23 0,1 6-23 16,-3 22 19-16,0 0-19 0,4-16 20 0,1 9-20 16,-5 7 16-16,0 0-16 0,0 0 17 0,5 18-17 15,-5-18 13-15,0 0-13 0,9 24 14 0,3 9-14 0,-12-33 16 16,0 0-16-16,14 38 16 0,1 7-16 0,-15-45 20 15,0 0-20-15,14 40 20 0,-6-9-20 0,-8-31 15 16,0 0-15-16,8 27 16 0,-8 1-16 0,1 0-673 0</inkml:trace>
  <inkml:trace contextRef="#ctx0" brushRef="#br0" timeOffset="160384.29">6426 14879 147 0,'0'0'0'0,"0"0"0"0,5 12 0 15,-5-12 22-15,0 0-22 0,4 14 23 0,-3 4-23 16,-1-18 51-16,0 0-51 0,4 17 51 0,1-2-51 0,-5-15 29 15,0 0-29-15,4 14 29 0,6-3-29 0,-10-11 16 16,0 0-16-16,13 7 17 0,-4-4-17 0,-9-3 9 16,0 0-9-16,17 0 10 0,6-2-10 0,-23 2 4 0,0 0-4 15,23-1 4-15,0-1-4 0,-23 2 2 16,0 0-2-16,23-7 2 0,-2-3-2 0,-2-1-252 0</inkml:trace>
  <inkml:trace contextRef="#ctx0" brushRef="#br0" timeOffset="160714.85">6558 14680 292 0,'0'0'0'0,"0"0"0"15,-9 0 0-15,9 0 1 0,0 0-1 0,0 0 2 0,-5 0-2 16,5 0 4-16,0 0-4 0,0 0 5 0,0 0-5 16,0 0 7-16,0 0-7 0,5 11 7 0,-1-3-7 15,-4-8 8-15,0 0-8 0,5 14 9 16,9 7-9-16,-14-21 15 0,0 0-15 0,18 29 16 0,0 6-16 16,-18-35 21-16,0 0-21 0,17 43 22 0,1 7-22 15,-18-50 18-15,0 0-18 0,17 51 19 0,-6-8-19 0,-11-43 25 16,0 0-25-16,12 38 26 0,2-2-26 0,-14-36 20 15,0 0-20-15,15 33 21 0,-3-2-21 0,-12-31 17 16,0 0-17-16,5 28 17 0,1-5-17 0,-1-1-369 16</inkml:trace>
  <inkml:trace contextRef="#ctx0" brushRef="#br0" timeOffset="161315.46">6160 14646 214 0,'0'0'0'0,"0"0"0"16,0 0 0-16,0 0 9 0,0 0-9 0,0 0 10 15,0 0-10-15,0 0 28 0,0 0-28 0,0 0 29 16,0 0-29-16,0 0 28 0,0 0-28 0,-9 10 28 16,5 7-28-16,4-17 23 0,0 0-23 0,0 32 23 15,0 14-23-15,0-46 18 0,0 0-18 0,9 56 18 16,14 13-18-16,-23-69 8 0,0 0-8 0,21 62 8 15,-19-24-8-15,1 0-273 0</inkml:trace>
  <inkml:trace contextRef="#ctx0" brushRef="#br0" timeOffset="167696.6">24799 8096 135 0,'0'0'0'0,"0"0"0"0,0 0 0 0,0 0 1 16,0 0-1-16,0 0 1 0,7 17-1 0,-7-17 22 0,0 0-22 15,8 14 23-15,6 10-23 0,-14-24 41 0,0 0-41 16,16 31 42-16,-2 7-42 0,-14-38 33 0,0 0-33 16,13 42 34-16,-1 1-34 0,-12-43 23 0,0 0-23 15,14 45 24-15,-1 0-24 0,-13-45 16 0,0 0-16 16,8 43 16-16,3 4-16 0,-11-47 16 0,0 0-16 0,11 50 16 15,-3 7-16-15,-8-57 16 0,0 0-16 0,9 61 16 16,2-9-16-16,-11-52 13 0,0 0-13 0,12 46 14 16,-5-6-14-16,-7-40 14 0,0 0-14 0,7 31 15 15,0-10-15-15,-7-21 23 0,0 0-23 0,7 16 23 16,6-4-23-16,-13-12 29 0,0 0-29 0,7 9 30 16,-7-9-30-16,0 0 29 0,0 0-29 0,7 3 29 15,0-3-29-15,-7 0 25 0,0 0-25 0,7 0 26 16,-7 0-26-16,0 0 22 0,0 0-22 0,12 0 23 15,-5-3-23-15,-7 3 17 0,0 0-17 0,14-13 18 16,4-14-18-16,-18 27 13 0,0 0-13 0,18-33 13 0,-2-7-13 16,-16 40 9-16,0 0-9 0,10-42 10 0,4-9-10 15,-14 51 15-15,0 0-15 0,18-56 16 0,0 3-16 16,-18 53 22-16,0 0-22 0,17-58 23 0,1 3-23 16,-18 55 32-16,0 0-32 0,18-57 32 0,-8-7-32 15,-10 64 31-15,0 0-31 0,11-66 31 0,3-3-31 16,-14 69 38-16,0 0-38 0,16-62 38 0,-2 6-38 15,-14 56 39-15,0 0-39 0,12-43 39 0,-5 15-39 0,-7 28 33 16,0 0-33-16,5-19 34 0,-1 5-34 0,-4 14 27 16,0 0-27-16,2-12 28 0,0 2-28 0,-2 10 23 15,0 0-23-15,1-7 24 0,-1 7-24 0,0 0 20 16,0 0-20-16,0 0 20 0,0 0-20 0,0 0 16 0,0 0-16 16,0 0 17-16,0 0-17 0,0 0 14 15,0 0-14-15,0 0 14 0,-7-2-14 0,7 2 9 0,0 0-9 16,0 0 9-16,0 7-9 0,0-7 0 0,0 0 0 15,0 12 1-15,2 6-1 0,0 1-1077 0</inkml:trace>
  <inkml:trace contextRef="#ctx0" brushRef="#br0" timeOffset="168495.86">24996 8424 359 0,'0'0'0'0,"9"-1"0"0,12-6 0 0,-21 7-2 0,0 0 2 15,21-5-1-15,-3 1 1 0,-18 4 0 0,0 0 0 16,21-5 0-16,13-2 0 0,-34 7 0 0,0 0 0 15,31-9 0-15,-8 1 0 0,-23 8 3 0,0 0-3 16,20-4 4-16,1 1-4 0,-21 3 15 0,0 0-15 0,19-4 16 16,-6 4-16-16,-13 0 17 0,0 0-17 0,10 0 17 15,-3 0-17-15,-2 0-261 0</inkml:trace>
  <inkml:trace contextRef="#ctx0" brushRef="#br0" timeOffset="169029.94">25573 8122 113 0,'0'0'0'0,"7"-2"0"16,11-7 0-16,-18 9 4 0,0 0-4 0,22-7 5 15,0 0-5-15,-22 7 12 0,0 0-12 0,28-10 12 16,11-4-12-16,-39 14 14 0,0 0-14 0,35-12 14 15,-12 5-14-15,-23 7 19 0,0 0-19 0,25-7 20 16,8-8-20-16,-33 15 19 0,0 0-19 0,37-14 19 16,-3 3-19-16,-34 11 30 0,0 0-30 0,31-8 31 15,1-1-31-15,-32 9 32 0,0 0-32 0,28-9 33 0,-6 2-33 16,-22 7 30-16,0 0-30 0,17 0 30 0,-1 6-30 16,0 1-268-16</inkml:trace>
  <inkml:trace contextRef="#ctx0" brushRef="#br0" timeOffset="169294.23">25735 8217 259 0,'0'0'0'0,"0"0"0"0,0 0 0 0,0 0 14 15,0 0-14-15,0 0 15 0,0 7-15 0,0-7 23 16,0 0-23-16,0 8 24 0,0 13-24 0,0-21 31 0,0 0-31 15,0 24 32-15,-2 13-32 0,2-37 30 0,0 0-30 16,-1 36 30-16,1 0-30 0,0-36 24 0,0 0-24 16,1 38 25-16,-1 9-25 0,0-47 22 0,0 0-22 0,-1 50 22 15,-3 11-22-15,4-61 15 0,0 0-15 0,-2 64 16 16,2 0-16-16,0-64 19 0,0 0-19 0,0 55 19 16,-3-10-19-16,3-45 10 0,0 0-10 0,-7 37 11 15,1-8-11-15,1 2-421 0</inkml:trace>
  <inkml:trace contextRef="#ctx0" brushRef="#br0" timeOffset="169460.3">25693 8909 539 0,'0'0'0'0,"0"0"0"16,0 0 0-16,0 0 1 0,0 0-1 0,5-12 2 16,-5 0-2-16,0 12 2 0,0 0-2 0,0-12 3 15,2 1-3-15,-2 11 1 0,0 0-1 0,0 0 2 16,5-10-2-16,-5 10 1 0,0 0-1 0,0 0 2 16,13-9-2-16,-13 9 0 0,0 0 0 0,10-3 1 0,8-2-1 15,-18 5 0-15,0 0 0 0,30-11 0 0,9-3 0 16,-39 14-1-16,0 0 1 0,42-19 0 0,-3-2 0 15,-39 21-1-15,0 0 1 0,37-27 0 0,2-6 0 16,-1-3-354-16</inkml:trace>
  <inkml:trace contextRef="#ctx0" brushRef="#br0" timeOffset="170008.39">26227 8244 270 0,'0'0'0'16,"0"0"0"-16,-16 12 0 0,16-12 5 0,0 0-5 15,-17 16 6-15,-4 5-6 0,21-21 16 0,0 0-16 0,-23 24 17 16,0 5-17-16,23-29 42 0,0 0-42 0,-20 33 43 16,4 2-43-16,16-35 47 0,0 0-47 0,-10 35 48 15,6 8-48-15,4-43 33 0,0 0-33 0,-3 55 34 16,6 14-34-16,-3-69 30 0,0 0-30 0,7 66 30 15,4 2-30-15,-11-68 29 0,0 0-29 0,11 53 30 16,-6-9-30-16,-5-44 27 0,0 0-27 0,2 29 28 16,-6-6-28-16,4-23 19 0,0 0-19 0,-2 13 19 15,4-6-19-15,-2-7 17 0,0 0-17 0,4-10 18 16,-1-23-18-16,-3 33 13 0,0 0-13 0,4-52 13 0,1-22-13 16,-5 74 11-16,0 0-11 0,5-85 11 0,-3-9-11 15,-2 94 17-15,0 0-17 0,4-91 18 0,3 6-18 16,-7 85 19-16,0 0-19 0,8-87 20 0,-1 8-20 15,-7 79 17-15,0 0-17 0,11-71 18 0,3 12-18 16,-14 59 17-16,0 0-17 0,14-43 17 0,-1 15-17 16,-13 28 16-16,0 0-16 0,12-21 17 0,4 4-17 15,-16 17 14-15,0 0-14 0,14-12 15 0,-3 8-15 16,-11 4 13-16,0 0-13 0,10 0 13 0,11 7-13 0,-21-7 13 16,0 0-13-16,25 18 13 0,0 9-13 0,-25-27 15 15,0 0-15-15,28 45 16 0,0 16-16 0,-28-61 18 16,0 0-18-16,30 69 18 0,-2 12-18 0,-28-81 18 0,0 0-18 15,27 80 18-15,-3-18-18 0,-24-62 18 0,0 0-18 16,23 64 18-16,-3 6-18 0,-20-70 15 0,0 0-15 16,16 67 15-16,-6-13-15 0,-10-54 6 0,0 0-6 15,9 43 6-15,-5-15-6 0,-4-28 0 0,0 0 0 0,3 17 1 16,-5-7-1-16,1 1-912 0</inkml:trace>
  <inkml:trace contextRef="#ctx0" brushRef="#br0" timeOffset="170207.23">26053 8668 796 0,'0'0'0'0,"10"-1"0"15,18-5 0-15,-28 6 0 0,0 0 0 0,45-19 0 0,16-19 0 16,-61 38-10-16,0 0 10 0,76-45-9 0,12-3 9 15,-88 48-20-15,0 0 20 0,89-52-19 0,-10-7 19 16,-1 0-494-16</inkml:trace>
  <inkml:trace contextRef="#ctx0" brushRef="#br0" timeOffset="170788.36">25504 9028 303 0,'0'0'0'16,"0"0"0"-16,19-12 0 0,-19 12 8 0,0 0-8 15,22-15 8-15,8-6-8 0,-30 21 16 0,0 0-16 16,38-24 16-16,8 1-16 0,-46 23 12 0,0 0-12 16,46-17 13-16,-5 5-13 0,-41 12 18 0,0 0-18 0,47-7 19 15,19 2-19-15,1-1-250 0</inkml:trace>
  <inkml:trace contextRef="#ctx0" brushRef="#br0" timeOffset="171480.57">26853 8860 348 0,'0'0'0'0,"4"7"0"0,3 12 0 0,-7-19 1 15,0 0-1-15,9 25 1 0,1 1-1 0,-10-26 6 16,0 0-6-16,11 27 7 0,0-6-7 0,-11-21 9 15,0 0-9-15,8 19 9 0,-1-10-9 0,-7-9 9 16,0 0-9-16,9 7 9 0,5-2-9 0,-14-5 4 0,0 0-4 16,18-4 4-16,5-11-4 0,0 1-246 0</inkml:trace>
  <inkml:trace contextRef="#ctx0" brushRef="#br0" timeOffset="171960.44">26820 8424 102 0,'0'0'0'0,"0"0"0"15,0 0 0-15,0 0 3 0,0 0-3 0,0 0 4 0,0 0-4 16,0 0 21-16,0 0-21 0,0 0 21 0,0 0-21 16,0 0 30-16,0 0-30 0,0 0 30 0,0 0-30 15,0 0 37-15,0 0-37 0,0 0 37 0,0 0-37 16,0 0 36-16,0 0-36 0,0 0 36 0,7-1-36 16,-7 1 34-16,0 0-34 0,0 0 35 0,7-4-35 0,-7 4 28 15,0 0-28-15,0 0 28 0,7-5-28 0,-7 5 31 16,0 0-31-16,0 0 31 0,7 5-31 15,-7-5 31-15,0 0-31 0,0 12 32 0,-9 7-32 0,9-19 29 16,0 0-29-16,-10 21 29 0,3-9-29 0,7-12 25 16,0 0-25-16,-4 5 25 0,4-5-25 0,0 0 26 15,0 0-26-15,0 0 27 0,13-8-27 0,-13 8 25 0,0 0-25 16,15-21 26-16,3-7-26 0,-18 28 20 0,0 0-20 16,16-33 21-16,-7-6-21 0,-9 39 17 0,0 0-17 15,3-42 17-15,-10 11-17 0,7 31 22 0,0 0-22 16,-14-16 23-16,-4 20-23 0,18-4 16 0,0 0-16 0,-19 15 17 15,1 6-17-15,18-21 6 0,0 0-6 0,-14 30 7 16,7 4-7-16,0 3-679 0</inkml:trace>
  <inkml:trace contextRef="#ctx0" brushRef="#br0" timeOffset="172524.2">26945 8764 337 0,'0'0'0'0,"0"0"0"15,0 0 0-15,0 0 2 0,0 0-2 0,0 0 2 16,-9 13-2-16,9-13 5 0,0 0-5 0,-7 14 5 16,2 2-5-16,5-16 7 0,0 0-7 0,-7 19 8 15,-2 3-8-15,9-22 12 0,0 0-12 0,-10 25 12 16,-1 2-12-16,11-27 13 0,0 0-13 0,-9 31 14 15,0 7-14-15,9-38 16 0,0 0-16 0,-5 39 17 0,9-1-17 16,-4-38 19-16,0 0-19 0,3 31 19 0,2-16-19 16,-5-15 18-16,0 0-18 0,7 9 19 0,6-9-19 15,-13 0 20-15,0 0-20 0,23-16 21 0,12-15-21 16,-35 31 13-16,0 0-13 0,39-41 14 0,-2-8-14 16,0 1-385-16</inkml:trace>
  <inkml:trace contextRef="#ctx0" brushRef="#br0" timeOffset="172893.22">26834 8329 214 0,'0'0'0'0,"0"0"0"15,4-10 0-15,-4 10 14 0,0 0-14 0,1-9 15 16,1 0-15-16,-2 9 18 0,0 0-18 0,0-6 19 16,0 6-19-16,0 0 17 0,0 0-17 0,0-11 18 15,0 11-18-15,0 0 11 0,0 0-11 0,-5-7 12 0,5 7-12 16,0 0 8-16,0 0-8 0,-5 9 8 0,1 0-8 16,0-1-206-16</inkml:trace>
  <inkml:trace contextRef="#ctx0" brushRef="#br0" timeOffset="175644.37">28289 7711 270 0,'0'0'0'0,"0"0"0"16,0 0 0-16,0 0 15 0,0 0-15 0,0 0 15 0,0 0-15 15,0 0 29-15,0 0-29 0,0 0 30 16,-5 25-30-16,5-25 56 0,0 0-56 0,-5 12 57 0,-4 3-57 15,9-15 47-15,0 0-47 0,-11 21 48 0,-1 3-48 16,12-24 32-16,0 0-32 0,-18 25 33 0,-6 0-33 16,24-25 21-16,0 0-21 0,-29 26 22 0,-1 4-22 15,30-30 16-15,0 0-16 0,-31 24 17 0,-1 4-17 16,32-28 11-16,0 0-11 0,-32 27 12 0,2 3-12 0,30-30 19 16,0 0-19-16,-33 33 20 0,-4 1-20 0,37-34 23 15,0 0-23-15,-39 33 24 0,-4-3-24 0,43-30 25 0,0 0-25 16,-40 27 25-16,6-2-25 0,34-25 18 0,0 0-18 15,-28 24 19-15,5-10-19 0,23-14 17 0,0 0-17 16,-16 12 17-16,6-2-17 0,10-10 14 0,0 0-14 16,-6 7 15-16,6-7-15 0,0 0 10 0,0 0-10 15,-5 7 11-15,5-7-11 0,0 0 5 0,0 0-5 16,0 0 6-16,4 7-6 0,-4-7 2 0,0 0-2 0,0 0 3 16,7 3-3-16,-7-3 0 0,0 0 0 0,0 0 1 15,7 7-1-15,-7-7 1 0,0 0-1 0,9 5 2 16,7-3-2-16,-16-2 3 0,0 0-3 0,21 5 3 15,2 2-3-15,-23-7 11 0,0 0-11 0,31 6 11 16,10-1-11-16,-41-5 18 0,0 0-18 0,37 1 18 16,-12 1-18-16,-25-2 19 0,0 0-19 0,24 2 20 15,6 0-20-15,-30-2 26 0,0 0-26 0,30 5 26 16,-5-2-26-16,-25-3 26 0,0 0-26 0,23 9 26 16,3 3-26-16,-26-12 23 0,0 0-23 0,30 12 24 0,2 4-24 15,-32-16 21-15,0 0-21 0,28 17 22 0,-8-8-22 16,-20-9 19-16,0 0-19 0,16 7 19 0,-2-4-19 15,-14-3 18-15,0 0-18 0,14 5 18 0,0 0-18 16,-14-5 17-16,0 0-17 0,11 7 17 0,-11-7-17 16,0 0 10-16,0 0-10 0,7 4 10 0,-7-4-10 15,0 0 4-15,0 0-4 0,0 0 4 0,8-12-4 0,-8 12 0 16,0 0 0-16,0-12 1 0,-5-13-1 0,0 3-1022 16</inkml:trace>
  <inkml:trace contextRef="#ctx0" brushRef="#br0" timeOffset="177093.86">27670 8468 214 0,'0'0'0'16,"0"0"0"-16,0 0 0 0,0 0 7 0,0 0-7 0,2 7 7 15,-2-7-7-15,0 0 17 0,0 0-17 0,5 8 17 16,2 1-17-16,-7-9 16 0,0 0-16 0,11 9 17 15,6 1-17-15,-17-10 21 0,0 0-21 0,30 12 22 16,11 9-22-16,-41-21 24 0,0 0-24 0,42 15 25 16,-8-3-25-16,-34-12 30 0,0 0-30 0,33 9 30 15,6 0-30-15,-39-9 47 0,0 0-47 0,39 7 47 16,-14-2-47-16,-25-5 48 0,0 0-48 0,26 9 49 16,11 11-49-16,-37-20 43 0,0 0-43 0,35 23 43 15,-10-8-43-15,-25-15 32 0,0 0-32 0,25 18 33 0,1 2-33 16,-26-20 31-16,0 0-31 0,21 19 32 0,-5-6-32 15,-16-13 21-15,0 0-21 0,11 8 21 0,-4-1-21 16,-7-7 13-16,0 0-13 0,0 0 13 0,7 5-13 16,-7-5 8-16,0 0-8 0,0 0 8 0,-5-8-8 15,5 8 4-15,0 0-4 0,-14-12 5 0,-11-4-5 16,25 16 3-16,0 0-3 0,-27-21 4 0,-1 0-4 0,28 21 4 16,0 0-4-16,-26-24 5 0,-1-3-5 15,27 27 2-15,0 0-2 0,-26-28 2 0,1 4-2 0,25 24 5 16,0 0-5-16,-24-19 6 0,1 1-6 0,23 18 7 15,0 0-7-15,-23-15 8 0,-4 6-8 0,27 9 8 0,0 0-8 16,-28-9 9-16,-6 1-9 0,34 8 9 0,0 0-9 16,-33-4 9-16,1 1-9 0,32 3 5 0,0 0-5 15,-30 0 5-15,4 0-5 0,26 0 3 0,0 0-3 16,-21-4 3-16,5 3-3 0,16 1 2 0,0 0-2 16,-9 0 2-16,9 0-2 0,0 0 1 0,0 0-1 0,0 0 2 15,0 0-2-15,0 0 2 0,0 0-2 16,0 0 2-16,0 0-2 0,0 0 2 0,0 0-2 0,0 0 3 15,0 0-3-15,0 0 3 0,0 0-3 0,5 8 4 16,11 1-4-16,-16-9 4 0,0 0-4 0,25 7 5 16,3 2-5-16,-28-9 4 0,0 0-4 0,32 8 4 15,1 4-4-15,-33-12 4 0,0 0-4 0,34 12 5 16,-3 1-5-16,-31-13 6 0,0 0-6 0,30 8 6 16,0 3-6-16,-30-11 13 0,0 0-13 0,30 8 13 15,0 1-13-15,-30-9 17 0,0 0-17 0,30 12 17 0,4 0-17 16,-34-12 18-16,0 0-18 0,30 16 18 15,-7-2-18-15,-23-14 22 0,0 0-22 0,21 19 23 0,-2 8-23 16,-19-27 18-16,0 0-18 0,18 30 19 0,-9 1-19 16,0-3-901-16</inkml:trace>
  <inkml:trace contextRef="#ctx0" brushRef="#br0" timeOffset="183190.45">29318 7616 169 0,'0'0'0'0,"0"0"0"15,3-5 0-15,-3 5 24 0,0 0-24 0,0 0 24 16,0 0-24-16,0 0 60 0,0 0-60 0,0 0 61 16,0 0-61-16,0 0 42 0,0 0-42 0,0 0 42 15,0 0-42-15,0 0 23 0,0 0-23 0,0 0 23 0,0 0-23 16,0 0 15-16,0 0-15 0,0 0 15 0,0 0-15 15,0 0 10-15,0 0-10 0,0 0 10 16,0 0-10-16,0 0 8 0,0 0-8 0,0 0 9 0,0 0-9 16,0 0 11-16,0 0-11 0,-7 5 11 0,2 6-11 15,5-11 18-15,0 0-18 0,-7 8 19 0,0 4-19 16,7-12 28-16,0 0-28 0,-4 12 29 0,1 6-29 16,3-18 37-16,0 0-37 0,-4 26 38 0,1 10-38 15,3-36 40-15,0 0-40 0,-6 38 40 0,-4-2-40 0,10-36 37 16,0 0-37-16,-11 37 38 0,4 3-38 0,7-40 32 15,0 0-32-15,-7 39 33 0,0-6-33 0,7-33 24 0,0 0-24 16,-7 37 24-16,5 1-24 0,2-38 18 0,0 0-18 16,-2 41 19-16,-1 6-19 0,3-47 15 0,0 0-15 15,-5 52 15-15,-1 5-15 0,6-57 11 0,0 0-11 16,-5 57 11-16,-2-10-11 0,7-47 10 0,0 0-10 16,-9 41 10-16,2-6-10 0,7-35 6 0,0 0-6 0,-2 26 7 15,0-4-7-15,2-22 6 0,0 0-6 0,0 21 6 16,4-5-6-16,-4-16 6 0,0 0-6 0,4 14 6 15,-1-6-6-15,-3-8 5 0,0 0-5 0,0 0 6 16,4 11-6-16,-4-11 4 0,0 0-4 0,0 0 5 16,7-9-5-16,-7 9 6 0,0 0-6 0,3-10 6 15,2-8-6-15,-5 18 6 0,0 0-6 0,8-24 7 16,-3-9-7-16,-5 33 7 0,0 0-7 0,2-34 7 16,-2-8-7-16,0 42 7 0,0 0-7 0,0-47 7 15,1-10-7-15,-1 57 7 0,0 0-7 0,0-59 7 16,-1 4-7-16,1 55 6 0,0 0-6 0,-2-57 6 0,2 2-6 15,0 55 7-15,0 0-7 0,0-52 8 0,0 3-8 16,0 49 6-16,0 0-6 0,2-48 7 0,-1 1-7 16,-1 47 7-16,0 0-7 0,2-43 7 0,0 1-7 15,-2 42 10-15,0 0-10 0,2-28 10 0,-1 8-10 16,-1 20 11-16,0 0-11 0,6-11 12 0,-1-1-12 16,-5 12 13-16,0 0-13 0,11-12 13 0,4-2-13 15,-15 14 10-15,0 0-10 0,18-12 11 0,-2 2-11 16,-16 10 11-16,0 0-11 0,11-5 12 0,-4-2-12 0,-7 7 12 15,0 0-12-15,7-4 13 0,1 2-13 0,-8 2 13 16,0 0-13-16,11-3 13 0,-2 0-13 0,-9 3 12 0,0 0-12 16,10 3 13-16,6 0-13 0,-16-3 11 0,0 0-11 15,20 14 12-15,3 12-12 0,-23-26 10 0,0 0-10 16,19 33 11-16,-3 7-11 0,-16-40 9 0,0 0-9 16,14 48 10-16,0 10-10 0,-14-58 8 0,0 0-8 0,14 53 8 15,2-1-8-15,-16-52 5 0,0 0-5 0,18 43 5 16,-2 4-5-16,-16-47 6 0,0 0-6 0,12 47 6 15,-3 0-6-15,-9-47 8 0,0 0-8 0,9 46 8 16,1 4-8-16,-10-50 9 0,0 0-9 0,9 49 10 16,-4-9-10-16,-5-40 13 0,0 0-13 0,6 31 14 15,-1-10-14-15,-5-21 12 0,0 0-12 0,3 8 13 16,-3-1-13-16,0-7 12 0,0 0-12 0,0 0 12 16,0 0-12-16,0 0 11 0,0 0-11 0,-7-8 11 15,7-12-11-15,0 20 8 0,0 0-8 0,0-32 9 16,-1-8-9-16,1 40 0 0,0 0 0 0,-4-40 1 15,-1-2-1-15,0 3-1232 0</inkml:trace>
  <inkml:trace contextRef="#ctx0" brushRef="#br0" timeOffset="183413.78">29325 8163 707 0,'0'0'0'0,"0"0"0"0,7-7 0 0,-7 7 4 0,0 0-4 15,14-12 4-15,14-16-4 0,-28 28 6 0,0 0-6 16,34-29 7-16,-3 5-7 0,-31 24 1 0,0 0-1 16,34-25 2-16,6-2-2 0,-40 27-4 0,0 0 4 15,44-35-3-15,-6 6 3 0,-1 1-483 0</inkml:trace>
  <inkml:trace contextRef="#ctx0" brushRef="#br0" timeOffset="184971.5">29676 7651 135 0,'0'0'0'0,"0"0"0"16,0 0 0-16,0 0 0 0,0 0 0 0,0-7 0 15,0 7 0-15,0 0 0 0,0 0 0 0,0 0 0 16,1-5 0-16,-1 5 6 0,0 0-6 0,0 0 7 15,7-4-7-15,-7 4 24 0,0 0-24 0,0 0 24 16,0 0-24-16,0 0 33 0,0 0-33 0,8-7 34 16,-8 7-34-16,0 0 36 0,0 0-36 0,7-5 37 0,-7 5-37 15,0 0 36-15,0 0-36 0,12 0 36 0,-5-5-36 16,-7 5 33-16,0 0-33 0,9-4 34 0,3-4-34 16,-12 8 42-16,0 0-42 0,16-7 42 0,-2-2-42 15,-14 9 41-15,0 0-41 0,18-10 42 0,-1 5-42 16,-17 5 41-16,0 0-41 0,18-7 42 0,0 2-42 15,-18 5 38-15,0 0-38 0,17-9 38 0,1 5-38 16,-18 4 41-16,0 0-41 0,23-5 42 0,9 5-42 0,-32 0 34 16,0 0-34-16,31 0 35 0,-6 0-35 0,-25 0 28 15,0 0-28-15,28 0 29 0,9 0-29 0,-37 0 21 16,0 0-21-16,36 0 22 0,-15 2-22 0,-21-2 14 0,0 0-14 16,12 7 15-16,-12-7-15 0,0 0 11 0,0 0-11 15,11 0 11-15,-2-4-11 0,-9 4 12 0,0 0-12 16,10-5 13-16,-1-2-13 0,-9 7 13 0,0 0-13 15,9-8 14-15,0-4-14 0,-9 12 10 0,0 0-10 0,3-13 11 16,-10 3-11-16,0 1-823 0</inkml:trace>
  <inkml:trace contextRef="#ctx0" brushRef="#br0" timeOffset="185667.88">29901 7568 494 0,'0'0'0'0,"0"0"0"15,-5 10 0-15,5-10 8 0,0 0-8 0,-3 5 9 16,-1 4-9-16,4-9 16 0,0 0-16 0,-3 12 17 16,-3 7-17-16,6-19 15 0,0 0-15 0,-7 17 16 15,-2 6-16-15,9-23 18 0,0 0-18 0,-7 29 18 0,4 8-18 16,3-37 28-16,0 0-28 0,0 43 29 0,2 7-29 16,-2-50 37-16,0 0-37 0,3 52 37 0,1 0-37 15,-4-52 36-15,0 0-36 0,7 45 37 0,3 7-37 16,-10-52 36-16,0 0-36 0,13 52 36 0,1 7-36 15,-14-59 28-15,0 0-28 0,14 58 29 0,2-2-29 16,-16-56 21-16,0 0-21 0,14 53 22 0,0-8-22 16,-14-45 19-16,0 0-19 0,12 37 20 0,-5-9-20 0,-7-28 22 15,0 0-22-15,4 20 22 0,-2-1-22 0,-2-19 18 16,0 0-18-16,0 18 18 0,-2-6-18 0,2-12 15 16,0 0-15-16,0 0 16 0,-9 3-16 0,9-3 11 15,0 0-11-15,0 0 12 0,-5-12-12 0,-1 0-810 0</inkml:trace>
  <inkml:trace contextRef="#ctx0" brushRef="#br0" timeOffset="187667.88">30261 8080 247 0,'0'0'0'16,"0"0"0"-16,0 0 0 0,0 0 30 0,0 0-30 0,6 7 30 16,-6-7-30-16,0 0 41 0,0 0-41 0,0 0 42 15,-7 2-42-15,7-2 35 0,0 0-35 0,-2 7 36 16,0 5-36-16,2-12 34 0,0 0-34 0,-2 14 35 15,-1 8-35-15,3-22 40 0,0 0-40 0,-4 31 41 16,6 11-41-16,-2-42 37 0,0 0-37 0,2 43 38 16,1 5-38-16,-3-48 30 0,0 0-30 0,6 42 30 15,2-13-30-15,-8-29 23 0,0 0-23 0,13 25 23 16,-1-5-23-16,-12-20 15 0,0 0-15 0,11 14 16 16,-3-5-16-16,-8-9 8 0,0 0-8 0,11 3 8 0,5-3-8 15,-16 0 6-15,0 0-6 0,28-7 6 0,16-8-6 16,-44 15 6-16,0 0-6 0,43-24 7 0,-15-13-7 15,-28 37 7-15,0 0-7 0,21-40 7 0,0 2-7 16,-21 38 7-16,0 0-7 0,20-45 7 0,-8-1-7 16,-12 46 7-16,0 0-7 0,5-38 8 0,-1 10-8 15,-4 28 12-15,0 0-12 0,-2-24 12 0,-3-1-12 16,5 25 13-16,0 0-13 0,-9-15 14 0,-2 6-14 16,11 9 17-16,0 0-17 0,-10 0 17 0,1 5-17 0,9-5 19 15,0 0-19-15,-11 9 20 0,-1 1-20 0,12-10 23 16,0 0-23-16,-12 16 24 0,3 8-24 0,9-24 29 0,0 0-29 15,-7 33 29-15,3 5-29 0,4-38 31 0,0 0-31 16,2 47 31-16,3-4-31 0,-5-43 32 0,0 0-32 16,11 38 32-16,1-10-32 0,-12-28 27 0,0 0-27 15,18 21 27-15,3-4-27 0,-21-17 23 0,0 0-23 16,21 16 23-16,-3-4-23 0,-18-12 9 0,0 0-9 0,17 8 10 16,-1-6-10-16,-16-2 1 0,0 0-1 0,25-7 1 15,14-14-1-15,0-3-978 0</inkml:trace>
  <inkml:trace contextRef="#ctx0" brushRef="#br0" timeOffset="188588.39">30760 7914 393 0,'0'0'0'0,"0"0"0"16,0 9 0-16,0-9 27 0,0 0-27 0,-1 6 27 16,-3 3-27-16,4-9 28 0,0 0-28 0,-5 12 28 15,-2 5-28-15,7-17 30 0,0 0-30 0,-4 21 30 16,4 3-30-16,0-24 27 0,0 0-27 0,0 35 27 16,0 7-27-16,0-42 26 0,0 0-26 0,0 48 27 15,2 4-27-15,-2-52 23 0,0 0-23 0,4 52 24 0,1-4-24 16,-5-48 19-16,0 0-19 0,7 40 19 15,0-3-19-15,-7-37 16 0,0 0-16 0,5 29 16 16,-3-12-16-16,-2-17 15 0,0 0-15 0,2 12 15 0,1-1-15 16,-3-11 15-16,0 0-15 0,0 8 15 0,-3-1-15 15,3-7 15-15,0 0-15 0,0 0 15 0,0 0-15 16,0 0 15-16,0 0-15 0,-7-7 16 0,7-5-16 16,0 12 15-16,0 0-15 0,0-15 16 0,0-6-16 15,0 21 16-15,0 0-16 0,2-29 16 0,-1-4-16 0,-1 33 14 16,0 0-14-16,4-35 14 0,1-1-14 0,-5 36 14 0,0 0-14 15,7-37 14-15,2 4-14 0,-9 33 13 16,0 0-13-16,11-27 13 0,-3 6-13 0,-8 21 11 16,0 0-11-16,9-21 12 0,2 6-12 0,-11 15 14 0,0 0-14 15,12-16 14-15,0 7-14 0,-12 9 14 0,0 0-14 16,15-5 15-16,4 2-15 0,-19 3 15 0,0 0-15 16,25-4 16-16,1-1-16 0,-26 5 15 0,0 0-15 0,27-2 16 15,-1 9-16-15,-26-7 20 0,0 0-20 0,25 12 20 16,1 9-20-16,-26-21 19 0,0 0-19 0,21 33 20 15,-7 10-20-15,-14-43 18 0,0 0-18 0,6 45 19 16,-6 0-19-16,0-45 20 0,0 0-20 0,-4 44 20 16,-3-8-20-16,7-36 19 0,0 0-19 0,-14 28 19 15,-7-8-19-15,21-20 22 0,0 0-22 0,-25 13 23 16,-3 0-23-16,28-13 19 0,0 0-19 0,-32 14 19 16,-3-5-19-16,35-9 14 0,0 0-14 0,-35 0 14 15,1 0-14-15,34 0 9 0,0 0-9 0,-30-9 9 16,4-1-9-16,26 10 5 0,0 0-5 0,-21-12 6 0,5-4-6 15,16 16 0-15,0 0 0 0,-7-17 0 0,8 1 0 16,1 1-1087-16</inkml:trace>
  <inkml:trace contextRef="#ctx0" brushRef="#br0" timeOffset="193699.97">30605 7097 147 0,'0'0'0'0,"0"0"0"0,-35 9 0 0,35-9 1 16,0 0-1-16,-34 3 2 0,-8-1-2 0,42-2 6 15,0 0-6-15,-42 3 6 0,1 1-6 0,41-4 11 16,0 0-11-16,-40 2 11 0,-4 1-11 0,44-3 11 0,0 0-11 15,-41-2 12-15,4-5-12 0,37 7 11 0,0 0-11 16,-39-7 11-16,-8 2-11 0,47 5 10 0,0 0-10 16,-53 0 11-16,-6 0-11 0,59 0 9 0,0 0-9 0,-56 4 10 15,3-1-10-15,53-3 11 0,0 0-11 0,-48 5 11 16,8 1-11-16,40-6 18 0,0 0-18 0,-37 10 18 16,3-7-18-16,34-3 30 0,0 0-30 0,-33 6 30 15,-8-1-30-15,41-5 36 0,0 0-36 0,-44 10 36 16,-2-1-36-16,46-9 36 0,0 0-36 0,-49 12 36 15,-4-3-36-15,53-9 26 0,0 0-26 0,-49 8 27 16,4-1-27-16,45-7 20 0,0 0-20 0,-38 4 21 16,4-4-21-16,34 0 11 0,0 0-11 0,-28 1 11 15,5 6-11-15,23-7 7 0,0 0-7 0,-21 4 8 16,0-3-8-16,21-1 4 0,0 0-4 0,-23 2 5 0,0 3-5 16,23-5 2-16,0 0-2 0,-25 7 3 0,4 2-3 15,21-9 3-15,0 0-3 0,-21 3 4 0,-2 6-4 16,23-9 5-16,0 0-5 0,-25 12 5 0,0 0-5 15,25-12 6-15,0 0-6 0,-23 14 6 0,2 5-6 16,21-19 7-16,0 0-7 0,-19 17 7 0,0-3-7 16,19-14 13-16,0 0-13 0,-18 12 14 0,6 1-14 15,12-13 28-15,0 0-28 0,-9 12 29 0,2 5-29 16,7-17 29-16,0 0-29 0,-4 19 30 0,1 5-30 0,3-24 35 16,0 0-35-16,-2 24 35 0,0 2-35 0,2-26 28 15,0 0-28-15,0 28 29 0,2 5-29 0,-2-33 32 0,0 0-32 16,2 36 33-16,-2 8-33 0,0-44 29 0,0 0-29 15,-2 48 29-15,-5 9-29 0,7-57 25 0,0 0-25 16,-7 61 25-16,3 3-25 0,4-64 22 0,0 0-22 16,-2 60 22-16,2-1-22 0,0-59 15 0,0 0-15 15,2 68 16-15,0 4-16 0,-2-72 15 0,0 0-15 0,3 76 15 16,3 2-15-16,-6-78 13 0,0 0-13 0,7 73 13 16,0-14-13-16,-7-59 11 0,0 0-11 0,5 54 12 15,-3 1-12-15,-2-55 10 0,0 0-10 0,2 57 11 16,3 4-11-16,-5-61 8 0,0 0-8 0,7 53 9 15,0-1-9-15,-7-52 9 0,0 0-9 0,5 40 10 16,2-11-10-16,-7-29 9 0,0 0-9 0,8 23 9 16,-1-2-9-16,-7-21 10 0,0 0-10 0,7 15 11 15,0 3-11-15,-7-18 10 0,0 0-10 0,7 12 10 16,0-4-10-16,-7-8 8 0,0 0-8 0,5 7 9 16,-5-7-9-16,0 0 9 0,0 0-9 0,18 9 10 0,15-1-10 15,-33-8 11-15,0 0-11 0,44 9 11 0,9-5-11 16,-53-4 10-16,0 0-10 0,57 0 11 0,-4-2-11 15,-53 2 7-15,0 0-7 0,60-2 7 0,17 0-7 16,-77 2 4-16,0 0-4 0,81-7 5 0,6 2-5 16,-87 5 2-16,0 0-2 0,83-7 3 0,-13 2-3 15,-70 5 2-15,0 0-2 0,74-7 3 0,15-1-3 0,-89 8 2 16,0 0-2-16,89-12 3 0,0-1-3 16,-89 13 4-16,0 0-4 0,90-8 4 0,0-4-4 0,-90 12 5 15,0 0-5-15,91-12 6 0,8 8-6 0,-99 4 6 16,0 0-6-16,94-5 7 0,-15 3-7 0,-79 2 7 0,0 0-7 15,78 0 7-15,1 4-7 0,-79-4 5 0,0 0-5 16,78 3 5-16,-1 1-5 0,-77-4 3 0,0 0-3 16,69 1 3-16,-11 6-3 0,-58-7 2 0,0 0-2 15,58 4 3-15,11-1-3 0,-69-3 2 0,0 0-2 16,69 2 2-16,-7-4-2 0,-62 2 1 0,0 0-1 16,42-2 1-16,-19 1-1 0,-23 1 1 0,0 0-1 0,16 0 1 15,-2-7-1-15,-14 7 1 0,0 0-1 0,12-5 1 16,-1-2-1-16,-11 7 2 0,0 0-2 0,5-16 3 15,-1-13-3-15,-4 29 4 0,0 0-4 0,-4-37 5 16,-5-4-5-16,9 41 9 0,0 0-9 0,-10-44 10 16,-1-4-10-16,11 48 14 0,0 0-14 0,-9-48 14 15,4-6-14-15,5 54 18 0,0 0-18 0,-3-55 18 16,1-3-18-16,2 58 20 0,0 0-20 0,0-71 20 16,3-15-20-16,-3 86 19 0,0 0-19 0,6-85 20 0,-1 2-20 15,-5 83 19-15,0 0-19 0,5-80 19 0,2 1-19 16,-7 79 18-16,0 0-18 0,6-80 18 15,-3 8-18-15,-3 72 15 0,0 0-15 0,4-63 15 16,-1 11-15-16,-3 52 15 0,0 0-15 0,5-48 15 0,4 3-15 16,-9 45 13-16,0 0-13 0,11-47 14 0,1-3-14 15,-12 50 12-15,0 0-12 0,12-52 12 0,1-5-12 16,-13 57 10-16,0 0-10 0,7-47 11 0,-5 14-11 16,-2 33 7-16,0 0-7 0,-2-24 7 0,-2 7-7 0,4 17 5 15,0 0-5-15,-5-11 6 0,-4 6-6 0,9 5 3 16,0 0-3-16,-10-7 4 0,1 6-4 0,9 1 3 15,0 0-3-15,-9 0 4 0,2-4-4 0,7 4 3 0,0 0-3 16,0 0 3-16,-11-9-3 0,11 9 3 0,0 0-3 16,0 0 4-16,-10-6-4 0,10 6 3 0,0 0-3 15,-7-4 3-15,-4-1-3 0,11 5 3 0,0 0-3 0,-14-7 3 16,-5 2-3-16,19 5 2 0,0 0-2 16,-23-9 3-16,-2 6-3 0,25 3 2 0,0 0-2 0,-26-7 2 15,-1-2-2-15,27 9 1 0,0 0-1 0,-23-9 2 16,4 6-2-16,19 3 1 0,0 0-1 0,-21 0 2 15,-4-2-2-15,25 2 1 0,0 0-1 0,-25-3 1 16,1-1-1-16,24 4 1 0,0 0-1 0,-27 0 1 16,-1 0-1-16,28 0 0 0,0 0 0 0,-35 0 1 15,-13 6-1-15,48-6 0 0,0 0 0 0,-53 6 1 16,-5-6-1-16,58 0 0 0,0 0 0 0,-57 0 1 16,10 0-1-16,47 0 0 0,0 0 0 0,-44-3 0 15,1 1 0-15,43 2 0 0,0 0 0 0,-38-3 0 16,0-1 0-16,38 4 0 0,0 0 0 0,-37-5 0 0,-1-2 0 15,38 7 0-15,0 0 0 0,-46-7 0 0,-5 6 0 16,51 1 0-16,0 0 0 0,-53 0 0 0,-2 0 0 16,55 0 0-16,0 0 0 0,-51 3 0 0,7 2 0 15,44-5 0-15,0 0 0 0,-48 5 0 0,-5 9 0 16,53-14 0-16,0 0 0 0,-58 18 1 0,-7-3-1 16,65-15 0-16,0 0 0 0,-67 17 0 0,0-1 0 0,67-16-2 15,0 0 2-15,-64 16-2 0,8-8 2 0,56-8-8 16,0 0 8-16,-53 5-7 0,-4 2 7 0,57-7-31 15,0 0 31-15,-56 9-30 0,-1 10 30 0,1-3-1452 0</inkml:trace>
  <inkml:trace contextRef="#ctx0" brushRef="#br0" timeOffset="209978.3">27712 7756 147 0,'0'0'0'0,"0"0"0"0,0 0 0 15,0 0 9-15,0 0-9 0,0 0 9 0,0 0-9 16,0 0 26-16,0 0-26 0,0 0 27 0,0 0-27 15,0 0 50-15,0 0-50 0,0 0 50 0,-17-3-50 16,17 3 49-16,0 0-49 0,0 0 49 0,-5 10-49 16,5-10 43-16,0 0-43 0,0 0 43 0,-4 9-43 15,4-9 35-15,0 0-35 0,0 0 35 0,0 0-35 0,0 0 39 16,0 0-39-16,0 0 40 0,-4 5-40 0,4-5 36 16,0 0-36-16,0 0 36 0,0 0-36 0,0 0 40 15,0 0-40-15,0 0 41 0,8 7-41 0,-8-7 41 16,0 0-41-16,0 0 41 0,7 9-41 0,-7-9 34 0,0 0-34 15,7 7 35-15,7 1-35 0,-14-8 42 0,0 0-42 16,19 12 43-16,6 1-43 0,-25-13 41 0,0 0-41 16,30 12 42-16,5 0-42 0,-35-12 41 0,0 0-41 0,35 12 41 15,-3 0-41-15,-32-12 29 0,0 0-29 0,30 9 30 16,2-4-30-16,-32-5 35 0,0 0-35 0,32 2 35 16,-2-2-35-16,-30 0 33 0,0 0-33 0,30-4 34 15,1-5-34-15,-31 9 30 0,0 0-30 0,29-6 31 16,-5 0-31-16,-24 6 39 0,0 0-39 0,20-3 40 15,-8-1-40-15,-12 4 37 0,0 0-37 0,12 0 37 16,1 0-37-16,-13 0 35 0,0 0-35 0,16 4 36 16,-2 1-36-16,-14-5 34 0,0 0-34 0,10 7 34 15,-3-5-34-15,-7-2 28 0,0 0-28 0,0 0 28 0,11 3-28 16,-11-3 23-16,0 0-23 0,0 0 24 0,11 4-24 16,-11-4 20-16,0 0-20 0,0 0 21 0,0 0-21 15,0 0 17-15,0 0-17 0,7 5 17 0,-7-5-17 16,0 0 12-16,0 0-12 0,7 3 13 0,-7-3-13 15,0 0 11-15,0 0-11 0,0 0 11 0,0 0-11 16,0 0 9-16,0 0-9 0,7 9 10 0,-7-9-10 16,0 0 9-16,0 0-9 0,-2 7 9 0,2-7-9 15,0 0 9-15,0 0-9 0,-7 9 9 0,2-1-9 16,5-8 7-16,0 0-7 0,-9 9 7 0,-5 3-7 0,14-12 7 16,0 0-7-16,-20 14 7 0,-6 0-7 0,26-14 7 0,0 0-7 15,-27 15 7-15,-1 6-7 0,28-21 6 16,0 0-6-16,-26 21 6 0,1-4-6 0,25-17 7 0,0 0-7 15,-25 17 8-15,1 2-8 0,24-19 8 0,0 0-8 16,-25 19 8-16,0-1-8 0,25-18 9 0,0 0-9 16,-26 20 10-16,-3 8-10 0,29-28 9 0,0 0-9 15,-26 24 10-15,-4-3-10 0,30-21 7 0,0 0-7 0,-28 21 8 16,3-6-8-16,25-15 6 0,0 0-6 0,-23 18 7 16,4-3-7-16,19-15 6 0,0 0-6 0,-20 16 7 15,1 0-7-15,19-16 5 0,0 0-5 0,-18 13 5 16,6-1-5-16,12-12 5 0,0 0-5 0,-7 7 6 15,7-7-6-15,0 0 4 0,0 0-4 0,-9 6 5 16,9-6-5-16,0 0 4 0,0 0-4 0,0 0 4 16,-7 5-4-16,7-5 3 0,0 0-3 0,0 0 4 15,0 0-4-15,0 0 2 0,0 0-2 0,7-2 2 16,4-1-2-16,-11 3 1 0,0 0-1 0,24-21 2 16,15-12-2-16,-39 33 1 0,0 0-1 0,48-40 2 0,5-3-2 15,-53 43 1-15,0 0-1 0,51-42 2 0,-3 1-2 16,-48 41 2-16,0 0-2 0,47-40 3 0,1 4-3 15,-48 36 3-15,0 0-3 0,44-33 3 0,-5 7-3 16,-39 26 4-16,0 0-4 0,33-24 4 0,1 1-4 16,-34 23 7-16,0 0-7 0,28-17 8 0,-9 6-8 15,-19 11 9-15,0 0-9 0,14-8 10 0,-3 4-10 16,-11 4 11-16,0 0-11 0,0 0 12 0,7-3-12 0,-7 3 15 16,0 0-15-16,0 0 15 0,0 0-15 0,0 0 15 15,0 0-15-15,2 12 16 0,-16 0-16 0,14-12 16 16,0 0-16-16,-27 14 16 0,-8 5-16 0,35-19 14 15,0 0-14-15,-39 21 14 0,0 3-14 0,39-24 11 16,0 0-11-16,-40 26 11 0,-1 3-11 0,41-29 8 0,0 0-8 16,-44 28 9-16,-5 5-9 0,49-33 6 0,0 0-6 15,-53 38 7-15,-2 5-7 0,55-43 4 0,0 0-4 16,-55 45 4-16,4-2-4 0,51-43 3 0,0 0-3 0,-46 37 3 16,13-13-3-16,33-24 2 0,0 0-2 0,-21 21 3 15,5-13-3-15,16-8 3 0,0 0-3 0,-9 4 3 16,9-4-3-16,0 0 2 0,0 0-2 0,0 0 2 15,4-12-2-15,-4 12 1 0,0 0-1 0,21-17 1 16,19-16-1-16,-40 33 0 0,0 0 0 0,57-32 0 16,8 8 0-16,0 0-1842 0</inkml:trace>
  <inkml:trace contextRef="#ctx0" brushRef="#br0" timeOffset="211214.55">28198 8258 561 0,'0'0'0'16,"0"0"0"-16,7-10 0 0,-7 10 18 0,0 0-18 15,7-11 18-15,1-4-18 0,-8 15 37 0,0 0-37 16,8-16 38-16,-7 4-38 0,-1 12 38 0,0 0-38 0,2-7 38 16,-2 7-38-16,0 0 40 0,0 0-40 0,0 0 40 15,4-7-40-15,-4 7 42 0,0 0-42 0,0 0 43 16,-11 12-43-16,11-12 41 0,0 0-41 0,-12 20 41 15,-10 9-41-15,22-29 38 0,0 0-38 0,-24 31 38 16,-6 7-38-16,30-38 36 0,0 0-36 0,-32 40 36 16,0-4-36-16,32-36 40 0,0 0-40 0,-31 37 40 15,-3-4-40-15,34-33 37 0,0 0-37 0,-35 36 37 16,1 0-37-16,34-36 32 0,0 0-32 0,-30 33 33 16,-1-5-33-16,31-28 24 0,0 0-24 0,-30 27 24 0,5-2-24 15,25-25 21-15,0 0-21 0,-20 20 21 16,6-7-21-16,14-13 14 0,0 0-14 0,-9 12 15 0,6-7-15 15,3-5 12-15,0 0-12 0,0 0 13 0,0 0-13 16,0 0 11-16,0 0-11 0,5-12 11 0,11-18-11 16,-16 30 10-16,0 0-10 0,27-43 10 0,17-5-10 15,-44 48 8-15,0 0-8 0,51-54 8 0,5-1-8 16,-56 55 18-16,0 0-18 0,60-58 18 0,9-7-18 0,-69 65 23 16,0 0-23-16,71-71 24 0,-1 2-24 0,-70 69 22 15,0 0-22-15,65-58 23 0,-19 19-23 0,-46 39 28 16,0 0-28-16,34-26 29 0,-11 10-29 0,-23 16 27 0,0 0-27 15,14-12 28-15,-5 2-28 0,-9 10 29 0,0 0-29 16,0 0 29-16,0 0-29 0,0 0 28 0,0 0-28 16,-18 19 28-16,-8 8-28 0,26-27 29 0,0 0-29 15,-37 37 29-15,-13 15-29 0,50-52 25 0,0 0-25 16,-56 57 25-16,-3 3-25 0,59-60 22 0,0 0-22 0,-54 56 22 16,1-6-22-16,53-50 17 0,0 0-17 0,-55 41 18 15,-3-1-18-15,58-40 14 0,0 0-14 0,-58 37 15 16,3-6-15-16,55-31 12 0,0 0-12 0,-51 24 13 15,9 0-13-15,42-24 9 0,0 0-9 0,-32 16 10 16,9-6-10-16,23-10 6 0,0 0-6 0,-16 4 7 16,9-6-7-16,7 2 5 0,0 0-5 0,0 0 5 15,0 0-5-15,0 0 3 0,0 0-3 0,11-16 4 16,10-6-4-16,-21 22 3 0,0 0-3 0,35-30 3 16,18-11-3-16,-53 41 2 0,0 0-2 0,62-43 2 15,6-2-2-15,-68 45 1 0,0 0-1 0,75-49 2 0,-3-8-2 16,-72 57 3-16,0 0-3 0,72-55 4 0,1 4-4 15,-73 51 5-15,0 0-5 0,63-39 6 0,-22 13-6 16,-41 26 8-16,0 0-8 0,28-18 8 0,-12 10-8 16,-16 8 8-16,0 0-8 0,10-7 9 0,-3 3-9 15,-7 4 12-15,0 0-12 0,0 0 12 0,-21 23-12 16,21-23 13-16,0 0-13 0,-30 24 14 0,-12 14-14 16,42-38 12-16,0 0-12 0,-50 47 13 0,-4 6-13 0,54-53 11 15,0 0-11-15,-55 56 12 0,0-3-12 0,55-53 12 16,0 0-12-16,-56 49 13 0,-4-2-13 0,60-47 10 15,0 0-10-15,-60 46 10 0,2 3-10 0,58-49 6 0,0 0-6 16,-51 47 7-16,12-15-7 0,39-32 5 0,0 0-5 16,-28 21 5-16,12-9-5 0,16-12 3 0,0 0-3 15,-7 4 3-15,7-4-3 0,0 0 3 0,0 0-3 0,12-12 3 16,18-18-3-16,-30 30 4 0,0 0-4 16,42-36 5-16,11-2-5 0,-53 38 2 0,0 0-2 0,58-38 3 15,1-5-3-15,-59 43 2 0,0 0-2 0,60-42 2 16,-2-1-2-16,-58 43 2 0,0 0-2 0,56-45 2 15,1-4-2-15,-57 49 1 0,0 0-1 0,51-43 2 16,-14 8-2-16,-37 35 1 0,0 0-1 0,25-26 1 16,-11 13-1-16,-14 13 0 0,0 0 0 0,7-9 1 15,-7 9-1-15,0 0 0 0,0 0 0 0,-9 5 1 16,-19 18-1-16,28-23 0 0,0 0 0 0,-37 32 1 16,-7 10-1-16,44-42 0 0,0 0 0 0,-48 45 0 15,-5 0 0-15,53-45 0 0,0 0 0 0,-51 43 0 16,3 6 0-16,48-49-3 0,0 0 3 0,-46 52-3 0,8 8 3 15,38-60-25-15,0 0 25 0,-36 49-25 0,3-25 25 16,-1 0-1759-16</inkml:trace>
  <inkml:trace contextRef="#ctx0" brushRef="#br0" timeOffset="212596.49">27630 7741 259 0,'0'0'0'0,"0"0"0"0,-11 0 0 0,11 0 11 15,0 0-11-15,-9 7 11 0,0 5-11 16,9-12 21-16,0 0-21 0,-7 12 22 0,0-9-22 0,7-3 30 15,0 0-30-15,0 0 30 0,-9 2-30 0,9-2 38 16,0 0-38-16,0 0 38 0,0 0-38 0,0 0 38 0,0 0-38 16,0 0 39-16,7 7-39 0,-7-7 40 0,0 0-40 15,0 0 40-15,16 5-40 0,-16-5 43 0,0 0-43 16,18 7 44-16,5 2-44 0,-23-9 38 0,0 0-38 16,32 8 39-16,14 1-39 0,-46-9 49 0,0 0-49 15,51 7 49-15,-5-3-49 0,-46-4 49 0,0 0-49 0,44 0 49 16,0-4-49-16,-44 4 45 0,0 0-45 0,44-9 46 15,3-3-46-15,-47 12 50 0,0 0-50 0,50-12 50 16,-3 0-50-16,-47 12 49 0,0 0-49 0,50-16 49 16,1 4-49-16,-51 12 42 0,0 0-42 0,46-8 42 15,-16 4-42-15,-30 4 35 0,0 0-35 0,25-5 35 16,-4 3-35-16,-21 2 28 0,0 0-28 0,19 0 28 16,-5 2-28-16,-14-2 18 0,0 0-18 0,13 5 19 15,-3-1-19-15,-10-4 17 0,0 0-17 0,7 0 17 16,-7 0-17-16,0 0 16 0,0 0-16 0,9 8 16 0,-9-8-16 15,0 0 14-15,0 0-14 0,0 0 14 0,0 0-14 16,0 0 16-16,0 0-16 0,0 0 16 0,-9-7-16 16,9 7 16-16,0 0-16 0,-14-1 17 0,-2-3-17 15,16 4 18-15,0 0-18 0,-19 0 19 0,-2 4-19 16,21-4 14-16,0 0-14 0,-22 5 14 0,5 7-14 16,17-12 12-16,0 0-12 0,-18 16 13 0,-1 3-13 15,19-19 12-15,0 0-12 0,-21 20 13 0,-4 6-13 16,25-26 13-16,0 0-13 0,-23 28 14 0,-2 5-14 0,25-33 12 15,0 0-12-15,-23 31 12 0,4 0-12 0,19-31 9 16,0 0-9-16,-19 30 10 0,-4-1-10 0,23-29 6 16,0 0-6-16,-25 31 7 0,-1-3-7 0,26-28 3 0,0 0-3 15,-25 28 3-15,2-4-3 0,23-24 2 0,0 0-2 16,-21 24 2-16,0 0-2 0,21-24 1 0,0 0-1 16,-20 25 1-16,-3-6-1 0,23-19 1 0,0 0-1 15,-23 15 2-15,4 4-2 0,19-19 1 0,0 0-1 16,-20 16 1-16,1-1-1 0,19-15 1 0,0 0-1 0,-19 18 2 15,-8-3-2-15,27-15 1 0,0 0-1 0,-23 17 2 16,4 1-2-16,19-18 1 0,0 0-1 0,-18 15 2 16,4 1-2-16,14-16 1 0,0 0-1 0,-10 9 2 15,1 1-2-15,9-10 1 0,0 0-1 0,-6 9 1 16,6-9-1-16,0 0 0 0,0 0 0 0,0 0 1 16,-7 3-1-16,7-3 0 0,0 0 0 0,0 0 1 15,0 0-1-15,0 0 0 0,0 0 0 0,16-12 0 16,21-12 0-16,-37 24 0 0,0 0 0 0,48-35 0 15,5-12 0-15,-53 47 0 0,0 0 0 0,58-55 0 0,2-6 0 16,-60 61 0-16,0 0 0 0,55-57 0 0,-8 5 0 16,-47 52 0-16,0 0 0 0,43-45 0 0,-8 14 0 15,-35 31 0-15,0 0 0 0,32-27 0 0,1-3 0 16,-33 30 0-16,0 0 0 0,27-24 0 0,-10 8 0 16,-17 16 0-16,0 0 0 0,14-13 0 0,2-3 0 15,-16 16 0-15,0 0 0 0,14-16 1 0,-5 8-1 16,-9 8 0-16,0 0 0 0,0 0 1 0,9-9-1 0,-9 9 2 15,0 0-2-15,0 0 2 0,0 0-2 0,0 0 3 16,0 0-3-16,0 0 3 0,0 0-3 0,0 0 4 16,0 0-4-16,0 0 4 0,-12 9-4 0,12-9 6 0,0 0-6 15,-18 14 6-15,-7 8-6 0,25-22 7 0,0 0-7 16,-30 26 7-16,0 0-7 0,30-26 7 0,0 0-7 16,-35 31 7-16,-5 7-7 0,40-38 7 0,0 0-7 15,-43 45 8-15,-1 4-8 0,44-49 0 0,0 0 0 16,-46 52 1-16,-1 5-1 0,47-57-1 0,0 0 1 15,-46 55-1-15,9-12 1 0,37-43-11 0,0 0 11 0,-30 31-11 16,7-13 11-16,0 1-1407 0</inkml:trace>
  <inkml:trace contextRef="#ctx0" brushRef="#br0" timeOffset="213350.41">27623 7756 191 0,'0'0'0'0,"0"0"0"0,3-8 0 0,-3 8 12 0,0 0-12 16,0 0 13-16,0 0-13 0,0 0 29 0,0 0-29 15,0 0 30-15,7 1-30 0,-7-1 25 0,0 0-25 16,4 7 26-16,-1 2-26 0,-3-9 25 0,0 0-25 15,7 10 26-15,4 1-26 0,-11-11 24 0,0 0-24 0,24 12 25 16,24 7-25-16,-48-19 31 0,0 0-31 0,60 12 32 16,4-3-32-16,-64-9 32 0,0 0-32 0,58 3 33 15,-5-8-33-15,-53 5 45 0,0 0-45 0,53-12 46 16,3-7-46-16,-56 19 44 0,0 0-44 0,55-21 44 16,-8-3-44-16,-47 24 39 0,0 0-39 0,37-23 40 15,-8 9-40-15,-29 14 37 0,0 0-37 0,19-10 37 16,-5 8-37-16,-14 2 31 0,0 0-31 0,11-3 32 15,-4-1-32-15,-7 4 28 0,0 0-28 0,0 0 29 16,14 0-29-16,-14 0 26 0,0 0-26 0,9 7 27 16,-6 5-27-16,-3-12 23 0,0 0-23 0,-2 13 23 0,-1 0-23 15,3-13 20-15,0 0-20 0,-5 7 21 0,-2-7-21 16,7 0 15-16,0 0-15 0,-7-3 15 0,7 3-15 16,0 0 11-16,0 0-11 0,-11-9 11 0,2 2-11 15,9 7 11-15,0 0-11 0,-12-5 11 0,-4 5-11 16,16 0 7-16,0 0-7 0,-19 0 8 0,-3 4-8 15,22-4 6-15,0 0-6 0,-23 12 6 0,2 5-6 0,21-17 4 16,0 0-4-16,-23 24 5 0,-1 7-5 0,24-31 5 16,0 0-5-16,-27 33 5 0,1 7-5 0,26-40 6 15,0 0-6-15,-27 42 6 0,1-1-6 0,26-41 11 0,0 0-11 16,-34 47 12-16,-8 5-12 0,42-52 13 0,0 0-13 16,-42 53 14-16,-1-1-14 0,43-52 14 0,0 0-14 15,-40 52 15-15,3-3-15 0,37-49 10 0,0 0-10 16,-32 45 10-16,9-12-10 0,23-33 5 0,0 0-5 15,-18 19 6-15,6-7-6 0,12-12 2 0,0 0-2 16,-5 8 2-16,5 1-2 0,0-9 0 0,0 0 0 0,0 0 0 16,0 0 0-16,0 0-984 0</inkml:trace>
  <inkml:trace contextRef="#ctx0" brushRef="#br0" timeOffset="-178696.01">30295 8473 191 0,'0'0'0'0,"0"0"0"0,0 0 0 0,0 0 9 0,0 0-9 16,0 0 9-16,0 0-9 0,0 0 38 0,0 0-38 16,0 0 39-16,0 0-39 0,0 0 44 0,0 0-44 15,0 0 44-15,0 0-44 0,0 0 35 0,0 0-35 0,0 0 35 16,5-17-35-16,-5 17 31 0,0 0-31 0,4-13 31 16,-1 5-31-16,-3 8 27 0,0 0-27 0,4-12 28 15,-1-4-28-15,-3 16 23 0,0 0-23 0,5-21 24 16,3-6-24-16,-8 27 30 0,0 0-30 0,5-32 31 15,-2 1-31-15,-3 31 34 0,0 0-34 0,4-31 35 16,1 3-35-16,-5 28 31 0,0 0-31 0,5-25 32 16,-1 0-32-16,-4 25 32 0,0 0-32 0,2-19 32 15,1-2-32-15,-3 21 29 0,0 0-29 0,4-15 29 16,-2-2-29-16,-2 17 24 0,0 0-24 0,0-14 25 16,1 2-25-16,-1 12 21 0,0 0-21 0,2-12 22 15,0-1-22-15,-2 13 19 0,0 0-19 0,2-12 20 0,-1 0-20 16,-1 12 20-16,0 0-20 0,2-12 21 15,0 0-21-15,-2 12 21 0,0 0-21 0,0-12 22 0,0 1-22 16,0 11 18-16,0 0-18 0,2-6 18 0,-1-3-18 16,-1 9 17-16,0 0-17 0,2-7 17 0,-2-5-17 15,0 12 16-15,0 0-16 0,-2-12 17 0,1 3-17 16,1 9 14-16,0 0-14 0,0 0 14 0,-4-7-14 16,4 7 14-16,0 0-14 0,0 0 15 0,0 0-15 0,0 0 14 15,0 0-14-15,0 0 15 0,-7-2-15 0,7 2 13 16,0 0-13-16,0 0 14 0,-3 9-14 0,3-9 10 0,0 0-10 15,0 0 10-15,-6 5-10 0,6-5 9 16,0 0-9-16,0 0 10 0,-10 7-10 0,10-7 6 0,0 0-6 16,0 0 6-16,-7 14-6 0,7-14 4 0,0 0-4 15,-4 12 4-15,1 4-4 0,3-16 2 0,0 0-2 16,-4 19 2-16,-1-5-2 0,5-14 1 0,0 0-1 16,-6 15 1-16,3 1-1 0,3-16 2 0,0 0-2 0,-2 19 2 15,0 5-2-15,2-24 2 0,0 0-2 0,-3 23 2 16,-1-4-2-16,4-19 2 0,0 0-2 0,0 19 3 15,4 1-3-15,-4-20 3 0,0 0-3 0,3 25 3 16,3-6-3-16,-6-19 3 0,0 0-3 0,5 22 3 16,-1 6-3-16,-4-28 3 0,0 0-3 0,1 27 4 15,5-2-4-15,-6-25 2 0,0 0-2 0,7 15 3 16,0-3-3-16,-7-12 4 0,0 0-4 0,5 9 4 16,-5-9-4-16,0 0 3 0,0 0-3 0,7 9 4 15,0-4-4-15,-7-5 1 0,0 0-1 0,9 7 2 0,0-4-2 16,-9-3 1-16,0 0-1 0,9 4 1 0,1 1-1 15,-10-5 0-15,0 0 0 0,11 0 1 0,-1 0-1 16,-10 0 0-16,0 0 0 0,20-5 0 0,11-2 0 16,-31 7 0-16,0 0 0 0,32-12 0 0,-7 3 0 15,-25 9 0-15,0 0 0 0,19-10 0 0,-1-4 0 16,-18 14 0-16,0 0 0 0,19-19 1 0,-5 3-1 16,-14 16 0-16,0 0 0 0,11-12 1 0,-2 2-1 15,-9 10 0-15,0 0 0 0,9-7 0 0,-2 2 0 16,0 1-1050-16</inkml:trace>
  <inkml:trace contextRef="#ctx0" brushRef="#br0" timeOffset="-177816.29">30302 8398 225 0,'0'0'0'0,"0"0"0"0,3-12 0 16,-3 12 3-16,0 0-3 0,4-12 4 0,1 0-4 15,-5 12 9-15,0 0-9 0,7-19 9 0,2-7-9 0,-9 26 13 16,0 0-13-16,9-28 13 0,-6 4-13 0,-3 24 18 15,0 0-18-15,2-24 19 0,0-4-19 0,-2 28 39 16,0 0-39-16,3-27 39 0,1 2-39 0,-4 25 55 0,0 0-55 16,5-22 56-16,4 3-56 0,-9 19 66 0,0 0-66 15,9-23 67-15,-4 1-67 0,-5 22 70 16,0 0-70-16,6-21 71 0,-1 2-71 0,-5 19 59 0,0 0-59 16,5-17 60-16,-3 3-60 0,-2 14 54 0,0 0-54 15,0-12 55-15,0 3-55 0,0 9 47 0,0 0-47 16,0-9 48-16,-2-3-48 0,2 12 40 0,0 0-40 0,-3-10 41 15,-3 3-41-15,6 7 37 0,0 0-37 0,-7-3 37 16,0-1-37-16,7 4 34 0,0 0-34 0,-7 0 34 16,7 0-34-16,0 0 36 0,0 0-36 0,-12-9 37 15,3 1-37-15,9 8 26 0,0 0-26 0,-11-4 26 16,4 1-26-16,7 3 16 0,0 0-16 0,0 0 17 16,-7-4-17-16,7 4 15 0,0 0-15 0,0 0 15 15,0 0-15-15,0 0 12 0,0 0-12 0,-5 13 13 16,3-1-13-16,2-12 8 0,0 0-8 0,-2 17 8 0,1 9-8 15,1-26 7-15,0 0-7 0,-4 29 8 0,-1 2-8 16,5-31 5-16,0 0-5 0,-5 35 5 0,1 1-5 16,4-36 4-16,0 0-4 0,0 38 4 0,-2-1-4 15,2-37 4-15,0 0-4 0,0 36 4 0,2 0-4 16,-2-36 3-16,0 0-3 0,2 39 4 0,3 0-4 16,-5-39 3-16,0 0-3 0,5 37 3 0,1-6-3 15,-6-31 3-15,0 0-3 0,3 24 4 0,-1-3-4 16,-2-21 3-16,0 0-3 0,3 14 3 0,1-4-3 0,-4-10 4 15,0 0-4-15,4 9 4 0,-4-9-4 0,0 0 2 16,0 0-2-16,12 3 3 0,-12-3-3 0,0 0 2 16,0 0-2-16,10 2 2 0,1-4-2 0,-11 2 0 15,0 0 0-15,14-3 1 0,2-1-1 0,-16 4 1 0,0 0-1 16,16-3 1-16,-5 1-1 0,-11 2 0 0,0 0 0 16,7 0 1-16,1-7-1 0,-8 7 0 0,0 0 0 0,13-5 0 15,-1 2 0-15,-12 3 0 0,0 0 0 16,14 0 0-16,4-6 0 0,-1 3-1170 0</inkml:trace>
  <inkml:trace contextRef="#ctx0" brushRef="#br0" timeOffset="-176974.95">30443 8338 404 0,'0'0'0'0,"0"0"0"0,11-19 0 0,-11 19 25 16,0 0-25-16,7-18 25 0,0-11-25 0,-7 29 41 15,0 0-41-15,5-31 41 0,-3-5-41 0,-2 36 45 16,0 0-45-16,1-32 46 0,3 6-46 0,-4 26 42 16,0 0-42-16,2-24 43 0,-4 0-43 0,2 24 37 0,0 0-37 15,-2-22 38-15,2 4-38 0,0 18 35 0,0 0-35 0,-2-19 35 16,-3 4-35-16,5 15 30 0,0 0-30 15,-7-14 31-15,-2 3-31 0,9 11 36 0,0 0-36 0,-9-10 37 16,1 0-37-16,8 10 35 0,0 0-35 0,-7-11 35 16,0 4-35-16,7 7 34 0,0 0-34 0,-7-8 34 15,-1 4-34-15,8 4 30 0,0 0-30 0,-8-8 31 16,-5 4-31-16,13 4 28 0,0 0-28 0,-10-9 29 16,3 6-29-16,7 3 26 0,0 0-26 0,0 0 26 15,-13-7-26-15,13 7 20 0,0 0-20 0,-7 0 21 16,7 0-21-16,0 0 15 0,0 0-15 0,-10 7 15 15,4-2-15-15,6-5 9 0,0 0-9 0,-5 9 10 0,-2 8-10 16,7-17 5-16,0 0-5 0,-9 19 6 0,0-2-6 16,9-17 3-16,0 0-3 0,-7 19 3 0,2 6-3 15,5-25 1-15,0 0-1 0,-2 27 2 0,-1 5-2 16,3-32 0-16,0 0 0 0,-2 29 1 0,0 7-1 16,2-36 0-16,0 0 0 0,-3 37 1 0,-3-1-1 15,6-36 2-15,0 0-2 0,-7 36 2 0,0 4-2 16,7-40 4-16,0 0-4 0,-3 36 4 0,3-8-4 15,0-28 6-15,0 0-6 0,3 24 6 0,1 1-6 0,-4-25 7 16,0 0-7-16,3 17 7 0,1 4-7 0,-4-21 7 16,0 0-7-16,3 19 8 0,-1-7-8 0,-2-12 6 15,0 0-6-15,4 7 7 0,1 3-7 0,-5-10 5 0,0 0-5 16,7 11 6-16,-2-8-6 0,-5-3 4 0,0 0-4 16,0 0 5-16,9 5-5 0,-9-5 2 0,0 0-2 15,0 0 2-15,9 4-2 0,-9-4 0 0,0 0 0 0,7 1 1 16,2 1-1-16,-9-2 0 0,0 0 0 15,14 2 0-15,5-2 0 0,-19 0 0 0,0 0 0 0,25 0 0 16,-2 0 0-16,-23 0 0 0,0 0 0 0,18-2 0 16,-4 0 0-16,-14 2 0 0,0 0 0 0,14-5 1 15,7-3-1-15,-21 8 0 0,0 0 0 0,19-13 0 16,-3 3 0-16,-16 10-2 0,0 0 2 0,13-12-1 16,-3-2 1-16,1 2-1065 0</inkml:trace>
  <inkml:trace contextRef="#ctx0" brushRef="#br0" timeOffset="-176225.54">30351 8412 415 0,'0'0'0'0,"0"0"0"16,4-10 0-16,-4 10 11 0,0 0-11 0,3-7 11 15,-3 7-11-15,0 0 20 0,0 0-20 0,7-9 21 16,0-3-21-16,-7 12 17 0,0 0-17 0,11-15 18 16,1-10-18-16,-12 25 22 0,0 0-22 0,13-31 23 15,-1-7-23-15,-12 38 22 0,0 0-22 0,12-41 23 16,1-3-23-16,-13 44 34 0,0 0-34 0,10-39 34 15,-6 0-34-15,-4 39 40 0,0 0-40 0,2-34 41 16,1 1-41-16,-3 33 44 0,0 0-44 0,4-29 45 16,-1 3-45-16,-3 26 43 0,0 0-43 0,4-23 44 0,-1 4-44 15,-3 19 49-15,0 0-49 0,4-17 49 0,-2-2-49 16,-2 19 48-16,0 0-48 0,-2-19 49 0,-4 8-49 16,6 11 42-16,0 0-42 0,-5-7 42 0,5 7-42 15,0 0 38-15,0 0-38 0,0 0 38 0,-7-5-38 16,7 5 32-16,0 0-32 0,0 0 32 0,-10 9-32 15,10-9 26-15,0 0-26 0,-8 12 26 0,1 2-26 16,7-14 20-16,0 0-20 0,-7 19 20 0,0 2-20 0,7-21 16 16,0 0-16-16,-7 19 17 0,-2 3-17 0,9-22 12 15,0 0-12-15,-12 28 12 0,-2 5-12 0,14-33 9 0,0 0-9 16,-14 34 9-16,3 3-9 0,11-37 5 16,0 0-5-16,-10 36 6 0,-1 4-6 0,11-40 6 0,0 0-6 15,-9 45 7-15,2-7-7 0,7-38 6 0,0 0-6 16,-3 38 7-16,-1 3-7 0,4-41 7 0,0 0-7 15,-2 37 7-15,1-9-7 0,1-28 6 0,0 0-6 16,0 24 6-16,1 0-6 0,-1-24 5 0,0 0-5 0,4 21 5 16,-1-2-5-16,-3-19 3 0,0 0-3 0,4 21 3 15,0-1-3-15,-4-20 2 0,0 0-2 0,5 21 2 16,5 3-2-16,-10-24 1 0,0 0-1 0,13 23 1 16,1-6-1-16,0-1-1140 0</inkml:trace>
  <inkml:trace contextRef="#ctx0" brushRef="#br0" timeOffset="-175376.81">30464 8452 292 0,'0'0'0'0,"0"0"0"16,0 0 0-16,0 0-2 0,0 0 2 0,5 9-1 15,-5-9 1-15,0 0 1 0,0 0-1 0,0 0 2 16,9 0-2-16,-9 0 8 0,0 0-8 0,7-2 9 15,6-7-9-15,-13 9 20 0,0 0-20 0,21-12 20 16,7-3-20-16,-28 15 32 0,0 0-32 0,25-21 33 16,-8 5-33-16,-17 16 34 0,0 0-34 0,14-15 35 15,-1 3-35-15,-13 12 51 0,0 0-51 0,9-9 51 0,-4-3-51 16,-5 12 57-16,0 0-57 0,2-11 58 0,-2 3-58 16,0 8 50-16,0 0-50 0,0 0 50 0,-13 3-50 15,13-3 40-15,0 0-40 0,-12 9 40 0,0 0-40 16,12-9 33-16,0 0-33 0,-13 10 34 0,3-5-34 15,10-5 24-15,0 0-24 0,-11 7 24 0,2 2-24 16,9-9 18-16,0 0-18 0,-8 3 19 0,-1 2-19 0,9-5 15 16,0 0-15-16,-9 7 15 0,2-2-15 0,7-5 12 15,0 0-12-15,-5 11 13 0,-1 1-13 0,6-12 7 16,0 0-7-16,-7 14 7 0,-3 5-7 0,10-19 3 0,0 0-3 16,-11 21 3-16,0-9-3 0,11-12 2 15,0 0-2-15,-10 12 2 0,-1-5-2 0,11-7 2 0,0 0-2 16,-7 8 3-16,7-8-3 0,0 0 3 0,0 0-3 15,0 0 4-15,0 0-4 0,0 0 7 0,0 0-7 16,2-8 7-16,3-3-7 0,-5 11 8 0,0 0-8 16,11-12 8-16,5-3-8 0,-16 15 10 0,0 0-10 0,21-18 10 15,2-1-10-15,-23 19 13 0,0 0-13 0,21-17 14 16,-3-4-14-16,-18 21 21 0,0 0-21 0,15-12 21 16,-4 4-21-16,-11 8 20 0,0 0-20 0,7-2 21 15,-7 2-21-15,0 0 18 0,0 0-18 0,4 10 18 16,-11 2-18-16,7-12 15 0,0 0-15 0,-16 21 15 15,-9 7-15-15,25-28 14 0,0 0-14 0,-33 33 15 16,-6 8-15-16,39-41 3 0,0 0-3 0,-37 49 4 16,3 9-4-16,34-58-1 0,0 0 1 0,-28 58-1 15,5-10 1-15,0 0-978 0</inkml:trace>
  <inkml:trace contextRef="#ctx0" brushRef="#br0" timeOffset="-121701.98">29245 8177 102 0,'0'0'0'0,"0"0"0"0,0 0 0 15,0 0 0-15,0 0 0 0,0 0 1 0,0 0-1 16,0 0 10-16,0 0-10 0,0 0 11 0,0 0-11 0,0 0 19 16,0 0-19-16,0 0 20 0,0 0-20 0,0 0 28 15,0 0-28-15,32-17 29 0,-2-11-29 0,-30 28 27 16,0 0-27-16,32-31 27 0,-8 8-27 0,-24 23 25 15,0 0-25-15,25-19 26 0,5-5-26 0,-30 24 20 16,0 0-20-16,34-24 21 0,-1 1-21 0,-33 23 20 16,0 0-20-16,30-19 21 0,-2 4-21 0,-28 15 21 0,0 0-21 15,25-12 22-15,-7 8-22 0,-18 4 20 0,0 0-20 16,12-5 20-16,-3 3-20 0,-9 2 11 0,0 0-11 0,9 2 11 16,0 3-11-16,-9-5 4 0,0 0-4 0,3 12 5 15,-14 9-5-15,11-21 1 0,0 0-1 0,-22 28 1 16,-12-4-1-16,34-24 0 0,0 0 0 0,-39 28 0 15,0 1 0-15,39-29-1 0,0 0 1 0,-38 29-1 16,4-4 1-16,34-25-1 0,0 0 1 0,-30 22 0 16,5-8 0-16,25-14 0 0,0 0 0 0,-19 12 0 15,3 5 0-15,16-17 0 0,0 0 0 0,-16 18 0 16,2-4 0-16,14-14 0 0,0 0 0 0,-12 12 1 16,3 0-1-16,9-12 0 0,0 0 0 0,-5 12 1 15,1-2-1-15,1-3-332 0</inkml:trace>
  <inkml:trace contextRef="#ctx0" brushRef="#br0" timeOffset="-85042.76">27623 7736 169 0,'0'0'0'0,"0"0"0"0,0 0 0 15,0 0 1-15,0 0-1 0,0 0 1 0,0 0-1 16,0 0 3-16,0 0-3 0,0 0 3 0,0 0-3 0,0 0 4 15,0 0-4-15,3 20 4 0,-1-14-4 0,-2-6 4 16,0 0-4-16,3 6 5 0,-3-6-5 0,0 0 5 16,0 0-5-16,7 13 5 0,-3-8-5 0,-4-5 4 0,0 0-4 15,3 7 5-15,-1 1-5 0,-2-8 5 0,0 0-5 16,4 9 5-16,-1-2-5 0,-3-7 9 0,0 0-9 16,0 0 10-16,13 9-10 0,-13-9 17 0,0 0-17 15,7 3 17-15,0-3-17 0,-7 0 30 0,0 0-30 16,10 4 31-16,6 1-31 0,-16-5 36 0,0 0-36 0,18 7 37 15,-4-6-37-15,-14-1 33 0,0 0-33 0,12 4 33 16,-1 3-33-16,-11-7 30 0,0 0-30 0,10 5 31 16,1-2-31-16,-11-3 22 0,0 0-22 0,12 4 23 15,4-1-23-15,-16-3 14 0,0 0-14 0,18 6 14 16,0-3-14-16,-18-3 15 0,0 0-15 0,17 3 16 16,1 3-16-16,-18-6 17 0,0 0-17 0,23 0 17 15,5 3-17-15,-28-3 13 0,0 0-13 0,28 0 13 16,-7-7-13-16,-21 7 7 0,0 0-7 0,22-5 7 15,0-5-7-15,-22 10 5 0,0 0-5 0,18-9 6 16,-9 4-6-16,-9 5 2 0,0 0-2 0,0 0 3 0,9 0-3 16,-9 0 1-16,0 0-1 0,0 0 2 0,9-4-2 15,-9 4 1-15,0 0-1 0,0 0 2 0,8-5-2 16,-8 5 0-16,0 0 0 0,0 0 1 0,7-3-1 16,-7 3 0-16,0 0 0 0,7 0 0 0,-7 0 0 15,0 0 0-15,0 0 0 0,13-9 0 0,-3 6 0 16,-10 3 0-16,0 0 0 0,13-4 0 0,1 1 0 15,-14 3 0-15,0 0 0 0,12-4 0 0,-1 2 0 0,-11 2 0 16,0 0 0-16,7 0 0 0,-7 0 0 0,0 0 0 16,0 0 0-16,10 0 0 0,-1 0 0 0,-9 0 0 15,0 0 0-15,9 0 0 0,-2 0 0 16,-7 0 0-16,0 0 0 0,0 0 1 0,11 0-1 0,-11 0 0 16,0 0 0-16,0 0 1 0,10 0-1 0,-10 0 0 0,0 0 0 15,0 0 0-15,0 0 0 0,0 0 0 0,0 0 0 16,7 9 0-16,-7-9 0 0,0 0 0 0,0 0 0 15,7 4 0-15,-7-4 0 0,0 0 0 0,0 0 0 0,7 3 0 16,-7-3 0-16,0 0 1 0,0 0-1 0,0 0 1 16,0 0-1-16,0 0 2 0,0 0-2 0,8 5 2 15,-8-5-2-15,0 0 3 0,0 0-3 0,0 0 4 16,5 7-4-16,-5-7 4 0,0 0-4 0,0 0 4 16,2 9-4-16,-2-9 5 0,0 0-5 0,0 0 6 15,0 5-6-15,0-5 4 0,0 0-4 0,0 0 4 16,0 7-4-16,0-7 5 0,0 0-5 0,0 0 6 15,-9 9-6-15,9-9 4 0,0 0-4 0,-11 12 4 16,-3 0-4-16,14-12 5 0,0 0-5 0,-19 17 6 0,-8 2-6 16,27-19 4-16,0 0-4 0,-25 17 5 0,3 2-5 15,22-19 7-15,0 0-7 0,-23 19 8 0,-4 11-8 16,27-30 11-16,0 0-11 0,-25 28 11 0,4 1-11 16,21-29 4-16,0 0-4 0,-21 28 5 0,0-4-5 15,21-24 4-15,0 0-4 0,-23 26 5 0,-2 3-5 16,25-29 6-16,0 0-6 0,-26 33 6 0,-1 2-6 0,27-35 6 15,0 0-6-15,-28 34 6 0,0-1-6 16,28-33 11-16,0 0-11 0,-28 31 11 0,-2-1-11 0,30-30 9 16,0 0-9-16,-32 24 10 0,4-5-10 0,28-19 9 15,0 0-9-15,-25 21 10 0,2 3-10 0,23-24 8 0,0 0-8 16,-19 26 8-16,6-3-8 0,13-23 5 0,0 0-5 16,-10 12 5-16,6 0-5 0,4-12 3 0,0 0-3 15,0 0 3-15,-3 8-3 0,3-8 1 0,0 0-1 16,0 0 2-16,0 0-2 0,0 0 0 0,0 0 0 15,12-12 1-15,11-12-1 0,2 0-686 0</inkml:trace>
  <inkml:trace contextRef="#ctx0" brushRef="#br0" timeOffset="-21933.86">31253 8791 147 0,'0'0'0'0,"0"0"0"0,-23 4 0 16,23-4 1-16,0 0-1 0,-18 3 1 0,4 6-1 15,14-9 1-15,0 0-1 0,-12 3 1 0,-1-1-1 16,13-2 1-16,0 0-1 0,-12 0 1 0,-2 0-1 0,14 0 0 16,0 0 0-16,-13 0 0 0,3 0 0 15,10 0 0-15,0 0 0 0,-11 0 0 0,1 0 0 16,10 0 0-16,0 0 0 0,-14 0 0 0,-4 2 0 0,18-2 0 15,0 0 0-15,-25 5 1 0,-1-2-1 0,26-3 0 16,0 0 0-16,-27 0 1 0,-1 0-1 0,28 0 3 0,0 0-3 16,-30 0 3-16,-2 0-3 0,32 0 9 0,0 0-9 15,-28 0 10-15,3 0-10 0,25 0 14 0,0 0-14 16,-23 4 15-16,2 1-15 0,21-5 19 0,0 0-19 0,-23 0 19 16,2 4-19-16,21-4 13 0,0 0-13 0,-23 0 13 15,-3 0-13-15,26 0 6 0,0 0-6 0,-27 0 6 16,1 0-6-16,26 0 4 0,0 0-4 0,-28 0 4 15,-8-4-4-15,36 4 3 0,0 0-3 0,-37 0 3 16,0 4-3-16,37-4 0 0,0 0 0 0,-42 5 1 16,-4 2-1-16,46-7 2 0,0 0-2 0,-46 8 3 15,6-4-3-15,40-4 8 0,0 0-8 0,-36 8 8 16,10 5-8-16,26-13 14 0,0 0-14 0,-26 8 15 16,1 3-15-16,25-11 9 0,0 0-9 0,-25 8 10 15,-1-3-10-15,26-5 16 0,0 0-16 0,-30 4 17 16,-6-1-17-16,36-3 19 0,0 0-19 0,-38 2 19 0,-6 1-19 15,44-3 30-15,0 0-30 0,-43 7 31 16,-1-1-31-16,44-6 30 0,0 0-30 0,-46 8 30 0,0 4-30 16,46-12 28-16,0 0-28 0,-44 12 29 0,4 1-29 15,40-13 16-15,0 0-16 0,-39 12 16 0,-5-2-16 16,44-10 9-16,0 0-9 0,-44 9 10 0,1-2-10 16,43-7 5-16,0 0-5 0,-40 5 6 0,1-5-6 15,39 0 5-15,0 0-5 0,-35 0 5 0,-1 0-5 16,36 0 5-16,0 0-5 0,-33-7 5 0,1 2-5 0,32 5 4 15,0 0-4-15,-32-9 5 0,1 6-5 0,31 3 3 16,0 0-3-16,-30 0 3 0,0 0-3 0,30 0 2 16,0 0-2-16,-30 0 2 0,3-6-2 0,27 6 1 0,0 0-1 15,-28-1 1-15,2 1-1 0,26 0 0 0,0 0 0 16,-27 0 0-16,1-2 0 0,26 2 0 0,0 0 0 16,-25 0 0-16,6-7 0 0,19 7 0 0,0 0 0 15,-16-5 0-15,3 1 0 0,13 4 0 0,0 0 0 0,-8 0 0 16,0-3 0-16,8 3 1 0,0 0-1 0,0 0 1 15,-7-9-1-15,7 9 6 0,0 0-6 0,0 0 6 16,-3-8-6-16,3 8 12 0,0 0-12 0,0 0 13 16,-9-11-13-16,9 11 13 0,0 0-13 0,-5-5 14 15,5 5-14-15,0 0 11 0,0 0-11 0,-7-12 11 16,1 5-11-16,6 7 7 0,0 0-7 0,-5-5 8 16,-2-2-8-16,7 7 6 0,0 0-6 0,-9-9 7 15,-5-3-7-15,14 12 5 0,0 0-5 0,-16-17 6 16,2-4-6-16,14 21 5 0,0 0-5 0,-12-26 6 0,-1-3-6 15,13 29 7-15,0 0-7 0,-12-40 7 0,3-5-7 16,9 45 7-16,0 0-7 0,-9-49 8 0,2 1-8 16,7 48 12-16,0 0-12 0,-8-45 13 0,-5 5-13 15,13 40 14-15,0 0-14 0,-12-36 14 0,1 0-14 16,11 36 17-16,0 0-17 0,-10-32 17 0,-1 3-17 16,11 29 17-16,0 0-17 0,-10-33 18 0,-1-3-18 15,11 36 15-15,0 0-15 0,-11-42 16 0,3 1-16 16,8 41 13-16,0 0-13 0,-9-44 14 0,-2 6-14 0,11 38 13 15,0 0-13-15,-10-36 14 0,1 3-14 0,9 33 10 16,0 0-10-16,-7-31 11 0,3 5-11 0,4 26 7 16,0 0-7-16,2-33 7 0,7-7-7 0,-9 40 5 0,0 0-5 15,12-48 6-15,9-13-6 0,-21 61 3 0,0 0-3 16,23-60 3-16,0 3-3 0,-23 57 0 0,0 0 0 16,20-49 1-16,-8 15-1 0,-12 34 0 0,0 0 0 0,9-30 0 15,0 6 0-15,-9 24-1 0,0 0 1 16,8-24 0-16,-1 3 0 0,-7 21-1 0,0 0 1 0,4-21 0 15,-2-1 0-15,-2 22 0 0,0 0 0 0,5-28 0 16,4-7 0-16,-9 35 0 0,0 0 0 0,10-31 0 16,-1-2 0-16,-9 33 1 0,0 0-1 0,7-34 1 15,-1-1-1-15,-6 35 1 0,0 0-1 0,3-28 2 16,-6 4-2-16,3 24 2 0,0 0-2 0,-2-15 3 16,4-1-3-16,-2 16 3 0,0 0-3 0,1-14 4 15,-2-1-4-15,1 15 5 0,0 0-5 0,-4-11 6 16,2 6-6-16,2 5 5 0,0 0-5 0,0 0 5 15,0 0-5-15,0 0 4 0,0 0-4 0,6-9 5 0,-6 9-5 16,0 0 1-16,0 0-1 0,7-12 1 0,-4 4-1 16,-3 8 0-16,0 0 0 0,4-7 0 0,-4 7 0 15,0 0-2-15,0 0 2 0,3-9-2 0,-3 9 2 16,0 0-5-16,0 0 5 0,9 0-5 0,2-7 5 16,-11 7-5-16,0 0 5 0,17-5-5 0,11-5 5 15,-28 10-5-15,0 0 5 0,38-9-4 0,4 4 4 0,-42 5-4 16,0 0 4-16,44-4-4 0,0 1 4 0,-44 3-5 15,0 0 5-15,42-4-4 0,-5 4 4 0,-37 0-4 16,0 0 4-16,37 4-3 0,13 3 3 0,-50-7-4 16,0 0 4-16,53 3-3 0,0 2 3 0,-53-5-4 0,0 0 4 15,60 0-3-15,7-3 3 0,-67 3-3 0,0 0 3 16,60-4-2-16,-20 3 2 0,-40 1-2 0,0 0 2 16,43-4-2-16,11-1 2 0,-54 5-5 0,0 0 5 15,58-3-4-15,2-1 4 0,-60 4-8 0,0 0 8 16,60-3-7-16,0-1 7 0,-60 4-6 0,0 0 6 0,53-2-6 15,-12-1 6-15,-41 3-5 0,0 0 5 16,39-5-5-16,5 1 5 0,-44 4-4 0,0 0 4 0,44 0-3 16,-4 0 3-16,-40 0-3 0,0 0 3 0,43 2-2 15,6-2 2-15,-49 0-2 0,0 0 2 0,50-2-2 16,-10-1 2-16,-40 3-1 0,0 0 1 0,42-4 0 16,8-1 0-16,-50 5 0 0,0 0 0 0,42-3 0 15,-12-4 0-15,-30 7 0 0,0 0 0 0,34-5 0 16,13-4 0-16,-47 9 1 0,0 0-1 0,48-9 1 15,-11 6-1-15,-37 3 1 0,0 0-1 0,37-4 2 0,7 8-2 16,-44-4 3-16,0 0-3 0,41 2 4 16,-17 1-4-16,-24-3 5 0,0 0-5 0,22 4 6 0,4-1-6 15,-26-3 7-15,0 0-7 0,28 2 8 0,-3-2-8 16,-25 0 8-16,0 0-8 0,21-2 8 0,-3 2-8 16,-18 0 7-16,0 0-7 0,17-3 7 0,4-3-7 15,-21 6 6-15,0 0-6 0,20-1 6 0,-2 1-6 16,-18 0 4-16,0 0-4 0,14 0 4 0,-2-2-4 15,-12 2 3-15,0 0-3 0,14 0 3 0,0 0-3 16,-14 0 4-16,0 0-4 0,14 0 4 0,2 3-4 0,-16-3 6 16,0 0-6-16,20 9 6 0,1 3-6 0,-21-12 5 0,0 0-5 15,17 12 6-15,-6-7-6 0,-11-5 6 0,0 0-6 16,9 7 6-16,0-1-6 0,-9-6 7 0,0 0-7 16,12 6 8-16,4 3-8 0,-16-9 8 0,0 0-8 15,16 7 8-15,-2 10-8 0,-14-17 8 0,0 0-8 16,9 16 9-16,-2-1-9 0,-7-15 8 0,0 0-8 0,7 18 8 15,3 6-8-15,-10-24 7 0,0 0-7 0,11 28 7 16,-2 5-7-16,-9-33 7 0,0 0-7 0,10 31 7 16,4 7-7-16,-14-38 7 0,0 0-7 0,13 40 7 15,-4-4-7-15,-9-36 4 0,0 0-4 0,5 31 5 16,0-8-5-16,-5-23 3 0,0 0-3 0,5 22 3 16,-1-5-3-16,-4-17 1 0,0 0-1 0,4 16 2 15,1-4-2-15,-5-12 1 0,0 0-1 0,5 9 1 16,0 6-1-16,-5-15 2 0,0 0-2 0,4 16 2 15,-2-2-2-15,-2-14 4 0,0 0-4 0,1 15 4 16,1 10-4-16,-2-25 5 0,0 0-5 0,2 31 5 16,-2 2-5-16,0-33 8 0,0 0-8 0,0 32 9 0,0 13-9 15,0-45 7-15,0 0-7 0,0 47 8 0,0-5-8 16,0-42 8-16,0 0-8 0,2 36 8 0,0-5-8 16,-2-31 8-16,0 0-8 0,-2 28 8 0,-5-4-8 15,7-24 7-15,0 0-7 0,-6 21 8 0,5-6-8 16,1-15 6-16,0 0-6 0,-4 18 7 0,-3 6-7 0,7-24 5 15,0 0-5-15,-7 24 6 0,3 0-6 16,4-24 7-16,0 0-7 0,-1 25 7 0,-1-6-7 0,2-19 6 16,0 0-6-16,-2 22 6 0,2 4-6 0,0-26 5 0,0 0-5 15,0 26 5-15,-2 4-5 0,2-30 4 16,0 0-4-16,-3 25 4 0,-1-2-4 0,4-23 3 0,0 0-3 16,-5 22 4-16,-4 3-4 0,9-25 4 0,0 0-4 15,-9 20 4-15,1-4-4 0,8-16 5 0,0 0-5 16,-7 17 6-16,3 2-6 0,4-19 6 0,0 0-6 15,-3 21 6-15,-1-5-6 0,4-16 5 0,0 0-5 0,-4 15 6 16,1 3-6-16,3-18 4 0,0 0-4 0,-4 15 5 16,1 3-5-16,3-18 3 0,0 0-3 0,-4 19 3 15,1-2-3-15,3-17 2 0,0 0-2 0,-7 22 3 16,-7 1-3-16,14-23 2 0,0 0-2 0,-13 24 2 16,3 4-2-16,10-28 1 0,0 0-1 0,-9 27 2 15,2-2-2-15,7-25 1 0,0 0-1 0,-5 20 2 16,3-1-2-16,2-19 1 0,0 0-1 0,-2 16 1 15,-1 5-1-15,3-21 0 0,0 0 0 0,-4 17 1 16,0-1-1-16,4-16 0 0,0 0 0 0,-3 12 0 0,-1-4 0 16,4-8 0-16,0 0 0 0,-3 7 0 0,3-7 0 15,0 0-1-15,0 0 1 0,0 0 0 0,-5 9 0 16,5-9 0-16,0 0 0 0,0 0 0 0,0 7 0 16,0-7 0-16,0 0 0 0,0 0 0 0,0 9 0 15,0-9 1-15,0 0-1 0,0 0 1 0,0 0-1 16,0 0 2-16,0 0-2 0,0 0 3 0,0 0-3 15,0 0 3-15,0 0-3 0,0 0 4 0,0 0-4 16,0 0 4-16,0 0-4 0,0 0 4 0,-9 0-4 0,9 0 5 16,0 0-5-16,0 0 5 0,0 0-5 0,0 0 4 15,0 0-4-15,0 0 5 0,-7 5-5 0,7-5 5 0,0 0-5 16,0 0 5-16,-9 3-5 0,9-3 5 16,0 0-5-16,-7 0 6 0,-2 0-6 0,9 0 4 0,0 0-4 15,-11-3 5-15,1 3-5 0,10 0 4 0,0 0-4 16,-13 3 4-16,-2 1-4 0,15-4 1 0,0 0-1 0,-16 1 1 15,3 3-1-15,13-4 1 0,0 0-1 16,-14 3 1-16,-2 1-1 0,16-4 1 0,0 0-1 0,-17 2 1 16,-3-2-1-16,20 0 1 0,0 0-1 0,-23 0 2 15,-5 0-2-15,28 0 2 0,0 0-2 0,-32 0 2 16,-3-2-2-16,35 2 3 0,0 0-3 0,-37-4 3 16,-5 1-3-16,42 3 4 0,0 0-4 0,-39 0 4 15,9 3-4-15,30-3 3 0,0 0-3 0,-25 0 4 16,1 0-4-16,24 0 3 0,0 0-3 0,-22-5 3 15,3 3-3-15,19 2 4 0,0 0-4 0,-19 2 5 16,-3 3-5-16,22-5 5 0,0 0-5 0,-19 0 6 16,1 4-6-16,18-4 7 0,0 0-7 0,-17 0 7 0,-3 0-7 15,20 0 8-15,0 0-8 0,-24 0 8 0,-5 0-8 16,29 0 8-16,0 0-8 0,-29 0 8 0,-7 0-8 16,36 0 7-16,0 0-7 0,-39 3 7 0,-5 3-7 15,44-6 8-15,0 0-8 0,-44 0 8 0,2 0-8 16,42 0 8-16,0 0-8 0,-39-4 8 0,9 2-8 15,30 2 8-15,0 0-8 0,-25 0 9 0,6-1-9 16,19 1 8-16,0 0-8 0,-18-2 8 0,-1 5-8 0,19-3 7 16,0 0-7-16,-23 6 7 0,2-3-7 0,21-3 7 15,0 0-7-15,-21 0 7 0,-2 2-7 0,23-2 4 16,0 0-4-16,-25 3 5 0,0 1-5 0,25-4 3 16,0 0-3-16,-26 3 3 0,-11 1-3 0,37-4 3 0,0 0-3 15,-39 5 3-15,2-2-3 0,37-3 2 0,0 0-2 16,-33 2 3-16,3 1-3 0,30-3 2 0,0 0-2 15,-27 0 2-15,4 4-2 0,23-4 2 0,0 0-2 0,-21-4 2 16,0 1-2-16,21 3 3 0,0 0-3 16,-28-5 4-16,-9 0-4 0,37 5 5 0,0 0-5 0,-41-7 5 15,-1 0-5-15,42 7 6 0,0 0-6 0,-41-5 6 16,2-2-6-16,39 7 4 0,0 0-4 0,-33-2 5 16,1 2-5-16,32 0 4 0,0 0-4 0,-30 0 4 15,-2 5-4-15,32-5 2 0,0 0-2 0,-30 7 2 16,4 2-2-16,26-9 1 0,0 0-1 0,-28 12 1 15,-4-4-1-15,32-8 1 0,0 0-1 0,-32 12 1 16,6-3-1-16,26-9 0 0,0 0 0 0,-27 7 1 16,1-3-1-16,26-4 1 0,0 0-1 0,-25 0 1 15,4 3-1-15,21-3 2 0,0 0-2 0,-18 2 3 0,2-4-3 16,16 2 4-16,0 0-4 0,-12-2 5 0,3 1-5 16,9 1 4-16,0 0-4 0,-9-4 5 0,-1 1-5 15,10 3 4-15,0 0-4 0,-14-4 4 0,-6-1-4 16,20 5 1-16,0 0-1 0,-24-7 1 0,-6 2-1 15,-2 1-1426-15</inkml:trace>
  <inkml:trace contextRef="#ctx0" brushRef="#br0" timeOffset="-19030.58">29824 8577 135 0,'0'0'0'0,"0"0"0"16,0 0 0-16,0 0 3 0,0 0-3 0,0 0 3 15,0 0-3-15,0 0 13 0,0 0-13 0,0 0 13 0,-16-18-13 16,16 18 26-16,0 0-26 0,-2-7 26 0,0 1-26 15,2 6 43-15,0 0-43 0,-1-6 44 0,1 6-44 16,0 0 35-16,0 0-35 0,-7-8 35 0,7 8-35 16,0 0 37-16,0 0-37 0,0 0 37 0,5 8-37 15,-5-8 44-15,0 0-44 0,5 12 45 0,6 16-45 16,-11-28 46-16,0 0-46 0,12 45 46 0,0 7-46 16,-12-52 40-16,0 0-40 0,9 61 41 0,-5-1-41 0,-4-60 34 15,0 0-34-15,2 57 35 0,-1 0-35 0,-1-57 25 16,0 0-25-16,4 64 25 0,-2 9-25 0,-2-73 21 15,0 0-21-15,0 69 22 0,-2-1-22 0,2-68 15 16,0 0-15-16,-4 62 15 0,1-7-15 0,3-55 11 16,0 0-11-16,-2 52 11 0,2 2-11 0,0-54 7 15,0 0-7-15,0 64 7 0,-2 9-7 0,2-73 4 0,0 0-4 16,-5 66 4-16,-2-11-4 0,7-55 3 0,0 0-3 0,-7 48 3 16,0-11-3-16,7-37 2 0,0 0-2 0,-5 26 3 15,3-4-3-15,2-22 3 0,0 0-3 0,-4 14 3 16,-1-2-3-16,5-12 3 0,0 0-3 0,-5 7 4 15,5-7-4-15,0 0 3 0,0 0-3 0,0 0 3 16,-7-5-3-16,0 1-674 0</inkml:trace>
  <inkml:trace contextRef="#ctx0" brushRef="#br0" timeOffset="-18478.42">29577 9454 236 0,'0'0'0'16,"0"0"0"-16,7 7 0 0,-7-7 6 0,0 0-6 16,14 12 6-16,14 18-6 0,-28-30 13 0,0 0-13 15,30 36 13-15,-7 2-13 0,-23-38 13 0,0 0-13 16,20 41 13-16,-3 4-13 0,-17-45 18 0,0 0-18 0,18 52 18 15,0-3-18-15,-18-49 24 0,0 0-24 0,17 45 24 16,6 0-24-16,-23-45 22 0,0 0-22 0,19 40 23 16,-4-4-23-16,-15-36 25 0,0 0-25 0,12 28 26 15,0-11-26-15,-12-17 31 0,0 0-31 0,11 12 31 16,-4-3-31-16,-7-9 40 0,0 0-40 0,7 5 41 16,0 0-41-16,-7-5 51 0,0 0-51 0,7 4 52 15,0-4-52-15,-7 0 47 0,0 0-47 0,14-16 48 16,11-24-48-16,-25 40 45 0,0 0-45 0,30-53 45 15,5-15-45-15,-35 68 39 0,0 0-39 0,37-81 40 0,4-11-40 16,-41 92 33-16,0 0-33 0,39-83 33 16,-13 22-33-16,-26 61 29 0,0 0-29 0,12-43 30 0,-13 15-30 15,1 28 18-15,0 0-18 0,-20-8 18 0,-17 20-18 16,37-12 11-16,0 0-11 0,-47 28 11 0,-6 11-11 16,-2 3-820-16</inkml:trace>
  <inkml:trace contextRef="#ctx0" brushRef="#br0" timeOffset="-17097.64">29042 10304 595 0,'0'0'0'0,"0"0"0"0,0 0 0 0,0 0 21 16,0 0-21-16,-14-18 22 0,14 18-22 0,0 0 64 16,0 0-64-16,-8-8 65 0,8 8-65 0,0 0 77 0,0 0-77 15,0 0 77-15,-11 0-77 0,11 0 52 0,0 0-52 16,-7 7 53-16,0 7-53 0,7-14 40 0,0 0-40 16,-5 22 40-16,-1 11-40 0,6-33 27 0,0 0-27 15,-3 41 28-15,-1 20-28 0,4-61 25 0,0 0-25 16,-2 66 25-16,2 0-25 0,0-66 17 0,0 0-17 15,2 62 17-15,-2 2-17 0,0-64 12 0,0 0-12 0,2 69 13 16,1 6-13-16,-3-75 11 0,0 0-11 16,8 70 11-16,-1-5-11 0,-7-65 9 0,0 0-9 0,7 57 10 15,-2-11-10-15,-5-46 9 0,0 0-9 0,3 37 9 16,-1-8-9-16,-2-29 3 0,0 0-3 0,4 21 3 16,-1-12-3-16,1 1-942 0</inkml:trace>
  <inkml:trace contextRef="#ctx0" brushRef="#br0" timeOffset="-16679.75">28896 10532 707 0,'0'0'0'0,"0"-5"0"0,-2-12 0 0,2 17 0 16,0 0 0-16,0-26 1 0,6-16-1 15,-6 42 1-15,0 0-1 0,12-45 1 0,6 5-1 0,-18 40 18 16,0 0-18-16,21-36 19 0,-2 7-19 0,-19 29 30 0,0 0-30 16,12-19 31-16,-1 8-31 0,-11 11 31 0,0 0-31 15,7-7 32-15,-7 7-32 0,0 0 28 0,0 0-28 16,12-3 29-16,-1 5-29 0,-11-2 32 0,0 0-32 15,16 6 32-15,5 7-32 0,-21-13 37 0,0 0-37 0,21 24 38 16,-3 12-38-16,-18-36 38 0,0 0-38 16,5 45 39-16,-14 12-39 0,9-57 37 0,0 0-37 0,-16 63 37 15,-3-5-37-15,19-58 35 0,0 0-35 0,-19 56 35 16,1-13-35-16,18-43 33 0,0 0-33 0,-16 42 34 16,2-6-34-16,14-36 22 0,0 0-22 0,-11 28 23 15,8-11-23-15,3-17 5 0,0 0-5 0,2 5 5 16,-2-5-5-16,0 0 0 0,0 0 0 0,17-14 0 15,8-10 0-15,0 0-998 0</inkml:trace>
  <inkml:trace contextRef="#ctx0" brushRef="#br0" timeOffset="-16001.36">29318 10866 774 0,'0'0'0'0,"0"0"0"0,7 12 0 15,-7-12 6-15,0 0-6 0,7 12 7 0,-7-12-7 16,0 0 9-16,0 0-9 0,10 4 10 0,-4-11-10 0,-6 7 11 16,0 0-11-16,3-12 11 0,-1-12-11 0,-2 24 10 15,0 0-10-15,3-32 10 0,1 0-10 0,-4 32 15 16,0 0-15-16,2-33 16 0,-2-7-16 0,0 40 34 0,0 0-34 16,0-38 34-16,0 7-34 0,0 31 48 15,0 0-48-15,-4-21 49 0,-3-2-49 0,7 23 51 0,0 0-51 16,-9-13 51-16,-3 2-51 0,12 11 47 0,0 0-47 15,-12-2 48-15,1 2-48 0,11 0 32 0,0 0-32 16,-11 7 32-16,-3 11-32 0,14-18 25 0,0 0-25 0,-17 19 26 16,-4 5-26-16,21-24 22 0,0 0-22 0,-16 31 22 15,3 12-22-15,13-43 19 0,0 0-19 0,-7 52 20 16,2 11-20-16,5-63 16 0,0 0-16 0,-2 67 16 16,7-6-16-16,-5-61 12 0,0 0-12 0,11 48 12 15,1-15-12-15,-12-33 10 0,0 0-10 0,16 22 11 16,11-4-11-16,-27-18 7 0,0 0-7 0,33 3 7 15,10-6-7-15,-43 3 7 0,0 0-7 0,42-28 8 16,-2-24-8-16,-40 52 9 0,0 0-9 0,36-62 9 16,-3-11-9-16,-33 73 10 0,0 0-10 0,29-60 11 15,-8 8-11-15,-21 52 10 0,0 0-10 0,14-37 11 0,-7 13-11 16,-7 24 8-16,0 0-8 0,2-17 9 0,-4 6-9 16,2 11 7-16,0 0-7 0,0 0 7 0,3-5-7 15,-3 5 5-15,0 0-5 0,0 0 6 0,0 0-6 16,0 0 4-16,0 0-4 0,9 4 5 0,0 1-5 15,-9-5 4-15,0 0-4 0,16 9 4 0,7 4-4 16,-23-13 2-16,0 0-2 0,26 18 2 0,2 6-2 16,-28-24 1-16,0 0-1 0,27 24 2 0,-9 0-2 0,-18-24 0 15,0 0 0-15,12 25 0 0,-3 2 0 0,-9-27 0 16,0 0 0-16,5 25 0 0,-5-12 0 0,0-13-1 0,0 0 1 16,-2 9-1-16,2-9 1 0,0 0-1 0,0 0 1 15,-7-5-1-15,7-16 1 0,0 21-1 0,0 0 1 16,0-31 0-16,0-5 0 0,0 36-1 0,0 0 1 15,4-33 0-15,3 2 0 0,-7 31 0 0,0 0 0 16,7-26 0-16,3-2 0 0,-10 28-1 0,0 0 1 16,13-28 0-16,3-1 0 0,-16 29-7 0,0 0 7 0,14-30-7 15,-2 8 7-15,0 1-1178 0</inkml:trace>
  <inkml:trace contextRef="#ctx0" brushRef="#br0" timeOffset="-15824.55">29951 10430 875 0,'0'0'0'0,"0"0"0"16,12 12 0-16,-12-12-1 0,0 0 1 0,13 14 0 15,1 2 0-15,-14-16 2 0,0 0-2 0,16 22 2 16,1 13-2-16,-17-35 6 0,0 0-6 0,14 38 7 16,-5 2-7-16,-9-40 6 0,0 0-6 0,5 36 7 15,-3 2-7-15,-2-38 10 0,0 0-10 0,0 40 11 16,-2-4-11-16,2-36 9 0,0 0-9 0,-1 30 10 0,-1-6-10 16,2-24 6-16,0 0-6 0,0 19 7 0,3-7-7 15,-3-12 2-15,0 0-2 0,0 0 2 0,13 3-2 16,-1 3-661-16</inkml:trace>
  <inkml:trace contextRef="#ctx0" brushRef="#br0" timeOffset="-15517.61">30358 10588 460 0,'0'0'0'0,"0"0"0"0,-9 8 0 0,9-8 8 0,0 0-8 16,-12 16 8-16,-9 8-8 0,21-24 8 0,0 0-8 15,-21 33 8-15,5 2-8 0,16-35 9 0,0 0-9 16,-12 38 10-16,5 1-10 0,7-39 11 0,0 0-11 16,0 40 11-16,8 2-11 0,-8-42 15 0,0 0-15 0,9 27 15 15,-5-13-15-15,-4-14 20 0,0 0-20 16,14-1 21-16,25-24-21 0,-39 25 22 0,0 0-22 0,44-36 23 16,-5-4-23-16,-39 40 34 0,0 0-34 0,31-45 35 15,-8-2-35-15,-23 47 47 0,0 0-47 0,11-38 48 16,-17 4-48-16,6 34 52 0,0 0-52 0,-17-26 53 15,-11-4-53-15,28 30 48 0,0 0-48 0,-34-17 48 16,-1 10-48-16,35 7 42 0,0 0-42 0,-34 5 42 16,4 7-42-16,2 2-764 0</inkml:trace>
  <inkml:trace contextRef="#ctx0" brushRef="#br0" timeOffset="-14983.9">31085 10394 785 0,'0'0'0'0,"0"0"0"0,-23-16 0 0,23 16 8 15,0 0-8-15,-25-14 8 0,-8 0-8 0,33 14 15 0,0 0-15 16,-42-10 15-16,-10 8-15 0,52 2 8 15,0 0-8-15,-54 14 8 0,-1 19-8 0,55-33 2 0,0 0-2 16,-51 45 2-16,5 9-2 0,46-54 0 0,0 0 0 16,-42 55 0-16,1-1 0 0,41-54-2 0,0 0 2 0,-30 46-1 15,16-1 1-15,14-45-5 0,0 0 5 0,0 37-4 16,12-13 4-16,-12-24-6 0,0 0 6 0,32 12-5 16,23-7 5-16,-55-5-6 0,0 0 6 0,67-5-5 15,7-19 5-15,-74 24 0 0,0 0 0 0,72-36 0 16,2-8 0-16,-74 44 0 0,0 0 0 0,67-50 1 15,-16-10-1-15,-51 60 4 0,0 0-4 0,38-70 5 16,-12-6-5-16,-26 76 28 0,0 0-28 0,16-76 28 16,-11 3-28-16,-5 73 47 0,0 0-47 0,-3-76 47 15,-6 2-47-15,9 74 55 0,0 0-55 0,-13-68 55 16,-2 11-55-16,15 57 47 0,0 0-47 0,-22-43 47 0,-2 15-47 16,24 28 43-16,0 0-43 0,-30-14 44 0,-2 11-44 15,32 3 38-15,0 0-38 0,-34 9 39 0,1 15-39 16,33-24 29-16,0 0-29 0,-30 40 30 0,4 20-30 15,26-60 25-15,0 0-25 0,-18 66 25 0,13 3-25 16,5-69 21-16,0 0-21 0,8 80 22 0,19 13-22 16,-27-93 19-16,0 0-19 0,37 87 19 0,11-9-19 15,-48-78 16-15,0 0-16 0,52 62 16 0,0-15-16 0,-52-47 3 16,0 0-3-16,56 29 3 0,6-5-3 0,0 1-1120 16</inkml:trace>
  <inkml:trace contextRef="#ctx0" brushRef="#br0" timeOffset="-14398.42">30113 10221 337 0,'0'0'0'0,"0"0"0"0,7-4 0 0,-7 4 2 16,0 0-2-16,0 0 2 0,0 0-2 0,0 0 4 0,0 0-4 15,0 0 4-15,0 0-4 0,0 0 7 0,0 0-7 16,0 0 8-16,-12-3-8 0,12 3 10 0,0 0-10 16,-9 0 10-16,2 0-10 0,7 0 15 0,0 0-15 15,-7 0 16-15,7 0-16 0,0 0 43 0,0 0-43 16,-11 0 44-16,11 0-44 0,0 0 72 0,0 0-72 16,0 0 72-16,-9-2-72 0,9 2 75 0,0 0-75 0,0 0 75 15,0 0-75-15,0 0 75 0,0 0-75 0,-7-10 75 16,4 3-75-16,3 7 69 0,0 0-69 0,0 0 70 15,-14-5-70-15,14 5 58 0,0 0-58 0,-13 10 59 16,-8 11-59-16,21-21 53 0,0 0-53 0,-23 31 54 16,4 7-54-16,0 0-922 0</inkml:trace>
  <inkml:trace contextRef="#ctx0" brushRef="#br0" timeOffset="50746.11">31330 7582 135 0,'0'0'0'0,"0"0"0"0,32-7 0 15,-32 7 1-15,0 0-1 0,25-6 1 0,-2 3-1 16,-23 3 5-16,0 0-5 0,30-3 6 0,17-10-6 16,-47 13 13-16,0 0-13 0,46-15 14 0,-18 6-14 15,-28 9 25-15,0 0-25 0,32-12 26 0,12-9-26 16,-44 21 24-16,0 0-24 0,48-20 25 0,-9 6-25 16,-39 14 20-16,0 0-20 0,35-11 21 0,0 4-21 15,-35 7 26-15,0 0-26 0,30-8 26 0,-11 4-26 0,-19 4 25 16,0 0-25-16,15-3 26 0,-3 3-26 0,-12 0 36 15,0 0-36-15,11 0 36 0,-6 0-36 0,-5 0 32 16,0 0-32-16,7 0 33 0,0 3-33 0,-7-3 32 0,0 0-32 16,7 5 33-16,-7-5-33 0,0 0 30 0,0 0-30 15,9 4 30-15,-9-4-30 0,0 0 22 0,0 0-22 16,0 0 23-16,0 0-23 0,0 0 18 0,0 0-18 16,-11-4 18-16,2 4-18 0,9 0 9 0,0 0-9 15,-14 0 10-15,-3 0-10 0,17 0 5 0,0 0-5 0,-27 2 6 16,-6 7-6-16,33-9 4 0,0 0-4 0,-36 3 4 15,3 3-4-15,33-6 4 0,0 0-4 0,-30 3 4 16,2-1-4-16,28-2 3 0,0 0-3 0,-27 3 4 16,3 1-4-16,24-4 6 0,0 0-6 0,-23 5 6 15,-6 5-6-15,29-10 10 0,0 0-10 0,-37 9 10 16,-9 3-10-16,46-12 12 0,0 0-12 0,-51 16 12 16,-10-1-12-16,61-15 13 0,0 0-13 0,-59 17 14 15,8 2-14-15,51-19 14 0,0 0-14 0,-42 18 15 16,7-6-15-16,35-12 13 0,0 0-13 0,-27 9 14 0,10-3-14 15,17-6 8-15,0 0-8 0,-13 4 9 0,6 1-9 16,7-5 5-16,0 0-5 0,0 0 6 0,0 0-6 16,0 0 3-16,0 0-3 0,0 0 4 0,0 0-4 15,0 0 1-15,0 0-1 0,7-9 1 0,-7 9-1 16,0 0 0-16,0 0 0 0,28-12 0 0,18-10 0 16,-46 22 0-16,0 0 0 0,58-26 0 0,9-2 0 15,-67 28-1-15,0 0 1 0,68-24 0 0,2 0 0 16,-70 24-2-16,0 0 2 0,64-24-1 0,-15 3 1 15,-49 21-1-15,0 0 1 0,51-23 0 0,20-1 0 0,-71 24-1 16,0 0 1-16,68-24 0 0,-11 3 0 0,-57 21 0 0,0 0 0 16,44-16 0-16,-12 8 0 0,-32 8 0 15,0 0 0-15,24-5 0 0,-6 1 0 0,-18 4-2 0,0 0 2 16,14 4-1-16,0 1 1 0,-14-5-3 0,0 0 3 16,6 12-2-16,-17 7 2 0,11-19-4 0,0 0 4 15,-26 24-4-15,-20 2 4 0,46-26-4 0,0 0 4 0,-57 28-3 16,-10-6 3-16,67-22-4 0,0 0 4 15,-67 21-4-15,9-9 4 0,58-12-5 0,0 0 5 0,-51 12-5 16,1-3 5-16,50-9-6 0,0 0 6 0,-51 3-5 16,-5 1 5-16,56-4-7 0,0 0 7 0,-57 0-7 15,4-2 7-15,-1 0-630 0</inkml:trace>
  <inkml:trace contextRef="#ctx0" brushRef="#br0" timeOffset="51313.65">31036 7542 270 0,'0'0'0'0,"0"0"0"0,-20 21 0 16,20-21-7-16,0 0 7 0,-16 17-6 0,2 2 6 15,0-4-133-15</inkml:trace>
  <inkml:trace contextRef="#ctx0" brushRef="#br0" timeOffset="51374.67">30972 7639 147 0,'0'0'0'0,"0"0"0"0,7 3 0 0,-7-3 0 16,0 0 0-16,11 5 0 0,8 2 0 0,-19-7 0 15,0 0 0-15,28 9 0 0,13 0 0 0,-2-3-51 0</inkml:trace>
  <inkml:trace contextRef="#ctx0" brushRef="#br0" timeOffset="51412.57">31246 7704 147 0,'0'0'0'16,"7"4"0"-16,14-1 0 0,0 3-51 0</inkml:trace>
  <inkml:trace contextRef="#ctx0" brushRef="#br0" timeOffset="51439.5">31371 7762 124 0,'0'0'0'16,"0"10"0"-16,0 11 0 0,0 3-33 0</inkml:trace>
  <inkml:trace contextRef="#ctx0" brushRef="#br0" timeOffset="52357.25">31238 7409 270 0,'0'0'0'0,"0"0"0"0,-15 5 0 16,15-5 0-16,0 0 0 0,-13 7 0 0,-1 1 0 16,14-8 0-16,0 0 0 0,-14 12 0 0,0 1 0 15,14-13 8-15,0 0-8 0,-16 19 9 0,-5 5-9 16,21-24 18-16,0 0-18 0,-21 24 18 0,0 0-18 15,21-24 25-15,0 0-25 0,-18 21 26 0,0-4-26 0,18-17 25 16,0 0-25-16,-16 16 25 0,2 1-25 0,14-17 20 16,0 0-20-16,-10 14 20 0,1-5-20 0,9-9 14 15,0 0-14-15,-9 3 14 0,-2 6-14 0,11-9 10 16,0 0-10-16,-7 3 11 0,7-3-11 0,0 0 8 0,0 0-8 16,0 0 8-16,-1 9-8 0,1-9 7 0,0 0-7 15,0 0 7-15,3 5-7 0,-3-5 6 0,0 0-6 16,0 0 6-16,0 0-6 0,0 0 6 0,0 0-6 15,9 7 6-15,5-7-6 0,-14 0 4 0,0 0-4 16,21 0 4-16,2 0-4 0,-23 0 2 0,0 0-2 0,23 0 3 16,-3 0-3-16,-20 0 2 0,0 0-2 0,21 3 2 15,5 3-2-15,-26-6 2 0,0 0-2 0,28 3 2 16,2 6-2-16,-30-9 2 0,0 0-2 0,32 8 2 16,0 3-2-16,-32-11 5 0,0 0-5 0,32 10 6 15,1 4-6-15,-33-14 9 0,0 0-9 0,28 14 10 16,-12-5-10-16,-16-9 16 0,0 0-16 0,9 6 16 15,-9-6-16-15,0 0 19 0,0 0-19 0,-9 9 20 16,-14-9-20-16,23 0 11 0,0 0-11 0,-33-5 12 16,-4-5-12-16,0-1-477 0</inkml:trace>
  <inkml:trace contextRef="#ctx0" brushRef="#br0" timeOffset="211121.79">19436 9400 180 0,'0'0'0'15,"0"0"0"-15,44-7 0 0,-44 7 1 0,0 0-1 16,46-8 2-16,12 3-2 0,-58 5 15 0,0 0-15 16,59-9 15-16,4 6-15 0,-63 3 26 0,0 0-26 15,58-4 27-15,-1 4-27 0,-57 0 29 0,0 0-29 16,55 0 29-16,1-3-29 0,-56 3 23 0,0 0-23 0,53-2 24 15,3 2-24-15,-56 0 20 0,0 0-20 0,53 0 21 16,-7-4-21-16,-46 4 16 0,0 0-16 0,44 0 17 16,-1 0-17-16,-43 0 14 0,0 0-14 0,37 0 14 15,-6-3-14-15,-31 3 18 0,0 0-18 0,27 0 18 16,-6 0-18-16,-21 0 27 0,0 0-27 0,18 0 27 16,-4 0-27-16,-14 0 30 0,0 0-30 0,9 3 30 15,-4-1-30-15,-5-2 31 0,0 0-31 0,0 0 32 16,9 7-32-16,-9-7 24 0,0 0-24 0,0 0 25 15,0 0-25-15,0 0 15 0,0 0-15 0,0 0 15 16,3 5-15-16,-3-5 7 0,0 0-7 0,0 0 8 0,-16 11-8 16,16-11 2-16,0 0-2 0,-14 8 3 0,-5 4-3 15,1-5-529-15</inkml:trace>
  <inkml:trace contextRef="#ctx0" brushRef="#br0" timeOffset="211383.26">20041 8980 169 0,'0'0'0'0,"0"0"0"15,4 9 0-15,-4-9 0 0,0 0 0 0,9 12 0 16,8 12 0-16,1 0-67 0</inkml:trace>
  <inkml:trace contextRef="#ctx0" brushRef="#br0" timeOffset="211788.34">20239 9170 191 0,'0'0'0'0,"5"4"0"16,13 1 0-16,-18-5 0 0,0 0 0 0,21 9 0 0,-2-3 0 16,-19-6-1-16,0 0 1 0,23 7-1 0,9 4 1 15,-32-11-2-15,0 0 2 0,32 12-1 0,-6-5 1 16,-26-7-2-16,0 0 2 0,25 5-2 0,0-2 2 16,-25-3-2-16,0 0 2 0,26 4-2 0,-3-1 2 15,-23-3 0-15,0 0 0 0,19 2 0 0,-6-2 0 16,-13 0 0-16,0 0 0 0,0 0 0 0,7 2 0 15,-7-2 0-15,0 0 0 0,0 0 1 0,0 14-1 0,0-14 0 16,0 0 0-16,-7 12 1 0,-11 3-1 0,18-15 0 16,0 0 0-16,-23 12 1 0,0 1-1 0,23-13 0 15,0 0 0-15,-26 7 1 0,-1 3-1 0,27-10 12 16,0 0-12-16,-26 14 13 0,-2 7-13 0,28-21 21 0,0 0-21 16,-32 20 21-16,-3-4-21 15,35-16 36-15,0 0-36 0,-37 17 37 0,-4 2-37 0,41-19 37 0,0 0-37 16,-41 14 38-16,-4-2-38 0,45-12 33 0,0 0-33 15,-43 12 33-15,4 0-33 0,39-12 32 0,0 0-32 16,-33 16 33-16,5 0-33 0,28-16 26 0,0 0-26 0,-20 12 27 16,6-7-27-16,14-5 28 0,0 0-28 0,-9 7 28 15,2-4-28-15,7-3 19 0,0 0-19 0,-3 9 20 16,1-4-20-16,2-5 13 0,0 0-13 0,0 0 14 16,-3 9-14-16,3-9 10 0,0 0-10 0,0 0 10 15,0 0-10-15,0 0-483 0</inkml:trace>
  <inkml:trace contextRef="#ctx0" brushRef="#br0" timeOffset="212583.54">19886 9034 180 0,'0'0'0'0,"0"0"0"15,11 0 0-15,-11 0-2 0,0 0 2 0,8-2-1 16,1 0 1-16,0 0-73 0</inkml:trace>
  <inkml:trace contextRef="#ctx0" brushRef="#br0" timeOffset="213027.58">20020 9098 191 0,'0'0'0'0,"4"5"0"15,3 14 0-15,-7-19 6 0,0 0-6 0,14 21 7 0,9-1-7 16,-23-20 18-16,0 0-18 0,26 19 18 0,-3-7-18 15,-23-12 17-15,0 0-17 0,32 13 18 0,3-1-18 16,-35-12 12-16,0 0-12 0,37 8 12 0,-16-1-12 16,-21-7 10-16,0 0-10 0,22 0 11 0,-1 4-11 0,-21-4 16 15,0 0-16-15,21 1 16 0,2 3-16 0,-23-4 18 16,0 0-18-16,19 0 19 0,-1 3-19 0,-18-3 19 16,0 0-19-16,14 4 19 0,-2-2-19 0,-12-2 16 0,0 0-16 15,7 6 17-15,2 3-17 0,-9-9 14 0,0 0-14 16,7 7 14-16,-7-7-14 0,0 0 9 0,0 0-9 15,2 9 9-15,-2-9-9 0,0 0 7 0,0 0-7 16,-2 8 7-16,-5-2-7 0,7-6 4 0,0 0-4 16,-9 10 4-16,-1-1-4 0,10-9 3 0,0 0-3 0,-11 5 4 15,1 2-4-15,10-7 3 0,0 0-3 0,-13 3 4 16,-3 2-4-16,16-5 5 0,0 0-5 0,-17 7 5 16,-1 2-5-16,18-9 8 0,0 0-8 0,-21 5 9 15,-7 2-9-15,28-7 14 0,0 0-14 0,-28 7 14 16,-1 2-14-16,29-9 20 0,0 0-20 0,-30 13 20 15,0 3-20-15,30-16 18 0,0 0-18 0,-35 21 18 16,-6 5-18-16,41-26 16 0,0 0-16 0,-38 29 16 16,4 8-16-16,34-37 13 0,0 0-13 0,-26 36 14 15,-3 0-14-15,29-36 7 0,0 0-7 0,-24 30 7 0,4-8-7 16,20-22 0-16,0 0 0 0,-12 17 1 0,7-6-1 16,-1-1-501-16</inkml:trace>
  <inkml:trace contextRef="#ctx0" brushRef="#br0" timeOffset="-202739.67">20794 9849 135 0,'0'0'0'0,"0"0"0"0,2-18 0 16,-2 18 1-16,0 0-1 0,7-19 2 0,0-1-2 0,-7 20 3 16,0 0-3-16,11-26 4 0,3-9-4 15,-14 35 12-15,0 0-12 0,11-38 12 0,-1 0-12 0,-10 38 18 16,0 0-18-16,11-42 19 0,-2-1-19 0,-9 43 15 0,0 0-15 15,5-43 16-15,-2 8-16 0,-3 35 16 0,0 0-16 16,0-31 16-16,-3 2-16 0,3 29 18 0,0 0-18 16,-2-23 18-16,2 11-18 0,0 12 19 0,0 0-19 15,0-14 20-15,0-1-20 0,0 15 23 0,0 0-23 16,0-23 24-16,0 2-24 0,0 21 26 0,0 0-26 16,2-24 27-16,3-4-27 0,-5 28 24 0,0 0-24 0,4-29 24 15,-4-4-24-15,0 33 24 0,0 0-24 0,0-28 24 16,0 8-24-16,0 20 23 0,0 0-23 0,-2-21 24 15,-2-5-24-15,4 26 26 0,0 0-26 0,-5-24 26 16,-2 10-26-16,7 14 25 0,0 0-25 0,-5-9 26 16,5 9-26-16,0 0 23 0,0 0-23 0,-5-10 23 15,3 5-23-15,2 5 18 0,0 0-18 0,-2-11 19 16,-2-3-19-16,4 14 13 0,0 0-13 0,-3-12 14 16,1 0-14-16,2 12 13 0,0 0-13 0,-2-12 14 15,-5-7-14-15,7 19 13 0,0 0-13 0,-5-17 14 16,-2 6-14-16,7 11 18 0,0 0-18 0,-5-8 18 0,-1 2-18 15,6 6 18-15,0 0-18 0,-7-7 18 0,-3 2-18 16,10 5 20-16,0 0-20 0,-13-7 20 0,-2 2-20 16,15 5 17-16,0 0-17 0,-18-7 17 0,4 2-17 15,14 5 13-15,0 0-13 0,-16-3 13 0,-9 3-13 16,25 0 11-16,0 0-11 0,-30-4 11 0,-1 2-11 16,31 2 8-16,0 0-8 0,-36-1 9 0,-3-1-9 0,39 2 8 15,0 0-8-15,-35-3 8 0,7 6-8 0,28-3 6 16,0 0-6-16,-28 0 7 0,-4 0-7 0,32 0 4 0,0 0-4 15,-32 0 5-15,8 0-5 0,24 0 0 0,0 0 0 16,-25 0 1-16,4 3-1 0,21-3 0 0,0 0 0 16,-22 6 1-16,0-3-1 0,22-3 0 0,0 0 0 15,-23 0 1-15,-6 0-1 0,29 0 0 0,0 0 0 16,-26 2 1-16,-4 5-1 0,30-7 1 0,0 0-1 0,-34 8 1 16,-4-1-1-16,38-7 2 0,0 0-2 0,-37 9 2 15,5-9-2-15,32 0 3 0,0 0-3 0,-28 3 3 16,-1 3-3-16,29-6 3 0,0 0-3 0,-24 7 3 15,-5-7-3-15,29 0 3 0,0 0-3 0,-28 0 4 16,-5 0-4-16,33 0 5 0,0 0-5 0,-32 0 5 16,0 0-5-16,32 0 6 0,0 0-6 0,-30 1 6 15,-2 6-6-15,32-7 5 0,0 0-5 0,-31 4 6 16,4-3-6-16,27-1 6 0,0 0-6 0,-30 2 6 16,-5 3-6-16,35-5 5 0,0 0-5 0,-41 7 5 15,6 2-5-15,35-9 4 0,0 0-4 0,-28 12 4 16,1-3-4-16,27-9 2 0,0 0-2 0,-21 7 2 0,0 1-2 15,21-8 1-15,0 0-1 0,-17 12 1 0,-1-3-1 16,18-9 1-16,0 0-1 0,-14 16 2 0,-2 8-2 16,16-24 3-16,0 0-3 0,-14 21 3 0,3-6-3 15,11-15 5-15,0 0-5 0,-9 17 5 0,-1 4-5 16,10-21 6-16,0 0-6 0,-11 23 6 0,-1-3-6 16,12-20 7-16,0 0-7 0,-14 19 7 0,3 2-7 15,11-21 5-15,0 0-5 0,-9 24 5 0,1 1-5 0,8-25 3 16,0 0-3-16,-9 26 3 0,5-4-3 0,4-22 2 15,0 0-2-15,-2 21 3 0,2 3-3 0,0-24 1 16,0 0-1-16,0 24 1 0,2 9-1 0,-2-33 1 0,0 0-1 16,4 37 1-16,-1 6-1 0,-3-43 0 0,0 0 0 15,6 38 1-15,2-2-1 0,-8-36 0 0,0 0 0 16,11 33 0-16,0-3 0 0,-11-30 0 0,0 0 0 16,10 22 0-16,-6-12 0 0,-4-10-1 0,0 0 1 15,5 9-1-15,-2 3 1 0,-3-12-3 0,0 0 3 0,8 7-2 16,-3 0 2-16,-5-7-5 0,0 0 5 0,0 0-4 15,0 0 4-15,0 0-6 0,0 0 6 0,7 7-6 16,-7-7 6-16,0 0-8 0,0 0 8 0,12 0-8 16,-12 0 8-16,0 0-17 0,0 0 17 0,14 5-17 15,-5 0 17-15,2 1-836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12D-8E72-49D4-B549-67511B7C9267}" type="datetime1">
              <a:rPr lang="en-US" smtClean="0"/>
              <a:t>8/19/2020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687-46EC-47AF-BF43-C7C9A3403E0F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158-976E-4ABB-A30E-5688B092AF91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0A3C-16B8-43A2-B7F6-B4E548296C17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12C-F8E9-42D3-9206-D39B4F0BCD9F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BF6D-2FB0-4CDB-A33F-62227B388542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125-CD97-4E97-A568-26E05619AADB}" type="datetime1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E16-9DEC-4A00-AC33-692D655A5747}" type="datetime1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BB7-BABC-482E-8F4D-31626AB6B4AC}" type="datetime1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504-27E7-4A78-8FD7-80564F354CAD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FC53-D590-426E-8A32-36528336458C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0896AF5E-81E4-4BF6-AC65-E32D91D62375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5.xml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2.xml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Lecture 2- Modeling Real-Time Systems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10000"/>
            <a:ext cx="10472928" cy="1171136"/>
          </a:xfrm>
        </p:spPr>
        <p:txBody>
          <a:bodyPr/>
          <a:lstStyle/>
          <a:p>
            <a:pPr algn="ctr"/>
            <a:r>
              <a:rPr lang="en-US" dirty="0"/>
              <a:t>Deepak Gangadharan</a:t>
            </a:r>
          </a:p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286128-B794-45E1-BEDE-26BE7E59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5194266"/>
            <a:ext cx="1809750" cy="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0A5F345-18EC-4D77-A3FB-9FF24B7C3239}"/>
              </a:ext>
            </a:extLst>
          </p:cNvPr>
          <p:cNvSpPr txBox="1">
            <a:spLocks/>
          </p:cNvSpPr>
          <p:nvPr/>
        </p:nvSpPr>
        <p:spPr>
          <a:xfrm>
            <a:off x="2092960" y="3241040"/>
            <a:ext cx="7731760" cy="1064768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/>
              <a:t>Application/Task Model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0449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Activation Pattern of Tasks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41D5-44C7-4D54-8F75-0FE2899B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824"/>
            <a:ext cx="10972800" cy="199450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Periodic</a:t>
            </a:r>
          </a:p>
          <a:p>
            <a:pPr lvl="1"/>
            <a:r>
              <a:rPr lang="en-IN" dirty="0"/>
              <a:t>Single rate (all tasks have same period)</a:t>
            </a:r>
          </a:p>
          <a:p>
            <a:pPr lvl="1"/>
            <a:r>
              <a:rPr lang="en-IN" dirty="0"/>
              <a:t>Multi rate (tasks have different periods)</a:t>
            </a:r>
          </a:p>
          <a:p>
            <a:r>
              <a:rPr lang="en-IN" dirty="0"/>
              <a:t>Aperiodic</a:t>
            </a:r>
          </a:p>
          <a:p>
            <a:pPr lvl="1"/>
            <a:r>
              <a:rPr lang="en-IN" dirty="0"/>
              <a:t>Bounded arrival time (sporadic)</a:t>
            </a:r>
          </a:p>
          <a:p>
            <a:pPr lvl="1"/>
            <a:r>
              <a:rPr lang="en-IN" dirty="0"/>
              <a:t>Unbounded arrival time (event based activation)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02FC8B-45C9-4933-BC01-40E4700CE7B7}"/>
              </a:ext>
            </a:extLst>
          </p:cNvPr>
          <p:cNvCxnSpPr/>
          <p:nvPr/>
        </p:nvCxnSpPr>
        <p:spPr>
          <a:xfrm>
            <a:off x="1422400" y="5872480"/>
            <a:ext cx="93472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6ABFE1-805F-4B66-B3BF-716EF0A78AA1}"/>
              </a:ext>
            </a:extLst>
          </p:cNvPr>
          <p:cNvCxnSpPr/>
          <p:nvPr/>
        </p:nvCxnSpPr>
        <p:spPr>
          <a:xfrm>
            <a:off x="1402080" y="4796216"/>
            <a:ext cx="93472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D4AB79-FF3E-48C2-B058-2EDA8DA2881D}"/>
              </a:ext>
            </a:extLst>
          </p:cNvPr>
          <p:cNvSpPr txBox="1"/>
          <p:nvPr/>
        </p:nvSpPr>
        <p:spPr>
          <a:xfrm>
            <a:off x="19628" y="4271625"/>
            <a:ext cx="132279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IN" sz="2000" dirty="0"/>
              <a:t>Aperiodic</a:t>
            </a:r>
          </a:p>
          <a:p>
            <a:pPr algn="ctr"/>
            <a:r>
              <a:rPr lang="en-IN" sz="2000" dirty="0"/>
              <a:t>task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8E8E3-2852-4CD3-996D-ABA38ACB9167}"/>
              </a:ext>
            </a:extLst>
          </p:cNvPr>
          <p:cNvSpPr txBox="1"/>
          <p:nvPr/>
        </p:nvSpPr>
        <p:spPr>
          <a:xfrm>
            <a:off x="193041" y="5306511"/>
            <a:ext cx="111748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IN" sz="2000" dirty="0"/>
              <a:t>Periodic</a:t>
            </a:r>
          </a:p>
          <a:p>
            <a:pPr algn="ctr"/>
            <a:r>
              <a:rPr lang="en-IN" sz="2000" dirty="0"/>
              <a:t>task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2162AB-B26E-4AA9-B871-8866D6764A14}"/>
              </a:ext>
            </a:extLst>
          </p:cNvPr>
          <p:cNvCxnSpPr/>
          <p:nvPr/>
        </p:nvCxnSpPr>
        <p:spPr>
          <a:xfrm flipV="1">
            <a:off x="1568450" y="5217160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876550-AAB8-4A23-8917-36A8473935DE}"/>
              </a:ext>
            </a:extLst>
          </p:cNvPr>
          <p:cNvCxnSpPr/>
          <p:nvPr/>
        </p:nvCxnSpPr>
        <p:spPr>
          <a:xfrm flipV="1">
            <a:off x="2797810" y="5217160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FD722B-CBF4-4A7E-9589-5CE295FC741C}"/>
              </a:ext>
            </a:extLst>
          </p:cNvPr>
          <p:cNvCxnSpPr/>
          <p:nvPr/>
        </p:nvCxnSpPr>
        <p:spPr>
          <a:xfrm flipV="1">
            <a:off x="4626610" y="5207000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05CE8B-DA6C-48B3-A05E-C7591A90DF3F}"/>
              </a:ext>
            </a:extLst>
          </p:cNvPr>
          <p:cNvCxnSpPr/>
          <p:nvPr/>
        </p:nvCxnSpPr>
        <p:spPr>
          <a:xfrm flipV="1">
            <a:off x="5855970" y="5207000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EB6A11-144E-4EA3-A08D-5A9242CB4E80}"/>
              </a:ext>
            </a:extLst>
          </p:cNvPr>
          <p:cNvSpPr txBox="1"/>
          <p:nvPr/>
        </p:nvSpPr>
        <p:spPr>
          <a:xfrm>
            <a:off x="6565441" y="4996182"/>
            <a:ext cx="80021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4800" b="1" dirty="0"/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4D6E4-5B8F-4610-AE06-C6F833FCB354}"/>
              </a:ext>
            </a:extLst>
          </p:cNvPr>
          <p:cNvCxnSpPr/>
          <p:nvPr/>
        </p:nvCxnSpPr>
        <p:spPr>
          <a:xfrm flipV="1">
            <a:off x="1568450" y="4140896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EBC169-86C1-4BB0-A109-FE1EBD3FAAAA}"/>
              </a:ext>
            </a:extLst>
          </p:cNvPr>
          <p:cNvCxnSpPr/>
          <p:nvPr/>
        </p:nvCxnSpPr>
        <p:spPr>
          <a:xfrm flipV="1">
            <a:off x="2797810" y="4140896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3DDE80-2D72-451A-B7EF-63E05CDE02C0}"/>
              </a:ext>
            </a:extLst>
          </p:cNvPr>
          <p:cNvCxnSpPr/>
          <p:nvPr/>
        </p:nvCxnSpPr>
        <p:spPr>
          <a:xfrm flipV="1">
            <a:off x="4027170" y="4118035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74FFFB-54B4-42D0-A7F7-2E6FE1451886}"/>
              </a:ext>
            </a:extLst>
          </p:cNvPr>
          <p:cNvCxnSpPr/>
          <p:nvPr/>
        </p:nvCxnSpPr>
        <p:spPr>
          <a:xfrm flipV="1">
            <a:off x="5256530" y="4118035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9B2896-823C-45B9-8316-E277B4E2B8BA}"/>
                  </a:ext>
                </a:extLst>
              </p:cNvPr>
              <p:cNvSpPr txBox="1"/>
              <p:nvPr/>
            </p:nvSpPr>
            <p:spPr>
              <a:xfrm>
                <a:off x="1547197" y="5067567"/>
                <a:ext cx="672428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9B2896-823C-45B9-8316-E277B4E2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97" y="5067567"/>
                <a:ext cx="672428" cy="477888"/>
              </a:xfrm>
              <a:prstGeom prst="rect">
                <a:avLst/>
              </a:prstGeom>
              <a:blipFill>
                <a:blip r:embed="rId3"/>
                <a:stretch>
                  <a:fillRect b="-101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B03EC8-BCCB-4137-928C-C64DDB59C7BF}"/>
                  </a:ext>
                </a:extLst>
              </p:cNvPr>
              <p:cNvSpPr txBox="1"/>
              <p:nvPr/>
            </p:nvSpPr>
            <p:spPr>
              <a:xfrm>
                <a:off x="2776556" y="5029282"/>
                <a:ext cx="672428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B03EC8-BCCB-4137-928C-C64DDB59C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556" y="5029282"/>
                <a:ext cx="672428" cy="477888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0964EB-DA5E-4135-93EA-FAD1D14FD5E8}"/>
                  </a:ext>
                </a:extLst>
              </p:cNvPr>
              <p:cNvSpPr txBox="1"/>
              <p:nvPr/>
            </p:nvSpPr>
            <p:spPr>
              <a:xfrm>
                <a:off x="4604553" y="5013852"/>
                <a:ext cx="672428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0964EB-DA5E-4135-93EA-FAD1D14FD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553" y="5013852"/>
                <a:ext cx="672428" cy="477888"/>
              </a:xfrm>
              <a:prstGeom prst="rect">
                <a:avLst/>
              </a:prstGeom>
              <a:blipFill>
                <a:blip r:embed="rId5"/>
                <a:stretch>
                  <a:fillRect b="-101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2325B6-0533-423C-86CC-A0097C61BEE1}"/>
                  </a:ext>
                </a:extLst>
              </p:cNvPr>
              <p:cNvSpPr txBox="1"/>
              <p:nvPr/>
            </p:nvSpPr>
            <p:spPr>
              <a:xfrm>
                <a:off x="5874492" y="4997903"/>
                <a:ext cx="672428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2325B6-0533-423C-86CC-A0097C61B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492" y="4997903"/>
                <a:ext cx="672428" cy="477888"/>
              </a:xfrm>
              <a:prstGeom prst="rect">
                <a:avLst/>
              </a:prstGeom>
              <a:blipFill>
                <a:blip r:embed="rId6"/>
                <a:stretch>
                  <a:fillRect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45CE71B-42E6-4CFD-BA44-FB8BD93181AC}"/>
              </a:ext>
            </a:extLst>
          </p:cNvPr>
          <p:cNvSpPr txBox="1"/>
          <p:nvPr/>
        </p:nvSpPr>
        <p:spPr>
          <a:xfrm>
            <a:off x="5685671" y="3863618"/>
            <a:ext cx="80021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4800" b="1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BF8AF9-BB90-4DBB-85A3-6E7CC1F0C48D}"/>
                  </a:ext>
                </a:extLst>
              </p:cNvPr>
              <p:cNvSpPr txBox="1"/>
              <p:nvPr/>
            </p:nvSpPr>
            <p:spPr>
              <a:xfrm>
                <a:off x="1547197" y="3970983"/>
                <a:ext cx="679545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BF8AF9-BB90-4DBB-85A3-6E7CC1F0C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97" y="3970983"/>
                <a:ext cx="679545" cy="477888"/>
              </a:xfrm>
              <a:prstGeom prst="rect">
                <a:avLst/>
              </a:prstGeom>
              <a:blipFill>
                <a:blip r:embed="rId7"/>
                <a:stretch>
                  <a:fillRect b="-101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6EEE4C-0C89-47D3-BE55-C616C83E2224}"/>
                  </a:ext>
                </a:extLst>
              </p:cNvPr>
              <p:cNvSpPr txBox="1"/>
              <p:nvPr/>
            </p:nvSpPr>
            <p:spPr>
              <a:xfrm>
                <a:off x="2776556" y="3932698"/>
                <a:ext cx="679545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6EEE4C-0C89-47D3-BE55-C616C83E2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556" y="3932698"/>
                <a:ext cx="679545" cy="477888"/>
              </a:xfrm>
              <a:prstGeom prst="rect">
                <a:avLst/>
              </a:prstGeom>
              <a:blipFill>
                <a:blip r:embed="rId8"/>
                <a:stretch>
                  <a:fillRect b="-101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2FDDAA-FA5D-4A4B-8359-C83316B5A2FF}"/>
                  </a:ext>
                </a:extLst>
              </p:cNvPr>
              <p:cNvSpPr txBox="1"/>
              <p:nvPr/>
            </p:nvSpPr>
            <p:spPr>
              <a:xfrm>
                <a:off x="4015273" y="3917268"/>
                <a:ext cx="679545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2FDDAA-FA5D-4A4B-8359-C83316B5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273" y="3917268"/>
                <a:ext cx="679545" cy="477888"/>
              </a:xfrm>
              <a:prstGeom prst="rect">
                <a:avLst/>
              </a:prstGeom>
              <a:blipFill>
                <a:blip r:embed="rId9"/>
                <a:stretch>
                  <a:fillRect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BF72CB-CAC7-4315-A2AB-8EDDE675F3CA}"/>
                  </a:ext>
                </a:extLst>
              </p:cNvPr>
              <p:cNvSpPr txBox="1"/>
              <p:nvPr/>
            </p:nvSpPr>
            <p:spPr>
              <a:xfrm>
                <a:off x="5264892" y="3901319"/>
                <a:ext cx="679545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BF72CB-CAC7-4315-A2AB-8EDDE675F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892" y="3901319"/>
                <a:ext cx="679545" cy="477888"/>
              </a:xfrm>
              <a:prstGeom prst="rect">
                <a:avLst/>
              </a:prstGeom>
              <a:blipFill>
                <a:blip r:embed="rId10"/>
                <a:stretch>
                  <a:fillRect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8E5F8BF-BF3B-4A85-B328-0803CFCA2788}"/>
                  </a:ext>
                </a:extLst>
              </p14:cNvPr>
              <p14:cNvContentPartPr/>
              <p14:nvPr/>
            </p14:nvContentPartPr>
            <p14:xfrm>
              <a:off x="899280" y="2526120"/>
              <a:ext cx="10615680" cy="3252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8E5F8BF-BF3B-4A85-B328-0803CFCA27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9920" y="2516760"/>
                <a:ext cx="10634400" cy="32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372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Periodic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41D5-44C7-4D54-8F75-0FE2899B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824"/>
            <a:ext cx="10972800" cy="1994503"/>
          </a:xfrm>
        </p:spPr>
        <p:txBody>
          <a:bodyPr>
            <a:normAutofit/>
          </a:bodyPr>
          <a:lstStyle/>
          <a:p>
            <a:r>
              <a:rPr lang="en-IN" dirty="0"/>
              <a:t>Each task/group of tasks executes/execute repeatedly with a particular period</a:t>
            </a:r>
          </a:p>
          <a:p>
            <a:r>
              <a:rPr lang="en-IN" dirty="0"/>
              <a:t>Allows static analysis techniques</a:t>
            </a:r>
          </a:p>
          <a:p>
            <a:r>
              <a:rPr lang="en-IN" dirty="0"/>
              <a:t>Widely used in real-time systems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154773-FD12-4997-8DF3-AA9203525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17" y="3738338"/>
            <a:ext cx="8254365" cy="216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6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Aperiodic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41D5-44C7-4D54-8F75-0FE2899B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825"/>
            <a:ext cx="10972800" cy="1471838"/>
          </a:xfrm>
        </p:spPr>
        <p:txBody>
          <a:bodyPr>
            <a:normAutofit/>
          </a:bodyPr>
          <a:lstStyle/>
          <a:p>
            <a:r>
              <a:rPr lang="en-IN" dirty="0"/>
              <a:t>Activated by events</a:t>
            </a:r>
          </a:p>
          <a:p>
            <a:r>
              <a:rPr lang="en-IN" dirty="0"/>
              <a:t>Workload is dynamic (cannot be predicted)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25BA5A-DE01-4826-A1CE-BC7A11F31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88" y="3429000"/>
            <a:ext cx="10147623" cy="14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5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Sporadic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41D5-44C7-4D54-8F75-0FE2899B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825"/>
            <a:ext cx="10972800" cy="1471838"/>
          </a:xfrm>
        </p:spPr>
        <p:txBody>
          <a:bodyPr>
            <a:normAutofit/>
          </a:bodyPr>
          <a:lstStyle/>
          <a:p>
            <a:r>
              <a:rPr lang="en-IN" dirty="0"/>
              <a:t>Task whose next activation time is lower bounded by a value called </a:t>
            </a:r>
            <a:r>
              <a:rPr lang="en-IN" i="1" dirty="0">
                <a:solidFill>
                  <a:srgbClr val="FF0000"/>
                </a:solidFill>
              </a:rPr>
              <a:t>minimum inter arrival time </a:t>
            </a:r>
            <a:r>
              <a:rPr lang="en-IN" dirty="0"/>
              <a:t>(also called period)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EDFEC-A746-47AA-AF8D-AFF5F2A0E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74" y="3215675"/>
            <a:ext cx="9115071" cy="20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5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4ADCF-20C1-41D9-A1CC-5C5420E4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56" y="3025336"/>
            <a:ext cx="10472928" cy="175260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1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Recap - Digital Controller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41D5-44C7-4D54-8F75-0FE2899B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825"/>
            <a:ext cx="5842000" cy="4676775"/>
          </a:xfrm>
        </p:spPr>
        <p:txBody>
          <a:bodyPr/>
          <a:lstStyle/>
          <a:p>
            <a:r>
              <a:rPr lang="en-IN" dirty="0"/>
              <a:t>Reference input, Sensor measurements are typically </a:t>
            </a:r>
            <a:r>
              <a:rPr lang="en-IN" dirty="0" err="1"/>
              <a:t>analog</a:t>
            </a:r>
            <a:endParaRPr lang="en-IN" dirty="0"/>
          </a:p>
          <a:p>
            <a:r>
              <a:rPr lang="en-IN" dirty="0"/>
              <a:t>Controller performs A/D conversion, applies a control law and performs computation and D/A conversion of the control output</a:t>
            </a:r>
          </a:p>
          <a:p>
            <a:r>
              <a:rPr lang="en-IN" dirty="0"/>
              <a:t>The </a:t>
            </a:r>
            <a:r>
              <a:rPr lang="en-IN" dirty="0" err="1"/>
              <a:t>analog</a:t>
            </a:r>
            <a:r>
              <a:rPr lang="en-IN" dirty="0"/>
              <a:t> control output controls the actuator, which in turn changes the state of the plant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DA8857-52BD-44E9-9401-CFDBB4C91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0" y="1924819"/>
            <a:ext cx="4899311" cy="25151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604BF5-198B-422B-9EA9-DC7B1DE67393}"/>
              </a:ext>
            </a:extLst>
          </p:cNvPr>
          <p:cNvSpPr/>
          <p:nvPr/>
        </p:nvSpPr>
        <p:spPr>
          <a:xfrm>
            <a:off x="6654800" y="1686560"/>
            <a:ext cx="5344160" cy="29464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DEB145B-0ACE-4323-8AE4-BEC10C17E24D}"/>
              </a:ext>
            </a:extLst>
          </p:cNvPr>
          <p:cNvSpPr/>
          <p:nvPr/>
        </p:nvSpPr>
        <p:spPr>
          <a:xfrm rot="10800000">
            <a:off x="8859520" y="5080000"/>
            <a:ext cx="2032000" cy="944880"/>
          </a:xfrm>
          <a:prstGeom prst="wedgeRoundRectCallout">
            <a:avLst>
              <a:gd name="adj1" fmla="val -34266"/>
              <a:gd name="adj2" fmla="val 215761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5087B-EAB0-40A0-85AE-F979F18014B0}"/>
              </a:ext>
            </a:extLst>
          </p:cNvPr>
          <p:cNvSpPr txBox="1"/>
          <p:nvPr/>
        </p:nvSpPr>
        <p:spPr>
          <a:xfrm>
            <a:off x="8985340" y="5241440"/>
            <a:ext cx="178035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Periodic Digital</a:t>
            </a:r>
          </a:p>
          <a:p>
            <a:pPr algn="ctr"/>
            <a:r>
              <a:rPr lang="en-IN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6180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What will we learn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41D5-44C7-4D54-8F75-0FE2899B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825"/>
            <a:ext cx="10972800" cy="208597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What </a:t>
            </a:r>
            <a:r>
              <a:rPr lang="en-IN" dirty="0">
                <a:solidFill>
                  <a:srgbClr val="C00000"/>
                </a:solidFill>
              </a:rPr>
              <a:t>influences</a:t>
            </a:r>
            <a:r>
              <a:rPr lang="en-IN" dirty="0"/>
              <a:t> the </a:t>
            </a:r>
            <a:r>
              <a:rPr lang="en-IN" dirty="0">
                <a:solidFill>
                  <a:srgbClr val="C00000"/>
                </a:solidFill>
              </a:rPr>
              <a:t>response time</a:t>
            </a:r>
            <a:r>
              <a:rPr lang="en-IN" dirty="0"/>
              <a:t> of a system (or its tasks)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IN" dirty="0"/>
              <a:t>How can we </a:t>
            </a:r>
            <a:r>
              <a:rPr lang="en-IN" dirty="0">
                <a:solidFill>
                  <a:srgbClr val="C00000"/>
                </a:solidFill>
              </a:rPr>
              <a:t>evaluate or </a:t>
            </a:r>
            <a:r>
              <a:rPr lang="en-IN" dirty="0" err="1">
                <a:solidFill>
                  <a:srgbClr val="C00000"/>
                </a:solidFill>
              </a:rPr>
              <a:t>analyze</a:t>
            </a:r>
            <a:r>
              <a:rPr lang="en-IN" dirty="0"/>
              <a:t> the </a:t>
            </a:r>
            <a:r>
              <a:rPr lang="en-IN" dirty="0">
                <a:solidFill>
                  <a:srgbClr val="C00000"/>
                </a:solidFill>
              </a:rPr>
              <a:t>response time</a:t>
            </a:r>
            <a:r>
              <a:rPr lang="en-IN" dirty="0"/>
              <a:t>?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IN" dirty="0"/>
              <a:t>How can we </a:t>
            </a:r>
            <a:r>
              <a:rPr lang="en-IN" dirty="0">
                <a:solidFill>
                  <a:srgbClr val="C00000"/>
                </a:solidFill>
              </a:rPr>
              <a:t>design</a:t>
            </a:r>
            <a:r>
              <a:rPr lang="en-IN" dirty="0"/>
              <a:t> a time-predictable system?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4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Motivation – Why </a:t>
            </a:r>
            <a:r>
              <a:rPr lang="en-IN" sz="3600" dirty="0" err="1"/>
              <a:t>modeling</a:t>
            </a:r>
            <a:r>
              <a:rPr lang="en-IN" sz="3600" dirty="0"/>
              <a:t> is important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598B626-B54F-4C11-9714-E4D5DE4A6921}"/>
              </a:ext>
            </a:extLst>
          </p:cNvPr>
          <p:cNvGrpSpPr/>
          <p:nvPr/>
        </p:nvGrpSpPr>
        <p:grpSpPr>
          <a:xfrm>
            <a:off x="3251200" y="2672715"/>
            <a:ext cx="6482080" cy="3016885"/>
            <a:chOff x="2225040" y="2510155"/>
            <a:chExt cx="6482080" cy="3016885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6E6E3D1-AC03-4CF5-8390-49F8FF553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353" y="2723669"/>
              <a:ext cx="6268168" cy="26835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2A24E8-630C-471A-83F7-E515B1714102}"/>
                </a:ext>
              </a:extLst>
            </p:cNvPr>
            <p:cNvSpPr/>
            <p:nvPr/>
          </p:nvSpPr>
          <p:spPr>
            <a:xfrm>
              <a:off x="2225040" y="2510155"/>
              <a:ext cx="6482080" cy="3016885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7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Left Brace 9">
            <a:extLst>
              <a:ext uri="{FF2B5EF4-FFF2-40B4-BE49-F238E27FC236}">
                <a16:creationId xmlns:a16="http://schemas.microsoft.com/office/drawing/2014/main" id="{B65F22E5-C541-4AA2-B87D-5A04BE9C1CE0}"/>
              </a:ext>
            </a:extLst>
          </p:cNvPr>
          <p:cNvSpPr/>
          <p:nvPr/>
        </p:nvSpPr>
        <p:spPr>
          <a:xfrm>
            <a:off x="2865121" y="3256280"/>
            <a:ext cx="498392" cy="1661160"/>
          </a:xfrm>
          <a:prstGeom prst="leftBrac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049E61F-5523-45E6-BB1B-A73B764E0D81}"/>
              </a:ext>
            </a:extLst>
          </p:cNvPr>
          <p:cNvSpPr/>
          <p:nvPr/>
        </p:nvSpPr>
        <p:spPr>
          <a:xfrm>
            <a:off x="1414062" y="3616960"/>
            <a:ext cx="1252855" cy="82804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Multiple Sensors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9FC4AB-5BB7-4365-8EA5-9CF430928B36}"/>
              </a:ext>
            </a:extLst>
          </p:cNvPr>
          <p:cNvGrpSpPr/>
          <p:nvPr/>
        </p:nvGrpSpPr>
        <p:grpSpPr>
          <a:xfrm>
            <a:off x="8318998" y="5552010"/>
            <a:ext cx="1159602" cy="847091"/>
            <a:chOff x="5623558" y="5292724"/>
            <a:chExt cx="1159602" cy="847091"/>
          </a:xfrm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0295CD1D-DDFD-4A87-B015-E8B9D4403B17}"/>
                </a:ext>
              </a:extLst>
            </p:cNvPr>
            <p:cNvSpPr/>
            <p:nvPr/>
          </p:nvSpPr>
          <p:spPr>
            <a:xfrm rot="10800000">
              <a:off x="5623558" y="5292724"/>
              <a:ext cx="1159602" cy="847091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12EC46-DF41-4A2E-AB21-F08CA8446483}"/>
                </a:ext>
              </a:extLst>
            </p:cNvPr>
            <p:cNvSpPr txBox="1"/>
            <p:nvPr/>
          </p:nvSpPr>
          <p:spPr>
            <a:xfrm>
              <a:off x="5690957" y="5407230"/>
              <a:ext cx="10695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Multiple</a:t>
              </a:r>
            </a:p>
            <a:p>
              <a:pPr algn="ctr"/>
              <a:r>
                <a:rPr lang="en-IN" dirty="0">
                  <a:solidFill>
                    <a:schemeClr val="bg1"/>
                  </a:solidFill>
                </a:rPr>
                <a:t>Tasks</a:t>
              </a:r>
            </a:p>
          </p:txBody>
        </p:sp>
      </p:grp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88C98568-1165-46E1-95B3-0FA024B04229}"/>
              </a:ext>
            </a:extLst>
          </p:cNvPr>
          <p:cNvSpPr/>
          <p:nvPr/>
        </p:nvSpPr>
        <p:spPr>
          <a:xfrm>
            <a:off x="7244080" y="1853136"/>
            <a:ext cx="1808480" cy="819579"/>
          </a:xfrm>
          <a:prstGeom prst="wedgeRoundRectCallout">
            <a:avLst>
              <a:gd name="adj1" fmla="val -81826"/>
              <a:gd name="adj2" fmla="val 1559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Various periods of activation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DFA2858C-CF61-4719-9998-729717295AE8}"/>
              </a:ext>
            </a:extLst>
          </p:cNvPr>
          <p:cNvSpPr/>
          <p:nvPr/>
        </p:nvSpPr>
        <p:spPr>
          <a:xfrm>
            <a:off x="3820160" y="1853136"/>
            <a:ext cx="1513840" cy="819579"/>
          </a:xfrm>
          <a:prstGeom prst="wedgeRoundRectCallout">
            <a:avLst>
              <a:gd name="adj1" fmla="val 75140"/>
              <a:gd name="adj2" fmla="val 15051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based activation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1150252-94F7-490C-9C22-F24AC27B0D7E}"/>
              </a:ext>
            </a:extLst>
          </p:cNvPr>
          <p:cNvSpPr/>
          <p:nvPr/>
        </p:nvSpPr>
        <p:spPr>
          <a:xfrm>
            <a:off x="9941560" y="3530600"/>
            <a:ext cx="1249680" cy="889000"/>
          </a:xfrm>
          <a:prstGeom prst="wedgeRoundRectCallout">
            <a:avLst>
              <a:gd name="adj1" fmla="val -276136"/>
              <a:gd name="adj2" fmla="val 2550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Shared data</a:t>
            </a:r>
          </a:p>
        </p:txBody>
      </p:sp>
    </p:spTree>
    <p:extLst>
      <p:ext uri="{BB962C8B-B14F-4D97-AF65-F5344CB8AC3E}">
        <p14:creationId xmlns:p14="http://schemas.microsoft.com/office/powerpoint/2010/main" val="49767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Preliminary Notions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41D5-44C7-4D54-8F75-0FE2899B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825"/>
            <a:ext cx="10972800" cy="4498975"/>
          </a:xfrm>
        </p:spPr>
        <p:txBody>
          <a:bodyPr>
            <a:normAutofit/>
          </a:bodyPr>
          <a:lstStyle/>
          <a:p>
            <a:r>
              <a:rPr lang="en-IN" dirty="0"/>
              <a:t>What is a Task?</a:t>
            </a:r>
          </a:p>
          <a:p>
            <a:pPr lvl="1"/>
            <a:r>
              <a:rPr lang="en-IN" dirty="0"/>
              <a:t>a piece of code that implements a system functionality</a:t>
            </a:r>
          </a:p>
          <a:p>
            <a:pPr lvl="1"/>
            <a:r>
              <a:rPr lang="en-IN" dirty="0"/>
              <a:t>can have multiple inputs and outputs</a:t>
            </a:r>
          </a:p>
          <a:p>
            <a:pPr lvl="1"/>
            <a:r>
              <a:rPr lang="en-IN" dirty="0"/>
              <a:t>can be activated by events (e.g., user command or an interrupt) or by time (e.g., by periodic timer interrupt)</a:t>
            </a:r>
          </a:p>
          <a:p>
            <a:endParaRPr lang="en-IN" dirty="0"/>
          </a:p>
          <a:p>
            <a:r>
              <a:rPr lang="en-IN" dirty="0"/>
              <a:t>Tasks can usually </a:t>
            </a:r>
            <a:r>
              <a:rPr lang="en-IN" dirty="0">
                <a:solidFill>
                  <a:srgbClr val="C00000"/>
                </a:solidFill>
              </a:rPr>
              <a:t>share data</a:t>
            </a:r>
            <a:r>
              <a:rPr lang="en-IN" dirty="0"/>
              <a:t>, </a:t>
            </a:r>
            <a:r>
              <a:rPr lang="en-IN" dirty="0">
                <a:solidFill>
                  <a:srgbClr val="C00000"/>
                </a:solidFill>
              </a:rPr>
              <a:t>communicate with each other</a:t>
            </a:r>
            <a:r>
              <a:rPr lang="en-IN" dirty="0"/>
              <a:t> and </a:t>
            </a:r>
            <a:r>
              <a:rPr lang="en-IN" dirty="0">
                <a:solidFill>
                  <a:srgbClr val="C00000"/>
                </a:solidFill>
              </a:rPr>
              <a:t>perform i/o operations</a:t>
            </a:r>
            <a:r>
              <a:rPr lang="en-IN" dirty="0"/>
              <a:t>.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B14C24F-D230-4D86-9E68-6C2CB8CBBD52}"/>
                  </a:ext>
                </a:extLst>
              </p14:cNvPr>
              <p14:cNvContentPartPr/>
              <p14:nvPr/>
            </p14:nvContentPartPr>
            <p14:xfrm>
              <a:off x="9070920" y="820440"/>
              <a:ext cx="2971440" cy="2282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B14C24F-D230-4D86-9E68-6C2CB8CBBD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61560" y="811080"/>
                <a:ext cx="2990160" cy="230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85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Preliminary Notions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41D5-44C7-4D54-8F75-0FE2899B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825"/>
            <a:ext cx="10972800" cy="973455"/>
          </a:xfrm>
        </p:spPr>
        <p:txBody>
          <a:bodyPr>
            <a:normAutofit/>
          </a:bodyPr>
          <a:lstStyle/>
          <a:p>
            <a:r>
              <a:rPr lang="en-IN" dirty="0"/>
              <a:t>Job</a:t>
            </a:r>
          </a:p>
          <a:p>
            <a:pPr lvl="1"/>
            <a:r>
              <a:rPr lang="en-IN" dirty="0"/>
              <a:t>An instance of a task that has arrived at the system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02FC8B-45C9-4933-BC01-40E4700CE7B7}"/>
              </a:ext>
            </a:extLst>
          </p:cNvPr>
          <p:cNvCxnSpPr/>
          <p:nvPr/>
        </p:nvCxnSpPr>
        <p:spPr>
          <a:xfrm>
            <a:off x="1473200" y="4084320"/>
            <a:ext cx="93472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6ABFE1-805F-4B66-B3BF-716EF0A78AA1}"/>
              </a:ext>
            </a:extLst>
          </p:cNvPr>
          <p:cNvCxnSpPr/>
          <p:nvPr/>
        </p:nvCxnSpPr>
        <p:spPr>
          <a:xfrm>
            <a:off x="1452880" y="5638800"/>
            <a:ext cx="93472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D4AB79-FF3E-48C2-B058-2EDA8DA2881D}"/>
              </a:ext>
            </a:extLst>
          </p:cNvPr>
          <p:cNvSpPr txBox="1"/>
          <p:nvPr/>
        </p:nvSpPr>
        <p:spPr>
          <a:xfrm>
            <a:off x="372703" y="5407967"/>
            <a:ext cx="103509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2400" dirty="0"/>
              <a:t>Task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8E8E3-2852-4CD3-996D-ABA38ACB9167}"/>
              </a:ext>
            </a:extLst>
          </p:cNvPr>
          <p:cNvSpPr txBox="1"/>
          <p:nvPr/>
        </p:nvSpPr>
        <p:spPr>
          <a:xfrm>
            <a:off x="417788" y="3853487"/>
            <a:ext cx="103509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2400" dirty="0"/>
              <a:t>Task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2162AB-B26E-4AA9-B871-8866D6764A14}"/>
              </a:ext>
            </a:extLst>
          </p:cNvPr>
          <p:cNvCxnSpPr/>
          <p:nvPr/>
        </p:nvCxnSpPr>
        <p:spPr>
          <a:xfrm flipV="1">
            <a:off x="1619250" y="3429000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876550-AAB8-4A23-8917-36A8473935DE}"/>
              </a:ext>
            </a:extLst>
          </p:cNvPr>
          <p:cNvCxnSpPr/>
          <p:nvPr/>
        </p:nvCxnSpPr>
        <p:spPr>
          <a:xfrm flipV="1">
            <a:off x="2848610" y="3429000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FD722B-CBF4-4A7E-9589-5CE295FC741C}"/>
              </a:ext>
            </a:extLst>
          </p:cNvPr>
          <p:cNvCxnSpPr/>
          <p:nvPr/>
        </p:nvCxnSpPr>
        <p:spPr>
          <a:xfrm flipV="1">
            <a:off x="4677410" y="3418840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05CE8B-DA6C-48B3-A05E-C7591A90DF3F}"/>
              </a:ext>
            </a:extLst>
          </p:cNvPr>
          <p:cNvCxnSpPr/>
          <p:nvPr/>
        </p:nvCxnSpPr>
        <p:spPr>
          <a:xfrm flipV="1">
            <a:off x="5906770" y="3418840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EB6A11-144E-4EA3-A08D-5A9242CB4E80}"/>
              </a:ext>
            </a:extLst>
          </p:cNvPr>
          <p:cNvSpPr txBox="1"/>
          <p:nvPr/>
        </p:nvSpPr>
        <p:spPr>
          <a:xfrm>
            <a:off x="6616241" y="3208022"/>
            <a:ext cx="80021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4800" b="1" dirty="0"/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4D6E4-5B8F-4610-AE06-C6F833FCB354}"/>
              </a:ext>
            </a:extLst>
          </p:cNvPr>
          <p:cNvCxnSpPr/>
          <p:nvPr/>
        </p:nvCxnSpPr>
        <p:spPr>
          <a:xfrm flipV="1">
            <a:off x="1619250" y="4983480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EBC169-86C1-4BB0-A109-FE1EBD3FAAAA}"/>
              </a:ext>
            </a:extLst>
          </p:cNvPr>
          <p:cNvCxnSpPr/>
          <p:nvPr/>
        </p:nvCxnSpPr>
        <p:spPr>
          <a:xfrm flipV="1">
            <a:off x="2848610" y="4983480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3DDE80-2D72-451A-B7EF-63E05CDE02C0}"/>
              </a:ext>
            </a:extLst>
          </p:cNvPr>
          <p:cNvCxnSpPr/>
          <p:nvPr/>
        </p:nvCxnSpPr>
        <p:spPr>
          <a:xfrm flipV="1">
            <a:off x="4077970" y="4960619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74FFFB-54B4-42D0-A7F7-2E6FE1451886}"/>
              </a:ext>
            </a:extLst>
          </p:cNvPr>
          <p:cNvCxnSpPr/>
          <p:nvPr/>
        </p:nvCxnSpPr>
        <p:spPr>
          <a:xfrm flipV="1">
            <a:off x="5307330" y="4960619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9B2896-823C-45B9-8316-E277B4E2B8BA}"/>
                  </a:ext>
                </a:extLst>
              </p:cNvPr>
              <p:cNvSpPr txBox="1"/>
              <p:nvPr/>
            </p:nvSpPr>
            <p:spPr>
              <a:xfrm>
                <a:off x="1597997" y="3279407"/>
                <a:ext cx="672428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9B2896-823C-45B9-8316-E277B4E2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997" y="3279407"/>
                <a:ext cx="672428" cy="477888"/>
              </a:xfrm>
              <a:prstGeom prst="rect">
                <a:avLst/>
              </a:prstGeom>
              <a:blipFill>
                <a:blip r:embed="rId3"/>
                <a:stretch>
                  <a:fillRect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B03EC8-BCCB-4137-928C-C64DDB59C7BF}"/>
                  </a:ext>
                </a:extLst>
              </p:cNvPr>
              <p:cNvSpPr txBox="1"/>
              <p:nvPr/>
            </p:nvSpPr>
            <p:spPr>
              <a:xfrm>
                <a:off x="2827356" y="3241122"/>
                <a:ext cx="672428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B03EC8-BCCB-4137-928C-C64DDB59C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56" y="3241122"/>
                <a:ext cx="672428" cy="477888"/>
              </a:xfrm>
              <a:prstGeom prst="rect">
                <a:avLst/>
              </a:prstGeom>
              <a:blipFill>
                <a:blip r:embed="rId4"/>
                <a:stretch>
                  <a:fillRect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0964EB-DA5E-4135-93EA-FAD1D14FD5E8}"/>
                  </a:ext>
                </a:extLst>
              </p:cNvPr>
              <p:cNvSpPr txBox="1"/>
              <p:nvPr/>
            </p:nvSpPr>
            <p:spPr>
              <a:xfrm>
                <a:off x="4655353" y="3225692"/>
                <a:ext cx="672428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0964EB-DA5E-4135-93EA-FAD1D14FD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353" y="3225692"/>
                <a:ext cx="672428" cy="477888"/>
              </a:xfrm>
              <a:prstGeom prst="rect">
                <a:avLst/>
              </a:prstGeom>
              <a:blipFill>
                <a:blip r:embed="rId5"/>
                <a:stretch>
                  <a:fillRect b="-101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2325B6-0533-423C-86CC-A0097C61BEE1}"/>
                  </a:ext>
                </a:extLst>
              </p:cNvPr>
              <p:cNvSpPr txBox="1"/>
              <p:nvPr/>
            </p:nvSpPr>
            <p:spPr>
              <a:xfrm>
                <a:off x="5925292" y="3209743"/>
                <a:ext cx="672428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2325B6-0533-423C-86CC-A0097C61B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92" y="3209743"/>
                <a:ext cx="672428" cy="477888"/>
              </a:xfrm>
              <a:prstGeom prst="rect">
                <a:avLst/>
              </a:prstGeom>
              <a:blipFill>
                <a:blip r:embed="rId6"/>
                <a:stretch>
                  <a:fillRect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45CE71B-42E6-4CFD-BA44-FB8BD93181AC}"/>
              </a:ext>
            </a:extLst>
          </p:cNvPr>
          <p:cNvSpPr txBox="1"/>
          <p:nvPr/>
        </p:nvSpPr>
        <p:spPr>
          <a:xfrm>
            <a:off x="5736471" y="4706202"/>
            <a:ext cx="80021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4800" b="1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BF8AF9-BB90-4DBB-85A3-6E7CC1F0C48D}"/>
                  </a:ext>
                </a:extLst>
              </p:cNvPr>
              <p:cNvSpPr txBox="1"/>
              <p:nvPr/>
            </p:nvSpPr>
            <p:spPr>
              <a:xfrm>
                <a:off x="1597997" y="4813567"/>
                <a:ext cx="679545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BF8AF9-BB90-4DBB-85A3-6E7CC1F0C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997" y="4813567"/>
                <a:ext cx="679545" cy="477888"/>
              </a:xfrm>
              <a:prstGeom prst="rect">
                <a:avLst/>
              </a:prstGeom>
              <a:blipFill>
                <a:blip r:embed="rId7"/>
                <a:stretch>
                  <a:fillRect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6EEE4C-0C89-47D3-BE55-C616C83E2224}"/>
                  </a:ext>
                </a:extLst>
              </p:cNvPr>
              <p:cNvSpPr txBox="1"/>
              <p:nvPr/>
            </p:nvSpPr>
            <p:spPr>
              <a:xfrm>
                <a:off x="2827356" y="4775282"/>
                <a:ext cx="679545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6EEE4C-0C89-47D3-BE55-C616C83E2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56" y="4775282"/>
                <a:ext cx="679545" cy="477888"/>
              </a:xfrm>
              <a:prstGeom prst="rect">
                <a:avLst/>
              </a:prstGeom>
              <a:blipFill>
                <a:blip r:embed="rId8"/>
                <a:stretch>
                  <a:fillRect b="-101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2FDDAA-FA5D-4A4B-8359-C83316B5A2FF}"/>
                  </a:ext>
                </a:extLst>
              </p:cNvPr>
              <p:cNvSpPr txBox="1"/>
              <p:nvPr/>
            </p:nvSpPr>
            <p:spPr>
              <a:xfrm>
                <a:off x="4066073" y="4759852"/>
                <a:ext cx="679545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2FDDAA-FA5D-4A4B-8359-C83316B5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73" y="4759852"/>
                <a:ext cx="679545" cy="477888"/>
              </a:xfrm>
              <a:prstGeom prst="rect">
                <a:avLst/>
              </a:prstGeom>
              <a:blipFill>
                <a:blip r:embed="rId9"/>
                <a:stretch>
                  <a:fillRect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BF72CB-CAC7-4315-A2AB-8EDDE675F3CA}"/>
                  </a:ext>
                </a:extLst>
              </p:cNvPr>
              <p:cNvSpPr txBox="1"/>
              <p:nvPr/>
            </p:nvSpPr>
            <p:spPr>
              <a:xfrm>
                <a:off x="5315692" y="4743903"/>
                <a:ext cx="679545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BF72CB-CAC7-4315-A2AB-8EDDE675F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92" y="4743903"/>
                <a:ext cx="679545" cy="477888"/>
              </a:xfrm>
              <a:prstGeom prst="rect">
                <a:avLst/>
              </a:prstGeom>
              <a:blipFill>
                <a:blip r:embed="rId10"/>
                <a:stretch>
                  <a:fillRect b="-101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2858BAD-5D52-4576-AB9F-3AFDB6538374}"/>
                  </a:ext>
                </a:extLst>
              </p14:cNvPr>
              <p14:cNvContentPartPr/>
              <p14:nvPr/>
            </p14:nvContentPartPr>
            <p14:xfrm>
              <a:off x="8985960" y="760680"/>
              <a:ext cx="3048120" cy="3569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2858BAD-5D52-4576-AB9F-3AFDB653837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76600" y="751320"/>
                <a:ext cx="3066840" cy="35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409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Preliminary Notions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441D5-44C7-4D54-8F75-0FE2899B6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7825"/>
                <a:ext cx="10972800" cy="2841611"/>
              </a:xfr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r>
                  <a:rPr lang="en-IN" dirty="0"/>
                  <a:t>Execution Time –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Time required on the processor for running a task to completion</a:t>
                </a:r>
              </a:p>
              <a:p>
                <a:r>
                  <a:rPr lang="en-IN" dirty="0"/>
                  <a:t>Actual execution times may vary for each instance of task execution</a:t>
                </a:r>
              </a:p>
              <a:p>
                <a:r>
                  <a:rPr lang="en-IN" dirty="0"/>
                  <a:t>Typically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is taken as either </a:t>
                </a:r>
                <a:r>
                  <a:rPr lang="en-IN" b="1" dirty="0"/>
                  <a:t>worst-case execution time</a:t>
                </a:r>
                <a:r>
                  <a:rPr lang="en-IN" dirty="0"/>
                  <a:t> (for hard real-time systems) or </a:t>
                </a:r>
                <a:r>
                  <a:rPr lang="en-IN" b="1" dirty="0"/>
                  <a:t>average case execution time</a:t>
                </a:r>
                <a:r>
                  <a:rPr lang="en-IN" dirty="0"/>
                  <a:t> (for soft real-time systems)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441D5-44C7-4D54-8F75-0FE2899B6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7825"/>
                <a:ext cx="10972800" cy="2841611"/>
              </a:xfrm>
              <a:blipFill>
                <a:blip r:embed="rId2"/>
                <a:stretch>
                  <a:fillRect l="-666" t="-19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02FC8B-45C9-4933-BC01-40E4700CE7B7}"/>
              </a:ext>
            </a:extLst>
          </p:cNvPr>
          <p:cNvCxnSpPr/>
          <p:nvPr/>
        </p:nvCxnSpPr>
        <p:spPr>
          <a:xfrm>
            <a:off x="1473200" y="5750560"/>
            <a:ext cx="93472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78E8E3-2852-4CD3-996D-ABA38ACB9167}"/>
              </a:ext>
            </a:extLst>
          </p:cNvPr>
          <p:cNvSpPr txBox="1"/>
          <p:nvPr/>
        </p:nvSpPr>
        <p:spPr>
          <a:xfrm>
            <a:off x="417788" y="5519727"/>
            <a:ext cx="103509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2400" dirty="0"/>
              <a:t>Task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2162AB-B26E-4AA9-B871-8866D6764A14}"/>
              </a:ext>
            </a:extLst>
          </p:cNvPr>
          <p:cNvCxnSpPr/>
          <p:nvPr/>
        </p:nvCxnSpPr>
        <p:spPr>
          <a:xfrm flipV="1">
            <a:off x="1619250" y="5095240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876550-AAB8-4A23-8917-36A8473935DE}"/>
              </a:ext>
            </a:extLst>
          </p:cNvPr>
          <p:cNvCxnSpPr/>
          <p:nvPr/>
        </p:nvCxnSpPr>
        <p:spPr>
          <a:xfrm flipV="1">
            <a:off x="2848610" y="5095240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FD722B-CBF4-4A7E-9589-5CE295FC741C}"/>
              </a:ext>
            </a:extLst>
          </p:cNvPr>
          <p:cNvCxnSpPr/>
          <p:nvPr/>
        </p:nvCxnSpPr>
        <p:spPr>
          <a:xfrm flipV="1">
            <a:off x="4677410" y="5085080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05CE8B-DA6C-48B3-A05E-C7591A90DF3F}"/>
              </a:ext>
            </a:extLst>
          </p:cNvPr>
          <p:cNvCxnSpPr/>
          <p:nvPr/>
        </p:nvCxnSpPr>
        <p:spPr>
          <a:xfrm flipV="1">
            <a:off x="5906770" y="5085080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EB6A11-144E-4EA3-A08D-5A9242CB4E80}"/>
              </a:ext>
            </a:extLst>
          </p:cNvPr>
          <p:cNvSpPr txBox="1"/>
          <p:nvPr/>
        </p:nvSpPr>
        <p:spPr>
          <a:xfrm>
            <a:off x="6616241" y="4874262"/>
            <a:ext cx="80021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4800" b="1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9B2896-823C-45B9-8316-E277B4E2B8BA}"/>
                  </a:ext>
                </a:extLst>
              </p:cNvPr>
              <p:cNvSpPr txBox="1"/>
              <p:nvPr/>
            </p:nvSpPr>
            <p:spPr>
              <a:xfrm>
                <a:off x="1597997" y="4945647"/>
                <a:ext cx="672428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9B2896-823C-45B9-8316-E277B4E2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997" y="4945647"/>
                <a:ext cx="672428" cy="477888"/>
              </a:xfrm>
              <a:prstGeom prst="rect">
                <a:avLst/>
              </a:prstGeom>
              <a:blipFill>
                <a:blip r:embed="rId4"/>
                <a:stretch>
                  <a:fillRect b="-101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B03EC8-BCCB-4137-928C-C64DDB59C7BF}"/>
                  </a:ext>
                </a:extLst>
              </p:cNvPr>
              <p:cNvSpPr txBox="1"/>
              <p:nvPr/>
            </p:nvSpPr>
            <p:spPr>
              <a:xfrm>
                <a:off x="2827356" y="4907362"/>
                <a:ext cx="672428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B03EC8-BCCB-4137-928C-C64DDB59C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56" y="4907362"/>
                <a:ext cx="672428" cy="477888"/>
              </a:xfrm>
              <a:prstGeom prst="rect">
                <a:avLst/>
              </a:prstGeom>
              <a:blipFill>
                <a:blip r:embed="rId5"/>
                <a:stretch>
                  <a:fillRect b="-1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0964EB-DA5E-4135-93EA-FAD1D14FD5E8}"/>
                  </a:ext>
                </a:extLst>
              </p:cNvPr>
              <p:cNvSpPr txBox="1"/>
              <p:nvPr/>
            </p:nvSpPr>
            <p:spPr>
              <a:xfrm>
                <a:off x="4655353" y="4891932"/>
                <a:ext cx="672428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0964EB-DA5E-4135-93EA-FAD1D14FD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353" y="4891932"/>
                <a:ext cx="672428" cy="477888"/>
              </a:xfrm>
              <a:prstGeom prst="rect">
                <a:avLst/>
              </a:prstGeom>
              <a:blipFill>
                <a:blip r:embed="rId6"/>
                <a:stretch>
                  <a:fillRect b="-101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2325B6-0533-423C-86CC-A0097C61BEE1}"/>
                  </a:ext>
                </a:extLst>
              </p:cNvPr>
              <p:cNvSpPr txBox="1"/>
              <p:nvPr/>
            </p:nvSpPr>
            <p:spPr>
              <a:xfrm>
                <a:off x="5925292" y="4875983"/>
                <a:ext cx="672428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2325B6-0533-423C-86CC-A0097C61B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92" y="4875983"/>
                <a:ext cx="672428" cy="477888"/>
              </a:xfrm>
              <a:prstGeom prst="rect">
                <a:avLst/>
              </a:prstGeom>
              <a:blipFill>
                <a:blip r:embed="rId7"/>
                <a:stretch>
                  <a:fillRect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A182166-2BD6-43CE-A50B-6F70F1112564}"/>
              </a:ext>
            </a:extLst>
          </p:cNvPr>
          <p:cNvSpPr/>
          <p:nvPr/>
        </p:nvSpPr>
        <p:spPr>
          <a:xfrm>
            <a:off x="1619250" y="5423535"/>
            <a:ext cx="669677" cy="3168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B9B34C-09FD-4577-BB67-FD0AFE8DB1CD}"/>
              </a:ext>
            </a:extLst>
          </p:cNvPr>
          <p:cNvSpPr/>
          <p:nvPr/>
        </p:nvSpPr>
        <p:spPr>
          <a:xfrm>
            <a:off x="3281680" y="5423536"/>
            <a:ext cx="579115" cy="3270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ACCC00-EE0C-45DA-84B7-822EC91A876D}"/>
              </a:ext>
            </a:extLst>
          </p:cNvPr>
          <p:cNvSpPr/>
          <p:nvPr/>
        </p:nvSpPr>
        <p:spPr>
          <a:xfrm>
            <a:off x="5212080" y="5433687"/>
            <a:ext cx="416537" cy="3270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357CCB2-FC6B-42F0-9A80-9BAC33650D8C}"/>
                  </a:ext>
                </a:extLst>
              </p14:cNvPr>
              <p14:cNvContentPartPr/>
              <p14:nvPr/>
            </p14:nvContentPartPr>
            <p14:xfrm>
              <a:off x="2854800" y="650520"/>
              <a:ext cx="8839800" cy="5476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357CCB2-FC6B-42F0-9A80-9BAC33650D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45440" y="641160"/>
                <a:ext cx="8858520" cy="54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28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Preliminary Notions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441D5-44C7-4D54-8F75-0FE2899B6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7825"/>
                <a:ext cx="10972800" cy="2253231"/>
              </a:xfr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r>
                  <a:rPr lang="en-IN" dirty="0"/>
                  <a:t>Deadline –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Instant of time before which the task execution must finish</a:t>
                </a:r>
              </a:p>
              <a:p>
                <a:r>
                  <a:rPr lang="en-IN" dirty="0"/>
                  <a:t>Relative deadline – It is calculated relative to the release time.</a:t>
                </a:r>
              </a:p>
              <a:p>
                <a:r>
                  <a:rPr lang="en-IN" dirty="0"/>
                  <a:t>Absolute deadline = Release time + Relative deadline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441D5-44C7-4D54-8F75-0FE2899B6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7825"/>
                <a:ext cx="10972800" cy="2253231"/>
              </a:xfrm>
              <a:blipFill>
                <a:blip r:embed="rId2"/>
                <a:stretch>
                  <a:fillRect l="-666" t="-2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61F972-E0F9-4EC1-A3ED-7D4BDD545B44}"/>
              </a:ext>
            </a:extLst>
          </p:cNvPr>
          <p:cNvCxnSpPr/>
          <p:nvPr/>
        </p:nvCxnSpPr>
        <p:spPr>
          <a:xfrm>
            <a:off x="1595120" y="5831840"/>
            <a:ext cx="93472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C7EBB1-C867-47C2-BA06-775A1229303B}"/>
              </a:ext>
            </a:extLst>
          </p:cNvPr>
          <p:cNvSpPr txBox="1"/>
          <p:nvPr/>
        </p:nvSpPr>
        <p:spPr>
          <a:xfrm>
            <a:off x="514943" y="5601007"/>
            <a:ext cx="103509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2400" dirty="0"/>
              <a:t>Task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02064C-C184-427C-A045-D39492326452}"/>
              </a:ext>
            </a:extLst>
          </p:cNvPr>
          <p:cNvCxnSpPr/>
          <p:nvPr/>
        </p:nvCxnSpPr>
        <p:spPr>
          <a:xfrm flipV="1">
            <a:off x="1761490" y="5176520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086DF8-7FBA-4B3E-BFE3-2382D4E6E63D}"/>
              </a:ext>
            </a:extLst>
          </p:cNvPr>
          <p:cNvCxnSpPr/>
          <p:nvPr/>
        </p:nvCxnSpPr>
        <p:spPr>
          <a:xfrm flipV="1">
            <a:off x="2990850" y="5176520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1A8872-1894-4BDA-8FA2-96470009A9E8}"/>
              </a:ext>
            </a:extLst>
          </p:cNvPr>
          <p:cNvCxnSpPr/>
          <p:nvPr/>
        </p:nvCxnSpPr>
        <p:spPr>
          <a:xfrm flipV="1">
            <a:off x="4220210" y="5153659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8E8B2B-7852-4F2A-8A01-37BA55CA6921}"/>
              </a:ext>
            </a:extLst>
          </p:cNvPr>
          <p:cNvCxnSpPr/>
          <p:nvPr/>
        </p:nvCxnSpPr>
        <p:spPr>
          <a:xfrm flipV="1">
            <a:off x="5449570" y="5153659"/>
            <a:ext cx="0" cy="6553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DD3267-67CE-4084-AC45-24260DE9EC2E}"/>
              </a:ext>
            </a:extLst>
          </p:cNvPr>
          <p:cNvSpPr txBox="1"/>
          <p:nvPr/>
        </p:nvSpPr>
        <p:spPr>
          <a:xfrm>
            <a:off x="5878711" y="4899242"/>
            <a:ext cx="80021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4800" b="1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0534FA-7229-4E0B-834E-F6F7AAB79C2D}"/>
                  </a:ext>
                </a:extLst>
              </p:cNvPr>
              <p:cNvSpPr txBox="1"/>
              <p:nvPr/>
            </p:nvSpPr>
            <p:spPr>
              <a:xfrm>
                <a:off x="1506289" y="4753211"/>
                <a:ext cx="672428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0534FA-7229-4E0B-834E-F6F7AAB79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289" y="4753211"/>
                <a:ext cx="672428" cy="477888"/>
              </a:xfrm>
              <a:prstGeom prst="rect">
                <a:avLst/>
              </a:prstGeom>
              <a:blipFill>
                <a:blip r:embed="rId4"/>
                <a:stretch>
                  <a:fillRect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54DB9F9-0542-47D7-91F5-E81ECA1DA143}"/>
                  </a:ext>
                </a:extLst>
              </p:cNvPr>
              <p:cNvSpPr txBox="1"/>
              <p:nvPr/>
            </p:nvSpPr>
            <p:spPr>
              <a:xfrm>
                <a:off x="2769975" y="4746280"/>
                <a:ext cx="672428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54DB9F9-0542-47D7-91F5-E81ECA1DA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75" y="4746280"/>
                <a:ext cx="672428" cy="477888"/>
              </a:xfrm>
              <a:prstGeom prst="rect">
                <a:avLst/>
              </a:prstGeom>
              <a:blipFill>
                <a:blip r:embed="rId5"/>
                <a:stretch>
                  <a:fillRect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33475BA-7551-44AC-BB05-DDEACCE81720}"/>
                  </a:ext>
                </a:extLst>
              </p:cNvPr>
              <p:cNvSpPr txBox="1"/>
              <p:nvPr/>
            </p:nvSpPr>
            <p:spPr>
              <a:xfrm>
                <a:off x="3961924" y="4728291"/>
                <a:ext cx="672428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33475BA-7551-44AC-BB05-DDEACCE8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924" y="4728291"/>
                <a:ext cx="672428" cy="477888"/>
              </a:xfrm>
              <a:prstGeom prst="rect">
                <a:avLst/>
              </a:prstGeom>
              <a:blipFill>
                <a:blip r:embed="rId6"/>
                <a:stretch>
                  <a:fillRect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44075D-5925-4B4B-8307-F807B17A2FB4}"/>
              </a:ext>
            </a:extLst>
          </p:cNvPr>
          <p:cNvCxnSpPr/>
          <p:nvPr/>
        </p:nvCxnSpPr>
        <p:spPr>
          <a:xfrm>
            <a:off x="1761490" y="5730239"/>
            <a:ext cx="1229360" cy="0"/>
          </a:xfrm>
          <a:prstGeom prst="line">
            <a:avLst/>
          </a:prstGeom>
          <a:ln w="34925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7EDF20-AD2B-4E37-99EA-A15A234DF250}"/>
              </a:ext>
            </a:extLst>
          </p:cNvPr>
          <p:cNvSpPr txBox="1"/>
          <p:nvPr/>
        </p:nvSpPr>
        <p:spPr>
          <a:xfrm>
            <a:off x="1962372" y="5290018"/>
            <a:ext cx="87556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Relative</a:t>
            </a:r>
          </a:p>
          <a:p>
            <a:r>
              <a:rPr lang="en-IN" sz="1400" dirty="0"/>
              <a:t>deadline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56D247-60A8-4884-B30A-65F4C9C30882}"/>
              </a:ext>
            </a:extLst>
          </p:cNvPr>
          <p:cNvSpPr txBox="1"/>
          <p:nvPr/>
        </p:nvSpPr>
        <p:spPr>
          <a:xfrm>
            <a:off x="1540719" y="579463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229A37-7B3D-4023-BD46-9212B5FBD41F}"/>
              </a:ext>
            </a:extLst>
          </p:cNvPr>
          <p:cNvSpPr txBox="1"/>
          <p:nvPr/>
        </p:nvSpPr>
        <p:spPr>
          <a:xfrm>
            <a:off x="2779394" y="5808978"/>
            <a:ext cx="41549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90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158B39-36E8-4AC0-AC4A-9507FF35F16E}"/>
              </a:ext>
            </a:extLst>
          </p:cNvPr>
          <p:cNvSpPr txBox="1"/>
          <p:nvPr/>
        </p:nvSpPr>
        <p:spPr>
          <a:xfrm>
            <a:off x="8666480" y="4864796"/>
            <a:ext cx="2517036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Relative deadline = 80</a:t>
            </a:r>
          </a:p>
          <a:p>
            <a:r>
              <a:rPr lang="en-IN" dirty="0">
                <a:solidFill>
                  <a:srgbClr val="FF0000"/>
                </a:solidFill>
              </a:rPr>
              <a:t>Absolute deadline = 90</a:t>
            </a:r>
          </a:p>
        </p:txBody>
      </p:sp>
    </p:spTree>
    <p:extLst>
      <p:ext uri="{BB962C8B-B14F-4D97-AF65-F5344CB8AC3E}">
        <p14:creationId xmlns:p14="http://schemas.microsoft.com/office/powerpoint/2010/main" val="313361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 err="1"/>
              <a:t>Modeling</a:t>
            </a:r>
            <a:r>
              <a:rPr lang="en-IN" sz="3600" dirty="0"/>
              <a:t> Real-Time System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1F4A99-D5AA-4302-9057-A97B438CA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204" y="1636170"/>
            <a:ext cx="7447156" cy="48458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3CEC91-2259-4970-94BF-79991C9A1758}"/>
              </a:ext>
            </a:extLst>
          </p:cNvPr>
          <p:cNvSpPr/>
          <p:nvPr/>
        </p:nvSpPr>
        <p:spPr>
          <a:xfrm>
            <a:off x="2133600" y="1636170"/>
            <a:ext cx="7559040" cy="4845874"/>
          </a:xfrm>
          <a:prstGeom prst="rect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1F2C7D50-5920-491E-ACC2-1B2C1D9CC8F3}"/>
              </a:ext>
            </a:extLst>
          </p:cNvPr>
          <p:cNvSpPr/>
          <p:nvPr/>
        </p:nvSpPr>
        <p:spPr>
          <a:xfrm>
            <a:off x="9926320" y="1778000"/>
            <a:ext cx="1818640" cy="1056640"/>
          </a:xfrm>
          <a:prstGeom prst="wedgeRoundRectCallout">
            <a:avLst>
              <a:gd name="adj1" fmla="val -107984"/>
              <a:gd name="adj2" fmla="val 6731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Application/</a:t>
            </a:r>
            <a:br>
              <a:rPr lang="en-IN" dirty="0"/>
            </a:br>
            <a:r>
              <a:rPr lang="en-IN" dirty="0"/>
              <a:t>Workload </a:t>
            </a:r>
            <a:r>
              <a:rPr lang="en-IN" dirty="0" err="1"/>
              <a:t>modeled</a:t>
            </a:r>
            <a:r>
              <a:rPr lang="en-IN" dirty="0"/>
              <a:t> as task graph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8B7A1AC5-897D-4E2C-87F3-A4034FF54FC0}"/>
              </a:ext>
            </a:extLst>
          </p:cNvPr>
          <p:cNvSpPr/>
          <p:nvPr/>
        </p:nvSpPr>
        <p:spPr>
          <a:xfrm>
            <a:off x="9926320" y="5267960"/>
            <a:ext cx="1818640" cy="1056640"/>
          </a:xfrm>
          <a:prstGeom prst="wedgeRoundRectCallout">
            <a:avLst>
              <a:gd name="adj1" fmla="val -107984"/>
              <a:gd name="adj2" fmla="val 6731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Resource Model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CF9209E3-AF0C-4020-8D68-5DC23D890987}"/>
              </a:ext>
            </a:extLst>
          </p:cNvPr>
          <p:cNvSpPr/>
          <p:nvPr/>
        </p:nvSpPr>
        <p:spPr>
          <a:xfrm>
            <a:off x="9926320" y="3286760"/>
            <a:ext cx="1818640" cy="1056640"/>
          </a:xfrm>
          <a:prstGeom prst="wedgeRoundRectCallout">
            <a:avLst>
              <a:gd name="adj1" fmla="val -107984"/>
              <a:gd name="adj2" fmla="val 673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Scheduling and Resource Access control algorithms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1A7DEBF-9590-4C54-A48A-B52F9617AAD4}"/>
                  </a:ext>
                </a:extLst>
              </p14:cNvPr>
              <p14:cNvContentPartPr/>
              <p14:nvPr/>
            </p14:nvContentPartPr>
            <p14:xfrm>
              <a:off x="9757440" y="3098160"/>
              <a:ext cx="2269080" cy="1512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1A7DEBF-9590-4C54-A48A-B52F9617AA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8080" y="3088800"/>
                <a:ext cx="2287800" cy="15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9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715</TotalTime>
  <Words>564</Words>
  <Application>Microsoft Office PowerPoint</Application>
  <PresentationFormat>Widescreen</PresentationFormat>
  <Paragraphs>133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Cambria Math</vt:lpstr>
      <vt:lpstr>Century Gothic</vt:lpstr>
      <vt:lpstr>Palatino Linotype</vt:lpstr>
      <vt:lpstr>Times New Roman</vt:lpstr>
      <vt:lpstr>Wingdings 2</vt:lpstr>
      <vt:lpstr>Presentation on brainstorming</vt:lpstr>
      <vt:lpstr>Lecture 2- Modeling Real-Time Systems</vt:lpstr>
      <vt:lpstr>Recap - Digital Controller</vt:lpstr>
      <vt:lpstr>What will we learn?</vt:lpstr>
      <vt:lpstr>Motivation – Why modeling is important?</vt:lpstr>
      <vt:lpstr>Preliminary Notions</vt:lpstr>
      <vt:lpstr>Preliminary Notions</vt:lpstr>
      <vt:lpstr>Preliminary Notions</vt:lpstr>
      <vt:lpstr>Preliminary Notions</vt:lpstr>
      <vt:lpstr>Modeling Real-Time System</vt:lpstr>
      <vt:lpstr>PowerPoint Presentation</vt:lpstr>
      <vt:lpstr>Activation Pattern of Tasks</vt:lpstr>
      <vt:lpstr>Periodic</vt:lpstr>
      <vt:lpstr>Aperiodic</vt:lpstr>
      <vt:lpstr>Sporadic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Systems Lecture 1- Introduction</dc:title>
  <dc:creator>Deepak Gangadharan</dc:creator>
  <cp:lastModifiedBy>Deepak Gangadharan</cp:lastModifiedBy>
  <cp:revision>42</cp:revision>
  <dcterms:created xsi:type="dcterms:W3CDTF">2020-08-12T00:41:28Z</dcterms:created>
  <dcterms:modified xsi:type="dcterms:W3CDTF">2020-08-19T09:18:13Z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