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72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07:58:40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26321 2267 415 0,'0'0'0'0,"0"0"0"0,0 0 0 0,0 0 18 0,0 0-18 15,0 0 19-15,0 0-19 0,0 0 61 0,0 0-61 16,17 9 62-16,-17-9-62 0,0 0 83 0,0 0-83 16,11 12 83-16,-6-5-83 0,-5-7 73 0,0 0-73 15,2 14 73-15,-4 5-73 0,2-19 42 0,0 0-42 16,-1 24 43-16,1 4-43 0,0-28 32 0,0 0-32 16,-2 36 32-16,-5 5-32 0,7-41 33 0,0 0-33 15,-7 49 34-15,1 6-34 0,6-55 26 0,0 0-26 16,-5 54 27-16,-2 1-27 0,7-55 20 0,0 0-20 0,-9 50 21 15,4 6-21-15,5-56 17 0,0 0-17 0,-2 57 17 16,6 3-17-16,-4-60 18 0,0 0-18 0,7 61 18 16,2-9-18-16,-9-52 17 0,0 0-17 0,8 45 17 15,5-9-17-15,-13-36 17 0,0 0-17 0,14 33 17 0,3-2-17 16,-17-31 13-16,0 0-13 0,16 30 13 0,-7 4-13 16,-9-34 11-16,0 0-11 0,7 42 11 0,2 1-11 15,-9-43 8-15,0 0-8 0,5 49 9 0,1-3-9 16,-6-46 7-16,0 0-7 0,3 47 7 0,-1-2-7 15,-2-45 5-15,0 0-5 0,3 42 6 0,1 1-6 16,-4-43 5-16,0 0-5 0,5 45 6 0,4 3-6 16,-9-48 4-16,0 0-4 0,11 52 5 0,-1 0-5 15,-10-52 5-15,0 0-5 0,14 54 5 0,-3-6-5 0,-11-48 8 16,0 0-8-16,12 45 8 0,-1-8-8 0,-11-37 8 16,0 0-8-16,10 34 9 0,5 3-9 0,-15-37 7 15,0 0-7-15,14 32 8 0,0 5-8 0,-14-37 4 0,0 0-4 16,10 33 4-16,-6 0-4 0,-4-33 3 0,0 0-3 15,0 34 3-15,-2 2-3 0,2-36 4 0,0 0-4 16,-2 37 4-16,1-4-4 0,1-33 4 0,0 0-4 16,-2 27 5-16,0-1-5 0,2-26 4 0,0 0-4 15,0 28 4-15,0 0-4 0,0-28 3 0,0 0-3 16,0 27 3-16,0 3-3 0,0-30 1 0,0 0-1 16,0 31 2-16,-2-2-2 0,2-29 0 0,0 0 0 15,-3 33 1-15,1 4-1 0,2-37 0 0,0 0 0 0,-2 43 0 16,0 2 0-16,2-45 0 0,0 0 0 0,-3 45 0 15,-1-2 0-15,4-43 0 0,0 0 0 0,-1 42 0 16,-1-6 0-16,2-36 0 0,0 0 0 0,-2 31 0 16,-1-7 0-16,3-24 0 0,0 0 0 0,0 18 1 15,5-3-1-15,-5-15 2 0,0 0-2 0,5 16 2 16,2-1-2-16,-7-15 3 0,0 0-3 0,4 14 3 0,-4-7-3 16,0-7 2-16,0 0-2 0,0 0 3 0,0 0-3 15,0 0 3-15,0 0-3 0,0 0 3 0,0 0-3 16,0 0 2-16,0 0-2 0,7-8 3 0,2-29-3 15,-9 37 3-15,0 0-3 0,10-52 3 0,-8-20-3 16,2 2-1129-16</inkml:trace>
  <inkml:trace contextRef="#ctx0" brushRef="#br0" timeOffset="2119.69">25735 4141 147 0,'0'0'0'16,"0"0"0"-16,0 0 0 0,0 0 27 0,0 0-27 16,0 0 28-16,0 0-28 0,0 0 43 0,0 0-43 0,0 0 43 15,20-15-43-15,-20 15 27 0,0 0-27 0,10 0 28 16,8-9-28-16,-18 9 19 0,0 0-19 0,23-9 20 15,7-1-20-15,-30 10 11 0,0 0-11 0,37-9 11 16,9-3-11-16,-46 12 16 0,0 0-16 0,49-5 16 16,-1 2-16-16,-48 3 18 0,0 0-18 0,45 0 19 15,1-4-19-15,-46 4 20 0,0 0-20 0,43 0 21 16,-8-3-21-16,-35 3 27 0,0 0-27 0,33-2 27 16,-4 2-27-16,-29 0 29 0,0 0-29 0,35-4 30 15,13 8-30-15,-48-4 25 0,0 0-25 0,51 2 26 0,-2 1-26 16,-49-3 30-16,0 0-30 0,50 4 30 0,4-8-30 15,-54 4 31-15,0 0-31 0,51 0 31 0,-12-3-31 16,-39 3 31-16,0 0-31 0,41-2 32 0,8-2-32 16,-49 4 29-16,0 0-29 0,48-6 29 0,-1 4-29 15,-47 2 25-15,0 0-25 0,48-4 25 0,8 4-25 16,-56 0 26-16,0 0-26 0,57-3 27 0,-2-2-27 16,-55 5 25-16,0 0-25 0,54-11 26 0,3-1-26 15,-57 12 18-15,0 0-18 0,61-12 19 0,3 3-19 0,-64 9 19 16,0 0-19-16,65-5 20 0,0-2-20 0,-65 7 14 0,0 0-14 15,59-8 14-15,-17 4-14 0,-42 4 12 0,0 0-12 16,39 0 12-16,3 4-12 0,-42-4 12 0,0 0-12 16,42 8 13-16,-5-4-13 0,-37-4 15 0,0 0-15 15,46 3 15-15,13-3-15 0,-59 0 13 0,0 0-13 16,60 0 14-16,-8 0-14 0,-52 0 14 0,0 0-14 16,45 0 15-16,-3-3-15 0,-42 3 13 0,0 0-13 0,39 0 13 15,-4-4-13-15,-35 4 11 0,0 0-11 0,37 0 12 16,4 0-12-16,-41 0 9 0,0 0-9 0,42 0 9 15,0 0-9-15,-42 0 6 0,0 0-6 0,50 0 6 16,4-3-6-16,-54 3 4 0,0 0-4 0,50-2 5 16,-11-1-5-16,-39 3 2 0,0 0-2 0,40-4 3 15,6-1-3-15,-46 5 2 0,0 0-2 0,51 0 2 16,-2 0-2-16,-49 0 2 0,0 0-2 0,53 0 2 16,4 5-2-16,-57-5 1 0,0 0-1 0,53 7 2 15,-6 2-2-15,-47-9 2 0,0 0-2 0,44 3 2 16,1 2-2-16,-45-5 2 0,0 0-2 0,42 7 3 0,-5-1-3 15,-37-6 2-15,0 0-2 0,42 3 3 0,15 6-3 16,-57-9 3-16,0 0-3 0,60 7 4 0,3-2-4 16,-63-5 5-16,0 0-5 0,60 0 5 0,-14 0-5 15,-46 0 7-15,0 0-7 0,46-4 7 0,5-1-7 16,-51 5 7-16,0 0-7 0,55-9 8 0,1 6-8 16,-56 3 9-16,0 0-9 0,57-3 10 0,4 3-10 0,-61 0 8 15,0 0-8-15,55 0 8 0,-13 6-8 0,-42-6 6 16,0 0-6-16,39 2 7 0,0-4-7 0,-39 2 3 15,0 0-3-15,49 0 4 0,10-3-4 0,-59 3 2 16,0 0-2-16,65 0 2 0,11 3-2 0,-76-3 2 0,0 0-2 16,74 0 2-16,-4-3-2 0,-70 3 0 0,0 0 0 15,60-3 1-15,-10-1-1 0,-50 4 0 0,0 0 0 16,47 4 1-16,13-1-1 0,-60-3 0 0,0 0 0 16,57 5 1-16,-10-1-1 0,-47-4 0 0,0 0 0 15,48 0 1-15,3 7-1 0,-51-7 0 0,0 0 0 0,48 5 1 16,-15-5-1-16,-33 0 2 0,0 0-2 0,36 0 2 15,13-4-2-15,-49 4 3 0,0 0-3 0,49-1 4 16,-8-3-4-16,-41 4 4 0,0 0-4 0,39-3 5 16,1 3-5-16,-40 0 5 0,0 0-5 0,41 0 6 15,-2 0-6-15,-39 0 5 0,0 0-5 0,37-4 5 16,0-1-5-16,-37 5 3 0,0 0-3 0,37-3 3 16,0-6-3-16,-37 9 2 0,0 0-2 0,39-7 2 15,8-2-2-15,-47 9 1 0,0 0-1 0,51-12 1 16,-3 7-1-16,-48 5 1 0,0 0-1 0,42-7 2 15,1 4-2-15,-43 3 3 0,0 0-3 0,40-2 3 0,-1-2-3 16,-39 4 4-16,0 0-4 0,39-3 4 0,1-2-4 16,-40 5 5-16,0 0-5 0,41-4 5 0,5 4-5 15,-46 0 6-15,0 0-6 0,42 0 6 0,-3 0-6 16,-39 0 6-16,0 0-6 0,35-3 6 0,-3 3-6 16,-32 0 5-16,0 0-5 0,28 0 6 0,-1 0-6 15,-27 0 4-15,0 0-4 0,24 0 5 0,5 0-5 0,-29 0 6 16,0 0-6-16,31 0 6 0,5-4-6 0,-36 4 8 15,0 0-8-15,35-1 8 0,-2 1-8 0,-33 0 8 16,0 0-8-16,30 0 8 0,-3 0-8 0,-27 0 8 0,0 0-8 16,26-4 9-16,3 4-9 0,-29 0 10 0,0 0-10 15,26-3 10-15,-8 3-10 0,-18 0 11 0,0 0-11 16,17-5 12-16,3-2-12 0,-20 7 11 0,0 0-11 16,23-18 11-16,1-1-11 0,-24 19 10 0,0 0-10 15,29-24 11-15,1 0-11 0,-30 24 8 0,0 0-8 0,24-24 9 16,-11 8-9-16,-13 16 2 0,0 0-2 0,7-12 3 15,-6 3-3-15,-1 9 0 0,0 0 0 0,-10-5 0 16,-17 7 0-16,1 1-1320 0</inkml:trace>
  <inkml:trace contextRef="#ctx0" brushRef="#br0" timeOffset="5818.34">25636 2873 169 0,'0'0'0'0,"0"0"0"16,43 20 0-16,-43-20 6 0,0 0-6 0,35 16 6 16,7-4-6-16,-42-12 28 0,0 0-28 0,44 12 29 15,4-3-29-15,-48-9 33 0,0 0-33 0,55 7 33 0,12 2-33 16,-67-9 29-16,0 0-29 0,70 3 30 0,-1 2-30 16,-69-5 25-16,0 0-25 0,71-5 26 0,-4-2-26 15,-67 7 24-15,0 0-24 0,68-12 24 0,7 3-24 16,-75 9 18-16,0 0-18 0,74-7 19 0,-6 2-19 15,-68 5 13-15,0 0-13 0,62-3 14 0,-4-6-14 16,-58 9 13-16,0 0-13 0,62-7 14 0,10 2-14 16,-72 5 17-16,0 0-17 0,76-7 18 0,0 5-18 15,-76 2 15-15,0 0-15 0,72 0 16 0,-3 5-16 0,-69-5 18 16,0 0-18-16,65 4 18 0,1-1-18 0,-66-3 20 16,0 0-20-16,65 0 20 0,4 6-20 0,-69-6 19 15,0 0-19-15,67 0 19 0,0-9-19 0,-67 9 16 0,0 0-16 16,62-9 16-16,-4-1-16 0,-58 10 16 0,0 0-16 15,60-12 16-15,10 3-16 0,-70 9 20 0,0 0-20 16,71-5 20-16,-2 2-20 0,-69 3 13 0,0 0-13 16,60 0 13-16,-7-4-13 0,-53 4 15 0,0 0-15 0,52-5 16 15,7-2-16-15,-59 7 17 0,0 0-17 0,65-5 18 16,6 1-18-16,-71 4 24 0,0 0-24 0,72-3 24 16,-5-2-24-16,-67 5 22 0,0 0-22 0,62-7 23 15,-8 2-23-15,-54 5 18 0,0 0-18 0,60-7 19 16,6 1-19-16,-66 6 22 0,0 0-22 0,67-3 22 15,1 6-22-15,-68-3 16 0,0 0-16 0,69 0 16 16,-5 0-16-16,-64 0 18 0,0 0-18 0,65-3 18 16,2-1-18-16,-67 4 17 0,0 0-17 0,76-5 17 15,3-2-17-15,-79 7 17 0,0 0-17 0,76-5 17 0,-7-2-17 16,-69 7 14-16,0 0-14 0,69-8 15 0,3-1-15 16,-72 9 13-16,0 0-13 0,74-7 13 0,5 4-13 15,-79 3 10-15,0 0-10 0,74-2 10 0,-12-2-10 16,-62 4 7-16,0 0-7 0,58-8 8 0,6 1-8 15,-64 7 7-15,0 0-7 0,69-5 7 0,5-2-7 16,-74 7 6-16,0 0-6 0,69-6 6 0,-9 12-6 16,-60-6 5-16,0 0-5 0,51 7 5 0,-16-2-5 0,-35-5 3 15,0 0-3-15,33-4 3 0,8 3-3 16,-41 1 1-16,0 0-1 0,46-4 1 0,10 1-1 0,-56 3 0 16,0 0 0-16,62-6 1 0,2 3-1 0,-64 3 0 15,0 0 0-15,56-9 0 0,-10 2 0 0,-46 7 0 0,0 0 0 16,48-8 0-16,8-1 0 0,-56 9 0 0,0 0 0 15,55-7 0-15,-10 2 0 0,-45 5 0 0,0 0 0 16,50-3 0-16,6-6 0 0,-56 9 0 0,0 0 0 16,51-7 1-16,-10 2-1 0,-41 5 0 0,0 0 0 15,42-4 1-15,6 4-1 0,-48 0 0 0,0 0 0 0,48 0 0 16,-10-3 0-16,-38 3-1 0,0 0 1 0,45-5 0 16,18-2 0-16,-63 7-1 0,0 0 1 0,65-5-1 15,-10-2 1-15,-55 7-1 0,0 0 1 0,48-6-1 16,-6-4 1-16,-42 10-2 0,0 0 2 0,42-9-1 15,4 1 1-15,-46 8-1 0,0 0 1 0,44-4 0 16,-1 1 0-16,-43 3 0 0,0 0 0 0,38-2 0 16,1-1 0-16,-39 3 0 0,0 0 0 0,35 0 0 15,-6 0 0-15,-29 0 1 0,0 0-1 0,26-4 2 16,-3 1-2-16,-23 3 3 0,0 0-3 0,27-2 4 0,1-1-4 16,-28 3 7-16,0 0-7 0,28-4 7 0,-2-1-7 15,-26 5 15-15,0 0-15 0,25-4 15 0,0 1-15 16,-25 3 19-16,0 0-19 0,28-5 19 0,4-2-19 15,-32 7 19-15,0 0-19 0,30-4 20 0,-7 3-20 16,-23 1 21-16,0 0-21 0,24 0 21 0,6-4-21 16,-30 4 17-16,0 0-17 0,27 0 18 0,-10-3-18 15,-17 3 11-15,0 0-11 0,11 0 11 0,-11 0-11 0,0 0 8 16,0 0-8-16,0-9 9 0,-19 0-9 0,19 9 3 16,0 0-3-16,-32-6 3 0,-3 6-3 0,1 3-1155 15</inkml:trace>
  <inkml:trace contextRef="#ctx0" brushRef="#br0" timeOffset="7104.2">26326 1976 158 0,'0'0'0'0,"0"0"0"16,12-20 0-16,-12 20 0 0,0 0 0 0,11-13 1 15,-4 3-1-15,-7 10 5 0,0 0-5 0,5-5 5 0,1-4-5 16,-6 9 23-16,0 0-23 0,8-7 24 0,-4-1-24 15,-4 8 36-15,0 0-36 0,5-7 36 0,2-2-36 16,-7 9 34-16,0 0-34 0,6-9 35 0,-5 2-35 16,-1 7 32-16,0 0-32 0,0 0 32 0,0 0-32 15,0 0 28-15,0 0-28 0,7-5 29 0,-7 5-29 16,0 0 24-16,0 0-24 0,4 9 24 0,-4 3-24 16,0-12 23-16,0 0-23 0,-4 19 24 0,-3 5-24 0,7-24 23 15,0 0-23-15,-7 33 24 0,0 7-24 0,7-40 23 16,0 0-23-16,-5 48 24 0,1 1-24 0,4-49 21 15,0 0-21-15,-5 54 22 0,3-6-22 0,2-48 17 16,0 0-17-16,-1 48 18 0,1 4-18 0,0-52 14 0,0 0-14 16,5 57 15-16,5 11-15 0,-10-68 9 0,0 0-9 15,16 69 10-15,2-3-10 0,-18-66 7 0,0 0-7 16,21 64 7-16,6-9-7 0,-27-55 4 0,0 0-4 16,26 54 5-16,-1-2-5 0,-25-52 3 0,0 0-3 0,21 57 4 15,-5 11-4-15,-16-68 2 0,0 0-2 0,12 65 3 16,-3-9-3-16,-9-56 1 0,0 0-1 0,7 45 2 15,-2 0-2-15,-1-2-564 0</inkml:trace>
  <inkml:trace contextRef="#ctx0" brushRef="#br0" timeOffset="8632.71">24926 2315 225 0,'0'0'0'15,"0"0"0"-15,14-8 0 0,-14 8 3 0,0 0-3 16,24-12 3-16,22-13-3 0,-46 25 15 0,0 0-15 16,53-22 16-16,2 1-16 0,-55 21 27 0,0 0-27 15,53-15 28-15,-4 6-28 0,-49 9 31 0,0 0-31 0,44-5 32 16,-12 5-32-16,-32 0 35 0,0 0-35 0,26 0 36 15,-8-4-36-15,-18 4 29 0,0 0-29 0,14-3 29 16,-2 3-29-16,-12 0 24 0,0 0-24 0,9 0 25 16,-9 0-25-16,0 0-359 0</inkml:trace>
  <inkml:trace contextRef="#ctx0" brushRef="#br0" timeOffset="8967.7">25109 2258 326 0,'0'0'0'0,"0"0"0"0,14 18 0 16,-14-18 7-16,0 0-7 0,11 15 7 0,-1 3-7 0,-10-18 19 15,0 0-19-15,9 22 20 0,-4 11-20 0,-5-33 23 16,0 0-23-16,4 41 24 0,-1 11-24 0,-3-52 41 16,0 0-41-16,0 58 41 0,2 0-41 0,-2-58 44 15,0 0-44-15,2 54 45 0,-2-6-45 0,0-48 44 0,0 0-44 16,-4 44 44-16,1-8-44 0,3-36 34 0,0 0-34 16,-2 29 34-16,0-4-34 0,2-25 24 0,0 0-24 15,0 19 25-15,0-19-25 0,0 0 14 0,0 0-14 16,0 0 15-16,0 0-15 0,0 0-564 0</inkml:trace>
  <inkml:trace contextRef="#ctx0" brushRef="#br0" timeOffset="9468.67">25404 2501 371 0,'0'0'0'0,"0"0"0"15,0 0 0-15,0 0 1 0,0 0-1 0,0 0 1 16,0 0-1-16,0 0 1 0,0 0-1 0,0 0 1 16,0 0-1-16,0 0 2 0,0 0-2 0,-9 12 3 0,7 0-3 15,2-12 6-15,0 0-6 0,-2 17 6 0,0 2-6 16,2-19 17-16,0 0-17 0,0 18 17 0,4 6-17 16,-4-24 26-16,0 0-26 0,7 24 27 0,0 7-27 15,-7-31 33-15,0 0-33 0,5 33 34 0,-1 3-34 16,-4-36 26-16,0 0-26 0,3 40 27 0,1 2-27 15,-4-42 25-15,0 0-25 0,9 36 26 0,-4-3-26 16,-5-33 22-16,0 0-22 0,5 28 22 0,-6-16-22 0,1-12 19 16,0 0-19-16,0 0 20 0,0 0-20 0,0 0 18 15,0 0-18-15,-7-25 19 0,-1-11-19 0,8 36 17 0,0 0-17 16,-7-41 18-16,4 9-18 0,3 32 17 0,0 0-17 16,-5-36 17-16,-4-9-17 0,9 45 16 0,0 0-16 15,-11-45 17-15,1-2-17 0,10 47 11 0,0 0-11 16,-9-38 11-16,3 7-11 0,6 31 3 0,0 0-3 15,-3-21 4-15,1 9-4 0,2 12 1 0,0 0-1 0,2-8 2 16,-2 8-2-16,0 0 1 0,0 0-1 0,11 1 1 16,-1 12-1-16,-10-13 0 0,0 0 0 0,12 24 1 15,1 10-1-15,-13-34 1 0,0 0-1 0,9 37 2 16,-4-1-2-16,-5-36 5 0,0 0-5 0,5 29 6 16,1-1-6-16,-6-28 9 0,0 0-9 0,7 24 10 15,1 1-10-15,-8-25 12 0,0 0-12 0,7 24 13 16,-5-3-13-16,0-6-664 0</inkml:trace>
  <inkml:trace contextRef="#ctx0" brushRef="#br0" timeOffset="10120.75">24883 3786 270 0,'0'0'0'0,"7"-3"0"0,11-2 0 0,-18 5 1 15,0 0-1-15,32-12 2 0,12-4-2 0,-44 16 3 16,0 0-3-16,53-17 3 0,14-2-3 0,-67 19 24 16,0 0-24-16,70-21 24 0,-6 0-24 0,-64 21 33 0,0 0-33 15,56-15 33-15,-12 6-33 0,-44 9 32 0,0 0-32 16,43-7 33-16,8 2-33 0,-51 5 39 0,0 0-39 15,40-4 40-15,-13 8-40 0,-27-4 31 0,0 0-31 16,16 9 31-16,-6-4-31 0,-1 2-390 0</inkml:trace>
  <inkml:trace contextRef="#ctx0" brushRef="#br0" timeOffset="10418.5">25174 3662 147 0,'0'0'0'0,"0"0"0"0,0 0 0 16,0 0 5-16,0 0-5 0,0 0 6 0,0 0-6 16,0 0 13-16,0 0-13 0,2 12 14 0,5 0-14 15,-7-12 29-15,0 0-29 0,7 23 29 0,0 13-29 16,-7-36 30-16,0 0-30 0,9 45 31 0,-4 7-31 15,-5-52 34-15,0 0-34 0,6 53 35 0,-5-1-35 16,-1-52 28-16,0 0-28 0,2 52 29 0,3-3-29 16,-5-49 26-16,0 0-26 0,9 53 27 0,4 5-27 15,-13-58 21-15,0 0-21 0,7 58 21 0,0-9-21 0,-7-49 9 16,0 0-9-16,8 41 10 0,10-4-10 0,-4-1-348 16</inkml:trace>
  <inkml:trace contextRef="#ctx0" brushRef="#br0" timeOffset="11036">25411 4141 326 0,'0'0'0'0,"0"0"0"16,0-8 0-16,0 8-1 0,0 0 1 0,0 0 0 15,0-11 0-15,0 11 1 0,0 0-1 0,0 0 1 0,0 0-1 16,0 0 10-16,0 0-10 0,0 0 10 0,7-8-10 16,-7 8 17-16,0 0-17 0,5-13 17 0,6-2-17 15,-11 15 22-15,0 0-22 0,17-21 22 0,8 0-22 16,-25 21 34-16,0 0-34 0,26-15 35 0,-1 6-35 15,-25 9 37-15,0 0-37 0,23-3 38 0,5 3-38 16,-28 0 42-16,0 0-42 0,27 3 43 0,-4 6-43 16,-23-9 49-16,0 0-49 0,15 15 49 0,-8 10-49 0,-7-25 42 15,0 0-42-15,2 29 43 0,-4 7-43 0,2-36 35 16,0 0-35-16,-3 40 35 0,-4 3-35 0,7-43 28 16,0 0-28-16,-12 38 28 0,-6-3-28 0,18-35 21 0,0 0-21 15,-20 29 21-15,1 3-21 0,19-32 19 0,0 0-19 16,-19 24 19-16,-2 0-19 0,21-24 15 0,0 0-15 15,-22 21 16-15,-1-6-16 0,23-15 11 0,0 0-11 16,-19 13 12-16,3-1-12 0,16-12 8 0,0 0-8 16,-12 5 9-16,12-5-9 0,0 0 7 0,0 0-7 0,-7 7 7 15,7-7-7-15,0 0 3 0,0 0-3 0,0 0 3 16,3 8-3-16,-3-8 1 0,0 0-1 0,7-3 2 16,11-2-2-16,-18 5 2 0,0 0-2 0,35-7 2 15,15-5-2-15,-50 12 2 0,0 0-2 0,56-9 2 16,2 0-2-16,-58 9 2 0,0 0-2 0,53-6 2 15,-16-3-2-15,-37 9 11 0,0 0-11 0,32-4 12 16,0 4-12-16,-32 0 21 0,0 0-21 0,30-3 21 16,-11 6-21-16,-19-3 24 0,0 0-24 0,12 0 25 15,-1 4-25-15,-11-4 19 0,0 0-19 0,0 0 19 16,7 15-19-16,0 3-916 0</inkml:trace>
  <inkml:trace contextRef="#ctx0" brushRef="#br0" timeOffset="24763.57">28136 2175 91 0,'0'0'0'0,"0"0"0"0,0 23 0 15,0-23 7-15,0 0-7 0,0 17 8 0,0 7-8 16,0-24 23-16,0 0-23 0,0 25 23 0,0-1-23 16,0-24 33-16,0 0-33 0,0 24 34 0,0-3-34 15,0-21 39-15,0 0-39 0,2 24 39 0,-1 4-39 16,-1-28 31-16,0 0-31 0,2 27 31 0,0 6-31 16,-2-33 25-16,0 0-25 0,0 33 26 0,-4 2-26 15,4-35 22-15,0 0-22 0,-3 33 22 0,-1-4-22 0,4-29 17 16,0 0-17-16,-3 31 18 0,-1-3-18 0,4-28 14 15,0 0-14-15,-3 24 15 0,-1-7-15 0,4-17 11 0,0 0-11 16,-2 9 11-16,2-9-11 0,0 0 8 0,0 0-8 16,-3 10 9-16,3-10-9 0,0 0 6 0,0 0-6 15,0 9 7-15,0-9-7 0,0 0 2 0,0 0-2 16,0 0 2-16,0 0-2 0,0 0 0 0,0 0 0 16,2-9 1-16,-2 9-1 0,0 0 0 0,0 0 0 0,3-6 0 15,-1-3 0-15,-2 9 0 0,0 0 0 0,3-16 0 16,1-11 0-16,-4 27-1 0,0 0 1 0,4-33 0 15,-3-4 0-15,-1 37 0 0,0 0 0 0,0-41 0 16,-1-8 0-16,1 49 0 0,0 0 0 0,-4-46 0 16,0 4 0-16,4 42 0 0,0 0 0 0,-3-43 0 15,-2 5 0-15,5 38 2 0,0 0-2 0,-6-40 2 16,5 16-2-16,1 24 5 0,0 0-5 0,-2-24 5 16,-2 3-5-16,4 21 11 0,0 0-11 0,-3-24 11 15,-1 5-11-15,4 19 13 0,0 0-13 0,-2-18 14 16,2 6-14-16,0 12 21 0,0 0-21 0,0-12 22 0,0 5-22 15,0 7 26-15,0 0-26 0,0-5 26 0,2-2-26 16,-2 7 23-16,0 0-23 0,2-9 24 0,-2 2-24 16,0 7 15-16,0 0-15 0,0 0 16 0,0-5-16 15,0 5 9-15,0 0-9 0,0 0 10 0,5 4-10 16,-5-4 5-16,0 0-5 0,6 8 6 0,-1 4-6 16,-5-12 4-16,0 0-4 0,5 18 4 0,-1 4-4 0,-4-22 5 15,0 0-5-15,0 21 5 0,-2 3-5 0,2-24 8 16,0 0-8-16,-2 21 8 0,4-2-8 0,-2-19 12 15,0 0-12-15,5 24 12 0,2 0-12 0,-7-24 10 0,0 0-10 16,6 30 11-16,-5-6-11 0,-1-24 10 0,0 0-10 16,0 28 10-16,-1 0-10 0,1-28 8 0,0 0-8 15,-4 32 8-15,-1 5-8 0,5-37 6 0,0 0-6 16,-6 36 7-16,3-3-7 0,3-33 5 0,0 0-5 0,-2 31 6 16,0-5-6-16,2-26 5 0,0 0-5 0,-1 28 6 15,1-9-6-15,0-19 5 0,0 0-5 16,-2 21 6-16,-2-1-6 0,4-20 5 0,0 0-5 0,-1 19 5 15,-1-7-5-15,2-12 4 0,0 0-4 0,0 13 4 16,0-5-4-16,0-8 3 0,0 0-3 0,0 12 4 16,0 0-4-16,0-12 3 0,0 0-3 0,0 13 3 15,0-1-3-15,0-12 2 0,0 0-2 0,2 8 3 16,-1 4-3-16,-1-12 2 0,0 0-2 0,2 16 2 16,-2 0-2-16,0-16 2 0,0 0-2 0,2 13 3 15,0 3-3-15,-2-16 4 0,0 0-4 0,1 12 4 16,1-3-4-16,-2-9 6 0,0 0-6 0,0 10 7 0,0 2-7 15,0-12 8-15,0 0-8 0,0 9 9 0,0-9-9 16,0 0 9-16,0 0-9 0,0 0 9 0,4-12-9 16,-4 12 9-16,0 0-9 0,3-9 9 0,3-10-9 15,-6 19 7-15,0 0-7 0,7-33 8 0,-2-12-8 16,-5 45 5-16,0 0-5 0,2-55 5 0,-4 3-5 16,2 52 2-16,0 0-2 0,-4-50 2 0,-1-9-2 0,5 59 1 15,0 0-1-15,-3-54 1 0,4 6-1 0,-1 48 0 16,0 0 0-16,2-40 0 0,0 11 0 0,-2 29 0 15,0 0 0-15,-2-28 0 0,-1 4 0 0,3 24-1 0,0 0 1 16,-2-21 0-16,2 2 0 0,0 19 0 0,0 0 0 16,0-17 0-16,0 1 0 0,0 16 0 0,0 0 0 15,0-16 0-15,0 8 0 0,0 8 0 0,0 0 0 16,0-12 1-16,-2 0-1 0,2 12 2 0,0 0-2 16,-4-13 2-16,1 1-2 0,3 12 3 0,0 0-3 0,-4-8 3 15,4 8-3-15,0 0 5 0,0 0-5 0,-7-7 6 16,7 7-6-16,0 0 9 0,0 0-9 0,-12 3 9 15,3 1-9-15,9-4 8 0,0 0-8 0,-12 8 8 16,-2 4-8-16,14-12 5 0,0 0-5 0,-11 18 6 16,6 6-6-16,0 0-853 0</inkml:trace>
  <inkml:trace contextRef="#ctx0" brushRef="#br0" timeOffset="25480.5">28030 2198 113 0,'0'0'0'0,"-4"8"0"16,-6 17 0-16,10-25 5 0,0 0-5 0,-12 29 6 15,1-1-6-15,11-28 9 0,0 0-9 0,-7 24 9 16,0-8-9-16,7-16 12 0,0 0-12 0,-5 12 12 16,5-12-12-16,0 0 22 0,0 0-22 0,-4 8 23 15,4-8-23-15,0 0 24 0,0 0-24 0,0 0 24 16,9-12-24-16,-9 12 27 0,0 0-27 0,5-8 28 15,2-8-28-15,-7 16 24 0,0 0-24 0,11-21 25 0,-1 0-25 16,-10 21 19-16,0 0-19 0,9-24 20 0,-4 5-20 16,-5 19 16-16,0 0-16 0,9-21 16 0,5-6-16 15,-14 27 15-15,0 0-15 0,14-30 16 0,-1 6-16 16,-13 24 13-16,0 0-13 0,12-24 13 0,2 5-13 16,-14 19 13-16,0 0-13 0,13-17 14 0,-5 1-14 15,-8 16 14-15,0 0-14 0,8-12 14 0,-8 12-14 16,0 0 13-16,0 0-13 0,8-9 13 0,-1 9-13 15,-7 0 11-15,0 0-11 0,11 2 12 0,1 1-12 0,-12-3 9 16,0 0-9-16,13 9 9 0,3 7-9 0,-16-16 8 16,0 0-8-16,17 19 9 0,-1 1-9 0,-16-20 8 0,0 0-8 15,18 21 8-15,3 0-8 0,-21-21 13 0,0 0-13 16,25 24 13-16,1 0-13 0,-26-24 28 0,0 0-28 16,25 25 28-16,-6-1-28 0,-19-24 37 0,0 0-37 15,12 19 37-15,-3-7-37 0,-9-12 44 0,0 0-44 16,0 0 44-16,2 9-44 0,-2-9 37 0,0 0-37 0,0 0 37 15,-16-12-37-15,0-1-663 0</inkml:trace>
  <inkml:trace contextRef="#ctx0" brushRef="#br0" timeOffset="28395">27234 3357 203 0,'0'0'0'0,"0"0"0"16,0 0 0-16,0 0 3 0,0 0-3 0,0 0 4 16,-8 14-4-16,8-14 8 0,0 0-8 0,-6 11 8 0,5-6-8 15,1-5 8-15,0 0-8 0,0 0 9 0,0 7-9 16,0-7 8-16,0 0-8 0,0 0 9 0,0 8-9 16,0-8 8-16,0 0-8 0,0 9 9 0,-4 3-9 15,4-12 7-15,0 0-7 0,-5 16 7 0,1 1-7 16,4-17 7-16,0 0-7 0,-9 22 7 0,-1-1-7 15,10-21 8-15,0 0-8 0,-9 24 8 0,4 1-8 16,5-25 15-16,0 0-15 0,-2 27 16 0,-2-1-16 0,4-26 18 16,0 0-18-16,-3 31 19 0,3 2-19 0,0-33 19 15,0 0-19-15,0 31 19 0,2 8-19 0,-2-39 18 16,0 0-18-16,3 36 19 0,1-5-19 0,-4-31 12 0,0 0-12 16,5 29 12-16,0-1-12 0,-5-28 7 0,0 0-7 15,6 24 8-15,-1-3-8 0,-5-21 5 0,0 0-5 16,3 23 6-16,-3-6-6 0,0-17 5 0,0 0-5 15,0 12 6-15,0-5-6 0,0-7 5 0,0 0-5 16,0 9 6-16,-3-1-6 0,3-8 6 0,0 0-6 0,-5 7 6 16,-1-2-6-16,6-5 9 0,0 0-9 0,0 0 10 15,-5 9-10-15,5-9 9 0,0 0-9 0,0 0 10 16,0 0-10-16,0 0 9 0,0 0-9 0,-2-9 10 16,2 4-10-16,0 5 8 0,0 0-8 0,2-15 8 15,0-17-8-15,-2 32 7 0,0 0-7 0,0-38 8 16,-2-5-8-16,2 43 7 0,0 0-7 0,-2-48 8 15,2-1-8-15,0 49 9 0,0 0-9 0,0-45 9 16,-2 0-9-16,2 45 10 0,0 0-10 0,-3-36 11 16,-1 5-11-16,4 31 12 0,0 0-12 0,-1-28 12 0,-1 2-12 15,2 26 13-15,0 0-13 0,-2-31 14 0,-3-2-14 16,5 33 12-16,0 0-12 0,-5-29 13 0,3 10-13 16,2 19 9-16,0 0-9 0,0-21 10 0,0 2-10 15,0 19 7-15,0 0-7 0,2-21 8 0,-1 0-8 16,-1 21 8-16,0 0-8 0,2-15 9 0,-2 3-9 15,0 12 10-15,0 0-10 0,0-7 10 0,2 1-10 0,-2 6 11 16,0 0-11-16,0 0 12 0,7-6-12 0,-7 6 11 16,0 0-11-16,0 0 11 0,7 19-11 0,-7-19 11 15,0 0-11-15,3 19 11 0,3 1-11 0,-6-20 8 16,0 0-8-16,7 21 9 0,-2 0-9 0,-5-21 7 16,0 0-7-16,5 24 7 0,1 7-7 0,-6-31 4 0,0 0-4 15,5 33 4-15,0-2-4 0,-5-31 5 0,0 0-5 16,4 30 6-16,-4-3-6 0,0-27 6 0,0 0-6 15,0 33 6-15,2 0-6 0,-2-33 6 0,0 0-6 16,1 31 6-16,3 2-6 0,-4-33 5 0,0 0-5 16,2 33 6-16,-2 0-6 0,0-33 4 0,0 0-4 0,0 31 5 15,1-7-5-15,-1-24 3 0,0 0-3 0,0 25 3 16,0-5-3-16,0-20 2 0,0 0-2 0,0 12 3 16,0-5-3-16,0-7 1 0,0 0-1 0,0 0 2 15,0 0-2-15,0 0 0 0,0 0 0 0,0 0 1 16,0 0-1-16,0 0 0 0,0 0 0 0,0 0 0 15,-8-3 0-15,8 3 0 0,0 0 0 0,-2-12 0 16,0-4 0-16,2 16 1 0,0 0-1 0,-2-24 1 16,-1-12-1-16,3 36 3 0,0 0-3 0,-4-42 4 15,-1-1-4-15,5 43 7 0,0 0-7 0,-7-45 7 0,0 5-7 16,7 40 10-16,0 0-10 0,-5-40 10 0,-1 2-10 16,6 38 12-16,0 0-12 0,-3-34 13 0,1 1-13 15,2 33 10-15,0 0-10 0,0-30 10 0,0 3-10 16,0 27 7-16,0 0-7 0,0-25 7 0,0 6-7 15,0 19 3-15,0 0-3 0,0-17 3 0,0 0-3 16,0 17 0-16,0 0 0 0,0-14 1 0,0 9-1 16,0 5 0-16,0 0 0 0,0 0 0 0,0 0 0 0,0 0 0 15,0 0 0-15,0 7 0 0,0 10 0 0,0-17-2 16,0 0 2-16,0 19-1 0,-2 3 1 0,2-22-3 16,0 0 3-16,-3 25-2 0,-1 2 2 0,4-27-3 0,0 0 3 15,-2 28-2-15,1 0 2 0,1-28-1 0,0 0 1 16,-2 24-1-16,0 9 1 0,2-33 0 0,0 0 0 15,0 33 0-15,2-2 0 0,-2-31 0 0,0 0 0 16,0 33 0-16,0 0 0 0,0-33 0 0,0 0 0 16,0 39 1-16,0 3-1 0,0-42 2 0,0 0-2 0,0 47 2 15,0-11-2-15,0-36 3 0,0 0-3 0,0 33 3 16,0 0-3-16,0-33 5 0,0 0-5 0,0 31 5 16,0-10-5-16,0-21 7 0,0 0-7 0,0 15 7 15,0-3-7-15,0-12 6 0,0 0-6 0,0 0 7 16,0 0-7-16,0 0 5 0,0 0-5 0,0 0 6 15,-9-15-6-15,9 15 2 0,0 0-2 0,-2-24 3 16,0-20-3-16,2 44 1 0,0 0-1 0,-1-50 2 16,-3-14-2-16,4 64 0 0,0 0 0 0,-3-64 1 15,4-2-1-15,-1 66 0 0,0 0 0 0,4-64 1 0,-2 9-1 16,-2 55 0-16,0 0 0 0,0-47 0 0,1 9 0 16,-1 38 0-16,0 0 0 0,4-29 0 0,0 8 0 15,-4 21 0-15,0 0 0 0,3-19 0 0,-1 5 0 16,-2 14 0-16,0 0 0 0,0-10 0 0,0 5 0 15,0 5 0-15,0 0 0 0,0 0 0 0,0-13 0 16,0 13 0-16,0 0 0 0,0 0 0 0,-7 2 0 16,7-2 0-16,0 0 0 0,-6 11 0 0,3 1 0 15,3-12 0-15,0 0 0 0,-4 15 0 0,1 6 0 0,3-21 0 16,0 0 0-16,-5 17 0 0,-6 2 0 0,11-19 0 16,0 0 0-16,-9 21 1 0,-3 7-1 0,12-28 0 15,0 0 0-15,-14 21 1 0,1-6-1 0,13-15 0 0,0 0 0 16,-12 12 0-16,-2-3 0 0,14-9-1 0,0 0 1 15,-11 3-1-15,11-3 1 0,0 0-3 0,0 0 3 16,-8 6-2-16,8-6 2 0,0 0-2 0,0 0 2 16,-2-9-2-16,2 9 2 0,0 0-2 0,0 0 2 0,5-9-1 15,-1-3 1-15,-4 12-1 0,0 0 1 0,12-22 0 16,11-15 0-16,-23 37 0 0,0 0 0 0,23-38 0 16,0 5 0-16,-23 33 0 0,0 0 0 0,21-31 0 15,2-9 0-15,-23 40 1 0,0 0-1 0,21-33 1 16,-7 13-1-16,-14 20 1 0,0 0-1 0,9-12 2 15,-4-4-2-15,-5 16 1 0,0 0-1 0,4-12 1 16,-2 5-1-16,-2 7 1 0,0 0-1 0,0 0 1 16,3-5-1-16,-3 5 1 0,0 0-1 0,0 0 2 15,0 0-2-15,0 0 1 0,0 0-1 0,7-4 2 16,-7 13-2-16,0-9 1 0,0 0-1 0,2 19 2 0,3 9-2 16,-5-28 1-16,0 0-1 0,11 36 2 0,5 4-2 15,-16-40 1-15,0 0-1 0,21 45 1 0,9-5-1 16,-30-40 1-16,0 0-1 0,33 34 1 0,1-6-1 15,-34-28 3-15,0 0-3 0,26 19 3 0,-8-7-3 16,-18-12 5-16,0 0-5 0,10 5 5 0,-2-1-5 16,-8-4 2-16,0 0-2 0,0 0 2 0,3-9-2 15,1 2-846-15</inkml:trace>
  <inkml:trace contextRef="#ctx0" brushRef="#br0" timeOffset="32893.68">30822 3257 169 0,'0'0'0'0,"0"0"0"0,-5 9 0 0,5-9 7 0,0 0-7 16,-7 15 7-16,0 4-7 0,7-19 18 0,0 0-18 15,-4 35 19-15,3 8-19 0,1-43 18 0,0 0-18 16,-2 49 18-16,0-1-18 0,2-48 16 0,0 0-16 15,2 43 17-15,1-6-17 0,-3-37 12 0,0 0-12 0,4 32 12 16,1 1-12-16,-5-33 13 0,0 0-13 0,5 33 14 16,-3-2-14-16,-2-31 16 0,0 0-16 0,0 33 16 15,0 4-16-15,0-37 18 0,0 0-18 0,0 36 19 16,-2-3-19-16,2-33 18 0,0 0-18 0,-1 27 19 16,2-11-19-16,-1-16 16 0,0 0-16 0,2 9 16 15,-2-9-16-15,0 0 18 0,0 0-18 0,0 0 18 16,-9 0-18-16,9 0 19 0,0 0-19 0,-3-9 20 15,-1-3-20-15,4 12 13 0,0 0-13 0,-3-24 13 16,-3-7-13-16,6 31 8 0,0 0-8 0,-7-37 8 0,2 1-8 16,5 36 6-16,0 0-6 0,-3-36 6 0,-3-6-6 15,6 42 2-15,0 0-2 0,-5-36 3 0,3-1-3 16,2 37 0-16,0 0 0 0,0-39 1 0,2-3-1 16,-2 42 0-16,0 0 0 0,5-43 0 0,2 3 0 15,-7 40 0-15,0 0 0 0,7-38 0 0,-1 2 0 16,-6 36 0-16,0 0 0 0,3-28 1 0,1 9-1 15,-4 19 3-15,0 0-3 0,3-14 3 0,1 2-3 16,-4 12 8-16,0 0-8 0,3-7 9 0,-3 7-9 16,0 0 15-16,0 0-15 0,6-9 16 0,-6 9-16 0,0 0 21 15,0 0-21-15,0 0 22 0,0 0-22 0,0 0 26 16,0 0-26-16,0 0 26 0,0 0-26 0,0 0 29 0,0 0-29 16,1 12 29-16,-2 0-29 0,1-12 28 0,0 0-28 15,-7 14 28-15,0 9-28 0,7-23 21 0,0 0-21 16,-6 33 22-16,3 0-22 0,3-33 15 0,0 0-15 15,-2 39 16-15,-3 3-16 0,5-42 9 0,0 0-9 16,-6 43 10-16,6-3-10 0,0-40 6 0,0 0-6 0,0 42 6 16,0 1-6-16,0-43 3 0,0 0-3 0,0 45 4 15,0-5-4-15,0-40 3 0,0 0-3 0,0 41 3 16,0-1-3-16,0-40 5 0,0 0-5 0,0 36 6 16,0-3-6-16,0-33 6 0,0 0-6 0,-1 28 7 15,-1-7-7-15,2-21 8 0,0 0-8 0,0 15 9 16,-2-3-9-16,2-12 7 0,0 0-7 0,-3 9 8 15,3-9-8-15,0 0 6 0,0 0-6 0,-9 7 7 16,0-11-7-16,9 4 5 0,0 0-5 0,-11-12 6 16,-1-3-6-16,12 15 3 0,0 0-3 0,-12-21 3 0,1-3-3 15,0 3-751-15</inkml:trace>
  <inkml:trace contextRef="#ctx0" brushRef="#br0" timeOffset="34310.26">30626 3717 225 0,'0'0'0'0,"0"0"0"16,4 9 0-16,-4-9 11 0,0 0-11 0,2 12 12 16,-1 4-12-16,-1-16 13 0,0 0-13 0,6 20 14 15,3 5-14-15,-9-25 13 0,0 0-13 0,10 24 14 0,1 0-14 16,-11-24 16-16,0 0-16 0,9 24 16 0,-4 0-16 16,-5-24 21-16,0 0-21 0,7 25 22 0,5-6-22 15,-12-19 28-15,0 0-28 0,14 17 28 0,-1-1-28 16,-13-16 28-16,0 0-28 0,10 12 28 0,-3 0-28 15,-7-12 32-15,0 0-32 0,6 12 33 0,-1-3-33 16,-5-9 33-16,0 0-33 0,0 0 33 0,11 3-33 16,-11-3 35-16,0 0-35 0,0 0 36 0,0 0-36 0,0 0 31 15,0 0-31-15,0 0 32 0,-8-9-32 0,8 9 29 16,0 0-29-16,-1-12 29 0,1-3-29 0,0 15 27 16,0 0-27-16,1-21 27 0,1 2-27 0,-2 19 21 0,0 0-21 15,2-17 21-15,2 1-21 0,-4 16 15 0,0 0-15 16,3-16 15-16,2 4-15 0,-5 12 11 0,0 0-11 15,9-12 11-15,0-5-11 0,-9 17 2 0,0 0-2 16,12-19 3-16,4-5-3 0,-16 24 1 0,0 0-1 16,11-18 1-16,-4 6-1 0,-7 12 0 0,0 0 0 0,5-7 1 15,-5 7-1-15,0 0 1 0,0 0-1 0,12-12 1 16,-6 7-1-16,-6 5 4 0,0 0-4 0,0 0 4 16,5-7-4-16,-5 7 7 0,0 0-7 0,0 0 7 15,9-9-7-15,-9 9 8 0,0 0-8 0,5-8 9 16,-1-4-9-16,-4 12 8 0,0 0-8 0,0-12 9 15,-2-1-9-15,2 13 8 0,0 0-8 0,-4-6 9 16,4 6-9-16,0 0 7 0,0 0-7 0,-7 0 7 16,7 0-7-16,0 0 6 0,0 0-6 0,-12 6 6 15,7 3-6-15,5-9 6 0,0 0-6 0,-4 5 6 0,2 2-6 16,2-7 5-16,0 0-5 0,-1 9 5 0,-3-2-5 16,4-7 1-16,0 0-1 0,-5 14 2 0,0 5-2 15,5-19 0-15,0 0 0 0,-6 17 1 0,1 6-1 16,5-23 0-16,0 0 0 0,-5 24 0 0,-6 2 0 15,11-26 0-15,0 0 0 0,-9 27 0 0,4-6 0 16,5-21 0-16,0 0 0 0,-4 19 0 0,1 2 0 16,3-21 0-16,0 0 0 0,-2 16 1 0,2-8-1 0,0-8 1 15,0 0-1-15,0 0 2 0,0 0-2 0,0 0 3 16,0 0-3-16,7 0 4 0,-7 0-4 0,0 0 4 16,0 0-4-16,6-8 5 0,1-1-5 0,-7 9 7 15,0 0-7-15,10-23 7 0,4-13-7 0,-14 36 7 0,0 0-7 16,16-42 8-16,-2-1-8 0,-14 43 5 0,0 0-5 15,13-36 6-15,-5 10-6 0,-8 26 2 0,0 0-2 16,7-19 3-16,-1 3-3 0,-6 16 4 0,0 0-4 16,3-12 5-16,-1 4-5 0,-2 8 6 0,0 0-6 15,0 0 6-15,-5-6-6 0,5 6 7 0,0 0-7 16,-7 0 7-16,1 9-7 0,6-9 9 0,0 0-9 0,-5 16 9 16,-2 4-9-16,7-20 7 0,0 0-7 0,-9 28 8 15,-1 8-8-15,10-36 3 0,0 0-3 0,-9 38 3 16,0 2-3-16,9-40 3 0,0 0-3 0,-9 33 3 15,2 2-3-15,7-35 3 0,0 0-3 0,-9 26 4 16,2-7-4-16,7-19 2 0,0 0-2 0,-5 15 2 16,1-9-2-16,4-6 1 0,0 0-1 0,0 0 2 15,0 0-2-15,0 0 0 0,0 0 0 0,-8 3 1 16,8-3-1-16,0 0 0 0,0 0 0 0,-2-12 1 0,2 5-1 16,0 7 0-16,0 0 0 0,0-9 1 0,0 1-1 15,0 8 0-15,0 0 0 0,0-12 1 0,-2-1-1 16,2 13 0-16,0 0 0 0,-5-15 1 0,-4-2-1 15,9 17 1-15,0 0-1 0,-11-20 1 0,1 0-1 16,10 20 0-16,0 0 0 0,-7-21 1 0,1 5-1 16,6 16 0-16,0 0 0 0,-7-20 0 0,-3-5 0 15,10 25-1-15,0 0 1 0,-11-19 0 0,4 7 0 0,7 12-2 16,0 0 2-16,-3-5-2 0,3 5 2 0,0 0-3 16,0 0 3-16,-7-7-3 0,7 7 3 0,0 0-2 15,0 0 2-15,-11-5-2 0,11 5 2 0,0 0-2 16,0 0 2-16,0 0-1 0,-7 0 1 0,7 0-1 0,0 0 1 15,0 0-1-15,4 9 1 0,-4-9-1 0,0 0 1 16,7 12-1-16,5 8 1 0,-12-20-1 0,0 0 1 16,19 28-1-16,2 8 1 0,-21-36-1 0,0 0 1 0,23 30 0 15,-1-8 0-15,-22-22-1 0,0 0 1 0,17 14-1 16,-3-7 1-16,-14-7-1 0,0 0 1 0,13-3-1 16,-1-13 1-16,2 2-865 0</inkml:trace>
  <inkml:trace contextRef="#ctx0" brushRef="#br0" timeOffset="42052.23">30796 1885 113 0,'0'0'0'0,"0"0"0"16,0 0 0-16,0 0 0 0,0 0 0 0,0 0 0 16,0 0 0-16,0 0-25 0</inkml:trace>
  <inkml:trace contextRef="#ctx0" brushRef="#br0" timeOffset="43261.03">30803 1864 191 0,'0'0'0'0,"0"0"0"16,0 0 0-16,0 0 1 0,0 0-1 0,0 0 1 15,0 0-1-15,0 0 3 0,0 0-3 0,0 0 3 0,0 0-3 16,0 0 7-16,0 0-7 0,0 0 7 0,0 0-7 16,0 0 9-16,0 0-9 0,0 0 9 0,0 0-9 15,0 0 9-15,0 0-9 0,0 0 10 0,0 0-10 16,0 0 11-16,0 0-11 0,0 0 11 0,0 0-11 16,0 0 12-16,0 0-12 0,0 0 13 0,0 0-13 15,0 0 13-15,0 0-13 0,0 0 14 0,0 0-14 0,0 0 14 16,0 0-14-16,-18 7 14 0,18-7-14 0,0 0 15 15,0 0-15-15,0 0 15 0,-2 8-15 0,2-8 13 16,0 0-13-16,0 0 14 0,0 0-14 0,0 0 14 0,0 0-14 16,0 0 14-16,0 6-14 0,0-6 11 0,0 0-11 15,0 0 11-15,0 0-11 0,0 0 10 0,0 0-10 16,0 0 10-16,0 7-10 0,0-7 7 0,0 0-7 16,0 0 8-16,0 0-8 0,0 0 7 0,0 0-7 15,0 0 8-15,0 8-8 0,0-8 8 0,0 0-8 16,0 0 9-16,0 0-9 0,0 0 9 0,0 0-9 0,0 0 9 15,7 7-9-15,-7-7 15 0,0 0-15 0,0 0 16 16,2 12-16-16,-2-12 23 0,0 0-23 0,0 9 24 16,0-1-24-16,0-8 27 0,0 0-27 0,2 13 28 15,2-1-28-15,-4-12 30 0,0 0-30 0,3 19 31 16,-3 2-31-16,0-21 28 0,0 0-28 0,0 27 29 16,0 3-29-16,0-30 27 0,0 0-27 0,0 27 27 15,0 6-27-15,0-33 23 0,0 0-23 0,4 28 24 16,1-4-24-16,-5-24 18 0,0 0-18 0,3 21 19 15,-3 0-19-15,0-21 10 0,0 0-10 0,0 19 10 0,0-4-10 16,0-15 5-16,0 0-5 0,0 18 5 0,0-6-5 16,0-12 2-16,0 0-2 0,0 12 2 0,0 0-2 15,0-12 0-15,0 0 0 0,0 12 1 0,0-5-1 16,0-7 0-16,0 0 0 0,0 9 1 0,0-1-1 16,0-8 0-16,0 0 0 0,0 7 0 0,0 2 0 15,0-9 1-15,0 0-1 0,-1 8 2 0,-3 5-2 0,4-13 5 16,0 0-5-16,-3 12 5 0,1 3-5 15,2-15 10-15,0 0-10 0,0 12 10 0,2-3-10 0,-2-9 11 16,0 0-11-16,1 9 11 0,3 3-11 0,-4-12 12 16,0 0-12-16,2 15 13 0,-2-2-13 0,0-13 8 0,0 0-8 15,0 6 9-15,1 3-9 0,-1-9 9 0,0 0-9 16,0 0 10-16,0 9-10 0,0-9 9 0,0 0-9 16,0 0 10-16,0 8-10 0,0-8 7 0,0 0-7 15,0 0 8-15,0 0-8 0,0 0 7 0,0 0-7 16,0 0 8-16,4 7-8 0,-4-7 4 0,0 0-4 0,0 0 4 15,0 0-4-15,0 0 1 0,0 0-1 0,0 0 2 16,0 0-2-16,0 0 0 0,0 0 0 0,0 0 1 16,0 0-1-16,0 0 0 0,0 0 0 0,0 0 1 15,-4-12-1-15,4 12 0 0,0 0 0 0,2-12 0 16,0-12 0-16,-2 24 0 0,0 0 0 0,2-33 0 16,-2-7 0-16,0 40 0 0,0 0 0 0,-2-45 0 15,2 2 0-15,0 43 0 0,0 0 0 0,2-45 0 16,-2-4 0-16,0 49 1 0,0 0-1 0,-4-48 1 15,-1 5-1-15,5 43 1 0,0 0-1 0,-5-38 1 16,1 1-1-16,4 37 1 0,0 0-1 0,-3-31 1 0,1 7-1 16,2 24 1-16,0 0-1 0,0-21 1 0,0 0-1 15,0 21 1-15,0 0-1 0,0-15 2 0,0-1-2 16,0 16 2-16,0 0-2 0,0-12 2 0,0 7-2 16,0 5 3-16,0 0-3 0,0 0 3 0,0 0-3 15,0 0 1-15,0 0-1 0,0 0 1 0,-9-3-1 16,9 3 0-16,0 0 0 0,0 0 0 0,-4 8 0 0,4-8-1 15,0 0 1-15,-1 7 0 0,-1 5 0 0,2-12-2 16,0 0 2-16,-2 12-2 0,0 0 2 0,2-12-1 16,0 0 1-16,-1 9-1 0,-3 7 1 0,4-16-1 0,0 0 1 15,-2 24-1-15,6 9 1 0,-4-33-1 0,0 0 1 16,5 40 0-16,4-4 0 0,-9-36-1 0,0 0 1 16,9 33 0-16,-2 0 0 0,-7-33-1 0,0 0 1 15,5 31 0-15,0-5 0 0,-5-26 0 0,0 0 0 16,7 27 0-16,-3-2 0 0,-4-25 0 0,0 0 0 0,3 24 0 15,-3 4 0-15,0-28 0 0,0 0 0 0,2 32 0 16,2 0 0-16,-4-32 0 0,0 0 0 0,3 33 0 16,1-6 0-16,-4-27 0 0,0 0 0 0,2 26 0 15,-6-3 0-15,4-23 0 0,0 0 0 0,-2 17 0 16,4-1 0-16,-2-16 0 0,0 0 0 0,2 12 0 16,-2-7 0-16,0-5 0 0,0 0 0 0,0 0 0 15,0 0 0-15,0 0 0 0,0 0 0 0,0 0 0 16,0 0 0-16,0 0 0 0,0 0 0 0,-9-5 0 15,0-7 0-15,9 12 0 0,0 0 0 0,-5-16 1 0,3-1-1 16,2 17 0-16,0 0 0 0,0-12 0 0,2-1 0 16,0 1-810-16</inkml:trace>
  <inkml:trace contextRef="#ctx0" brushRef="#br0" timeOffset="44775.89">30711 2279 102 0,'0'0'0'0,"0"0"0"0,0 0 0 16,0 0 16-16,0 0-16 0,5 9 17 0,-5-9-17 15,0 0 36-15,0 0-36 0,0 0 36 0,9 3-36 0,-9-3 26 16,0 0-26-16,0 0 26 0,4 12-26 0,-4-12 29 16,0 0-29-16,3 9 30 0,1-2-30 0,-4-7 29 15,0 0-29-15,5 5 29 0,4 11-29 0,-9-16 24 16,0 0-24-16,9 15 25 0,0 6-25 0,-9-21 22 0,0 0-22 16,10 24 22-16,4 4-22 0,-14-28 22 0,0 0-22 15,16 29 23-15,-2-4-23 0,-14-25 18 0,0 0-18 16,16 24 18-16,-4 0-18 0,-12-24 19 0,0 0-19 15,11 24 19-15,-4-5-19 0,-7-19 18 0,0 0-18 0,5 18 19 16,-3-6-19-16,-2-12 15 0,0 0-15 0,0 8 16 16,0-1-16-16,0-7 15 0,0 0-15 0,0 0 16 15,0 9-16-15,0-9 13 0,0 0-13 0,0 0 14 16,-5-9-14-16,5 9 12 0,0 0-12 0,-4-12 12 16,1-12-12-16,3 24 8 0,0 0-8 0,-4-36 8 15,1-9-8-15,3 45 5 0,0 0-5 0,-2-47 5 16,2 14-5-16,0 33 6 0,0 0-6 0,3-29 6 15,3 6-6-15,-6 23 6 0,0 0-6 0,7-17 6 16,2 5-6-16,-9 12 9 0,0 0-9 0,10-16 9 16,1 4-9-16,-11 12 11 0,0 0-11 0,10-17 11 0,-3 6-11 15,-7 11 11-15,0 0-11 0,8-8 11 0,0-8-11 16,-8 16 11-16,0 0-11 0,9-12 11 0,-4 7-11 16,-5 5 8-16,0 0-8 0,0 0 9 0,7-12-9 15,-7 12 9-15,0 0-9 0,4-9 10 0,-2-1-10 16,-2 10 9-16,0 0-9 0,0 0 10 0,-7-2-10 15,7 2 10-15,0 0-10 0,-9 9 11 0,-2 3-11 16,11-12 12-16,0 0-12 0,-12 15 12 0,-2 3-12 0,14-18 9 16,0 0-9-16,-16 19 10 0,2 5-10 0,14-24 8 15,0 0-8-15,-9 24 8 0,0 5-8 0,9-29 6 16,0 0-6-16,-9 32 6 0,-3 6-6 0,12-38 4 0,0 0-4 16,-12 40 4-16,3-8-4 0,9-32 3 0,0 0-3 15,-9 32 3-15,0-12-3 0,9-20 5 0,0 0-5 16,-7 16 6-16,2-4-6 0,5-12 7 0,0 0-7 15,-4 9 8-15,4-9-8 0,0 0 11 0,0 0-11 0,0 0 11 16,0 0-11-16,0 0 13 0,0 0-13 16,0 0 13-16,2-12-13 0,-2 12 12 0,0 0-12 0,5-16 13 15,3-1-13-15,-8 17 11 0,0 0-11 0,10-31 12 16,4-11-12-16,-14 42 9 0,0 0-9 0,11-40 9 16,-2 7-9-16,-9 33 5 0,0 0-5 0,7-27 5 15,-2 6-5-15,-5 21 4 0,0 0-4 0,5-21 5 16,1 5-5-16,-6 16 4 0,0 0-4 0,3-12 5 15,-3 4-5-15,0 8 4 0,0 0-4 0,0-7 4 16,0 7-4-16,0 0 2 0,0 0-2 0,0 0 3 16,0 0-3-16,0 0 1 0,0 0-1 0,0 0 2 15,0 0-2-15,0 0 0 0,0 0 0 0,0 12 1 0,0 3-1 16,0-15 0-16,0 0 0 0,0 21 1 0,0 0-1 16,0-21 0-16,0 0 0 0,0 28 0 0,0 8 0 15,0-36 0-15,0 0 0 0,0 31 0 0,0-5 0 16,0-26-1-16,0 0 1 0,-2 23 0 0,-1-11 0 15,3-12-2-15,0 0 2 0,-4 12-2 0,2-7 2 16,2-5-4-16,0 0 4 0,0 0-3 0,0 0 3 0,0 0-4 16,0 0 4-16,0 0-3 0,0 0 3 0,0 0-2 15,0 0 2-15,-10-9-1 0,3 1 1 0,7 8-1 16,0 0 1-16,-9-12 0 0,0-4 0 0,9 16 0 16,0 0 0-16,-12-15 0 0,-4-6 0 0,16 21 2 0,0 0-2 15,-16-24 2-15,4 3-2 0,12 21 1 0,0 0-1 16,-13-19 2-16,-1 1-2 0,14 18 0 0,0 0 0 15,-14-19 1-15,4 7-1 0,10 12 0 0,0 0 0 16,-7-8 1-16,1-1-1 0,6 9 0 0,0 0 0 16,-3-4 1-16,1-4-1 0,2 8 0 0,0 0 0 15,-2-11 1-15,2 11-1 0,0 0 1 0,0 0-1 16,-3-5 1-16,3 5-1 0,0 0 2 0,0 0-2 0,0 0 2 16,7 4-2-16,-7-4 2 0,0 0-2 0,5 8 3 15,6 4-3-15,-11-12 2 0,0 0-2 0,14 16 3 16,5 10-3-16,-19-26 3 0,0 0-3 0,21 28 4 15,-1-1-4-15,-20-27 3 0,0 0-3 0,17 25 3 16,-1 2-3-16,-16-27 3 0,0 0-3 0,11 25 4 16,-2-8-4-16,-9-17 4 0,0 0-4 0,3 12 4 15,-5-3-4-15,1 1-879 0</inkml:trace>
  <inkml:trace contextRef="#ctx0" brushRef="#br0" timeOffset="52529.27">27199 3530 247 0,'0'0'0'0,"0"0"0"0,0 0 0 16,0 0 2-16,0 0-2 0,0 0 3 0,0 0-3 15,0 0 9-15,0 0-9 0,0 0 10 0,0 0-10 0,0 0 6 16,0 0-6-16,0 0 7 0,0 0-7 0,0 0 2 16,0 0-2-16,-17 12 3 0,17-12-3 0,0 0 2 0,0 0-2 15,-4 9 2-15,4-9-2 0,0 0 1 0,0 0-1 16,-7 5 2-16,7-5-2 0,0 0 1 0,0 0-1 16,0 0 2-16,0 0-2 0,0 0 1 0,0 0-1 15,0 0 2-15,0 0-2 0,0 0 3 0,0 0-3 16,0 0 4-16,0 0-4 0,0 0 6 0,0 0-6 15,0 0 7-15,7 4-7 0,-7-4 11 0,0 0-11 0,0 0 11 16,7 0-11-16,-7 0 15 0,0 0-15 0,0 0 15 16,7-4-15-16,-7 4 18 0,0 0-18 0,0 0 18 15,7-1-18-15,-7 1 18 0,0 0-18 0,0 0 19 16,9 0-19-16,-9 0 10 0,0 0-10 0,7 0 11 16,0 0-11-16,-7 0 6 0,0 0-6 0,0 0 7 15,9-4-7-15,-9 4 6 0,0 0-6 0,0 0 6 16,0 0-6-16,0 0 5 0,0 0-5 0,3-7 6 15,-3 7-6-15,0 0 7 0,0 0-7 0,0 0 8 16,0 0-8-16,0 0 7 0,0 0-7 0,8-3 8 0,-8 3-8 16,0 0 11-16,0 0-11 0,0 0 11 0,0 0-11 15,0 0 16-15,0 0-16 0,7 10 17 0,-7-10-17 16,0 0 21-16,0 0-21 0,0 0 22 0,8 4-22 16,-8-4 21-16,0 0-21 0,0 0 22 0,9 5-22 15,-9-5 24-15,0 0-24 0,7 0 25 0,0 0-25 16,-7 0 25-16,0 0-25 0,7 0 25 0,0 0-25 15,-7 0 22-15,0 0-22 0,7 0 22 0,1 0-22 0,-8 0 14 16,0 0-14-16,7 0 14 0,-7 0-14 0,0 0 9 16,0 0-9-16,8 0 9 0,-8 0-9 0,0 0 3 15,0 0-3-15,9 0 3 0,0-4-3 0,-9 4 2 0,0 0-2 16,9-1 2-16,1 1-2 0,-10 0 1 0,0 0-1 16,11-2 2-16,0 0-2 0,-11 2 0 0,0 0 0 15,7-3 1-15,-7 3-1 0,0 0 0 0,0 0 0 16,10-6 1-16,-1 6-1 0,-9 0 3 0,0 0-3 15,9 0 3-15,-2-1-3 0,-7 1 9 0,0 0-9 0,0 0 9 16,0 0-9-16,0 0 14 0,0 0-14 0,9-2 14 16,-9 2-14-16,0 0 16 0,0 0-16 0,12-3 17 15,-12 3-17-15,0 0 15 0,0 0-15 0,11 0 15 16,-4-4-15-16,-7 4 11 0,0 0-11 0,0 0 12 16,9-3-12-16,-9 3 10 0,0 0-10 0,0 0 10 15,7-2-10-15,-7 2 11 0,0 0-11 0,0 0 11 16,12 0-11-16,-12 0 10 0,0 0-10 0,0 0 11 15,7-4-11-15,-7 4 8 0,0 0-8 0,0 0 9 16,0 0-9-16,0 0 3 0,0 0-3 0,7 0 4 16,-7 0-4-16,0 0 0 0,0 0 0 0,7 4 1 0,-7-4-1 15,0 0 0-15,0 0 0 0,12 3 0 0,-12-3 0 16,0 0 0-16,0 0 0 0,11 0 0 0,-2 2 0 16,-9-2 0-16,0 0 0 0,5 4 0 0,2-1 0 15,-7-3-1-15,0 0 1 0,0 0 0 0,9-3 0 16,-9 3 0-16,0 0 0 0,0 0 0 0,9 0 0 15,-9 0 0-15,0 0 0 0,7 0 0 0,2 0 0 0,-9 0 0 16,0 0 0-16,9 0 0 0,-1 0 0 0,-8 0 0 16,0 0 0-16,7-4 0 0,-7 4 0 0,0 0 0 15,0 0 0-15,13-5 1 0,-4 1-1 0,-9 4 0 16,0 0 0-16,8-3 1 0,-1-1-1 0,-7 4 2 0,0 0-2 16,9-1 2-16,0 1-2 0,-9 0 5 0,0 0-5 15,9 0 5-15,-2-4-5 0,-7 4 6 0,0 0-6 16,0 0 6-16,14-3-6 0,-14 3 7 0,0 0-7 15,11-2 7-15,-1-1-7 0,-10 3 7 0,0 0-7 0,13-4 8 16,4-1-8-16,-17 5 6 0,0 0-6 0,20-7 7 16,-6 0-7-16,-14 7 2 0,0 0-2 0,14-5 3 15,-2-2-3-15,-12 7 5 0,0 0-5 0,13-2 6 16,1-1-6-16,-14 3 7 0,0 0-7 0,12 0 7 16,-3-4-7-16,-9 4 8 0,0 0-8 0,9-1 8 15,1 1-8-15,-10 0 7 0,0 0-7 0,9 0 7 16,-9 0-7-16,0 0 6 0,0 0-6 0,11 0 6 15,-11 0-6-15,0 0 4 0,0 0-4 0,10 0 5 16,-10 0-5-16,0 0 4 0,0 0-4 0,7 1 4 16,-7-1-4-16,0 0 3 0,0 0-3 0,6 7 3 0,-6-7-3 15,0 0 3-15,0 0-3 0,12 4 4 0,-5 1-4 16,-7-5 3-16,0 0-3 0,7 3 3 0,0 1-3 16,-7-4 3-16,0 0-3 0,7 2 3 0,0-2-3 15,-7 0 1-15,0 0-1 0,7 0 1 0,-7 0-1 16,0 0 0-16,0 0 0 0,11 8 0 0,-11-8 0 15,0 0 0-15,0 0 0 0,9 4 0 0,-9-4 0 0,0 0 0 16,0 0 0-16,0 0 0 0,7-4 0 0,-7 4 0 16,0 0 0-16,0 0 0 0,7 0 0 0,-7 0 0 15,0 0 0-15,0 0 1 0,7-1-1 0,-7 1 1 16,0 0-1-16,0 0 1 0,7-7-1 0,-7 7 2 0,0 0-2 16,0 0 3-16,7-2-3 0,-7 2 4 0,0 0-4 15,0 0 5-15,7-4-5 0,-7 4 5 0,0 0-5 16,0 0 6-16,7-3-6 0,-7 3 6 0,0 0-6 15,0 0 6-15,7 0-6 0,-7 0 4 0,0 0-4 16,0 0 5-16,7-3-5 0,-7 3 3 0,0 0-3 0,0 0 4 16,7-2-4-16,-7 2 3 0,0 0-3 0,0 0 3 15,7-7-3-15,-7 7 2 0,0 0-2 0,0 0 3 16,13 0-3-16,-13 0 0 0,0 0 0 0,7-4 1 16,0 1-1-16,-7 3 0 0,0 0 0 0,0 0 0 15,9-5 0-15,-9 5 0 0,0 0 0 0,0 0 0 16,8-9 0-16,-8 9 0 0,0 0 0 0,7 0 0 15,1 0 0-15,-8 0 0 0,0 0 0 0,7-3 0 16,-7 3 0-16,0 0 0 0,0 0 0 0,10-7 1 16,-10 7-1-16,0 0 1 0,0 0-1 0,9-5 1 15,-9 5-1-15,0 0 1 0,0 0-1 0,0 0 2 0,0 0-2 16,0 0 1-16,0 0-1 0,0 0 2 0,-7-4-2 16,7 4 3-16,0 0-3 0,-7 0 3 0,0 0-3 15,7 0 6-15,0 0-6 0,0 0 6 0,-9 7-6 16,9-7 4-16,0 0-4 0,0 0 5 0,-7 3-5 15,7-3 3-15,0 0-3 0,0 0 4 0,-7-1-4 16,7 1 1-16,0 0-1 0,0 0 2 0,-7-2-2 0,7 2 1 16,0 0-1-16,0 0 2 0,0 0-2 0,0 0 0 15,0 0 0-15,0 0 1 0,-9 0-1 0,9 0 0 16,0 0 0-16,0 0 0 0,-12 5 0 0,12-5 0 16,0 0 0-16,-7 4 0 0,0-1 0 0,7-3 0 0,0 0 0 15,-9 0 1-15,-4 4-1 0,13-4 2 0,0 0-2 16,-12 5 2-16,0-2-2 0,12-3 2 0,0 0-2 15,-11 2 2-15,4 0-2 0,7-2 2 0,0 0-2 16,-7 1 2-16,0 3-2 0,7-4 1 0,0 0-1 16,-9 0 2-16,-5 0-2 0,14 0 0 0,0 0 0 0,-14 3 1 15,3 6-1-15,11-9 0 0,0 0 0 0,-9 7 1 16,-1-2-1-16,10-5 0 0,0 0 0 0,-12 4 0 16,-1 1 0-16,13-5 0 0,0 0 0 0,-12 7 1 15,1-6-1-15,11-1 0 0,0 0 0 0,-9 0 1 16,-1 0-1-16,10 0 0 0,0 0 0 0,-11 0 0 15,4 0 0-15,7 0 0 0,0 0 0 0,0 0 0 16,-10-1 0-16,10 1 0 0,0 0 0 0,0 0 0 16,-13-4 0-16,13 4 0 0,0 0 0 0,-7 4 0 15,7-4 0-15,0 0 0 0,0 0 0 0,-12 5 0 0,3-2 0 16,9-3 0-16,0 0 0 0,-11 0 0 0,3 0 0 16,8 0 0-16,0 0 0 0,-13 0 0 0,-1-3 0 15,14 3 1-15,0 0-1 0,-16 0 1 0,0 3-1 16,16-3 2-16,0 0-2 0,-14 0 2 0,0 0-2 15,14 0 3-15,0 0-3 0,-12 0 3 0,0 4-3 16,12-4 6-16,0 0-6 0,-11 0 6 0,4 0-6 16,7 0 3-16,0 0-3 0,-9-4 4 0,2 4-4 15,7 0 3-15,0 0-3 0,0 0 3 0,-11 4-3 0,11-4 3 16,0 0-3-16,0 0 4 0,-12 0-4 0,12 0 4 16,0 0-4-16,-9 0 4 0,-3 0-4 0,12 0 4 15,0 0-4-15,-11-4 5 0,4 4-5 0,7 0 4 0,0 0-4 16,0 0 4-16,-10-7-4 0,10 7 3 0,0 0-3 15,-9-1 4-15,-3-3-4 0,12 4 2 0,0 0-2 16,-11-3 2-16,4 3-2 0,7 0 1 0,0 0-1 16,0 0 2-16,-14-5-2 0,14 5 0 0,0 0 0 0,-11 0 1 15,-1-4-1-15,12 4 0 0,0 0 0 0,-12 0 0 16,3-5 0-16,9 5 0 0,0 0 0 0,-9-2 0 16,0 2 0-16,9 0 0 0,0 0 0 0,-12 0 0 15,-4-2 0-15,16 2 0 0,0 0 0 0,-16 0 0 16,4 2 0-16,12-2-1 0,0 0 1 0,-9 4 0 15,-2-1 0-15,11-3-1 0,0 0 1 0,-10 0 0 16,-1 0 0-16,11 0-1 0,0 0 1 0,-11 0 0 16,1 0 0-16,10 0-1 0,0 0 1 0,-11 0 0 15,-1 4 0-15,12-4-1 0,0 0 1 0,-12 3 0 16,3-1 0-16,9-2-1 0,0 0 1 0,-7 3-1 16,0-3 1-16,7 0-2 0,0 0 2 0,-7 0-1 0,7 0 1 15,0 0-3-15,0 0 3 0,-11 4-2 0,4 1 2 16,7-5-3-16,0 0 3 0,-7 7-2 0,7-7 2 15,0 0-1-15,0 0 1 0,-11 8-1 0,11-8 1 16,0 0-1-16,0 0 1 0,-10 4 0 0,3-2 0 16,7-2-1-16,0 0 1 0,0 0 0 0,-9 3 0 15,9-3 0-15,0 0 0 0,0 0 0 0,0 0 0 0,0 0 0 16,0 0 0-16,-9-3 0 0,9 3 0 0,0 0 0 16,0 0 0-16,0 0 0 0,0 0 0 0,0 0 0 15,0 0 0-15,-7 3 0 0,7-3 0 0,0 0 0 0,0 0 0 16,0 0 0-16,0 0 0 0,0 0 0 0,0 0 0 15,-7-3 0-15,7 3 0 0,0 0 0 0,0 0 0 16,-7 0 0-16,7 0 0 0,0 0 0 0,0 0 0 16,0 0 0-16,0 0 0 0,0 0 0 0,0 0 0 0,-7 0 0 15,7 0 0-15,0 0 0 0,0 0 0 0,0 0 0 16,0 0 0-16,0 0 0 0,0 0 0 0,-7 0 0 16,7 0 0-16,0 0 0 0,0 0 0 0,0 0 0 15,0 0 0-15,0 0 0 0,0 0 0 0,0 0 0 16,0 0 0-16,0 0-1 0,0 0 1 0,0 0 0 15,0 0 0-15,0 0 0 0,0 0 0 0,0 0 0 16,0 0 0-16,0 0 0 0,0 0 0 0,0 0 0 16,0 0 0-16,0 0 0 0,0 0 0 0,0 0 0 15,9-6 0-15,-9 6 0 0,0 0 0 0,0 0 0 16,8-8 0-16,-8 8-1 0,0 0 1 0,11-4 0 0,5 4 0 16,-16 0-3-16,0 0 3 0,21-3-2 0,0 1 2 15,-21 2-3-15,0 0 3 0,21 0-3 0,-1 0 3 16,-20 0-4-16,0 0 4 0,16 0-4 0,-2 0 4 15,-14 0-4-15,0 0 4 0,12 0-4 0,-7 0 4 16,-5 0-5-16,0 0 5 0,7-2-4 0,2 1 4 16,-9 1-4-16,0 0 4 0,9 0-4 0,-2-4 4 15,-7 4-6-15,0 0 6 0,0 0-5 0,11-3 5 0,-11 3-5 16,0 0 5-16,7-2-5 0,2 2 5 0,-9 0-4 16,0 0 4-16,7 2-4 0,1 1 4 0,-8-3-2 15,0 0 2-15,9 0-2 0,0 0 2 0,-9 0-1 0,0 0 1 16,11-3-1-16,-1 1 1 0,-10 2-1 0,0 0 1 15,11-2 0-15,-2 2 0 0,-9 0 0 0,0 0 0 16,9-1 0-16,1 1 0 0,-10 0 0 0,0 0 0 16,12-4 0-16,1 4 0 0,-13 0 1 0,0 0-1 0,10 4 1 15,-3-4-1-15,-7 0 2 0,0 0-2 0,7 0 2 16,-7 0-2-16,0 0 3 0,0 0-3 0,9 0 3 16,-9 0-3-16,0 0 3 0,0 0-3 0,0 0 3 15,0 0-3-15,0 0 3 0,0 0-3 0,6 8 3 16,-6-8-3-16,0 0 2 0,0 0-2 0,7 4 2 15,-7-4-2-15,0 0 1 0,0 0-1 0,7 5 1 16,-7-5-1-16,0 0 0 0,0 0 0 0,7 3 0 16,-7-3 0-16,0 0 0 0,0 0 0 0,9 0 0 15,-2 4 0-15,-7-4-1 0,0 0 1 0,7 1 0 16,-7-1 0-16,0 0-1 0,0 0 1 0,9-1 0 16,-9 1 0-16,0 0-1 0,0 0 1 0,0 0-1 15,7-7 1-15,-7 7-1 0,0 0 1 0,0 0 0 0,0 0 0 16,0 0 0-16,0 0 0 0,0 0 0 0,7-2 0 15,-7 2 0-15,0 0 0 0,0 0 1 0,0 0-1 16,0 0 1-16,0 0-1 0,7 0 2 0,-7 0-2 16,0 0 2-16,0 0-2 0,7 0 3 0,-7 0-3 15,0 0 3-15,0 0-3 0,7 0 4 0,-7 0-4 0,0 0 3 16,0 0-3-16,7 0 4 0,-7 0-4 0,0 0 4 16,0 0-4-16,7-2 4 0,-7 2-4 0,0 0 6 15,0 0-6-15,10 0 6 0,-2-1-6 0,-8 1 5 16,0 0-5-16,7 0 6 0,-7 0-6 0,0 0 2 15,0 0-2-15,8-4 2 0,-8 4-2 0,0 0 0 0,0 0 0 16,9-5 1-16,-9 5-1 0,0 0 0 0,0 0 0 16,13-2 0-16,-5 2 0 0,-8 0 0 0,0 0 0 15,11-1 0-15,1 1 0 0,-12 0-1 0,0 0 1 16,14-4 0-16,1-1 0 0,-15 5-1 0,0 0 1 0,14-4-1 16,-2 1 1-16,-12 3-1 0,0 0 1 0,12 0-1 15,2 0 1-15,-14 0-1 0,0 0 1 0,11-3 0 16,-11 3 0-16,0 0 0 0,0 0 0 0,9-6 0 15,-9 6 0-15,0 0 0 0,0 0 0 0,9 0 1 16,-9 0-1-16,0 0 1 0,0 0-1 0,10-3 1 16,-3 3-1-16,-7 0 1 0,0 0-1 0,9 0 1 15,0-4-1-15,-9 4 1 0,0 0-1 0,9-1 2 16,-2-1-2-16,-7 2 1 0,0 0-1 0,0 0 2 16,12-2-2-16,-12 2 2 0,0 0-2 0,11-3 2 15,-2 3-2-15,-9 0 1 0,0 0-1 0,10 0 1 0,1 0-1 16,-11 0 0-16,0 0 0 0,10 0 1 0,-3 0-1 15,-7 0 0-15,0 0 0 0,0 0 0 0,7 0 0 16,-7 0 0-16,0 0 0 0,0 0 0 0,8 0 0 16,-8 0 0-16,0 0 0 0,0 0 0 0,7 0 0 15,-7 0 0-15,0 0 0 0,0 0 1 0,7 0-1 16,-7 0 1-16,0 0-1 0,0 0 1 0,7 0-1 16,-7 0 1-16,0 0-1 0,0 0 1 0,7 5-1 0,-7-5 1 15,0 0-1-15,0 0 1 0,12 7-1 0,-12-7 1 16,0 0-1-16,0 0 1 0,9 0-1 0,-9 0 1 0,0 0-1 15,0 0 2-15,9 0-2 0,-9 0 1 0,0 0-1 16,7 0 1-16,2-4-1 0,-9 4 2 0,0 0-2 16,10-1 2-16,-1-3-2 0,-9 4 1 0,0 0-1 15,7 0 2-15,0 0-2 0,-7 0 1 0,0 0-1 16,7-3 1-16,0-1-1 0,-7 4 0 0,0 0 0 0,7-1 1 16,0 1-1-16,-7 0 0 0,0 0 0 0,7-2 0 15,-7 2 0-15,0 0 0 0,0 0 0 0,0 0 0 16,7-9 0-16,-7 9 0 0,0 0 0 0,0 0 0 15,0 0 0-15,0 0 0 0,0 0 0 0,0 0 1 16,0 0-1-16,0 0 2 0,0 0-2 0,0 0 2 16,0 0-2-16,0 0 2 0,0 0-2 0,0 0 3 15,0 0-3-15,0 0 3 0,0 0-3 0,0 0 4 16,0 0-4-16,0 0 5 0,0 0-5 0,0 0 6 16,0 0-6-16,0 0 5 0,0 0-5 0,0 0 6 15,0 0-6-15,0 0 4 0,0 0-4 0,0 0 5 16,0 0-5-16,0 0 5 0,0 0-5 0,0 0 5 0,0 0-5 15,0 0 3-15,0 0-3 0,0 0 4 0,0 0-4 16,0 0 2-16,0 0-2 0,-7 4 3 0,-3-4-3 16,10 0 1-16,0 0-1 0,-13 0 2 0,1-4-2 15,12 4-4-15,0 0 4 0,-7-2-3 0,7 2 3 16,0 0-1134-16</inkml:trace>
  <inkml:trace contextRef="#ctx0" brushRef="#br0" timeOffset="60301.31">28143 2966 135 0,'0'0'0'0,"0"0"0"16,-5 7 0-16,5-7 1 0,0 0-1 0,-4 12 1 15,1 6-1-15,3-18 11 0,0 0-11 0,-2 19 11 16,2-6-11-16,0-13 29 0,0 0-29 0,0 11 29 0,0-6-29 16,0-5 43-16,0 0-43 0,0 9 44 0,2 1-44 15,-2-10 42-15,0 0-42 0,1 9 42 0,-1 3-42 16,0-12 38-16,0 0-38 0,0 12 39 0,0 3-39 16,0-15 32-16,0 0-32 0,0 14 33 0,0 5-33 15,0-19 26-15,0 0-26 0,0 21 27 0,0-4-27 16,0-17 20-16,0 0-20 0,0 19 20 0,0 6-20 15,0-25 16-15,0 0-16 0,2 24 17 0,0-3-17 0,-2-21 15 16,0 0-15-16,3 19 16 0,1 1-16 0,-4-20 13 16,0 0-13-16,2 18 14 0,-4-6-14 0,2-12 12 15,0 0-12-15,-2 7 12 0,2-7-12 0,0 0 8 0,0 0-8 16,0 0 8-16,-9 0-8 0,0 0-506 0</inkml:trace>
  <inkml:trace contextRef="#ctx0" brushRef="#br0" timeOffset="60743.22">28171 3690 303 0,'0'0'0'0,"0"8"0"0,0 16 0 0,0-24 2 0,0 0-2 16,-2 37 3-16,-5 10-3 0,7-47 4 0,0 0-4 15,-5 44 4-15,0-2-4 0,5-42 5 0,0 0-5 16,-4 36 5-16,1-4-5 0,3-32 4 0,0 0-4 15,-2 24 4-15,2-3-4 0,0-21 2 0,0 0-2 0,0 19 3 16,0-7-3-16,0 0-195 0</inkml:trace>
  <inkml:trace contextRef="#ctx0" brushRef="#br0" timeOffset="61800.5">28171 3677 348 0,'0'0'0'0,"-2"13"0"0,-3 7 0 15,5-20 0-15,0 0 0 0,-4 35 1 0,4 10-1 16,0-45 0-16,0 0 0 0,4 57 1 0,0 4-1 15,-4-61 2-15,0 0-2 0,8 64 2 0,3 1-2 16,-11-65 3-16,0 0-3 0,12 80 3 0,-5 8-3 16,-7-88 4-16,0 0-4 0,6 82 4 0,-3-10-4 0,-3-72 6 15,0 0-6-15,2 64 7 0,0-15-7 0,-2-49 6 16,0 0-6-16,3 33 6 0,-1-13-6 0,0-1-235 16</inkml:trace>
  <inkml:trace contextRef="#ctx0" brushRef="#br0" timeOffset="72930.46">28150 3394 124 0,'0'0'0'0,"0"0"0"0,0 0 0 16,0 0 4-16,0 0-4 0,0 15 4 0,-2 3-4 0,2-18 10 15,0 0-10-15,-3 17 11 0,-1 2-11 0,4-19 14 16,0 0-14-16,0 12 15 0,0 0-15 0,0-12 14 16,0 0-14-16,0 12 15 0,-3 0-15 0,3-12 13 0,0 0-13 15,-7 9 13-15,-1 7-13 0,8-16 17 0,0 0-17 16,-7 15 17-16,0 2-17 0,7-17 19 0,0 0-19 16,-7 21 20-16,0 2-20 0,7-23 19 0,0 0-19 15,-5 24 19-15,0 2-19 0,5-26 36 0,0 0-36 0,-4 28 37 16,1-8-37-16,3-20 49 0,0 0-49 0,-2 23 49 15,2-2-49-15,0-21 40 0,0 0-40 0,2 24 41 16,-2-9-41-16,0-15 32 0,0 0-32 0,0 18 32 16,1 1-32-16,-1-19 23 0,0 0-23 0,4 20 24 15,-1-4-24-15,-3-16 18 0,0 0-18 0,2 14 18 16,-4 1-18-16,2-15 12 0,0 0-12 0,-1 13 13 16,2-1-13-16,-1-12 8 0,0 0-8 0,2 12 8 15,0 0-8-15,-2-12 6 0,0 0-6 0,2 7 6 16,-1 2-6-16,-1-9 5 0,0 0-5 0,0 0 6 15,8 12-6-15,-8-12 6 0,0 0-6 0,1 5 6 0,-1-5-6 16,0 0 6-16,0 0-6 0,0 10 6 0,0-10-6 16,0 0 6-16,0 0-6 0,0 0 7 0,0 0-7 15,0 0 7-15,0 0-7 0,0 0 7 0,7-7-7 16,-7 7 7-16,0 0-7 0,2-12 7 0,2-5-7 16,-4 17 6-16,0 0-6 0,3-24 6 0,1-11-6 15,-4 35 7-15,0 0-7 0,3-36 8 0,1-2-8 16,-4 38 8-16,0 0-8 0,3-37 8 0,1 13-8 0,-4 24 8 15,0 0-8-15,3-31 8 0,1-9-8 0,-4 40 5 16,0 0-5-16,3-41 6 0,1 1-6 0,-4 40 3 16,0 0-3-16,2-40 4 0,-4 4-4 0,2 36 2 15,0 0-2-15,-2-35 3 0,-1 9-3 0,3 26 2 0,0 0-2 16,-4-21 2-16,1 4-2 0,3 17 0 0,0 0 0 16,-4-12 1-16,2 0-1 0,2 12 1 0,0 0-1 15,-1-7 1-15,1 7-1 0,0 0 2 0,0 0-2 0,0 0 2 16,-6-5-2-16,6 5 2 0,0 0-2 0,0 0 2 15,0 0-2-15,0 0 1 0,0 0-1 0,0 0 2 16,-2 5-2-16,2-5 1 0,0 0-1 0,2 7 1 16,-2 5-1-16,0-12 0 0,0 0 0 0,0 12 1 15,4 0-1-15,-4-12 0 0,0 0 0 0,3 14 1 16,3 0-1-16,-6-14 0 0,0 0 0 0,7 17 0 16,0 4 0-16,-7-21 0 0,0 0 0 0,5 24 1 15,-3 4-1-15,-2-28 1 0,0 0-1 0,1 27 1 16,3-1-1-16,-4-26 1 0,0 0-1 0,2 32 2 15,-2 0-2-15,0-32 1 0,0 0-1 0,2 32 1 16,1-6-1-16,-3-26 1 0,0 0-1 0,4 27 1 0,-3-3-1 16,-1-24 1-16,0 0-1 0,0 25 2 0,0-6-2 15,0-19 2-15,0 0-2 0,0 14 3 0,-1-2-3 16,1-12 4-16,0 0-4 0,-4 10 4 0,1-5-4 16,3-5 6-16,0 0-6 0,0 0 7 0,-8 4-7 15,8-4 10-15,0 0-10 0,0 0 10 0,-7-9-10 16,7 9 12-16,0 0-12 0,-5-7 12 0,-4-5-12 15,9 12 13-15,0 0-13 0,-7-17 14 0,2-7-14 0,5 24 14 16,0 0-14-16,-4-25 15 0,3 1-15 0,1 24 13 16,0 0-13-16,0-28 14 0,1-5-14 0,-1 33 12 15,0 0-12-15,2-36 12 0,-2-4-12 0,0 40 9 0,0 0-9 16,0-36 10-16,2 5-10 0,-2 31 8 0,0 0-8 16,2-24 9-16,-2 1-9 0,0 23 8 0,0 0-8 15,0-19 8-15,0-2-8 0,0 21 8 0,0 0-8 16,0-15 8-16,0 3-8 0,0 12 4 0,0 0-4 15,0-12 5-15,0 5-5 0,0 7 2 0,0 0-2 0,0 0 3 16,-2-6-3-16,2 6 1 0,0 0-1 16,0 0 2-16,-7 4-2 0,7-4 0 0,0 0 0 0,-4 5 1 15,1 7-1-15,3-12 0 0,0 0 0 0,-2 19 1 16,0 5-1-16,2-24 0 0,0 0 0 0,-1 25 1 16,-1 1-1-16,2-26 1 0,0 0-1 0,0 31 1 15,2 5-1-15,-2-36 1 0,0 0-1 0,1 36 2 16,1 1-2-16,-2-37 2 0,0 0-2 0,2 36 3 15,0 0-3-15,-2-36 3 0,0 0-3 0,0 30 4 16,0-2-4-16,0-28 4 0,0 0-4 0,1 24 4 0,5-5-4 16,-6-19 5-16,0 0-5 0,3 17 5 0,-3-8-5 15,0-9 5-15,0 0-5 0,0 0 6 0,0 10-6 16,0-10 5-16,0 0-5 0,0 0 5 0,0 0-5 16,0 0 3-16,0 0-3 0,0 0 4 0,-2-12-4 15,2 12 2-15,0 0-2 0,-5-10 2 0,-4-4-2 16,9 14 1-16,0 0-1 0,-10-28 2 0,-3-12-2 15,13 40 0-15,0 0 0 0,-12-48 1 0,1-6-1 0,11 54 0 16,0 0 0-16,-8-48 0 0,2 11 0 0,6 37 0 16,0 0 0-16,-5-32 0 0,0 7 0 0,5 25 0 15,0 0 0-15,-2-19 0 0,2 2 0 0,0 17 0 0,0 0 0 16,2-12 1-16,0 5-1 0,-2 7 1 0,0 0-1 16,1-9 1-16,-1 9-1 0,0 0 2 0,0 0-2 15,0 0 2-15,0 0-2 0,0 0 3 0,0 0-3 16,0 0 3-16,4 14-3 0,-4-14 3 0,0 0-3 15,3 19 3-15,3-2-3 0,-6-17 3 0,0 0-3 16,7 23 4-16,2 1-4 0,-9-24 3 0,0 0-3 0,8 26 4 16,-2 9-4-16,-6-35 2 0,0 0-2 0,3 36 2 15,1-6-2-15,-4-30 1 0,0 0-1 0,3 32 1 16,-1 8-1-16,-2-40 0 0,0 0 0 0,2 37 0 16,0 2 0-16,-2-39 0 0,0 0 0 0,3 37 0 15,-1-4 0-15,-2-33-1 0,0 0 1 0,0 27 0 16,-4-6 0-16,4-21-1 0,0 0 1 0,-1 16 0 15,1-8 0-15,0-8-1 0,0 0 1 0,0 0 0 16,0 0 0-16,0 0 0 0,0 0 0 0,0 0 0 16,-8 0 0-16,8 0 0 0,0 0 0 0,2-8 0 15,0-13 0-15,-2 21 0 0,0 0 0 0,0-40 0 0,0-15 0 16,0 55 0-16,0 0 0 0,0-61 1 0,0 4-1 16,0 57 1-16,0 0-1 0,4-52 1 0,-1 11-1 15,-3 41 1-15,0 0-1 0,4-37 2 0,-1 10-2 16,-3 27 1-16,0 0-1 0,4-25 2 0,-1 1-2 15,-3 24 1-15,0 0-1 0,2-24 1 0,-2 3-1 0,0 21 0 16,0 0 0-16,0-17 1 0,2 5-1 0,-2 12 0 16,0 0 0-16,0-7 1 0,0 7-1 0,0 0 0 15,0 0 0-15,-4-9 0 0,4 9 0 16,0 0 0-16,0 0 0 0,0 0 0 0,-7 12 0 0,7-12 0 16,0 0 0-16,-3 12 0 0,-1 0 0 0,4-12 0 0,0 0 0 15,-2 16 0-15,1 6 0 0,1-22 0 0,0 0 0 16,-2 25 0-16,2 1 0 0,0-26 0 0,0 0 0 15,2 29 0-15,-1 4 0 0,-1-33 0 0,0 0 0 0,4 36 1 16,-2-8-1-16,-2-28 0 0,0 0 0 0,-2 33 1 16,0 3-1-16,2-36 0 0,0 0 0 0,0 33 0 15,2-5 0-15,-2-28 0 0,0 0 0 0,2 24 0 16,1-8 0-16,-3-16 0 0,0 0 0 0,2 8 0 16,-2-8 0-16,0 0 0 0,0 0 0 0,0 0 0 15,0-12 0-15,0 12 0 0,0 0 0 0,2-29 0 16,1-15 0-16,-3 44 0 0,0 0 0 0,4-48 0 15,-3-4 0-15,-1 52 0 0,0 0 0 0,0-48 0 16,-1 10 0-16,1 38 0 0,0 0 0 0,-4-40 0 16,-1 3 0-16,5 37 0 0,0 0 0 0,-5-32 0 15,-1 9 0-15,6 23-1 0,0 0 1 0,-1-14 0 0,1 4 0 16,0 10 0-16,0 0 0 0,0 0 0 0,0 0 0 16,0 0 0-16,0 0 0 0,0 0 0 0,0 14 0 15,0-14 0-15,0 0 0 0,0 17 0 0,1 4 0 16,-1-21 0-16,0 0 0 0,2 27 0 0,-2 5 0 15,0-32 0-15,0 0 0 0,0 38 1 0,0 1-1 16,0-39 0-16,0 0 0 0,0 40 1 0,0 5-1 16,0-45 1-16,0 0-1 0,2 40 1 0,0-2-1 0,-2-38 1 15,0 0-1-15,-2 35 1 0,-2-15-1 0,4-20 0 16,0 0 0-16,-1 13 0 0,1-13 0 0,0 0-979 0</inkml:trace>
  <inkml:trace contextRef="#ctx0" brushRef="#br0" timeOffset="74870.6">28108 3726 91 0,'0'0'0'0,"0"12"0"0,0 16 0 0,0-28 2 16,0 0-2-16,1 36 3 0,1 0-3 0,-2-36 7 0,0 0-7 15,2 30 8-15,0-6-8 0,-2-24 11 0,0 0-11 16,-2 16 11-16,2-16-11 0,0 0-40 0</inkml:trace>
  <inkml:trace contextRef="#ctx0" brushRef="#br0" timeOffset="87359.58">28093 3754 292 0,'0'0'0'0,"0"0"0"0,0 0 0 16,0 0 7-16,0 0-7 0,0 0 8 0,0 0-8 15,0 0 22-15,0 0-22 0,0 0 22 0,0 0-22 0,0 0 28 16,0 0-28-16,0 0 28 0,0 0-28 0,0 0 20 16,0 0-20-16,0 0 21 0,0 0-21 0,0 0 16 15,0 0-16-15,0 0 17 0,0 0-17 0,0 0 15 16,0 0-15-16,0 0 16 0,0 0-16 0,0 0 15 15,0 0-15-15,0 0 15 0,0 0-15 0,0 0 15 0,0 0-15 16,0 0 16-16,0 0-16 0,0 0 13 16,0 0-13-16,0 0 14 0,18 0-14 0,-18 0 16 0,0 0-16 15,0 0 16-15,7 8-16 0,-7-8 14 0,0 0-14 16,0 0 14-16,9 4-14 0,-9-4 16 0,0 0-16 0,7 3 17 16,0 2-17-16,-7-5 16 0,0 0-16 0,9 4 17 15,0-1-17-15,-9-3 18 0,0 0-18 0,10 2 19 16,-1 5-19-16,-9-7 14 0,0 0-14 0,11 9 15 15,-2-2-15-15,-9-7 11 0,0 0-11 0,5 8 11 16,-2 4-11-16,-3-12 9 0,0 0-9 0,4 12 10 16,3 6-10-16,-7-18 10 0,0 0-10 0,9 19 11 15,0-2-11-15,-9-17 10 0,0 0-10 0,8 19 10 16,1-2-10-16,-9-17 9 0,0 0-9 0,11 19 10 16,-1-6-10-16,-10-13 14 0,0 0-14 0,11 12 15 15,0-4-15-15,-11-8 21 0,0 0-21 0,10 7 22 0,1 2-22 16,-11-9 28-16,0 0-28 0,10 12 29 0,1 4-29 15,-11-16 26-15,0 0-26 0,9 17 26 0,-2 2-26 16,-7-19 23-16,0 0-23 0,5 14 24 0,0 1-24 16,-5-15 20-16,0 0-20 0,6 19 21 0,-1 2-21 15,-5-21 19-15,0 0-19 0,3 21 19 0,-1-2-19 16,-2-19 14-16,0 0-14 0,4 21 14 0,1 3-14 16,-5-24 9-16,0 0-9 0,9 24 9 0,3 4-9 0,-12-28 6 15,0 0-6-15,14 26 7 0,-1 5-7 0,-13-31 4 16,0 0-4-16,10 28 4 0,4-2-4 0,-14-26 3 0,0 0-3 15,13 24 3-15,-4-2-3 0,-9-22 3 0,0 0-3 16,7 18 4-16,0 2-4 0,-7-20 6 0,0 0-6 16,7 23 6-16,0-2-6 0,-7-21 9 0,0 0-9 15,7 20 10-15,-2 1-10 0,-5-21 16 0,0 0-16 16,5 23 16-16,4-3-16 0,-9-20 17 0,0 0-17 0,11 28 17 16,-1-2-17-16,-10-26 17 0,0 0-17 0,13 28 18 15,-1-7-18-15,-12-21 17 0,0 0-17 0,14 22 17 16,0 2-17-16,-14-24 16 0,0 0-16 0,16 24 17 15,5 1-17-15,-21-25 14 0,0 0-14 0,23 26 15 16,-2-6-15-16,-21-20 14 0,0 0-14 0,20 19 15 16,1-1-15-16,-21-18 13 0,0 0-13 0,25 15 13 15,3 1-13-15,-28-16 13 0,0 0-13 0,28 16 14 16,-3-3-14-16,-25-13 5 0,0 0-5 0,21 14 5 16,0 0-5-16,-21-14 5 0,0 0-5 0,20 16 5 15,-5-4-5-15,-15-12 3 0,0 0-3 0,18 15 4 0,1-3-4 16,-19-12 3-16,0 0-3 0,20 13 3 0,1 0-3 15,-21-13 2-15,0 0-2 0,21 13 3 0,0-3-3 16,-21-10 2-16,0 0-2 0,29 9 2 0,11 3-2 16,-40-12 3-16,0 0-3 0,43 7 4 0,-8-2-4 15,-35-5 4-15,0 0-4 0,37 5 5 0,5 2-5 16,-42-7 6-16,0 0-6 0,42 3 7 0,-10 3-7 16,-32-6 7-16,0 0-7 0,34 6 7 0,10-2-7 0,-44-4 6 15,0 0-6-15,47 9 6 0,1-4-6 16,-48-5 6-16,0 0-6 0,53 7 7 0,2 1-7 0,-55-8 5 15,0 0-5-15,49 4 6 0,-14-2-6 0,-35-2 4 0,0 0-4 16,34 0 5-16,3-6-5 0,-37 6 4 0,0 0-4 16,39-5 4-16,-8-2-4 0,-31 7 4 0,0 0-4 15,38-7 4-15,13-1-4 0,-51 8 3 0,0 0-3 16,51-9 4-16,-12 0-4 0,-39 9 5 0,0 0-5 16,38-3 5-16,17 8-5 0,-55-5 6 0,0 0-6 0,51 7 6 15,-17-7-6-15,-34 0 7 0,0 0-7 0,35-9 8 16,14-3-8-16,-49 12 9 0,0 0-9 0,50-12 10 15,-3 3-10-15,-47 9 9 0,0 0-9 0,50-6 10 16,10-3-10-16,-60 9 8 0,0 0-8 0,53-10 8 16,-25 4-8-16,-28 6 8 0,0 0-8 0,19 0 8 15,-3-3-8-15,-16 3 6 0,0 0-6 0,13-4 7 16,-3 3-7-16,-10 1 5 0,0 0-5 0,7 1 6 16,-7-1-6-16,0 0 4 0,0 0-4 0,0 0 5 15,0 0-5-15,0 0 3 0,0 0-3 0,-16 2 4 16,0-5-4-16,16 3 1 0,0 0-1 0,-21-7 1 0,-2-2-1 15,2-3-1359-15</inkml:trace>
  <inkml:trace contextRef="#ctx0" brushRef="#br0" timeOffset="87975.96">30295 4686 460 0,'0'0'0'0,"0"0"0"16,0 21 0-16,0-21 45 0,0 0-45 0,2 19 46 16,3 2-46-16,-5-21 76 0,0 0-76 0,7 24 77 15,3 4-77-15,-10-28 60 0,0 0-60 0,15 24 61 16,0-7-61-16,-15-17 43 0,0 0-43 0,18 16 44 15,0-4-44-15,-18-12 31 0,0 0-31 0,23 12 31 0,12 0-31 16,-35-12 38-16,0 0-38 0,37 14 39 0,-2-7-39 16,-35-7 36-16,0 0-36 0,34 7 36 15,-2 2-36-15,-32-9 34 0,0 0-34 0,28 8 35 0,-9-4-35 16,-19-4 31-16,0 0-31 0,14 1 31 0,-3 1-31 16,-11-2 28-16,0 0-28 0,7 5 29 0,-7-5-29 15,0 0 31-15,0 0-31 0,7 16 32 0,-9-4-32 16,2-12 29-16,0 0-29 0,-9 21 29 0,-8 3-29 0,17-24 27 15,0 0-27-15,-23 36 28 0,-7 6-28 0,30-42 24 16,0 0-24-16,-30 50 24 0,-4 4-24 0,34-54 21 16,0 0-21-16,-33 52 21 0,-1-7-21 0,34-45 17 0,0 0-17 15,-31 43 17-15,2 2-17 0,29-45 12 0,0 0-12 16,-23 38 13-16,4-3-13 0,19-35 9 0,0 0-9 16,-14 33 10-16,9-9-10 0,5-24 1 0,0 0-1 15,-2 15 2-15,4-6-2 0,-2-9 0 0,0 0 0 0,0 0 0 16,7-12 0-16,0 3-1184 0</inkml:trace>
  <inkml:trace contextRef="#ctx0" brushRef="#br0" timeOffset="88743.37">30893 4638 247 0,'0'0'0'0,"0"0"0"0,-9 0 0 16,9 0 4-16,0 0-4 0,0 0 4 0,-11 12-4 15,11-12 11-15,0 0-11 0,-3 12 12 0,-1 9-12 16,4-21 16-16,0 0-16 0,-1 24 16 0,-3 12-16 15,4-36 36-15,0 0-36 0,-4 42 37 0,1 17-37 0,3-59 57 16,0 0-57-16,-5 76 58 0,-4 19-58 0,9-95 59 16,0 0-59-16,-5 104 59 0,5 8-59 15,0-112 63-15,0 0-63 0,5 115 63 0,2 14-63 0,-7-129 52 0,0 0-52 16,14 125 53-16,9-9-53 0,-23-116 40 0,0 0-40 16,21 111 41-16,-3-2-41 0,-18-109 33 0,0 0-33 15,9 100 34-15,-8-20-34 0,-1-80 29 0,0 0-29 0,-8 69 29 16,-10-12-29-16,18-57 19 0,0 0-19 15,-21 43 20-15,1-17-20 0,20-26 12 0,0 0-12 0,-10 7 12 16,10-19-12-16,0-3-777 0</inkml:trace>
  <inkml:trace contextRef="#ctx0" brushRef="#br0" timeOffset="89908.78">30914 4671 348 0,'0'0'0'0,"0"0"0"0,0 0 0 0,0 0 20 0,0 0-20 16,18 3 20-16,27 1-20 0,-45-4 44 0,0 0-44 15,53 1 44-15,-2-6-44 0,-51 5 54 0,0 0-54 0,53-15 55 16,18-6-55-16,-71 21 42 0,0 0-42 0,79-21 42 16,11 6-42-16,-90 15 34 0,0 0-34 0,88-9 34 15,-6-1-34-15,-82 10 27 0,0 0-27 0,72-9 27 16,-9-8-27-16,-63 17 25 0,0 0-25 0,66-16 25 16,3-5-25-16,-69 21 22 0,0 0-22 0,56-15 22 15,-23 6-22-15,-33 9 29 0,0 0-29 0,38-7 30 16,14-9-30-16,-52 16 33 0,0 0-33 0,45-12 34 15,-23 7-34-15,-22 5 31 0,0 0-31 0,18-3 31 16,5-9-31-16,-23 12 29 0,0 0-29 0,21-9 29 16,-8 0-29-16,-13 9 22 0,0 0-22 0,8-3 23 15,-2-1-23-15,-6 4 15 0,0 0-15 0,0 0 16 0,0 0-16 16,0 0 11-16,0 0-11 0,3 13 11 0,-8 2-11 16,5-15 8-16,0 0-8 0,-9 24 9 0,-7 9-9 15,16-33 7-15,0 0-7 0,-16 43 8 0,4 15-8 16,12-58 10-16,0 0-10 0,-11 64 11 0,4 13-11 15,7-77 17-15,0 0-17 0,-5 73 18 0,-2-7-18 0,7-66 16 16,0 0-16-16,-5 71 17 0,1 5-17 0,4-76 14 16,0 0-14-16,0 83 15 0,2 0-15 0,-2-83 11 15,0 0-11-15,5 78 12 0,4-2-12 0,-9-76 10 16,0 0-10-16,11 76 10 0,1 2-10 0,-12-78 9 0,0 0-9 16,11 82 10-16,-3-3-10 0,-8-79 7 0,0 0-7 15,7 76 8-15,0-3-8 0,-7-73 8 0,0 0-8 16,8 73 9-16,-1-1-9 0,-7-72 8 0,0 0-8 15,10 70 9-15,10-6-9 0,-20-64 10 0,0 0-10 0,19 57 10 16,-1-5-10-16,-18-52 10 0,0 0-10 0,14 53 10 16,0 8-10-16,-14-61 9 0,0 0-9 0,12 64 10 15,-5-4-10-15,-7-60 6 0,0 0-6 0,6 54 7 16,-5-9-7-16,-1-45 4 0,0 0-4 0,0 38 4 16,-1-5-4-16,1-33 2 0,0 0-2 0,-8 21 3 15,-2-14-3-15,10-7 2 0,0 0-2 0,-14 0 3 16,-2-7-3-16,16 7 2 0,0 0-2 0,-18-18 2 15,1-6-2-15,17 24 2 0,0 0-2 0,-16-26 3 16,-2 2-3-16,18 24 3 0,0 0-3 0,-14-17 4 16,3 5-4-16,11 12 5 0,0 0-5 0,-8-9 5 15,-1 6-5-15,9 3 4 0,0 0-4 0,-11-4 4 0,1 8-4 16,10-4 4-16,0 0-4 0,-11 3 5 0,-3 2-5 16,14-5 4-16,0 0-4 0,-19 9 5 0,-8 1-5 15,27-10 5-15,0 0-5 0,-33 5 5 0,-8 2-5 16,41-7 7-16,0 0-7 0,-46 6 7 0,-2-3-7 15,48-3 5-15,0 0-5 0,-52 0 5 0,-3 0-5 0,55 0 4 16,0 0-4-16,-55 0 5 0,1 0-5 0,54 0 4 16,0 0-4-16,-60 3 5 0,-15 6-5 0,75-9 4 15,0 0-4-15,-79 9 4 0,0 3-4 0,79-12 5 16,0 0-5-16,-74 12 6 0,15-2-6 0,59-10 12 16,0 0-12-16,-54 9 12 0,-3 0-12 0,57-9 10 0,0 0-10 15,-54 5 11-15,4 2-11 0,50-7 10 0,0 0-10 16,-44 3 11-16,9-3-11 0,35 0 10 0,0 0-10 15,-27-3 10-15,12-4-10 0,15 7 9 0,0 0-9 0,-8-5 10 16,10-4-10-16,-2 9 4 0,0 0-4 0,20-10 4 16,26-8-4-16,-46 18 1 0,0 0-1 0,51-29 1 15,-2-9-1-15,0 0-1304 0</inkml:trace>
  <inkml:trace contextRef="#ctx0" brushRef="#br0" timeOffset="92324.04">32401 4493 348 0,'0'0'0'0,"0"0"0"15,0 0 0-15,0 0 5 0,0 0-5 0,0 0 5 16,0 0-5-16,0 0 11 0,0 0-11 0,-21-4 11 16,12 4-11-16,9 0 22 0,0 0-22 0,-12 4 23 15,-3-1-23-15,15-3 23 0,0 0-23 0,-15 9 24 16,-5 6-24-16,20-15 21 0,0 0-21 0,-25 26 22 0,-1 11-22 16,26-37 27-16,0 0-27 0,-21 39 28 0,8 1-28 15,13-40 32-15,0 0-32 0,-1 36 32 0,8-8-32 16,-7-28 32-16,0 0-32 0,16 24 33 0,10-3-33 15,-26-21 38-15,0 0-38 0,32 21 39 0,3 3-39 16,-35-24 33-16,0 0-33 0,35 24 34 0,-6-3-34 16,-29-21 36-16,0 0-36 0,17 21 36 0,-6 1-36 0,-11-22 44 15,0 0-44-15,0 21 44 0,-9-4-44 0,9-17 42 16,0 0-42-16,-14 14 43 0,-7-2-43 0,21-12 36 16,0 0-36-16,-25 9 36 0,-1-9-36 0,26 0 28 15,0 0-28-15,-25-3 29 0,4-9-29 0,21 12 15 0,0 0-15 16,-14-20 16-16,8 0-16 0,6 20 7 0,0 0-7 15,0-21 8-15,7 0-8 0,-7 21 4 0,0 0-4 16,18-31 4-16,16-17-4 0,-34 48 2 0,0 0-2 16,40-54 2-16,1-3-2 0,-41 57 2 0,0 0-2 0,37-56 2 15,-9 8-2-15,-28 48 1 0,0 0-1 0,21-42 1 16,-9 8-1-16,-12 34 0 0,0 0 0 0,8-33 1 16,-7 0-1-16,-1 33 1 0,0 0-1 0,-1-28 2 15,-1 11-2-15,2 17 3 0,0 0-3 0,-4-12 4 16,-3 9-4-16,7 3 9 0,0 0-9 0,-7-4 9 15,7 4-9-15,0 0 15 0,0 0-15 0,-12 12 16 16,3 0-16-16,9-12 17 0,0 0-17 0,-11 19 17 16,1 6-17-16,10-25 20 0,0 0-20 0,-9 32 20 15,4 5-20-15,5-37 17 0,0 0-17 0,-4 48 17 16,4 13-17-16,0-61 13 0,0 0-13 0,5 64 13 0,6 2-13 16,-11-66 8-16,0 0-8 0,12 55 8 0,-1-10-8 15,-11-45 3-15,0 0-3 0,11 33 3 0,-1-14-3 16,-10-19 0-16,0 0 0 0,12 10 1 0,3-3-1 15,-15-7 0-15,0 0 0 0,10 0 0 0,-10 0 0 16,0 0-1-16,0 0 1 0,20-8-1 0,11-12 1 16,-31 20-7-16,0 0 7 0,36-20-6 0,-1-8 6 15,-35 28-20-15,0 0 20 0,30-29-20 0,-4-6 20 0,-26 35-35 16,0 0 35-16,25-35-35 0,-6-4 35 0,-19 39-40 16,0 0 40-16,13-33-40 0,-10 2 40 0,-3 31-39 15,0 0 39-15,-5-25-38 0,-7 5 38 0,12 20-33 16,0 0 33-16,-18-13-33 0,-7 10 33 0,25 3-20 15,0 0 20-15,-24 7-19 0,1 2 19 0,23-9-14 0,0 0 14 16,-25 15-13-16,0 9 13 0,25-24-7 0,0 0 7 16,-21 33-7-16,4 0 7 0,17-33-1 0,0 0 1 15,-13 31-1-15,8-7 1 0,5-24 0 0,0 0 0 16,0 21 0-16,3-5 0 0,-3-16 0 0,0 0 0 0,6 10 0 16,-6-10 0-16,0 0 0 0,0 0 0 0,16 0 1 15,12-17-1-15,-28 17 2 0,0 0-2 0,33-24 2 16,-4 3-2-16,-29 21 9 0,0 0-9 0,22-24 10 15,1-9-10-15,-23 33 16 0,0 0-16 0,20-24 17 16,-8 8-17-16,-12 16 23 0,0 0-23 0,9-12 23 16,-6 5-23-16,-3 7 24 0,0 0-24 0,0 0 25 15,-8 16-25-15,8-16 25 0,0 0-25 0,-9 20 25 16,-2 3-25-16,11-23 24 0,0 0-24 0,-7 24 25 16,5 0-25-16,2-24 18 0,0 0-18 0,4 21 18 0,3-12-18 15,-7-9 13-15,0 0-13 0,7 3 13 0,-7-3-13 16,0 0 11-16,0 0-11 0,21-12 11 0,13-24-11 15,-34 36 5-15,0 0-5 0,37-40 6 0,-11 10-6 16,-26 30 0-16,0 0 0 0,21-24 0 0,-1 0 0 16,-20 24-6-16,0 0 6 0,16-19-5 0,-2 3 5 15,-14 16-19-15,0 0 19 0,9-13-19 0,-1 6 19 16,-8 7-28-16,0 0 28 0,7-9-27 0,-3 2 27 0,-4 7-15 16,0 0 15-16,0-5-14 0,0 5 14 0,0 0-10 15,0 0 10-15,-16-4-9 0,-1 13 9 0,17-9-4 16,0 0 4-16,-23 12-3 0,1 4 3 0,22-16-1 0,0 0 1 15,-15 19-1-15,6-2 1 0,9-17 0 0,0 0 0 16,-2 24 0-16,5 7 0 0,-3-31 1 0,0 0-1 16,9 30 1-16,5 3-1 0,-14-33 2 0,0 0-2 15,16 27 2-15,-2-11-2 0,-14-16 3 0,0 0-3 0,11 9 3 16,-4-4-3-16,-7-5 2 0,0 0-2 0,9-2 3 16,12-10-3-16,-21 12 2 0,0 0-2 0,26-31 3 15,8-18-3-15,-34 49 3 0,0 0-3 0,34-53 3 16,1 1-3-16,-35 52 2 0,0 0-2 0,28-54 2 15,-9-1-2-15,-19 55 1 0,0 0-1 0,13-54 1 16,-6 6-1-16,-7 48 0 0,0 0 0 0,2-44 1 16,-8 15-1-16,6 29 0 0,0 0 0 0,-9-22 1 15,-1 9-1-15,10 13 0 0,0 0 0 0,-9-5 1 16,2 2-1-16,7 3 2 0,0 0-2 0,0 0 3 16,-5 12-3-16,5-12 4 0,0 0-4 0,-2 12 5 15,2 4-5-15,0-16 5 0,0 0-5 0,0 24 6 0,0 5-6 16,0-29 6-16,0 0-6 0,2 37 7 0,1 2-7 15,-3-39 7-15,0 0-7 0,6 44 7 0,-1 6-7 16,-5-50 10-16,0 0-10 0,2 52 10 0,-4 5-10 16,2-57 13-16,0 0-13 0,-4 59 14 0,-1-9-14 15,5-50 17-15,0 0-17 0,-7 43 17 0,0-15-17 16,7-28 17-16,0 0-17 0,-7 21 18 0,0-18-18 0,7-3 19 16,0 0-19-16,0 0 20 0,-7-19-20 0,7 19 14 15,0 0-14-15,2-21 15 0,5-12-15 0,-7 33 9 16,0 0-9-16,8-43 10 0,3-5-10 0,-11 48 7 0,0 0-7 15,11-45 7-15,-3 14-7 0,-8 31 6 0,0 0-6 16,7-18 7-16,0 3-7 0,-7 15 8 0,0 0-8 16,8-9 8-16,-1 6-8 0,-7 3 8 0,0 0-8 15,7 3 8-15,1 9-8 0,-8-12 8 0,0 0-8 16,9 12 9-16,0 4-9 0,-9-16 7 0,0 0-7 0,7 21 7 16,-2 8-7-16,-5-29 7 0,0 0-7 0,4 35 7 15,1-3-7-15,-5-32 7 0,0 0-7 0,7 33 7 16,0-8-7-16,-7-25 4 0,0 0-4 0,7 15 5 15,0-6-5-15,-7-9 4 0,0 0-4 0,15-7 4 16,8-7-4-16,-23 14 2 0,0 0-2 0,28-31 3 16,9-14-3-16,-37 45-1 0,0 0 1 0,35-45 0 15,-7 12 0-15,-28 33-8 0,0 0 8 0,21-24-8 16,-3 5 8-16,-18 19-24 0,0 0 24 0,14-18-23 16,-5 3 23-16,-9 15-65 0,0 0 65 0,9-9-64 15,-2 2 64-15,0-1-1059 0</inkml:trace>
  <inkml:trace contextRef="#ctx0" brushRef="#br0" timeOffset="92689.98">32366 4513 975 0,'0'0'0'0,"8"0"0"15,14-5 0-15,-22 5-12 0,0 0 12 0,45-15-11 16,45-18 11-16,-90 33-22 0,0 0 22 0,101-40-22 16,-8-9 22-16,-93 49-17 0,0 0 17 0,78-48-16 15,-29 8 16-15,1-1-597 0</inkml:trace>
  <inkml:trace contextRef="#ctx0" brushRef="#br0" timeOffset="95339.21">30789 5143 124 0,'0'0'0'0,"0"0"0"15,7 7 0-15,-7-7 26 0,0 0-26 0,0 0 27 16,9 9-27-16,-9-9 41 0,0 0-41 0,0 0 41 16,7 0-41-16,-7 0 38 0,0 0-38 0,7 0 38 0,0 0-38 15,-7 0 31-15,0 0-31 0,16-4 32 0,12 4-32 16,-28 0 24-16,0 0-24 0,33-3 25 0,1-1-25 16,-34 4 19-16,0 0-19 0,33-1 19 0,1 1-19 15,-34 0 17-15,0 0-17 0,33 0 18 0,4 0-18 16,-37 0 25-16,0 0-25 0,32 0 26 0,-7 0-26 15,-25 0 37-15,0 0-37 0,33 0 37 0,19 0-37 0,-52 0 36 16,0 0-36-16,58-4 37 0,-4-4-37 0,-54 8 42 16,0 0-42-16,55-11 42 0,7-1-42 0,-62 12 35 15,0 0-35-15,53-10 35 0,-21 6-35 0,-32 4 31 0,0 0-31 16,26 0 31-16,2-3-31 0,-28 3 21 0,0 0-21 16,28-5 21-16,-3 3-21 0,-25 2 14 0,0 0-14 15,23 0 15-15,-5 0-15 0,-18 0 7 0,0 0-7 16,23-2 8-16,8-1-8 0,-31 3 5 0,0 0-5 15,32-4 6-15,-4 1-6 0,-28 3 4 0,0 0-4 0,29-2 4 16,6-1-4-16,-35 3 3 0,0 0-3 16,30-4 3-16,-7 4-3 0,-23 0 5 0,0 0-5 0,17 0 6 15,-1 4-6-15,-16-4 9 0,0 0-9 0,16 3 10 16,0 0-10-16,-16-3 21 0,0 0-21 0,16 9 22 16,-4-4-22-16,-12-5 35 0,0 0-35 0,11 7 35 15,-4-5-35-15,-7-2 39 0,0 0-39 0,0 0 40 16,9-2-40-16,-9 2 38 0,0 0-38 0,0 0 38 15,3-7-38-15,-3 7 33 0,0 0-33 0,0 0 33 16,4-8-33-16,-4 8 29 0,0 0-29 0,0 0 30 16,2-9-30-16,-2 9 24 0,0 0-24 0,0-7 25 0,1 2-25 15,-1 5 19-15,0 0-19 0,0 0 19 0,7-10-19 16,-7 10 13-16,0 0-13 0,0 0 14 0,13-9-14 16,-13 9 7-16,0 0-7 0,7-5 7 0,0 1-7 15,-7 4 4-15,0 0-4 0,7 0 4 0,0 0-4 16,-7 0 2-16,0 0-2 0,0 0 2 0,9 0-2 15,-9 0 1-15,0 0-1 0,0 0 2 0,0 0-2 16,0 0 1-16,0 0-1 0,0 0 2 0,0 0-2 0,0 0 2 16,0 0-2-16,0 0 2 0,0 0-2 0,0 0 3 15,0 0-3-15,0 0 3 0,0 0-3 0,0 0 5 16,0 0-5-16,-11 0 6 0,-1 7-6 0,12-7 6 0,0 0-6 16,-20 9 6-16,-3-4-6 0,23-5 8 0,0 0-8 15,-24 7 9-15,-3-5-9 0,27-2 7 0,0 0-7 16,-28 1 7-16,-2 5-7 0,30-6 7 0,0 0-7 15,-26 0 8-15,4 3-8 0,22-3 5 0,0 0-5 0,-24 0 5 16,-6 0-5-16,30 0 3 0,0 0-3 0,-30-3 3 16,2 3-3-16,28 0 1 0,0 0-1 0,-30-4 2 15,-6 2-2-15,36 2 1 0,0 0-1 0,-38-1 2 16,-3-1-2-16,41 2-3 0,0 0 3 0,-46 0-3 16,-16 2 3-16,62-2-20 0,0 0 20 0,-70 3-19 15,-8 4 19-15,78-7-38 0,0 0 38 0,-72 12-37 16,7 5 37-16,-1 2-1137 0</inkml:trace>
  <inkml:trace contextRef="#ctx0" brushRef="#br0" timeOffset="104746.09">30697 5003 91 0,'0'0'0'0,"0"0"0"0,0 0 0 16,0 0 1-16,0 0-1 0,0 0 1 0,-12 4-1 15,12-4 0-15,0 0 0 0,-11 3 1 0,0-3-1 0,11 0 0 16,0 0 0-16,-8-3 1 0,-1 1-1 0,0-2-12 0</inkml:trace>
  <inkml:trace contextRef="#ctx0" brushRef="#br0" timeOffset="106937.55">30261 4743 158 0,'0'0'0'0,"0"0"0"0,0 0 0 0,0 0 0 15,0 0 0-15,6 7 1 0,-6-7-1 0,0 0 1 0,0 0-1 16,0 0 2-16,-6 12-2 0,6-12 5 0,0 0-5 16,-1 6 5-16,1-6-5 0,0 0 16 0,0 0-16 15,1 7 17-15,-1-7-17 0,0 0 23 0,0 0-23 16,0 0 24-16,0 0-24 0,0 0 31 0,0 0-31 0,7 1 31 15,-7-1-31-15,0 0 30 0,0 0-30 0,0 0 30 16,9 4-30-16,-9-4 28 0,0 0-28 0,0 0 28 16,0 0-28-16,0 0 29 0,0 0-29 0,0 0 29 15,0 0-29-15,0 0 27 0,0 0-27 0,0 0 28 16,0 0-28-16,0 0 26 0,0 0-26 0,7 3 26 16,-7-3-26-16,0 0 23 0,0 0-23 0,0 0 23 15,0 0-23-15,0 0 18 0,0 0-18 0,0 0 19 16,0 0-19-16,0 0 11 0,0 0-11 0,9 2 12 15,-9-2-12-15,0 0 7 0,0 0-7 0,5 10 7 16,-5-10-7-16,0 0 4 0,0 0-4 0,7 12 4 0,-3-6-4 16,-4-6 3-16,0 0-3 0,5 7 3 0,2-2-3 15,-7-5 5-15,0 0-5 0,7 7 6 0,2-2-6 16,-9-5 7-16,0 0-7 0,11 10 8 0,1 2-8 16,-12-12 9-16,0 0-9 0,14 14 10 0,0-2-10 15,-14-12 10-15,0 0-10 0,13 9 10 0,-5-2-10 16,-8-7 9-16,0 0-9 0,9 3 10 0,5 1-10 15,-14-4 11-15,0 0-11 0,14 5 11 0,1-1-11 0,-15-4 12 16,0 0-12-16,15 0 12 0,3 0-12 0,-18 0 17 16,0 0-17-16,20 0 17 0,2 3-17 0,-22-3 22 15,0 0-22-15,22 5 22 0,-7 2-22 0,-15-7 25 0,0 0-25 16,16 9 26-16,-2-8-26 0,-14-1 21 0,0 0-21 16,13 4 22-16,-1-1-22 0,-12-3 17 0,0 0-17 15,13 4 18-15,-1-1-18 0,-12-3 16 0,0 0-16 16,14 6 17-16,0-3-17 0,-14-3 18 0,0 0-18 15,12 0 18-15,-3 2-18 0,-9-2 22 0,0 0-22 0,7 1 22 16,0 5-22-16,-7-6 25 0,0 0-25 0,7 3 26 16,0-3-26-16,-7 0 28 0,0 0-28 0,0 0 29 15,8 0-29-15,-8 0 27 0,0 0-27 0,0 0 28 16,0 0-28-16,0 0 29 0,0 0-29 0,0 0 29 16,0 0-29-16,0 0 25 0,0 0-25 0,0 0 25 15,0 0-25-15,0 0 19 0,0 0-19 0,0 0 20 16,0 0-20-16,0 0 18 0,0 0-18 0,0 0 18 15,0 0-18-15,0 0 13 0,0 0-13 0,-8 0 14 16,8 0-14-16,0 0 11 0,0 0-11 0,0 0 12 16,0 0-12-16,0 0 8 0,0 0-8 0,-7 2 9 0,7-2-9 15,0 0 7-15,0 0-7 0,-7-2 7 0,7 2-7 16,0 0 5-16,0 0-5 0,0 0 6 0,0 0-6 16,0 0 4-16,0 0-4 0,-7 2 5 0,7-2-5 15,0 0 3-15,0 0-3 0,0 0 4 0,0 0-4 16,0 0 3-16,0 0-3 0,0 0 3 0,0 0-3 15,0 0 2-15,0 0-2 0,0 0 3 0,0 0-3 0,0 0 2 16,0 0-2-16,0 0 2 0,0 0-2 0,0 0 2 16,0 0-2-16,0 0 2 0,0 0-2 0,0 0 2 15,0 0-2-15,0 0 2 0,0 0-2 0,0 0 2 0,0 0-2 16,2-5 2-16,-2 5-2 0,0 0 2 0,0 0-2 16,0 0 2-16,-9-7-2 0,9 7 2 0,0 0-2 15,0 0 3-15,0 0-3 0,0 0 2 0,0 0-2 16,0 0 3-16,-7-5-3 0,7 5 2 0,0 0-2 15,0 0 3-15,0 0-3 0,0 0 2 0,0 0-2 0,0 0 2 16,0 0-2-16,0 0 2 0,0 0-2 0,0 0 2 16,0 0-2-16,0 0 1 0,0 0-1 0,0 0 2 15,0 0-2-15,0 0 1 0,0 0-1 0,0 0 2 16,-7-4-2-16,7 4 1 0,0 0-1 0,0 0 2 16,-7 12-2-16,7-12 1 0,0 0-1 0,-10 11 2 15,-5 6-2-15,15-17 2 0,0 0-2 0,-17 24 3 16,-4 4-3-16,21-28 3 0,0 0-3 0,-25 33 3 15,-3 6-3-15,28-39 5 0,0 0-5 0,-27 40 5 16,4 2-5-16,23-42 4 0,0 0-4 0,-23 33 5 0,0-2-5 16,23-31 4-16,0 0-4 0,-21 28 4 0,4 1-4 15,17-29 4-15,0 0-4 0,-16 28 5 0,2-4-5 16,14-24 4-16,0 0-4 0,-14 21 4 0,-1-2-4 16,15-19 3-16,0 0-3 0,-10 20 4 0,3-2-4 15,7-18 4-15,0 0-4 0,-6 19 4 0,3-2-4 16,3-17 4-16,0 0-4 0,-2 12 5 0,0-1-5 15,2-11 3-15,0 0-3 0,-1 13 3 0,-1 8-3 16,2-21 1-16,0 0-1 0,-2 19 2 0,-1-12-2 0,3-7 1 16,0 0-1-16,0 0 2 0,0 0-2 0,0 0 2 15,0 0-2-15,0 9 2 0,0-9-2 0,0 0 1 0,0 0-1 16,0 0 2-16,1-12-2 0,-1 12 2 0,0 0-2 16,6-16 3-16,2-8-3 0,-8 24 1 0,0 0-1 15,13-33 2-15,4-7-2 0,-17 40 2 0,0 0-2 16,20-40 3-16,-2 11-3 0,-18 29 2 0,0 0-2 15,21-35 2-15,5-6-2 0,-26 41 1 0,0 0-1 0,27-43 1 16,-4 13-1-16,-23 30 1 0,0 0-1 0,22-36 1 16,5-9-1-16,-27 45 1 0,0 0-1 0,23-40 1 15,-11 12-1-15,-12 28 3 0,0 0-3 0,9-15 4 16,-2 4-4-16,-7 11 4 0,0 0-4 0,7-7 5 16,-2-5-5-16,-5 12 5 0,0 0-5 0,4-8 6 15,-2-3-6-15,-2 11 6 0,0 0-6 0,3-8 6 16,1-1-6-16,-4 9 6 0,0 0-6 0,3-7 7 15,1-2-7-15,-4 9 7 0,0 0-7 0,3-8 7 16,-1-1-7-16,-2 9 7 0,0 0-7 0,0 0 7 16,0 0-7-16,0 0 9 0,0 0-9 0,-9 2 9 0,-3 12-9 15,12-14 10-15,0 0-10 0,-23 20 11 0,-11 8-11 16,34-28 10-16,0 0-10 0,-40 38 10 0,-8 9-10 16,48-47 5-16,0 0-5 0,-44 47 5 0,12-9-5 15,1 0-1417-15</inkml:trace>
  <inkml:trace contextRef="#ctx0" brushRef="#br0" timeOffset="107720.12">30212 4629 382 0,'0'0'0'0,"0"0"0"0,7-3 0 15,-7 3 21-15,0 0-21 0,0 0 22 0,9 5-22 16,-9-5 46-16,0 0-46 0,3 10 47 0,3 2-47 0,-6-12 42 16,0 0-42-16,7 14 43 0,0-3-43 0,-7-11 38 15,0 0-38-15,5 8 38 0,-1 1-38 0,-4-9 31 16,0 0-31-16,0 0 32 0,8 12-32 0,-8-12 25 0,0 0-25 16,7 12 26-16,0 7-26 0,-7-19 20 15,0 0-20-15,9 21 20 0,2-4-20 0,-11-17 16 0,0 0-16 16,16 19 16-16,3-5-16 0,-19-14 15 0,0 0-15 15,21 16 16-15,0-1-16 0,-21-15 17 0,0 0-17 16,22 12 17-16,-1-3-17 0,-21-9 21 0,0 0-21 0,21 9 22 16,-2-2-22-16,-19-7 25 0,0 0-25 0,14 7 25 15,-3 1-25-15,-11-8 25 0,0 0-25 0,11 9 26 16,-3-4-26-16,-8-5 25 0,0 0-25 0,8 4 26 16,-1-1-26-16,-7-3 22 0,0 0-22 0,7 0 23 15,0 4-23-15,-7-4 18 0,0 0-18 0,7 0 18 16,0 0-18-16,-7 0 15 0,0 0-15 0,7 0 16 15,0 0-16-15,-7 0 13 0,0 0-13 0,10 0 13 16,1 0-13-16,-11 0 15 0,0 0-15 0,11 3 15 16,-3-3-15-16,-8 0 19 0,0 0-19 0,8-2 20 15,-8 2-20-15,0 0 21 0,0 0-21 0,10-1 22 16,-10 1-22-16,0 0 25 0,0 0-25 0,12-4 25 0,-4 1-25 16,-8 3 23-16,0 0-23 0,0 0 23 0,8-4-23 15,-8 4 21-15,0 0-21 0,0 0 21 0,-3-9-21 16,3 9 15-16,0 0-15 0,-9-3 15 0,-7 10-15 15,0-4-1098-15</inkml:trace>
  <inkml:trace contextRef="#ctx0" brushRef="#br0" timeOffset="124329.2">28079 3726 225 0,'0'0'0'0,"0"0"0"15,0 0 0-15,0 0 6 0,0 0-6 0,0 0 6 16,0 0-6-16,0 0 22 0,0 0-22 0,0 0 23 0,0 0-23 16,0 0 18-16,0 0-18 0,0 0 19 0,-19 15-19 15,19-15 14-15,0 0-14 0,0 0 15 0,-9 6-15 16,9-6 16-16,0 0-16 0,0 0 16 0,0 0-16 15,0 0 13-15,0 0-13 0,-7 7 14 0,4 1-14 0,3-8 12 16,0 0-12-16,-4 9 13 0,0 6-13 0,4-15 14 16,0 0-14-16,-5 20 15 0,-5 5-15 0,10-25 17 15,0 0-17-15,-13 32 17 0,-3 0-17 0,16-32 17 16,0 0-17-16,-15 32 18 0,0-3-18 0,15-29 19 0,0 0-19 16,-12 28 20-16,-2-1-20 0,14-27 25 0,0 0-25 15,-16 26 26-15,2 2-26 0,14-28 21 0,0 0-21 16,-14 28 21-16,2 5-21 0,12-33 17 0,0 0-17 15,-15 39 18-15,0 6-18 0,15-45 11 0,0 0-11 16,-15 49 11-16,5-4-11 0,10-45 7 0,0 0-7 0,-7 43 7 16,1-1-7-16,6-42 7 0,0 0-7 0,0 36 8 15,6-5-8-15,-6-31 8 0,0 0-8 0,7 28 9 16,0 5-9-16,-7-33 9 0,0 0-9 0,9 36 9 16,1 0-9-16,-10-36 10 0,0 0-10 0,13 40 11 15,1 5-11-15,-14-45 17 0,0 0-17 0,16 45 18 16,-1-2-18-16,-15-43 25 0,0 0-25 0,16 35 25 15,6-4-25-15,-22-31 31 0,0 0-31 0,21 24 32 16,0-4-32-16,-21-20 33 0,0 0-33 0,21 13 33 16,0-2-33-16,-21-11 30 0,0 0-30 0,27 10 30 0,6 4-30 15,-33-14 25-15,0 0-25 0,34 14 26 0,-6-7-26 16,-28-7 32-16,0 0-32 0,26 8 33 0,4-1-33 16,-30-7 27-16,0 0-27 0,34 12 27 0,5 6-27 15,-39-18 21-15,0 0-21 0,38 17 22 0,-4 6-22 16,-34-23 15-16,0 0-15 0,28 29 15 0,-3 7-15 15,-25-36 14-15,0 0-14 0,23 37 15 0,-6-4-15 16,-17-33 16-16,0 0-16 0,16 31 16 0,-5-7-16 0,-11-24 16 16,0 0-16-16,9 15 17 0,-4-9-17 0,-5-6 16 15,0 0-16-15,0 0 17 0,7 3-17 0,-7-3 14 16,0 0-14-16,0 0 15 0,-7-19-15 0,7 19 11 16,0 0-11-16,-7-21 11 0,0-6-11 0,7 27 4 15,0 0-4-15,-4-25 5 0,4 12-5 0,0 0-1071 0</inkml:trace>
  <inkml:trace contextRef="#ctx0" brushRef="#br0" timeOffset="124982.27">28439 4934 124 0,'0'0'0'0,"0"0"0"0,-5-9 0 16,5 9 2-16,0 0-2 0,0 0 2 0,-2-8-2 0,2 8 1 15,0 0-1-15,0 0 1 0,-9 5-1 0,9-5 0 16,0 0 0-16,-7 8 1 0,5 3-1 0,2-11 0 0,0 0 0 16,0 12 1-16,0 2-1 0,0-14 5 0,0 0-5 15,0 14 6-15,6 3-6 0,-6-17 15 0,0 0-15 16,9 21 16-16,-1 6-16 0,-8-27 28 0,0 0-28 15,13 37 29-15,6 11-29 0,-19-48 38 0,0 0-38 16,21 52 38-16,1-7-38 0,-22-45 37 0,0 0-37 0,21 36 38 16,-2-6-38-16,-19-30 45 0,0 0-45 0,18 26 46 15,-2-4-46-15,-16-22 53 0,0 0-53 0,12 19 54 16,-5-3-54-16,-7-16 51 0,0 0-51 0,4 12 52 16,-6-3-52-16,2-9 54 0,0 0-54 0,0 0 55 15,-16 7-55-15,16-7 48 0,0 0-48 0,-16-2 48 16,-7-7-48-16,23 9 51 0,0 0-51 0,-26-8 51 15,-3-1-51-15,29 9 40 0,0 0-40 0,-30-9 40 16,2 6-40-16,28 3 33 0,0 0-33 0,-32 0 34 16,-5 1-34-16,37-1 29 0,0 0-29 0,-40 7 30 15,-1-1-30-15,41-6 22 0,0 0-22 0,-37 10 22 0,2 2-22 16,35-12 22-16,0 0-22 0,-30 14 22 0,7 0-22 16,23-14 18-16,0 0-18 0,-16 12 18 0,11-3-18 15,5-9 8-15,0 0-8 0,0 0 8 0,0 0-8 16,0 0 3-16,0 0-3 0,16 1 3 0,21 3-3 15,2-1-947-15</inkml:trace>
  <inkml:trace contextRef="#ctx0" brushRef="#br0" timeOffset="132977.48">28515 5514 225 0,'0'0'0'0,"0"0"0"0,0 0 0 0,0 0 4 16,0 0-4-16,-7-26 5 0,7 15-5 0,0 11 14 15,0 0-14-15,0-7 14 0,0 7-14 0,0 0 18 16,0 0-18-16,0 0 18 0,2-8-18 0,-2 8 25 15,0 0-25-15,0 0 26 0,0 0-26 0,0 0 19 0,0 0-19 16,10-7 19-16,-1 5-19 0,-9 2 18 0,0 0-18 16,18-3 18-16,10-8-18 0,-28 11 21 0,0 0-21 15,30-5 21-15,-7 0-21 0,-23 5 32 0,0 0-32 16,19-2 33-16,1 2-33 0,-20 0 39 0,0 0-39 0,23 3 40 16,0 6-40-16,-23-9 44 0,0 0-44 0,21 19 45 15,-7 5-45-15,-14-24 46 0,0 0-46 0,5 33 47 16,-7 11-47-16,2-44 51 0,0 0-51 0,-5 45 51 15,-2 6-51-15,7-51 43 0,0 0-43 0,-9 45 44 16,-3-15-44-16,12-30 41 0,0 0-41 0,-12 22 42 16,1-6-42-16,11-16 32 0,0 0-32 0,-11 14 32 15,4-2-32-15,7-12 28 0,0 0-28 0,-9 7 29 16,-5-4-29-16,14-3 21 0,0 0-21 0,-14-1 22 16,5-8-22-16,9 9 15 0,0 0-15 0,-7-14 15 15,4-5-15-15,3 19 9 0,0 0-9 0,2-21 10 16,3 6-10-16,-5 15 1 0,0 0-1 0,7-16 2 0,-3 7-2 15,-1 1-900-15</inkml:trace>
  <inkml:trace contextRef="#ctx0" brushRef="#br0" timeOffset="133727.35">28960 5756 191 0,'0'0'0'16,"0"0"0"-16,0 0 0 0,0 0 0 0,0 0 0 16,0 8 1-16,0-8-1 0,0 0 1 0,0 0-1 0,1-12 2 15,1-8-2-15,-2 20 12 0,0 0-12 16,4-28 13-16,-1-12-13 0,-3 40 41 0,0 0-41 0,4-41 42 15,1 1-42-15,-5 40 57 0,0 0-57 0,2-37 57 16,-6 13-57-16,4 24 60 0,0 0-60 0,-5-15 61 16,3 6-61-16,2 9 51 0,0 0-51 0,0 0 52 15,0 0-52-15,0 0 40 0,0 0-40 0,-10 21 40 16,1 6-40-16,9-27 30 0,0 0-30 0,-9 37 31 16,4 3-31-16,5-40 24 0,0 0-24 0,-4 41 25 15,1-5-25-15,3-36 21 0,0 0-21 0,0 37 21 16,3-6-21-16,-3-31 17 0,0 0-17 0,5 29 17 0,4-11-17 15,-9-18 16-15,0 0-16 0,13 10 17 0,-1-5-17 16,-12-5 14-16,0 0-14 0,28-1 14 0,20-12-14 16,-48 13 18-16,0 0-18 0,54-19 18 0,-2-12-18 15,-52 31 22-15,0 0-22 0,44-36 23 0,-7-6-23 16,-37 42 23-16,0 0-23 0,31-52 24 0,-8 2-24 16,-23 50 11-16,0 0-11 0,16-40 12 0,-7 13-12 15,-9 27 8-15,0 0-8 0,5-21 9 0,-3 9-9 0,-2 12 6 16,0 0-6-16,0-11 7 0,0 6-7 0,0 5 6 15,0 0-6-15,0 0 6 0,7 16-6 0,-7-16 7 16,0 0-7-16,4 24 7 0,-6 16-7 0,2-40 9 16,0 0-9-16,-4 45 9 0,1 3-9 0,3-48 11 0,0 0-11 15,2 40 11-15,3-7-11 0,-5-33 11 0,0 0-11 16,5 21 11-16,1-14-11 0,-6-7 10 0,0 0-10 16,0 0 11-16,0 0-11 0,0 0 9 0,0 0-9 15,8 5 10-15,-2-14-10 0,-6 9 9 0,0 0-9 0,7-12 10 16,0-9-10-16,-7 21 9 0,0 0-9 0,7-27 9 15,-2-13-9-15,-5 40 7 0,0 0-7 0,4-36 7 16,1-1-7-16,-5 37 6 0,0 0-6 0,7-24 6 16,-2 7-6-16,-5 17 4 0,0 0-4 0,4-12 4 15,-2 5-4-15,-2 7 3 0,0 0-3 0,0 0 3 16,8-4-3-16,-8 4 1 0,0 0-1 0,6 12 2 16,-3 16-2-16,-3-28 1 0,0 0-1 0,4 36 2 15,3-3-2-15,-7-33 1 0,0 0-1 0,10 31 1 16,4-1-1-16,-14-30 0 0,0 0 0 0,22 27 1 15,6 1-1-15,2-2-963 0</inkml:trace>
  <inkml:trace contextRef="#ctx0" brushRef="#br0" timeOffset="134993.32">29647 5495 371 0,'0'0'0'0,"-10"12"0"0,-11 15 0 0,21-27 2 16,0 0-2-16,-29 38 2 0,-2 9-2 0,31-47 5 0,0 0-5 15,-28 45 5-15,8-5-5 0,20-40 6 0,0 0-6 16,-10 33 6-16,6-18-6 0,4-15 10 0,0 0-10 16,0 9 10-16,0-9-10 0,0 0 11 0,0 0-11 15,12-5 12-15,11-11-12 0,-23 16 11 0,0 0-11 0,28-31 12 16,6-17-12-16,-34 48 16 0,0 0-16 0,34-57 17 15,-4-4-17-15,-30 61 26 0,0 0-26 0,22-61 26 16,-7 6-26-16,-15 55 41 0,0 0-41 0,5-45 41 16,-10 7-41-16,5 38 50 0,0 0-50 0,-11-35 50 15,-1 2-50-15,12 33 43 0,0 0-43 0,-14-24 44 16,-1 9-44-16,15 15 39 0,0 0-39 0,-12-6 40 16,3 10-40-16,9-4 25 0,0 0-25 0,-7 14 25 15,2 8-25-15,5-22 19 0,0 0-19 0,-5 30 19 16,1 3-19-16,4-33 19 0,0 0-19 0,0 39 20 15,2 10-20-15,-2-49 18 0,0 0-18 0,3 52 18 0,4 5-18 16,-7-57 17-16,0 0-17 0,15 60 17 0,7-11-17 16,-22-49 13-16,0 0-13 0,27 43 13 0,-1-8-13 15,-26-35 13-15,0 0-13 0,22 22 14 0,-7-8-14 16,-15-14 13-16,0 0-13 0,11 7 14 0,-2-7-14 16,-9 0 10-16,0 0-10 0,12-9 11 0,15-3-11 15,-27 12 6-15,0 0-6 0,30-21 6 0,1-15-6 16,-31 36 3-16,0 0-3 0,27-43 4 0,-10-2-4 0,-17 45 1 15,0 0-1-15,11-45 1 0,-6 14-1 0,-5 31 0 16,0 0 0-16,2-21 1 0,-2 9-1 0,0 12 0 0,0 0 0 16,0 0 0-16,-12 9 0 0,12-9 0 0,0 0 0 15,-11 15 0-15,1 11 0 0,10-26 0 0,0 0 0 16,-9 31 1-16,3 2-1 0,6-33 1 0,0 0-1 16,-1 31 1-16,4-7-1 0,-3-24 1 0,0 0-1 15,7 25 1-15,4-8-1 0,-11-17 1 0,0 0-1 16,10 19 1-16,-1-7-1 0,-9-12 0 0,0 0 0 0,9 5 0 15,0-1 0-15,-9-4-1 0,0 0 1 0,10 0-1 16,-1 0 1-16,-9 0-6 0,0 0 6 0,16-12-6 16,14-19 6-16,-30 31-14 0,0 0 14 0,28-35-13 15,-10 4 13-15,-18 31-21 0,0 0 21 0,14-33-20 16,-3-3 20-16,-11 36-31 0,0 0 31 0,9-35-31 16,-4 18 31-16,-5 17-27 0,0 0 27 0,2-9-27 15,-2 9 27-15,0 0-22 0,0 0 22 0,0 24-21 16,0 13 21-16,0-37-18 0,0 0 18 0,-2 45-17 15,-5 3 17-15,7-48-14 0,0 0 14 0,-6 43-14 16,5-10 14-16,1-33-11 0,0 0 11 0,0 24-10 0,1-8 10 16,-1-16-6-16,0 0 6 0,2 12-5 0,-2-3 5 15,0-9-3-15,0 0 3 0,0 0-2 0,2-9 2 16,-2 9-1-16,0 0 1 0,5-19-1 0,6-14 1 16,-11 33-1-16,0 0 1 0,14-45 0 0,2 2 0 15,-16 43-2-15,0 0 2 0,16-36-1 0,-2 6 1 16,-14 30-4-16,0 0 4 0,10-19-4 0,-4 10 4 15,-6 9-2-15,0 0 2 0,9 4-1 0,5 8 1 0,-14-12-1 16,0 0 1-16,10 24-1 0,-6 13 1 0,-4-37-1 16,0 0 1-16,3 38 0 0,3-4 0 0,-6-34 0 15,0 0 0-15,8 30 0 0,3-13 0 0,-11-17-1 0,0 0 1 16,9 12-1-16,-9-12 1 0,0 0-3 0,0 0 3 16,10 4-3-16,1-10 3 0,-11 6-6 0,0 0 6 15,19-15-6-15,13-27 6 0,-32 42-11 0,0 0 11 16,35-46-10-16,-6 1 10 0,-29 45-15 0,0 0 15 15,19-42-14-15,-8 16 14 0,-11 26-13 0,0 0 13 0,5-17-12 16,-3 1 12-16,-2 16-13 0,0 0 13 0,-9-5-13 16,-11 10 13-16,20-5-12 0,0 0 12 0,-22 19-12 15,-3 14 12-15,25-33-14 0,0 0 14 0,-25 40-14 16,2 1 14-16,23-41-19 0,0 0 19 0,-19 40-19 16,6-7 19-16,13-33-13 0,0 0 13 0,-7 24-13 15,7-12 13-15,0-12-12 0,0 0 12 0,0 0-12 16,4 7 12-16,-4-7-4 0,0 0 4 0,0 0-4 15,16-15 4-15,-16 15-1 0,0 0 1 0,12-18-1 16,2 3 1-16,-14 15 0 0,0 0 0 0,9-16 0 0,-4 8 0 16,-5 8 0-16,0 0 0 0,9-4 0 0,9 4 0 15,-18 0 2-15,0 0-2 0,25 12 2 0,3 13-2 16,-28-25 5-16,0 0-5 0,26 36 5 0,-6 7-5 16,-20-43 9-16,0 0-9 0,8 49 10 0,-13 4-10 15,5-53 15-15,0 0-15 0,-14 57 16 0,-5 7-16 16,19-64 17-16,0 0-17 0,-23 58 17 0,-4-13-17 15,27-45 15-15,0 0-15 0,-30 27 16 0,-1-20-16 0,-3 2-480 16</inkml:trace>
  <inkml:trace contextRef="#ctx0" brushRef="#br0" timeOffset="135148.38">29958 5320 651 0,'0'0'0'0,"0"0"0"16,0 12 0-16,0-12 7 0,0 0-7 0,2 9 7 15,-2-9-7-15,0 0-439 0</inkml:trace>
  <inkml:trace contextRef="#ctx0" brushRef="#br0" timeOffset="135828.79">28600 5446 516 0,'0'0'0'0,"0"0"0"0,0 9 0 15,0-9-3-15,0 0 3 0,0 15-2 0,0 10 2 16,0-25-12-16,0 0 12 0,0 32-11 0,-2 20 11 15,2-52 0-15,0 0 0 0,-2 56 1 0,4 3-1 16,-2-59 8-16,0 0-8 0,5 55 8 0,2-1-8 0,-7-54 25 16,0 0-25-16,9 55 26 0,0 6-26 0,-9-61 47 15,0 0-47-15,9 60 47 0,-2-8-47 0,-7-52 60 16,0 0-60-16,7 45 61 0,0-17-61 0,-7-28 52 16,0 0-52-16,5 17 53 0,-5-10-53 0,0-7 44 15,0 0-44-15,0 0 44 0,-16-4-44 0,0 1-663 0</inkml:trace>
  <inkml:trace contextRef="#ctx0" brushRef="#br0" timeOffset="137991.46">28760 6116 169 0,'0'0'0'0,"0"0"0"0,-17 5 0 15,17-5 13-15,0 0-13 0,-18 7 14 0,-3-2-14 16,21-5 27-16,0 0-27 0,-23 9 28 0,0 3-28 16,23-12 32-16,0 0-32 0,-23 15 32 0,0 10-32 0,23-25 25 15,0 0-25-15,-21 31 26 0,3 2-26 0,18-33 19 16,0 0-19-16,-14 40 20 0,5-4-20 0,9-36 15 16,0 0-15-16,-3 26 16 0,6-11-16 0,-3-15 17 0,0 0-17 15,9 6 17-15,7-8-17 0,-16 2 16 0,0 0-16 16,28-12 17-16,18-21-17 0,-46 33 30 0,0 0-30 15,48-36 31-15,-8-1-31 0,-40 37 38 0,0 0-38 16,32-36 39-16,-11 8-39 0,-21 28 41 0,0 0-41 16,14-24 41-16,-5 8-41 0,-9 16 29 0,0 0-29 0,5-12 30 15,1 7-30-15,-6 5 27 0,0 0-27 0,0 0 28 16,3-7-28-16,-3 7 23 0,0 0-23 0,0 0 23 16,-5 16-23-16,5-16 16 0,0 0-16 0,-5 20 16 15,-2 12-16-15,7-32 15 0,0 0-15 0,-6 32 16 16,3 5-16-16,3-37 11 0,0 0-11 0,2 45 12 15,5 10-12-15,-7-55 8 0,0 0-8 0,10 59 9 16,3-4-9-16,-13-55 9 0,0 0-9 0,14 56 10 16,0-6-10-16,-14-50 9 0,0 0-9 0,12 43 9 15,-3-15-9-15,-9-28 9 0,0 0-9 0,7 21 9 16,-3-13-9-16,-4-8 8 0,0 0-8 0,0 0 9 0,0 0-9 16,0 0 7-16,0 0-7 0,8-3 7 15,1-13-7-15,-9 16 8 0,0 0-8 0,9-22 9 0,2-6-9 16,-11 28 7-16,0 0-7 0,8-33 7 0,-1-7-7 15,-7 40 6-15,0 0-6 0,7-46 6 0,4-4-6 16,-11 50 5-16,0 0-5 0,7-52 5 0,-3 3-5 16,-4 49 5-16,0 0-5 0,0-48 5 0,-4-1-5 15,4 49 3-15,0 0-3 0,-2-40 4 0,1 4-4 0,1 36 1 16,0 0-1-16,0-26 2 0,0 7-2 0,0 19 0 16,0 0 0-16,1-9 1 0,-1 9-1 0,0 0 0 15,0 0 0-15,4 9 0 0,-2 12 0 0,-2-21 0 0,0 0 0 16,3 28 0-16,2-1 0 0,-5-27 0 0,0 0 0 15,9 24 0-15,2-3 0 0,-11-21 1 0,0 0-1 16,9 12 2-16,-2-3-2 0,-7-9 2 0,0 0-2 16,7 7 3-16,2-2-3 0,-9-5 3 0,0 0-3 15,8 7 4-15,1-3-4 0,-9-4 2 0,0 0-2 0,7 0 2 16,-7 0-2-16,0 0 1 0,0 0-1 0,14-13 1 16,2-6-1-16,-16 19 0 0,0 0 0 0,18-29 1 15,-6 1-1-15,-12 28 0 0,0 0 0 0,9-31 0 16,-5 7 0-16,-4 24 0 0,0 0 0 0,0-17 0 15,0 1 0-15,0 16 0 0,0 0 0 0,0-9 0 16,0 9 0-16,0 0 0 0,0 0 0 0,0 0 0 16,-6 9 0-16,6-9 0 0,0 0 0 0,-3 16 0 15,1 4 0-15,2-20 0 0,0 0 0 0,0 19 0 16,4-5 0-16,-4-14 0 0,0 0 0 0,7 16 0 0,3-1 0 16,-10-15-1-16,0 0 1 0,14 12 0 0,2 4 0 15,-16-16-1-15,0 0 1 0,20 9 0 0,3 3 0 16,-23-12-2-16,0 0 2 0,21 8-1 0,0 5 1 15,-21-13-1-15,0 0 1 0,14 7 0 0,-7-7 0 16,-7 0 0-16,0 0 0 0,9 0 1 0,7-7-1 16,-16 7 4-16,0 0-4 0,19-18 4 0,2-6-4 15,-21 24 5-15,0 0-5 0,18-28 6 0,-7 1-6 0,-11 27 8 16,0 0-8-16,1-30 9 0,-6-1-9 0,5 31 10 16,0 0-10-16,-9-33 10 0,0 0-10 0,9 33 12 15,0 0-12-15,-10-31 12 0,-4 14-12 0,14 17 15 16,0 0-15-16,-14-10 15 0,-1 13-15 0,15-3 16 0,0 0-16 15,-10 12 16-15,-1 12-16 0,11-24 14 0,0 0-14 16,-12 28 14-16,-6 8-14 0,18-36 6 0,0 0-6 16,-12 40 7-16,7-7-7 0,5-33 4 0,0 0-4 15,1 29 4-15,5-6-4 0,-6-23 1 0,0 0-1 0,10 21 2 16,4-6-2-16,-14-15 0 0,0 0 0 0,18 12 1 16,5-3-1-16,-23-9 0 0,0 0 0 0,21 9 1 15,-3-9-1-15,-18 0 1 0,0 0-1 0,19 0 1 16,8-5-1-16,-27 5 1 0,0 0-1 0,26-7 2 15,-5 1-2-15,-21 6 1 0,0 0-1 0,23-15 1 16,5-9-1-16,-28 24 1 0,0 0-1 0,27-32 1 16,-8 3-1-16,-19 29 1 0,0 0-1 0,14-36 2 15,-7-4-2-15,-7 40 1 0,0 0-1 0,0-42 1 16,-8 3-1-16,8 39 2 0,0 0-2 0,-14-33 2 16,-1 14-2-16,15 19 1 0,0 0-1 0,-12-12 1 0,5 12-1 15,7 0 2-15,0 0-2 0,-9 12 3 0,0 7-3 16,9-19 2-16,0 0-2 0,-7 26 2 0,2 5-2 15,5-31 1-15,0 0-1 0,-4 29 1 0,6 2-1 16,-2-31 0-16,0 0 0 0,4 30 1 0,1-3-1 16,-5-27 0-16,0 0 0 0,9 25 0 0,3-6 0 15,-12-19-1-15,0 0 1 0,14 17 0 0,8-1 0 16,-22-16 0-16,0 0 0 0,19 15 0 0,-3-10 0 0,-16-5 0 16,0 0 0-16,14 0 0 0,-2 0 0 0,-12 0 0 15,0 0 0-15,18-5 1 0,8-10-1 0,-26 15 0 16,0 0 0-16,25-19 1 0,-9 1-1 0,-16 18 0 0,0 0 0 15,10-24 0-15,-4-9 0 0,-6 33 1 0,0 0-1 16,0-36 1-16,-6-1-1 0,6 37 1 0,0 0-1 16,-10-27 2-16,-2 8-2 0,12 19 3 0,0 0-3 15,-13-9 3-15,4 6-3 0,9 3 4 0,0 0-4 0,-7 7 4 16,2 8-4-16,5-15 3 0,0 0-3 0,-5 21 3 16,1 0-3-16,4-21 2 0,0 0-2 0,2 20 3 15,3 3-3-15,-5-23 2 0,0 0-2 0,9 17 2 16,-2-10-2-16,-7-7 1 0,0 0-1 0,7 5 1 15,4-1-1-15,-11-4 0 0,0 0 0 0,16-4 0 16,3 1 0-16,-19 3 0 0,0 0 0 0,18-5 0 16,-4 1 0-16,-14 4 0 0,0 0 0 0,12-8 0 15,4-1 0-15,-16 9 0 0,0 0 0 0,14-12 0 16,-1-4 0-16,-13 16 0 0,0 0 0 0,7-12 0 16,-4 3 0-16,-3 9 0 0,0 0 0 0,4-6 0 15,-4 6 0-15,0 0 0 0,0 0 0 0,8 3 0 0,-1 13 0 16,-7-16 0-16,0 0 0 0,9 29 1 0,0 11-1 15,-9-40 0-15,0 0 0 0,14 45 1 0,6 0-1 16,-1 2-1013-16</inkml:trace>
  <inkml:trace contextRef="#ctx0" brushRef="#br0" timeOffset="138427.2">30191 6088 628 0,'0'0'0'0,"0"-9"0"0,1-13 0 0,-1 22 5 15,0 0-5-15,2-29 6 0,-5 1-6 0,3 28 12 16,0 0-12-16,-11-21 13 0,-6 9-13 0,17 12 10 15,0 0-10-15,-20 3 11 0,-1 10-11 0,21-13 10 0,0 0-10 16,-21 20 10-16,1-2-10 0,20-18 8 0,0 0-8 16,-12 12 9-16,12-12-9 0,0 0 13 0,0 0-13 15,-9 7 14-15,9-7-14 0,0 0 19 0,0 0-19 16,-3-16 19-16,3-8-19 0,0 24 21 0,0 0-21 0,3-28 22 16,4-1-22-16,-7 29 25 0,0 0-25 15,7-28 26-15,-3 7-26 0,-4 21 23 0,0 0-23 0,2-19 23 16,-2 7-23-16,0 12 21 0,0 0-21 0,-4-9 21 15,-5 4-21-15,9 5 19 0,0 0-19 0,-12 0 19 16,-2 4-19-16,14-4 14 0,0 0-14 0,-16 8 14 16,-7 6-14-16,23-14 12 0,0 0-12 0,-23 19 12 15,4 2-12-15,19-21 9 0,0 0-9 0,-16 31 10 16,2 6-10-16,14-37 8 0,0 0-8 0,-11 41 9 16,1 2-9-16,10-43 2 0,0 0-2 0,-8 45 3 15,7-12-3-15,1-33 2 0,0 0-2 0,5 28 2 0,7-7-2 16,-12-21 2-16,0 0-2 0,25 15 2 0,14-6-2 15,-39-9 5-15,0 0-5 0,49 3 5 0,15-6-5 16,-64 3 10-16,0 0-10 0,60-9 11 0,-20 2-11 16,-40 7 17-16,0 0-17 0,37-17 17 0,6-23-17 15,-43 40 11-15,0 0-11 0,38-52 11 0,-11-10-11 16,-27 62 6-16,0 0-6 0,14-61 6 0,-10 16-6 0,-1 2-846 16</inkml:trace>
  <inkml:trace contextRef="#ctx0" brushRef="#br0" timeOffset="139457.18">30055 6000 359 0,'0'0'0'0,"0"0"0"16,42-42 0-16,-42 42 11 0,0 0-11 0,32-31 11 16,-6 5-11-16,-26 26 24 0,0 0-24 0,22-22 24 15,-5 1-24-15,-17 21 7 0,0 0-7 0,14-19 8 16,-3 9-8-16,0-1-273 0</inkml:trace>
  <inkml:trace contextRef="#ctx0" brushRef="#br0" timeOffset="144607.19">28122 2404 247 0,'0'0'0'0,"0"0"0"0,0 0 0 15,0 0 3-15,0 0-3 0,0 0 3 0,0 0-3 16,0 0 6-16,0 0-6 0,0 0 6 0,17 0-6 15,-17 0 6-15,0 0-6 0,0 0 7 0,0 0-7 0,0 0 6 16,0 0-6-16,2 8 7 0,-2-8-7 0,0 0 5 16,0 0-5-16,0 0 6 0,7 4-6 0,-7-4 4 15,0 0-4-15,0 0 5 0,7-4-5 0,-7 4 6 0,0 0-6 16,0 0 6-16,7-7-6 0,-7 7 7 0,0 0-7 16,0 0 8-16,7-5-8 0,-7 5 17 0,0 0-17 15,0 0 17-15,0-12-17 0,0 12 22 0,0 0-22 16,0 0 23-16,-7-8-23 0,7 8 30 0,0 0-30 0,0 0 30 15,-9 0-30-15,9 0 29 0,0 0-29 16,0 0 29-16,-8-4-29 0,8 4 20 0,0 0-20 0,0 0 21 16,0 0-21-16,0 0 13 0,0 0-13 0,0 0 13 15,0 0-13-15,0 0 9 0,0 0-9 0,0 0 9 16,0 0-9-16,0 0 6 0,0 0-6 0,0 0 7 16,0 0-7-16,0 0 6 0,0 0-6 0,0 0 7 15,0 0-7-15,0 0 7 0,0 0-7 0,0 0 8 16,-7-3-8-16,7 3 9 0,0 0-9 0,0 0 10 15,0 0-10-15,0 0 13 0,0 0-13 0,0 0 13 16,-7 7-13-16,7-7 16 0,0 0-16 0,0 0 16 16,0 0-16-16,0 0 17 0,0 0-17 0,0 0 17 0,0 5-17 15,0-5 15-15,0 0-15 0,0 0 15 0,0 0-15 16,0 0 15-16,0 0-15 0,0 0 15 0,0 0-15 16,0 0 17-16,0 0-17 0,0 0 17 0,0 0-17 15,0 0 17-15,0 0-17 0,0 0 17 0,0 0-17 16,0 0 17-16,0 0-17 0,5-5 17 0,-5 5-17 15,0 0 14-15,0 0-14 0,0 0 15 0,7-4-15 0,-7 4 15 16,0 0-15-16,0 0 15 0,9 4-15 0,-9-4 8 16,0 0-8-16,8 0 8 0,5 0-8 0,-13 0 6 15,0 0-6-15,14 0 7 0,7 0-7 0,-21 0 5 0,0 0-5 16,23 0 5-16,-2 0-5 0,-21 0 6 0,0 0-6 16,21 0 6-16,2 0-6 0,-23 0 9 0,0 0-9 15,23 5 9-15,-3-5-9 0,-20 0 13 0,0 0-13 16,17 0 13-16,-1 0-13 0,-16 0 14 0,0 0-14 15,16-4 15-15,2 3-15 0,-18 1 19 0,0 0-19 16,17 0 20-16,-1-4-20 0,-16 4 21 0,0 0-21 0,13 0 22 16,-3-3-22-16,-10 3 20 0,0 0-20 0,7 0 20 15,-7 0-20-15,0 0 21 0,0 0-21 0,11 0 22 16,-4 0-22-16,-7 0 18 0,0 0-18 0,0 0 18 16,9 0-18-16,-9 0 17 0,0 0-17 0,0 0 17 15,8 0-17-15,-8 0 13 0,0 0-13 0,8 0 13 16,-1 0-13-16,-7 0 9 0,0 0-9 0,7 0 10 15,0 0-10-15,-7 0 6 0,0 0-6 0,8 0 6 16,1 0-6-16,-9 0 4 0,0 0-4 0,9 0 5 16,0 0-5-16,-9 0 3 0,0 0-3 0,9 0 4 0,0-4-4 15,-9 4 3-15,0 0-3 0,7-2 3 0,-7 2-3 16,0 0 2-16,0 0-2 0,10-3 3 0,-3 3-3 16,-7 0 4-16,0 0-4 0,7-4 4 0,-7 4-4 15,0 0 6-15,0 0-6 0,11-5 6 0,-4 5-6 16,-7 0 8-16,0 0-8 0,7 0 8 0,0-3-8 15,-7 3 8-15,0 0-8 0,0 0 9 0,9-9-9 16,-9 9 8-16,0 0-8 0,0 0 9 0,0 0-9 0,0 0 7 16,0 0-7-16,10 2 7 0,-2-4-7 0,-8 2 7 15,0 0-7-15,7-3 7 0,0 3-7 0,-7 0 6 16,0 0-6-16,7 0 6 0,0-4-6 0,-7 4 4 0,0 0-4 16,5-3 4-16,2 1-4 0,-7 2 2 0,0 0-2 15,0 0 3-15,9 0-3 0,-9 0 0 0,0 0 0 16,0 0 1-16,11-7-1 0,-11 7 0 0,0 0 0 15,8 0 0-15,1 0 0 0,-9 0 0 0,0 0 0 16,7-5 0-16,-7 5 0 0,0 0 0 0,0 0 0 16,0 0 0-16,7 0 0 0,-7 0 0 0,0 0 0 0,0 0 0 15,7 0 0-15,-7 0 0 0,0 0 0 0,0 0 0 16,7-4 0-16,-7 4 1 0,0 0-1 0,0 0 1 16,7-3-1-16,-7 3 1 0,0 0-1 0,0 0 2 15,0 0-2-15,0 0 2 0,0 0-2 0,7 0 3 16,-7 0-3-16,0 0 2 0,0 0-2 0,0 0 3 15,0 0-3-15,0 0 3 0,0 0-3 0,8 0 4 16,-8 0-4-16,0 0 3 0,0 0-3 0,0 0 3 16,7 0-3-16,-7 0 2 0,0 0-2 0,0 0 3 15,7 0-3-15,-7 0 3 0,0 0-3 0,0 0 4 16,7 0-4-16,-7 0 3 0,0 0-3 0,0 0 3 0,12 3-3 16,-12-3 1-16,0 0-1 0,7 4 1 0,0-2-1 15,-7-2 0-15,0 0 0 0,7 3 0 0,-7-3 0 16,0 0 0-16,0 0 0 0,9 0 0 0,-9 0 0 15,0 0 0-15,0 0 0 0,0 0 0 0,11 0 0 16,-11 0 0-16,0 0 0 0,7 4 0 0,-7-4 0 16,0 0-1-16,0 0 1 0,9 3 0 0,-9-3 0 0,0 0-1 15,0 0 1-15,7 0 0 0,-7 0 0 0,0 0-1 16,0 0 1-16,0 0 0 0,0 0 0 0,0 0 0 16,0 0 0-16,0 0 0 0,0 0 0 0,0 0 0 0,0 0 0 15,7-3 0-15,-7 3 0 0,0 0 0 0,0 0 0 16,0 0 0-16,7-4 0 0,-7 4 0 0,0 0 0 15,0 0 0-15,10 4 0 0,-10-4 0 0,0 0 0 16,0 0 0-16,9 0 0 0,-9 0 0 0,0 0 0 0,0 0 1 16,0 0-1-16,0 0 0 0,0 0 0 0,7-4 1 15,-7 4-1-15,0 0 0 0,0 0 0 0,7 4 1 16,-7-4-1-16,0 0 0 0,0 0 0 0,7-4 0 16,-7 4 0-16,0 0 0 0,0 0 0 0,9 0 0 15,-2 0 0-15,-7 0-1 0,0 0 1 0,0 0 0 16,7 0 0-16,-7 0-1 0,0 0 1 0,0 0 0 15,0 0 0-15,0 0 0 0,0 0 0 0,7 0 0 16,-7 0 0-16,0 0 0 0,0 0 0 0,7 0 0 16,-7 0 0-16,0 0 0 0,0 0 0 0,7 0 0 15,-7 0 0-15,0 0 0 0,0 0 0 0,13 0 0 0,-13 0 0 16,0 0 0-16,0 0 0 0,9-3 0 0,-9 3 0 16,0 0 0-16,0 0 0 0,8-2 1 0,-8 2-1 15,0 0 0-15,0 0 0 0,11 0 0 0,-11 0 0 16,0 0 0-16,0 0 0 0,9 5 0 0,-9-5 0 15,0 0 0-15,0 0 0 0,0 0 0 0,0 0 0 16,0 0 0-16,0 0 0 0,0 0 0 0,7 4 0 16,-7-4 0-16,0 0 0 0,0 0 0 0,0 0 0 15,0 0 0-15,0 0 0 0,0 0 0 0,0 0 0 0,0 0 0 16,0 0 0-16,0 0 0 0,7 0 0 0,-7 0 0 16,0 0 0-16,0 0 0 0,0 0 0 0,0 0 0 0,0 0 0 15,0 0 0-15,0 0 0 0,0 0 0 0,0 0 0 16,0 0 0-16,0 0 0 0,0 0 0 0,0 0 0 15,0 0 0-15,0 0 0 0,0 0 0 0,0 0 0 16,0 0 1-16,0 0-1 0,0 0 1 0,0 0-1 16,0 0 1-16,0 0-1 0,0 0 1 0,0 0-1 0,0 0 1 15,7 3-1-15,-7-3 1 0,0 0-1 0,0 0 2 16,0 0-2-16,0 0 0 0,0 0 0 0,7 0 1 16,-7 0-1-16,0 0 0 0,0 0 0 0,7-3 1 15,-7 3-1-15,0 0 0 0,0 0 0 0,12-7 0 16,-12 7 0-16,0 0 0 0,0 0 0 0,9-6 0 15,-9 6 0-15,0 0 0 0,0 0 0 0,0 0 0 16,9 0 0-16,-9 0 0 0,0 0 0 0,0 0 0 16,0 0 0-16,0 0 0 0,0 0 0 0,7-3 0 15,-7 3 0-15,0 0 0 0,0 0 0 0,0 0 0 16,0 0 0-16,0 0 0 0,0 0 0 0,7-5 1 0,-7 5-1 16,0 0 0-16,0 0 0 0,0 0 1 0,0 0-1 15,0 0 0-15,0 0 0 0,4-7 1 0,-4 7-1 16,0 0 1-16,0 0-1 0,0 0 2 0,0 0-2 15,0 0 1-15,0 0-1 0,0 0 2 0,0 0-2 16,0 0 1-16,0 0-1 0,0 0 2 0,0 0-2 16,0 0 1-16,0 0-1 0,0 0 2 0,0 0-2 15,0 0 1-15,0 0-1 0,0 0 1 0,0 0-1 0,0 0 0 16,0 0 0-16,7-4 1 0,-7 4-1 0,0 0 0 16,0 0 0-16,0 0 0 0,0 0 0 0,0 0 0 15,0 0 0-15,7 0 0 0,-7 0 0 0,0 0 0 0,0 0 0 16,7-1 0-16,-7 1 0 0,0 0-1 0,0 0 1 15,0 0 0-15,0 0 0 0,0 0-1 0,0 0 1 16,7-4 0-16,-7 4 0 0,0 0-1 0,0 0 1 16,0 0 0-16,0 0 0 0,0 0-1 0,0 0 1 15,0 0 0-15,0 0 0 0,0 0 0 0,0 0 0 0,0 0 0 16,0 0 0-16,0 0 0 0,0 0 0 0,7 0 0 16,-7 0 0-16,0 0 0 0,0 0 0 0,0 0 0 15,0 0 0-15,0 0 0 0,0 0 0 0,0 0 0 16,0 0 0-16,0 0 0 0,0 0 0 0,0 0 0 15,-2-7 0-15,2 7 0 0,0 0 0 0,0 0 0 16,0 0 0-16,0 0 0 0,0 0 0 0,0 0 0 16,0 0 0-16,0 0 0 0,0 0 0 0,0 0 0 15,0 0 0-15,0 0 0 0,0 0 0 0,0 0 0 16,0 0 0-16,0 0-1 0,0 0 1 0,0 0 0 16,0 0 0-16,0 0-1 0,0 0 1 0,5 7 0 0,-5-7 0 15,0 0-1-15,0 0 1 0,0 0-1 0,0 0 1 16,0 0-1-16,0 0 1 0,0 0-1 0,0 0 1 15,0 0 0-15,0 0 0 0,0 0 0 0,0 0 0 16,0 0 0-16,0 0 0 0,0 0 0 0,0 0 0 16,0 0 0-16,0 0 0 0,0 0 1 0,0 0-1 15,0 0 1-15,0 0-1 0,7 5 1 0,-7-5-1 16,0 0 1-16,0 0-1 0,0 0 1 0,0 0-1 0,0 0 2 16,0 0-2-16,8 7 2 0,-8-7-2 0,0 0 1 15,0 0-1-15,0 0 2 0,0 0-2 0,0 0 1 0,0 0-1 16,0 0 2-16,0 0-2 0,0 0 1 0,0 0-1 15,7 4 2-15,-7-4-2 0,0 0 2 0,0 0-2 16,0 0 2-16,10-7-2 0,-10 7 2 0,0 0-2 16,7-5 2-16,-7 5-2 0,0 0 1 0,0 0-1 15,9-7 1-15,-9 7-1 0,0 0 0 0,0 0 0 0,0 0 1 16,9 0-1-16,-9 0 0 0,0 0 0 0,0 0 0 16,0 0 0-16,0 0 0 0,0 0 0 15,7-9 0-15,-7 9 0 0,0 0 0 0,0 0 0 0,0 0 0 16,0 0 0-16,0 0-1 0,0 0 1 0,5 4 0 15,-5-4 0-15,0 0-1 0,0 0 1 0,0 0 0 16,0 0 0-16,0 0-1 0,0 0 1 0,0 0 0 16,0 0 0-16,0 0-1 0,0 0 1 0,0 0 0 15,7-4 0-15,-7 4 0 0,0 0 0 0,0 0 0 16,0 0 0-16,0 0 0 0,0 0 0 0,0 0 0 16,0 0 0-16,0 0 0 0,0 0 0 0,0 0 0 15,0 0 0-15,0 0 0 0,0 0 0 0,7 0 0 0,-7 0 0 16,0 0-1-16,0 0 1 0,0 0 0 0,0 0 0 15,0 0-1-15,0 0 1 0,0 0-1 0,0 0 1 16,0 0-2-16,0 0 2 0,7-3-2 0,-7 3 2 16,0 0-3-16,0 0 3 0,7-4-2 0,-7 4 2 15,0 0-3-15,0 0 3 0,11-2-2 0,-4 4 2 16,-7-2-2-16,0 0 2 0,7 4-2 0,-7-4 2 16,0 0-2-16,0 0 2 0,9 3-2 0,-9-3 2 0,0 0-1 15,0 0 1-15,9-3-1 0,-2 3 1 0,-7 0-1 16,0 0 1-16,0 0-1 0,9 0 1 0,-9 0-1 0,0 0 1 15,0 0 0-15,7 0 0 0,-7 0-1 0,0 0 1 16,0 0-1-16,0 0 1 0,0 0-1 0,0 0 1 16,7 0 0-16,-7 0 0 0,0 0-1 0,0 0 1 15,0 0 0-15,0 0 0 0,0 0-1 0,0 0 1 16,7 0 0-16,-7 0 0 0,0 0 0 0,0 0 0 0,0 0 0 16,0 0 0-16,0 0 0 0,0 0 0 0,0 0 0 15,0 0 0-15,0 0 0 0,0 0 0 0,0 0 0 16,0 0 0-16,0 0 0 0,0 0 0 0,0 0 0 15,0 0 0-15,0 0 0 0,0 0 0 0,0 0 1 16,0 0-1-16,0 0 0 0,0 0 0 0,0 0 0 16,0 0 0-16,0 0 0 0,0 0 0 0,0 0 0 15,0 0 0-15,0 0 0 0,0 0 0 0,0 0 0 16,0 0 0-16,0 0 0 0,0 0 0 0,7 0 0 16,-7 0 0-16,0 0 0 0,0 0 0 0,0 0 0 0,0 0 0 15,0 0 0-15,0 0 0 0,0 0 0 0,0 0 0 16,0 0 0-16,0 0 0 0,0 0 0 0,0 0 0 15,0 0 0-15,0 0 0 0,0 0 0 0,0 0 0 16,0 0 0-16,0 0 0 0,0 0 0 0,0 0 0 16,0 0 0-16,0 0 0 0,0 0 1 0,0 7-1 15,0-7 0-15,0 0 0 0,0 0 1 0,-12 5-1 16,12-5 1-16,0 0-1 0,-8 3 1 0,8-3-1 16,0 0 1-16,0 0-1 0,-10 4 1 0,3 1-1 0,7-5 1 15,0 0-1-15,-9 7 1 0,-2-5-1 0,11-2 0 16,0 0 0-16,-10 0 0 0,-2 0 0 0,12 0 0 15,0 0 0-15,-18 0 0 0,-2 3 0 0,20-3 0 16,0 0 0-16,-17 3 0 0,-4 1 0 0,21-4 0 0,0 0 0 16,-22 0 0-16,3 0 0 0,19 0-1 0,0 0 1 15,-16 2 0-15,2-2 0 0,14 0 0 0,0 0 0 16,-10 0 0-16,-1 3 0 0,11-3 0 0,0 0 0 0,-11 4 0 16,3-4 0-16,8 0 0 0,0 0 0 0,-9 0 0 15,0 0 0-15,9 0 0 0,0 0 0 0,-7 0 0 16,0 0 0-16,7 0 0 0,0 0 0 0,-7 0 0 15,-2 0 0-15,9 0 0 0,0 0 0 0,-12 0 1 16,-1 3-1-16,13-3 2 0,0 0-2 0,-10 2 3 16,-3 1-3-16,13-3 3 0,0 0-3 0,-12 4 4 15,1-1-4-15,11-3 2 0,0 0-2 0,-12 0 3 16,0 5-3-16,12-5 1 0,0 0-1 0,-11 7 1 16,4-5-1-16,7-2 0 0,0 0 0 0,0 0 0 15,-11 7 0-15,11-7 0 0,0 0 0 0,0 0 0 0,0 0 0 16,0 0 0-16,0 0 0 0,-7 5 0 0,7-5 0 15,0 0 0-15,0 0 0 0,-8 4 0 0,1-4 0 16,7 0 0-16,0 0 0 0,-8 0 0 0,1 0 0 16,7 0 0-16,0 0 0 0,-8 3 0 0,-7 1 0 15,15-4 0-15,0 0 0 0,-15 0 1 0,-1 0-1 16,16 0 1-16,0 0-1 0,-16 0 1 0,0 0-1 16,16 0 2-16,0 0-2 0,-18 0 3 0,-3 0-3 0,21 0 2 15,0 0-2-15,-23 0 3 0,2 0-3 0,21 0 3 16,0 0-3-16,-16 0 3 0,2 0-3 0,14 0 2 15,0 0-2-15,-14 0 2 0,-4 0-2 0,18 0 3 0,0 0-3 16,-16 5 4-16,4-5-4 0,12 0 3 0,0 0-3 16,-9 3 4-16,0-3-4 0,9 0 4 0,0 0-4 15,0 0 4-15,-8 4-4 0,8-4 1 0,0 0-1 16,0 0 1-16,0 0-1 0,0 0 0 0,0 0 0 16,-11-4 0-16,4 1 0 0,7 3 0 0,0 0 0 0,-7 0 0 15,0 0 0-15,7 0-1 0,0 0 1 0,-7-4-1 16,0 3 1-16,7 1-1 0,0 0 1 0,-9-4-1 15,-5 1 1-15,14 3-2 0,0 0 2 0,-16-6-1 16,0 6 1-16,16 0-2 0,0 0 2 0,-12 0-1 16,-1 0 1-16,13 0-2 0,0 0 2 0,-10 0-2 15,-1 0 2-15,11 0-1 0,0 0 1 0,-9 0-1 16,-1 6 1-16,10-6-1 0,0 0 1 0,-9 3-1 16,2-3 1-16,7 0-1 0,0 0 1 0,0 0-1 15,-9-3 1-15,9 3-1 0,0 0 1 0,0 0 0 16,0 0 0-16,0 0 0 0,0 0 0 0,0 0 0 0,0 0 0 15,0 0 0-15,0 0 0 0,-10-6 0 0,1 6 0 16,9 0 0-16,0 0 0 0,-11 0 0 0,1 6 0 16,10-6 0-16,0 0 0 0,-11 3 0 0,-1-3 0 15,12 0 0-15,0 0 0 0,-18 4 0 0,-1 4 0 16,19-8-1-16,0 0 1 0,-20 5 0 0,1 2 0 16,19-7-1-16,0 0 1 0,-18 4-1 0,2 1 1 0,16-5-1 15,0 0 1-15,-16 3-1 0,1-3 1 0,15 0-4 16,0 0 4-16,-15-3-4 0,7-2 4 0,8 5-13 15,0 0 13-15,-7-7-13 0,7 7 13 0,0 0-1163 16</inkml:trace>
  <inkml:trace contextRef="#ctx0" brushRef="#br0" timeOffset="148873.04">29252 2258 102 0,'0'0'0'0,"0"0"0"16,7 9 0-16,-7-9 11 0,0 0-11 0,0 0 11 15,11 9-11-15,-11-9 25 0,0 0-25 0,0 0 26 16,9 0-26-16,-9 0 22 0,0 0-22 0,0 0 23 16,0 0-23-16,0 0 18 0,0 0-18 0,0 0 18 15,0 0-18-15,0 0 18 0,0 0-18 0,7 7 18 16,-7-7-18-16,0 0 19 0,0 0-19 0,0 0 19 16,0 0-19-16,0 0 18 0,0 0-18 0,0 0 19 15,0 8-19-15,0-8 20 0,0 0-20 0,0 0 20 16,0 0-20-16,0 0 19 0,0 0-19 0,0 0 19 15,0 0-19-15,0 0 14 0,0 0-14 0,9-3 14 0,-9 3-14 16,0 0 12-16,0 0-12 0,8-4 13 0,-8 4-13 16,0 0 12-16,0 0-12 0,11-1 13 0,-11 1-13 15,0 0 8-15,0 0-8 0,11 0 9 0,-11 0-9 16,0 0 6-16,0 0-6 0,0 0 7 0,7 0-7 16,-7 0 5-16,0 0-5 0,0 0 5 0,7 0-5 15,-7 0 4-15,0 0-4 0,0 0 4 0,7-4-4 16,-7 4 3-16,0 0-3 0,0 0 4 0,12-3-4 15,-12 3 4-15,0 0-4 0,9 0 4 0,0-4-4 0,-9 4 6 16,0 0-6-16,9-2 7 0,-1 2-7 0,-8 0 7 16,0 0-7-16,8 0 8 0,-8 0-8 0,0 0 9 15,0 0-9-15,0 0 10 0,8 6-10 0,-8-6 9 0,0 0-9 16,0 0 10-16,13 0-10 0,-13 0 11 0,0 0-11 16,0 0 11-16,8 0-11 0,-8 0 12 0,0 0-12 15,0 0 12-15,0 0-12 0,0 0 13 0,0 0-13 16,0 0 14-16,8-6-14 0,-8 6 12 0,0 0-12 0,0 0 13 15,0 0-13-15,0 0 11 0,0 0-11 16,0 0 12-16,7 0-12 0,-7 0 7 0,0 0-7 0,0 0 8 16,0 0-8-16,0 0 6 0,0 0-6 0,0 0 6 15,0 0-6-15,0 0 4 0,0 0-4 0,0 0 5 16,0 0-5-16,0 0 4 0,0 0-4 0,0 0 5 16,0 0-5-16,0 0 4 0,0 0-4 0,0 0 4 15,0 0-4-15,0 0 3 0,0 0-3 0,0 0 4 16,7 0-4-16,-7 0 4 0,0 0-4 0,0 0 4 15,0 0-4-15,0 0 4 0,0 0-4 0,8-6 5 0,-8 6-5 16,0 0 1-16,0 0-1 0,9 0 2 0,-2 0-2 16,-7 0 0-16,0 0 0 0,7 0 1 0,-7 0-1 15,0 0 0-15,0 0 0 0,9 0 0 0,-9 0 0 16,0 0 0-16,0 0 0 0,0 0 0 0,0 0 0 16,0 0 0-16,0 0 0 0,0 0 0 0,7-4 0 15,-7 4 0-15,0 0 0 0,0 0 0 0,0 0 0 16,0 0 0-16,0 0 0 0,0 0 0 0,0 0 0 15,0 0 0-15,0 0 0 0,0 0 0 0,0 0 0 0,0 0 0 16,0 0 0-16,0 0 0 0,0 0 0 0,0 0 0 16,0 0 0-16,0 0 0 0,6 4 0 0,-6-4-1 15,0 0 1-15,0 0 0 0,0 0 0 0,0 0-1 0,0 0 1 16,0 0-1-16,7 0 1 0,-7 0-1 0,0 0 1 16,0 0 0-16,0 0 0 0,0 0 0 15,0 0 0-15,0 0 0 0,0 0 0 0,0 0 1 0,0 0-1 16,0 0 2-16,7 8-2 0,-7-8 4 0,0 0-4 15,0 0 5-15,0 0-5 0,0 0 7 0,0 0-7 0,0 0 8 16,7 7-8-16,-7-7 8 0,0 0-8 0,0 0 9 16,7 4-9-16,-7-4 7 0,0 0-7 0,0 0 8 15,7-4-8-15,-7 4 7 0,0 0-7 0,0 0 8 16,0 0-8-16,0 0 7 0,0 0-7 0,7-7 8 16,-7 7-8-16,0 0 7 0,0 0-7 0,0 0 8 15,0 0-8-15,0 0 6 0,0 0-6 0,7-5 7 16,-7 5-7-16,0 0 6 0,0 0-6 0,0 0 7 15,0 0-7-15,0 0 4 0,0 0-4 0,7-3 5 16,-7 3-5-16,0 0 2 0,0 0-2 0,0 0 3 16,0 0-3-16,0 0 1 0,0 0-1 0,7-9 2 0,-7 9-2 15,0 0 1-15,0 0-1 0,4-7 1 0,-4 7-1 16,0 0 0-16,0 0 0 0,3-5 1 0,-3 5-1 16,0 0 0-16,0 0 0 0,7-4 1 0,-7 4-1 15,0 0 0-15,0 0 0 0,7-8 0 0,-7 8 0 16,0 0 0-16,0 0 0 0,4-7 0 0,-4 7 0 15,0 0 0-15,0 0 0 0,0 0 0 0,0 0 0 0,0 0 0 16,0 0 0-16,0 0 0 0,0 0 0 0,0 0 1 16,0 0-1-16,2-5 1 0,-2 5-1 0,0 0 2 15,0 0-2-15,0 0 2 0,0 0-2 0,0 0 2 0,0 0-2 16,0 0 3-16,0 0-3 0,0 0 2 0,0 0-2 16,0 0 3-16,0 0-3 0,0 0 2 0,0 0-2 15,0 0 3-15,0 0-3 0,0 0 2 0,0 0-2 16,-9-4 2-16,9 4-2 0,0 0 2 0,0 0-2 15,0 0 2-15,0 0-2 0,0 0 2 0,0 0-2 0,-7 0 3 16,7 0-3-16,0 0 4 0,0 0-4 0,0 0 4 16,-7 4-4-16,7-4 4 0,0 0-4 0,0 0 5 15,-6 5-5-15,6-5 5 0,0 0-5 0,0 0 6 16,-3 7-6-16,3-7 7 0,0 0-7 0,0 0 8 16,0 0-8-16,0 0 6 0,0 0-6 0,0 0 7 15,-7 8-7-15,7-8 5 0,0 0-5 0,0 0 6 16,0 0-6-16,0 0 3 0,0 0-3 0,0 0 4 15,-7 7-4-15,7-7 3 0,0 0-3 0,0 0 3 16,0 0-3-16,0 0 3 0,0 0-3 0,-4 9 3 0,4-9-3 16,0 0 3-16,0 0-3 0,0 0 4 0,0 0-4 15,0 0 4-15,0 0-4 0,2 5 5 0,-2-5-5 16,0 0 3-16,0 0-3 0,0 0 3 0,0 0-3 16,0 0 2-16,0 0-2 0,0 0 3 0,0 0-3 15,0 0 2-15,0 0-2 0,0 0 2 0,0 0-2 16,0 0 2-16,0 0-2 0,0 0 2 0,7 4-2 15,-7-4 2-15,0 0-2 0,0 0 2 0,0 0-2 16,0 0 1-16,0 0-1 0,0 0 2 0,0 0-2 0,0 0 1 16,0 0-1-16,0 0 2 0,7 0-2 0,-7 0 1 15,0 0-1-15,0 0 1 0,0 0-1 0,0 0 1 16,0 0-1-16,0 0 1 0,0 0-1 0,0 0 1 0,0 0-1 16,0 0 1-16,0 0-1 0,0 0 1 0,0 0-1 15,0 0 1-15,0 0-1 0,0 0 1 0,0 0-1 16,0 0 2-16,0 0-2 0,0 0 2 0,0 0-2 15,0 0 2-15,0 0-2 0,0 0 2 0,0 0-2 16,0 0 2-16,0 0-2 0,0 0 2 0,0 0-2 0,0 0 3 16,0 0-3-16,0 0 2 0,0 0-2 0,0 0 3 15,0 0-3-15,0 0 1 0,0 0-1 0,0 0 2 16,0 0-2-16,0 0 0 0,0 0 0 0,5-9 1 16,-5 9-1-16,0 0 0 0,0 0 0 0,0 0 0 15,0 0 0-15,0 0 0 0,0 0 0 0,7-7 0 16,-7 7 0-16,0 0-1 0,0 0 1 0,0 0 0 15,0 0 0-15,0 0-1 0,0 0 1 0,7-2 0 16,-7 2 0-16,0 0 0 0,0 0 0 0,0 0 0 16,0 0 0-16,0 0 0 0,0 0 0 0,0 0 1 0,0 0-1 15,0 0 1-15,0 0-1 0,0 0 2 0,0 0-2 16,0 0 3-16,0 0-3 0,0 0 3 0,0 0-3 16,0 0 5-16,0 0-5 0,0 0 6 0,0 0-6 15,0 0 6-15,0 0-6 0,0 0 7 0,0 0-7 16,0 0 5-16,0 0-5 0,0 0 6 0,0 0-6 15,0 0 4-15,0 0-4 0,0 0 4 0,6-7-4 16,-6 7 2-16,0 0-2 0,0 0 3 0,0 0-3 0,0 0 0 16,0 0 0-16,0 0 1 0,7-3-1 0,-7 3 0 15,0 0 0-15,0 0 0 0,0 0 0 0,0 0-1 16,0 0 1-16,0 0-1 0,7 0 1 0,-7 0-2 0,0 0 2 16,0 0-1-16,0 0 1 0,0 0-2 0,0 0 2 15,0 0-2-15,7 3 2 0,-7-3-2 0,0 0 2 16,0 0-1-16,0 0 1 0,0 0-1 0,0 0 1 15,0 0 0-15,7 7 0 0,-7-7 0 0,0 0 0 16,0 0 0-16,0 0 0 0,0 0 0 0,0 0 0 0,0 0 1 16,0 0-1-16,0 0 1 0,0 0-1 0,0 0 1 15,0 0-1-15,0 0 1 0,0 0-1 0,0 0 2 16,0 0-2-16,0 0 1 0,0 0-1 0,0 0 2 16,0 0-2-16,0 0 2 0,0 0-2 0,0 0 3 15,2 9-3-15,-2-9 2 0,0 0-2 0,0 0 2 16,0 12-2-16,0-12 2 0,0 0-2 0,0 5 2 15,0 2-2-15,0-7 2 0,0 0-2 0,0 9 2 16,0 6-2-16,0-15 0 0,0 0 0 0,0 16 1 16,0-2-1-16,0-14 0 0,0 0 0 0,1 15 0 15,1 1 0-15,-2-16 0 0,0 0 0 0,4 12 0 16,1 4 0-16,-5-16 0 0,0 0 0 0,5 12 1 0,-1 0-1 16,-4-12 0-16,0 0 0 0,2 14 1 0,-1 8-1 15,-1-22 0-15,0 0 0 0,4 21 1 0,-1-4-1 16,-3-17 0-16,0 0 0 0,4 19 0 0,1-1 0 15,-5-18 0-15,0 0 0 0,6 15 0 0,-5 1 0 16,-1-16 0-16,0 0 0 0,-1 12 0 0,-1-7 0 16,2-5 0-16,0 0 0 0,0 0 0 0,0 12 0 0,0-12 0 15,0 0 0-15,0 7 0 0,0-7 0 0,0 0 0 16,0 0 0-16,0 12 0 0,-2-3 0 0,2-9 0 16,0 0 0-16,0 0 0 0,-3 7 0 0,3-7 0 15,0 0 0-15,0 0 0 0,5 8 0 0,-5-8 0 0,0 0 0 16,2 9 0-16,-2 0 0 0,0-9 0 0,0 0 0 15,1 7 0-15,-1-7 0 0,0 0-1 0,0 0 1 16,11 12 0-16,-11-12 0 0,0 0-1 0,0 0 1 0,10 8-1 16,-10-8 1-16,0 0-1 0,0 0 1 0,4 13 0 15,-4-7 0-15,0-6-1 0,0 0 1 0,0 9 0 16,0-4 0-16,0-5 0 0,0 0 0 0,0 0 0 16,0 0 0-16,0 0 0 0,0 0 0 0,2 7 0 15,-2-7 0-15,0 0 0 0,0 0 0 0,0 0 0 16,0 0 0-16,0 0 0 0,0 0 0 0,2 9 0 15,-2-9 0-15,0 0 0 0,0 0 0 0,0 0 0 16,0 0 0-16,0 0 0 0,0 0 0 0,0 0 0 16,-9 3 0-16,9-3 0 0,0 0 0 0,0 0 0 15,-11-3 0-15,11 3 0 0,0 0 0 0,0 0 1 16,-10 0-1-16,10 0 0 0,0 0 0 0,0 0 1 0,0 0-1 16,0 0 0-16,0 0 0 0,-7 0 0 0,7 0 0 15,0 0 0-15,0 0 0 0,0 0 0 0,0 0 0 16,0 0 0-16,0 0 0 0,-8-5 0 0,8 5 0 15,0 0 0-15,0 0 0 0,-8-16 0 0,2 7 0 16,6 9 0-16,0 0 0 0,-3-15 0 0,-1-9 0 16,4 24 0-16,0 0 0 0,-3-33 0 0,1-7 0 0,2 40 0 15,0 0 0-15,-2-43 1 0,-1-2-1 0,3 45 0 16,0 0 0-16,-2-42 1 0,4 15-1 0,-2 27 1 16,0 0-1-16,3-25 1 0,1 6-1 0,-4 19 1 0,0 0-1 15,2-17 2-15,-6-4-2 0,4 21 0 0,0 0 0 16,-2-19 1-16,4 10-1 0,-2 9 1 0,0 0-1 15,2-8 1-15,1-3-1 0,-3 11 1 0,0 0-1 16,2-8 1-16,-2-1-1 0,0 9 1 0,0 0-1 16,0 0 2-16,0-12-2 0,0 12 0 0,0 0 0 0,0-7 1 15,0 7-1-15,0 0 0 0,0 0 0 0,0-9 0 16,0 9 0-16,0 0 0 0,0 0 0 0,0 0 0 16,-7-5 0-16,7 5-1 0,0 0 1 0,0 0 0 15,0 0 0-15,0 0-1 0,0 0 1 0,0 0 0 16,-2 9 0-16,2-9 0 0,0 0 0 0,0 0 0 15,0 0 0-15,0 0 0 0,0 0 0 0,9 3 0 16,-9-3 0-16,0 0 0 0,0 0 0 0,9 9 0 16,-2 0 0-16,-7-9 0 0,0 0 0 0,7 12 1 15,0 3-1-15,-7-15 0 0,0 0 0 0,7 18 1 0,2 4-1 16,-9-22 0-16,0 0 0 0,7 24 1 16,-4 1-1-16,-3-25 1 0,0 0-1 0,2 29 1 0,-2-1-1 15,0-28 0-15,0 0 0 0,2 29 1 0,2-1-1 16,-4-28 0-16,0 0 0 0,3 21 1 0,1 1-1 15,-4-22 0-15,0 0 0 0,3 17 0 0,1 2 0 16,-4-19 0-16,0 0 0 0,1 18 0 0,-1-3 0 16,0-15 0-16,0 0 0 0,0 12 0 0,0 1 0 15,0-13-1-15,0 0 1 0,0 12 0 0,0-4 0 0,0-8-1 16,0 0 1-16,0 7 0 0,0-7 0 0,0 0-1 16,0 0 1-16,0 0 0 0,-7 5 0 0,7-5 0 15,0 0 0-15,0 0 0 0,0 0 0 0,0 0 0 16,0 0 0-16,2-5 0 0,-2 5 0 0,0 0 0 0,0 0 0 15,0-19 0-15,0 2 0 0,0 17 0 0,0 0 0 16,0-24 0-16,0-4 0 0,0 28-1 0,0 0 1 16,-2-33 0-16,-1-10 0 0,3 43-1 0,0 0 1 15,-5-42 0-15,-3 8 0 0,8 34-1 0,0 0 1 0,-7-30 0 16,4 3 0-16,3 27-1 0,0 0 1 0,-5-25 0 16,-6 5 0-16,11 20 0 0,0 0 0 0,-9-16 0 15,4 0 0-15,5 16 0 0,0 0 0 0,-4-8 0 16,4 8 0-16,0 0-1 0,0 0 1 0,-7-5 0 15,7 5 0-15,0 0-2 0,0 0 2 0,-7-4-1 16,7 4 1-16,0 0-2 0,0 0 2 0,0 0-1 16,-7-3 1-16,7 3-2 0,0 0 2 0,0 0-2 15,0 0 2-15,0 0-1 0,0 0 1 0,0 0-1 16,0 0 1-16,0 0 0 0,0 0 0 0,0 0 0 16,0 0 0-16,0 0 0 0,0 0 0 0,7 7 0 0,-3-2 0 15,-4-5 1-15,0 0-1 0,5 8 1 0,0 3-1 16,-5-11 1-16,0 0-1 0,6 12 1 0,-1 0-1 15,-5-12 2-15,0 0-2 0,5 17 2 0,-3 2-2 16,-2-19 2-16,0 0-2 0,0 30 3 0,-2 10-3 16,2-40 4-16,0 0-4 0,-3 45 5 0,-3 0-5 15,6-45 5-15,0 0-5 0,-5 39 6 0,2 1-6 0,3-40 6 16,0 0-6-16,-2 37 6 0,0-13-6 0,2-24 6 16,0 0-6-16,-2 21 7 0,-1-2-7 0,3-19 5 15,0 0-5-15,-2 12 6 0,2-12-6 0,0 0 4 16,0 0-4-16,0 0 4 0,0 0-4 0,0 0 1 0,0 0-1 15,-7-7 2-15,7-2-2 0,0 9 0 0,0 0 0 16,2-21 0-16,-2-15 0 0,0 0-954 0</inkml:trace>
  <inkml:trace contextRef="#ctx0" brushRef="#br0" timeOffset="150356.89">28388 2385 102 0,'0'0'0'0,"0"0"0"16,11 7 0-16,-11-7 14 0,0 0-14 0,8 5 15 16,3 2-15-16,-11-7 30 0,0 0-30 0,12 0 31 15,-1 0-31-15,-11 0 42 0,0 0-42 0,14 0 43 0,0-4-43 16,-14 4 38-16,0 0-38 0,18-3 39 0,5-2-39 15,-23 5 30-15,0 0-30 0,23-4 30 0,0-3-30 16,-23 7 27-16,0 0-27 0,23-1 27 0,-1-3-27 16,-22 4 23-16,0 0-23 0,23 0 23 0,-3-3-23 15,-20 3 18-15,0 0-18 0,19 0 18 0,2-4-18 16,-21 4 15-16,0 0-15 0,22 0 16 0,2 0-16 16,-24 0 16-16,0 0-16 0,27-2 17 0,-4-1-17 0,-23 3 16 15,0 0-16-15,24-7 17 0,12 2-17 0,-36 5 20 16,0 0-20-16,31-7 21 0,-13 2-21 0,-18 5 22 15,0 0-22-15,12-4 23 0,-1 4-23 0,-11 0 20 0,0 0-20 16,12-5 21-16,4 2-21 0,-16 3 22 0,0 0-22 16,16-9 22-16,-2 5-22 0,-14 4 14 0,0 0-14 15,9-3 14-15,0 3-14 0,-9 0 13 0,0 0-13 16,9 0 14-16,1-5-14 0,-10 5 16 0,0 0-16 16,13 0 16-16,1 0-16 0,-14 0 14 0,0 0-14 0,14 0 14 15,0-4-14-15,-14 4 14 0,0 0-14 0,14 0 15 16,0-3-15-16,-14 3 13 0,0 0-13 0,14 0 13 15,0-4-13-15,-14 4 11 0,0 0-11 0,14 0 12 16,2 0-12-16,-16 0 18 0,0 0-18 0,18 0 18 16,0 0-18-16,-18 0 16 0,0 0-16 0,17 0 17 15,1 0-17-15,-18 0 16 0,0 0-16 0,16 0 17 16,0 0-17-16,-16 0 20 0,0 0-20 0,14 0 21 16,-2 0-21-16,-12 0 17 0,0 0-17 0,11 0 18 15,-3 0-18-15,-8 0 17 0,0 0-17 0,11-1 17 16,3 1-17-16,-14 0 14 0,0 0-14 0,16 0 15 0,2 0-15 15,-18 0 13-15,0 0-13 0,16-4 13 0,-2 1-13 16,-14 3 10-16,0 0-10 0,16-5 10 0,3 1-10 16,-19 4 9-16,0 0-9 0,19-9 9 0,-3 6-9 15,-16 3 8-15,0 0-8 0,13-3 9 0,-3 3-9 16,-10 0 8-16,0 0-8 0,7 0 8 0,0-6-8 16,-7 6 10-16,0 0-10 0,7 0 10 0,-1 0-10 0,-6 0 9 15,0 0-9-15,0 0 10 0,0 0-10 0,0 0 9 16,0 0-9-16,-7 0 10 0,-9 0-10 0,16 0 5 15,0 0-5-15,-18 2 5 0,4 10-5 0,0 0-1003 16</inkml:trace>
  <inkml:trace contextRef="#ctx0" brushRef="#br0" timeOffset="155386.04">29734 3482 91 0,'0'0'0'16,"0"0"0"-16,0 0 0 0,0 0 0 0,0 0 0 16,0 0 1-16,-7 29-1 0,7-29 1 0,0 0-1 15,-5 16 2-15,1-4-2 0,4-12 10 0,0 0-10 0,-2 12 11 16,0 0-11-16,2-12 25 0,0 0-25 0,-1 12 26 16,2 0-26-16,-1-12 28 0,0 0-28 0,2 13 29 15,-2-1-29-15,0-12 29 0,0 0-29 0,0 14 29 16,0 5-29-16,0-19 27 0,0 0-27 0,2 24 28 15,0-3-28-15,-2-21 28 0,0 0-28 0,2 20 29 16,-2 3-29-16,0-23 27 0,0 0-27 0,-2 21 27 16,2-1-27-16,0-20 28 0,0 0-28 0,2 19 29 15,-1-5-29-15,-1-14 24 0,0 0-24 0,2 11 25 16,0-3-25-16,-2-8 22 0,0 0-22 0,3 5 22 16,1 2-22-16,-4-7 17 0,0 0-17 0,3 9 18 0,1-2-18 15,-4-7 13-15,0 0-13 0,3 5 13 0,1 4-13 16,-4-9 8-16,0 0-8 0,2 12 8 0,-4 3-8 15,2-15 4-15,0 0-4 0,-2 9 4 0,4-2-4 16,-2-7 2-16,0 0-2 0,0 0 2 0,2 16-2 16,-2-16 1-16,0 0-1 0,-2 8 1 0,0-3-1 15,2-5 0-15,0 0 0 0,0 0 1 0,0 11-1 16,0-11 0-16,0 0 0 0,0 0 0 0,4 12 0 0,-4-12 0 16,0 0 0-16,2 9 0 0,-2-4 0 15,0-5 0-15,0 0 0 0,0 0 0 0,1 10 0 0,-1-10 0 16,0 0 0-16,0 0 0 0,0 0 0 0,0 0 0 15,0 0 0-15,6 5 1 0,-6-5-1 0,0 0 1 0,0 0-1 16,0 0 2-16,0 0-2 0,0 0 2 0,0 0-2 16,0 0 2-16,0 0-2 0,0 0 4 0,0 0-4 15,0 0 4-15,0 0-4 0,0 0 6 0,0 0-6 16,0 0 6-16,0 0-6 0,0 0 7 0,0 0-7 0,0 0 7 16,0 0-7-16,0 0 5 0,0 0-5 0,0 0 5 15,0 0-5-15,0 0 2 0,0 0-2 0,5-8 3 16,-3 1-3-16,-2 7 1 0,0 0-1 0,3-12 2 15,1-6-2-15,-4 18 1 0,0 0-1 0,3-19 2 16,-1 2-2-16,-2 17 4 0,0 0-4 0,0-12 4 16,0 0-4-16,0 12 7 0,0 0-7 0,0-12 8 15,0 3-8-15,0 9 10 0,0 0-10 0,2-7 11 16,0-5-11-16,-2 12 9 0,0 0-9 0,1-9 10 16,1 1-10-16,-2 8 9 0,0 0-9 0,2-11 9 15,0 3-9-15,-2 8 6 0,0 0-6 0,1-12 6 0,1 3-6 16,-2 9 6-16,0 0-6 0,0-9 6 0,0-3-6 15,0 12 6-15,0 0-6 0,0-7 6 0,0-1-6 16,0 8 6-16,0 0-6 0,-2-7 6 0,-1 1-6 16,3 6 5-16,0 0-5 0,-4-8 6 0,1 1-6 15,3 7 4-15,0 0-4 0,-2-5 5 0,0-2-5 16,2 7 2-16,0 0-2 0,-2-9 2 0,-1 2-2 0,3 7 0 16,0 0 0-16,-4-5 1 0,3-4-1 0,1 9 0 15,0 0 0-15,0-7 0 0,0 2 0 0,0 5 0 16,0 0 0-16,0-7 0 0,0 7 0 0,0 0 0 15,0 0 0-15,-2-8 1 0,2 8-1 0,0 0 1 0,0 0-1 16,0 0 2-16,-7 0-2 0,7 0 1 0,0 0-1 16,0 0 2-16,-11 8-2 0,1-1-626 0</inkml:trace>
  <inkml:trace contextRef="#ctx0" brushRef="#br0" timeOffset="159968.14">31577 4906 169 0,'0'0'0'16,"0"0"0"-16,0 0 0 0,0 0 7 0,0 0-7 15,0 0 7-15,0 0-7 0,0 0 13 0,0 0-13 16,0 0 13-16,0 0-13 0,0 0 23 0,0 0-23 0,0 0 23 15,0 0-23-15,0 0 30 0,0 0-30 0,0 0 31 16,0 0-31-16,0 0 24 0,0 0-24 0,0 0 24 16,0 0-24-16,0 0 19 0,0 0-19 0,5-17 20 15,-5 17-20-15,0 0 18 0,0 0-18 0,0 0 18 16,0 0-18-16,0 0 18 0,0 0-18 0,-7 0 19 16,7 0-19-16,0 0 16 0,0 0-16 0,0 0 16 15,0 0-16-15,0 0 14 0,0 0-14 0,0 0 14 16,0 0-14-16,0 0 12 0,0 0-12 0,-1-9 13 15,1 9-13-15,0 0 11 0,0 0-11 0,0 0 11 0,0 0-11 16,0 0 7-16,0 0-7 0,1-7 7 0,-1 7-7 16,0 0 7-16,0 0-7 0,0 0 7 0,0 0-7 15,0 0 5-15,0 0-5 0,7-5 6 0,-7 5-6 16,0 0 5-16,0 0-5 0,-1-12 6 0,-3 3-6 16,4 9 6-16,0 0-6 0,0 0 6 0,-2-7-6 15,2 7 9-15,0 0-9 0,0 0 9 0,-1-8-9 16,1 8 11-16,0 0-11 0,0 0 11 0,-9-7-11 0,9 7 16 15,0 0-16-15,-7-4 17 0,0 3-17 0,7 1 17 16,0 0-17-16,-7-7 18 0,-2 1-18 0,9 6 17 16,0 0-17-16,-9-8 18 0,0 1-18 0,9 7 15 15,0 0-15-15,-9-9 15 0,-1-1-15 16,10 10 15-16,0 0-15 0,-14-11 15 0,0-1-15 0,14 12 17 0,0 0-17 16,-13-15 17-16,1 3-17 0,12 12 21 0,0 0-21 15,-11-12 22-15,2-1-22 0,9 13 16 0,0 0-16 16,-8-15 16-16,-3-6-16 0,11 21 18 0,0 0-18 15,-11-21 18-15,1 9-18 0,10 12 13 0,0 0-13 16,-14-7 14-16,-4-1-14 0,18 8 10 0,0 0-10 0,-16-12 10 16,0 3-10-16,16 9 8 0,0 0-8 0,-15-12 8 15,0 5-8-15,15 7 6 0,0 0-6 0,-12-9 6 16,0 1-6-16,12 8 10 0,0 0-10 0,-11-11 10 16,1 3-10-16,10 8 19 0,0 0-19 0,-11-9 20 15,-3 0-20-15,14 9 25 0,0 0-25 0,-18-7 26 16,2 2-26-16,16 5 26 0,0 0-26 0,-16-3 27 15,2-6-27-15,14 9 21 0,0 0-21 0,-16-10 22 16,-5 4-22-16,21 6 17 0,0 0-17 0,-23-3 17 0,2-6-17 16,21 9 12-16,0 0-12 0,-23-7 13 0,-1-1-13 15,24 8 9-15,0 0-9 0,-27-9 10 0,1 2-10 16,26 7 8-16,0 0-8 0,-27-2 9 0,-3-1-9 16,30 3 6-16,0 0-6 0,-30 0 7 0,4-3-7 15,26 3 5-15,0 0-5 0,-25-6 6 0,2 3-6 16,23 3 4-16,0 0-4 0,-23-4 5 0,7-1-5 15,16 5 1-15,0 0-1 0,-14-7 1 0,2 7-1 16,12 0 0-16,0 0 0 0,-14 0 0 0,-4 0 0 0,18 0 0 16,0 0 0-16,-16-3 1 0,4 1-1 0,12 2 1 15,0 0-1-15,-11-7 1 0,1 2-1 0,10 5 1 0,0 0-1 16,-11-7 2-16,-3 2-2 0,14 5 1 0,0 0-1 16,-18-4 2-16,-3 1-2 0,21 3 2 0,0 0-2 15,-23 0 3-15,2 0-3 0,21 0 2 0,0 0-2 16,-17 0 2-16,-3-4-2 0,20 4 2 0,0 0-2 15,-18-1 2-15,3-3-2 0,15 4 2 0,0 0-2 0,-16-3 3 16,-2-2-3-16,18 5 3 0,0 0-3 0,-18-4 3 16,1 1-3-16,17 3 3 0,0 0-3 0,-14-4 3 15,3 3-3-15,11 1 3 0,0 0-3 0,-10-4 3 16,-1 1-3-16,11 3 3 0,0 0-3 0,-11-9 4 16,1 5-4-16,10 4 2 0,0 0-2 0,-11-5 2 15,1 5-2-15,10 0 0 0,0 0 0 0,-9-3 1 16,0 3-1-16,9 0 0 0,0 0 0 0,-9-4 1 15,0-4-1-15,9 8 1 0,0 0-1 0,-7-7 1 16,0 2-1-16,7 5 2 0,0 0-2 0,-7-7 3 0,-3 5-3 16,10 2 4-16,0 0-4 0,-13-4 5 15,3 4-5-15,10 0 6 0,0 0-6 0,-7 0 6 0,0 0-6 16,7 0 5-16,0 0-5 0,-8 0 6 0,0 0-6 16,8 0 6-16,0 0-6 0,-11 4 6 0,2-8-6 15,9 4 4-15,0 0-4 0,-7 0 4 0,0-3-4 16,7 3 4-16,0 0-4 0,-7 0 4 0,0-5-4 15,7 5 4-15,0 0-4 0,-7-4 5 0,-2 1-5 16,9 3 5-16,0 0-5 0,-10-4 5 0,-1 3-5 16,11 1 3-16,0 0-3 0,-11-4 4 0,-1 1-4 0,12 3 4 15,0 0-4-15,-14-5 4 0,0-8-4 0,14 13 4 16,0 0-4-16,-13-6 5 0,3 0-5 0,10 6 3 0,0 0-3 16,-9-3 3-16,0-1-3 0,9 4 2 0,0 0-2 15,-9 0 3-15,2-5-3 0,7 5 3 0,0 0-3 16,-8-3 3-16,-3-1-3 0,11 4 3 0,0 0-3 15,-9-3 4-15,9 3-4 0,0 0 3 0,0 0-3 16,-9-2 3-16,9 2-3 0,0 0 2 0,0 0-2 0,0 0 2 16,-5-7-2-16,5 7 2 0,0 0-2 0,0 0 2 15,0 0-2-15,0 0 2 0,0 0-2 0,-11-5 2 16,11 5-2-16,0 0 2 0,0 0-2 0,-8-3 2 16,8 3-2-16,0 0 2 0,0 0-2 0,-7-4 2 15,7 4-2-15,0 0 3 0,0 0-3 0,-7-3 3 16,7 3-3-16,0 0 4 0,0 0-4 0,-8-2 4 15,8 2-4-15,0 0 3 0,0 0-3 0,-7-4 4 16,7 4-4-16,0 0 4 0,0 0-4 0,-7-3 5 16,7 3-5-16,0 0 3 0,0 0-3 0,-7-3 3 15,7 3-3-15,0 0 2 0,0 0-2 0,-7 3 2 0,7-3-2 16,0 0 2-16,0 0-2 0,-7 0 2 0,7 0-2 16,0 0 2-16,0 0-2 0,-7 0 2 15,7 0-2-15,0 0 2 0,0 0-2 0,-7 0 2 0,7 0-2 16,0 0 2-16,0 0-2 0,-7-5 2 0,7 5-2 15,0 0 3-15,0 0-3 0,-7-4 4 0,7 4-4 16,0 0 4-16,0 0-4 0,0 0 5 0,-7-3-5 16,7 3 5-16,0 0-5 0,0 0 6 0,-5-9-6 0,5 9 6 15,0 0-6-15,0 0 6 0,-7-12-6 0,7 12 5 16,0 0-5-16,-2-7 5 0,2 7-5 0,0 0 5 16,0 0-5-16,2-8 6 0,-2 8-6 0,0 0 5 0,0 0-5 15,0-6 5-15,0 6-5 0,0 0 4 0,0 0-4 16,0-10 4-16,0 5-4 0,0 5 2 0,0 0-2 15,0 0 3-15,0-9-3 0,0 9 2 0,0 0-2 16,0 0 2-16,0 0-2 0,0 0 1 0,0 0-1 0,0-12 1 16,0 12-1-16,0 0 1 0,0 0-1 0,0-7 1 15,0 7-1-15,0 0 0 0,0 0 0 0,0 0 1 16,0 0-1-16,0 0 0 0,0 0 0 0,0 0 1 16,0 0-1-16,0 0 0 0,0 0 0 0,0 0 0 15,0 0 0-15,0 0 0 0,0 0 0 0,0 0 0 16,-9-3 0-16,9 3 0 0,0 0 0 0,0 0 1 15,0 0-1-15,0 0 1 0,0 0-1 0,0 0 1 16,-7 3-1-16,7-3 1 0,0 0-1 0,0 0 1 16,-4 7-1-16,4-7 1 0,0 0-1 0,0 0 1 15,0 0-1-15,0 0 1 0,0 0-1 0,-5 9 2 0,5-9-2 16,0 0 2-16,0 0-2 0,0 0 2 16,-11 3-2-16,11-3 3 0,0 0-3 0,0 0 3 0,-9 5-3 15,9-5 4-15,0 0-4 0,0 0 4 0,0 0-4 16,0 0 2-16,0 0-2 0,0 0 3 0,-7-5-3 15,7 5 2-15,0 0-2 0,0 0 3 0,0 0-3 16,0 0 2-16,0 0-2 0,0 0 2 0,0 0-2 16,0 0 1-16,0 0-1 0,0 0 1 0,0 0-1 0,0 0 1 15,0 0-1-15,0 0 1 0,-1 9-1 0,1-9 0 16,0 0 0-16,-4 8 1 0,4-1-1 0,0-7 0 16,0 0 0-16,2 6 1 0,0 6-1 0,-2-12 0 0,0 0 0 15,1 12 0-15,3 7 0 0,-4-19 0 0,0 0 0 16,2 17 1-16,-4-5-1 0,2-12 0 0,0 0 0 15,-2 16 1-15,4 5-1 0,-2-21 0 0,0 0 0 16,2 19 1-16,-2 1-1 0,0-20 0 0,0 0 0 0,-2 18 1 16,-2 1-1-16,4-19 1 0,0 0-1 0,-3 15 1 15,1 6-1-15,2-21 1 0,0 0-1 0,-3 17 1 16,-3-1-1-16,6-16 1 0,0 0-1 0,-5 7 2 16,2 2-2-16,3-9 1 0,0 0-1 0,0 0 1 15,-6 5-1-15,6-5 1 0,0 0-1 0,0 0 2 16,0 0-2-16,0 0 1 0,0 0-1 0,0 0 2 15,0 0-2-15,0 0 1 0,0 0-1 0,-10-5 1 16,6-2-1-16,4 7 1 0,0 0-1 0,-2-9 2 16,2-3-2-16,0 12 2 0,0 0-2 0,0-12 3 15,0-6-3-15,0 18 3 0,0 0-3 0,0-19 3 16,0-1-3-16,0 20 3 0,0 0-3 0,0-19 3 0,0-2-3 16,0 21 2-16,0 0-2 0,2-18 2 0,0 3-2 15,-2 15 1-15,0 0-1 0,0-16 2 0,3 4-2 16,-3 12 1-16,0 0-1 0,2-12 2 0,-4 0-2 15,2 12 0-15,0 0 0 0,-1-12 1 0,1 3-1 16,0 9 0-16,0 0 0 0,0-8 1 0,0-3-1 16,0 11 0-16,0 0 0 0,1-8 0 0,1-1 0 0,-2 9 0 15,0 0 0-15,2-9 0 0,-2 9 0 0,0 0 0 16,0 0 0-16,7-10 0 0,-7 10 0 0,0 0-1 16,0 0 1-16,5-9 0 0,-5 9 0 0,0 0-1 15,0 0 1-15,0 0 0 0,9-5 0 0,-9 5-1 0,0 0 1 16,0 0-1-16,7-3 1 0,-7 3-1 0,0 0 1 15,0 0-1-15,7-4 1 0,-7 4-1 0,0 0 1 16,0 0-1-16,7 0 1 0,-7 0-1 0,0 0 1 16,0 0 0-16,0 0 0 0,0 0 0 0,0 0 0 0,0 0 0 15,7 0 0-15,-7 0 0 0,0 0 0 0,0 0 0 16,4 7 0-16,-4-7 0 0,0 0 0 0,0 0 0 16,3 9 0-16,-3-9 0 0,0 0 0 0,2 8 0 15,2 1 0-15,-4-9 0 0,0 0 0 0,3 7 0 16,-3-7 0-16,0 0 0 0,0 0 0 0,9 9 0 15,0-6 0-15,-9-3 0 0,0 0 0 0,9 3 0 16,-1-1 0-16,-8-2 0 0,0 0 0 0,9 4 0 16,2 3 0-16,-11-7 0 0,0 0 0 0,10 5 0 15,1 2 0-15,-11-7 0 0,0 0 0 0,11 1 0 16,-1 3 0-16,-10-4 0 0,0 0 0 0,9 3 0 16,-2 1 0-16,-7-4 0 0,0 0 0 0,7 2 0 0,2 1 0 15,-9-3 0-15,0 0 0 0,11 0 1 0,-1 0-1 16,-10 0 1-16,0 0-1 0,11 0 1 0,-2 0-1 15,-9 0 2-15,0 0-2 0,7 0 3 0,-7 0-3 16,0 0 3-16,0 0-3 0,7 0 4 0,-7 0-4 16,0 0 3-16,0 0-3 0,10 0 4 0,-10 0-4 15,0 0 4-15,0 0-4 0,9-5 4 0,-9 5-4 16,0 0 5-16,0 0-5 0,0 0 5 0,2-11-5 0,-2 11 5 16,0 0-5-16,2-8 6 0,-2-4-6 0,0 12 1 15,0 0-1-15,-2-16 1 0,-2-1-1 0,4 17-3 0,0 0 3 16,-3-12-3-16,-1 3 3 0,2 2-1373 0</inkml:trace>
  <inkml:trace contextRef="#ctx0" brushRef="#br0" timeOffset="160984.85">29873 4062 147 0,'0'0'0'0,"0"0"0"0,0 0 0 16,0 0 0-16,0 0 0 0,7 10 1 0,-7-10-1 16,0 0 1-16,0 0-1 0,11 2 1 0,-2 1-1 15,-9-3 8-15,0 0-8 0,10 0 9 0,3 7-9 0,-13-7 16 16,0 0-16-16,12 5 16 0,-1-1-16 0,-11-4 20 16,0 0-20-16,8 3 20 0,3-1-20 0,-11-2 22 15,0 0-22-15,11 3 23 0,-3 1-23 0,-8-4 19 16,0 0-19-16,7 3 19 0,-7-3-19 0,0 0 18 0,0 0-18 15,7 2 18-15,-7-2-18 0,0 0 15 16,0 0-15-16,0 0 15 0,0 0-15 0,0 0 14 0,0 0-14 16,-8-2 15-16,1 2-15 0,7 0 17 0,0 0-17 15,-7-3 17-15,-1-1-17 0,8 4 19 16,0 0-19-16,-8-5 19 0,-3 2-19 0,11 3 14 0,0 0-14 0,-9-4 15 16,0-1-15-16,9 5 8 0,0 0-8 0,-8-7 8 15,-1 2-8-15,9 5 6 0,0 0-6 0,-9-3 6 16,0-6-6-16,9 9 5 0,0 0-5 0,-7-10 6 15,0 4-6-15,7 6 8 0,0 0-8 0,0 0 8 16,-9 0-8-16,9 0 17 0,0 0-17 0,0 0 18 16,2 6-18-16,-2-6 21 0,0 0-21 0,0 0 21 15,7 6-21-15,-7-6 23 0,0 0-23 0,0 0 24 16,14 0-24-16,-14 0 17 0,0 0-17 0,20 0 18 16,15 4-18-16,-35-4 16 0,0 0-16 0,39 2 17 15,-9 5-17-15,-30-7 14 0,0 0-14 0,23 8 14 0,-2 1-14 16,-21-9 5-16,0 0-5 0,14 15 5 15,-7 6-5-15,0 2-543 0</inkml:trace>
  <inkml:trace contextRef="#ctx0" brushRef="#br0" timeOffset="171130.89">29782 3613 102 0,'0'0'0'0,"0"0"0"0,0 0 0 0,0 0 2 0,0 0-2 15,5 23 3-15,-5-11-3 0,0-12 4 0,0 0-4 16,0 17 5-16,2-1-5 0,-2-16 10 0,0 0-10 15,1 21 10-15,1-2-10 0,-2-19 15 0,0 0-15 16,2 20 15-16,3 5-15 0,-5-25 14 0,0 0-14 0,5 17 14 16,-3-1-14-16,-2-16 13 0,0 0-13 0,0 12 13 15,0-4-13-15,0-8 11 0,0 0-11 0,2 11 12 16,0 1-12-16,-2-12 9 0,0 0-9 0,1 8 9 16,1-2-9-16,-2-6 6 0,0 0-6 0,0 0 6 15,-2 15-6-15,2-15 2 0,0 0-2 0,-3 7 3 16,3-7-3-16,0 0 2 0,0 0-2 0,0 0 2 15,0 0-2-15,0 0 0 0,0 0 0 0,0 0 0 16,0 0 0-16,0 0 0 0,0 0 0 0,0 0 0 16,-7-3 0-16,7 3-1 0,0 0 1 0,0 0-1 15,0 0 1-15,0 0-1 0,0 0 1 0,-7-12-1 0,5-1 1 16,2 13 0-16,0 0 0 0,-2-19 0 0,2-6 0 16,0 25 0-16,0 0 0 0,2-28 0 0,2 4 0 15,-4 24 1-15,0 0-1 0,1-19 1 0,-1 1-1 16,0 18 2-16,0 0-2 0,2-15 3 0,2-3-3 15,-4 18 4-15,0 0-4 0,1-15 5 0,-1-4-5 16,0 19 7-16,0 0-7 0,0-18 7 0,2 3-7 0,-2 15 8 16,0 0-8-16,0-9 8 0,0 1-8 0,0 8 8 15,0 0-8-15,0-11 9 0,0 3-9 0,0 8 5 16,0 0-5-16,0-9 6 0,0 9-6 0,0 0 2 0,0 0-2 16,0-12 2-16,0 12-2 0,0 0 0 0,0 0 0 15,-2-9 1-15,2 9-1 0,0 0 1 0,0 0-1 16,-7-3 2-16,7 3-2 0,0 0 3 0,0 0-3 15,0 0 4-15,0 0-4 0,0 0 7 0,0 0-7 16,2-7 7-16,-2 7-7 0,0 0 10 0,0 0-10 0,0 0 10 16,4 10-10-16,-4-10 10 0,0 0-10 0,1 9 11 15,-1-9-11-15,0 0 10 0,0 0-10 0,4 12 10 16,-2 0-10-16,-2-12 7 0,0 0-7 0,1 12 7 16,1 0-7-16,-2-12 4 0,0 0-4 0,0 5 5 15,-2 6-5-15,2-11 3 0,0 0-3 0,-3 12 4 16,1 5-4-16,2-17 2 0,0 0-2 0,0 19 3 15,0-7-3-15,0-12 3 0,0 0-3 0,0 14 3 16,0 5-3-16,0-19 4 0,0 0-4 0,0 21 5 16,0 3-5-16,0-24 5 0,0 0-5 0,0 21 6 15,0 2-6-15,0-23 5 0,0 0-5 0,2 17 5 16,0-2-5-16,-2-15 4 0,0 0-4 0,1 18 5 0,-1 1-5 16,0-19 5-16,0 0-5 0,-1 15 6 0,-1 3-6 15,2-18 5-15,0 0-5 0,-2 15 5 0,0-3-5 16,2-12 5-16,0 0-5 0,-1 9 6 0,-1-2-6 15,2-7 7-15,0 0-7 0,0 0 7 0,-4 9-7 16,4-9 7-16,0 0-7 0,0 0 8 0,0 0-8 16,0 0 8-16,0 0-8 0,0 0 8 0,-3-7-8 0,3 7 9 15,0 0-9-15,0 0 10 0,-2-18-10 0,2 18 9 16,0 0-9-16,-3-15 10 0,-1-6-10 0,4 21 11 16,0 0-11-16,-2-24 11 0,1-4-11 0,1 28 12 0,0 0-12 15,-2-33 12-15,2 0-12 0,0 33 11 0,0 0-11 16,0-31 12-16,-2 3-12 0,2 28 11 0,0 0-11 15,-2-20 11-15,0-1-11 0,2 21 8 0,0 0-8 16,0-16 9-16,2 4-9 0,-2 12 7 0,0 0-7 16,2-12 7-16,-2-3-7 0,0 15 5 0,0 0-5 15,0-13 6-15,0 5-6 0,0 8 5 0,0 0-5 16,0-12 6-16,0 0-6 0,0 12 3 0,0 0-3 0,0-13 4 16,-4 1-4-16,4 12 5 0,0 0-5 0,-3-8 5 15,1-1-5-15,2 9 5 0,0 0-5 0,0 0 6 16,-3-3-6-16,3 3 4 0,0 0-4 0,0 0 5 15,0 0-5-15,0 0 2 0,0 0-2 0,0 0 3 16,0 0-3-16,0 0 2 0,0 0-2 0,7-4 3 16,-7 4-3-16,0 0 2 0,0 0-2 0,0 0 2 15,0 0-2-15,0 0 2 0,0 0-2 0,0 0 2 16,0 7-2-16,0-7 2 0,0 0-2 0,0 0 2 0,0 0-2 16,0 0 2-16,0 0-2 0,0 5 2 0,1 4-2 15,-1-9 2-15,0 0-2 0,2 12 2 0,2 0-2 16,-4-12 2-16,0 0-2 0,2 12 3 0,-4 4-3 15,2-16 2-15,0 0-2 0,-2 19 3 0,4-5-3 16,-2-14 2-16,0 0-2 0,5 15 3 0,2 1-3 16,-7-16 2-16,0 0-2 0,5 21 2 0,-3 3-2 15,-2-24 2-15,0 0-2 0,0 27 2 0,0 10-2 0,0-37 1 16,0 0-1-16,0 33 2 0,0-6-2 0,0-27 1 16,0 0-1-16,0 28 1 0,0-4-1 0,0-24 0 15,0 0 0-15,-2 18 1 0,-1-6-1 0,3-12 0 0,0 0 0 16,-2 7 1-16,2-7-1 0,0 0 0 0,0 0 0 15,0 0 1-15,0 0-1 0,0 0 0 0,0 0 0 16,-7-7 0-16,5-5 0 0,1-1-600 0</inkml:trace>
  <inkml:trace contextRef="#ctx0" brushRef="#br0" timeOffset="184926.33">30290 3433 124 0,'0'0'0'0,"0"0"0"0,0 0 0 15,0 0 1-15,0 0-1 0,0 0 2 0,0 0-2 16,0 0 3-16,0 0-3 0,0 0 3 0,0 0-3 15,0 0 5-15,0 0-5 0,14-15 6 0,-14 6-6 16,0 9 8-16,0 0-8 0,0-7 8 0,0 7-8 16,0 0 7-16,0 0-7 0,-2-8 7 0,2 8-7 15,0 0 8-15,0 0-8 0,-7 0 9 0,7 0-9 0,0 0 13 16,0 0-13-16,0 0 14 0,0 0-14 0,0 0 26 16,0 0-26-16,0 0 27 0,3 12-27 0,-3-12 36 15,0 0-36-15,4 5 36 0,-4-5-36 0,0 0 39 0,0 0-39 16,7 10 40-16,-4-1-40 0,-3-9 34 0,0 0-34 15,4 9 35-15,-1 3-35 0,-3-12 28 0,0 0-28 16,4 12 28-16,0 0-28 0,-4-12 23 0,0 0-23 16,3 9 24-16,1-1-24 0,-4-8 18 0,0 0-18 0,3 11 19 15,1-6-19-15,-4-5 17 0,0 0-17 0,5 8 17 16,0 6-17-16,-5-14 20 0,0 0-20 0,6 14 21 16,-3 5-21-16,-3-19 22 0,0 0-22 0,0 18 22 15,-2-3-22-15,2-15 25 0,0 0-25 0,-3 21 26 16,-1 3-26-16,4-24 25 0,0 0-25 0,-2 24 26 15,2 1-26-15,0-25 25 0,0 0-25 0,2 20 25 16,0-1-25-16,-2-19 22 0,0 0-22 0,2 21 23 16,1 3-23-16,-3-24 18 0,0 0-18 0,2 25 18 15,-2-6-18-15,0-19 15 0,0 0-15 0,0 20 15 16,2-4-15-16,-2-16 13 0,0 0-13 0,0 17 13 16,0 2-13-16,0-19 13 0,0 0-13 0,2 12 13 0,-1 1-13 15,-1-13 12-15,0 0-12 0,2 8 12 0,-2 8-12 16,0-16 11-16,0 0-11 0,-2 12 11 0,1 0-11 15,1-12 10-15,0 0-10 0,-2 9 10 0,-2-1-10 16,4-8 8-16,0 0-8 0,-5 7 8 0,5-7-8 16,0 0 8-16,0 0-8 0,-9 9 8 0,9-9-8 15,0 0 9-15,0 0-9 0,-7 3 9 0,7-3-9 0,0 0 9 16,0 0-9-16,-7-15 9 0,4-6-9 0,3 21 12 16,0 0-12-16,-4-28 12 0,-1-12-12 0,5 40 13 15,0 0-13-15,-6-45 14 0,3 2-14 0,3 43 12 16,0 0-12-16,0-38 13 0,3 7-13 0,-3 31 12 0,0 0-12 15,4-33 12-15,-1 2-12 0,-3 31 9 0,0 0-9 16,2-33 9-16,-2-3-9 0,0 36 8 0,0 0-8 16,0-37 9-16,2 11-9 0,-2 26 9 0,0 0-9 15,0-19 10-15,0-1-10 0,0 20 9 0,0 0-9 16,0-16 10-16,0 4-10 0,0 12 11 0,0 0-11 0,0-7 11 16,-2 2-11-16,2 5 12 0,0 0-12 0,-3-9 12 15,3 9-12-15,0 0 10 0,0 0-10 0,1-7 10 16,-1 7-10-16,0 0 9 0,0 0-9 0,0 0 10 15,0 9-10-15,0-9 9 0,0 0-9 0,0 0 9 16,0 0-9-16,0 0 7 0,0 0-7 0,0 7 7 16,0 0-7-16,0-7 7 0,0 0-7 0,0 8 7 15,0-8-7-15,0 0 6 0,0 0-6 0,0 13 6 16,0-5-6-16,0-8 6 0,0 0-6 0,2 16 6 16,-2 8-6-16,0-24 7 0,0 0-7 0,2 29 8 15,2 8-8-15,-4-37 9 0,0 0-9 0,5 36 10 0,0 0-10 16,-5-36 11-16,0 0-11 0,5 40 11 0,1 2-11 15,-6-42 11-15,0 0-11 0,7 40 11 0,-2-8-11 16,-5-32 10-16,0 0-10 0,4 32 11 0,-3-8-11 16,-1-24 9-16,0 0-9 0,2 21 10 0,-4-2-10 15,2-19 9-15,0 0-9 0,-1 13 10 0,-1-2-10 16,2-11 9-16,0 0-9 0,0 0 9 0,-4 9-9 0,4-9 7 16,0 0-7-16,0 0 7 0,-7-7-7 0,7 7 5 15,0 0-5-15,-7-13 5 0,-2-4-5 0,9 17 5 16,0 0-5-16,-8-28 5 0,2-8-5 0,6 36 4 0,0 0-4 15,-3-36 4-15,1-6-4 0,2 42 2 0,0 0-2 16,-2-43 3-16,2 3-3 0,0 40 2 0,0 0-2 16,2-33 2-16,1 6-2 0,-3 27 1 0,0 0-1 15,4-26 2-15,0-11-2 0,-4 37 3 0,0 0-3 16,1-36 3-16,-1 12-3 0,0 24 4 0,0 0-4 0,0-23 4 16,2 3-4-16,-2 20 5 0,0 0-5 0,0-18 6 15,0 3-6-15,0 15 5 0,0 0-5 0,0-12 6 16,0 12-6-16,0 0 6 0,0 0-6 0,0-9 6 15,0 9-6-15,0 0 5 0,0 0-5 0,0 0 5 16,2 9-5-16,-2-9 4 0,0 0-4 0,0 15 4 16,-2 6-4-16,2-21 3 0,0 0-3 0,-2 24 4 15,4 0-4-15,-2-24 2 0,0 0-2 0,2 28 2 16,0-7-2-16,-2-21 1 0,0 0-1 0,3 24 1 16,1 0-1-16,-4-24 0 0,0 0 0 0,1 18 1 15,-2 1-1-15,1-19 0 0,0 0 0 0,-4 17 1 0,2-2-1 16,2-15 0-16,0 0 0 0,0 7 1 0,0-7-1 15,0 0 0-15,0 0 0 0,0 9 0 0,0-9 0 16,0 0 0-16,0 0 0 0,0 0 1 0,-8-3-1 16,8 3 0-16,0 0 0 0,-4-6 1 0,0-4-1 15,4 10 0-15,0 0 0 0,-3-9 1 0,-2-6-1 16,5 15 0-16,0 0 0 0,-7-14 1 0,1-5-1 16,6 19 0-16,0 0 0 0,-5-17 1 0,0 1-1 0,5 16 0 15,0 0 0-15,-11-16 1 0,1-4-1 0,10 20 0 16,0 0 0-16,-9-18 1 0,0 6-1 15,9 12 1-15,0 0-1 0,-7-10 1 0,0 1-1 0,7 9 1 16,0 0-1-16,-5-8 1 0,-1 1-1 0,6 7 1 0,0 0-1 16,0 0 1-16,-7-6-1 0,7 6 0 0,0 0 0 15,0 0 1-15,-7-3-1 0,7 3 0 0,0 0 0 16,0 0 0-16,-7-9 0 0,7 9 0 0,0 0 0 0,-3-8 0 16,3 8 0-16,0 0 0 0,0 0 0 0,-9-7 0 15,-2 2 0-15,11 5 0 0,0 0 0 0,-12-4 0 16,-2 1 0-16,14 3 0 0,0 0 0 0,-16-4 0 15,-4 4 0-15,20 0 0 0,0 0 0 0,-23 4 1 16,-1 3-1-16,24-7 0 0,0 0 0 0,-27 8 1 16,1-3-1-16,26-5 1 0,0 0-1 0,-30 7 1 15,0 2-1-15,30-9 1 0,0 0-1 0,-27 9 1 16,5-2-1-16,22-7 1 0,0 0-1 0,-22 3 1 16,6-1-1-16,16-2 1 0,0 0-1 0,-15 3 2 15,-3-3-2-15,18 0 1 0,0 0-1 0,-16-3 1 16,4 1-1-16,12 2 0 0,0 0 0 0,-11-2 1 0,1 2-1 15,10 0 0-15,0 0 0 0,-9 0 1 0,0 0-1 16,9 0 0-16,0 0 0 0,-7 0 0 0,2 0 0 16,5 0 0-16,0 0 0 0,0 0 0 0,-9 0 0 15,9 0 0-15,0 0 0 0,0 0 0 0,0 0 0 16,0 0 0-16,0 0 0 0,0 0 0 0,-7-5 0 16,7 5 0-16,0 0 0 0,0 0 0 0,0 0 0 15,0 0 0-15,0 0 0 0,-4 12 0 0,8-3 0 0,-4-9 0 16,0 0 0-16,3 8 1 0,-1-1-1 0,-2-7 0 15,0 0 0-15,0 0 1 0,0 0-1 0,0 0 0 0,0 0 0 16,11 7 1-16,-6-1-1 0,-5-6 0 0,0 0 0 16,7 3 1-16,2-3-1 0,-9 0 1 0,0 0-1 15,10 0 1-15,-1 0-1 0,-9 0 1 0,0 0-1 16,7 0 2-16,-7 0-2 0,0 0 2 0,0 0-2 16,14-3 3-16,-1-3-3 0,-13 6 2 0,0 0-2 0,17-3 3 15,4-1-3-15,-21 4 2 0,0 0-2 0,25-8 3 16,3 1-3-16,-28 7 1 0,0 0-1 0,27-5 1 15,-6-2-1-15,-21 7 1 0,0 0-1 0,21-4 1 16,2 3-1-16,-23 1 1 0,0 0-1 0,25 0 1 16,8 1-1-16,-33-1 1 0,0 0-1 0,34 4 2 15,-8-4-2-15,-26 0 1 0,0 0-1 0,20-2 1 16,-4 0-1-16,-16 2 1 0,0 0-1 0,14-1 1 16,-2-3-1-16,-12 4 2 0,0 0-2 0,14 0 2 15,0 0-2-15,-14 0 3 0,0 0-3 0,13-3 4 16,-5 1-4-16,-8 2 4 0,0 0-4 0,9-2 5 0,2 0-5 15,-11 2 4-15,0 0-4 0,9 0 4 0,-9 0-4 16,0 0 3-16,0 0-3 0,8-3 4 0,-8 3-4 16,0 0 3-16,0 0-3 0,0 0 3 0,0 0-3 15,0 0 2-15,0 0-2 0,0 0 3 0,0 0-3 16,0 0 2-16,0 0-2 0,8-3 3 0,-8 3-3 16,0 0 2-16,0 0-2 0,0 0 2 0,0 0-2 15,0 0 1-15,0 0-1 0,0 0 1 0,5 0-1 0,-5 0 1 16,0 0-1-16,0 0 1 0,9 15-1 0,-9-15 1 15,0 0-1-15,8 24 1 0,5 7-1 0,-13-31 0 16,0 0 0-16,14 42 1 0,2 6-1 0,-16-48 0 0,0 0 0 16,17 52 0-16,3 9 0 0,-20-61-1 0,0 0 1 15,21 66 0-15,4 6 0 0,-25-72-10 0,0 0 10 16,21 68-9-16,-12-11 9 0,-1 0-1385 0</inkml:trace>
  <inkml:trace contextRef="#ctx0" brushRef="#br0" timeOffset="-161381.21">28360 2348 102 0,'0'0'0'0,"0"0"0"16,19-5 0-16,-19 5 0 0,0 0 0 0,14-7 1 16,-5 2-1-16,-9 5 1 0,0 0-1 0,7-3 2 15,-7 3-2-15,0 0 2 0,0 0-2 0,13-4 3 16,-6 4-3-16,-7 0 11 0,0 0-11 0,0 0 12 15,8 0-12-15,-8 0 9 0,0 0-9 0,0 0 10 16,0 0-10-16,0 0 17 0,0 0-17 0,0 0 17 16,7 0-17-16,-7 0 22 0,0 0-22 0,0 0 23 15,8 4-23-15,-8-4 26 0,0 0-26 0,0 0 26 0,7 5-26 16,-7-5 26-16,0 0-26 0,0 0 26 0,12 7-26 16,-12-7 23-16,0 0-23 0,0 0 24 0,9 5-24 15,-9-5 18-15,0 0-18 0,0 0 19 0,9 3-19 16,-9-3 12-16,0 0-12 0,7 4 12 0,0-4-12 15,-7 0 7-15,0 0-7 0,7 3 7 0,0-3-7 16,-7 0 2-16,0 0-2 0,7-3 3 0,0 3-3 16,-7 0 0-16,0 0 0 0,7 0 0 0,-7 0 0 0,0 0-2 15,0 0 2-15,11-4-2 0,-4-1 2 0,-7 5-4 16,0 0 4-16,7-3-4 0,1 3 4 0,-8 0-5 16,0 0 5-16,9-4-4 0,0 1 4 0,-9 3-2 0,0 0 2 15,9-2-2-15,0 2 2 0,-9 0-1 0,0 0 1 16,9 0 0-16,-1 0 0 0,-8 0 0 0,0 0 0 15,9 0 0-15,0 0 0 0,-9 0 0 0,0 0 0 16,11-3 1-16,-1 3-1 0,-10 0 2 0,0 0-2 0,11-4 3 16,-2 4-3-16,-9 0 8 0,0 0-8 0,8-3 9 15,3 1-9-15,-11 2 12 0,0 0-12 0,9 0 12 16,1-4-12-16,-10 4 10 0,0 0-10 0,11-3 11 16,0 3-11-16,-11 0 8 0,0 0-8 0,10 0 9 15,1-5-9-15,-11 5 5 0,0 0-5 0,9 0 6 16,-2 0-6-16,-7 0 2 0,0 0-2 0,7 0 3 15,1-4-3-15,-8 4 0 0,0 0 0 0,11 0 1 16,-2-3-1-16,-9 3 0 0,0 0 0 0,9 0 0 16,1-4 0-16,-10 4 0 0,0 0 0 0,11 0 0 15,-2 0 0-15,-9 0 0 0,0 0 0 0,7 0 0 0,0 0 0 16,-7 0 0-16,0 0 0 0,9 0 0 0,-1 0 0 16,-8 0 0-16,0 0 0 0,9 4 0 0,-2-1 0 15,-7-3 0-15,0 0 0 0,0 0 0 0,7 12 0 16,-7-12 0-16,0 0 0 0,0 0 0 0,11 6 0 15,-11-6 0-15,0 0 0 0,0 0 0 0,12 0 0 16,-12 0 0-16,0 0 0 0,0 0 0 0,9 0 0 16,-9 0 0-16,0 0 0 0,0 0 0 0,9-2 0 15,-9 2 0-15,0 0 0 0,7 0 0 0,0 0 0 0,-7 0 0 16,0 0 0-16,7 0 0 0,-7 0 0 0,0 0 0 16,0 0 0-16,7-7 1 0,-7 7-1 0,0 0 1 15,0 0-1-15,11-5 1 0,-1 1-1 0,-10 4 0 0,0 0 0 16,27-3 0-16,17-1 0 0,-44 4 0 0,0 0 0 15,51 0 0-15,0 4 0 0,0-4-347 0</inkml:trace>
  <inkml:trace contextRef="#ctx0" brushRef="#br0" timeOffset="-153266.56">28079 3468 124 0,'0'0'0'0,"0"0"0"16,-5 10 0-16,5-10 1 0,0 0-1 0,0 0 1 15,-5 9-1-15,5-9 2 0,0 0-2 0,0 0 2 16,0 0-2-16,0 0 1 0,0 0-1 0,0 0 1 0,0 0-1 16,0 0 0-16,0 0 0 0,0 0 0 0,-7 4 0 15,7-4 0-15,0 0 0 0,0 0 0 0,-7 0 0 16,7 0 0-16,0 0 0 0,0 0 0 0,0 0 0 15,0 0 0-15,0 0 0 0,0 0 0 0,0 0 0 16,0 0 0-16,0 0 0 0,0 0 1 0,0 0-1 16,0 0 5-16,0 0-5 0,0 0 6 0,0 0-6 0,0 0 15 15,0 0-15-15,0 0 16 0,0 0-16 0,0 0 21 16,0 0-21-16,-4-7 21 0,4 7-21 0,0 0 21 16,0 0-21-16,0 0 22 0,0 0-22 0,0 0 20 15,0 0-20-15,7-6 20 0,-7 6-20 0,0 0 13 0,0 0-13 16,0 0 13-16,0 0-13 0,0 0 8 0,0 0-8 15,0 0 8-15,0 0-8 0,0 0 6 0,0 0-6 16,7-8 6-16,-7 8-6 0,0 0 4 0,0 0-4 16,0 0 5-16,0 0-5 0,0 0 7 0,0 0-7 0,7-7 7 15,-7 7-7-15,0 0 8 0,0 0-8 0,0 0 9 16,0 0-9-16,0 0 9 0,0 0-9 0,7-7 9 16,-7 7-9-16,0 0 8 0,0 0-8 0,0 0 8 15,9-5-8-15,-9 5 9 0,0 0-9 0,0 0 9 16,0 0-9-16,0 0 9 0,0 0-9 0,0 0 9 15,7 0-9-15,-7 0 12 0,0 0-12 0,0 0 12 16,7-4-12-16,-7 4 13 0,0 0-13 0,0 0 14 16,0 0-14-16,0 0 16 0,0 0-16 0,0 0 17 15,7 4-17-15,-7-4 16 0,0 0-16 0,0 0 17 16,0 0-17-16,0 0 19 0,0 0-19 0,0 0 19 0,7 5-19 16,-7-5 14-16,0 0-14 0,0 0 15 0,9 0-15 15,-9 0 12-15,0 0-12 0,7 0 13 0,-7 0-13 16,0 0 9-16,0 0-9 0,9 0 10 0,-9 0-10 15,0 0 10-15,0 0-10 0,0 0 10 0,0 0-10 16,0 0 10-16,0 0-10 0,0 0 10 0,5 7-10 16,-5-7 11-16,0 0-11 0,0 0 11 0,0 0-11 15,0 0 12-15,0 0-12 0,0 0 12 0,7 0-12 16,-7 0 13-16,0 0-13 0,0 0 14 0,0 0-14 0,0 0 14 16,0 0-14-16,9-7 14 0,-9 7-14 0,0 0 13 15,0 0-13-15,7-2 13 0,-7 2-13 0,0 0 10 0,0 0-10 16,11-8 10-16,-11 8-10 0,0 0 9 0,0 0-9 15,9-7 10-15,-9 7-10 0,0 0 7 0,0 0-7 16,5-7 8-16,-5 7-8 0,0 0 8 0,0 0-8 16,7-5 9-16,-7 5-9 0,0 0 8 0,0 0-8 0,7 0 9 15,-7 0-9-15,0 0 8 0,0 0-8 16,0 0 9-16,0 0-9 0,0 0 6 0,0 0-6 0,7-4 6 16,-7 4-6-16,0 0 2 0,0 0-2 0,0 0 3 15,0 0-3-15,0 0 1 0,0 0-1 0,0 0 1 16,0 0-1-16,0 0 0 0,0 0 0 0,0 0 0 15,0 0 0-15,0 0 0 0,0 0 0 0,0 0 0 16,0 0 0-16,0 0-1 0,0 0 1 0,0 0 0 16,0 0 0-16,0 0 0 0,0 0 0 0,0 0 0 15,0 0 0-15,0 0 0 0,0 0 0 0,7 4 1 16,-7-4-1-16,0 0 1 0,0 0-1 0,0 0 2 0,0 0-2 16,0 0 2-16,0 0-2 0,9-4 3 0,-9 4-3 15,0 0 4-15,0 0-4 0,0 0 4 0,7 0-4 16,-7 0 4-16,0 0-4 0,0 0 5 0,0 0-5 15,0 0 5-15,0 0-5 0,7 0 5 0,-7 0-5 16,0 0 4-16,0 0-4 0,0 0 5 0,7-2-5 16,-7 2 3-16,0 0-3 0,0 0 3 0,0 0-3 15,0 0 0-15,0 0 0 0,0 0 1 0,7-3-1 0,-7 3 0 16,0 0 0-16,0 0 0 0,0 0 0 0,0 0-2 16,0 0 2-16,0 0-2 0,0 0 2 0,0 0-4 15,0 0 4-15,0 0-4 0,0 0 4 0,0 0-5 16,0 0 5-16,0 0-5 0,0 0 5 0,0 0-2 0,0 0 2 15,0 0-2-15,0 0 2 0,0 0 0 0,0 0 0 16,0 0 0-16,0 0 0 0,0 0 0 0,0 0 0 16,-9 3 1-16,9-3-1 0,0 0 1 0,0 0-1 15,-7 6 2-15,7-6-2 0,0 0 2 0,0 0-2 0,-12 3 2 16,5-3-2-16,7 0 4 0,0 0-4 0,0 0 4 16,0 0-4-16,0 0 6 0,0 0-6 0,-7 3 6 15,7-3-6-15,0 0 7 0,0 0-7 0,0 0 7 16,0 0-7-16,0 0 6 0,0 0-6 0,0 0 6 15,0 0-6-15,0 0 4 0,0 0-4 0,0 0 5 16,0 0-5-16,0 0 1 0,0 0-1 0,7-3 1 16,-7 3-1-16,0 0 0 0,0 0 0 0,9 0 0 15,-2 0 0-15,-7 0 0 0,0 0 0 0,7 0 0 16,0 0 0-16,-7 0-1 0,0 0 1 0,9 0 0 16,0 0 0-16,-9 0-1 0,0 0 1 0,8 0 0 0,-8 0 0 15,0 0 0-15,0 0 0 0,9-3 0 0,-9 3 0 16,0 0-1-16,0 0 1 0,0 0 0 0,7-7 0 15,-7 7-1-15,0 0 1 0,0 0 0 0,7-6 0 16,-7 6 0-16,0 0 0 0,0 0 0 0,6-7 0 16,-6 7 0-16,0 0 0 0,0 0 0 0,0 0 0 15,0 0 0-15,0 0 0 0,0 0 0 0,0 0 0 16,0 0 2-16,0 0-2 0,0 0 2 0,5 7-2 0,-5-7 2 16,0 0-2-16,0 0 3 0,0 9-3 0,0-9 3 15,0 0-3-15,0 0 4 0,0 0-4 0,0 0 3 16,0 0-3-16,-5 7 3 0,5-7-3 0,0 0 1 0,0 0-1 15,-6 14 2-15,5 0-2 0,1-14 0 16,0 0 0-16,-2 17 1 0,0-1-1 0,2-16 0 0,0 0 0 16,-2 17 0-16,1 2 0 0,1-19 0 0,0 0 0 15,0 12 0-15,0 0 0 0,0-12 0 0,0 0 0 16,1 12 0-16,1 2 0 0,-2-14 0 0,0 0 0 0,4 16 0 16,1-4 0-16,-5-12 1 0,0 0-1 0,5 12 1 15,-3 0-1-15,-2-12 1 0,0 0-1 0,0 16 1 16,0-4-1-16,0-12 2 0,0 0-2 0,2 12 2 15,-1 0-2-15,-1-12 2 0,0 0-2 0,2 12 2 16,0 0-2-16,-2-12 2 0,0 0-2 0,0 12 2 16,0 0-2-16,0-12 1 0,0 0-1 0,0 9 2 15,0-2-2-15,0-7 2 0,0 0-2 0,0 9 2 16,0 3-2-16,0-12 2 0,0 0-2 0,-2 12 2 16,-1-4-2-16,3-8 2 0,0 0-2 0,0 0 3 15,-7 7-3-15,7-7 1 0,0 0-1 0,0 0 2 0,-7 9-2 16,7-9 1-16,0 0-1 0,0 0 2 0,-7 9-2 15,7-9 1-15,0 0-1 0,-2 7 1 0,0 5-1 16,2-12 0-16,0 0 0 0,-2 8 1 0,0 4-1 16,2-12 1-16,0 0-1 0,0 16 1 0,0-2-1 15,0-14 1-15,0 0-1 0,0 10 2 0,0-1-2 16,0-9 2-16,0 0-2 0,0 0 2 0,0 0-2 16,0 0 3-16,0 0-3 0,0 0 3 0,0 0-3 15,0 0 5-15,0 0-5 0,0 0 5 0,0 0-5 0,0 0 5 16,0 0-5-16,-5-9 6 0,5 9-6 0,0 0 5 0,0 0-5 15,-2-10 5-15,2 1-5 0,0 9 5 0,0 0-5 16,2-8 6-16,0-5-6 0,-2 13 5 0,0 0-5 16,2-20 5-16,1-11-5 0,-3 31 2 0,0 0-2 15,2-30 3-15,-2-1-3 0,0 31 1 0,0 0-1 16,2-33 1-16,1-10-1 0,-3 43 0 0,0 0 0 0,2-38 0 16,-4 10 0-16,2 28 0 0,0 0 0 0,-1-21 0 15,1 1 0-15,0 20 0 0,0 0 0 0,1-16 0 16,-1-7 0-16,0 23-1 0,0 0 1 0,0-17 0 15,0 2 0-15,0 15 0 0,0 0 0 0,0-9 0 16,0-3 0-16,0 12 0 0,0 0 0 0,0-16 0 16,-1 4 0-16,1 12 0 0,0 0 0 0,-4-8 0 15,4 8 0-15,0 0 0 0,0 0 0 0,-4-7 1 16,4 7-1-16,0 0 0 0,0 0 0 0,0 0 1 16,4 10-1-16,-4-10 0 0,0 0 0 0,0 0 1 15,4 9-1-15,-4-9 0 0,0 0 0 0,3 5 1 16,1 5-1-16,-4-10 0 0,0 0 0 0,5 9 1 0,0-4-1 15,-5-5 0-15,0 0 0 0,5 7 0 0,3 2 0 16,-8-9 0-16,0 0 0 0,5 15 0 0,-2-3 0 16,-3-12-1-16,0 0 1 0,4 16 0 0,1 1 0 15,-5-17-2-15,0 0 2 0,7 21-2 0,0 1 2 16,-7-22-3-16,0 0 3 0,7 21-3 0,0 0 3 16,-7-21-3-16,0 0 3 0,7 21-3 0,1 1 3 0,-8-22-2 15,0 0 2-15,5 24-1 0,-3 1 1 0,-2-25-1 16,0 0 1-16,0 26 0 0,-2 5 0 0,2-31 0 15,0 0 0-15,-4 28 0 0,4-3 0 0,0-25 0 0,0 0 0 16,2 28 0-16,-2-9 0 0,0-19 0 0,0 0 0 16,0 17 1-16,0-8-1 0,0-9 0 0,0 0 0 15,0 0 0-15,0 11 0 0,0-11 0 0,0 0 0 16,0 0 0-16,0 0 0 0,0 0 0 0,0 0 0 16,0 0 0-16,-2-7 0 0,2 7 0 0,0 0 0 0,-3-9 1 15,-1-7-1-15,4 16 1 0,0 0-1 0,-3-24 2 16,-1-12-2-16,4 36 2 0,0 0-2 0,-3-37 3 15,-3 5-3-15,6 32 2 0,0 0-2 0,-7-25 3 16,2 5-3-16,5 20 1 0,0 0-1 0,-4-19 1 16,3-2-1-16,1 21 1 0,0 0-1 0,-2-24 1 15,0-4-1-15,2 28 0 0,0 0 0 0,-2-24 1 16,4 6-1-16,-2 18 1 0,0 0-1 0,0-15 1 16,-3-6-1-16,3 21 2 0,0 0-2 0,-4-21 2 15,2 9-2-15,2 12 3 0,0 0-3 0,-1-7 4 0,1 7-4 16,0 0 5-16,0 0-5 0,-2-8 6 0,2 8-6 15,0 0 5-15,0 0-5 0,0 0 5 0,0 0-5 16,0 0 5-16,0 0-5 0,0 0 6 0,0 8-6 16,0-8 4-16,0 0-4 0,2 7 4 0,-1 2-4 15,-1-9 3-15,0 0-3 0,2 5 3 0,-2 4-3 16,0-9 2-16,0 0-2 0,0 10 2 0,4 6-2 16,-4-16 1-16,0 0-1 0,3 17 2 0,1-5-2 0,-4-12 1 15,0 0-1-15,3 12 1 0,1 5-1 0,-4-17 1 16,0 0-1-16,3 23 1 0,3 1-1 0,-6-24 0 15,0 0 0-15,5 30 0 0,-3 1 0 0,-2-31 0 16,0 0 0-16,-2 33 0 0,2-1 0 0,0-32 0 0,0 0 0 16,3 37 1-16,1-6-1 0,-4-31 0 0,0 0 0 15,3 26 1-15,-1-2-1 0,-2-24 0 0,0 0 0 16,2 19 1-16,2-3-1 0,-4-16 0 0,0 0 0 16,1 5 0-16,-1-5 0 0,0 0 0 0,0 0 0 15,0 0 0-15,0 0 0 0,0 0 0 0,0 0 0 0,-9-9 0 16,6-10 0-16,3 19-1 0,0 0 1 0,-4-29 0 15,3-11 0-15,-1 0-904 0</inkml:trace>
  <inkml:trace contextRef="#ctx0" brushRef="#br0" timeOffset="-152712.53">28171 3669 135 0,'0'0'0'0,"-2"8"0"0,-5 11 0 16,7-19 7-16,0 0-7 0,-9 26 8 0,1 2-8 16,8-28 4-16,0 0-4 0,-7 24 5 0,5-15-5 15,2-9 7-15,0 0-7 0,0 0 7 0,0 0-7 16,0 0-70-16</inkml:trace>
  <inkml:trace contextRef="#ctx0" brushRef="#br0" timeOffset="-152467.87">28247 3677 180 0,'0'0'0'16,"-4"9"0"-16,-4 14 0 0,8-23 0 0,0 0 0 0,-9 24 0 15,2 5 0-15,7-29 0 0,0 0 0 0,-4 24 1 16,2-11-1-16,2-13 0 0,0 0 0 0,0 0 0 16,0 0 0-16,0 0 0 0,0 0 0 0,-1-9 0 15,8-12 0-15,0-1-76 0</inkml:trace>
  <inkml:trace contextRef="#ctx0" brushRef="#br0" timeOffset="-152098.84">28310 3572 169 0,'0'0'0'0,"0"0"0"15,13-9 0-15,-13 9 0 0,0 0 0 0,9-8 0 16,-4 1 0-16,-5 7 0 0,0 0 0 0,0 0 1 15,0 0-1-15,0 0 7 0,0 0-7 0,-9 3 8 0,0 6-8 16,9-9 19-16,0 0-19 0,-10 15 19 0,-4 10-19 16,14-25 24-16,0 0-24 0,-16 29 24 0,0 4-24 15,16-33 23-15,0 0-23 0,-13 36 24 0,-1 7-24 16,14-43 19-16,0 0-19 0,-14 40 19 0,0-7-19 16,14-33 12-16,0 0-12 0,-12 30 12 0,3-15-12 15,9-15 8-15,0 0-8 0,-4 7 9 0,4-7-9 16,0 0 6-16,0 0-6 0,0 0 7 0,4-12-7 0,-4 12 5 15,0 0-5-15,11-28 5 0,6-15-5 0,-17 43 5 16,0 0-5-16,18-42 5 0,-2 15-5 0,-16 27 2 16,0 0-2-16,12-21 3 0,0 0-3 0,-12 21 2 0,0 0-2 15,11-12 2-15,-6 2-2 0,-5 10 6 0,0 0-6 16,0 0 7-16,0 0-7 0,0 0 10 0,0 0-10 16,9-2 10-16,-5 11-10 0,-4-9 16 0,0 0-16 15,0 17 17-15,-7 19-17 0,7-36 20 0,0 0-20 16,-11 44 20-16,-1 1-20 0,12-45 20 0,0 0-20 0,-13 48 20 15,4-5-20-15,9-43 23 0,0 0-23 0,-7 33 24 16,6-12-24-16,1-21 19 0,0 0-19 0,-2 16 20 16,2-16-20-16,0 0 9 0,0 0-9 0,-4-9 9 15,11-19-9-15,0 0-457 0</inkml:trace>
  <inkml:trace contextRef="#ctx0" brushRef="#br0" timeOffset="-150668.61">28282 3427 102 0,'0'0'0'0,"0"0"0"15,-9 12 0-15,9-12 2 0,0 0-2 0,-8 15 3 16,-7 3-3-16,15-18 2 0,0 0-2 0,-17 20 2 16,-6 4-2-16,23-24 1 0,0 0-1 0,-25 25 2 0,0 2-2 15,25-27 3-15,0 0-3 0,-22 28 4 0,4 0-4 16,18-28 10-16,0 0-10 0,-12 21 11 0,6-9-11 16,6-12 12-16,0 0-12 0,0 8 12 0,0-8-12 15,0 0 12-15,0 0-12 0,0 0 12 0,0 0-12 16,0 0 13-16,0 0-13 0,11-5 14 0,1-14-14 15,-12 19 13-15,0 0-13 0,14-24 14 0,2 7-14 16,-16 17 22-16,0 0-22 0,18-23 23 0,1-3-23 0,-19 26 27 16,0 0-27-16,20-24 27 0,-10 12-27 0,-10 12 27 15,0 0-27-15,6-7 27 0,-6 7-27 0,0 0 32 0,0 0-32 16,5-5 32-16,-5 5-32 0,0 0 29 0,0 0-29 16,0 0 30-16,-7 3-30 0,7-3 27 0,0 0-27 15,-11 17 28-15,-3 1-28 0,14-18 21 0,0 0-21 16,-12 22 22-16,3-1-22 0,9-21 15 0,0 0-15 15,-5 17 16-15,-1-1-16 0,6-16 14 0,0 0-14 0,-3 12 15 16,1-3-15-16,2-9 14 0,0 0-14 0,0 7 14 16,0-7-14-16,0 0 13 0,0 0-13 0,0 0 13 15,0 0-13-15,0 0 11 0,0 0-11 0,9 0 12 16,5-13-12-16,-14 13 12 0,0 0-12 0,19-15 13 16,1-6-13-16,-20 21 13 0,0 0-13 0,17-19 13 15,-4 2-13-15,-13 17 9 0,0 0-9 0,9-12 9 16,-2 0-9-16,-7 12 15 0,0 0-15 0,3-9 15 15,-1 2-15-15,-2 7 20 0,0 0-20 0,0 0 20 16,-12 3-20-16,12-3 20 0,0 0-20 0,-15 9 20 16,0 7-20-16,15-16 17 0,0 0-17 0,-20 19 18 0,-3 7-18 15,23-26 9-15,0 0-9 0,-17 24 10 0,6 0-10 16,11-24 5-16,0 0-5 0,-7 24 6 0,2-8-6 16,5-16 2-16,0 0-2 0,-4 9 3 0,4-9-3 15,0 0 3-15,0 0-3 0,2 6 3 0,-2-6-3 16,0 0 4-16,0 0-4 0,0 0 5 0,10-10-5 15,-10 10 6-15,0 0-6 0,13-14 7 0,6-8-7 16,-19 22 9-16,0 0-9 0,23-26 9 0,-5 7-9 0,-18 19 11 16,0 0-11-16,12-16 11 0,-5 8-11 0,-7 8 10 15,0 0-10-15,4-9 11 0,-4 9-11 0,0 0 12 16,0 0-12-16,7-5 12 0,-7 5-12 0,0 0 11 0,0 0-11 16,0 0 11-16,-9 20-11 0,9-20 10 0,0 0-10 15,-11 25 11-15,-4-5-11 0,15-20 11 0,0 0-11 16,-18 25 12-16,0 4-12 0,18-29 12 0,0 0-12 15,-14 28 13-15,5-4-13 0,9-24 13 0,0 0-13 16,-9 21 14-16,2-2-14 0,7-19 6 0,0 0-6 0,-3 12 7 16,3-12-7-16,0 0 4 0,0 0-4 0,0 0 4 15,9-4-4-15,-9 4 1 0,0 0-1 0,12-15 2 16,11-15-2-16,-23 30 0 0,0 0 0 0,25-32 1 16,-9 16-1-16,-16 16 0 0,0 0 0 0,8-7 0 15,-8 7 0-15,0 0 0 0,0 0 0 0,0 0 1 16,7-5-1-16,-7 5 1 0,0 0-1 0,0 0 2 15,0 0-2-15,0 0 2 0,0 0-2 0,0 0 2 16,-10 17-2-16,10-17 4 0,0 0-4 0,-14 28 5 16,-4 12-5-16,18-40 3 0,0 0-3 0,-16 40 4 0,7-8-4 15,9-32 5-15,0 0-5 0,-5 25 5 0,3-8-5 16,2-17 5-16,0 0-5 0,2 10 6 0,-2-10-6 16,0 0 4-16,0 0-4 0,7 9 5 0,-7-9-5 15,0 0 4-15,0 0-4 0,11-4 4 0,-1-1-4 16,-10 5 2-16,0 0-2 0,11-10 3 0,-2 5-3 15,-9 5 1-15,0 0-1 0,7-4 2 0,-7 4-2 16,0 0 0-16,0 0 0 0,12 0 1 0,-5 7-1 16,-7-7 0-16,0 0 0 0,6 9 0 0,-3 3 0 0,-3-12 0 15,0 0 0-15,2 12 0 0,0-3 0 0,-2-9 0 16,0 0 0-16,0 0 0 0,7 3 0 0,-7-3 0 16,0 0 0-16,0 0 0 0,7-3 0 0,-7 3-1 0,0 0 1 15,0 0-1-15,7-5 1 0,0-2-937 0</inkml:trace>
  <inkml:trace contextRef="#ctx0" brushRef="#br0" timeOffset="-146199.09">28282 3565 147 0,'0'0'0'0,"0"0"0"16,0 0 0-16,0 0 2 0,0 0-2 0,0 0 3 15,0 0-3-15,0 0 6 0,0 0-6 0,0 0 6 16,0 0-6-16,0 0 10 0,0 0-10 0,0 0 11 15,0 0-11-15,0 0 15 0,0 0-15 0,18-10 15 16,-18 10-15-16,0 0 14 0,0 0-14 0,0 0 14 16,0 0-14-16,0 0 13 0,0 0-13 0,0 0 13 0,0 0-13 15,0 0 10-15,0 0-10 0,0 0 10 0,0 0-10 16,0 0 7-16,0 0-7 0,0 0 8 0,7-7-8 16,0-2-168-16</inkml:trace>
  <inkml:trace contextRef="#ctx0" brushRef="#br0" timeOffset="-145193.75">28261 3539 113 0,'0'0'0'0,"0"0"0"0,0 0 0 16,0 0 4-16,0 0-4 0,5-7 5 0,-5 7-5 0,0 0 13 15,0 0-13-15,13-17 14 0,13-14-14 0,-26 31 29 16,0 0-29-16,27-30 30 0,-8 6-30 0,-19 24 46 0,0 0-46 16,18-19 46-16,5-5-46 0,-23 24 46 0,0 0-46 15,22-25 46-15,-6 12-46 0,-16 13 58 0,0 0-58 16,11-7 59-16,1-2-59 0,-12 9 53 0,0 0-53 15,14-12 54-15,-3 5-54 0,-11 7 51 0,0 0-51 0,7-3 52 16,-7 3-52-16,0 0 46 0,0 0-46 0,11-2 47 16,-11 2-47-16,0 0 43 0,0 0-43 0,10-7 44 15,-10 7-44-15,0 0 35 0,0 0-35 0,9 7 36 16,-9-7-36-16,0 0 28 0,0 0-28 0,-3 5 29 16,3-5-29-16,0 0-711 0</inkml:trace>
  <inkml:trace contextRef="#ctx0" brushRef="#br0" timeOffset="-144729.61">28444 3262 281 0,'0'0'0'0,"0"0"0"0,11-5 0 0,-11 5 17 0,0 0-17 16,7-5 18-16,0 5-18 0,-7 0 32 0,0 0-32 15,7 0 33-15,2 0-33 0,-9 0 42 0,0 0-42 16,14 5 42-16,7 10-42 0,-21-15 39 0,0 0-39 0,23 14 40 16,-2 2-40-16,-21-16 32 0,0 0-32 0,18 19 33 15,-4 5-33-15,-14-24 26 0,0 0-26 0,11 21 27 16,-6-4-27-16,-5-17 25 0,0 0-25 0,2 16 26 16,-4-6-26-16,2-10 22 0,0 0-22 0,-3 11 22 15,-6 2-22-15,9-13 20 0,0 0-20 0,-16 18 20 16,-7-1-20-16,23-17 16 0,0 0-16 0,-25 19 17 15,1-2-17-15,24-17 22 0,0 0-22 0,-23 23 22 16,3-2-22-16,20-21 13 0,0 0-13 0,-17 17 13 16,6-5-13-16,11-12 5 0,0 0-5 0,-7 7 6 15,7-7-6-15,0 0-624 0</inkml:trace>
  <inkml:trace contextRef="#ctx0" brushRef="#br0" timeOffset="-144220.16">28564 3371 214 0,'0'0'0'0,"4"11"0"15,5 14 0-15,-9-25 2 0,0 0-2 0,12 28 2 16,2-7-2-16,-14-21 11 0,0 0-11 0,14 14 11 16,0-9-11-16,-14-5 20 0,0 0-20 0,13 0 20 15,-6 0-20-15,-7 0 23 0,0 0-23 0,14-17 24 16,12-18-24-16,-26 35 32 0,0 0-32 0,23-41 32 0,-12-8-32 16,-11 49 45-16,0 0-45 0,0-45 46 0,-11 5-46 15,11 40 44-15,0 0-44 0,-17-36 44 0,-13 8-44 16,30 28 40-16,0 0-40 0,-34-17 41 0,4 10-41 15,30 7 34-15,0 0-34 0,-24 0 34 0,2 9-34 16,22-9 24-16,0 0-24 0,-19 15 25 0,1 4-25 16,18-19 7-16,0 0-7 0,-12 23 7 0,5 4-7 15,0 1-527-15</inkml:trace>
  <inkml:trace contextRef="#ctx0" brushRef="#br0" timeOffset="-143852.62">28882 3221 281 0,'0'0'0'0,"0"0"0"15,-9 3 0-15,9-3 0 0,0 0 0 0,-5 9 0 16,0-1 0-16,5-8-1 0,0 0 1 0,-2 16-1 15,4-4 1-15,-2-12 1 0,0 0-1 0,7 16 1 16,3 1-1-16,-10-17 5 0,0 0-5 0,13 22 5 16,-3 8-5-16,-10-30 11 0,0 0-11 0,9 24 12 15,1-8-12-15,-10-16 21 0,0 0-21 0,11 8 22 16,0-4-22-16,-11-4 26 0,0 0-26 0,8 0 26 16,-8 0-26-16,0 0 35 0,0 0-35 0,16-24 35 0,2-20-35 15,-18 44 44-15,0 0-44 0,19-45 44 0,-6 4-44 16,-13 41 47-16,0 0-47 0,9-40 47 0,-4-3-47 15,-5 43 41-15,0 0-41 0,3-42 41 0,-3 9-41 16,0 33 32-16,0 0-32 0,-3-24 32 0,-2 5-32 16,5 19 23-16,0 0-23 0,-9-12 24 0,-4 12-24 15,1 3-581-15</inkml:trace>
  <inkml:trace contextRef="#ctx0" brushRef="#br0" timeOffset="-143253.62">29268 3184 292 0,'0'0'0'16,"0"0"0"-16,18-7 0 0,-18 7 7 0,0 0-7 15,14-5 8-15,-5 0-8 0,-9 5 7 0,0 0-7 0,5-7 8 16,-1-2-8-16,-4 9 3 0,0 0-3 0,1-7 4 16,1-1-4-16,-2 8 3 0,0 0-3 0,0-9 3 15,-3 0-3-15,3 9 5 0,0 0-5 0,-7-10 5 16,-6 1-5-16,13 9 11 0,0 0-11 0,-16-8 11 15,-1 1-11-15,17 7 18 0,0 0-18 0,-20 0 18 16,-1 3-18-16,21-3 23 0,0 0-23 0,-21 7 24 16,3 5-24-16,18-12 33 0,0 0-33 0,-16 18 33 15,2 1-33-15,14-19 28 0,0 0-28 0,-8 20 28 16,4 6-28-16,4-26 24 0,0 0-24 0,2 32 25 0,3 7-25 16,-5-39 21-16,0 0-21 0,12 37 22 0,8-1-22 15,-20-36 17-15,0 0-17 0,21 26 17 0,0-7-17 16,-21-19 23-16,0 0-23 0,16 7 23 0,-4-5-23 15,-12-2 23-15,0 0-23 0,20-14 24 0,11-21-24 16,-31 35 15-16,0 0-15 0,32-36 16 0,-11 12-16 16,-21 24 11-16,0 0-11 0,18-30 12 0,3-10-12 15,-21 40 8-15,0 0-8 0,20-41 9 0,-10 17-9 16,-10 24 7-16,0 0-7 0,7-16 8 0,-1 7-8 16,-6 9 10-16,0 0-10 0,0 0 11 0,5-6-11 0,-5 6 15 15,0 0-15-15,0 0 16 0,14 19-16 0,-14-19 18 16,0 0-18-16,9 20 19 0,0 1-19 0,-9-21 21 15,0 0-21-15,8 24 22 0,5-3-22 0,-13-21 18 0,0 0-18 16,10 19 18-16,-1-3-18 0,-9-16 19 0,0 0-19 16,5 10 20-16,-5-10-20 0,0 0 18 0,0 0-18 15,4 7 19-15,-4-7-19 0,0 0 17 0,0 0-17 16,-5-7 18-16,1-2-18 0,4 9 17 0,0 0-17 0,-2-12 17 16,-1-5-17-16,3 17 14 0,0 0-14 0,-4-16 15 15,6 1-15-15,-2 15 13 0,0 0-13 0,4-12 13 16,3 3-13-16,-7 9 8 0,0 0-8 0,10-15 9 15,3-3-9-15,-13 18 0 0,0 0 0 0,14-24 0 16,-2 0 0-16,0 0-887 0</inkml:trace>
  <inkml:trace contextRef="#ctx0" brushRef="#br0" timeOffset="-142604.2">29755 2893 404 0,'0'0'0'0,"0"0"0"0,0 7 0 16,0-7 1-16,0 0-1 0,-2 9 1 16,-5 3-1-16,7-12 0 0,0 0 0 0,-5 12 0 0,0 9 0 15,5-21 7-15,0 0-7 0,-2 24 7 0,2 7-7 16,0-31 14-16,0 0-14 0,2 37 15 0,-1-4-15 0,-1-33 20 16,0 0-20-16,4 33 20 0,1-6-20 0,-5-27 19 15,0 0-19-15,4 28 19 0,-6-2-19 0,2-26 16 16,0 0-16-16,0 22 17 0,4-4-17 0,-4-18 13 15,0 0-13-15,3 12 14 0,-3-12-14 0,0 0 12 0,0 0-12 16,0 0 12-16,7 0-12 0,-7 0 14 0,0 0-14 16,2-7 14-16,5-7-14 0,-7 14 15 0,0 0-15 15,11-19 15-15,-1-2-15 0,-10 21 15 0,0 0-15 16,11-21 16-16,-3 9-16 0,-8 12 18 0,0 0-18 16,8-12 18-16,-5 5-18 0,-3 7 17 0,0 0-17 0,0 0 18 15,11-5-18-15,-11 5 13 0,0 0-13 0,12 0 14 16,6 0-14-16,-18 0 11 0,0 0-11 0,19 4 12 15,4 4-12-15,-23-8 10 0,0 0-10 0,18 9 11 16,-6-6-11-16,-12-3 8 0,0 0-8 0,12 0 8 16,8 0-8-16,-20 0 11 0,0 0-11 0,19 0 11 15,-3-3-11-15,-16 3 10 0,0 0-10 0,14-4 11 16,-2-1-11-16,-12 5 10 0,0 0-10 0,15-8 10 16,-7-3-10-16,-8 11 4 0,0 0-4 0,7-8 5 0,-1-1-5 15,-6 9 2-15,0 0-2 0,0-12 2 16,-6-7-2-16,6 19 0 0,0 0 0 0,-8-21 1 0,-3 4-1 15,11 17 0-15,0 0 0 0,-11-12 1 0,1 8-1 16,10 4 1-16,0 0-1 0,-16 4 1 0,-2 4-1 16,18-8 2-16,0 0-2 0,-16 16 3 0,4 8-3 15,12-24 3-15,0 0-3 0,-10 29 4 0,-1 3-4 16,11-32 4-16,0 0-4 0,-7 26 5 0,3 5-5 0,4-31 5 16,0 0-5-16,4 26 6 0,6-4-6 0,-10-22 4 15,0 0-4-15,16 12 5 0,4-7-5 0,-20-5 5 16,0 0-5-16,28-3 5 0,16-11-5 0,-44 14 4 15,0 0-4-15,44-21 5 0,-19 9-5 0,-25 12 0 0,0 0 0 16,26-14 1-16,11-8-1 0,-37 22-3 0,0 0 3 16,36-24-3-16,-17 5 3 0,0 1-685 0</inkml:trace>
  <inkml:trace contextRef="#ctx0" brushRef="#br0" timeOffset="-142237.52">30344 2999 483 0,'0'0'0'0,"0"0"0"16,0 0 0-16,0 0-1 0,0 0 1 0,-7 16 0 15,-11 8 0-15,18-24-3 0,0 0 3 0,-21 19-2 16,2-2 2-16,19-17-3 0,0 0 3 0,-19 12-2 16,3 4 2-16,16-16-1 0,0 0 1 0,-14 15-1 15,1 3 1-15,13-18 0 0,0 0 0 0,-9 19 0 16,4-7 0-16,5-12 0 0,0 0 0 0,-3 10 1 16,3-10-1-16,0 0 3 0,0 0-3 0,1 7 3 15,-1-7-3-15,0 0 6 0,0 0-6 0,9-5 6 16,0 2-6-16,-9 3 10 0,0 0-10 0,14-7 10 0,9-7-10 15,-23 14 14-15,0 0-14 0,21-16 14 0,-8 8-14 16,-13 8 15-16,0 0-15 0,7-4 16 0,0 1-16 16,-7 3 11-16,0 0-11 0,0 0 11 0,10-6-11 15,-10 6 11-15,0 0-11 0,9-3 12 0,2 6-12 16,-11-3 12-16,0 0-12 0,10 2 12 0,1 2-12 16,-11-4 14-16,0 0-14 0,9 3 15 0,-9-3-15 0,0 0 17 15,0 0-17-15,10 4 18 0,-10-4-18 0,0 0 20 16,0 0-20-16,14-4 20 0,-1 8-20 0,-13-4 17 15,0 0-17-15,17 0 17 0,4 0-17 0,-21 0 5 0,0 0-5 16,30 0 6-16,7-4-6 0,1 1-530 0</inkml:trace>
  <inkml:trace contextRef="#ctx0" brushRef="#br0" timeOffset="-141853.89">30753 2861 595 0,'0'0'0'15,"0"0"0"-15,-8-16 0 0,8 16 2 0,0 0-2 0,-13-9 2 16,-4 13-2-16,17-4 0 0,0 0 0 0,-22 12 0 15,-4 17 0-15,26-29 0 0,0 0 0 0,-30 40 0 16,-4 9 0-16,34-49-1 0,0 0 1 0,-33 48 0 16,5-6 0-16,28-42-1 0,0 0 1 0,-25 39 0 15,9-7 0-15,16-32-1 0,0 0 1 0,-9 20 0 16,9-4 0-16,0-16-1 0,0 0 1 0,7 5 0 16,2-5 0-16,-9 0-1 0,0 0 1 0,23-9 0 15,19-11 0-15,-42 20-1 0,0 0 1 0,46-31 0 16,-9-2 0-16,-37 33-2 0,0 0 2 0,32-45-1 0,-4-16 1 15,-28 61-1-15,0 0 1 0,23-60 0 0,-7 4 0 16,-16 56 1-16,0 0-1 0,9-45 1 0,-4 17-1 16,-5 28 5-16,0 0-5 0,-1-27 6 0,-7 6-6 15,8 21 13-15,0 0-13 0,-8-17 13 0,-5 13-13 16,13 4 16-16,0 0-16 0,-16 9 16 0,-1 12-16 16,17-21 17-16,0 0-17 0,-14 31 17 0,7 2-17 15,7-33 16-15,0 0-16 0,-2 45 17 0,5 14-17 0,-3-59 18 16,0 0-18-16,9 57 19 0,5-4-19 0,-14-53 18 15,0 0-18-15,18 44 18 0,5-8-18 0,-23-36 13 16,0 0-13-16,25 24 14 0,1-3-14 0,-26-21 12 0,0 0-12 16,35 7 12-16,18-14-12 0,0-2-579 0</inkml:trace>
  <inkml:trace contextRef="#ctx0" brushRef="#br0" timeOffset="-139742.53">29226 3241 180 0,'0'0'0'0,"0"0"0"16,21-8 0-16,-21 8 13 0,0 0-13 0,16-9 14 15,-5 6-14-15,-11 3 26 0,0 0-26 0,0 0 26 16,8-7-26-16,-8 7 36 0,0 0-36 0,0 0 36 16,9-6-36-16,-9 6 36 0,0 0-36 0,0 0 37 15,9-8-37-15,-9 8 26 0,0 0-26 0,0 0 27 16,0 0-27-16,0 0 20 0,0 0-20 0,0 0 20 15,9-9-20-15,-9 9 18 0,0 0-18 0,3-10 19 16,1-4-19-16,-4 14 7 0,0 0-7 0,3-24 7 0,-1-1-7 16,0-2-351-16</inkml:trace>
  <inkml:trace contextRef="#ctx0" brushRef="#br0" timeOffset="-103483.23">29395 8378 203 0,'0'0'0'0,"0"0"0"0,-5 20 0 0,5-20 5 16,0 0-5-16,-4 18 6 0,3 1-6 0,1-19 16 16,0 0-16-16,-4 24 17 0,-1 4-17 0,5-28 28 15,0 0-28-15,-5 33 28 0,1 3-28 0,4-36 31 0,0 0-31 16,0 36 31-16,2 9-31 0,-2-45 27 0,0 0-27 15,5 40 27-15,0-7-27 0,-5-33 21 0,0 0-21 16,7 28 21-16,2-8-21 0,-9-20 19 0,0 0-19 16,9 16 19-16,-2-13-19 0,-7-3 17 0,0 0-17 0,12-3 18 15,15-7-18-15,-27 10 19 0,0 0-19 0,32-18 19 16,1-15-19-16,-33 33 25 0,0 0-25 0,30-36 25 16,-12-7-25-16,-18 43 30 0,0 0-30 0,10-40 31 15,-4 11-31-15,-6 29 29 0,0 0-29 0,1-21 30 16,-2 2-30-16,1 19 28 0,0 0-28 0,-6-14 28 15,-1 4-28-15,7 10 26 0,0 0-26 0,-7-6 27 16,-2 6-27-16,9 0 25 0,0 0-25 0,-10 2 26 16,3 5-26-16,7-7 24 0,0 0-24 0,-5 9 25 15,-1 10-25-15,6-19 22 0,0 0-22 0,-3 24 22 16,3 5-22-16,0-29 20 0,0 0-20 0,5 33 20 0,9 4-20 16,-14-37 16-16,0 0-16 0,14 27 17 0,-3-11-17 15,-11-16 16-15,0 0-16 0,17 12 16 0,15-5-16 16,-32-7 18-16,0 0-18 0,32 8 18 0,-6-8-18 15,-26 0 13-15,0 0-13 0,22-3 14 0,-1-4-14 16,-21 7 12-16,0 0-12 0,21-9 12 0,-2-4-12 16,-19 13 16-16,0 0-16 0,14-19 17 0,2-9-17 15,-16 28 18-15,0 0-18 0,13-33 19 0,-8-3-19 0,-5 36 20 16,0 0-20-16,2-37 21 0,-8 1-21 0,6 36 20 16,0 0-20-16,-8-33 20 0,-3 0-20 0,11 33 21 15,0 0-21-15,-14-31 21 0,-4-5-21 0,18 36 19 16,0 0-19-16,-17-33 20 0,2 5-20 0,15 28 14 0,0 0-14 15,-14-19 15-15,0 7-15 0,14 12 9 0,0 0-9 16,-12-2 10-16,3 7-10 0,9-5 2 0,0 0-2 16,-5 19 2-16,5 18-2 0,0-4-1044 0</inkml:trace>
  <inkml:trace contextRef="#ctx0" brushRef="#br0" timeOffset="-103133.85">30191 8359 785 0,'0'0'0'0,"0"0"0"16,-7-6 0-16,7 6-3 0,0 0 3 0,-13-7-2 0,-6-12 2 15,19 19-3-15,0 0 3 0,-25-20-2 0,-3-3 2 16,28 23-1-16,0 0 1 0,-30-19-1 0,0 0 1 15,30 19 0-15,0 0 0 0,-26-10 0 0,-4 10 0 16,30 0 8-16,0 0-8 0,-29 14 8 0,6 17-8 16,23-31 22-16,0 0-22 0,-17 41 22 0,6 8-22 15,11-49 27-15,0 0-27 0,-7 52 27 0,0 0-27 16,7-52 33-16,0 0-33 0,-3 57 33 0,4 0-33 0,-1-57 30 16,0 0-30-16,9 53 31 0,5-15-31 0,-14-38 28 15,0 0-28-15,13 30 28 0,-5-15-28 0,-8-15 21 16,0 0-21-16,22 4 22 0,20-8-22 0,-42 4 6 0,0 0-6 15,46-15 6-15,1-18-6 0,1 2-784 0</inkml:trace>
  <inkml:trace contextRef="#ctx0" brushRef="#br0" timeOffset="-102351.24">30344 8480 539 0,'0'0'0'0,"0"0"0"16,0 0 0-16,0 0 24 0,0 0-24 0,0 12 24 16,0 0-24-16,0-12 11 0,0 0-11 0,2 7 12 15,-2-7-12-15,0 0 12 0,0 0-12 0,0 0 12 16,9-12-12-16,-9 12 12 0,0 0-12 0,9-16 13 16,5-11-13-16,-14 27 12 0,0 0-12 0,14-32 12 15,-4-4-12-15,-10 36 19 0,0 0-19 0,6-33 19 16,-3 11-19-16,-3 22 29 0,0 0-29 0,0-18 29 0,0 6-29 15,0 12 37-15,0 0-37 0,0-10 38 0,0 3-38 16,0 7 40-16,0 0-40 0,0 0 40 0,0 0-40 16,0 0 40-16,0 0-40 0,-14 10 41 0,4 8-41 15,10-18 31-15,0 0-31 0,-11 24 32 0,0 0-32 16,11-24 26-16,0 0-26 0,-8 24 26 0,-1-3-26 0,9-21 29 16,0 0-29-16,-7 19 30 0,5 4-30 15,2-23 25-15,0 0-25 0,-2 24 25 0,-1 0-25 0,3-24 20 16,0 0-20-16,0 23 20 0,3-3-20 0,-3-20 12 15,0 0-12-15,7 16 13 0,4-1-13 0,-11-15 5 0,0 0-5 16,14 13 6-16,4-5-6 0,-18-8 1 0,0 0-1 16,28 2 2-16,14-2-2 0,-42 0 0 0,0 0 0 15,44-5 0-15,-5-4 0 0,-39 9 0 0,0 0 0 16,33-15 0-16,3-15 0 0,-36 30 0 0,0 0 0 0,33-31 0 16,-8 3 0-16,-25 28 0 0,0 0 0 0,21-29 0 15,0-11 0-15,-21 40-2 0,0 0 2 0,18-48-1 16,-2-8 1-16,-16 56-7 0,0 0 7 0,12-59-6 15,-3-1 6-15,-9 60-12 0,0 0 12 0,9-52-11 16,-2 5 11-16,-7 47-20 0,0 0 20 0,5-34-20 16,2 9 20-16,-7 25-26 0,0 0 26 0,7-20-25 15,0 1 25-15,-7 19-24 0,0 0 24 0,7-16-24 16,-1 2 24-16,-6 14-16 0,0 0 16 0,1-10-15 16,-2 3 15-16,1 7-11 0,0 0 11 0,0 0-11 15,-9-5 11-15,9 5-7 0,0 0 7 0,-7 0-6 0,0 3 6 16,7-3-6-16,0 0 6 0,-7 5-6 0,0 7 6 15,7-12-6-15,0 0 6 0,-7 16-6 0,-2 3 6 16,9-19-3-16,0 0 3 0,-9 22-3 0,0 6 3 16,9-28-1-16,0 0 1 0,-5 35 0 0,3 10 0 15,2-45 0-15,0 0 0 0,4 52 0 0,1 10 0 16,-5-62 2-16,0 0-2 0,7 67 2 0,2-2-2 16,-9-65 6-16,0 0-6 0,12 57 6 0,4-9-6 0,-16-48 9 15,0 0-9-15,18 45 9 0,-1-12-9 0,-17-33 13 16,0 0-13-16,18 24 14 0,-4-8-14 0,-14-16 14 15,0 0-14-15,21 3 15 0,16-11-15 0,-37 8 6 16,0 0-6-16,41-19 6 0,-1-14-6 0,-40 33 2 0,0 0-2 16,36-44 2-16,-10-9-2 0,-1 1-802 0</inkml:trace>
  <inkml:trace contextRef="#ctx0" brushRef="#br0" timeOffset="-102135.16">30739 8196 998 0,'0'0'0'0,"0"0"0"16,13 12 0-16,-13-12 0 0,0 0 0 0,12 4 0 15,2-10 0-15,-14 6 0 0,0 0 0 0,25-14 0 16,14-10 0-16,-39 24-1 0,0 0 1 0,44-33 0 0,-2 0 0 15,-42 33-4-15,0 0 4 0,32-27-4 0,-13 13 4 16,1 0-682-16</inkml:trace>
  <inkml:trace contextRef="#ctx0" brushRef="#br0" timeOffset="-101284.39">30379 8412 225 0,'0'0'0'0,"0"0"0"0,0 0 0 0,0 0 10 15,0 0-10-15,0 0 10 0,0 0-10 0,0 0 24 16,0 0-24-16,0 0 25 0,8-1-25 0,-8 1 35 0,0 0-35 16,0 0 35-16,0 0-35 0,0 0 52 0,0 0-52 15,7 0 53-15,-7 0-53 0,0 0 51 0,0 0-51 16,0 0 51-16,7 0-51 0,-7 0 47 0,0 0-47 16,0 0 47-16,0 0-47 0,0 0 41 0,0 0-41 15,7-7 41-15,-7 7-41 0,0 0 34 0,0 0-34 0,10-6 34 16,1 3-34-16,-11 3 27 0,0 0-27 0,16-16 27 15,7-13-27-15,-23 29 30 0,0 0-30 0,19-31 31 16,-10 5-31-16,-9 26 31 0,0 0-31 0,5-23 31 16,-3 6-31-16,-2 17 31 0,0 0-31 0,-2-22 32 15,-5-1-32-15,7 23 26 0,0 0-26 0,-9-21 27 16,-3 7-27-16,12 14 23 0,0 0-23 0,-14-10 23 16,0 3-23-16,14 7 18 0,0 0-18 0,-11-3 19 15,4 3-19-15,7 0 13 0,0 0-13 0,0 0 13 16,-12 10-13-16,12-10 11 0,0 0-11 0,-9 14 12 15,0 5-12-15,9-19 6 0,0 0-6 0,-9 24 6 0,2 2-6 16,7-26 7-16,0 0-7 0,-5 24 7 0,0-1-7 16,5-23 6-16,0 0-6 0,-6 21 7 0,1-1-7 15,5-20 4-15,0 0-4 0,-5 21 5 0,1-2-5 16,4-19 3-16,0 0-3 0,-2 17 3 0,2-1-3 16,0-16 0-16,0 0 0 0,2 12 1 0,2 0-1 15,-4-12-1-15,0 0 1 0,7 25 0 0,3 4 0 0,1 2-911 16</inkml:trace>
  <inkml:trace contextRef="#ctx0" brushRef="#br0" timeOffset="-99968.92">30648 8189 180 0,'0'0'0'0,"0"0"0"16,3-9 0-16,-3 9 0 0,0 0 0 0,0 0 0 15,4-7 0-15,-4 7 0 0,0 0 0 0,0 0 1 16,7-3-1-16,-7 3 10 0,0 0-10 0,0 0 10 0,0 0-10 16,0 0 29-16,0 0-29 0,7-2 30 0,-7 2-30 15,0 0 47-15,0 0-47 0,0 0 48 0,0 0-48 16,0 0 51-16,0 0-51 0,0 0 52 0,9 0-52 16,-9 0 51-16,0 0-51 0,0 0 51 0,17-7-51 15,-17 7 40-15,0 0-40 0,18-5 40 0,1-2-40 16,-19 7 36-16,0 0-36 0,21-5 36 0,2-4-36 15,-23 9 31-15,0 0-31 0,18-3 31 0,-9-2-31 0,-9 5 31 16,0 0-31-16,7-2 31 0,2 0-31 0,-9 2 31 16,0 0-31-16,8-3 31 0,3 3-31 0,-11 0 31 15,0 0-31-15,11 0 31 0,-3 0-31 0,-8 0 31 0,0 0-31 16,8 0 32-16,-8 0-32 0,0 0 29 0,0 0-29 16,0 0 29-16,0 0-29 0,0 0 25 0,0 0-25 15,8 0 25-15,-8 0-25 0,0 0 19 0,0 0-19 16,9-4 20-16,0 1-20 0,-9 3 20 0,0 0-20 15,9-4 20-15,-9 4-20 0,0 0 16 0,0 0-16 0,9-1 17 16,-9 1-17-16,0 0 12 0,0 0-12 0,0 0 13 16,10-6-13-16,-10 6 9 0,0 0-9 0,0 0 10 15,9-6-10-15,-9 6 7 0,0 0-7 0,0 0 7 16,-16 1-7-16,16-1 8 0,0 0-8 0,-17 5 8 16,-1 2-8-16,18-7 9 0,0 0-9 0,-18 4 10 15,1-4-10-15,17 0 8 0,0 0-8 0,-16-2 8 16,2 2-8-16,14 0 8 0,0 0-8 0,-14 0 8 15,1 0-8-15,13 0 13 0,0 0-13 0,-12 2 13 16,-2 5-13-16,14-7 9 0,0 0-9 0,-14 7 9 0,1 0-9 16,13-7 7-16,0 0-7 0,-10 10 8 0,-1 2-8 15,11-12 4-15,0 0-4 0,-9 9 5 0,2-2-5 16,7-7 3-16,0 0-3 0,0 0 4 0,0 0-4 16,0 0 3-16,0 0-3 0,-7 5 3 0,7-5-3 15,0 0 2-15,0 0-2 0,0 0 3 0,0 0-3 16,0 0 2-16,0 0-2 0,0 0 2 0,7-4-2 15,-7 4 2-15,0 0-2 0,0 0 2 0,0 0-2 16,0 0 1-16,0 0-1 0,7-5 2 0,-7 5-2 0,0 0 1 16,0 0-1-16,18-3 2 0,10-2-2 0,-28 5 0 15,0 0 0-15,39-7 1 0,-4-2-1 0,-35 9 0 0,0 0 0 16,44-12 1-16,13-4-1 0,-57 16 0 0,0 0 0 16,51-15 1-16,-18 3-1 0,-33 12 1 0,0 0-1 15,25-11 1-15,-5 4-1 0,-20 7 3 0,0 0-3 16,15-7 3-16,-1 2-3 0,-14 5 7 15,0 0-7-15,6-10 8 0,-6-1-8 0,0 11 10 0,0 0-10 0,-11-3 11 16,-15 10-11-16,26-7 11 0,0 0-11 0,-37 12 11 16,-9 5-11-16,46-17 3 0,0 0-3 0,-48 16 4 15,8 6-4-15,-1 1-1098 0</inkml:trace>
  <inkml:trace contextRef="#ctx0" brushRef="#br0" timeOffset="-98097.31">31267 8217 303 0,'0'0'0'0,"0"0"0"0,16 0 0 16,-16 0 9-16,0 0-9 0,10 0 10 0,-10 0-10 15,0 0 25-15,0 0-25 0,16 0 25 0,16-9-25 0,-32 9 28 16,0 0-28-16,32-7 28 0,-8 2-28 0,-24 5 44 16,0 0-44-16,21-4 45 0,-1 1-45 0,-20 3 61 15,0 0-61-15,14-2 62 0,-7 2-62 0,-7 0 60 0,0 0-60 16,0 0 60-16,11-5-60 0,-11 5 48 0,0 0-48 15,7-2 49-15,-7 2-49 0,0 0 35 0,0 0-35 16,8 0 36-16,-8 0-36 0,0 0 25 0,0 0-25 16,6-8 25-16,-6 8-25 0,0 0 4 0,0 0-4 15,7 0 5-15,-7 0-5 0,0 0-681 0</inkml:trace>
  <inkml:trace contextRef="#ctx0" brushRef="#br0" timeOffset="-97691.43">31330 8386 203 0,'0'0'0'0,"0"0"0"0,-9 12 0 16,9-12 0-16,0 0 0 0,-5 9 1 0,5-9-1 15,0 0 1-15,0 0-1 0,0 7 1 0,0-7-1 16,0 0 2-16,0 0-2 0,0 0 3 0,7 5-3 0,-7-5 4 16,0 0-4-16,9-5 5 0,10-2-5 0,-19 7 9 15,0 0-9-15,27-9 10 0,1-1-10 0,-28 10 41 0,0 0-41 16,32-10 41-16,1-1-41 0,-33 11 89 0,0 0-89 15,30-8 90-15,-10-1-90 0,-20 9 97 0,0 0-97 16,14-4 98-16,-2 1-98 0,-12 3 68 0,0 0-68 16,9-2 69-16,-9 2-69 0,0 0 52 0,0 0-52 15,0 0 52-15,9-1-52 0,-9 1 33 0,0 0-33 16,0 0 33-16,9-2-33 0,-9 2 21 0,0 0-21 16,0 0 21-16,0 0-21 0,0 0-723 0</inkml:trace>
  <inkml:trace contextRef="#ctx0" brushRef="#br0" timeOffset="-95719.03">32097 7810 225 0,'0'0'0'0,"0"0"0"0,-5-5 0 16,5 5 6-16,0 0-6 0,0 0 6 0,-12-9-6 16,12 9 12-16,0 0-12 0,0 0 12 0,-9-3-12 15,9 3 14-15,0 0-14 0,0 0 14 0,-9 15-14 0,9-15 21 16,0 0-21-16,-5 14 22 0,1 9-22 0,4-23 33 15,0 0-33-15,-3 26 33 0,-1 10-33 0,4-36 37 16,0 0-37-16,-1 35 38 0,-1-3-38 0,2-32 39 16,0 0-39-16,0 37 40 0,2 6-40 0,-2-43 37 0,0 0-37 15,1 47 37-15,-1 1-37 0,0-48 38 0,0 0-38 16,2 50 38-16,2 7-38 0,-4-57 48 0,0 0-48 16,5 58 49-16,-2-13-49 0,-3-45 48 0,0 0-48 15,0 41 49-15,-3-6-49 0,3-35 49 0,0 0-49 0,-5 24 49 16,-4-7-49-16,9-17 45 0,0 0-45 0,-13 11 46 15,-4-6-46-15,17-5 37 0,0 0-37 0,-18 0 37 16,6-9-37-16,12 9 21 0,0 0-21 0,-7-8 22 16,3-3-22-16,4 11 2 0,0 0-2 0,-2-15 3 15,1-8-3-15,-1 4-846 0</inkml:trace>
  <inkml:trace contextRef="#ctx0" brushRef="#br0" timeOffset="-94903.95">32427 7833 315 0,'0'0'0'15,"0"0"0"-15,-12 5 0 0,12-5-2 0,0 0 2 0,-12 8-1 16,-2 3 1-16,14-11-1 0,0 0 1 0,-16 12-1 16,-4 3 1-16,20-15 1 0,0 0-1 0,-19 18 2 15,1-1-2-15,18-17 21 0,0 0-21 0,-16 16 22 16,0-1-22-16,16-15 44 0,0 0-44 0,-15 16 45 16,-3 1-45-16,18-17 49 0,0 0-49 0,-14 17 49 15,7 2-49-15,7-19 43 0,0 0-43 0,-4 23 44 16,2 3-44-16,2-26 35 0,0 0-35 0,-1 28 35 15,-3-4-35-15,4-24 33 0,0 0-33 0,-3 24 34 0,4 7-34 16,-1-31 27-16,0 0-27 0,6 33 27 0,6 3-27 16,-12-36 23-16,0 0-23 0,16 37 23 0,-4-4-23 15,-12-33 22-15,0 0-22 0,11 29 23 0,-2-5-23 16,-9-24 20-16,0 0-20 0,7 23 21 0,0-2-21 16,-7-21 21-16,0 0-21 0,7 13 22 0,0-2-22 15,-7-11 19-15,0 0-19 0,7 8 20 0,0-1-20 16,-7-7 18-16,0 0-18 0,7 6 19 0,-7-6-19 0,0 0 10 15,0 0-10-15,12 3 11 0,1-3-11 0,-13 0 9 16,0 0-9-16,17-7 9 0,5-2-9 0,-22 9 10 16,0 0-10-16,19-17 10 0,-1 2-10 0,-18 15 16 15,0 0-16-15,14-28 17 0,0-5-17 0,-14 33 26 0,0 0-26 16,14-43 27-16,0-9-27 0,-14 52 38 0,0 0-38 16,12-50 39-16,-3 1-39 0,-9 49 38 0,0 0-38 15,9-43 39-15,-2 8-39 0,-7 35 39 0,0 0-39 16,0-31 40-16,-5 3-40 0,5 28 43 0,0 0-43 0,-11-26 43 15,-1-1-43-15,12 27 38 0,0 0-38 0,-14-28 39 16,0-8-39-16,14 36 33 0,0 0-33 0,-9-33 34 16,2 0-34-16,7 33 24 0,0 0-24 0,-5-24 25 15,-3 5-25-15,8 19 19 0,0 0-19 0,-8-9 19 16,-5 9-19-16,13 0 13 0,0 0-13 0,-16 12 14 16,-8 12-14-16,24-24 9 0,0 0-9 0,-23 25 10 15,7 2-10-15,16-27 0 0,0 0 0 0,-11 33 0 16,4 7 0-16,0 2-1300 0</inkml:trace>
  <inkml:trace contextRef="#ctx0" brushRef="#br0" timeOffset="-88699.26">29774 9283 270 0,'0'0'0'0,"0"0"0"16,4 12 0-16,-4-12-2 0,0 0 2 0,0 8-2 15,0-8 2-15,0 0-6 0,0 0 6 0,-12 13-5 16,5-1 5-16,7-12 0 0,0 0 0 0,-7 12 0 16,5 7 0-16,2-19 14 0,0 0-14 0,5 29 15 15,4 11-15-15,-9-40 37 0,0 0-37 0,10 49 38 16,1 16-38-16,-11-65 49 0,0 0-49 0,12 70 49 15,2-3-49-15,-14-67 44 0,0 0-44 0,16 69 45 16,-3 0-45-16,-13-69 36 0,0 0-36 0,9 68 37 16,-2-4-37-16,-7-64 28 0,0 0-28 0,3 59 28 0,-3-11-28 15,0-48 21-15,0 0-21 0,-3 38 21 0,-3-12-21 16,6-26 19-16,0 0-19 0,-5 14 19 0,5-14-19 16,0 0 15-16,0 0-15 0,-11-7 16 0,4-20-16 15,7 27 19-15,0 0-19 0,-10-39 19 0,-3-14-19 16,13 53 23-16,0 0-23 0,-14-61 23 0,-5-5-23 15,19 66 21-15,0 0-21 0,-16-69 22 0,2 0-22 0,14 69 22 16,0 0-22-16,-12-71 23 0,-1-3-23 0,13 74 21 16,0 0-21-16,-9-71 21 0,6 14-21 0,3 57 19 15,0 0-19-15,0-42 20 0,3 11-20 0,-3 31 25 0,0 0-25 16,7-24 25-16,4 3-25 0,-11 21 27 0,0 0-27 16,14-19 28-16,2 5-28 0,-16 14 32 0,0 0-32 15,16-16 33-15,5-4-33 0,-21 20 45 0,0 0-45 16,25-19 46-16,1 1-46 0,-26 18 44 0,0 0-44 15,23-15 44-15,-9 8-44 0,-14 7 43 0,0 0-43 0,14-2 43 16,6 6-43-16,-20-4 45 0,0 0-45 0,24 5 46 16,5 7-46-16,-29-12 36 0,0 0-36 0,28 15 37 15,-2 6-37-15,-26-21 29 0,0 0-29 0,20 21 29 16,-4-5-29-16,-16-16 26 0,0 0-26 0,10 19 27 16,-6 7-27-16,-4-26 22 0,0 0-22 0,-6 31 23 15,-11-5-23-15,17-26 18 0,0 0-18 0,-25 26 18 16,-8-4-18-16,33-22 15 0,0 0-15 0,-37 23 16 15,-2 3-16-15,39-26 13 0,0 0-13 0,-37 22 13 16,1-6-13-16,36-16 13 0,0 0-13 0,-30 12 13 16,8-4-13-16,22-8 4 0,0 0-4 0,-15 4 4 0,15-4-4 15,0 0 0-15,0 0 0 0,-7-4 0 0,7 4 0 16,0 0-8-16,0 0 8 0,7 2-8 0,2 2 8 16,0-1-1369-16</inkml:trace>
  <inkml:trace contextRef="#ctx0" brushRef="#br0" timeOffset="-87720.89">29986 9660 270 0,'0'0'0'0,"0"0"0"0,11-14 0 16,-11 14 23-16,0 0-23 0,9-14 24 0,1 0-24 16,-10 14 45-16,0 0-45 0,12-12 46 0,1-3-46 15,-13 15 47-15,0 0-47 0,14-9 48 0,-2 4-48 16,-12 5 45-16,0 0-45 0,21 9 46 0,20 17-46 15,-41-26 42-15,0 0-42 0,42 32 42 0,-8 3-42 16,-34-35 29-16,0 0-29 0,23 38 29 0,-13 0-29 16,-10-38 27-16,0 0-27 0,4 35 27 0,-6-4-27 15,2-31 20-15,0 0-20 0,-3 28 21 0,-3-4-21 0,6-24 16 16,0 0-16-16,-9 15 17 0,-3-9-17 0,12-6 15 16,0 0-15-16,-12-2 16 0,-1-3-16 0,13 5 17 0,0 0-17 15,-14-19 17-15,-2-12-17 0,16 31 17 0,0 0-17 16,-15-37 17-16,0-8-17 0,15 45 26 0,0 0-26 15,-10-45 26-15,6-2-26 0,4 47 22 0,0 0-22 16,4-39 22-16,3 6-22 0,-7 33 16 0,0 0-16 16,11-30 16-16,3 3-16 0,-14 27 7 0,0 0-7 0,14-25 7 15,-2 10-7-15,0 1-769 0</inkml:trace>
  <inkml:trace contextRef="#ctx0" brushRef="#br0" timeOffset="-87288.12">30379 9715 673 0,'0'0'0'0,"0"0"0"0,-7 2 0 16,7-2 3-16,0 0-3 0,-7-2 4 0,2-13-4 16,5 15 14-16,0 0-14 0,-2-21 15 0,2-10-15 15,0 31 18-15,0 0-18 0,0-35 19 0,0-6-19 16,0 41 14-16,0 0-14 0,2-42 15 0,0 6-15 15,-2 36 18-15,0 0-18 0,2-28 19 0,-1 11-19 16,-1 17 22-16,0 0-22 0,0-17 23 0,0 1-23 16,0 16 25-16,0 0-25 0,-1-12 26 0,1 12-26 0,0 0 28 15,0 0-28-15,-13-4 29 0,6 4-29 0,7 0 28 16,0 0-28-16,0 0 28 0,-12 9-28 0,12-9 21 16,0 0-21-16,-7 10 22 0,0 8-22 0,7-18 27 0,0 0-27 15,-7 24 27-15,0 12-27 0,7-36 25 0,0 0-25 16,-4 44 26-16,4 4-26 0,0-48 25 0,0 0-25 15,4 50 26-15,1-3-26 0,-5-47 22 0,0 0-22 16,9 45 23-16,1-4-23 0,-10-41 18 0,0 0-18 16,13 33 19-16,1-14-19 0,-14-19 17 0,0 0-17 0,26 7 17 15,22-1-17-15,-48-6 14 0,0 0-14 0,51-4 15 16,-2-12-15-16,-49 16 13 0,0 0-13 0,43-29 13 16,-3-18-13-16,-40 47 4 0,0 0-4 0,32-50 5 15,-11-7-5-15,0 0-990 0</inkml:trace>
  <inkml:trace contextRef="#ctx0" brushRef="#br0" timeOffset="-86386.81">30789 9368 337 0,'0'0'0'16,"0"0"0"-16,0 0 0 0,0 0 35 0,0 0-35 15,0 0 35-15,0-9-35 0,0 9 29 0,0 0-29 16,0 0 30-16,-9 12-30 0,9-12 25 0,0 0-25 0,-7 17 26 16,2 8-26-16,5-25 19 0,0 0-19 0,-4 32 20 15,2 13-20-15,2-45 12 0,0 0-12 0,2 52 13 16,5 5-13-16,-7-57 12 0,0 0-12 0,12 49 13 15,4-16-13-15,-16-33 11 0,0 0-11 0,16 22 11 16,-5-10-11-16,-11-12 18 0,0 0-18 0,16 6 18 16,5-6-18-16,-21 0 25 0,0 0-25 0,24-11 25 15,6-13-25-15,-30 24 31 0,0 0-31 0,23-36 31 16,-14-6-31-16,-9 42 30 0,0 0-30 0,-3-50 30 0,-11-4-30 16,14 54 26-16,0 0-26 0,-25-52 26 0,-9 9-26 15,34 43 22-15,0 0-22 0,-37-33 23 0,2 9-23 16,35 24 16-16,0 0-16 0,-32-17 16 0,6 13-16 15,26 4 3-15,0 0-3 0,-23 4 4 0,5 13-4 16,1-1-669-16</inkml:trace>
  <inkml:trace contextRef="#ctx0" brushRef="#br0" timeOffset="-85973.13">30986 9303 695 0,'0'0'0'0,"0"0"0"0,0 0 0 0,0 0 19 0,0 0-19 15,9 0 20-15,-9 0-20 0,0 0 64 0,0 0-64 16,0 0 65-16,-7 6-65 0,7-6 65 0,0 0-65 16,-11 7 65-16,-4 5-65 0,15-12 54 0,0 0-54 15,-16 15 55-15,5 6-55 0,11-21 44 0,0 0-44 16,-3 28 44-16,8 8-44 0,-5-36 35 0,0 0-35 0,12 45 35 16,6 4-35-16,-18-49 28 0,0 0-28 0,25 50 28 15,5-4-28-15,-30-46 18 0,0 0-18 0,28 37 19 16,-12-20-19-16,-16-17 15 0,0 0-15 0,15 12 15 15,7 0-15-15,-22-12 8 0,0 0-8 0,21 9 8 16,-9-6-8-16,-12-3 7 0,0 0-7 0,9 0 7 16,-9 0-7-16,0 0 6 0,0 0-6 0,18-12 7 15,5-17-7-15,-23 29 8 0,0 0-8 0,19-45 8 16,-12-12-8-16,-7 57 10 0,0 0-10 0,0-62 10 16,-2-1-10-16,2 63 17 0,0 0-17 0,-2-60 17 0,4-1-17 15,-2 61 20-15,0 0-20 0,4-52 20 0,-2 4-20 16,-2 48 22-16,0 0-22 0,1-37 23 0,3 13-23 15,-4 24 21-15,0 0-21 0,3-12 21 0,1 3-21 16,-4 9 15-16,0 0-15 0,0 0 16 0,0 9-16 16,0-9 7-16,0 0-7 0,-2 12 7 0,7 9-7 15,1 0-1191-15</inkml:trace>
  <inkml:trace contextRef="#ctx0" brushRef="#br0" timeOffset="-85185.07">31542 9393 270 0,'0'0'0'0,"0"0"0"15,0 0 0-15,0 0 13 0,0 0-13 0,7-5 13 16,-7 5-13-16,0 0 22 0,0 0-22 0,12-12 23 0,4 4-23 15,-16 8 36-15,0 0-36 0,20-13 36 0,1 1-36 16,-21 12 67-16,0 0-67 0,23-12 68 0,0 0-68 16,-23 12 66-16,0 0-66 0,19-12 67 0,-7 5-67 15,-12 7 71-15,0 0-71 0,9-3 71 0,-2 1-71 16,-7 2 49-16,0 0-49 0,0 0 49 0,9 8-49 16,-9-8 27-16,0 0-27 0,4 13 28 0,3 11-28 0,0 0-672 15</inkml:trace>
  <inkml:trace contextRef="#ctx0" brushRef="#br0" timeOffset="-84916">31528 9660 830 0,'0'0'0'0,"0"0"0"16,16-5 0-16,-16 5 1 0,0 0-1 0,12-7 1 15,-3 5-1-15,-9 2 2 0,0 0-2 0,17-10 3 16,17-14-3-16,-34 24 30 0,0 0-30 0,41-30 31 16,-1-3-31-16,-40 33 43 0,0 0-43 0,39-27 43 15,-2-1-43-15,-37 28 45 0,0 0-45 0,39-24 46 16,3 3-46-16,-42 21 39 0,0 0-39 0,34-21 40 16,-15 11-40-16,-19 10 20 0,0 0-20 0,16-5 20 15,2-4-20-15,-18 9 8 0,0 0-8 0,21-4 9 16,0-4-9-16,0 1-849 0</inkml:trace>
  <inkml:trace contextRef="#ctx0" brushRef="#br0" timeOffset="-81690.13">32344 9170 427 0,'0'0'0'0,"0"0"0"0,0 0 0 0,0 0 13 16,0 0-13-16,-8 7 13 0,8-7-13 0,0 0 30 16,0 0-30-16,0 0 31 0,-6-7-31 0,6 7 38 15,0 0-38-15,0 0 39 0,-3-12-39 0,3 12 33 0,0 0-33 16,-2-9 33-16,0-3-33 0,2 12 29 0,0 0-29 16,-1-12 30-16,1-3-30 0,0 15 27 0,0 0-27 15,1-16 27-15,1 1-27 0,-2 15 23 0,0 0-23 16,4-14 23-16,1 3-23 0,-5 11 21 0,0 0-21 15,5-10 21-15,0 0-21 0,-5 10 17 0,0 0-17 0,6-9 17 16,-1 0-17-16,-5 9 22 0,0 0-22 0,5-8 23 16,-5 8-23-16,0 0 25 0,0 0-25 0,11-7 26 15,-6 0-26-15,-5 7 26 0,0 0-26 0,0 0 26 16,11-9-26-16,-11 9 23 0,0 0-23 0,7-2 24 16,0 1-24-16,-7 1 23 0,0 0-23 0,0 0 24 15,9-6-24-15,-9 6 25 0,0 0-25 0,0 0 26 16,5-7-26-16,-5 7 30 0,0 0-30 0,0 0 31 15,14 7-31-15,-14-7 31 0,0 0-31 0,9 4 32 16,0 5-32-16,-9-9 35 0,0 0-35 0,9 5 35 0,-2 2-35 16,-7-7 37-16,0 0-37 0,5 7 38 0,2 1-38 15,-7-8 35-15,0 0-35 0,7 5 36 0,0 4-36 16,-7-9 31-16,0 0-31 0,7 12 32 0,-2 0-32 16,-5-12 28-16,0 0-28 0,4 12 29 0,-1 7-29 15,-3-19 24-15,0 0-24 0,4 16 24 0,0-4-24 16,-4-12 21-16,0 0-21 0,3 9 22 0,-1-1-22 15,-2-8 19-15,0 0-19 0,0 9 20 0,0 1-20 0,0-10 18 16,0 0-18-16,0 9 18 0,0 3-18 0,0-12 15 16,0 0-15-16,0 9 16 0,0 1-16 0,0-10 13 15,0 0-13-15,0 9 14 0,0 0-14 0,0-9 11 16,0 0-11-16,0 0 12 0,-7 12-12 0,7-12 10 0,0 0-10 16,-6 5 11-16,3 2-11 0,3-7 8 15,0 0-8-15,0 0 9 0,-4 12-9 0,4-12 6 0,0 0-6 16,0 0 7-16,-3 12-7 0,3-12 6 0,0 0-6 15,-2 7 7-15,-1 2-7 0,3-9 6 0,0 0-6 0,0 0 7 16,-11 8-7-16,11-8 5 0,0 0-5 0,0 0 6 16,-5 5-6-16,5-5 5 0,0 0-5 0,0 0 5 15,0 0-5-15,0 0 4 0,0 0-4 0,0 0 4 16,0 0-4-16,0 0 3 0,0 0-3 0,-2 7 4 16,2-7-4-16,0 0 2 0,0 0-2 0,0 0 3 15,0 0-3-15,0 0 2 0,0 0-2 0,0 7 3 16,0-7-3-16,0 0 3 0,0 0-3 0,0 0 3 15,0 0-3-15,0 0 2 0,0 0-2 0,-7-1 2 16,7 1-2-16,0 0 1 0,0 0-1 0,-7 1 2 16,7-1-2-16,0 0 1 0,0 0-1 0,2 9 2 0,-2-9-2 15,0 0 0-15,0 0 0 0,0 0 1 0,0 0-1 16,0 0 0-16,0 0 0 0,0 0 1 0,0 0-1 16,0 0 0-16,0 0 0 0,0 0 0 0,-4 9 0 15,4-9 0-15,0 0 0 0,-3 5 0 0,1 2 0 16,2-7 0-16,0 0 0 0,0 0 0 0,-7 12 0 15,7-12 0-15,0 0 0 0,-7 3 0 0,7-3 0 16,0 0 0-16,0 0 0 0,-4 9 0 0,4-9 0 0,0 0 0 16,0 0 0-16,-7 5 0 0,7-5 0 0,0 0 0 15,0 0 0-15,-9 7 0 0,9-7 0 0,0 0 0 16,0 0 0-16,-3 7 1 0,3-7-1 0,0 0 0 0,0 0 0 16,0 0 1-16,-7 9-1 0,7-9 0 0,0 0 0 15,0 0 1-15,-6 8-1 0,6-8 0 0,0 0 0 16,0 0 1-16,-1 7-1 0,1-7 0 0,0 0 0 15,0 0 1-15,0 0-1 0,0 0 0 0,0 0 0 16,5 5 1-16,-5-5-1 0,0 0 0 0,0 0 0 0,0 9 0 16,0-9 0-16,0 0 0 0,0 0 0 0,0 0 0 15,0 7 0-15,0-7 0 0,0 0 0 0,0 0 0 16,0 0 0-16,0 0 0 0,0 0 0 0,0 9 0 16,0-9 0-16,0 0-1 0,0 0 1 0,0 0 0 15,0 0 0-15,0 0-1 0,0 0 1 0,2 5 0 16,-2-5 0-16,0 0-1 0,0 0 1 0,-2 7 0 15,2-7 0-15,0 0-1 0,0 0 1 0,0 0 0 16,0 0 0-16,0 0-1 0,0 0 1 0,5 7 0 16,-5-7 0-16,0 0 0 0,0 0 0 0,0 0 0 15,0 0 0-15,0 0 0 0,0 0 0 0,4 8 0 0,-4-8 0 16,0 0 0-16,0 0 0 0,0 0 0 0,0 0 0 16,0 0 0-16,0 0 0 0,5 6 0 0,-5-6 0 15,0 0 0-15,0 0 0 0,0 0 0 0,0 0 0 16,0 0 0-16,0 0 0 0,-7 6 0 0,7-6 0 15,0 0 0-15,0 0 0 0,0 0 0 0,0 0 0 16,0 0-1-16,0 0 1 0,0 0 0 0,0 0 0 16,0 0-1-16,0 0 1 0,0 0-1 0,0 0 1 15,0 0-2-15,0 0 2 0,0 0-1 0,4-8 1 0,-4 8-2 16,0 0 2-16,0 0-2 0,3-7 2 0,-3 7-3 0,0 0 3 16,0 0-2-16,7-12 2 0,-7 12-2 0,0 0 2 15,4-7-1-15,-4 7 1 0,0 0-2 0,0 0 2 16,7-11-1-16,-4 5 1 0,-3 6-1 0,0 0 1 15,0 0-1-15,7-7 1 0,-7 7-1 0,0 0 1 16,0 0 0-16,7 0 0 0,-7 0-1 0,0 0 1 0,0 0 0 16,9-6 0-16,-9 6-1 0,0 0 1 0,0 0 0 15,9-5 0-15,-9 5-1 0,0 0 1 0,0 0 0 16,0 0 0-16,0 0-1 0,0 0 1 0,7-2 0 16,-7 2 0-16,0 0 0 0,0 0 0 0,7-1 0 15,-7 1 0-15,0 0 0 0,0 0 0 0,0 0 0 16,0 0 0-16,0 0 0 0,0 0 0 0,7 3 0 15,-7-3 0-15,0 0 0 0,0 0 0 0,7 5 0 16,-7-5 0-16,0 0 0 0,0 0 0 0,7 0 0 16,-7 0 0-16,0 0 0 0,0 0 0 0,13 0 0 15,-13 0 0-15,0 0 0 0,0 0 0 0,8 9 0 0,-8-9 0 16,0 0 0-16,0 0 0 0,9 9 0 0,0-6 0 16,-9-3 0-16,0 0 0 0,9 4 0 0,-2 1 0 15,-7-5 0-15,0 0 0 0,0 0 1 0,9 7-1 16,-9-7 2-16,0 0-2 0,0 0 2 0,7 0-2 15,-7 0 2-15,0 0-2 0,0 0 3 0,10-18-3 16,-10 18 3-16,0 0-3 0,7-15 4 0,4-9-4 16,-11 24 3-16,0 0-3 0,16-28 4 0,3-5-4 0,-19 33 1 15,0 0-1-15,25-35 2 0,7-3-2 0,-32 38-1 16,0 0 1-16,30-39 0 0,-11 2 0 0,1 1-1464 16</inkml:trace>
  <inkml:trace contextRef="#ctx0" brushRef="#br0" timeOffset="-75112.84">32359 9034 124 0,'0'0'0'0,"0"0"0"16,0 0 0-16,0 0 2 0,0 0-2 0,7-18 2 15,-7 18-2-15,0 0 25 0,0 0-25 0,8-3 25 16,-1-2-25-16,-7 5 43 0,0 0-43 0,8-4 43 15,-8 4-43-15,0 0 64 0,0 0-64 0,10-12 65 16,-10 12-65-16,0 0 41 0,0 0-41 0,9-3 42 16,-9 3-42-16,0 0 37 0,0 0-37 0,0 0 38 15,9 0-38-15,-9 0 32 0,0 0-32 0,7 0 32 0,0 3-32 16,-7-3 30-16,0 0-30 0,9 3 31 0,0 3-31 16,-9-6 37-16,0 0-37 0,8 5 37 0,1 2-37 15,-9-7 35-15,0 0-35 0,11 7 35 0,-1 7-35 16,-10-14 28-16,0 0-28 0,9 19 29 15,-4 5-29-15,-5-24 27 0,0 0-27 0,4 24 27 0,-2-7-27 16,-2-17 23-16,0 0-23 0,0 19 23 0,0-1-23 16,0-18 16-16,0 0-16 0,0 20 17 0,-2 3-17 0,2-23 13 15,0 0-13-15,-5 24 14 0,-1-3-14 0,6-21 8 16,0 0-8-16,-3 17 9 0,-1 2-9 0,4-19 7 16,0 0-7-16,-3 12 8 0,-1 0-8 0,4-12 6 0,0 0-6 15,-3 13 6-15,-3-6-6 0,6-7 7 0,0 0-7 16,-7 8 8-16,0 1-8 0,7-9 6 0,0 0-6 15,-5 8 7-15,0 1-7 0,5-9 6 0,0 0-6 16,-4 7 7-16,4-7-7 0,0 0 5 0,0 0-5 0,-3 12 6 16,3-12-6-16,0 0 4 0,0 0-4 0,-9 9 5 15,2-1-5-15,7-8 3 0,0 0-3 0,-7 7 3 16,3 0-3-16,4-7 2 0,0 0-2 0,-2 9 3 16,1 3-3-16,1-12 1 0,0 0-1 0,-7 12 2 15,-2 0-2-15,9-12 1 0,0 0-1 0,-11 12 1 16,2-3-1-16,9-9 1 0,0 0-1 0,-5 7 2 15,3 2-2-15,2-9 1 0,0 0-1 0,0 0 1 16,0 8-1-16,0-8 0 0,0 0 0 0,0 0 1 16,0 0-1-16,0 0 0 0,0 0 0 0,4 7 1 15,-4-7-1-15,0 0 0 0,0 0 0 0,0 0 0 16,0 0 0-16,0 0 0 0,0 0 0 0,9-3 0 16,-9 3 0-16,0 0 0 0,0 0 0 0,9-7 1 0,-2 2-1 15,-7 5 3-15,0 0-3 0,8-9 3 0,1-1-3 16,-9 10 8-16,0 0-8 0,11-9 8 0,-2 0-8 15,-9 9 12-15,0 0-12 0,10-7 13 0,4-1-13 16,-14 8 17-16,0 0-17 0,14-12 17 0,-3 5-17 16,-11 7 17-16,0 0-17 0,9-5 18 0,0 1-18 15,-9 4 15-15,0 0-15 0,10-3 16 0,1 1-16 0,-11 2 10 16,0 0-10-16,10-4 10 0,-1 1-10 0,-9 3 10 16,0 0-10-16,7-4 11 0,-7 4-11 0,0 0 9 15,0 0-9-15,13-1 10 0,-5-6-10 0,-8 7 9 0,0 0-9 16,11-5 10-16,-2 1-10 0,-9 4 7 0,0 0-7 15,7 0 8-15,-7 0-8 0,0 0 6 0,0 0-6 16,0 0 6-16,0 0-6 0,0 0 4 0,0 0-4 16,0 0 4-16,0 0-4 0,0 0 6 0,0 0-6 0,0 0 6 15,-7 0-6-15,7 0 4 0,0 0-4 16,0 0 5-16,-7 0-5 0,7 0 4 0,0 0-4 0,0 0 4 16,-7 5-4-16,7-5 3 0,0 0-3 0,0 0 3 15,-11 12-3-15,11-12 2 0,0 0-2 0,-12 7 2 16,-4-7-2-16,16 0 0 0,0 0 0 0,-12 4 1 15,5-4-1-15,7 0 0 0,0 0 0 0,0 0 0 16,-15 9 0-16,15-9 0 0,0 0 0 0,-10 5 0 16,3-2 0-16,7-3 0 0,0 0 0 0,0 0 0 15,0 0 0-15,0 0 0 0,0 0 0 0,0 0 1 16,0 0-1-16,0 0 0 0,0 0 0 0,0 0 1 0,0 0-1 16,0 0 0-16,0 0 0 0,0 0 1 0,9-3-1 15,-9 3 0-15,0 0 0 0,8-2 0 0,5-1 0 16,-13 3 0-16,0 0 0 0,14-6 0 0,0 3 0 15,-14 3-1-15,0 0 1 0,12-4 0 0,-1 4 0 16,-11 0 0-16,0 0 0 0,7-5 0 0,0 2 0 16,-7 3 0-16,0 0 0 0,0 0 0 0,7-4 0 15,-7 4 0-15,0 0 0 0,0 0 1 0,-14 7-1 0,14-7 1 16,0 0-1-16,-16 9 2 0,-3-4-2 0,19-5 2 16,0 0-2-16,-18 4 3 0,4 1-3 0,14-5 1 15,0 0-1-15,-12 10 2 0,-1-1-2 0,13-9 2 16,0 0-2-16,-14 12 2 0,-3-5-2 0,17-7 1 0,0 0-1 15,-15 8 2-15,8 1-2 0,7-9 0 0,0 0 0 16,0 0 1-16,0 0-1 0,0 0 0 0,0 0 0 16,0 0 0-16,0 0 0 0,0 0-1057 0</inkml:trace>
  <inkml:trace contextRef="#ctx0" brushRef="#br0" timeOffset="-74091.74">32351 9013 270 0,'0'0'0'0,"0"0"0"15,8-19 0-15,-8 19 0 0,0 0 0 0,5-14 1 16,2 5-1-16,-7 9 3 0,0 0-3 0,7-3 3 15,2-4-3-15,-9 7 21 0,0 0-21 0,10-5 22 16,-3 1-22-16,-7 4 36 0,0 0-36 0,0 0 37 16,7-3-37-16,-7 3 51 0,0 0-51 0,0 0 52 15,0 0-52-15,0 0 53 0,0 0-53 0,13 7 53 16,8 13-53-16,-21-20 41 0,0 0-41 0,19 37 41 16,-10 4-41-16,-9-41 40 0,0 0-40 0,4 44 40 15,-4-8-40-15,0-36 36 0,0 0-36 0,0 28 37 0,3 4-37 16,-3-32 28-16,0 0-28 0,0 28 29 0,-3 2-29 15,3-30 24-15,0 0-24 0,-9 27 25 0,-3-9-25 16,12-18 21-16,0 0-21 0,-13 19 21 0,4-2-21 16,9-17 21-16,0 0-21 0,-10 22 22 0,-4-6-22 15,14-16 17-15,0 0-17 0,-14 14 18 0,-6-2-18 16,20-12 15-16,0 0-15 0,-16 10 15 0,7-1-15 0,9-9 7 16,0 0-7-16,-5 9 7 0,2-2-7 0,3-7 3 15,0 0-3-15,0 0 3 0,-4 8-3 0,4-8 0 16,0 0 0-16,0 0 1 0,0 0-1 0,0 0 0 0,0 0 0 15,0 0 0-15,7 5 0 0,-7-5 0 0,0 0 0 16,0 0 0-16,9-1 0 0,-9 1 0 0,0 0 0 16,14-2 1-16,13-3-1 0,-27 5 5 0,0 0-5 15,30-7 5-15,-2-2-5 0,-28 9 9 0,0 0-9 16,32-14 10-16,8-1-10 0,-40 15 14 0,0 0-14 16,42-19 15-16,-8 5-15 0,-34 14 18 0,0 0-18 0,26-12 19 15,-3 0-19-15,-23 12 18 0,0 0-18 0,18-11 19 16,-7 8-19-16,-11 3 20 0,0 0-20 0,8 0 20 15,-8 0-20-15,0 0 17 0,0 0-17 0,0 0 17 16,0 0-17-16,0 0 14 0,0 0-14 0,-12 10 15 16,1-1-15-16,11-9 12 0,0 0-12 0,-15 8 13 15,-3-1-13-15,18-7 8 0,0 0-8 0,-18 2 8 16,1 2-8-16,17-4 5 0,0 0-5 0,-20 7 5 16,-1 1-5-16,21-8 4 0,0 0-4 0,-19 9 4 15,1 1-4-15,18-10 1 0,0 0-1 0,-16 9 2 16,4 3-2-16,12-12 1 0,0 0-1 0,-9 9 1 0,2-6-1 15,7-3 2-15,0 0-2 0,0 0 2 0,-4 9-2 16,4-9 2-16,0 0-2 0,0 0 2 0,0 0-2 16,0 0 1-16,0 0-1 0,7 3 2 0,-7-3-2 15,0 0 0-15,0 0 0 0,8 9 1 0,-8-9-1 16,0 0-1010-16</inkml:trace>
  <inkml:trace contextRef="#ctx0" brushRef="#br0" timeOffset="-64747.03">28261 11160 214 0,'0'0'0'0,"0"0"0"0,0 0 0 0,0 0 19 16,0 0-19-16,0 0 19 0,0 19-19 0,0-19 55 0,0 0-55 16,0 0 56-16,2 11-56 0,-2-11 53 0,0 0-53 15,5 14 54-15,6 20-54 0,-11-34 43 0,0 0-43 16,12 44 43-16,4 9-43 0,-16-53 29 0,0 0-29 15,14 54 29-15,-2-4-29 0,-12-50 21 0,0 0-21 16,11 42 21-16,0-15-21 0,-11-27 14 0,0 0-14 16,10 24 15-16,-3-3-15 0,-7-21 10 0,0 0-10 0,5 12 11 15,-1 0-11-15,-4-12 16 0,0 0-16 0,0 0 16 16,9 4-16-16,-9-4 23 0,0 0-23 0,9-7 23 16,1-5-23-16,-10 12 32 0,0 0-32 0,11-16 33 15,-1 2-33-15,-10 14 40 0,0 0-40 0,11-15 40 16,-2-15-40-16,-9 30 41 0,0 0-41 0,9-27 41 15,-6 4-41-15,-3 23 35 0,0 0-35 0,2-17 35 16,0 5-35-16,-2 12 28 0,0 0-28 0,3-11 29 16,1 3-29-16,-4 8 24 0,0 0-24 0,0 0 24 15,7-5-24-15,-7 5 14 0,0 0-14 0,0 0 15 0,14 24-15 16,-14-24 10-16,0 0-10 0,12 19 10 0,2 2-10 16,-14-21 10-16,0 0-10 0,16 17 11 0,2-1-11 15,-18-16 8-15,0 0-8 0,23 8 9 0,5 1-9 16,-28-9 8-16,0 0-8 0,37 3 8 0,9-10-8 15,-46 7 8-15,0 0-8 0,44-13 8 0,-9-8-8 16,-35 21 7-16,0 0-7 0,27-28 8 0,-8-3-8 16,-19 31 11-16,0 0-11 0,12-36 11 0,-8-4-11 0,-4 40 18 15,0 0-18-15,-4-38 18 0,-4 5-18 0,8 33 21 16,0 0-21-16,-20-24 22 0,-13 5-22 0,33 19 23 16,0 0-23-16,-39-14 23 0,0 3-23 0,39 11 21 0,0 0-21 15,-35-7 22-15,10 0-22 0,25 7 8 0,0 0-8 16,-17-6 9-16,6 0-9 0,11 6 1 0,0 0-1 15,0 0 2-15,0 0-2 0,0 0 0 0,0 0 0 16,0 0 0-16,11 11 0 0,-1-1-1088 0</inkml:trace>
  <inkml:trace contextRef="#ctx0" brushRef="#br0" timeOffset="-63729.64">29106 11195 695 0,'0'0'0'0,"0"0"0"16,-9-17 0-16,9 17-2 0,0 0 2 0,-12-19-1 0,-6 1 1 16,18 18-3-16,0 0 3 0,-21-17-2 0,-4 10 2 15,25 7 0-15,0 0 0 0,-24-5 0 0,2 10 0 16,22-5 0-16,0 0 0 0,-17 5 0 0,1 6 0 15,16-11 0-15,0 0 0 0,-14 14 1 0,0 6-1 16,14-20 3-16,0 0-3 0,-13 26 4 0,5 4-4 16,8-30 14-16,0 0-14 0,-6 39 15 0,4 15-15 0,2-54 24 15,0 0-24-15,4 56 24 0,5-8-24 0,-9-48 32 16,0 0-32-16,12 36 33 0,0-11-33 0,-12-25 28 16,0 0-28-16,15 13 29 0,0-2-29 0,-15-11 24 0,0 0-24 15,23-4 24-15,16-16-24 0,-39 20 13 0,0 0-13 16,44-45 14-16,4-18-14 0,-48 63 1 0,0 0-1 15,49-62 2-15,-3 1-2 0,-46 61-1 0,0 0 1 16,35-46-1-16,-10 16 1 0,-25 30-9 0,0 0 9 16,16-19-9-16,-7 9 9 0,-9 10-20 0,0 0 20 0,0 0-20 15,7-4 20-15,-7 4-27 0,0 0 27 0,0 9-27 16,-2 15 27-16,2-24-28 0,0 0 28 0,-2 28-27 16,4 0 27-16,-2-28-22 0,0 0 22 0,4 24-22 15,-1-3 22-15,-3-21-9 0,0 0 9 0,2 13-8 16,-2-13 8-16,0 0-2 0,0 0 2 0,11 2-2 15,4-14 2-15,-15 12 0 0,0 0 0 0,16-22 0 16,-5-8 0-16,-11 30 4 0,0 0-4 0,9-29 5 16,-2 6-5-16,-7 23 12 0,0 0-12 0,5-17 13 15,-1 3-13-15,-4 14 22 0,0 0-22 0,1-12 22 16,1 0-22-16,-2 12 27 0,0 0-27 0,0-11 28 0,-3 1-28 16,3 10 27-16,0 0-27 0,-6-5 27 0,-1 0-27 15,7 5 26-15,0 0-26 0,-7-2 27 0,7 2-27 16,0 0 25-16,0 0-25 0,-10 7 26 0,10-7-26 15,0 0 25-15,0 0-25 0,-15 5 25 0,1 5-25 16,14-10 20-16,0 0-20 0,-14 16 20 0,4 7-20 16,10-23 16-16,0 0-16 0,-7 31 17 0,3 2-17 0,4-33 13 15,0 0-13-15,-2 39 14 0,1 10-14 0,1-49 8 16,0 0-8-16,1 45 9 0,5-17-9 0,-6-28 6 16,0 0-6-16,8 24 7 0,7-10-7 0,-15-14 4 15,0 0-4-15,26 10 4 0,18-5-4 0,-44-5 3 16,0 0-3-16,53-3 3 0,7-11-3 0,-60 14 2 0,0 0-2 15,60-31 2-15,0-9-2 0,-60 40 3 0,0 0-3 16,51-50 3-16,-10-7-3 0,-41 57 2 0,0 0-2 16,31-61 3-16,-6 2-3 0,-25 59 3 0,0 0-3 0,14-62 4 15,-10-2-4-15,-4 64 4 0,0 0-4 16,-2-66 4-16,-3 2-4 0,5 64 4 0,0 0-4 16,-7-64 5-16,1 7-5 0,6 57 2 0,0 0-2 0,-5-54 3 15,0 8-3-15,5 46 2 0,0 0-2 0,-7-33 2 16,1 10-2-16,6 23 2 0,0 0-2 0,-7-8 3 15,-1 14-3-15,8-6 2 0,0 0-2 0,-11 18 2 16,-1 13-2-16,12-31 1 0,0 0-1 0,-13 36 2 16,4 9-2-16,9-45 0 0,0 0 0 0,-5 52 1 15,7 0-1-15,-2-52 0 0,0 0 0 0,7 57 0 16,4 0 0-16,-11-57-1 0,0 0 1 0,14 61 0 0,2-1 0 16,-16-60 0-16,0 0 0 0,15 61 0 0,0 3 0 15,-15-64 0-15,0 0 0 0,12 69 0 0,-2-3 0 16,-10-66 1-16,0 0-1 0,13 50 1 0,-3-20-1 15,-10-30 2-15,0 0-2 0,18 8 2 0,17-9-2 16,-35 1 3-16,0 0-3 0,43-19 3 0,4-26-3 16,-47 45 2-16,0 0-2 0,44-52 2 0,-8-2-2 15,-3 2-915-15</inkml:trace>
  <inkml:trace contextRef="#ctx0" brushRef="#br0" timeOffset="-63550.99">29584 11038 1043 0,'0'0'0'0,"0"0"0"16,16-11 0-16,-16 11 0 0,0 0 0 0,32-24 1 16,31-23-1-16,-63 47-2 0,0 0 2 0,62-53-1 15,-23 1 1-15,1-4-721 0</inkml:trace>
  <inkml:trace contextRef="#ctx0" brushRef="#br0" timeOffset="-62485.13">29662 10899 427 0,'0'0'0'0,"14"-12"0"0,16-9 0 15,-30 21-7-15,0 0 7 0,30-15-6 0,-11 2 6 16,-19 13 3-16,0 0-3 0,18-12 4 0,8 0-4 16,-26 12 22-16,0 0-22 0,23-12 23 0,-9 5-23 0,-14 7 38 15,0 0-38-15,9-1 39 0,-9 1-39 0,0 0 45 16,0 0-45-16,9 0 45 0,-9 0-45 0,0 0 44 15,0 0-44-15,0 0 44 0,10 0-44 0,-10 0 42 0,0 0-42 16,9-4 42-16,2 1-42 0,-11 3 38 0,0 0-38 16,10-4 38-16,1 2-38 0,0 2-601 0</inkml:trace>
  <inkml:trace contextRef="#ctx0" brushRef="#br0" timeOffset="-60097.02">30212 11375 147 0,'0'0'0'0,"0"0"0"15,0 0 0-15,0 0 27 0,0 0-27 0,9-3 28 16,1-6-28-16,-10 9 72 0,0 0-72 0,14-16 73 15,4-8-73-15,-18 24 53 0,0 0-53 0,16-24 54 16,-5 7-54-16,-11 17 47 0,0 0-47 0,8-16 47 0,5-5-47 16,-13 21 33-16,0 0-33 0,10-19 34 0,-6 9-34 15,-4 10 28-15,0 0-28 0,-2-9 29 0,-2 0-29 16,4 9 28-16,0 0-28 0,-3-8 29 0,3 8-29 16,0 0 24-16,0 0-24 0,-9-4 25 0,-1 8-25 15,10-4 24-15,0 0-24 0,-9 2 24 0,-2 1-24 16,11-3 21-16,0 0-21 0,-10 2 22 0,-3-1-22 15,13-1 17-15,0 0-17 0,-16 6 18 0,-1 4-18 0,17-10 15 16,0 0-15-16,-16 7 15 0,2 0-15 16,14-7 11-16,0 0-11 0,-13 10 11 0,5 8-11 0,8-18 7 15,0 0-7-15,-6 31 7 0,3 12-7 0,3-43 5 0,0 0-5 16,-2 47 6-16,2 5-6 0,0-52 4 0,0 0-4 16,5 52 4-16,8-9-4 0,-13-43 3 0,0 0-3 15,14 38 4-15,-2-9-4 0,-12-29 4 0,0 0-4 16,11 23 5-16,-1-11-5 0,-10-12 8 0,0 0-8 15,21-4 8-15,18-13-8 0,-39 17 10 0,0 0-10 0,43-28 10 16,1-15-10-16,-44 43 14 0,0 0-14 0,42-52 14 16,-7-8-14-16,-35 60 15 0,0 0-15 0,23-63 15 15,-16 3-15-15,0-1-765 0</inkml:trace>
  <inkml:trace contextRef="#ctx0" brushRef="#br0" timeOffset="-59663.15">30563 11141 572 0,'0'0'0'0,"0"0"0"0,0 0 0 16,0 0-8-16,0 0 8 0,0 0-8 0,7-8 8 16,-7 8-26-16,0 0 26 0,7-12-25 0,0-7 25 15,-7 19-3-15,0 0 3 0,9-26-3 0,-2-2 3 16,-7 28 0-16,0 0 0 0,5-35 0 0,-1 2 0 15,-4 33 9-15,0 0-9 0,2-32 9 0,-4-5-9 16,2 37 42-16,0 0-42 0,-6-33 42 0,-1 6-42 0,7 27 55 16,0 0-55-16,-5-25 56 0,0 5-56 0,5 20 48 15,0 0-48-15,-5-12 48 0,-3 5-48 0,8 7 42 16,0 0-42-16,-10 3 42 0,-1 4-42 0,11-7 34 16,0 0-34-16,-16 17 34 0,-1 11-34 0,17-28 27 0,0 0-27 15,-14 29 27-15,5 11-27 0,9-40 28 0,0 0-28 16,-7 42 28-16,2 4-28 0,5-46 21 0,0 0-21 15,-4 49 22-15,4 1-22 0,0-50 19 0,0 0-19 16,4 55 20-16,1 15-20 0,-5-70 18 0,0 0-18 0,9 71 18 16,1-6-18-16,-10-65 21 0,0 0-21 0,14 56 22 15,0-10-22-15,-14-46 16 0,0 0-16 0,15 39 16 16,-5-7-16-16,-10-32 13 0,0 0-13 0,9 23 14 16,-4-11-14-16,-5-12 7 0,0 0-7 0,0 0 8 15,11-2-8-15,-11 2 1 0,0 0-1 0,2-17 2 16,-6-14-2-16,1 0-921 0</inkml:trace>
  <inkml:trace contextRef="#ctx0" brushRef="#br0" timeOffset="-59482.72">30471 11361 1009 0,'0'0'0'0,"4"11"0"0,3 4 0 16,-7-15 0-16,0 0 0 0,5 14 0 0,-1-7 0 15,-4-7 0-15,0 0 0 0,14-7 0 0,19-16 0 16,-33 23-12-16,0 0 12 0,34-31-12 0,-8-17 12 16,-26 48-30-16,0 0 30 0,21-49-30 0,-3 4 30 0,0 2-634 15</inkml:trace>
  <inkml:trace contextRef="#ctx0" brushRef="#br0" timeOffset="-59047.1">30900 11147 382 0,'0'0'0'16,"0"0"0"-16,10-11 0 0,-10 11-4 0,0 0 4 0,7-12-4 15,-1-4 4-15,-6 16 0 0,0 0 0 0,3-24 0 16,-3-7 0-16,0 31 1 0,0 0-1 0,0-38 2 16,-1-9-2-16,1 47 12 0,0 0-12 0,-4-50 12 15,0-2-12-15,4 52 34 0,0 0-34 0,-7-48 35 16,-8-1-35-16,15 49 63 0,0 0-63 0,-18-36 63 15,-2 13-63-15,20 23 67 0,0 0-67 0,-17-13 67 16,4 6-67-16,13 7 63 0,0 0-63 0,-8-2 63 16,8 2-63-16,0 0 60 0,0 0-60 0,-9 9 60 15,4-1-60-15,5-8 57 0,0 0-57 0,-7 12 58 0,-1 6-58 16,8-18 56-16,0 0-56 0,-5 22 57 0,0 2-57 16,5-24 49-16,0 0-49 0,-4 28 49 0,3 14-49 15,1-42 38-15,0 0-38 0,0 43 39 0,1 7-39 16,-1-50 30-16,0 0-30 0,4 52 30 0,3-4-30 15,-7-48 24-15,0 0-24 0,9 45 25 0,3 4-25 16,-12-49 23-16,0 0-23 0,11 54 24 0,-6 4-24 16,-5-58 20-16,0 0-20 0,7 54 21 0,0-6-21 0,-7-48 19 15,0 0-19-15,7 44 20 0,-2-3-20 0,-5-41 20 16,0 0-20-16,2 35 20 0,-4-13-20 0,2-22 11 16,0 0-11-16,-1 14 12 0,1-5-12 0,0-9 3 0,0 0-3 15,0 0 4-15,0 0-4 0,0 0-1204 0</inkml:trace>
  <inkml:trace contextRef="#ctx0" brushRef="#br0" timeOffset="-58807.21">30725 11432 1177 0,'0'0'0'0,"0"0"0"16,14 0 0-16,-14 0-9 0,0 0 9 0,16-10-8 16,7-11 8-16,-23 21-29 0,0 0 29 0,28-29-28 0,8-8 28 15,-36 37-9-15,0 0 9 0,40-47-9 16,1 4 9-16,-41 43-8 0,0 0 8 0,35-43-7 0,-7 1 7 16,-28 42-13-16,0 0 13 0,21-31-13 0,-5 12 13 15,0 2-723-15</inkml:trace>
  <inkml:trace contextRef="#ctx0" brushRef="#br0" timeOffset="-58372.33">31267 10795 919 0,'0'0'0'0,"0"0"0"16,10-5 0-16,-10 5 0 0,0 0 0 0,9-7 0 15,2 2 0-15,-11 5 0 0,0 0 0 0,17-16 1 16,13-8-1-16,-30 24 3 0,0 0-3 0,29-26 4 0,-7 11-4 16,-22 15 9-16,0 0-9 0,25-16 10 0,7 0-10 15,-32 16 23-15,0 0-23 0,30-13 23 0,-9 2-23 16,-21 11 29-16,0 0-29 0,16-8 30 0,-4 1-30 15,-12 7 18-15,0 0-18 0,11-2 18 0,-4-2-18 16,-7 4 6-16,0 0-6 0,7 0 7 0,0 4-7 16,0-4-765-16</inkml:trace>
  <inkml:trace contextRef="#ctx0" brushRef="#br0" timeOffset="-58176.29">31371 11081 897 0,'0'0'0'16,"0"0"0"-16,12 0 0 0,-12 0-23 0,0 0 23 16,11 3-23-16,1-3 23 0,-12 0-13 0,0 0 13 0,23-12-12 15,18-16 12-15,-41 28 1 0,0 0-1 0,40-32 2 16,-6-3-2-16,-34 35 20 0,0 0-20 0,28-42 21 16,-3-6-21-16,-25 48 19 0,0 0-19 0,21-42 19 15,0 11-19-15,0 0-621 0</inkml:trace>
  <inkml:trace contextRef="#ctx0" brushRef="#br0" timeOffset="-57715.74">32090 10188 527 0,'0'0'0'0,"0"0"0"0,0 0 0 0,0 0 7 16,0 0-7-16,-7 5 7 0,7-5-7 0,0 0 14 0,0 0-14 15,-12 12 15-15,1-2-15 0,11-10 20 0,0 0-20 16,-10 13 20-16,5-1-20 0,5-12 27 0,0 0-27 16,-2 8 27-16,0-1-27 0,2-7 44 0,0 0-44 15,0 11 44-15,2 8-44 0,-2-19 54 0,0 0-54 0,5 29 55 16,6 16-55-16,-11-45 53 0,0 0-53 0,12 54 54 16,0 8-54-16,-12-62 51 0,0 0-51 0,11 64 52 15,-2-7-52-15,-9-57 43 0,0 0-43 0,10 52 44 16,1-3-44-16,-11-49 32 0,0 0-32 0,9 36 32 15,-4-8-32-15,-5-28 24 0,0 0-24 0,5 20 24 16,-1-2-24-16,-4-18 16 0,0 0-16 0,2 12 16 16,-2-12-16-16,0 0 7 0,0 0-7 0,-7 3 7 15,1-11-7-15,1-4-927 0</inkml:trace>
  <inkml:trace contextRef="#ctx0" brushRef="#br0" timeOffset="-56881.75">32337 10236 382 0,'0'0'0'0,"0"0"0"16,0-12 0-16,0 12 15 0,0 0-15 0,2-12 16 15,3-5-16-15,-5 17 35 0,0 0-35 0,7-18 35 16,4-4-35-16,-11 22 38 0,0 0-38 0,16-23 39 16,3-6-39-16,-19 29 46 0,0 0-46 0,20-29 46 15,-1-1-46-15,-19 30 68 0,0 0-68 0,18-26 69 16,-1 4-69-16,-17 22 70 0,0 0-70 0,16-18 71 16,-5 10-71-16,-11 8 57 0,0 0-57 0,9-4 57 15,-2 9-57-15,-7-5 46 0,0 0-46 0,7 11 47 16,5 4-47-16,-12-15 36 0,0 0-36 0,16 25 37 0,0 8-37 15,-16-33 34-15,0 0-34 0,14 36 34 0,-5-7-34 16,-9-29 35-16,0 0-35 0,7 28 35 0,-4 0-35 16,-3-28 31-16,0 0-31 0,0 24 32 0,-3 2-32 15,3-26 28-15,0 0-28 0,-5 28 29 0,-2 3-29 16,7-31 27-16,0 0-27 0,-6 24 27 0,3 0-27 16,3-24 18-16,0 0-18 0,-4 19 19 0,2 0-19 0,2-19 13 15,0 0-13-15,-3 19 14 0,-4 9-14 0,7-28 10 16,0 0-10-16,-11 31 10 0,-1 0-10 0,12-31 8 15,0 0-8-15,-16 31 9 0,-2 4-9 0,18-35 8 0,0 0-8 16,-21 35 8-16,-5-4-8 0,26-31 8 0,0 0-8 16,-23 26 8-16,5 0-8 0,18-26 9 0,0 0-9 15,-14 24 10-15,-2-3-10 0,16-21 6 0,0 0-6 16,-12 20 7-16,3-4-7 0,9-16 5 0,0 0-5 0,-3 16 6 16,4-3-6-16,-1-13 5 0,0 0-5 0,2 9 6 15,2-2-6-15,-4-7 4 0,0 0-4 0,0 0 5 16,8 5-5-16,-8-5 4 0,0 0-4 0,16-5 4 15,18-12-4-15,-34 17 5 0,0 0-5 0,39-23 6 16,-4 2-6-16,-35 21 7 0,0 0-7 0,33-27 7 16,3-1-7-16,-36 28 9 0,0 0-9 0,31-24 9 15,-9 7-9-15,-22 17 13 0,0 0-13 0,17-9 13 16,-1-1-13-16,-16 10 14 0,0 0-14 0,16-9 14 16,-2-2-14-16,-14 11 13 0,0 0-13 0,14-6 13 15,-7-1-13-15,-7 7 9 0,0 0-9 0,0 0 9 16,13-6-9-16,-13 6 5 0,0 0-5 0,7-3 6 0,0 0-6 15,-7 3 0-15,0 0 0 0,9-6 0 0,3-6 0 16,0 0-1349-16</inkml:trace>
  <inkml:trace contextRef="#ctx0" brushRef="#br0" timeOffset="-54830.05">32062 10151 247 0,'0'0'0'0,"0"0"0"0,0 0 0 16,0 0 7-16,0 0-7 0,-7 0 8 0,7 6-8 15,0-6 10-15,0 0-10 0,0 8 10 0,0 3-10 16,0-11 15-16,0 0-15 0,0 12 16 0,-2 2-16 16,2-14 16-16,0 0-16 0,-3 13 16 0,-1 0-16 15,4-13 20-15,0 0-20 0,2 13 20 0,2 8-20 0,-4-21 22 16,0 0-22-16,7 28 22 0,2 5-22 0,-9-33 28 15,0 0-28-15,8 36 28 0,1 4-28 0,-9-40 27 16,0 0-27-16,7 43 28 0,-2-1-28 0,-5-42 26 16,0 0-26-16,8 43 27 0,0-3-27 0,-8-40 23 0,0 0-23 15,7 40 24-15,-5-6-24 0,-2-34 28 0,0 0-28 16,2 33 28-16,1-7-28 0,-3-26 27 0,0 0-27 16,4 17 27-16,0-5-27 0,-4-12 26 0,0 0-26 15,0 0 26-15,5 7-26 0,-5-7 21 0,0 0-21 16,0 0 21-16,3-7-21 0,-3 7 15 0,0 0-15 0,0-12 15 15,-1-8-15-15,1 20 6 0,0 0-6 0,-4-23 7 16,1 1-7-16,3 22 2 0,0 0-2 0,-4-28 3 16,-1-8-3-16,5 36 0 0,0 0 0 0,-7-49 1 15,-2-11-1-15,9 60 0 0,0 0 0 0,-11-61 1 16,1 2-1-16,10 59 0 0,0 0 0 0,-9-48 0 16,0 13 0-16,9 35 2 0,0 0-2 0,-5-26 2 15,5 7-2-15,0 19 5 0,0 0-5 0,3-16 5 16,1 4-5-16,-4 12 9 0,0 0-9 0,3-12 10 15,-1 2-10-15,-2 10 13 0,0 0-13 0,2-5 14 16,-2 5-14-16,0 0 17 0,0 0-17 0,0-9 18 16,0 9-18-16,0 0 20 0,0 0-20 0,0 0 20 15,-5 14-20-15,5-14 21 0,0 0-21 0,-4 15 22 0,1 6-22 16,3-21 20-16,0 0-20 0,-2 28 20 0,0 8-20 16,2-36 17-16,0 0-17 0,-2 44 17 0,0 6-17 15,2-50 14-15,0 0-14 0,0 55 15 0,0 0-15 16,0-55 9-16,0 0-9 0,2 56 10 0,2-8-10 15,-4-48 5-15,0 0-5 0,2 42 6 0,-4-1-6 0,2-41 2 16,0 0-2-16,-4 40 3 0,1-3-3 0,3-37 1 16,0 0-1-16,-2 29 2 0,0-8-2 0,2-21 1 0,0 0-1 15,0 12 1-15,0-12-1 0,0 0 0 16,0 0 0-16,0 0 0 0,0 0 0 0,0 0-852 0</inkml:trace>
  <inkml:trace contextRef="#ctx0" brushRef="#br0" timeOffset="-42421.03">32041 10290 113 0,'0'0'0'0,"0"0"0"0,0 0 0 0,0 0 2 0,0 0-2 16,0 0 2-16,0 0-2 0,0 0 10 0,0 0-10 16,0 0 10-16,0 0-10 0,0 0 22 0,0 0-22 15,0 0 23-15,0 0-23 0,0 0 31 0,0 0-31 16,0 0 32-16,0 0-32 0,0 0 28 0,0 0-28 0,0 0 28 15,0 0-28-15,0 0 22 0,0 0-22 0,0 0 22 16,-18 2-22-16,18-2 22 0,0 0-22 0,0 0 22 16,0 0-22-16,0 0 22 0,0 0-22 0,0 0 22 15,0 0-22-15,0 0 22 0,0 0-22 0,-1-7 23 16,1 7-23-16,0 0 25 0,0 0-25 0,0 0 26 16,-9 3-26-16,9-3 23 0,0 0-23 0,0 0 23 15,0 0-23-15,0 0 21 0,0 0-21 0,0 0 21 16,2-7-21-16,-2 7 15 0,0 0-15 0,0 0 15 15,0 0-15-15,0 0 11 0,0 0-11 0,0 0 11 16,1-7-11-16,-1 7 7 0,0 0-7 0,0 0 7 0,0-7-7 16,0 7 6-16,0 0-6 0,0 0 7 0,0-7-7 15,0 7 6-15,0 0-6 0,0 0 6 0,2-10-6 16,-2 10 6-16,0 0-6 0,0 0 7 0,0 0-7 16,0 0 7-16,0 0-7 0,7-7 7 0,-7 7-7 15,0 0 8-15,0 0-8 0,7-10 9 0,-7 10-9 16,0 0 8-16,0 0-8 0,7-2 9 0,-7 2-9 0,0 0 10 15,0 0-10-15,0 0 10 0,0 0-10 0,0 0 13 16,0 0-13-16,0 0 14 0,0 0-14 0,0 0 13 16,0 0-13-16,0 0 13 0,0 0-13 0,0 0 12 0,0 0-12 15,0 0 12-15,0 0-12 0,0 0 11 0,0 0-11 16,0 0 11-16,0 0-11 0,0 0 10 0,0 0-10 16,0 0 10-16,0 0-10 0,0 0 8 0,0 0-8 15,6 7 8-15,-5 3-8 0,-1-10 7 0,0 0-7 16,2 9 8-16,2 7-8 0,-4-16 5 0,0 0-5 0,1 13 5 15,-1 5-5-15,0-18 3 0,0 0-3 0,0 14 3 16,2-2-3-16,-2-12 2 0,0 0-2 0,2 10 2 16,0 0-2-16,-2-10 3 0,0 0-3 0,0 14 4 15,-2 7-4-15,2-21 5 0,0 0-5 0,-4 24 6 16,1-1-6-16,3-23 6 0,0 0-6 0,-2 19 7 16,-1 2-7-16,3-21 7 0,0 0-7 0,-4 19 7 15,2-6-7-15,2-13 9 0,0 0-9 0,0 13 9 16,0 2-9-16,0-15 9 0,0 0-9 0,0 14 9 15,0-4-9-15,0-10 9 0,0 0-9 0,0 9 9 0,0 1-9 16,0-10 8-16,0 0-8 0,0 7 9 0,-1 4-9 16,1-11 7-16,0 0-7 0,-4 10 7 0,0-1-7 15,4-9 5-15,0 0-5 0,0 0 5 0,-1 8-5 16,1-8 2-16,0 0-2 0,0 0 2 0,1 11-2 16,-1-11 0-16,0 0 0 0,0 7 1 0,0-7-1 15,0 0 0-15,0 0 0 0,4 10 0 0,-4-10 0 16,0 0-1-16,0 0 1 0,4 12-1 0,-4-3 1 0,0-9-3 15,0 0 3-15,0 10-3 0,0 1 3 0,0-11-2 16,0 0 2-16,0 10-2 0,0 2 2 0,0-12-1 16,0 0 1-16,1 12-1 0,1-1 1 0,-2-11-1 15,0 0 1-15,4 7 0 0,-1 0 0 0,-3-7 0 0,0 0 0 16,0 0 0-16,4 10 0 0,-4-10 0 0,0 0 0 16,0 0 0-16,7 10 0 0,-7-10-1 0,0 0 1 15,0 0 0-15,7 5 0 0,-7-5-1 0,0 0 1 16,0 0-1-16,0 0 1 0,0 0-1 0,0 0 1 0,5 7 0 15,-5-7 0-15,0 0 0 0,0 0 0 0,2 13 0 16,-2-5 0-16,0-8 0 0,0 0 0 0,0 0 0 16,2 12 0-16,-2-12 0 0,0 0 0 0,1 5 0 15,1 2 0-15,-2-7-1 0,0 0 1 0,2 7 0 16,-2 2 0-16,0-9-2 0,0 0 2 0,0 5-2 16,0 2 2-16,0-7-3 0,0 0 3 0,0 0-3 15,0 9 3-15,0-9-3 0,0 0 3 0,0 0-3 16,0 0 3-16,0 0-1 0,0 0 1 0,-2-7-1 15,2 7 1-15,0 0 0 0,0 0 0 0,-7-2 0 16,7 2 0-16,0 0 0 0,0 0 0 0,0-9 1 16,0 9-1-16,0 0 1 0,0 0-1 0,0 0 2 0,-7-7-2 15,7 7 2-15,0 0-2 0,0 0 3 0,-4-8-3 16,4 8 2-16,0 0-2 0,0-9 3 0,2-3-3 16,-2 12 2-16,0 0-2 0,4-14 3 0,-1 2-3 15,-3 12 1-15,0 0-1 0,2-14 2 0,-2-1-2 16,0 15 1-16,0 0-1 0,0-21 1 0,2 5-1 15,-2 16 1-15,0 0-1 0,0-15 2 0,0 3-2 0,0 12 1 16,0 0-1-16,0-12 2 0,-4-2-2 16,4 14 1-16,0 0-1 0,-3-12 2 0,1 1-2 0,2 11 1 15,0 0-1-15,-2-8 2 0,2 8-2 0,0 0 0 16,0 0 0-16,-3-9 1 0,1-3-1 0,2 12 0 0,0 0 0 16,-2-16 0-16,4 8 0 0,-2 8 0 0,0 0 0 15,0-13 0-15,-2-7 0 0,2 20 0 0,0 0 0 16,-2-19 0-16,2 1 0 0,0 18-1 0,0 0 1 15,2-15 0-15,0-4 0 0,-2 19-1 0,0 0 1 16,0-21-1-16,-2 4 1 0,2 17-2 0,0 0 2 0,-2-16-2 16,4-8 2-16,-2 24-3 0,0 0 3 0,4-21-3 15,-1 9 3-15,-3 12-3 0,0 0 3 0,2-12-3 16,-2 0 3-16,0 12-4 0,0 0 4 0,0-14-3 16,2 2 3-16,-2 12-3 0,0 0 3 0,0-11-2 15,-2 4 2-15,2 7-2 0,0 0 2 0,-4-6-2 16,1-1 2-16,3 7-4 0,0 0 4 0,0 0-3 15,-7-7 3-15,7 7-7 0,0 0 7 0,0 0-6 16,0 0 6-16,0 0-12 0,0 0 12 0,-7-5-12 16,7 5 12-16,0 0-16 0,0 0 16 0,-7-7-16 15,7 7 16-15,0 0-20 0,0 0 20 0,2-7-19 0,-2 7 19 16,0 0-17-16,0 0 17 0,0 0-17 0,0 0 17 16,0 0-17-16,0 0 17 0,0 0-16 0,0 0 16 15,0 0-15-15,0 0 15 0,7-6-14 0,-7 6 14 16,0 0-11-16,0 0 11 0,0 7-11 0,0-7 11 15,0 0-10-15,0 0 10 0,3 7-10 0,-3-7 10 16,0 0-8-16,0 0 8 0,4 11-7 0,-4 3 7 0,0-14-5 16,0 0 5-16,-2 19-5 0,-2 3 5 0,4-22-3 15,0 0 3-15,-3 24-3 0,-1 2 3 0,4-26-2 16,0 0 2-16,-1 28-1 0,-1-4 1 0,2-24-1 0,0 0 1 16,-2 24 0-16,2-5 0 0,0-19-1 0,0 0 1 15,0 25 0-15,0 8 0 0,0-33-1 0,0 0 1 16,0 34 0-16,-2 1 0 0,2-35-1 0,0 0 1 15,-3 24-1-15,1 0 1 0,2-24-1 0,0 0 1 16,0 18-1-16,3-3 1 0,-3-15-1 0,0 0 1 0,4 16 0 16,0-4 0-16,-4-12-1 0,0 0 1 15,5 8 0-15,0 5 0 0,-5-13-1 0,0 0 1 0,4 7 0 16,-4 1 0-16,0-8 0 0,0 0 0 0,0 0 0 16,0 0 0-16,0 0-1 0,0 0 1 0,-11-3 0 15,2 3 0-15,0 0-518 0</inkml:trace>
  <inkml:trace contextRef="#ctx0" brushRef="#br0" timeOffset="-38270.1">32858 10747 122 0,'0'0'0'0,"0"0"13"0,0 0-13 0,-23 2 14 15,9 3-14-15,14-5 20 0,0 0-20 0,-9 3 20 0,9-3-20 16,0 0 23-16,0 0-23 0,-11 0 23 0,11 0-23 16,0 0 28-16,0 0-28 0,-10 4 29 0,10-4-29 15,0 0 22-15,0 0-22 0,-9 8 23 0,9-8-23 16,0 0 18-16,0 0-18 0,0 0 19 0,-7 5-19 16,7-5 13-16,0 0-13 0,0 0 14 0,0 0-14 15,0 0 7-15,0 0-7 0,0 0 7 0,-7 4-7 0,7-4 1 16,0 0-1-16,0 0 2 0,0 0-2 15,0 0 0-15,0 0 0 0,0 0 0 0,0 0 0 0,0 0-1 16,0 0 1-16,0 0-1 0,0 0 1 0,0 0-3 16,0 0 3-16,0 0-3 0,0 0 3 0,0 0-4 0,0 0 4 15,0 0-3-15,0 0 3 0,0 0-1 0,0 0 1 16,0 0-1-16,0 0 1 0,0 0 0 0,0 0 0 16,0 0 0-16,0 0 0 0,0 0 1 0,0 0-1 15,0 0 1-15,0 0-1 0,0 0 2 0,0 0-2 0,0 0 3 16,0 0-3-16,0 0 4 0,0 0-4 0,0 0 4 15,0 0-4-15,0 0-252 0</inkml:trace>
  <inkml:trace contextRef="#ctx0" brushRef="#br0" timeOffset="110529.92">31429 9413 180 0,'0'0'0'0,"0"0"0"0,0 0 0 0,0 0 1 0,0 0-1 15,0 0 2-15,0 0-2 0,0 0 4 0,0 0-4 16,12 17 5-16,-12-17-5 0,0 0 2 0,0 0-2 16,7 12 3-16,-5-5-3 0,-2-7 0 0,0 0 0 15,0 0 1-15,-2 15-1 0,2-15 1 0,0 0-1 16,-1 9 1-16,-1 3-1 0,2-12 1 0,0 0-1 0,-2 12 1 16,0-3-1-16,2-9 1 0,0 0-1 0,-1 9 1 15,-1 3-1-15,2-12 4 0,0 0-4 0,-2 15 5 16,0 1-5-16,2-16 7 0,0 0-7 0,-1 9 7 15,-1 1-7-15,2-10 9 0,0 0-9 0,-4 12 10 16,-1 5-10-16,5-17 13 0,0 0-13 0,-5 19 14 16,1-1-14-16,4-18 12 0,0 0-12 0,-3 15 13 15,-1 3-13-15,4-18 10 0,0 0-10 0,-3 17 10 16,-3-3-10-16,6-14 8 0,0 0-8 0,-5 8 8 16,5-8-8-16,0 0 5 0,0 0-5 0,-2 9 5 15,2-9-5-15,0 0 4 0,0 0-4 0,0 0 4 0,0 0-4 16,0 0 2-16,0 0-2 0,0 7 3 0,0-7-3 15,0 0 1-15,0 0-1 0,0 0 1 0,-7 9-1 16,7-9 2-16,0 0-2 0,0 0 2 0,-9 7-2 16,9-7 3-16,0 0-3 0,0 0 4 0,-7 6-4 15,7-6 6-15,0 0-6 0,0 0 6 0,-7 7-6 16,7-7 7-16,0 0-7 0,0 0 7 0,-3 7-7 16,3-7 10-16,0 0-10 0,0 0 10 0,-2 9-10 0,2-9 9 15,0 0-9-15,0 0 9 0,-7 7-9 0,7-7 8 16,0 0-8-16,-7 7 9 0,7-7-9 0,0 0 7 15,0 0-7-15,-11 10 7 0,11-10-7 0,0 0 5 0,0 0-5 16,-10 0 5-16,10 0-5 0,0 0 3 0,0 0-3 16,-11 0 3-16,2 4-3 0,9-4 0 0,0 0 0 15,-12 5 1-15,-2 2-1 0,14-7 0 0,0 0 0 16,-14 8 0-16,1-1 0 0,13-7-2 0,0 0 2 0,-10 6-1 16,-1-5 1-16,11-1-1 0,0 0 1 0,-10 4 0 15,-1 3 0-15,11-7 0 0,0 0 0 0,-11 5 0 16,1 2 0-16,10-7 2 0,0 0-2 0,-9 1 2 15,0 3-2-15,9-4 5 0,0 0-5 0,-9 3 5 16,-3 1-5-16,12-4 7 0,0 0-7 0,-12 3 7 16,-1 1-7-16,13-4 3 0,0 0-3 0,-12 5 3 15,0-2-3-15,12-3 1 0,0 0-1 0,-11 6 1 16,-1-1-1-16,12-5 0 0,0 0 0 0,-11 3 1 16,2 4-1-16,9-7 0 0,0 0 0 0,-9 5 0 15,1 2 0-15,8-7-1 0,0 0 1 0,-9 2 0 16,0 1 0-16,9-3-1 0,0 0 1 0,-9 4-1 0,0-1 1 15,9-3-2-15,0 0 2 0,-8 2-1 0,-3 0 1 16,11-2-2-16,0 0 2 0,-11 2-1 0,1-1 1 16,10-1-5-16,0 0 5 0,-13 6-5 0,-2-5 5 15,15-1-7-15,0 0 7 0,-20 4-6 0,-3-1 6 16,23-3-6-16,0 0 6 0,-23 5-6 0,4 6 6 16,19-11-5-16,0 0 5 0,-18 12-5 0,4-7 5 0,14-5-4 15,0 0 4-15,-16 4-4 0,2-1 4 0,14-3-7 16,0 0 7-16,-12 3-7 0,-1 1 7 0,13-4-12 15,0 0 12-15,-10 5-12 0,-1-1 12 0,11-4-11 0,0 0 11 16,-10 8-10-16,-3-4 10 0,13-4-6 0,0 0 6 16,-12 3-6-16,5 2 6 0,7-5-3 0,0 0 3 15,-7 2-3-15,-4 3 3 0,11-5-1 0,0 0 1 16,-12 7-1-16,0-3 1 0,12-4 0 0,0 0 0 16,-11 1 0-16,-1 1 0 0,12-2 1 0,0 0-1 0,-14 4 1 15,-2-4-1-15,16 0 3 0,0 0-3 16,-21 0 4-16,-2 3-4 0,23-3 7 0,0 0-7 0,-29 9 8 15,-1-6-8-15,30-3 1 0,0 0-1 0,-28 5 1 16,0 4-1-16,28-9 0 0,0 0 0 0,-23 7 0 16,7-4 0-16,16-3 0 0,0 0 0 0,-14 2 0 15,0 2 0-15,14-4-2 0,0 0 2 0,-14 3-1 16,-2 0 1-16,16-3 0 0,0 0 0 0,-18 6 0 16,2 2 0-16,16-8 0 0,0 0 0 0,-15 11 1 15,-3-3-1-15,18-8 2 0,0 0-2 0,-19 6 3 16,1 0-3-16,18-6 5 0,0 0-5 0,-18 4 6 0,-1 1-6 15,19-5 7-15,0 0-7 0,-25 5 7 0,-1 0-7 16,26-5 5-16,0 0-5 0,-29 6 5 0,-4-1-5 16,33-5 3-16,0 0-3 0,-35 7 3 0,1-4-3 15,34-3 1-15,0 0-1 0,-30 5 1 0,5-1-1 16,25-4 1-16,0 0-1 0,-22 0 1 0,0 0-1 16,22 0 1-16,0 0-1 0,-21 0 1 0,4-4-1 0,17 4 0 15,0 0 0-15,-16-1 1 0,-2 1-1 0,18 0 0 16,0 0 0-16,-18 0 0 0,-1 0 0 0,19 0 0 15,0 0 0-15,-21 0 0 0,1 0 0 0,20 0 0 16,0 0 0-16,-15 0 1 0,-5 0-1 0,20 0 1 0,0 0-1 16,-25 0 1-16,-3-2-1 0,28 2 2 15,0 0-2-15,-30-3 2 0,4-4-2 0,26 7 1 0,0 0-1 16,-23-11 2-16,3-3-2 0,20 14 4 0,0 0-4 16,-21-17 5-16,-5 0-5 0,26 17 7 0,0 0-7 15,-23-21 7-15,5-8-7 0,18 29 9 0,0 0-9 0,-12-32 10 16,0-4-10-16,12 36 11 0,0 0-11 0,-13-40 11 15,3 4-11-15,10 36 11 0,0 0-11 0,-9-33 11 16,0 0-11-16,9 33 10 0,0 0-10 0,-9-31 11 16,-1 0-11-16,10 31 8 0,0 0-8 0,-11-35 9 15,0-3-9-15,11 38 7 0,0 0-7 0,-8-43 7 16,-1-6-7-16,9 49 4 0,0 0-4 0,-5-51 4 16,3-1-4-16,2 52 0 0,0 0 0 0,2-52 1 15,1 10-1-15,-3 42 0 0,0 0 0 0,4-36 0 16,-1 15 0-16,-3 21-2 0,0 0 2 0,4-19-1 0,-1 0 1 15,-3 19-2-15,0 0 2 0,4-14-1 16,-3 4 1-16,-1 10-1 0,0 0 1 0,0 0 0 0,2-5 0 16,-2 5 0-16,0 0 0 0,0 0 0 0,7-7 0 15,-7 7 0-15,0 0 0 0,0 0 0 0,9-11 0 16,-9 11 1-16,0 0-1 0,9-3 2 0,3-4-2 16,-12 7 2-16,0 0-2 0,30-9 3 0,16-3-3 15,-46 12 2-15,0 0-2 0,53-12 3 0,-7 3-3 0,-46 9 4 16,0 0-4-16,46-7 5 0,3 4-5 0,-49 3 4 15,0 0-4-15,51-5 4 0,0-7-4 0,-51 12 3 16,0 0-3-16,59-16 4 0,6-5-4 0,-65 21 1 0,0 0-1 16,65-24 2-16,-3-7-2 0,-62 31 2 15,0 0-2-15,58-33 2 0,-8 4-2 0,-50 29 0 0,0 0 0 16,49-25 1-16,6-2-1 0,-55 27-1 0,0 0 1 16,52-24-1-16,-2 4 1 0,-50 20-5 0,0 0 5 15,44-13-5-15,-7 4 5 0,-37 9-5 0,0 0 5 16,37-3-4-16,7-1 4 0,-44 4-5 0,0 0 5 0,34 0-4 15,-15 0 4-15,-19 0-2 0,0 0 2 0,19 0-2 16,8 0 2-16,-27 0-1 0,0 0 1 0,23 4-1 16,-9-4 1-16,-14 0-1 0,0 0 1 0,14 0 0 15,4 0 0-15,-18 0 0 0,0 0 0 0,17 0 0 16,1-4 0-16,-18 4 0 0,0 0 0 0,19-5 0 16,3 1 0-16,-22 4 0 0,0 0 0 0,26-7 0 15,8-1 0-15,-34 8 2 0,0 0-2 0,31-9 2 16,-15 2-2-16,-16 7 5 0,0 0-5 0,11-1 5 15,-1 1-5-15,-10 0 6 0,0 0-6 0,11-2 7 0,0 0-7 16,-11 2 6-16,0 0-6 0,10 0 6 0,-1-3-6 16,-9 3 2-16,0 0-2 0,7 0 3 0,0 0-3 15,-7 0 1-15,0 0-1 0,9 0 1 0,-2 0-1 16,-7 0 0-16,0 0 0 0,0 0 1 0,10 0-1 16,-10 0 3-16,0 0-3 0,8 0 3 0,-8 0-3 15,0 0 9-15,0 0-9 0,10 0 9 0,-3 0-9 0,-7 0 16 16,0 0-16-16,9 0 16 0,2 0-16 15,-11 0 22-15,0 0-22 0,10 3 23 0,3 6-23 0,-13-9 22 16,0 0-22-16,14 8 22 0,0 8-22 0,-14-16 16 16,0 0-16-16,14 19 16 0,0 7-16 0,-14-26 13 0,0 0-13 15,11 28 14-15,-1-4-14 0,-10-24 10 0,0 0-10 16,9 28 10-16,-4 8-10 0,-5-36 9 0,0 0-9 16,9 36 10-16,3-6-10 0,-12-30 8 0,0 0-8 15,15 27 9-15,-1 4-9 0,-14-31 10 0,0 0-10 0,12 33 10 16,-1-7-10-16,-11-26 11 0,0 0-11 0,8 28 11 15,-2 0-11-15,-6-28 5 0,0 0-5 0,5 29 6 16,0 6-6-16,-5-35 2 0,0 0-2 0,4 33 3 16,-2 0-3-16,-2-33 0 0,0 0 0 0,5 39 1 15,5 5-1-15,1 1-672 0</inkml:trace>
  <inkml:trace contextRef="#ctx0" brushRef="#br0" timeOffset="185520.76">28444 5619 247 0,'0'0'0'0,"0"0"0"15,0 0 0-15,0 0 14 0,0 0-14 0,0 0 14 16,0 0-14-16,0 0 46 0,0 0-46 0,11-19 46 16,-11 19-46-16,0 0 63 0,0 0-63 0,0 0 63 15,4-9-63-15,-4 9 70 0,0 0-70 0,3-6 71 16,1-3-71-16,-4 9 48 0,0 0-48 0,3-9 49 16,1-3-49-16,-4 12 41 0,0 0-41 0,3-9 41 15,1-1-41-15,-4 10 46 0,0 0-46 0,3-5 47 16,-3 5-47-16,0 0 43 0,0 0-43 0,7-9 43 15,-7 9-43-15,0 0 42 0,0 0-42 0,4-7 42 0,-4 7-42 16,0 0 38-16,0 0-38 0,7-1 38 0,-7 1-38 16,0 0 30-16,0 0-30 0,14 0 30 0,2 5-30 15,-16-5 20-15,0 0-20 0,18 12 20 0,-1 5-20 16,-17-17 18-16,0 0-18 0,16 16 18 0,-4-1-18 16,-12-15 16-16,0 0-16 0,11 16 17 0,-2-7-17 15,-9-9 12-15,0 0-12 0,10 12 13 0,5-4-13 16,-15-8 13-16,0 0-13 0,15 12 13 0,3 4-13 0,-18-16 15 15,0 0-15-15,18 12 15 0,-2-5-15 0,-16-7 13 16,0 0-13-16,12 9 14 0,-2 3-14 0,-10-12 14 16,0 0-14-16,11 8 15 0,1 5-15 0,-12-13 19 15,0 0-19-15,15 8 19 0,-3 4-19 0,-12-12 20 0,0 0-20 16,10 16 21-16,-3 1-21 0,-7-17 22 0,0 0-22 16,6 23 23-16,-4-3-23 0,-2-20 18 0,0 0-18 15,0 25 19-15,-4 2-19 0,4-27 17 0,0 0-17 16,-7 26 18-16,-4 6-18 0,11-32 17 0,0 0-17 15,-12 27 17-15,-2-1-17 0,14-26 14 0,0 0-14 0,-12 23 15 16,1-3-15-16,11-20 14 0,0 0-14 0,-11 13 15 16,1-5-15-16,10-8 16 0,0 0-16 0,-9 4 17 15,-2-4-17-15,11 0 17 0,0 0-17 0,-8-4 17 16,-1-4-17-16,9 8 14 0,0 0-14 0,-7-16 15 16,1-13-15-16,6 29 13 0,0 0-13 0,-1-37 14 15,2-3-14-15,-1 40 10 0,0 0-10 0,6-41 10 16,1-2-10-16,-7 43 7 0,0 0-7 0,9-49 8 15,1 4-8-15,-10 45 7 0,0 0-7 0,13-55 8 16,2-6-8-16,-15 61 7 0,0 0-7 0,20-57 7 16,3 14-7-16,-23 43 4 0,0 0-4 0,21-35 4 0,-3 4-4 15,-18 31 2-15,0 0-2 0,17-29 2 0,1 10-2 16,-18 19 0-16,0 0 0 0,14-18 1 0,-3 8-1 16,-11 10 0-16,0 0 0 0,7-9 1 0,-2 1-1 15,-5 8 0-15,0 0 0 0,3-11 1 0,-3 11-1 16,0 0 0-16,0 0 0 0,0 0 1 0,0 0-1 15,0 0 0-15,0 0 0 0,-12 14 1 0,3 7-1 16,9-21 0-16,0 0 0 0,-3 21 0 0,8 6 0 0,-5-27-1 16,0 0 1-16,12 21-1 0,6-5 1 0,0-1-1401 15</inkml:trace>
  <inkml:trace contextRef="#ctx0" brushRef="#br0" timeOffset="188253.44">28903 5797 516 0,'0'0'0'0,"7"4"0"0,9 1 0 16,-16-5 5-16,0 0-5 0,14 7 6 0,-5-4-6 15,-9-3 10-15,0 0-10 0,16-3 11 0,14-13-11 16,-30 16 12-16,0 0-12 0,35-20 12 0,-5-3-12 15,-30 23 31-15,0 0-31 0,27-26 32 0,-3-14-32 16,-24 40 42-16,0 0-42 0,21-36 43 0,-6 8-43 16,-15 28 41-16,0 0-41 0,8-27 41 0,-4-10-41 0,-4 37 49 15,0 0-49-15,2-34 49 0,-1 9-49 0,-1 25 41 0,0 0-41 16,2-19 42-16,-5-5-42 0,3 24 37 16,0 0-37-16,-7-24 38 0,-2 3-38 0,9 21 32 0,0 0-32 15,-14-12 33-15,-6 3-33 0,20 9 24 0,0 0-24 16,-21-3 24-16,3 3-24 0,18 0 18 0,0 0-18 15,-14 0 19-15,2 9-19 0,12-9 15 0,0 0-15 16,-14 7 15-16,0 5-15 0,14-12 23 0,0 0-23 16,-14 17 23-16,0 0-23 0,14-17 19 0,0 0-19 0,-13 23 20 15,3-2-20-15,10-21 18 0,0 0-18 0,-9 24 19 16,2 9-19-16,7-33 10 0,0 0-10 0,0 33 11 16,5-2-11-16,-5-31 7 0,0 0-7 0,9 29 8 15,0-1-8-15,-9-28 4 0,0 0-4 0,10 24 5 16,3-5-5-16,-13-19 4 0,0 0-4 0,14 21 5 15,0 3-5-15,-14-24 5 0,0 0-5 0,12 24 5 16,-3-12-5-16,-9-12 5 0,0 0-5 0,11 9 5 16,1 0-5-16,-12-9 7 0,0 0-7 0,18 10 7 15,1-1-7-15,-19-9 9 0,0 0-9 0,19 8 9 0,-3-1-9 16,-16-7 11-16,0 0-11 0,16 2 11 0,0 0-11 16,-16-2 9-16,0 0-9 0,23-4 9 0,9-8-9 15,-32 12 10-15,0 0-10 0,30-21 11 0,-4 2-11 16,-26 19 13-16,0 0-13 0,21-33 14 0,-5-10-14 15,-16 43 18-15,0 0-18 0,14-45 18 0,-1 4-18 16,-13 41 16-16,0 0-16 0,8-38 17 0,-1-4-17 16,-7 42 16-16,0 0-16 0,6-36 17 0,-1 15-17 15,-5 21 13-15,0 0-13 0,5-16 13 0,2-3-13 0,-7 19 11 16,0 0-11-16,7-17 11 0,1 1-11 0,-8 16 8 0,0 0-8 16,5-12 9-16,-5 12-9 0,0 0 4 0,0 0-4 15,7-8 5-15,-7 8-5 0,0 0 3 0,0 0-3 16,10-7 4-16,-10 7-4 0,0 0 3 0,0 0-3 15,11-5 4-15,-11 5-4 0,0 0 4 0,0 0-4 16,12 5 4-16,-5-2-4 0,-7-3 4 0,0 0-4 16,9 7 5-16,2 5-5 0,-11-12 4 0,0 0-4 0,9 12 4 15,-4-3-4-15,-5-9 2 0,0 0-2 0,0 0 3 16,9 7-3-16,-9-7 4 0,0 0-4 0,0 0 4 16,0 0-4-16,0 0 4 0,0 0-4 0,-7-3 5 15,-4 3-5-15,11 0 7 0,0 0-7 0,-14 0 8 16,-4 0-8-16,18 0 8 0,0 0-8 0,-17 0 9 15,1 0-9-15,16 0 10 0,0 0-10 0,-16 3 11 16,-2 6-11-16,18-9 5 0,0 0-5 0,-19 12 5 16,0 5-5-16,19-17 3 0,0 0-3 0,-18 21 3 15,0 10-3-15,18-31 1 0,0 0-1 0,-16 36 2 16,4 8-2-16,12-44 0 0,0 0 0 0,-11 48 1 0,4-1-1 16,7-47 0-16,0 0 0 0,-1 38 0 0,6-5 0 15,-5-33 0-15,0 0 0 0,11 26 0 0,1-12 0 16,-12-14-1-16,0 0 1 0,14 8 0 0,2-8 0 15,-16 0-1-15,0 0 1 0,25-7-1 0,13-10 1 16,-38 17-1-16,0 0 1 0,41-31-1 0,-6-9 1 16,-35 40-2-16,0 0 2 0,28-42-2 0,-8-6 2 0,-20 48-1 15,0 0 1-15,16-48 0 0,-6 4 0 0,-10 44 0 16,0 0 0-16,6-33 0 0,-3 9 0 0,-3 24 0 0,0 0 0 16,-2-17 0-16,-3-2 0 0,5 19 0 0,0 0 0 15,-5-9 1-15,5 9-1 0,0 0 1 0,0 0-1 16,0 0 1-16,-9 5-1 0,9-5 1 0,0 0-1 15,-4 14 2-15,3 4-2 0,1-18 2 0,0 0-2 16,0 24 2-16,0 5-2 0,0-29 2 0,0 0-2 0,3 31 2 16,2-10-2-16,-5-21 2 0,0 0-2 0,8 19 2 15,2-5-2-15,-10-14 2 0,0 0-2 0,14 16 2 16,2-1-2-16,-16-15 2 0,0 0-2 0,19 16 2 16,1-8-2-16,-20-8 1 0,0 0-1 0,19 9 2 15,1 0-2-15,-20-9 1 0,0 0-1 0,17 10 1 16,1-1-1-16,-18-9 0 0,0 0 0 0,14 8 1 15,-5-1-1-15,-9-7 0 0,0 0 0 0,9 0 0 16,0 0 0-16,-9 0 1 0,0 0-1 0,12-15 1 16,9-22-1-16,-21 37 1 0,0 0-1 0,18-45 1 15,-6-12-1-15,-12 57 1 0,0 0-1 0,9-52 2 16,-4 13-2-16,-5 39 2 0,0 0-2 0,7-40 2 0,2 7-2 16,-9 33 1-16,0 0-1 0,11-28 2 0,-3 7-2 15,-8 21 1-15,0 0-1 0,7-19 2 0,1 2-2 16,-8 17 1-16,0 0-1 0,7-19 1 0,-2 10-1 15,-5 9 1-15,0 0-1 0,0 0 1 0,3-5-1 16,-3 5 0-16,0 0 0 0,0 0 1 0,13 0-1 16,-13 0 0-16,0 0 0 0,9 0 0 0,1 2 0 0,-10-2 0 15,0 0 0-15,11 7 0 0,-1 5 0 0,-10-12 0 16,0 0 0-16,7 12 0 0,-7 0 0 0,0-12 0 16,0 0 0-16,-3 7 0 0,-4-2 0 0,7-5 0 0,0 0 0 15,-9 4 0-15,-3-3 0 0,12-1 0 0,0 0 0 16,-13 4 1-16,1-1-1 0,12-3 2 0,0 0-2 15,-11 6 3-15,1 4-3 0,10-10 3 0,0 0-3 16,-13 12 4-16,-4 0-4 0,17-12 5 0,0 0-5 16,-18 21 5-16,4 10-5 0,14-31 3 0,0 0-3 15,-12 36 4-15,-1 13-4 0,13-49 2 0,0 0-2 0,-10 54 2 16,6-3-2-16,4-51 1 0,0 0-1 0,6 49 1 16,6-20-1-16,-12-29 0 0,0 0 0 0,12 19 0 15,1-10 0-15,-13-9 0 0,0 0 0 0,12 0 0 16,0 0 0-16,-12 0 0 0,0 0 0 0,21-19 0 15,16-19 0-15,-37 38-1 0,0 0 1 0,38-55 0 16,-9-6 0-16,-29 61-1 0,0 0 1 0,23-54 0 16,-3 15 0-16,-20 39-1 0,0 0 1 0,14-33 0 15,-3 1 0-15,-11 32 0 0,0 0 0 0,7-27 0 16,-6 4 0-16,-1 23 0 0,0 0 0 0,-5-22 0 0,-6-4 0 16,11 26 0-16,0 0 0 0,-10-31 1 0,-1-13-1 15,11 44 1-15,0 0-1 0,-9-41 1 0,1-4-1 16,8 45 2-16,0 0-2 0,-7-36 2 0,0 4-2 15,7 32 3-15,0 0-3 0,-8-20 4 0,3 8-4 16,5 12 3-16,0 0-3 0,-2-7 4 0,2 7-4 16,0 0 2-16,0 0-2 0,0 0 2 0,-5 15-2 15,5-15 1-15,0 0-1 0,-3 23 2 0,-1 10-2 0,4-33 0 16,0 0 0-16,0 36 1 0,4 2-1 0,-4-38 0 16,0 0 0-16,1 38 0 0,-1-5 0 0,0-33-1 0,0 0 1 15,2 38 0-15,2 9 0 0,-4-47-1 0,0 0 1 16,1 45-1-16,-1 3 1 0,0-48-1 0,0 0 1 15,2 43-1-15,3 11 1 0,-5-54-1 0,0 0 1 16,9 52-1-16,2-4 1 0,-11-48-1 0,0 0 1 16,12 40 0-16,2-10 0 0,-14-30-1 0,0 0 1 15,14 15-1-15,-1-6 1 0,-13-9-1 0,0 0 1 0,10 5 0 16,-10-5 0-16,0 0-1 0,0 0 1 0,20-5 0 16,12-12 0-16,-32 17 0 0,0 0 0 0,33-25 0 15,-5-2 0-15,-28 27 0 0,0 0 0 0,23-35 0 16,-3-10 0-16,-20 45 0 0,0 0 0 0,14-41 0 15,-5 9 0-15,-9 32 0 0,0 0 0 0,7-26 0 16,0 0 0-16,-7 26 0 0,0 0 0 0,3-29 1 16,-6 5-1-16,3 24 1 0,0 0-1 0,-2-17 1 15,2 6-1-15,0 11 2 0,0 0-2 0,0 0 2 16,0 0-2-16,0 0 2 0,0 0-2 0,0 9 2 16,0 6-2-16,0-15 2 0,0 0-2 0,2 25 2 0,3 6-2 15,-5-31 2-15,0 0-2 0,11 29 3 0,3-1-3 16,-14-28 1-16,0 0-1 0,16 19 1 0,-2-9-1 15,-14-10 0-15,0 0 0 0,8 7 0 0,-8-7 0 16,0 0 0-16,0 0 0 0,13 0 0 0,4-8 0 16,-17 8-1-16,0 0 1 0,20-16 0 0,-3-1 0 15,-17 17-1-15,0 0 1 0,15-19 0 0,-3 0 0 16,-12 19-1-16,0 0 1 0,11-21 0 0,-6 4 0 0,-5 17 0 16,0 0 0-16,3-16 0 0,-3 7 0 0,0 9 0 15,0 0 0-15,-1-12 0 0,-3-3 0 0,4 15 0 16,0 0 0-16,-5-12 0 0,-2 3 0 0,7 9 0 0,0 0 0 15,0 0 0-15,-9-4 0 0,9 4 0 0,0 0 0 16,0 0 1-16,-7 13-1 0,7-13 1 0,0 0-1 16,-4 15 1-16,6 6-1 0,-2-21 0 0,0 0 0 15,4 24 1-15,-3 7-1 0,-1-31 0 0,0 0 0 0,4 37 1 16,3 8-1-16,-7-45 0 0,0 0 0 0,12 45 0 16,2 3 0-16,-14-48-1 0,0 0 1 0,15 45-1 15,-3-2 1-15,-12-43-3 0,0 0 3 0,9 38-2 16,-2-3 2-16,-7-35-3 0,0 0 3 0,3 33-3 15,-5 3 3-15,2-36-3 0,0 0 3 0,-5 37-3 16,-4 8 3-16,9-45-3 0,0 0 3 0,-10 39-2 16,-3-2 2-16,13-37-2 0,0 0 2 0,-15 29-1 15,-3 2 1-15,18-31 0 0,0 0 0 0,-21 24 0 16,0-3 0-16,21-21 0 0,0 0 0 0,-22 16 0 16,1 5 0-16,21-21 1 0,0 0-1 0,-23 19 2 0,2-6-2 15,21-13 3-15,0 0-3 0,-21 16 3 0,3-4-3 16,18-12 4-16,0 0-4 0,-16 9 4 0,-1-6-4 15,17-3 5-15,0 0-5 0,-18 0 5 0,2 0-5 16,16 0 5-16,0 0-5 0,-17-8 6 0,-4-5-6 16,21 13 6-16,0 0-6 0,-22-24 6 0,5-12-6 15,17 36 7-15,0 0-7 0,-13-45 8 0,10-7-8 0,3 52 7 16,0 0-7-16,2-55 7 0,3 1-7 0,-5 54 7 16,0 0-7-16,12-54 7 0,6 15-7 0,-18 39 6 15,0 0-6-15,26-37 6 0,11 9-6 0,-37 28 5 16,0 0-5-16,41-27 5 0,1-1-5 0,-42 28 0 0,0 0 0 15,48-26 0-15,10-2 0 0,-58 28-1 0,0 0 1 16,74-27-1-16,13-1 1 0,-3 2-1491 0</inkml:trace>
  <inkml:trace contextRef="#ctx0" brushRef="#br0" timeOffset="189536.19">29556 5453 326 0,'0'0'0'0,"0"0"0"0,-9-16 0 0,9 16 19 15,0 0-19-15,-5-12 19 0,-1 0-19 0,6 12 42 16,0 0-42-16,-5-12 42 0,0 2-42 0,5 10 46 15,0 0-46-15,-4-9 46 0,1 4-46 0,3 5 38 16,0 0-38-16,-6-9 38 0,-4 2-38 0,10 7 34 0,0 0-34 16,-9-8 35-16,2 4-35 0,7 4 30 15,0 0-30-15,0 0 30 0,-11 0-30 0,11 0 25 0,0 0-25 16,-8 5 25-16,-5 6-25 0,13-11 29 0,0 0-29 16,-14 12 29-16,0 0-29 0,14-12 22 0,0 0-22 0,-12 14 23 15,-1 5-23-15,13-19 12 0,0 0-12 0,-10 21 13 16,1 6-13-16,9-27 12 0,0 0-12 0,-7 28 13 15,0 10-13-15,7-38 10 0,0 0-10 0,-6 43 11 16,1-3-11-16,5-40 8 0,0 0-8 0,-3 40 8 16,1-4-8-16,2-36 5 0,0 0-5 0,0 33 6 15,3-5-6-15,-3-28 5 0,0 0-5 0,2 24 6 16,-2-3-6-16,0-21 3 0,0 0-3 0,4 14 4 16,3-4-4-16,-7-10 2 0,0 0-2 0,7 5 2 15,0-1-2-15,-7-4 1 0,0 0-1 0,9-4 1 0,1-1-1 16,-10 5 0-16,0 0 0 0,20-22 1 0,8-13-1 15,-28 35 1-15,0 0-1 0,30-36 1 0,-9 4-1 16,-21 32 2-16,0 0-2 0,18-32 2 0,-6-8-2 16,-12 40 5-16,0 0-5 0,11-37 6 0,-6 6-6 15,-5 31 11-15,0 0-11 0,5-26 11 0,0-1-11 16,-5 27 15-16,0 0-15 0,4-32 16 0,-2 0-16 16,-2 32 18-16,0 0-18 0,2-33 19 0,-2 0-19 15,0 33 18-15,0 0-18 0,-2-24 19 0,0 8-19 0,2 16 20 16,0 0-20-16,0-12 21 0,0 12-21 0,0 0 21 15,0 0-21-15,-5-7 22 0,5 7-22 0,0 0 20 16,0 0-20-16,0 0 20 0,0 0-20 0,0 0 15 0,0 0-15 16,3 10 15-16,-3-1-15 0,0-9 9 0,0 0-9 15,2 12 10-15,2-3-10 0,-4-9 6 0,0 0-6 16,5 15 6-16,2 10-6 0,-7-25 3 0,0 0-3 16,7 36 4-16,-2 12-4 0,-5-48 2 0,0 0-2 0,6 54 3 15,1 8-3-15,-7-62 3 0,0 0-3 0,8 57 4 16,5-8-4-16,-13-49 5 0,0 0-5 0,12 36 6 15,0-15-6-15,-12-21 6 0,0 0-6 0,13 16 6 16,1-8-6-16,-14-8 7 0,0 0-7 0,12 4 7 16,-3-3-7-16,-9-1 2 0,0 0-2 0,14-5 2 15,11-14-2-15,0 2-998 0</inkml:trace>
  <inkml:trace contextRef="#ctx0" brushRef="#br0" timeOffset="190468.62">29845 5342 259 0,'0'0'0'0,"0"0"0"0,-7-1 0 15,7 1 28-15,0 0-28 0,-7-4 28 0,0-1-28 16,7 5 40-16,0 0-40 0,-7 2 40 0,-2 5-40 16,9-7 34-16,0 0-34 0,-9 13 35 0,6 12-35 15,3-25 28-15,0 0-28 0,-2 31 29 0,-3 9-29 0,5-40 18 16,0 0-18-16,-7 45 18 0,-1 6-18 0,8-51 20 15,0 0-20-15,-1 52 21 0,2-7-21 0,-1-45 21 16,0 0-21-16,6 33 22 0,1-5-22 0,-7-28 22 16,0 0-22-16,7 15 23 0,0-4-23 0,-7-11 20 0,0 0-20 15,0 0 21-15,9 10-21 0,-9-10 21 0,0 0-21 16,0 0 22-16,17-15-22 0,-17 15 22 0,0 0-22 16,18-21 23-16,3-10-23 0,-21 31 22 0,0 0-22 15,21-38 23-15,-3-6-23 0,-18 44 19 0,0 0-19 16,12-48 19-16,-5 3-19 0,-7 45 22 0,0 0-22 0,7-40 22 15,0-5-22-15,-7 45 25 0,0 0-25 0,6-48 26 16,-6-8-26-16,0 56 25 0,0 0-25 0,-4-60 25 16,-3-6-25-16,7 66 22 0,0 0-22 0,-5-67 23 15,5 16-23-15,0 51 14 0,0 0-14 0,2-34 15 16,-2 13-15-16,0 21 10 0,0 0-10 0,0-12 11 16,0 5-11-16,0 7 9 0,0 0-9 0,0 0 10 15,3 14-10-15,-3-14 8 0,0 0-8 0,2 22 9 16,0 16-9-16,-2-38 9 0,0 0-9 0,3 45 10 15,1 0-10-15,-4-45 9 0,0 0-9 0,3 49 10 0,3-1-10 16,-6-48 11-16,0 0-11 0,7 45 11 0,-2 4-11 16,-5-49 7-16,0 0-7 0,3 48 8 0,1 1-8 15,-4-49 7-15,0 0-7 0,4 52 8 0,-1-1-8 16,-3-51 7-16,0 0-7 0,9 45 7 0,7-8-7 16,-16-37 5-16,0 0-5 0,14 19 5 0,-4-11-5 15,-10-8 2-15,0 0-2 0,11 4 2 0,7-2-2 16,-1 1-909-16</inkml:trace>
  <inkml:trace contextRef="#ctx0" brushRef="#br0" timeOffset="191684.87">30148 5337 427 0,'0'0'0'0,"0"0"0"15,0 0 0-15,0 0 19 0,0 0-19 0,0 0 19 16,0 0-19-16,0 0 20 0,0 0-20 0,-12-9 20 0,12 9-20 16,0 0 34-16,0 0-34 0,-3 9 34 0,3-9-34 15,0 0 38-15,0 0-38 0,-11 4 39 0,11-4-39 16,0 0 38-16,0 0-38 0,-7 13 39 0,3 3-39 16,4-16 43-16,0 0-43 0,-1 24 44 0,2 9-44 15,-1-33 42-15,0 0-42 0,6 36 43 0,2 2-43 16,-8-38 32-16,0 0-32 0,15 39 33 0,4-5-33 15,-19-34 24-15,0 0-24 0,21 30 24 0,-3-6-24 0,-18-24 12 16,0 0-12-16,12 15 13 0,-1-6-13 0,-11-9 12 16,0 0-12-16,7 0 12 0,-7 0-12 0,0 0 10 15,0 0-10-15,12 0 11 0,-5-9-11 0,-7 9 11 0,0 0-11 16,11-24 11-16,3-16-11 0,-14 40 11 0,0 0-11 16,14-45 11-16,-3 9-11 0,-11 36 10 0,0 0-10 15,12-28 10-15,0 8-10 0,-12 20 13 0,0 0-13 16,11-21 13-16,-4 5-13 0,-7 16 9 0,0 0-9 0,7-19 9 15,-2 2-9-15,-5 17 7 0,0 0-7 0,4-16 7 16,-4 8-7-16,0 8 8 0,0 0-8 0,0-11 9 16,0 3-9-16,0 8 9 0,0 0-9 0,0-9 10 15,0 0-10-15,0 9 11 0,0 0-11 0,0-8 11 16,0 1-11-16,0 7 12 0,0 0-12 0,0 0 13 16,0 0-13-16,0 0 13 0,0 0-13 0,0 0 14 15,0 7-14-15,0-7 14 0,0 0-14 0,0 0 15 16,3 8-15-16,-3-8 15 0,0 0-15 0,2 5 15 15,2 6-15-15,-4-11 13 0,0 0-13 0,3 17 14 16,2 4-14-16,-5-21 12 0,0 0-12 0,7 28 13 16,1-1-13-16,-8-27 9 0,0 0-9 0,7 37 10 0,-2-1-10 15,-5-36 7-15,0 0-7 0,3 45 8 0,-3 3-8 16,0-48 6-16,0 0-6 0,2 49 6 0,5-8-6 16,-7-41 5-16,0 0-5 0,6 40 6 0,-5-5-6 15,-1-35 4-15,0 0-4 0,0 33 4 0,-1-6-4 16,1-27 3-16,0 0-3 0,-4 23 3 0,0-4-3 15,4-19 3-15,0 0-3 0,-3 12 4 0,-2 0-4 0,5-12 5 16,0 0-5-16,-7 12 5 0,0 4-5 0,7-16 8 16,0 0-8-16,-6 17 8 0,-1 4-8 0,7-21 10 15,0 0-10-15,-7 24 11 0,0 4-11 0,7-28 11 0,0 0-11 16,-5 24 11-16,-1 0-11 0,6-24 10 0,0 0-10 16,-5 21 11-16,0 3-11 0,5-24 8 0,0 0-8 15,-7 25 9-15,0-6-9 0,7-19 8 0,0 0-8 16,-9 15 8-16,-3-3-8 0,12-12 6 0,0 0-6 15,-13 9 7-15,-1 0-7 0,14-9 7 0,0 0-7 16,-14 3 8-16,-4-3-8 0,18 0 8 0,0 0-8 0,-21 0 8 16,-3 0-8-16,24 0 8 0,0 0-8 0,-29-3 8 15,-6-3-8-15,35 6 7 0,0 0-7 0,-33-12 7 16,3-3-7-16,30 15 4 0,0 0-4 0,-29-21 5 16,5-3-5-16,24 24 3 0,0 0-3 0,-20-31 4 15,10 1-4-15,10 30 3 0,0 0-3 0,-4-36 3 16,6-4-3-16,-2 40 3 0,0 0-3 0,5-36 3 15,4 6-3-15,-9 30 4 0,0 0-4 0,14-26 4 16,6 2-4-16,-20 24 3 0,0 0-3 0,31-24 4 16,13-2-4-16,-44 26 2 0,0 0-2 0,50-23 3 0,1 6-3 15,-51 17 1-15,0 0-1 0,56-21 1 0,6-6-1 16,-62 27 0-16,0 0 0 0,65-33 0 0,2-7 0 16,-67 40 0-16,0 0 0 0,64-40 0 0,-13 2 0 15,-51 38 0-15,0 0 0 0,42-38 0 0,-8 2 0 16,-34 36 0-16,0 0 0 0,26-35 0 0,-6 7 0 15,-20 28 0-15,0 0 0 0,16-27 1 0,-4-5-1 0,-12 32 1 16,0 0-1-16,9-25 1 0,-2 5-1 16,-7 20 2-16,0 0-2 0,3-12 2 0,-3 12-2 0,0 0 2 15,0 0-2-15,0 0 2 0,-7 11-2 0,7-11 2 16,0 0-2-16,-7 29 2 0,0 11-2 0,0 1-1264 0</inkml:trace>
  <inkml:trace contextRef="#ctx0" brushRef="#br0" timeOffset="-172048.53">16693 1885 158 0,'0'0'0'15,"0"0"0"-15,0 0 0 0,0 0 5 0,0 0-5 16,0 0 6-16,0 0-6 0,0 0 20 0,0 0-20 0,0 0 20 15,0 0-20-15,0 0 34 0,0 0-34 0,0 0 35 16,0 0-35-16,0 0 39 0,0 0-39 0,0 0 40 16,0 0-40-16,0 0 32 0,0 0-32 0,0 0 32 15,0 0-32-15,0 0 28 0,0 0-28 0,0 0 29 16,0 0-29-16,0 0 26 0,0 0-26 0,0 0 27 16,0 0-27-16,0 0 28 0,0 0-28 0,0 0 28 0,11-18-28 15,-11 18 24-15,0 0-24 0,0 0 24 0,0 0-24 16,0 0 21-16,0 0-21 0,0 0 22 0,0-7-22 15,0 7 24-15,0 0-24 0,0 0 25 0,0 0-25 16,0 0 19-16,0 0-19 0,0 0 20 0,0 0-20 16,0 0 16-16,0 0-16 0,0 0 17 0,0 0-17 15,0 0 12-15,0 0-12 0,0 0 12 0,0 0-12 0,0 0 9 16,0 0-9-16,0 0 9 0,0 0-9 0,0 0 5 16,0 0-5-16,0 0 6 0,0 0-6 0,0 0 3 15,0 0-3-15,0 0 4 0,0 11-4 0,0-11 2 16,0 0-2-16,0 5 3 0,0 4-3 0,0-9 3 0,0 0-3 15,-2 12 3-15,-1 3-3 0,3-15 5 0,0 0-5 16,-9 16 6-16,4-1-6 0,5-15 9 0,0 0-9 16,-4 21 9-16,-3 3-9 0,7-24 13 0,0 0-13 15,-5 28 13-15,-1-4-13 0,6-24 19 0,0 0-19 16,-3 30 19-16,1 1-19 0,2-31 21 0,0 0-21 16,-3 29 22-16,1-4-22 0,2-25 23 0,0 0-23 15,-2 20 23-15,0 3-23 0,2-23 21 0,0 0-21 16,-3 24 21-16,1-7-21 0,2-17 15 0,0 0-15 0,0 19 16 15,0 2-16-15,0-21 11 0,0 0-11 0,2 21 12 16,1-9-12-16,-3-12 8 0,0 0-8 0,6 16 9 16,1 4-9-16,-7-20 4 0,0 0-4 0,5 21 4 15,-3 2-4-15,-2-23 2 0,0 0-2 0,0 24 2 16,-2 0-2-16,2-24 3 0,0 0-3 0,-4 33 3 16,3 0-3-16,1-33 4 0,0 0-4 0,1 33 4 15,3-2-4-15,-4-31 3 0,0 0-3 0,5 28 4 0,-5-4-4 16,0-24 4-16,0 0-4 0,0 24 4 0,2-7-4 15,-2-17 3-15,0 0-3 0,4 16 3 0,-1-1-3 16,-3-15 1-16,0 0-1 0,0 18 2 0,0-3-2 16,0-15 1-16,0 0-1 0,2 12 2 0,1 4-2 15,-3-16 0-15,0 0 0 0,4 12 1 0,-8 0-1 16,4-12 0-16,0 0 0 0,-1 18 1 0,1-3-1 0,0-15 1 16,0 0-1-16,0 21 2 0,-2 0-2 0,2-21 2 15,0 0-2-15,-2 24 2 0,-3 7-2 0,5-31 2 16,0 0-2-16,0 29 2 0,5-4-2 0,-5-25 2 15,0 0-2-15,2 22 2 0,0-1-2 0,-2-21 1 0,0 0-1 16,0 21 1-16,0 3-1 0,0-24 0 0,0 0 0 16,1 19 1-16,3 2-1 0,-4-21 1 0,0 0-1 15,2 17 1-15,-2 6-1 0,0-23 0 0,0 0 0 16,0 17 1-16,1-5-1 0,-1-12 1 0,0 0-1 16,2 12 1-16,2 4-1 0,-4-16 1 0,0 0-1 15,0 20 1-15,0 8-1 0,0-28 1 0,0 0-1 16,0 24 1-16,0-3-1 0,0-21 1 0,0 0-1 0,0 19 1 15,0 11-1-15,0-30 0 0,0 0 0 0,0 27 1 16,0 1-1-16,0-28 1 0,0 0-1 0,0 29 1 16,0-1-1-16,0-28 1 0,0 0-1 0,-4 24 1 15,8 1-1-15,-4-25 2 0,0 0-2 0,0 25 2 16,1 1-2-16,-1-26 3 0,0 0-3 0,0 30 4 16,0-6-4-16,0-24 4 0,0 0-4 0,0 24 4 0,0-8-4 15,0-16 3-15,0 0-3 0,0 21 4 0,-1 6-4 16,1-27 1-16,0 0-1 0,0 33 2 0,1-3-2 15,-1-30 1-15,0 0-1 0,4 31 1 0,-4-3-1 16,0-28 2-16,0 0-2 0,-2 29 2 0,2-5-2 16,0-24 4-16,0 0-4 0,6 24 4 0,-5-5-4 15,-1-19 5-15,0 0-5 0,4 21 5 0,-2 0-5 16,-2-21 4-16,0 0-4 0,0 24 5 0,0 0-5 16,0-24 5-16,0 0-5 0,0 25 5 0,0-5-5 0,0-20 4 15,0 0-4-15,1 23 5 0,1-9-5 0,-2-14 5 16,0 0-5-16,4 15 5 0,-1 6-5 0,-3-21 4 15,0 0-4-15,5 24 4 0,1 1-4 0,-6-25 3 0,0 0-3 16,3 27 4-16,-1 4-4 0,-2-31 4 0,0 0-4 16,4 30 4-16,-3-6-4 0,-1-24 3 0,0 0-3 15,2 21 4-15,3 6-4 0,-5-27 3 0,0 0-3 16,2 25 3-16,2-1-3 0,-4-24 2 0,0 0-2 16,3 24 3-16,1-8-3 0,-4-16 0 0,0 0 0 15,2 12 1-15,-2 0-1 0,0-12 0 0,0 0 0 16,0 9 0-16,0-2 0 0,0-7 0 0,0 0 0 15,0 0 0-15,-4 8 0 0,4-8 0 0,0 0 0 16,0 0 0-16,-11 12 0 0,11-12-1 0,0 0 1 0,0 0 0 16,-5 9 0-16,5-9-1 0,0 0 1 0,0 0 0 15,0 0 0-15,0 0-1 0,0 0 1 0,-5 7 0 16,5-7 0-16,0 0 0 0,0 0 0 0,0 0 0 16,0-11 0-16,0 11 0 0,0 0 0 0,5-24 0 15,9-17 0-15,-3 1-978 0</inkml:trace>
  <inkml:trace contextRef="#ctx0" brushRef="#br0" timeOffset="-169500.16">16201 3587 326 0,'0'0'0'16,"0"0"0"-16,16 6 0 0,-16-6 10 0,0 0-10 15,13 7 10-15,-8-2-10 0,-5-5 21 0,0 0-21 16,9 3 22-16,8 1-22 0,-17-4 42 0,0 0-42 15,14 0 42-15,1 0-42 0,-15 0 46 0,0 0-46 16,15-4 46-16,8-3-46 0,-23 7 38 0,0 0-38 16,25-5 38-16,0-4-38 0,-25 9 33 0,0 0-33 15,28-3 33-15,-2 0-33 0,-26 3 29 0,0 0-29 0,29-4 29 16,8 4-29-16,-37 0 13 0,0 0-13 0,38-2 14 16,3-1-14-16,-41 3 7 0,0 0-7 0,37-4 7 15,0 3-7-15,-37 1 2 0,0 0-2 0,39-2 2 16,1-3-2-16,-40 5 6 0,0 0-6 0,41-5 7 15,-6 1-7-15,-35 4 10 0,0 0-10 0,43-3 10 0,6 3-10 16,-49 0 14-16,0 0-14 0,49 0 14 0,1-4-14 16,-50 4 16-16,0 0-16 0,49 0 16 0,-10 4-16 15,-39-4 14-15,0 0-14 0,39 3 15 0,-2 2-15 16,-37-5 23-16,0 0-23 0,39 7 24 0,7-7-24 16,-46 0 29-16,0 0-29 0,49 2 29 0,6 0-29 15,-55-2 31-15,0 0-31 0,60 1 32 0,1 3-32 16,-61-4 27-16,0 0-27 0,60 3 27 0,-5-6-27 15,-55 3 28-15,0 0-28 0,53 0 29 0,5 0-29 0,-58 0 19 16,0 0-19-16,60 5 20 0,7 2-20 0,-67-7 20 16,0 0-20-16,67 3 20 0,-7 6-20 0,-60-9 21 0,0 0-21 15,57 9 21-15,-8-2-21 0,-49-7 17 0,0 0-17 16,51 5 18-16,2-2-18 0,-53-3 9 0,0 0-9 16,60 0 10-16,7 0-10 0,-67 0 8 0,0 0-8 15,64 0 9-15,-1 4-9 0,-63-4 6 0,0 0-6 16,58 0 7-16,0 0-7 0,-58 0 3 0,0 0-3 0,62-4 3 15,7 1-3-15,-69 3 7 0,0 0-7 0,72-5 8 16,-3-2-8-16,-69 7 4 0,0 0-4 0,65-4 5 16,-6 4-5-16,-59 0 7 0,0 0-7 0,58-1 8 15,2-3-8-15,-60 4 11 0,0 0-11 0,65 0 11 16,0 0-11-16,-65 0 12 0,0 0-12 0,67 0 13 16,-1-3-13-16,-66 3 14 0,0 0-14 0,63 0 14 15,-1-6-14-15,-62 6 11 0,0 0-11 0,63-6 12 16,10-3-12-16,-73 9 12 0,0 0-12 0,74-9 12 15,-2 1-12-15,-72 8 11 0,0 0-11 0,72-7 11 16,-12-5-11-16,-60 12 10 0,0 0-10 0,62-9 11 16,2 9-11-16,-64 0 5 0,0 0-5 0,59 0 6 0,10-4-6 15,-69 4 6-15,0 0-6 0,67 0 7 0,-5 0-7 16,-62 0 5-16,0 0-5 0,56 0 6 0,1 4-6 16,-57-4 2-16,0 0-2 0,56-4 3 0,10 1-3 15,-66 3 2-15,0 0-2 0,63-4 2 0,1 3-2 16,-64 1 3-16,0 0-3 0,61-4 4 0,-4-1-4 15,-57 5 4-15,0 0-4 0,53-3 4 0,-6-9-4 0,-47 12 4 16,0 0-4-16,50-13 5 0,6 3-5 0,-56 10 4 16,0 0-4-16,57-9 5 0,-1 4-5 15,-56 5 7-15,0 0-7 0,46-8 7 0,0 4-7 0,-46 4 7 0,0 0-7 16,40-3 8-16,-4 3-8 0,-36 0 9 0,0 0-9 16,37 0 10-16,3-4-10 0,-40 4 10 0,0 0-10 15,39 0 10-15,3 4-10 0,-42-4 9 0,0 0-9 16,45 0 10-16,4 3-10 0,-49-3 4 0,0 0-4 15,46 0 4-15,3 0-4 0,-49 0 1 0,0 0-1 0,46 0 2 16,-2 5-2-16,-44-5 0 0,0 0 0 0,37 4 1 16,0-8-1-16,-37 4 0 0,0 0 0 0,41-3 0 15,8 1 0-15,-49 2 0 0,0 0 0 0,53 0 0 16,2-3 0-16,-55 3 0 0,0 0 0 0,54-6 0 16,-1 3 0-16,-53 3 0 0,0 0 0 0,46-3 1 15,-3-10-1-15,-43 13 1 0,0 0-1 0,49-8 2 16,9-3-2-16,-58 11 3 0,0 0-3 0,62-5 3 15,1-7-3-15,-63 12 3 0,0 0-3 0,64-12 4 16,-4-4-4-16,-60 16 4 0,0 0-4 0,51-12 5 0,-12 7-5 16,-39 5 5-16,0 0-5 0,39-7 5 15,8 4-5-15,-47 3 5 0,0 0-5 0,53-2 6 0,4 2-6 16,-57 0 6-16,0 0-6 0,56-4 6 0,0 4-6 16,-56 0 6-16,0 0-6 0,52 0 7 0,-8 4-7 15,-44-4 5-15,0 0-5 0,37 0 6 0,-5 2-6 16,-32-2 4-16,0 0-4 0,31-2 5 0,3-2-5 15,-34 4 5-15,0 0-5 0,37-5 5 0,-2 5-5 16,-35 0 4-16,0 0-4 0,34 0 4 0,-6-1-4 0,-28 1 6 16,0 0-6-16,26-2 6 0,-6-2-6 0,-20 4 6 15,0 0-6-15,17 0 7 0,-3 0-7 0,-14 0 7 16,0 0-7-16,13 0 7 0,-3 0-7 0,-10 0 7 0,0 0-7 16,7 0 7-16,-7 0-7 0,0 0 7 0,0 0-7 15,0 0 7-15,-12 0-7 0,12 0 6 0,0 0-6 16,-26-3 6-16,-13 1-6 0,39 2 1 0,0 0-1 15,-41-2 1-15,1 1-1 0,40 1-10 0,0 0 10 0,-36 0-10 16,6 3 10-16,0 2-1420 0</inkml:trace>
  <inkml:trace contextRef="#ctx0" brushRef="#br0" timeOffset="-163181.28">17619 2618 270 0,'0'0'0'16,"0"0"0"-16,0 0 0 0,0 0 11 16,0 0-11-16,0 0 12 0,0 0-12 0,0 0 35 0,0 0-35 15,0 0 36-15,0 0-36 0,0 0 38 0,0 0-38 16,0 0 39-16,0 0-39 0,0 0 37 0,0 0-37 15,0 0 38-15,0 0-38 0,0 0 29 0,0 0-29 16,0 0 30-16,-1 21-30 0,1-21 24 0,0 0-24 16,-2 12 24-16,-3-3-24 0,5-9 23 0,0 0-23 15,0 12 24-15,1 10-24 0,-1-22 21 0,0 0-21 16,4 21 21-16,-4-5-21 0,0-16 19 0,0 0-19 0,0 17 20 16,0 4-20-16,0-21 18 0,0 0-18 0,-4 22 18 15,8-1-18-15,-4-21 15 0,0 0-15 0,3 24 16 16,3 9-16-16,-6-33 11 0,0 0-11 0,3 33 12 15,-4 2-12-15,1-35 10 0,0 0-10 0,0 29 10 16,3-1-10-16,-3-28 11 0,0 0-11 0,4 28 11 16,-1 1-11-16,-3-29 9 0,0 0-9 0,2 24 9 15,-6-5-9-15,4-19 6 0,0 0-6 0,-1 14 6 16,2 2-6-16,-1-16 3 0,0 0-3 0,2 15 4 0,-2 1-4 16,0-16 1-16,0 0-1 0,0 14 2 0,0 5-2 15,0-19 0-15,0 0 0 0,2 17 1 0,1-7-1 16,-3-10 0-16,0 0 0 0,0 11 0 0,2 4 0 15,-2-15 0-15,0 0 0 0,0 19 0 0,0-7 0 16,0-12-1-16,0 0 1 0,0 9-1 0,0 0 1 0,0-9-2 16,0 0 2-16,2 10-2 0,0 11 2 0,-2-21-2 15,0 0 2-15,1 17-2 0,1-1 2 0,-2-16-1 16,0 0 1-16,0 17-1 0,-2 6 1 0,2-23 0 0,0 0 0 16,-3 20 0-16,-1-2 0 0,4-18 0 0,0 0 0 15,-7 19 0-15,7 0 0 0,0-19 1 0,0 0-1 16,0 17 1-16,0-5-1 0,0-12 3 0,0 0-3 15,0 9 3-15,0-2-3 0,0-7 4 0,0 0-4 16,0 0 4-16,0 12-4 0,0-12 6 0,0 0-6 16,0 0 7-16,0 5-7 0,0-5 7 0,0 0-7 15,0 0 7-15,0 7-7 0,0-7 7 0,0 0-7 16,0 0 8-16,0 0-8 0,0 0 9 0,0 0-9 16,0 5 9-16,0-5-9 0,0 0 10 0,0 0-10 0,0 0 11 15,0 0-11-15,0 0 10 0,0 0-10 0,0 7 11 16,0-7-11-16,0 0 10 0,0 0-10 0,0 9 10 15,0-9-10-15,0 0 9 0,0 0-9 0,0 8 10 16,0-8-10-16,0 0 9 0,0 0-9 0,0 0 10 16,0 7-10-16,0-7 9 0,0 0-9 0,0 0 9 15,0 0-9-15,0 0 8 0,0 0-8 0,0 0 9 0,0 9-9 16,0-9 7-16,0 0-7 0,0 0 7 0,0 0-7 16,0 0 3-16,0 0-3 0,0 0 3 0,0 0-3 15,0 0-798-15</inkml:trace>
  <inkml:trace contextRef="#ctx0" brushRef="#br0" timeOffset="-162040.38">17598 2646 359 0,'0'0'0'0,"0"0"0"0,0 0 0 16,0 0 18-16,0 0-18 0,-1 9 19 0,-3-6-19 15,4-3 36-15,0 0-36 0,-9 5 36 0,-5 7-36 16,14-12 42-16,0 0-42 0,-18 13 42 0,4-1-42 15,14-12 38-15,0 0-38 0,-14 12 38 0,-3 3-38 16,17-15 32-16,0 0-32 0,-18 18 32 0,0 4-32 16,18-22 31-16,0 0-31 0,-14 21 32 0,2 0-32 0,12-21 31 15,0 0-31-15,-9 12 31 0,4 0-31 0,5-12 28 16,0 0-28-16,0 0 29 0,-6 7-29 0,6-7 24 16,0 0-24-16,0 0 25 0,0 0-25 0,0 0 19 0,0 0-19 15,0 0 20-15,11-12-20 0,-11 12 18 0,0 0-18 16,12-16 18-16,4-5-18 0,-16 21 21 0,0 0-21 15,21-27 22-15,2 6-22 0,-23 21 20 0,0 0-20 16,23-19 20-16,-5 3-20 0,-18 16 23 0,0 0-23 16,14-12 24-16,-3 0-24 0,-11 12 19 0,0 0-19 15,10-14 20-15,-1 2-20 0,-9 12 16 0,0 0-16 16,5-10 16-16,1 1-16 0,-6 9 13 0,0 0-13 16,3-5 14-16,-3 5-14 0,0 0 14 0,0 0-14 0,9-10 14 15,-9 10-14-15,0 0 12 0,0 0-12 0,0 0 13 16,5-6-13-16,-5 6 13 0,0 0-13 0,0 0 13 15,0 0-13-15,0 0 12 0,0 0-12 0,4 9 12 16,-4-2-12-16,0-7 12 0,0 0-12 0,0 9 13 16,0-9-13-16,0 0 15 0,0 0-15 0,3 8 16 15,-3-8-16-15,0 0 16 0,0 0-16 0,7 7 16 0,-3 2-16 16,-4-9 16-16,0 0-16 0,5 8 16 0,2-1-16 16,-7-7 14-16,0 0-14 0,9 9 14 0,5 0-14 15,-14-9 13-15,0 0-13 0,11 12 13 0,1 0-13 16,-12-12 11-16,0 0-11 0,9 15 11 0,0-2-11 15,-9-13 12-15,0 0-12 0,9 12 12 0,-4 0-12 16,-5-12 9-16,0 0-9 0,5 5 10 0,-5-5-10 16,0 0 9-16,0 0-9 0,12 10 9 0,-12-10-9 15,0 0 5-15,0 0-5 0,9 13 5 0,-9-13-5 0,0 0 4 16,0 0-4-16,0 0 4 0,6 5-4 0,-6-5 3 16,0 0-3-16,0 0 3 0,0 0-3 0,0 0 3 15,0 0-3-15,0 0 3 0,0 0-3 0,0 0 4 0,0 0-4 16,0 0 4-16,0 0-4 0,0 0 4 0,0 0-4 15,-9-9 5-15,-4-7-5 0,13 16 6 0,0 0-6 16,-14-20 7-16,0 4-7 0,14 16 4 0,0 0-4 16,-12-15 5-16,0 1-5 0,12 14 5 0,0 0-5 15,-13-12 5-15,4-1-5 0,9 13 3 0,0 0-3 16,-7-12 4-16,2 5-4 0,5 7 2 0,0 0-2 16,-4-8 2-16,3-1-2 0,1 9 1 0,0 0-1 15,0 0 2-15,-2-7-2 0,2 7 2 0,0 0-2 0,0 0 2 16,0 0-2-16,0 0 1 0,0 0-1 0,7-5 2 15,-7 5-2-15,0 0 1 0,0 0-1 0,12 9 2 16,-3 3-2-16,-9-12 0 0,0 0 0 0,11 21 1 16,1 6-1-16,-12-27 0 0,0 0 0 0,9 24 0 15,-6 1 0-15,-3-25 0 0,0 0 0 0,6 20 0 0,3 0 0 16,-9-20-1-16,0 0 1 0,5 12 0 0,-5 0 0 16,0-12-1-16,0 0 1 0,0 8-1 0,0-8 1 15,0 0-3-15,0 0 3 0,0 0-2 0,0 0 2 16,0 0-1202-16</inkml:trace>
  <inkml:trace contextRef="#ctx0" brushRef="#br0" timeOffset="-154955.6">21096 2549 236 0,'0'0'0'0,"0"0"0"0,0 0 0 0,0 0 2 0,0 0-2 16,0 0 2-16,0 0-2 0,0 0 9 0,0 0-9 16,0 0 10-16,0 0-10 0,0 0 26 0,0 0-26 15,0 0 27-15,0 0-27 0,0 0 47 0,0 0-47 16,0 0 47-16,0 0-47 0,0 0 37 0,0 0-37 16,0 0 37-16,0 0-37 0,0 0 39 0,0 0-39 15,0 0 39-15,0 0-39 0,0 0 36 0,0 0-36 16,0 0 37-16,0 0-37 0,0 0 31 0,0 0-31 0,0 0 31 15,0 0-31-15,0 0 28 0,0 0-28 0,0 0 29 16,0 0-29-16,0 0 24 0,0 0-24 0,0 0 24 16,0 0-24-16,0 0 23 0,0 0-23 0,-18 0 24 15,18 0-24-15,0 0 21 0,0 0-21 0,0 0 21 16,-1 5-21-16,1-5 17 0,0 0-17 0,0 7 17 16,0-2-17-16,0-5 14 0,0 0-14 0,0 0 15 0,0 13-15 15,0-13 12-15,0 0-12 0,0 0 13 0,-6 12-13 16,6-12 8-16,0 0-8 0,-1 7 8 0,1-7-8 15,0 0 5-15,0 0-5 0,0 0 5 0,-9 5-5 16,9-5 4-16,0 0-4 0,0 0 4 0,0 0-4 16,0 0 4-16,0 0-4 0,-5 7 4 0,5-7-4 15,0 0 4-15,0 0-4 0,-4 12 5 0,4-4-5 16,0-8 5-16,0 0-5 0,0 0 5 0,0 9-5 0,0-9 5 16,0 0-5-16,0 0 6 0,4 16-6 15,-4-16 6-15,0 0-6 0,1 15 6 0,-1 3-6 0,0-18 8 16,0 0-8-16,0 19 8 0,0 1-8 0,0-20 8 0,0 0-8 15,4 16 8-15,-4-4-8 0,0-12 7 0,0 0-7 16,2 12 7-16,-1 5-7 0,-1-17 7 0,0 0-7 16,2 20 7-16,3 0-7 0,-5-20 6 0,0 0-6 15,6 25 6-15,-3 2-6 0,-3-27 4 0,0 0-4 16,2 33 4-16,2-4-4 0,-4-29 5 0,0 0-5 16,3 32 5-16,1 1-5 0,-4-33 2 0,0 0-2 15,3 27 3-15,2-6-3 0,-5-21 1 0,0 0-1 16,0 19 2-16,0-2-2 0,0-17 0 0,0 0 0 15,0 16 1-15,2-4-1 0,-2-12 1 0,0 0-1 0,4 12 1 16,-1-3-1-16,-3-9 2 0,0 0-2 0,4 7 2 16,-4-7-2-16,0 0 2 0,0 0-2 0,5 5 3 15,-5-5-3-15,0 0 3 0,0 0-3 0,0 9 4 16,2 1-4-16,-2-10 5 0,0 0-5 0,0 12 6 16,-2 5-6-16,2-17 7 0,0 0-7 0,-3 16 8 15,1 5-8-15,2-21 7 0,0 0-7 0,0 17 7 0,0 2-7 16,0-19 7-16,0 0-7 0,0 16 7 0,0-1-7 15,0-15 4-15,0 0-4 0,2 21 4 0,3 3-4 16,-5-24 2-16,0 0-2 0,5 24 2 0,-3 1-2 16,-2-25 1-16,0 0-1 0,2 15 1 0,1-3-1 15,-3-12 0-15,0 0 0 0,0 12 0 0,0 2 0 16,0-14 0-16,0 0 0 0,0 16 0 0,0-7 0 0,0-9-1 16,0 0 1-16,0 6 0 0,0-6 0 15,0 0-2-15,0 0 2 0,0 0-1 0,0 0 1 0,0 0 0 16,0 0 0-16,0 0 0 0,0 0 0 0,0 0 0 0,0 0 0 15,0 0 0-15,0 0 0 0,0 0 1 0,0 0-1 16,0 0 1-16,0 0-1 0,0 0 2 0,0 0-2 16,0 0 2-16,0 0-2 0,0 0 1 0,0 0-1 15,-7-8 1-15,4 1-1 0,-1-2-876 0</inkml:trace>
  <inkml:trace contextRef="#ctx0" brushRef="#br0" timeOffset="-153622.81">20943 3115 247 0,'0'0'0'0,"0"0"0"15,0 0 0-15,0 0-1 0,0 0 1 0,7 3-1 16,-4 3 1-16,-3-6 1 0,0 0-1 0,4 7 2 16,-4-7-2-16,0 0 13 0,0 0-13 0,10 12 13 15,3-7-13-15,-13-5 34 0,0 0-34 0,10 12 34 16,4 0-34-16,-14-12 48 0,0 0-48 0,13 16 49 0,-4-1-49 15,-9-15 58-15,0 0-58 0,7 18 59 0,3-3-59 16,-10-15 58-16,0 0-58 0,11 14 58 0,-1-2-58 16,-10-12 46-16,0 0-46 0,11 12 47 0,0 0-47 15,-11-12 43-15,0 0-43 0,10 11 44 0,-1-3-44 16,-9-8 27-16,0 0-27 0,7 12 27 0,-3 8-27 16,-4-20 22-16,0 0-22 0,1 20 23 0,1 1-23 15,-2-21 27-15,0 0-27 0,0 17 27 0,-2 2-27 0,2-19 25 16,0 0-25-16,-1 19 26 0,2-1-26 0,-1-18 23 15,0 0-23-15,2 12 24 0,0 0-24 0,-2-12 16 16,0 0-16-16,0 9 17 0,0-2-17 0,0-7 10 0,0 0-10 16,0 0 11-16,5 12-11 0,-5-12 6 0,0 0-6 15,0 0 7-15,9 8-7 0,-9-8 2 0,0 0-2 16,0 0 3-16,0 0-3 0,0 0 1 0,0 0-1 16,7 5 2-16,-7-5-2 0,0 0 0 0,0 0 0 15,0 0 1-15,9-10-1 0,-9 10 0 0,0 0 0 16,9-14 0-16,5-10 0 0,-14 24 0 0,0 0 0 15,14-36 0-15,0-13 0 0,-14 49 0 0,0 0 0 16,12-48 0-16,-3 11 0 0,-9 37 1 0,0 0-1 0,9-32 1 16,0-5-1-16,-9 37 3 0,0 0-3 0,9-33 3 15,-4 4-3-15,-5 29 8 0,0 0-8 0,5-24 8 16,0-1-8-16,-5 25 11 0,0 0-11 0,6-19 11 16,1 4-11-16,-7 15 13 0,0 0-13 0,2-9 14 15,-2 9-14-15,0 0 14 0,0 0-14 0,0-8 14 16,0 8-14-16,0 0 11 0,0 0-11 0,0 0 12 15,0 0-12-15,0 0 10 0,0 0-10 0,3-9 11 16,-3 9-11-16,0 0 7 0,0 0-7 0,0 0 7 0,-9 17-7 16,9-17 4-16,0 0-4 0,-2 16 4 0,1-4-4 15,1-12 3-15,0 0-3 0,-4 15 3 0,1-2-3 16,3-13 3-16,0 0-3 0,-7 17 4 0,-4 4-4 16,11-21 3-16,0 0-3 0,-16 22 3 0,6 1-3 15,10-23 2-15,0 0-2 0,-6 22 3 0,-3-5-3 0,9-17 2 16,0 0-2-16,-8 19 3 0,-5-3-3 0,13-16 3 15,0 0-3-15,-10 17 4 0,1 8-4 0,9-25 4 16,0 0-4-16,-9 17 5 0,4-5-5 0,5-12 5 0,0 0-5 16,-4 12 6-16,1 2-6 0,3-14 6 0,0 0-6 15,-2 14 6-15,2-7-6 0,0-7 5 0,0 0-5 16,0 0 5-16,-7 12-5 0,7-12 4 0,0 0-4 16,-2 9 5-16,2-9-5 0,0 0 3 0,0 0-3 15,-3 5 4-15,3-5-4 0,0 0 3 0,0 0-3 16,3 7 3-16,-3-7-3 0,0 0 2 0,0 0-2 15,0 0 2-15,0 0-2 0,0 0 0 0,0 0 0 16,0 0 1-16,9 5-1 0,-9-5 0 0,0 0 0 16,0 0 0-16,0 0 0 0,0 0-1 0,0 0 1 0,0 0 0 15,0 0 0-15,0 0-2 0,0 0 2 0,0 0-1 16,0 0 1-16,0 0-4 0,0 0 4 0,0 0-3 16,0 0 3-16,0 0-6 0,0 0 6 0,-9 0-6 15,9 0 6-15,0 0-7 0,0 0 7 0,0 0-7 16,0 0 7-16,0 0-9 0,0 0 9 0,-9-5-9 15,2 1 9-15,7 4-11 0,0 0 11 0,-10-5-11 0,-4-11 11 16,-4 4-971-16</inkml:trace>
  <inkml:trace contextRef="#ctx0" brushRef="#br0" timeOffset="-153405.68">20980 3233 662 0,'0'0'0'0,"0"0"0"0,-13-9 0 16,13 9 0-16,0 0 0 0,-8-9 0 0,8 9 0 15,0 0 2-15,0 0-2 0,-8-7 3 0,8 7-3 16,0 0 5-16,0 0-5 0,0 0 6 0,0 0-6 0,0 0 8 15,0 0-8-15,0 0 9 0,-3-8-9 0,3 8 14 16,0 0-14-16,0 0 14 0,0 0-14 0,0 0 22 16,0 0-22-16,0 0 23 0,0 0-23 0,0 0 27 0,0 0-27 15,9-7 28-15,-9 7-28 0,0 0 32 0,0 0-32 16,16 7 33-16,3 14-33 0,-19-21 33 0,0 0-33 16,21 29 33-16,-5 11-33 0,-16-40 33 0,0 0-33 15,12 40 33-15,8 1-33 0,-20-41 10 0,0 0-10 16,23 38 11-16,3-3-11 0,-3-1-721 0</inkml:trace>
  <inkml:trace contextRef="#ctx0" brushRef="#br0" timeOffset="-142993.57">18415 2900 236 0,'0'0'0'15,"0"0"0"-15,0 0 0 0,0 0 18 0,0 0-18 16,0 0 18-16,0 18-18 0,0-18 31 0,0 0-31 16,0 0 32-16,0 8-32 0,0-8 29 0,0 0-29 15,0 0 30-15,0 11-30 0,0-11 23 0,0 0-23 16,-7 5 24-16,0 2-24 0,7-7 20 0,0 0-20 15,0 0 20-15,-9 12-20 0,9-12 22 0,0 0-22 16,0 5 23-16,-3 2-23 0,3-7 22 0,0 0-22 16,-2 9 23-16,-2 6-23 0,4-15 26 0,0 0-26 0,-7 14 26 15,5 2-26-15,2-16 25 0,0 0-25 0,-3 12 26 16,1-3-26-16,2-9 23 0,0 0-23 0,-2 6 23 16,4 0-23-16,-2-6 23 0,0 0-23 0,2 7 23 15,-2 1-23-15,0-8 21 0,0 0-21 0,0 7 21 16,0-7-21-16,0 0 19 0,0 0-19 0,5 12 20 0,2-3-20 15,-7-9 18-15,0 0-18 0,4 9 18 0,1-3-18 16,-5-6 13-16,0 0-13 0,0 0 14 0,2 9-14 16,-2-9 5-16,0 0-5 0,0 9 5 0,2-2-5 15,-2-7 1-15,0 0-1 0,5 12 1 0,-3 5-1 16,-2-17 0-16,0 0 0 0,5 16 0 0,2 4 0 16,-7-20-1-16,0 0 1 0,2 18 0 0,-4 1 0 15,2-19-1-15,0 0 1 0,-4 19 0 0,1-2 0 0,3-17 0 16,0 0 0-16,0 17 0 0,2 6 0 0,-2-23 0 15,0 0 0-15,1 24 0 0,-1-3 0 0,0-21 0 16,0 0 0-16,4 19 1 0,0 2-1 0,-4-21 1 0,0 0-1 16,7 17 2-16,0-1-2 0,-7-16 2 0,0 0-2 15,5 12 3-15,-3 3-3 0,-2-15 3 0,0 0-3 16,0 16 4-16,0-2-4 0,0-14 4 0,0 0-4 16,0 10 5-16,0-1-5 0,0-9 5 0,0 0-5 15,-2 8 5-15,-2 1-5 0,4-9 4 0,0 0-4 16,-1 7 5-16,1-7-5 0,0 0 4 0,0 0-4 15,-6 12 4-15,5-3-4 0,1-9 2 0,0 0-2 16,-2 7 2-16,2-7-2 0,0 0 0 0,0 0 0 16,-9 8 0-16,9-8 0 0,0 0 0 0,0 0 0 0,0 0 0 15,-7 12 0-15,7-12-1 0,0 0 1 0,-2 9 0 16,2 0 0-16,0-9 0 0,0 0 0 0,0 0 0 16,0 8 0-16,0-8 1 0,0 0-1 0,0 0 1 15,0 0-1-15,0 0 2 0,0 0-2 0,0 0 3 16,0 0-3-16,0 0 5 0,0 0-5 0,0 0 6 0,0 0-6 15,0 0 9-15,0 0-9 0,0 0 10 0,0-5-10 16,0 5 11-16,0 0-11 0,0 0 12 0,0-15-12 16,0 15 13-16,0 0-13 0,0-18 13 0,-2-13-13 15,2 31 16-15,0 0-16 0,-3-38 16 0,3-5-16 16,0 43 16-16,0 0-16 0,-4-45 17 0,1-12-17 16,3 57 14-16,0 0-14 0,-5-52 15 0,1 9-15 15,4 43 15-15,0 0-15 0,-5-37 15 0,1 13-15 0,4 24 8 16,0 0-8-16,-2-21 8 0,2 0-8 0,0 21 7 15,0 0-7-15,0-20 8 0,0 1-8 0,0 19 6 16,0 0-6-16,0-18 6 0,0-1-6 0,0 19 8 0,0 0-8 16,0-17 9-16,0 5-9 0,0 12 8 0,0 0-8 15,0-12 9-15,0 0-9 0,0 12 10 0,0 0-10 16,0-12 11-16,0 12-11 0,0 0 10 0,0 0-10 16,0-7 11-16,0 7-11 0,0 0 11 0,0 0-11 15,0 0 12-15,0-9-12 0,0 9 9 0,0 0-9 16,0 0 10-16,2-7-10 0,-2 7 9 0,0 0-9 15,2-5 9-15,-2 5-9 0,0 0 6 0,0 0-6 16,0-9 6-16,0 9-6 0,0 0 5 0,0 0-5 16,0-7 6-16,0 7-6 0,0 0 5 0,0 0-5 0,0 0 5 15,0 0-5-15,0 0 3 0,0 0-3 0,7 4 3 16,-3 11-3-16,-4-15 2 0,0 0-2 0,5 25 2 16,2-1-2-16,-7-24 1 0,0 0-1 0,2 26 1 15,-1 5-1-15,-1-31 0 0,0 0 0 0,2 28 1 16,0-2-1-16,-2-26 0 0,0 0 0 0,3 27 0 15,1 1 0-15,-4-28 0 0,0 0 0 0,0 29 0 0,4 4 0 16,-4-33 0-16,0 0 0 0,1 35 1 0,-1 1-1 16,0-36 1-16,0 0-1 0,4 37 1 0,-2-5-1 15,-2-32 2-15,0 0-2 0,3 28 3 0,1-2-3 16,-4-26 4-16,0 0-4 0,1 23 4 0,-1-6-4 16,0-17 5-16,0 0-5 0,0 15 5 0,-1 1-5 15,1-16 5-15,0 0-5 0,-4 14 6 0,2-2-6 16,2-12 6-16,0 0-6 0,0 10 6 0,0-10-6 0,0 0 6 15,0 0-6-15,0 9 7 0,0-9-7 0,0 0 5 16,0 0-5-16,0 0 6 0,0 0-6 0,0 0 4 16,0 0-4-16,0 0 4 0,0 0-4 0,0 0 2 15,0 0-2-15,0 0 2 0,0 0-2 0,0 0 0 0,0 0 0 16,7-12 1-16,-3-9-1 0,-4 21 0 0,0 0 0 16,3-31 0-16,-1-9 0 0,-2 40 0 0,0 0 0 15,0-45 0-15,-2-5 0 0,2 50 0 0,0 0 0 16,-1-48 0-16,1 8 0 0,0 40 0 0,0 0 0 15,0-47 1-15,0-3-1 0,0 50 1 0,0 0-1 16,1-49 1-16,1 18-1 0,-2 31 1 0,0 0-1 16,0-21 1-16,0 1-1 0,0 20 0 0,0 0 0 15,0-19 1-15,0 10-1 0,0 9 0 0,0 0 0 0,0-9 0 16,0 9 0-16,0 0 0 0,0 0 0 0,-2-8 0 16,2 8 0-16,0 0 0 0,0 0 0 0,-12-7 0 15,3 10 0-15,9-3 0 0,0 0 0 0,-9 9 0 16,1-2 0-16,8-7 0 0,0 0 0 0,-7 8 0 15,3 1 0-15,4-9 0 0,0 0 0 0,0 9 0 0,-3 3 0 16,3-12 0-16,0 0 0 0,-2 15 0 0,2 1 0 16,0-16-1-16,0 0 1 0,-2 12 0 0,0 5 0 15,2-17-1-15,0 0 1 0,0 19-1 0,-3 2 1 16,3-21-1-16,0 0 1 0,0 24-1 0,3 6 1 16,-3-30-1-16,0 0 1 0,0 34 0 0,0 6 0 15,0-40-1-15,0 0 1 0,4 45 0 0,1-3 0 16,-5-42 0-16,0 0 0 0,5 40 0 0,2-1 0 0,-7-39 0 15,0 0 0-15,7 33 1 0,-1-5-1 0,-6-28 1 16,0 0-1-16,7 16 1 0,-4-4-1 0,-3-12 1 16,0 0-1-16,6 8 1 0,-6-8-1 0,0 0 1 0,0 0-1 15,1 9 2-15,-1-9-2 0,0 0 1 0,0 0-1 16,0 0 1-16,0 0-1 0,0 0 1 0,0 0-1 16,0 0 2-16,-1-21-2 0,1 21 2 0,0 0-2 15,-4-34 2-15,2-17-2 0,2 51 3 0,0 0-3 16,-1-60 3-16,-1-1-3 0,2 61 4 0,0 0-4 15,-5-57 4-15,3 17-4 0,2 40 3 0,0 0-3 16,-2-36 4-16,-5-9-4 0,7 45 3 0,0 0-3 16,-5-36 4-16,3 11-4 0,2 25 3 0,0 0-3 15,0-19 4-15,0-8-4 0,0 27 3 0,0 0-3 0,2-26 4 16,-1 2-4-16,-1 24 4 0,0 0-4 0,4-23 4 16,-1 9-4-16,-3 14 2 0,0 0-2 0,4-7 3 15,-4 7-3-15,0 0 1 0,0 0-1 0,0 0 2 16,0-5-2-16,0 5 0 0,0 0 0 0,0 0 1 15,0 0-1-15,0 0 0 0,0 0 0 0,4-7 0 16,-4 7 0-16,0 0 0 0,0 0 0 0,0 0 0 0,0 0 0 16,0 0 0-16,0 0 0 0,0 0 0 0,0 0 0 15,0 0 0-15,0 0 0 0,5-8 0 0,-5 8 0 16,0 0 0-16,0 0 0 0,0 0 0 0,0 0 0 16,0 0-1-16,0 0 1 0,9 3 0 0,-9-3 0 15,0 0-1-15,0 0 1 0,0 14 0 0,0 1 0 16,0-15-2-16,0 0 2 0,-6 13-1 0,3-1 1 15,3-12-3-15,0 0 3 0,0 12-2 0,-5 3 2 0,5-15-3 16,0 0 3-16,-4 9-2 0,4 3 2 0,0-12-2 16,0 0 2-16,0 7-2 0,0-7 2 0,0 0-2 15,0 0 2-15,0 9-1 0,0-9 1 0,0 0-1 0,0 0 1 16,0 0 0-16,0 0 0 0,0 0 0 0,0 0 0 16,0 0 0-16,0 0 0 0,0 0 0 0,0 0 0 15,0 0 0-15,0 0 0 0,0 0 0 0,0 0 0 16,0 0 1-16,0 0-1 0,0 0 0 0,0 0 0 15,0-12 1-15,2 3-1 0,-2 9 1 0,0 0-1 16,2-7 1-16,-2-2-1 0,0 9 1 0,0 0-1 16,0-8 2-16,0-3-2 0,0 11 2 0,0 0-2 15,0-8 2-15,0-1-2 0,0 9 2 0,0 0-2 0,0-9 3 16,0 9-3-16,0 0 1 0,0 0-1 0,0-7 2 16,0 7-2-16,0 0 2 0,0 0-2 0,0-15 2 15,0 6-2-15,0 9 1 0,0 0-1 0,1-5 2 16,-1 5-2-16,0 0 1 0,0 0-1 0,4-7 2 15,-4 7-2-15,0 0 1 0,0 0-1 0,0 0 2 16,0 0-2-16,0 0 1 0,0 0-1 0,2-9 2 0,-2 9-2 16,0 0 0-16,0 0 0 0,0 0 1 0,0 0-1 15,0 0 0-15,0 0 0 0,0-7 0 0,0 7 0 16,0 0 0-16,0 0 0 0,0 0 0 0,0 0 0 16,0 0 0-16,0 0 0 0,7-5 0 0,-7 5 0 15,0 0 0-15,0 0 0 0,0 0 0 0,0 0 0 16,0 0 0-16,0 0 0 0,1-8 0 0,-1 8 0 15,0 0 0-15,0 0 0 0,0 0 0 0,0 0 0 16,0 0 0-16,0 0 0 0,0 0 0 0,0 0 0 0,0 0 0 16,0 0 0-16,0 0 0 0,0 0 0 0,0 0 0 15,0 0 0-15,0 0 0 0,7 1 0 0,-7-1 0 16,0 0 0-16,0 0 0 0,6 11 0 0,-6-11 0 0,0 0 0 16,0 0 0-16,0 0 0 0,0 0-1 0,0 0 1 15,3 8 0-15,-3-8 0 0,0 0-1 0,0 0 1 16,0 0-1-16,0 0 1 0,0 0-2 0,0 0 2 15,0 0-1-15,0 0 1 0,0 0-2 0,0 0 2 16,7 0-1-16,-7 0 1 0,0 0-2 0,0 0 2 16,0 0-1-16,0 0 1 0,0 0-1 0,0 0 1 15,4 9-1-15,-4-9 1 0,0 0-1 0,0 0 1 16,0 0 0-16,0 0 0 0,0 0 0 0,0 0 0 0,3 7 0 16,-3-7 0-16,0 0 0 0,0 0 0 0,0 0 0 15,0 0 0-15,0 0 0 0,0 0 0 0,2 5 1 16,-2-5-1-16,0 0 1 0,0 0-1 0,0 0 2 15,0 0-2-15,0 0 2 0,0 0-2 0,0 0 2 16,0 0-2-16,0 0 2 0,0 0-2 0,0 0 2 16,0 0-2-16,0 0 1 0,0 0-1 0,0 0 1 0,9 4-1 15,-9-4 0-15,0 0 0 0,0 0 0 0,7 0 0 16,-7 0 0-16,0 0 0 0,0 0 0 0,14 0 0 16,-14 0-1-16,0 0 1 0,5 0 0 0,-5 0 0 15,0 0-1-15,0 0 1 0,9 0 0 0,-9 0 0 16,0 0 0-16,0 0 0 0,7 0 0 0,-7 0 0 15,0 0 0-15,0 0 0 0,7 0 0 0,-7 0 0 16,0 0 0-16,0 0 0 0,9 0 1 0,-2 0-1 16,-7 0 1-16,0 0-1 0,7 0 2 0,2 0-2 0,-9 0 1 15,0 0-1-15,12-4 2 0,-3 4-2 0,-9 0 1 16,0 0-1-16,9 0 2 0,-2 0-2 0,-7 0 2 0,0 0-2 16,7-5 2-16,2 2-2 0,-9 3 4 0,0 0-4 15,5-4 4-15,4 1-4 0,-9 3 4 0,0 0-4 16,9-2 5-16,0-2-5 0,-9 4 3 0,0 0-3 15,0 0 4-15,9-7-4 0,-9 7 1 0,0 0-1 16,0 0 2-16,8 0-2 0,-8 0 0 0,0 0 0 16,0 0 1-16,15 0-1 0,-15 0 0 0,0 0 0 15,8-1 0-15,1 1 0 0,-9 0 0 0,0 0 0 16,11-4 0-16,1 1 0 0,-12 3 0 0,0 0 0 16,18-5 0-16,-2 1 0 0,-16 4 0 0,0 0 0 0,15 0 0 15,-2 0 0-15,-13 0 0 0,0 0 0 0,10 0 0 16,1-3 0-16,-11 3 0 0,0 0 0 0,12 0 0 15,2 3 0-15,-14-3 0 0,0 0 0 0,13 4 0 16,-4-4 0-16,-9 0 1 0,0 0-1 0,8 0 1 16,-2 0-1-16,-6 0 1 0,0 0-1 0,9 0 1 15,1 0-1-15,-10 0 2 0,0 0-2 0,9 0 2 0,-9 0-2 16,0 0 2-16,0 0-2 0,12 1 2 0,-6 3-2 16,-6-4 2-16,0 0-2 0,8 3 2 0,-1 1-2 15,-7-4 1-15,0 0-1 0,9 0 1 0,2 0-1 16,-11 0 0-16,0 0 0 0,9 0 1 0,0 0-1 15,-9 0 0-15,0 0 0 0,10 0 0 0,2-4 0 16,-12 4-1-16,0 0 1 0,11 0 0 0,5-3 0 16,-16 3-1-16,0 0 1 0,23-5-1 0,0 1 1 0,-23 4-2 15,0 0 2-15,26-8-1 0,1-3 1 0,-27 11-1 16,0 0 1-16,30-9 0 0,8-3 0 0,-38 12 0 16,0 0 0-16,32-12 0 0,-11 7 0 0,-21 5 0 0,0 0 0 15,22-3 0-15,2-1 0 0,-24 4 0 0,0 0 0 16,28-5 0-16,2 2 0 0,-30 3 1 0,0 0-1 15,29-4 1-15,-12 4-1 0,-17 0 0 0,0 0 0 16,20-5 0-16,1 1 0 0,-21 4 0 0,0 0 0 16,19-3 0-16,-6 3 0 0,-13 0 0 0,0 0 0 15,14 0 0-15,3 0 0 0,-17 0 0 0,0 0 0 16,18 0 0-16,0 0 0 0,-18 0 0 0,0 0 0 16,17 0 0-16,-1 0 0 0,-16 0-1 0,0 0 1 0,14 0 0 15,-3-4 0-15,-11 4-1 0,0 0 1 0,10-1 0 16,3 1 0-16,-13 0-1 0,0 0 1 0,12 0 0 15,1-4 0-15,-13 4-1 0,0 0 1 0,12 0 0 16,-7-3 0-16,-5 3-1 0,0 0 1 0,7 0 0 16,0 0 0-16,-7 0 0 0,0 0 0 0,7 0 0 15,0 0 0-15,-7 0 0 0,0 0 0 0,7 3 0 16,2 1 0-16,-9-4 0 0,0 0 0 0,11 1 0 0,1 3 0 16,-12-4 0-16,0 0 0 0,11 0 1 0,1 0-1 15,-12 0 1-15,0 0-1 0,5 0 1 0,2 0-1 16,-7 0 2-16,0 0-2 0,7 0 2 0,-7 0-2 15,0 0 1-15,0 0-1 0,9 0 2 0,-9 0-2 16,0 0 1-16,0 0-1 0,0 0 2 0,9 7-2 16,-9-7 0-16,0 0 0 0,0 0 1 0,7-4-1 15,-7 4 0-15,0 0 0 0,0 0 0 0,0 0 0 0,0 0 0 16,0 0 0-16,7 0 0 0,-7 0 0 0,0 0 0 16,0 0 0-16,0 0 0 0,0 0 0 0,0 0 0 15,0 0 0-15,7 0 0 0,-7 0 0 0,0 0-1 0,0 0 1 16,0 0 0-16,0 0 0 0,0 0 0 0,0 0 0 15,7 6 0-15,-7-6 0 0,0 0 0 0,0 0 0 16,0 0 0-16,0 0 0 0,0 0 0 0,0 0 0 16,0 0 1-16,0 0-1 0,0 0 1 0,0 0-1 15,0 0 2-15,0 0-2 0,0 0 3 0,0 0-3 16,0-6 3-16,0 6-3 0,0 0 4 0,0 0-4 16,0 0 4-16,0 0-4 0,0 0 5 0,0 0-5 15,0 0 6-15,-7-7-6 0,7 7 4 0,0 0-4 0,0 0 5 16,0 0-5-16,0 0 4 0,0 0-4 0,0 0 4 15,-7 0-4-15,7 0 3 0,0 0-3 0,0 0 4 16,0 0-4-16,0 0 2 0,0 0-2 0,0 0 2 16,-5-5-2-16,5 5 2 0,0 0-2 0,0 0 2 15,0 0-2-15,0 0 1 0,0 0-1 0,0 0 1 16,0 0-1-16,0 0 0 0,0 0 0 0,0 5 1 0,0-5-1 16,0 0 0-16,0 0 0 0,0 0 1 0,0 0-1 15,0 0 0-15,0 0 0 0,3 7 0 0,-3-7 0 16,0 0 0-16,0 0 0 0,0 0 0 0,2 9 0 15,-2-9 0-15,0 0 0 0,-2 7 0 0,-1 10 0 16,3-17 0-16,0 0 0 0,-4 21 0 0,4 2 0 16,0-23-1-16,0 0 1 0,0 24 0 0,0 5 0 15,0-29-1-15,0 0 1 0,0 28-1 0,2-4 1 0,-2-24-1 16,0 0 1-16,2 21-1 0,3-2 1 0,-5-19-1 16,0 0 1-16,7 21 0 0,-5-6 0 0,-2-15-1 15,0 0 1-15,2 14 0 0,0 5 0 0,-2-19-1 0,0 0 1 16,3 17 0-16,1 2 0 0,-4-19 0 0,0 0 0 15,3 18 0-15,-1 1 0 0,-2-19-1 0,0 0 1 16,0 24-1-16,0 0 1 0,0-24-1 0,0 0 1 16,2 21-1-16,1-2 1 0,-3-19-1 0,0 0 1 15,0 21-1-15,2 3 1 0,-2-24-1 0,0 0 1 16,2 21 0-16,0-4 0 0,-2-17-1 0,0 0 1 16,3 14 0-16,1-2 0 0,-4-12 0 0,0 0 0 15,1 17 0-15,-2 2 0 0,1-19 0 0,0 0 0 16,-2 21 0-16,4-9 0 0,-2-12 0 0,0 0 0 0,1 9 1 15,3-4-1-15,-4-5 0 0,0 0 0 0,0 7 1 16,0 5-1-16,0-12 0 0,0 0 0 0,0 9 0 16,0-2 0-16,0-7 0 0,0 0 0 0,-4 8 0 15,1 8 0-15,3-16 0 0,0 0 0 0,-2 9 1 16,-1-1-1-16,3-8 0 0,0 0 0 0,-2 7 1 0,2-7-1 16,0 0 0-16,0 0 0 0,0 9 1 0,0-9-1 15,0 0 1-15,0 0-1 0,2 5 1 0,-2-5-1 16,0 0 0-16,0 0 0 0,0 0 1 0,3 7-1 15,-3-7 0-15,0 0 0 0,0 0 0 0,0 0 0 16,0 0 0-16,0 0 0 0,0 0 0 0,0 0 0 16,0 0 0-16,0 0 0 0,0 0 0 0,0 0 0 15,0 0 0-15,0 0 0 0,0 0 0 0,9-17 0 0,-9 17 0 16,0 0 0-16,0-23 0 0,0-3 0 0,0 26 0 16,0 0 0-16,0-34 0 0,2-3 0 0,-2 37-1 15,0 0 1-15,1-40 0 0,1-1 0 0,-2 41-1 0,0 0 1 16,2-36 0-16,0 4 0 0,-2 32-1 0,0 0 1 15,0-29 0-15,-4-16 0 0,4 45-1 0,0 0 1 16,-2-45 0-16,1 14 0 0,1 31-1 0,0 0 1 16,-2-33 0-16,-3-15 0 0,5 48 0 0,0 0 0 15,-4-45 0-15,1 20 0 0,3 25 0 0,0 0 0 16,-2-15 0-16,-2 3 0 0,4 12 0 0,0 0 0 16,0-12 0-16,0 12 0 0,0 0 0 0,0 0 0 15,-3-9 0-15,3 9 0 0,0 0-1 0,0 0 1 0,0-7 0 16,0 7 0-16,0 0-1 0,0 0 1 15,0-9 0-15,0 2 0 0,0 7 0 0,0 0 0 0,0-5 0 16,0 5 0-16,0 0 0 0,0 0 0 0,-6-8 0 16,6 8 0-16,0 0 0 0,0 0 0 0,-1-7 0 15,1 7 0-15,0 0 0 0,0 0 0 0,0-9 0 16,0 9 0-16,0 0 0 0,0 0 0 0,0-7 0 16,0 7 0-16,0 0 0 0,0 0 0 0,0-5 0 0,0 5 0 15,0 0 0-15,0 0 0 0,-7-4 0 0,7 4 0 16,0 0 0-16,0 0 0 0,0 0 0 0,-6 0 0 15,6 0 0-15,0 0 0 0,0 0 0 0,-9 0 0 16,9 0 0-16,0 0 0 0,0 0 1 0,-7 0-1 16,7 0 1-16,0 0-1 0,0 0 2 0,-7 0-2 15,7 0 1-15,0 0-1 0,0 0 2 0,-16 0-2 0,16 0 1 16,0 0-1-16,-10 0 1 0,-6 0-1 0,16 0 0 16,0 0 0-16,-12 0 1 0,-1 0-1 0,13 0 0 15,0 0 0-15,-17 4 1 0,-3 1-1 0,20-5 0 16,0 0 0-16,-21 7 1 0,2-2-1 0,19-5 1 15,0 0-1-15,-16 4 1 0,0-1-1 0,16-3 1 0,0 0-1 16,-16 4 1-16,-2 1-1 0,18-5 1 0,0 0-1 16,-19 0 1-16,0 0-1 0,19 0 3 0,0 0-3 15,-20 0 3-15,-1-4-3 0,21 4 3 0,0 0-3 16,-19-1 3-16,5 1-3 0,14 0 3 0,0 0-3 16,-16 0 3-16,-2 0-3 0,18 0 2 0,0 0-2 15,-16-4 2-15,0-5-2 0,16 9 1 0,0 0-1 16,-17-7 2-16,-4 2-2 0,21 5 2 0,0 0-2 0,-23-3 2 15,3-1-2-15,20 4 2 0,0 0-2 0,-23-5 3 16,0-2-3-16,23 7 3 0,0 0-3 0,-26-5 4 16,-4 2-4-16,30 3 2 0,0 0-2 0,-27-4 3 15,6-1-3-15,21 5 1 0,0 0-1 0,-19-3 2 16,-2 3-2-16,21 0 0 0,0 0 0 0,-21 0 1 16,1 0-1-16,20 0 0 0,0 0 0 0,-19 3 1 15,-1 6-1-15,20-9 0 0,0 0 0 0,-19 12 1 0,3-4-1 16,16-8 0-16,0 0 0 0,-14 9 1 0,3 1-1 15,11-10 2-15,0 0-2 0,-8 6 2 0,-1-3-2 16,9-3 2-16,0 0-2 0,0 0 3 0,-13 4-3 16,13-4 4-16,0 0-4 0,-10-4 4 0,-3 4-4 15,13 0 2-15,0 0-2 0,-17-3 3 0,-1-3-3 16,18 6 3-16,0 0-3 0,-19-3 3 0,-4 3-3 16,23 0 4-16,0 0-4 0,-23 3 5 0,5 3-5 0,18-6 4 15,0 0-4-15,-17 3 5 0,-3 1-5 0,20-4 4 16,0 0-4-16,-17 8 4 0,2-3-4 0,15-5 2 15,0 0-2-15,-10 7 2 0,1-3-2 0,9-4 0 0,0 0 0 16,-7 0 1-16,7 0-1 0,0 0 0 0,0 0 0 16,-7 8 0-16,7-8 0 0,0 0 0 0,0 0 0 15,-11 0 0-15,3 0 0 0,8 0-1 0,0 0 1 16,-9-3 0-16,-4-2 0 0,13 5-1 0,0 0 1 16,-10-4-1-16,-3 4 1 0,13 0-1 0,0 0 1 15,-10 0 0-15,-4 5 0 0,14-5 0 0,0 0 0 16,-13 7 0-16,3-3 0 0,10-4 0 0,0 0 0 0,-9 2 0 15,0 1 0-15,9-3 0 0,0 0 0 0,-7 4 0 16,7-4 0-16,0 0 0 0,0 0 0 0,-10 3 0 16,2-3 0-16,8 0 0 0,0 0 0 0,-7 0 0 15,0 0 0-15,7 0 0 0,0 0 0 0,0 0 1 16,-10-3-1-16,10 3 1 0,0 0-1 0,0 0 2 16,-9-4-2-16,9 4 1 0,0 0-1 0,0 0 2 15,-9-5-2-15,9 5 1 0,0 0-1 0,-9 0 2 0,0 0-2 16,9 0 0-16,0 0 0 0,-5 0 1 0,5 0-1 15,0 0 0-15,0 0 0 0,-14 0 0 0,5 0 0 16,9 0-1-16,0 0 1 0,-9 0 0 0,2 0 0 16,7 0-1-16,0 0 1 0,0 0 0 0,-7 0 0 15,7 0-1-15,0 0 1 0,0 0-1 0,0 0 1 16,0 0-2-16,0 0 2 0,0 0-2 0,-7 5 2 16,7-5-2-16,0 0 2 0,0 0-2 0,-3 12 2 15,3-12-2-15,0 0 2 0,0 0-2 0,-2 7 2 0,2-7-2 16,0 0 2-16,0 0-1 0,0 0 1 0,0 0-2 15,0 0 2-15,0 0-1 0,0 9 1 0,0-9-2 0,0 0 2 16,0 0-2-16,0 0 2 0,0 0-2 0,0 0 2 16,0 0-2-16,9 3 2 0,-9-3-2 0,0 0 2 15,9-3-1-15,7-1 1 0,-16 4-1 0,0 0 1 16,24-8-1-16,-1 1 1 0,-23 7-2 0,0 0 2 16,27-5-1-16,1-4 1 0,-28 9-2 0,0 0 2 15,30-7-2-15,2 2 2 0,-32 5-2 0,0 0 2 16,31-7-1-16,-2 2 1 0,-29 5-4 0,0 0 4 0,28-4-4 15,7 4 4-15,-35 0-3 0,0 0 3 0,35 4-3 16,-3-4 3-16,-32 0-2 0,0 0 2 0,32-4-2 16,3 1 2-16,-35 3-2 0,0 0 2 0,34-5-2 15,-11-2 2-15,-23 7-1 0,0 0 1 0,26-9 0 16,9-3 0-16,-35 12 0 0,0 0 0 0,34-12 0 16,1 0 0-16,-35 12 0 0,0 0 0 0,35-12 0 15,-1 5 0-15,-34 7 0 0,0 0 0 0,35-6 0 0,2-2 0 16,-37 8 0-16,0 0 0 0,35-11 0 0,-8 6 0 15,-27 5 0-15,0 0 0 0,26-3 0 0,-3-1 0 16,-23 4 0-16,0 0 0 0,27-1 0 0,-8-3 0 16,-19 4 0-16,0 0 0 0,21-3 0 0,-3-3 0 15,-18 6-1-15,0 0 1 0,19-3 0 0,-1-1 0 16,-18 4-2-16,0 0 2 0,12-3-1 0,-3 1 1 16,-9 2-3-16,0 0 3 0,11-3-2 0,1-1 2 0,-12 4-4 15,0 0 4-15,14-3-3 0,0 3 3 0,-14 0-2 16,0 0 2-16,14-2-1 0,-1-1 1 0,-13 3-2 15,0 0 2-15,14 0-1 0,0 0 1 0,-14 0-1 16,0 0 1-16,14 3-1 0,-5 2 1 0,-9-5-1 0,0 0 1 16,7 0 0-16,0 0 0 0,-7 0 0 0,0 0 0 15,9 0 0-15,3 4 0 0,-12-4 0 0,0 0 0 16,9 3 0-16,0-1 0 0,-9-2 0 0,0 0 0 16,9 3 0-16,-9-3 0 0,0 0 0 0,0 0 0 15,8 13 0-15,-8-13 0 0,0 0 0 0,0 0 0 16,11 8 0-16,-11-8 0 0,0 0 0 0,0 0 0 15,0 0 0-15,0 0 0 0,0 0-1 0,0 0 1 0,-5 4-1 16,-16 3 1-16,1 1-1243 0</inkml:trace>
  <inkml:trace contextRef="#ctx0" brushRef="#br0" timeOffset="-140710.6">19823 2412 102 0,'0'0'0'16,"0"0"0"-16,0 0 0 0,0 0 6 0,0 0-6 15,0 0 7-15,0 0-7 0,0 0 23 0,0 0-23 16,0 0 24-16,0 0-24 0,0 0 31 0,0 0-31 16,-18-8 32-16,9 13-32 0,9-5 41 0,0 0-41 15,-9 3 41-15,0 6-41 0,9-9 29 0,0 0-29 0,-8 16 30 16,-5 4-30-16,13-20 24 0,0 0-24 0,-9 19 25 16,1 2-25-16,8-21 21 0,0 0-21 0,-7 21 22 15,0 3-22-15,7-24 23 0,0 0-23 0,-7 21 24 16,-1-2-24-16,8-19 26 0,0 0-26 0,-3 21 26 15,-2 0-26-15,5-21 28 0,0 0-28 0,-4 22 29 16,2 2-29-16,2-24 25 0,0 0-25 0,2 24 25 0,5-6-25 16,-7-18 20-16,0 0-20 0,4 19 20 0,6-5-20 15,-10-14 18-15,0 0-18 0,13 19 19 0,2-2-19 16,-15-17 17-16,0 0-17 0,22 19 17 0,-3-3-17 16,-19-16 16-16,0 0-16 0,21 12 17 0,-3 2-17 15,-18-14 6-15,0 0-6 0,16 10 7 0,1-1-7 16,-17-9 8-16,0 0-8 0,15 3 9 0,-7-3-9 15,-8 0 21-15,0 0-21 0,9 0 21 0,2-3-21 16,-11 3 28-16,0 0-28 0,14-9 29 0,9-14-29 0,-23 23 35 16,0 0-35-16,23-25 35 0,-4-15-35 0,-19 40 38 15,0 0-38-15,23-44 38 0,-5-4-38 0,-18 48 39 16,0 0-39-16,12-50 40 0,-3-9-40 0,-9 59 33 0,0 0-33 16,2-50 34-16,-4 3-34 0,2 47 30 0,0 0-30 15,-5-36 30-15,-3 10-30 0,8 26 25 0,0 0-25 16,-10-23 25-16,-6 2-25 0,16 21 26 15,0 0-26-15,-19-15 27 0,-1 6-27 0,20 9 23 0,0 0-23 16,-21 0 24-16,0 12-24 0,21-12 11 0,0 0-11 16,-18 16 11-16,2 1-11 0,16-17 2 0,0 0-2 15,-12 23 3-15,7 1-3 0,-1 0-1040 0</inkml:trace>
  <inkml:trace contextRef="#ctx0" brushRef="#br0" timeOffset="-138344.44">19823 2113 247 0,'0'0'0'0,"0"0"0"0,0 0 0 0,0 0 9 0,0 0-9 16,0 0 9-16,-4 9-9 0,4-9 17 0,0 0-17 16,-3 8 17-16,1-1-17 0,2-7 16 0,0 0-16 15,-2 9 17-15,0 8-17 0,2-17 21 0,0 0-21 16,-5 23 21-16,3 6-21 0,2-29 26 0,0 0-26 16,2 31 26-16,5 6-26 0,-7-37 26 0,0 0-26 15,9 36 26-15,0 2-26 0,-9-38 24 0,0 0-24 16,8 43 24-16,5 2-24 0,-13-45 17 0,0 0-17 0,9 44 17 15,-1-8-17-15,-8-36 10 0,0 0-10 0,6 33 11 16,-4-6-11-16,-2-27 6 0,0 0-6 0,0 21 7 16,0-9-7-16,0-12 3 0,0 0-3 0,-2 9 4 15,-2-2-4-15,2 2-391 0</inkml:trace>
  <inkml:trace contextRef="#ctx0" brushRef="#br0" timeOffset="-138027.41">19773 2501 393 0,'0'0'0'0,"5"8"0"0,1 4 0 16,-6-12 0-16,0 0 0 0,9 21 0 0,3 7 0 0,-12-28 0 15,0 0 0-15,14 33 0 0,0-2 0 0,-14-31 8 16,0 0-8-16,13 26 9 0,-3-4-9 0,-10-22 21 15,0 0-21-15,9 18 21 0,0-6-21 0,-9-12 39 0,0 0-39 16,9 7 40-16,-9-7-40 0,0 0 50 0,0 0-50 16,5 5 51-16,-5-5-51 0,0 0 54 0,0 0-54 15,0 0 55-15,5-9-55 0,-5 9 52 0,0 0-52 16,2-15 52-16,0-25-52 0,-2 40 47 0,0 0-47 16,3-45 47-16,-1-7-47 0,-2 52 37 0,0 0-37 15,2-50 38-15,-4 3-38 0,2 47 19 0,0 0-19 16,-2-33 20-16,2 12-20 0,0 1-730 0</inkml:trace>
  <inkml:trace contextRef="#ctx0" brushRef="#br0" timeOffset="-137277.52">19318 1988 203 0,'0'0'0'0,"0"0"0"0,2-12 0 15,-2 12 6-15,0 0-6 0,2-12 7 0,-1 4-7 16,-1 8 16-16,0 0-16 0,-1-13 17 0,-3 1-17 16,4 12 25-16,0 0-25 0,-7-15 25 0,-5-6-25 15,12 21 34-15,0 0-34 0,-13-16 35 0,-1 8-35 0,14 8 31 16,0 0-31-16,-12-4 32 0,-2 13-32 0,14-9 24 15,0 0-24-15,-14 12 25 0,5 12-25 0,9-24 23 16,0 0-23-16,-7 37 24 0,5 6-24 0,2-43 18 0,0 0-18 16,2 50 19-16,0 5-19 0,-2-55 19 0,0 0-19 15,5 58 20-15,0-10-20 0,-5-48 25 0,0 0-25 16,9 40 26-16,3-4-26 0,-12-36 25 0,0 0-25 16,11 28 26-16,-2-4-26 0,-9-24 30 0,0 0-30 15,9 21 31-15,-6-13-31 0,-3-8 19 0,0 0-19 16,0 0 20-16,5 7-20 0,-3 2-544 0</inkml:trace>
  <inkml:trace contextRef="#ctx0" brushRef="#br0" timeOffset="-137114.53">19135 2219 561 0,'0'0'0'0,"16"-9"0"16,19-7 0-16,-35 16 12 0,0 0-12 0,47-19 13 0,3-1-13 15,-50 20 30-15,0 0-30 0,39-18 30 0,-20 8-30 16,-19 10 20-16,0 0-20 0,12-9 21 0,-1 4-21 16,1-2-456-16</inkml:trace>
  <inkml:trace contextRef="#ctx0" brushRef="#br0" timeOffset="-136936.51">19408 2127 617 0,'0'0'0'16,"0"7"0"-16,0 8 0 0,0-15 7 0,0 0-7 15,0 18 8-15,0 6-8 0,0-24 22 0,0 0-22 16,-5 21 22-16,1 1-22 0,4-22 9 0,0 0-9 16,0 21 9-16,-3-4-9 0,1 2-461 0</inkml:trace>
  <inkml:trace contextRef="#ctx0" brushRef="#br0" timeOffset="-136145.07">19514 2037 628 0,'0'0'0'0,"0"0"0"16,3 12 0-16,-3-12 8 0,0 0-8 0,4 9 8 15,-8-1-8-15,4-8 22 0,0 0-22 0,-1 11 23 16,-1 1-23-16,2-12 39 0,0 0-39 0,-2 17 40 15,-7 7-40-15,9-24 44 0,0 0-44 0,-9 21 45 16,6 2-45-16,3-23 43 0,0 0-43 0,-2 20 43 0,-3 1-43 16,5-21 36-16,0 0-36 0,-4 16 36 0,4-8-36 15,0-8 29-15,0 0-29 0,0 0 29 0,0 0-29 16,0 0 21-16,0 0-21 0,0 0 22 0,0 0-22 16,0 0 13-16,0 0-13 0,0 0 13 0,6-24-13 15,-6 24 8-15,0 0-8 0,8-28 8 0,3 8-8 16,-11 20 2-16,0 0-2 0,11-16 3 0,3 2-3 0,-14 14 1 15,0 0-1-15,10-12 1 0,3 5-1 0,-13 7 0 16,0 0 0-16,9-3 0 0,-2 3 0 0,-7 0 0 16,0 0 0-16,10 7 0 0,4 1 0 0,-14-8 0 0,0 0 0 15,11 12 0-15,1 1 0 0,-12-13 0 0,0 0 0 16,11 3 1-16,-4 0-1 0,-7-3 1 0,0 0-1 16,0 0 1-16,9 2-1 0,-9-2 3 0,0 0-3 15,0 0 3-15,7-2-3 0,-7 2 4 0,0 0-4 16,0 0 5-16,0 0-5 0,0 0 6 0,0 0-6 15,7-6 7-15,-7 6-7 0,0 0 7 0,0 0-7 16,0 0 7-16,0 0-7 0,0 0 5 0,0 0-5 16,0 0 5-16,0 0-5 0,0 0 3 0,0 0-3 0,0 0 4 15,0 0-4-15,0 0 0 0,0 0 0 0,9 8 1 16,-8 3-1-16,-1-11 0 0,0 0 0 0,7 8 0 16,0-4 0-16,-7-4-1 0,0 0 1 0,13 0-1 15,1-4 1-15,-14 4-4 0,0 0 4 0,11-7-3 16,-1 2 3-16,-10 5-3 0,0 0 3 0,9-9-3 15,0-6 3-15,-9 15 0 0,0 0 0 0,9-12 0 0,-2 3 0 16,-7 9 0-16,0 0 0 0,0 0 1 0,7-7-1 16,-7 7 1-16,0 0-1 0,0 0 2 0,0 0-2 15,0 0 2-15,0 0-2 0,5-8 3 0,-5 8-3 16,0 0 3-16,0 0-3 0,9 5 3 0,-2-2-3 16,-7-3 4-16,0 0-4 0,7 0 4 0,-7 0-4 15,0 0 5-15,0 0-5 0,9-3 5 0,-9 3-5 16,0 0 4-16,0 0-4 0,0 0 5 0,12-9-5 0,-12 9 4 15,0 0-4-15,11-5 4 0,3-2-4 0,-14 7 3 16,0 0-3-16,17-3 3 0,6 9-3 0,-23-6 2 16,0 0-2-16,21 13 2 0,-3 2-2 0,-18-15 0 0,0 0 0 15,9 17 1-15,-9 2-1 0,0-19 0 0,0 0 0 16,-7 14 0-16,-5 2 0 0,12-16-2 0,0 0 2 16,-18 15-2-16,-1-6 2 0,19-9-7 0,0 0 7 15,-16 4-7-15,0-1 7 0,16-3-16 0,0 0 16 16,-11-3-16-16,2-6 16 0,1-1-858 0</inkml:trace>
  <inkml:trace contextRef="#ctx0" brushRef="#br0" timeOffset="-135362.17">19978 1859 718 0,'0'0'0'0,"0"0"0"16,-5-4 0-16,5 4-2 0,0 0 2 0,-9 4-2 15,-4 4 2-15,13-8-8 0,0 0 8 0,-14 16-7 16,-3 1 7-16,17-17 0 0,0 0 0 0,-16 24 0 15,3 1 0-15,13-25 4 0,0 0-4 0,-8 31 4 16,-1 7-4-16,9-38 15 0,0 0-15 0,-6 43 16 0,6 2-16 16,0-45 25-16,0 0-25 0,2 45 26 0,4-5-26 15,-6-40 27-15,0 0-27 0,7 36 28 0,-2-8-28 16,-5-28 29-16,0 0-29 0,3 21 30 0,-3-9-30 16,0-12 27-16,0 0-27 0,0 0 28 0,0 0-28 15,0 0 21-15,0 0-21 0,9 0 22 0,-9 0-22 16,0 0 15-16,0 0-15 0,13-16 16 0,2-1-16 0,-15 17 8 15,0 0-8-15,18-24 8 0,-4 8-8 0,-14 16 4 16,0 0-4-16,13-15 5 0,-8 2-5 0,-5 13 1 16,0 0-1-16,7-8 1 0,0 3-1 0,-7 5 0 15,0 0 0-15,7-4 1 0,0 1-1 0,-7 3 0 0,0 0 0 16,7-6 0-16,2 6 0 0,-9 0 0 0,0 0 0 16,10 0 0-16,3 6 0 0,-13-6 0 0,0 0 0 15,14 7 1-15,4 1-1 0,-18-8 0 0,0 0 0 16,14 9 0-16,-2-2 0 0,-12-7-1 0,0 0 1 15,11 5 0-15,-3-5 0 0,-8 0-2 0,0 0 2 16,11 0-2-16,1-5 2 0,-12 5-1 0,0 0 1 16,16-11-1-16,4-2 1 0,-20 13-1 0,0 0 1 15,19-19-1-15,-1-2 1 0,-18 21-2 0,0 0 2 0,12-21-1 16,-3 9 1-16,-9 12 0 0,0 0 0 0,0-10 0 16,0 1 0-16,0 9 1 0,0 0-1 0,-5-5 1 15,-2-6-1-15,7 11 3 0,0 0-3 0,-11-1 3 16,-5 6-3-16,16-5 4 0,0 0-4 0,-18 15 5 15,4 10-5-15,14-25 7 0,0 0-7 0,-7 27 7 16,5 3-7-16,2-30 7 0,0 0-7 0,4 24 8 16,3-3-8-16,-7-21 8 0,0 0-8 0,12 19 8 0,6-7-8 15,-18-12 8-15,0 0-8 0,21 8 8 0,0-1-8 16,-21-7 5-16,0 0-5 0,22 2 6 0,-3-4-6 16,-19 2 0-16,0 0 0 0,19-7 1 0,3-8-1 15,-22 15 0-15,0 0 0 0,19-17 1 0,-1-4-1 16,-18 21 0-16,0 0 0 0,15-28 1 0,-2-5-1 15,-13 33 4-15,0 0-4 0,10-36 5 0,1 5-5 0,-11 31 8 16,0 0-8-16,11-30 9 0,-6 15-9 0,-5 15 15 16,0 0-15-16,3-12 16 0,1 5-16 0,-4 7 21 15,0 0-21-15,0 0 22 0,14-9-22 0,-14 9 17 16,0 0-17-16,18 9 17 0,-1 18-17 0,-17-27 16 0,0 0-16 16,20 33 17-16,-3 7-17 0,-17-40 18 0,0 0-18 15,18 36 18-15,-9-8-18 0,-9-28 15 0,0 0-15 16,0 24 16-16,-9-3-16 0,9-21 15 0,0 0-15 15,-18 12 16-15,4-8-16 0,14-4 12 0,0 0-12 16,-17 3 12-16,-6-3-12 0,1 2-1013 0</inkml:trace>
  <inkml:trace contextRef="#ctx0" brushRef="#br0" timeOffset="-134819.46">19669 2073 438 0,'0'0'0'0,"0"0"0"15,5 9 0-15,-5-9 32 0,0 0-32 0,0 7 32 16,0-2-32-16,0-5 42 0,0 0-42 0,2 12 42 16,2 9-42-16,-4-21 33 0,0 0-33 0,5 28 34 15,2-1-34-15,-7-27 24 0,0 0-24 0,7 24 24 0,0-3-24 16,-7-21 13-16,0 0-13 0,5 16 14 0,1-4-14 16,-1 3-486-16</inkml:trace>
  <inkml:trace contextRef="#ctx0" brushRef="#br0" timeOffset="-134579.65">19697 1907 740 0,'0'0'0'16,"0"0"0"-16,-7 0 0 0,7 0 3 0,0 0-3 15,-9 5 4-15,-3-5-4 0,12 0 14 0,0 0-14 16,-12 0 15-16,-1-3-15 0,13 3 25 0,0 0-25 16,-8-2 26-16,8 2-26 0,0 0 23 0,0 0-23 15,-7-3 24-15,7 3-24 0,0 0 21 0,0 0-21 16,14 8 22-16,0 8-22 0,0-1-628 0</inkml:trace>
  <inkml:trace contextRef="#ctx0" brushRef="#br0" timeOffset="-134100.16">19345 1919 483 0,'0'0'0'0,"0"0"0"16,-6-10 0-16,6 10 0 0,0 0 0 0,0 0 0 15,-7-5 0-15,7 5 0 0,0 0 0 0,0 0 0 16,0 0 0-16,0 0 6 0,0 0-6 0,0 0 7 16,0 0-7-16,0 0 5 0,0 0-5 0,11 12 5 15,1 3-5-15,1 3-320 0</inkml:trace>
  <inkml:trace contextRef="#ctx0" brushRef="#br0" timeOffset="-128395.02">18415 2537 270 0,'0'0'0'0,"0"0"0"16,0 0 0-16,0 0 15 0,0 0-15 0,0 0 15 16,9 33-15-16,-9-33 74 0,0 0-74 0,3 24 75 15,3 0-75-15,-6-24 45 0,0 0-45 0,0 25 46 0,-4-1-46 16,4-24 25-16,0 0-25 0,-2 24 25 0,1 0-25 16,1-24 16-16,0 0-16 0,-2 21 17 0,2-2-17 15,0-19 16-15,0 0-16 0,-4 17 16 0,3-8-16 16,1-9 10-16,0 0-10 0,-4 7 10 0,4-7-10 15,0 0 9-15,0 0-9 0,-5 9 9 0,5-9-9 16,0 0 8-16,0 0-8 0,0 0 9 0,0 0-9 0,0 0 7 16,0 0-7-16,-7 0 7 0,7 0-7 0,0 0 7 15,0 0-7-15,-2-9 7 0,2 0-7 0,0 9 8 16,0 0-8-16,0-12 8 0,-4-3-8 0,4 15 8 16,0 0-8-16,-3-16 9 0,1-1-9 0,2 17 8 0,0 0-8 15,-3-16 9-15,1 4-9 0,2 12 8 0,0 0-8 16,0-9 9-16,0 9-9 0,0 0 10 0,0 0-10 15,-4-10 10-15,4 10-10 0,0 0 13 0,0 0-13 16,0 0 13-16,-3-5-13 0,3 5 16 0,0 0-16 16,0 0 16-16,0 0-16 0,0 0 16 0,0 0-16 15,0 0 17-15,7 3-17 0,-7-3 17 0,0 0-17 16,0 5 17-16,5 4-17 0,-5-9 14 0,0 0-14 16,2 12 15-16,1 7-15 0,-3-19 13 0,0 0-13 0,4 18 13 15,-1 1-13-15,-3-19 10 0,0 0-10 0,4 17 10 16,-2-2-10-16,-2-15 5 0,0 0-5 0,1 16 5 15,3-7-5-15,0 3-717 0</inkml:trace>
  <inkml:trace contextRef="#ctx0" brushRef="#br0" timeOffset="-127965.31">18297 2736 471 0,'0'0'0'0,"0"0"0"0,0 0 0 0,0 0 0 15,0 0 0-15,0 0 0 0,16 16 0 0,-16-16 1 0,0 0-1 16,14 12 1-16,2 0-1 0,-16-12 2 0,0 0-2 15,14 12 2-15,3 9-2 0,-17-21 2 0,0 0-2 16,18 20 3-16,-2 3-3 0,-16-23 5 0,0 0-5 16,16 17 6-16,-2 4-6 0,-14-21 8 0,0 0-8 15,12 19 8-15,-3-7-8 0,-9-12 24 0,0 0-24 16,7 4 25-16,-7-4-25 0,0 0 44 0,0 0-44 16,11 1 45-16,-6-6-45 0,-5 5 53 0,0 0-53 15,7-19 53-15,0-7-53 0,-7 26 46 0,0 0-46 0,9-34 46 16,-4 1-46-16,-5 33 40 0,0 0-40 0,7-30 41 15,0-1-41-15,-7 31 33 0,0 0-33 0,6-28 34 16,-5 15-34-16,-1 13 26 0,0 0-26 0,0-13 27 16,0 13-27-16,0 0 18 0,0 0-18 0,6-6 19 15,3 0-19-15,-2 3-753 0</inkml:trace>
  <inkml:trace contextRef="#ctx0" brushRef="#br0" timeOffset="-117405.41">17706 3920 124 0,'0'0'0'16,"0"0"0"-16,0 0 0 0,0 0 0 0,0 0 0 15,0 0 1-15,0 0-1 0,0 0 0 0,0 0 0 16,0 0 1-16,0 0-1 0,0 0 6 0,0 0-6 15,0 0 6-15,-21 0-6 0,21 0 23 0,0 0-23 16,-7 3 23-16,7-3-23 0,0 0 25 0,0 0-25 16,-9 9 25-16,9-9-25 0,0 0 32 0,0 0-32 15,0 0 32-15,-2 7-32 0,2-7 36 0,0 0-36 0,0 0 36 16,0 0-36-16,0 0 34 0,0 0-34 0,7 1 35 16,-7-1-35-16,0 0 31 0,0 0-31 0,11-1 31 15,-11 1-31-15,0 0 28 0,0 0-28 0,12-4 29 16,-7 4-29-16,-5 0 29 0,0 0-29 0,7 0 29 15,4 0-29-15,-11 0 30 0,0 0-30 0,12 0 30 16,2 0-30-16,-14 0 28 0,0 0-28 0,15 0 28 16,2-3-28-16,-17 3 27 0,0 0-27 0,18 0 27 0,-2-4-27 15,-16 4 13-15,0 0-13 0,16-1 13 0,-2 1-13 16,-14 0 6-16,0 0-6 0,10-4 7 0,-3 4-7 16,-7 0 3-16,0 0-3 0,9-3 4 0,2 3-4 15,-11 0 2-15,0 0-2 0,12-5 2 0,0 1-2 16,-12 4 6-16,0 0-6 0,13-3 7 0,-1-1-7 15,-12 4 10-15,0 0-10 0,13-2 11 0,-3-1-11 0,-10 3 10 16,0 0-10-16,7-4 10 0,0 4-10 0,-7 0 8 16,0 0-8-16,11 4 9 0,1-1-9 0,-12-3 12 15,0 0-12-15,12 2 13 0,-3 2-13 0,-9-4 13 16,0 0-13-16,7 3 14 0,0-3-14 0,-7 0 13 0,0 0-13 16,7 4 13-16,-7-4-13 0,0 0 12 0,0 0-12 15,15-4 12-15,-7 4-12 0,-8 0 13 0,0 0-13 16,11-3 13-16,-4-1-13 0,-7 4 11 0,0 0-11 15,0 0 12-15,14-2-12 0,-14 2 9 0,0 0-9 16,9 0 9-16,-2 0-9 0,-7 0 7 0,0 0-7 16,9 0 8-16,0 0-8 0,-9 0 6 0,0 0-6 15,7 0 6-15,-7 0-6 0,0 0 3 0,0 0-3 16,5 6 4-16,-5-6-4 0,0 0 3 0,0 0-3 0,7 7 4 16,-7-7-4-16,0 0 5 0,0 0-5 0,7 0 5 15,-7 0-5-15,0 0 8 0,0 0-8 0,7 0 9 16,-7 0-9-16,0 0 12 0,0 0-12 0,14 0 13 15,-8 0-13-15,-6 0 11 0,0 0-11 0,8 5 11 16,-8-5-11-16,0 0 10 0,0 0-10 0,9 3 10 16,-9-3-10-16,0 0 7 0,0 0-7 0,0 0 7 0,9 5-7 15,-9-5 5-15,0 0-5 0,9 4 6 0,-9-4-6 16,0 0 4-16,0 0-4 0,7 7 4 0,-7-7-4 16,0 0 3-16,0 0-3 0,7 5 4 0,-7-5-4 15,0 0 3-15,0 0-3 0,9 3 3 0,-9-3-3 16,0 0 2-16,0 0-2 0,0 0 3 0,0 0-3 15,0 0 1-15,0 0-1 0,5 0 2 0,-5 0-2 16,0 0 0-16,0 0 0 0,0 0 1 0,0 0-1 0,0 0 0 16,0 0 0-16,7-3 1 0,-7 3-1 0,0 0 0 15,0 0 0-15,0 0 1 0,0 0-1 0,0 0 0 16,0 0 0-16,0 0 1 0,0 0-1 0,0 0 0 0,0 0 0 16,7 0 0-16,-7 0 0 0,0 0 0 0,0 0 0 15,0 0 1-15,14-5-1 0,-14 5 0 0,0 0 0 16,13-4 1-16,-1 1-1 0,-12 3 0 0,0 0 0 15,14-5 1-15,-3 1-1 0,-11 4 1 0,0 0-1 16,10-3 1-16,-3-1-1 0,-7 4 3 0,0 0-3 16,7-1 4-16,2-3-4 0,-9 4 3 0,0 0-3 15,11 0 4-15,-1-3-4 0,-10 3 2 0,0 0-2 16,11 0 3-16,0 0-3 0,-11 0 2 0,0 0-2 0,14 0 3 16,-2 0-3-16,-12 0 1 0,0 0-1 15,11 0 1-15,-3-4-1 0,-8 4 0 0,0 0 0 0,13-2 0 16,-3 2 0-16,-10 0-1 0,0 0 1 0,16 0 0 15,-7 0 0-15,-9 0-1 0,0 0 1 0,7 0 0 16,0 0 0-16,-7 0 0 0,0 0 0 0,9 0 0 16,-9 0 0-16,0 0 0 0,0 0 0 0,9 0 0 15,-2 0 0-15,-7 0 0 0,0 0 0 0,0 0 1 0,9 0-1 16,-9 0 1-16,0 0-1 0,0 0 1 0,8 6-1 16,-8-6 2-16,0 0-2 0,8 3 2 0,-8-3-2 15,0 0 3-15,0 0-3 0,8 0 3 0,-8 0-3 16,0 0 3-16,0 0-3 0,9 0 3 0,-9 0-3 15,0 0 2-15,0 0-2 0,0 0 3 0,7 0-3 16,-7 0 3-16,0 0-3 0,0 0 3 0,0 0-3 0,0 0 3 16,0 0-3-16,0 0 3 0,7 0-3 0,-7 0 2 15,0 0-2-15,0 0 2 0,0 0-2 0,0 0 1 16,0 0-1-16,0 0 1 0,0 0-1 0,0 0 0 16,0 0 0-16,0 0 1 0,0 0-1 0,0 0 0 0,0 0 0 15,0 0 0-15,0 0 0 0,0 0-1 0,0 0 1 16,0 0 0-16,0 0 0 0,0 0-945 0</inkml:trace>
  <inkml:trace contextRef="#ctx0" brushRef="#br0" timeOffset="-115685.69">17916 3690 371 0,'0'0'0'0,"0"0"0"0,0 0 0 16,0 0 1-16,0 0-1 0,0 0 2 0,0 0-2 15,0 0 10-15,0 0-10 0,0 0 10 0,0 0-10 16,0 0 21-16,0 0-21 0,0 0 22 0,0 0-22 16,0 0 31-16,0 0-31 0,0 0 32 0,0 0-32 0,0 0 33 15,0 0-33-15,0 0 34 0,-7 8-34 0,7-8 36 16,0 0-36-16,-9 4 37 0,9-4-37 0,0 0 32 16,0 0-32-16,-9 7 33 0,9-7-33 0,0 0 24 0,0 0-24 15,-9 8 24-15,9-8-24 0,0 0 21 16,0 0-21-16,0 0 21 0,-7 5-21 0,7-5 19 0,0 0-19 15,0 0 19-15,-7 7-19 0,7-7 13 0,0 0-13 16,0 0 14-16,-9 6-14 0,9-6 15 0,0 0-15 16,0 0 16-16,-8 6-16 0,8-6 16 0,0 0-16 15,-13 4 16-15,4 1-16 0,9-5 13 0,0 0-13 16,-7 7 14-16,-1 10-14 0,8-17 11 0,0 0-11 16,-11 16 11-16,4 1-11 0,7-17 4 0,0 0-4 0,-4 16 5 15,1-4-5-15,3-12 2 0,0 0-2 0,-2 15 3 16,2-2-3-16,0-13 2 0,0 0-2 0,-3 8 3 15,-1-1-3-15,4-7 2 0,0 0-2 0,0 0 3 16,-7 9-3-16,7-9 3 0,0 0-3 0,0 0 4 16,-7 3-4-16,7-3 3 0,0 0-3 0,0 0 3 15,-7-3-3-15,7 3 4 0,0 0-4 0,0 0 4 16,-7 0-4-16,7 0 3 0,0 0-3 0,0 0 4 0,-14 0-4 16,14 0 4-16,0 0-4 0,-9 0 4 0,9 0-4 15,0 0 3-15,0 0-3 0,-9 3 4 0,9-3-4 16,0 0 4-16,0 0-4 0,4 9 4 0,-4-9-4 15,0 0 4-15,0 0-4 0,0 5 5 0,0-5-5 16,0 0 3-16,0 0-3 0,0 0 3 0,1 7-3 16,-1-7 2-16,0 0-2 0,0 0 2 0,0 0-2 15,0 0 0-15,0 0 0 0,0 0 1 0,-1 9-1 16,1-9 0-16,0 0 0 0,0 0 1 0,0 0-1 0,0 0 0 16,0 0 0-16,-9 3 1 0,9-3-1 0,0 0 2 15,0 0-2-15,-7 4 2 0,7-4-2 0,0 0 5 0,0 0-5 16,-7 5 6-16,7-5-6 0,0 0 8 0,0 0-8 15,0 0 8-15,-7 3-8 0,7-3 9 0,0 0-9 16,0 0 9-16,0 0-9 0,0 0 10 0,0 0-10 16,0 0 11-16,-7 4-11 0,7-4 10 0,0 0-10 15,0 0 11-15,0 0-11 0,0 0 10 0,0 0-10 16,0 0 10-16,-8 0-10 0,8 0 11 0,0 0-11 16,0 0 11-16,0 0-11 0,0 0 10 0,0 0-10 15,-5 5 11-15,5-5-11 0,0 0 10 0,0 0-10 16,0 0 10-16,-9 7-10 0,9-7 9 0,0 0-9 0,0 0 10 15,0 0-10-15,0 0 9 0,0 0-9 0,0 0 9 16,-7 0-9-16,7 0 7 0,0 0-7 0,0 0 8 16,0 0-8-16,0 0 6 0,0 0-6 0,0 0 6 15,0 0-6-15,0 0 5 0,0 0-5 0,0 0 5 16,4 9-5-16,-4-9 5 0,0 0-5 0,0 0 5 0,0 0-5 16,0 0 4-16,0 0-4 0,0 0 5 0,-2 8-5 15,2-8 3-15,0 0-3 0,0 0 4 0,0 0-4 16,0 0 4-16,0 0-4 0,0 0 4 0,7 7-4 15,-7-7 3-15,0 0-3 0,0 0 4 0,0 0-4 16,0 0 2-16,0 0-2 0,9 5 3 0,-9-5-3 16,0 0 2-16,0 0-2 0,0 0 2 0,9 4-2 15,-9-4 1-15,0 0-1 0,7 0 2 0,0 0-2 16,-7 0 2-16,0 0-2 0,7 5 2 0,2 2-2 0,-9-7 2 16,0 0-2-16,14 9 2 0,-2-3-2 0,-12-6 3 15,0 0-3-15,14 6 4 0,0-3-4 0,-14-3 3 0,0 0-3 16,15 9 4-16,6-6-4 0,-21-3 5 0,0 0-5 15,19 4 5-15,-7-4-5 0,-12 0 2 0,0 0-2 16,9 0 3-16,-2 1-3 0,-7-1 1 0,0 0-1 16,7 4 2-16,-1-1-2 0,-6-3 0 0,0 0 0 15,7 0 1-15,-7 0-1 0,0 0 0 0,0 0 0 16,10 4 1-16,-10-4-1 0,0 0 1 0,0 0-1 16,0 0 1-16,6 2-1 0,-6-2 0 0,0 0 0 15,0 0 1-15,12 3-1 0,-12-3 2 0,0 0-2 16,9 3 3-16,-4 1-3 0,-5-4 5 0,0 0-5 0,9 2 5 15,-4 5-5-15,-5-7 6 0,0 0-6 0,7 8 6 16,-1 1-6-16,-6-9 4 0,0 0-4 0,3 7 5 16,-3-7-5-16,0 0 7 0,0 0-7 0,2 8 7 15,-2-8-7-15,0 0 7 0,0 0-7 0,0 0 8 16,-11 0-8-16,11 0 7 0,0 0-7 0,-10-3 8 16,-6-2-8-16,-2 1-1062 0</inkml:trace>
  <inkml:trace contextRef="#ctx0" brushRef="#br0" timeOffset="-112496.91">19456 3890 102 0,'0'0'0'15,"0"0"0"-15,9 0 0 0,-9 0 20 0,0 0-20 16,7 0 21-16,1 0-21 0,-8 0 62 0,0 0-62 15,6 0 62-15,1 0-62 0,-7 0 72 0,0 0-72 16,10-3 72-16,3-1-72 0,-13 4 64 0,0 0-64 16,19-3 64-16,2 1-64 0,-21 2 48 0,0 0-48 15,28-3 49-15,6 6-49 0,-34-3 41 0,0 0-41 0,30 2 41 16,-11 5-41-16,-19-7 33 0,0 0-33 0,16 8 34 16,-2 5-34-16,-14-13 26 0,0 0-26 0,9 7 27 15,-9-7-27-15,0 0 20 0,0 0-20 0,5 5 21 16,-5-5-21-16,0 0 14 0,0 0-14 0,0 0 15 15,13 3-15-15,-13-3 14 0,0 0-14 0,10 0 14 16,3-3-14-16,-13 3 9 0,0 0-9 0,12-4 9 16,-1-1-9-16,-11 5 3 0,0 0-3 0,8-3 4 0,1-3-4 15,-9 6 2-15,0 0-2 0,9-7 3 0,-9 7-3 16,0 0 5-16,0 0-5 0,9-8 6 0,-9 8-6 16,0 0 8-16,0 0-8 0,0 0 9 0,0 0-9 15,0 0 11-15,0 0-11 0,5-7 12 0,-5 7-12 16,0 0 15-16,0 0-15 0,0 0 16 0,-10 0-16 15,10 0 14-15,0 0-14 0,-7 0 14 0,1 0-14 16,6 0 4-16,0 0-4 0,-9 0 5 0,2 0-5 0,0 0-754 16</inkml:trace>
  <inkml:trace contextRef="#ctx0" brushRef="#br0" timeOffset="-112019.37">19683 3883 483 0,'0'0'0'16,"0"0"0"-16,0 0 0 0,0 0 0 0,0 0 0 15,0 0 0-15,0 0 0 0,0 0 2 0,0 0-2 16,0 0 2-16,0 0-2 0,0 0 7 0,0 0-7 16,0 0 7-16,-9 0-7 0,9 0 9 0,0 0-9 15,-12 0 9-15,-11 4-9 0,23-4 9 0,0 0-9 16,-28 3 10-16,-2 6-10 0,30-9 13 0,0 0-13 0,-28 5 13 16,-2 6-13-16,30-11 22 0,0 0-22 0,-25 5 23 15,7-2-23-15,18-3 32 0,0 0-32 0,-15 4 32 16,-1-3-32-16,16-1 28 0,0 0-28 0,-14 4 29 15,1 3-29-15,13-7 25 0,0 0-25 0,-9 5 25 16,4-2-25-16,5-3 19 0,0 0-19 0,0 0 20 16,-12 4-20-16,12-4 18 0,0 0-18 0,0 0 18 0,0 0-18 15,0 0 16-15,0 0-16 0,0 0 17 0,0 0-17 16,0 0 16-16,0 0-16 0,0 0 17 0,7 0-17 16,-7 0 14-16,0 0-14 0,14-4 14 0,9 4-14 15,-23 0 14-15,0 0-14 0,23-3 15 0,3-2-15 16,-26 5 11-16,0 0-11 0,32-7 11 0,3 3-11 15,-35 4 10-15,0 0-10 0,41 0 10 0,-2 0-10 16,-39 0 11-16,0 0-11 0,31-1 11 0,-9 1-11 0,-22 0 12 16,0 0-12-16,17 0 12 0,-8 0-12 0,-9 0 11 15,0 0-11-15,9 0 12 0,-2 0-12 0,-7 0 12 16,0 0-12-16,0 0 13 0,9 8-13 0,-9-8 13 0,0 0-13 16,0 0 14-16,1 5-14 0,-1-5 12 0,0 0-12 15,-1 7 13-15,1-7-13 0,0 0 8 0,0 0-8 16,-9 9 8-16,2-5-8 0,0-4-827 0</inkml:trace>
  <inkml:trace contextRef="#ctx0" brushRef="#br0" timeOffset="-111320.86">19697 3669 191 0,'0'0'0'0,"0"0"0"0,0 0 0 0,0 0 5 16,0 0-5-16,0 0 5 0,0 0-5 0,0 0 12 16,0 0-12-16,0 0 13 0,0 0-13 0,0 0 20 0,0 0-20 15,0 8 21-15,0-8-21 0,0 0 31 0,0 0-31 16,6 16 31-16,1-4-31 0,-7-12 29 0,0 0-29 15,10 12 30-15,10 4-30 0,-20-16 40 0,0 0-40 16,23 21 40-16,-2 6-40 0,-21-27 57 0,0 0-57 16,19 21 58-16,-1-9-58 0,-18-12 47 0,0 0-47 15,17 12 48-15,5-3-48 0,-22-9 59 0,0 0-59 16,17 9 60-16,1-3-60 0,-18-6 47 0,0 0-47 16,14 4 47-16,0-4-47 0,-14 0 40 0,0 0-40 15,11 2 41-15,-1 1-41 0,-10-3 21 0,0 0-21 0,7 0 21 16,-7 0-21-16,0 0 12 0,0 0-12 0,0 0 13 15,9 0-13-15,-9 0 6 0,0 0-6 0,0 0 6 16,0 0-6-16,0 0 4 0,0 0-4 0,0 0 4 16,0 0-4-16,0 0 4 0,0 0-4 0,0 0 4 15,0 0-4-15,0 0 4 0,0 0-4 0,-16 0 4 16,-1 12-4-16,17-12 6 0,0 0-6 0,-23 16 6 0,-4 8-6 16,27-24 7-16,0 0-7 0,-26 24 7 0,3 1-7 15,23-25 7-15,0 0-7 0,-28 27 7 0,-2-3-7 16,30-24 7-16,0 0-7 0,-32 21 8 0,2 3-8 15,30-24 5-15,0 0-5 0,-28 25 5 0,-1-1-5 16,29-24 4-16,0 0-4 0,-22 15 4 0,11-2-4 16,11-13 2-16,0 0-2 0,-5 8 3 0,1-3-3 0,4-5 1 15,0 0-1-15,0 0 2 0,0 0-2 0,0 0 0 16,0 0 0-16,0 0 1 0,9-1-1 0,0 1-808 16</inkml:trace>
  <inkml:trace contextRef="#ctx0" brushRef="#br0" timeOffset="-93992.69">18464 3793 158 0,'0'0'0'16,"0"0"0"-16,0 0 0 0,0 0 4 0,0 0-4 15,0 0 5-15,0 0-5 0,0 0 42 0,0 0-42 16,0 0 42-16,0 0-42 0,0 0 53 0,0 0-53 16,0 0 54-16,0 0-54 0,0 0 42 0,0 0-42 15,0 0 42-15,0 0-42 0,0 0 29 0,0 0-29 16,0-15 30-16,0 15-30 0,0 0 26 0,0 0-26 16,0 0 26-16,0 0-26 0,0 0 20 0,0 0-20 15,0 0 20-15,0 0-20 0,0 0 20 0,0 0-20 0,0-9 20 16,0 9-20-16,0 0 25 0,0 0-25 0,4-12 26 15,-4 12-26-15,0 0 28 0,0 0-28 0,10-7 29 16,3 7-29-16,-13 0 30 0,0 0-30 0,16 12 31 16,1 16-31-16,-17-28 28 0,0 0-28 0,14 40 29 15,-5-2-29-15,-9-38 24 0,0 0-24 0,9 40 25 16,0-8-25-16,-9-32 21 0,0 0-21 0,9 28 22 0,-4-4-22 16,-5-24 17-16,0 0-17 0,4 16 18 0,-4 0-18 15,0-16 9-15,0 0-9 0,-2 5 10 0,-2 2-10 16,4-7 8-16,0 0-8 0,0 0 8 0,-7 8-8 15,7-8 5-15,0 0-5 0,0 0 5 0,-14 0-5 16,14 0 5-16,0 0-5 0,-9-3 5 0,2-2-5 16,7 5 6-16,0 0-6 0,-3-7 7 0,-1-14-7 0,4 21 8 15,0 0-8-15,-2-28 8 0,2-12-8 0,0 40 10 16,0 0-10-16,6-36 10 0,-5 3-10 0,-1 33 12 16,0 0-12-16,8-33 12 0,2-6-12 0,-10 39 13 0,0 0-13 15,12-33 14-15,-8 17-14 0,-4 16 12 0,0 0-12 16,5-9 13-16,-5 9-13 0,0 0 8 0,0 0-8 15,0 0 8-15,6-3-8 0,-6 3 3 0,0 0-3 16,0 0 4-16,7 7-4 0,0-2-832 0</inkml:trace>
  <inkml:trace contextRef="#ctx0" brushRef="#br0" timeOffset="-93342.61">18643 3953 393 0,'0'0'0'0,"0"0"0"16,0 0 0-16,0 0 0 0,0 0 0 0,7 7 1 15,-7-7-1-15,0 0 1 0,0 0-1 0,0-7 2 0,0-2-2 16,0 9 3-16,0 0-3 0,1-17 4 0,1-18-4 16,-2 35 11-16,0 0-11 0,5-36 11 0,-5 3-11 15,0 33 20-15,0 0-20 0,2-24 20 0,0 11-20 16,-2 13 24-16,0 0-24 0,0 0 24 0,-2-8-24 15,2 8 23-15,0 0-23 0,-2-7 23 0,2 7-23 16,0 0 21-16,0 0-21 0,-8-2 21 0,1 11-21 16,7-9 13-16,0 0-13 0,-8 15 13 0,1 6-13 15,7-21 11-15,0 0-11 0,-5 21 11 0,2 7-11 0,3-28 11 16,0 0-11-16,0 27 12 0,0 3-12 0,0-30 10 16,0 0-10-16,1 24 11 0,5-3-11 0,-6-21 8 0,0 0-8 15,8 19 9-15,7-4-9 0,-15-15 8 0,0 0-8 16,10 12 9-16,8-3-9 0,-18-9 8 0,0 0-8 15,21 5 8-15,-2-1-8 0,-19-4 6 0,0 0-6 16,18 0 7-16,-6 0-7 0,-12 0 2 0,0 0-2 16,14-9 3-16,-1-3-3 0,-13 12 0 0,0 0 0 15,16-24 1-15,0-9-1 0,-16 33 0 0,0 0 0 16,14-31 0-16,-5 3 0 0,-9 28 0 0,0 0 0 16,5-26 1-16,-5-14-1 0,0 40 2 0,0 0-2 15,0-36 2-15,-4 20-2 0,4 16 5 0,0 0-5 16,-3-12 5-16,3 12-5 0,0 0 8 0,0 0-8 0,-13 0 8 15,5 12-8-15,8-12 14 0,0 0-14 0,-9 16 14 16,5 8-14-16,4-24 16 0,0 0-16 0,-5 24 16 16,7 1-16-16,-2-25 16 0,0 0-16 0,5 24 17 15,6-9-17-15,-11-15 14 0,0 0-14 0,15 13 15 16,8-1-15-16,-23-12 13 0,0 0-13 0,25 8 13 0,-2 4-13 16,-23-12 15-16,0 0-15 0,18 9 15 0,-10-2-15 15,-8-7 7-15,0 0-7 0,9 9 7 0,-2-6-7 16,-7-3 5-16,0 0-5 0,0 0 6 0,4 14-6 15,-4-14 4-15,0 0-4 0,-9 10 4 0,-5-1-4 16,14-9 2-16,0 0-2 0,-16 5 3 0,-7 2-3 16,23-7 2-16,0 0-2 0,-17 4 3 0,9-4-3 0,0 0-702 15</inkml:trace>
  <inkml:trace contextRef="#ctx0" brushRef="#br0" timeOffset="-93083.14">18921 3786 180 0,'0'0'0'16,"0"0"0"-16,0 13 0 0,0-13 24 0,0 0-24 0,0 19 24 15,-2 22-24-15,2-41 51 0,0 0-51 0,0 45 51 16,6-5-51-16,-6-40 37 0,0 0-37 0,7 33 37 16,0 3-37-16,-7-36 23 0,0 0-23 0,9 40 23 15,-4 8-23-15,-5-48 11 0,0 0-11 0,5 56 12 16,-1 6-12-16,-1 2-295 0</inkml:trace>
  <inkml:trace contextRef="#ctx0" brushRef="#br0" timeOffset="-92743.61">18971 3806 516 0,'0'0'0'0,"0"0"0"0,0 0 0 0,0 0 0 0,0 0 0 15,8 0 1-15,-8 0-1 0,0 0 2 0,0 0-2 16,2-13 3-16,-2 13-3 0,0 0 24 0,0 0-24 16,0 0 25-16,7-3-25 0,-7 3 44 0,0 0-44 15,0 0 44-15,0 0-44 0,0 0 50 0,0 0-50 16,6 16 50-16,-3 8-50 0,-3-24 41 0,0 0-41 16,0 33 42-16,-3-1-42 0,3-32 32 0,0 0-32 15,-6 33 32-15,-3-5-32 0,9-28 18 0,0 0-18 16,-8 24 19-16,2-8-19 0,6-16 12 0,0 0-12 0,-3 9 13 15,3-9-13-15,0 0 7 0,0 0-7 0,-4 8 8 16,4-8-8-16,0 0-678 0</inkml:trace>
  <inkml:trace contextRef="#ctx0" brushRef="#br0" timeOffset="-92496.48">19078 3863 348 0,'0'0'0'0,"0"0"0"0,0 17 0 16,0-17 3-16,0 0-3 0,2 19 3 0,0 2-3 16,-2-21 3-16,0 0-3 0,3 19 4 0,1-7-4 15,-4-12 1-15,0 0-1 0,3 9 2 0,-3-9-2 16,0 0 0-16,0 0 0 0,9 3 1 0,-9-3-1 0,0 0 0 16,0 0 0-16,11-3 0 0,-6-4 0 0,-5 7 0 15,0 0 0-15,5-21 0 0,1-19 0 0,-6 40 0 16,0 0 0-16,5-38 1 0,-5 7-1 0,0 31 4 0,0 0-4 15,0-17 4-15,-4 4-4 0,4 13 8 16,0 0-8-16,-3-7 8 0,3 7-8 0,0 0-233 0</inkml:trace>
  <inkml:trace contextRef="#ctx0" brushRef="#br0" timeOffset="-91659.78">19218 3814 415 0,'0'0'0'0,"-2"9"0"16,0 10 0-16,2-19 2 0,0 0-2 0,-3 24 3 15,3-3-3-15,0-21 8 0,0 0-8 0,0 15 8 16,0-6-8-16,0-9 9 0,0 0-9 0,0 0 9 0,0 0-9 15,0 0 7-15,0 0-7 0,0 0 7 0,0 0-7 16,0 0 5-16,0 0-5 0,0 0 6 0,8-9-6 16,-8 9 13-16,0 0-13 0,6-10 13 0,1-2-13 15,-7 12 19-15,0 0-19 0,5-12 19 0,-2 3-19 16,-3 9 26-16,0 0-26 0,0 0 27 0,8-5-27 16,-8 5 25-16,0 0-25 0,7 0 25 0,3 9-25 15,-10-9 20-15,0 0-20 0,16 8 20 0,3 8-20 0,-19-16 14 16,0 0-14-16,18 12 15 0,-9-7-15 0,-9-5 16 15,0 0-16-15,0 0 16 0,9 4-16 0,-9-4 16 0,0 0-16 16,3-6 16-16,10-9-16 0,-13 15 12 0,0 0-12 16,16-31 12-16,-4-7-12 0,-12 38 9 0,0 0-9 15,7-37 10-15,-4 15-10 0,-3 22 7 0,0 0-7 16,0-14 7-16,0-2-7 0,0 16 4 0,0 0-4 16,0-15 5-16,0 6-5 0,0 9 3 0,0 0-3 15,0-7 4-15,0 7-4 0,0 0 4 0,0 0-4 16,0 0 4-16,0 0-4 0,0 0 5 0,0 0-5 15,0 0 5-15,6 19-5 0,-6-19 6 0,0 0-6 0,7 18 6 16,3 13-6-16,-10-31 8 0,0 0-8 0,14 27 8 16,1 6-8-16,-15-33 11 0,0 0-11 0,10 28 12 15,-1-7-12-15,-9-21 13 0,0 0-13 0,5 17 13 16,-3-1-13-16,-2-16 14 0,0 0-14 0,-2 12 15 16,-3-4-15-16,5-8 17 0,0 0-17 0,-4 7 17 15,4-7-17-15,0 0 17 0,0 0-17 0,0 0 17 0,0 0-17 16,0 0 15-16,0 0-15 0,-7 4 15 0,7-4-15 15,0 0 11-15,0 0-11 0,0 0 12 0,-1-7-12 16,1 7 10-16,0 0-10 0,0-9 10 0,5-19-10 16,-5 28 4-16,0 0-4 0,9-36 5 0,1 0-5 15,-10 36 1-15,0 0-1 0,11-33 2 0,1 5-2 16,-12 28 0-16,0 0 0 0,13-24 0 0,-1 3 0 16,-12 21 0-16,0 0 0 0,9-15 0 0,-6 6 0 15,-3 9 0-15,0 0 0 0,0 0 0 0,2-7 0 0,-2 7 0 16,0 0 0-16,0 0 1 0,0 0-1 0,0 0 1 15,0 0-1-15,-5-5 2 0,5 5-2 0,0 0 2 16,0 0-2-16,-9 5 3 0,5 11-3 0,4-16 3 0,0 0-3 16,-5 24 4-16,0 12-4 0,5-36 8 0,0 0-8 15,-2 33 8-15,4-2-8 0,-2-31 12 0,0 0-12 16,9 24 12-16,7-11-12 0,-16-13 14 0,0 0-14 16,26 3 14-16,15-3-14 0,-41 0 13 0,0 0-13 15,45-12 14-15,0-7-14 0,-3 2-870 0</inkml:trace>
  <inkml:trace contextRef="#ctx0" brushRef="#br0" timeOffset="-90176.35">18542 4133 315 0,'0'0'0'16,"0"0"0"-16,0 0 0 0,0 0 9 0,0 0-9 16,0 0 10-16,-5-7-10 0,5 7 23 0,0 0-23 15,0 0 23-15,0 0-23 0,0 0 44 0,0 0-44 0,-9 15 44 16,5 13-44-16,4-28 41 0,0 0-41 0,-1 38 41 16,-1 17-41-16,2-55 34 0,0 0-34 0,0 57 35 15,2 1-35-15,-2-58 31 0,0 0-31 0,1 55 31 16,3-1-31-16,-4-54 30 0,0 0-30 0,5 46 31 15,4-4-31-15,-9-42 25 0,0 0-25 0,11 33 26 16,-1-11-26-16,-10-22 20 0,0 0-20 0,14 9 20 0,6-9-20 16,-20 0 16-16,0 0-16 0,21-12 16 0,2-4-16 15,-23 16 15-15,0 0-15 0,19-24 16 0,2-9-16 16,-21 33 15-16,0 0-15 0,14-31 15 0,-5 17-15 16,-9 14 10-16,0 0-10 0,4-12 10 0,-4 0-10 15,0 12 9-15,0 0-9 0,0-11 10 0,0 11-10 16,0 0 7-16,0 0-7 0,0 0 7 0,0-5-7 0,0 5 4 15,0 0-4-15,0 0 5 0,0 5-5 0,0-5 1 16,0 0-1-16,0 16 2 0,0 5-2 0,0-21 0 16,0 0 0-16,0 24 0 0,5 4 0 0,-5-28 0 0,0 0 0 15,9 24 0-15,10-5 0 0,-19-19-1 0,0 0 1 16,21 14 0-16,-3-7 0 0,-18-7-2 0,0 0 2 16,18 0-1-16,1-9 1 0,1-1-681 0</inkml:trace>
  <inkml:trace contextRef="#ctx0" brushRef="#br0" timeOffset="-89444.39">18875 4486 539 0,'0'0'0'15,"0"0"0"-15,0 0 0 0,0 0 4 0,0 0-4 0,-8 10 5 16,8-1-5-16,0-9 3 0,0 0-3 0,1 5 4 16,3 2-4-16,-4-7 6 0,0 0-6 0,5 12 6 15,2 3-6-15,-7-15 6 0,0 0-6 0,5 13 6 16,-3 4-6-16,-2-17 5 0,0 0-5 0,2 15 5 15,0-6-5-15,-2-9 5 0,0 0-5 0,3 7 6 16,-3-7-6-16,0 0 6 0,0 0-6 0,0 0 6 0,0 0-6 16,0 0 12-16,0 0-12 0,0 0 13 0,6-12-13 15,-6 12 16-15,0 0-16 0,12-24 17 0,2-11-17 16,-14 35 17-16,0 0-17 0,18-26 18 0,-8 7-18 16,-10 19 13-16,0 0-13 0,9-16 14 0,-5 11-14 15,-4 5 6-15,0 0-6 0,0 0 6 0,0 0-6 16,0 0 2-16,0 0-2 0,8-3 3 0,-8 3-3 15,0 0 0-15,0 0 0 0,11 15 1 0,-7-2-1 0,-4-13 0 16,0 0 0-16,3 15 0 0,-3-3 0 0,0-12 0 16,0 0 0-16,4 12 0 0,-3-3 0 0,-1-9 0 15,0 0 0-15,0 9 0 0,0-9 0 0,0 0 0 0,0 0 0 16,0 0 0-16,9-6 0 0,-9 6 0 0,0 0 0 16,11-12 0-16,6-10 0 0,-17 22-2 0,0 0 2 15,18-21-1-15,-6 4 1 0,-12 17-2 0,0 0 2 16,9-11-2-16,-9 6 2 0,0 5-2 0,0 0 2 15,0 0-2-15,0 0 2 0,0 0-1 0,0 0 1 16,9-7 0-16,-9 7 0 0,0 0 0 0,0 0 0 16,7 4 0-16,0 3 0 0,-7-7 1 0,0 0-1 15,9 13 2-15,0 3-2 0,-9-16 4 0,0 0-4 0,23 12 5 16,10 4-5-16,-33-16 7 0,0 0-7 0,39 15 8 16,-4-6-8-16,-35-9 10 0,0 0-10 0,34 0 11 15,-9-3-11-15,-25 3 9 0,0 0-9 0,21-13 9 16,-2 1-9-16,-19 12 8 0,0 0-8 0,20-17 9 15,-5-7-9-15,-15 24 13 0,0 0-13 0,16-28 14 16,-10-12-14-16,-6 40 16 0,0 0-16 0,3-40 17 16,1 2-17-16,-4 38 19 0,0 0-19 0,5-27 19 15,-5 6-19-15,0 21 15 0,0 0-15 0,-4-10 15 0,4 10-15 16,0 0 14-16,0 0-14 0,-10 3 15 0,-3 16-15 16,13-19 9-16,0 0-9 0,-14 29 10 0,0 4-10 15,14-33 6-15,0 0-6 0,-12 37 6 0,0 3-6 16,12-40 6-16,0 0-6 0,-6 39 6 0,10-6-6 15,-4-33 4-15,0 0-4 0,12 31 5 0,9 2-5 16,-21-33 4-16,0 0-4 0,27 21 4 0,1-9-4 0,-28-12 5 16,0 0-5-16,32 4 6 0,12-17-6 0,-44 13 7 15,0 0-7-15,47-24 7 0,1-12-7 0,-48 36 7 16,0 0-7-16,39-45 8 0,-16-7-8 0,-4-3-749 16</inkml:trace>
  <inkml:trace contextRef="#ctx0" brushRef="#br0" timeOffset="-89149.51">18747 4304 908 0,'0'0'0'0,"0"0"0"0,0 0 0 16,0 0 6-16,0 0-6 0,0 0 6 0,0 0-6 15,0 0 18-15,0 0-18 0,0 0 18 0,0 0-18 16,0 0 0-16,0 0 0 0,0 0 0 0,0 0 0 15,0 0-657-15</inkml:trace>
  <inkml:trace contextRef="#ctx0" brushRef="#br0" timeOffset="-88894.31">18262 4229 841 0,'0'0'0'16,"30"-3"0"-16,30-9 0 0,-60 12 13 0,0 0-13 16,72-12 13-16,14-9-13 0,-86 21 27 0,0 0-27 0,101-24 27 15,6-4-27-15,-107 28 65 0,0 0-65 0,103-33 66 16,-22-1-66-16,-81 34 57 0,0 0-57 0,63-33 57 15,-8-4-57-15,0 1-815 0</inkml:trace>
  <inkml:trace contextRef="#ctx0" brushRef="#br0" timeOffset="-46692.77">17725 3157 169 0,'0'0'0'0,"0"0"0"0,0 0 0 0,0 0 2 16,0 0-2-16,0 0 3 0,0 0-3 0,0 0 16 15,0 0-16-15,0 0 17 0,0 0-17 0,0 0 37 0,0 0-37 16,27 6 37-16,-10-6-37 0,-17 0 38 0,0 0-38 16,23-3 39-16,4 0-39 0,-27 3 34 0,0 0-34 15,25-2 35-15,-6 2-35 0,-19 0 28 0,0 0-28 0,19 0 28 16,-1 0-28-16,-18 0 23 0,0 0-23 16,11 0 24-16,-4 0-24 0,-7 0 20 0,0 0-20 0,0 0 21 15,8 0-21-15,-8 0 18 0,0 0-18 0,0 0 19 16,0 0-19-16,0 0 16 0,0 0-16 0,0 0 16 15,6 5-16-15,-6-5 13 0,0 0-13 0,-4 7 14 16,4-7-14-16,0 0 10 0,0 0-10 0,0 0 10 16,7 5-10-16,-7-5 6 0,0 0-6 0,0 0 7 15,16-3-7-15,-16 3 1 0,0 0-1 0,12-2 1 16,-3 2-1-16,-9 0-3 0,0 0 3 0,0 0-2 16,6 0 2-16,1-4-463 0</inkml:trace>
  <inkml:trace contextRef="#ctx0" brushRef="#br0" timeOffset="-45474.39">17739 3157 113 0,'0'0'0'0,"0"0"0"16,0 0 0-16,0 0 0 0,0 0 0 0,7 6 0 15,-7-6 0-15,0 0 1 0,0 0-1 0,0 0 1 16,9 9-1-16,-9-9 2 0,0 0-2 0,0 0 2 16,4 12-2-16,-4-12 5 0,0 0-5 0,3 5 5 15,4 6-5-15,-7-11 7 0,0 0-7 0,9 12 8 16,0 5-8-16,-9-17 8 0,0 0-8 0,9 19 9 16,-2 2-9-16,-7-21 8 0,0 0-8 0,7 28 9 15,4-2-9-15,-11-26 10 0,0 0-10 0,12 26 10 16,-1-9-10-16,-11-17 10 0,0 0-10 0,10 12 10 15,1 4-10-15,-11-16 11 0,0 0-11 0,12 8 11 0,-3-3-11 16,-9-5 9-16,0 0-9 0,0 0 10 0,7 7-10 16,-7-7 3-16,0 0-3 0,0 0 3 0,0 0-3 15,0 0-139-15</inkml:trace>
  <inkml:trace contextRef="#ctx0" brushRef="#br0" timeOffset="-44607.3">17732 3212 102 0,'0'0'0'0,"0"0"0"15,0 9 0-15,0-9 0 0,0 0 0 0,0 0 0 16,0 6 0-16,0-6 0 0,0 0 0 0,0 0 0 15,7 0 0-15,-7 0 0 0,0 0 0 0,7 0 0 16,2 0 0-16,-9 0 2 0,0 0-2 0,0 0 2 0,7-3-2 16,-7 3 4-16,0 0-4 0,0 0 5 0,0 0-5 15,0 0 10-15,0 0-10 0,0 0 10 0,0 0-10 16,0 0 15-16,0 0-15 0,7-7 15 0,-7 7-15 16,0 0 16-16,0 0-16 0,2-5 16 0,-2 5-16 15,0 0 13-15,0 0-13 0,-2-12 13 0,2 3-13 16,0 9 8-16,0 0-8 0,4-19 9 0,10-10-9 15,-14 29 1-15,0 0-1 0,16-35 1 0,0 14-1 0,-16 21-1 16,0 0 1-16,12-17 0 0,-7 10 0 0,-5 7-6 16,0 0 6-16,0 0-5 0,0 0 5 0,0 0-113 0</inkml:trace>
  <inkml:trace contextRef="#ctx0" brushRef="#br0" timeOffset="-43893.39">17769 3103 124 0,'0'0'0'15,"0"0"0"-15,-14 15 0 0,14-15 0 0,0 0 0 16,-9 14 0-16,4-3 0 0,5-11 0 0,0 0 0 0,-3 12 0 15,-4 2 0-15,7-14 1 0,0 0-1 0,-2 15 1 16,-3 1-1-16,5-16 1 0,0 0-1 0,-4 8 1 16,0 1-1-16,4-9 1 0,0 0-1 0,-1 7 2 15,1-7-2-15,0 0 3 0,0 0-3 0,-9 5 3 16,9-5-3-16,0 0 5 0,0 0-5 0,0 0 5 16,0 0-5-16,0 0 6 0,0 0-6 0,0 0 6 15,0 0-6-15,0 0 4 0,0 0-4 0,10-15 5 16,12-8-5-16,-22 23 2 0,0 0-2 0,28-28 2 15,2 4-2-15,-30 24 2 0,0 0-2 0,23-21 2 16,-6 6-2-16,-17 15 5 0,0 0-5 0,9-12 6 0,-2 0-6 16,-7 12 11-16,0 0-11 0,4-7 11 0,-4 7-11 15,0 0 12-15,0 0-12 0,5-5 12 0,-5 5-12 16,0 0 12-16,0 0-12 0,0 0 12 0,0 0-12 16,0 0 13-16,0 0-13 0,-9 3 13 0,-1 9-13 15,10-12 8-15,0 0-8 0,-13 12 9 0,8-3-9 16,5-9 4-16,0 0-4 0,-5 5 5 0,5-5-5 0,0 0 1 15,0 0-1-15,-9 10 2 0,2-1-2 0,7-9 1 16,0 0-1-16,-5 5 2 0,-1 2-2 0,6-7 2 16,0 0-2-16,0 0 2 0,-10 9-2 0,10-9 0 15,0 0 0-15,0 0 1 0,-9 3-1 0,9-3 0 0,0 0 0 16,0 0 1-16,-9 4-1 0,9-4 0 0,0 0 0 16,-7 2 0-16,7-2 0 0,0 0 0 0,0 0 0 15,0 0 0-15,0 0 0 0,0 0-1 0,0 0 1 16,0 0 0-16,0 0 0 0,0 0-1 0,0 0 1 0,-7 0-1 15,7 0 1-15,0 0-1 0,0 0 1 16,-12-2 0-16,5 2 0 0,7 0 0 0,0 0 0 0,0 0 0 16,-13 5 0-16,13-5 0 0,0 0 0 0,-9 7 1 15,1-2-1-15,8-5 2 0,0 0-2 0,-7 5 3 16,0 2-3-16,7-7 5 0,0 0-5 0,0 0 6 16,-9 9-6-16,9-9 8 0,0 0-8 0,0 0 8 15,1 10-8-15,-1-10 8 0,0 0-8 0,0 0 9 16,6 11-9-16,-6-11 9 0,0 0-9 0,7 7 9 15,7-4-9-15,-14-3 7 0,0 0-7 0,14 5 8 16,0 2-8-16,-14-7 7 0,0 0-7 0,16 4 7 16,5 1-7-16,-21-5 12 0,0 0-12 0,27 0 12 0,3 3-12 15,-30-3 7-15,0 0-7 0,28 0 7 0,-9 4-7 16,-19-4 3-16,0 0-3 0,20 5 4 0,-3 4-4 16,-17-9 1-16,0 0-1 0,13 10 2 0,-6 0-2 15,-7-10 2-15,0 0-2 0,3 11 3 0,-3-3-3 16,0-8 3-16,0 0-3 0,-3 6 4 0,-4-3-4 15,0 0-296-15</inkml:trace>
  <inkml:trace contextRef="#ctx0" brushRef="#br0" timeOffset="-43102.09">18149 3157 169 0,'0'0'0'0,"5"-2"0"15,13-2 0-15,-18 4 1 0,0 0-1 0,23-3 2 16,-1 3-2-16,-22 0 10 0,0 0-10 0,25-4 11 15,3 3-11-15,-28 1 15 0,0 0-15 0,27-4 16 16,-8 8-16-16,-19-4 19 0,0 0-19 0,13 1 20 16,-13-1-20-16,0 0 21 0,0 0-21 0,8 7 22 15,-8-7-22-15,0 0 20 0,0 0-20 0,9 6 20 0,-9-6-20 16,0 0 14-16,0 0-14 0,9 12 15 0,-9-12-15 16,0 0 13-16,0 0-13 0,2 8 13 0,-2-8-13 15,0 0 9-15,0 0-9 0,17-1 10 0,-4-3-10 16,-13 4 15-16,0 0-15 0,16-5 16 0,-2 1-16 15,-14 4 14-15,0 0-14 0,9-3 15 0,-9 3-15 16,0 0 7-16,0 0-7 0,7-5 7 0,-7 5-7 16,0 0 3-16,0 0-3 0,-9 0 4 0,-11 0-4 0,3-4-316 15</inkml:trace>
  <inkml:trace contextRef="#ctx0" brushRef="#br0" timeOffset="-42391.86">17944 3241 91 0,'0'0'0'0,"0"0"0"0,7-5 0 16,-7 5 0-16,0 0 0 0,0 0 0 0,4-12 0 16,-4 12 0-16,0 0 0 0,0 0 0 0,0 0 0 0,0 0 5 15,0 0-5-15,8-9 6 0,-8 9-6 0,0 0 14 16,0 0-14-16,4-7 15 0,-4 7-15 0,0 0 20 16,0 0-20-16,7-5 20 0,-7 5-20 0,0 0 21 0,0 0-21 15,12 0 21-15,-3-1-21 0,-9 1 17 0,0 0-17 16,11 0 18-16,1 0-18 0,-12 0 17 0,0 0-17 15,18 0 17-15,8 3-17 0,-26-3 12 0,0 0-12 16,27 3 13-16,1-3-13 0,-28 0 9 0,0 0-9 16,26-3 10-16,1 0-10 0,-27 3 7 0,0 0-7 0,23-2 7 15,0 2-7-15,-23 0 13 0,0 0-13 0,19 0 13 16,-7 0-13-16,-12 0 14 0,0 0-14 0,9 0 15 16,0 0-15-16,-9 0 12 0,0 0-12 0,9 0 12 15,-2 0-12-15,-7 0 8 0,0 0-8 0,0 0 8 16,0 0-8-16,0 0 7 0,0 0-7 0,7 0 7 15,-7 0-7-15,0 0 6 0,0 0-6 0,0 0 6 16,9-4-6-16,-9 4 8 0,0 0-8 0,0 0 9 16,0 0-9-16,0 0 12 0,0 0-12 0,7-3 12 15,-7 3-12-15,0 0 17 0,0 0-17 0,0 0 18 16,0 0-18-16,0 0 16 0,0 0-16 0,7-5 16 0,-7 5-16 16,0 0 14-16,0 0-14 0,-18-9 15 0,4 7-15 15,14 2 14-15,0 0-14 0,-23 0 15 0,-1 4-15 16,24-4 13-16,0 0-13 0,-23 7 13 0,5-2-13 15,2 2-430-15</inkml:trace>
  <inkml:trace contextRef="#ctx0" brushRef="#br0" timeOffset="-41842.8">18276 3103 247 0,'0'0'0'0,"0"0"0"16,19 9 0-16,-19-9 7 0,0 0-7 0,19 6 8 16,6 3-8-16,-25-9 15 0,0 0-15 0,27 12 16 15,-4 0-16-15,-23-12 17 0,0 0-17 0,21 12 17 16,-5-8-17-16,-16-4 23 0,0 0-23 0,12 0 24 0,-3 5-24 16,-9-5 17-16,0 0-17 0,0 0 18 0,9 4-18 15,-9-4 14-15,0 0-14 0,0 0 15 0,-7 13-15 16,7-13 16-16,0 0-16 0,-11 11 17 0,-1 1-17 15,12-12 18-15,0 0-18 0,-11 9 19 0,2-4-19 16,9-5 20-16,0 0-20 0,0 0 20 0,-12 10-20 16,12-10 19-16,0 0-19 0,-7 9 20 0,-4-2-20 15,11-7 16-15,0 0-16 0,-14 10 17 0,-4 2-17 16,18-12 14-16,0 0-14 0,-22 14 14 0,-5-2-14 0,27-12 9 16,0 0-9-16,-25 14 9 0,2 5-9 0,23-19 5 15,0 0-5-15,-21 21 6 0,2 3-6 0,19-24 2 0,0 0-2 16,-16 21 3-16,2 0-3 0,14-21 1 0,0 0-1 15,-11 22 2-15,2-1-2 0,9-21 0 0,0 0 0 16,-7 15 0-16,2-2 0 0,5-13 0 0,0 0 0 16,0 0 0-16,-7 8 0 0,7-8-1 0,0 0 1 15,0 0-1-15,-7-3 1 0,2 1-453 0</inkml:trace>
  <inkml:trace contextRef="#ctx0" brushRef="#br0" timeOffset="-41213.41">18189 3042 91 0,'0'0'0'0,"0"0"0"0,18 9 0 15,-18-9 0-15,0 0 0 0,14 12 0 0,4 4 0 16,-18-16 2-16,0 0-2 0,26 20 3 0,6-1-3 15,-32-19 7-15,0 0-7 0,32 21 8 0,-4-5-8 16,-28-16 17-16,0 0-17 0,26 17 17 0,-5 2-17 16,-21-19 19-16,0 0-19 0,20 21 19 0,-10-7-19 15,-10-14 10-15,0 0-10 0,7 14 10 0,-5-2-10 16,2 0-93-16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08:16:24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26771 2425 113 0,'0'0'0'0,"0"0"0"16,33-4 0-16,-33 4 15 0,0 0-15 0,32-3 15 15,7 1-15-15,-39 2 50 0,0 0-50 0,47-4 50 16,6 1-50-16,-53 3 57 0,0 0-57 0,48-9 58 16,-15 2-58-16,-33 7 52 0,0 0-52 0,27-5 53 15,-3-3-53-15,-24 8 44 0,0 0-44 0,20-4 44 16,-4 1-44-16,-16 3 32 0,0 0-32 0,10 3 32 0,-8 6-32 15,-2-9 28-15,0 0-28 0,-7 15 29 0,-9 1-29 16,16-16 21-16,0 0-21 0,-16 21 22 0,2-1-22 16,0 5-477-16</inkml:trace>
  <inkml:trace contextRef="#ctx0" brushRef="#br0" timeOffset="1155.07">26988 2461 102 0,'0'0'0'0,"0"5"0"0,0 11 0 16,0-16 12-16,0 0-12 0,0 24 13 0,1 4-13 16,-1-28 21-16,0 0-21 0,2 32 21 0,2 1-21 15,-4-33 14-15,0 0-14 0,3 37 15 0,2 2-15 16,-5-39 10-16,0 0-10 0,9 37 10 0,4-6-10 16,-13-31 10-16,0 0-10 0,10 33 10 0,-8-4-10 15,-2-29 12-15,0 0-12 0,0 28 13 0,0-4-13 0,0-24 15 16,0 0-15-16,2 19 16 0,-1-2-16 0,-1-17 18 15,0 0-18-15,2 7 18 0,-2-7-18 0,0 0 20 16,0 0-20-16,-2-7 21 0,-1-5-21 0,3 12 17 16,0 0-17-16,-4-17 18 0,3-7-18 0,1 24 15 0,0 0-15 15,-4-31 15-15,-3 1-15 0,7 30 13 0,0 0-13 16,-9-31 13-16,0 3-13 0,9 28 13 0,0 0-13 16,-7-24 14-16,4 0-14 0,3 24 8 0,0 0-8 15,-5-21 9-15,-3 4-9 0,8 17 7 0,0 0-7 16,-5-16 7-16,2 8-7 0,3 8 5 0,0 0-5 0,-4-12 6 15,1 5-6-15,3 7 4 0,0 0-4 0,0 0 4 16,-7-9-4-16,7 9 5 0,0 0-5 0,0 0 6 16,0 0-6-16,0 0 7 0,0 0-7 0,0 0 8 15,-8 3-8-15,8-3 9 0,0 0-9 0,0 0 10 16,0 0-10-16,0 0 11 0,0 0-11 0,0 0 11 16,4 13-11-16,-4-13 11 0,0 0-11 0,2 12 11 15,-2 5-11-15,0-17 12 0,0 0-12 0,2 19 12 16,3 5-12-16,-5-24 11 0,0 0-11 0,7 24 12 15,0 2-12-15,-7-26 12 0,0 0-12 0,7 28 13 0,0-9-13 16,-7-19 10-16,0 0-10 0,7 17 10 0,0-1-10 16,-7-16 12-16,0 0-12 0,5 12 13 0,-3 0-13 15,-2-12 10-15,0 0-10 0,0 9 10 0,0-9-10 16,0 0 5-16,0 0-5 0,-5 7 6 0,5-7-6 16,0 0 4-16,0 0-4 0,-12-4 4 0,5-4-4 15,7 8 1-15,0 0-1 0,-8-12 2 0,0-4-2 16,8 16 1-16,0 0-1 0,-7-24 1 0,3-7-1 0,4 31 2 15,0 0-2-15,0-30 2 0,2 3-2 0,-2 27 4 16,0 0-4-16,3-25 4 0,1 1-4 0,-4 24 6 16,0 0-6-16,2-28 6 0,-2 2-6 0,0 26 7 0,0 0-7 15,0-24 7-15,1 5-7 0,-1 19 7 0,0 0-7 16,0-17 8-16,-1 1-8 0,1 16 9 0,0 0-9 16,-2-12 9-16,2-3-9 0,0 15 10 0,0 0-10 15,0-12 11-15,0 3-11 0,0 9 12 0,0 0-12 16,2-7 12-16,-2 7-12 0,0 0 13 0,0 0-13 0,0 0 14 15,10 0-14-15,-10 0 12 0,0 0-12 0,0 0 13 16,9 16-13-16,-9-16 10 0,0 0-10 0,2 12 10 16,0 3-10-16,-2-15 7 0,0 0-7 0,3 21 8 15,2 10-8-15,-5-31 6 0,0 0-6 0,6 30 6 16,-3 2-6-16,-3-32 5 0,0 0-5 0,0 32 5 16,0-8-5-16,0-24 2 0,0 0-2 0,2 27 2 15,-4-2-2-15,2-25 1 0,0 0-1 0,-2 24 2 16,4-3-2-16,-2-21 1 0,0 0-1 0,4 20 2 15,-1 5-2-15,-3-25 3 0,0 0-3 0,2 19 3 16,-2-2-3-16,0-17 6 0,0 0-6 0,0 12 7 0,2-3-7 16,-2-9 9-16,0 0-9 0,0 0 9 0,0 0-9 15,0 0 8-15,0 0-8 0,0 0 9 0,0 0-9 16,0 0-749-16</inkml:trace>
  <inkml:trace contextRef="#ctx0" brushRef="#br0" timeOffset="2942.47">27263 3082 147 0,'0'0'0'0,"0"0"0"16,-2 17 0-16,2-17 6 0,0 0-6 0,-5 16 7 16,-1-4-7-16,6-12 11 0,0 0-11 0,-5 9 12 15,5-9-12-15,0 0 13 0,0 0-13 0,-11 0 14 16,11 0-14-16,0 0 15 0,0 0-15 0,-8-5 15 16,2-2-15-16,6 7 17 0,0 0-17 0,-5-9 17 15,2-3-17-15,3 12 19 0,0 0-19 0,-6-21 19 16,-3-15-19-16,9 36 14 0,0 0-14 0,-8-40 15 15,2 4-15-15,6 36 14 0,0 0-14 0,-3-33 15 16,1-4-15-16,2 37 17 0,0 0-17 0,0-34 17 16,0 13-17-16,0 21 18 0,0 0-18 0,0-17 19 0,0 1-19 15,0 16 18-15,0 0-18 0,2-12 19 0,0 0-19 16,-2 12 18-16,0 0-18 0,1-9 18 0,-1 2-18 16,0 7 17-16,0 0-17 0,0-8 18 0,2-1-18 15,-2 9 15-15,0 0-15 0,0 0 15 0,4-7-15 16,-4 7 15-16,0 0-15 0,0 0 15 0,5 7-15 15,-5-7 13-15,0 0-13 0,3 9 13 0,-1 6-13 16,-2-15 13-16,0 0-13 0,2 21 14 0,3 0-14 0,-5-21 16 16,0 0-16-16,2 24 16 0,2 7-16 0,-4-31 16 15,0 0-16-15,5 37 17 0,2 1-17 0,-7-38 18 16,0 0-18-16,7 36 19 0,0-5-19 0,-7-31 20 16,0 0-20-16,5 28 20 0,-3-7-20 0,-2-21 21 0,0 0-21 15,0 20 22-15,0-8-22 0,0-12 22 0,0 0-22 16,0 7 23-16,0-7-23 0,0 0 21 0,0 0-21 15,0 0 21-15,0 0-21 0,0 0 17 0,0 0-17 16,0 0 18-16,-5-7-18 0,5 7 14 0,0 0-14 0,-6-12 15 16,-2-8-15-16,8 20 16 0,0 0-16 0,-9-28 17 15,4-5-17-15,5 33 16 0,0 0-16 0,-6-36 17 16,1-4-17-16,5 40 8 0,0 0-8 0,-5-37 8 16,-1 13-8-16,6 24 7 0,0 0-7 0,-3-17 7 15,1 1-7-15,2 16 8 0,0 0-8 0,0-12 8 16,0 0-8-16,0 12 8 0,0 0-8 0,0-7 8 15,0 2-8-15,0 5 8 0,0 0-8 0,0 0 8 16,0-9-8-16,0 9 8 0,0 0-8 0,0 0 8 16,0 0-8-16,0 0 7 0,0 0-7 0,0 0 7 15,2 13-7-15,-2-13 4 0,0 0-4 0,3 17 5 0,3 14-5 16,-6-31 2-16,0 0-2 0,7 36 2 0,0 6-2 16,-7-42 1-16,0 0-1 0,7 36 1 0,0-3-1 15,-7-33 0-15,0 0 0 0,7 28 0 0,-2-7 0 16,-5-21 0-16,0 0 0 0,2 12 1 0,-4-5-1 15,2-7 0-15,0 0 0 0,0 0 1 0,-7 8-1 16,7-8 0-16,0 0 0 0,0 0 1 0,-7 0-1 16,7 0 0-16,0 0 0 0,0 0 1 0,-14-15-1 0,14 15 0 15,0 0 0-15,-9-21 0 0,2-19 0 0,7 40 0 16,0 0 0-16,-3-41 0 0,1-4 0 0,2 45 1 16,0 0-1-16,0-37 1 0,2 13-1 0,-2 24 1 0,0 0-1 15,3-19 2-15,1 3-2 0,-4 16 3 0,0 0-3 16,3-8 4-16,-1-1-4 0,-2 9 6 0,0 0-6 15,2-9 6-15,-2 9-6 0,0 0 8 0,0 0-8 16,7-3 8-16,-7 3-8 0,0 0 10 0,0 0-10 16,10 12 10-16,-4 9-10 0,-6-21 10 0,0 0-10 0,5 36 10 15,-2 9-10-15,-3-45 10 0,0 0-10 0,2 49 10 16,2-6-10-16,-4-43 8 0,0 0-8 0,5 36 8 16,0-3-8-16,-5-33 5 0,0 0-5 0,4 24 6 15,-2-12-6-15,-1 4-929 0</inkml:trace>
  <inkml:trace contextRef="#ctx0" brushRef="#br0" timeOffset="6366.05">27002 3960 270 0,'0'0'0'0,"0"0"0"0,0 0 0 0,0 0 15 15,0 0-15-15,24-13 15 0,12-2-15 0,-36 15 70 16,0 0-70-16,37-17 71 0,-7 4-71 0,-30 13 57 16,0 0-57-16,35-15 58 0,13-1-58 0,-48 16 56 0,0 0-56 15,49-17 56-15,-10 5-56 0,-39 12 29 0,0 0-29 16,35-11 30-16,-1 6-30 0,-34 5 26 0,0 0-26 16,28-7 26-16,-7 6-26 0,-21 1 22 0,0 0-22 15,18 0 22-15,-6 0-22 0,-12 0 24 0,0 0-24 16,9 8 24-16,-6 1-24 0,-3-9 22 0,0 0-22 0,-3 15 22 15,-8 1-22-15,11-16 18 0,0 0-18 0,-14 17 18 16,-2-1-18-16,0 0-654 0</inkml:trace>
  <inkml:trace contextRef="#ctx0" brushRef="#br0" timeOffset="6695.34">27199 3863 236 0,'0'0'0'0,"0"0"0"0,0 0 0 16,0 0 2-16,0 0-2 0,7 0 2 0,-7 0-2 15,0 0 6-15,0 0-6 0,9 8 7 0,-2 11-7 16,-7-19 15-16,0 0-15 0,7 26 16 0,0 11-16 0,-7-37 24 15,0 0-24-15,9 36 24 0,0-1-24 0,-9-35 25 16,0 0-25-16,9 32 26 0,-4 5-26 0,-5-37 28 16,0 0-28-16,3 45 29 0,-3 7-29 0,0-52 27 15,0 0-27-15,0 52 28 0,0-11-28 0,0-41 23 0,0 0-23 16,-1 40 24-16,-1-11-24 0,2-29 19 16,0 0-19-16,0 23 19 0,-2-14-19 0,2-9 15 0,0 0-15 15,0 0 16-15,-2 8-16 0,1-1-399 0</inkml:trace>
  <inkml:trace contextRef="#ctx0" brushRef="#br0" timeOffset="7273.11">27487 4299 147 0,'0'0'0'0,"0"0"0"0,3-12 0 15,-3 12 9-15,0 0-9 0,7-16 9 0,6-17-9 16,-13 33 19-16,0 0-19 0,12-31 20 0,-5 17-20 0,-7 14 48 15,0 0-48-15,7-7 49 0,7-1-49 0,-14 8 56 16,0 0-56-16,18-9 56 0,5 9-56 0,-23 0 47 16,0 0-47-16,24 9 47 0,3 15-47 0,-27-24 44 15,0 0-44-15,19 36 44 0,-8 0-44 0,-11-36 27 0,0 0-27 16,3 42 28-16,-4-2-28 0,1-40 22 0,0 0-22 16,-7 33 23-16,-2 1-23 0,9-34 20 0,0 0-20 15,-13 30 20-15,-2 1-20 0,15-31 18 0,0 0-18 16,-16 24 18-16,0-7-18 0,16-17 15 0,0 0-15 0,-14 16 16 15,3 0-16-15,11-16 19 0,0 0-19 0,-5 5 19 16,5-5-19-16,0 0 23 0,0 0-23 0,0 0 23 16,0 0-23-16,0 0 24 0,0 0-24 0,10 0 24 15,1 0-24-15,-11 0 24 0,0 0-24 0,19-5 25 16,15-6-25-16,-34 11 29 0,0 0-29 0,37-8 30 16,2 2-30-16,-39 6 28 0,0 0-28 0,39-7 29 15,-4 2-29-15,-35 5 27 0,0 0-27 0,32-7 27 16,-4 4-27-16,-28 3 23 0,0 0-23 0,23 0 24 15,-7 0-24-15,-16 0 23 0,0 0-23 0,12-2 23 16,-3 2-23-16,-9 0 16 0,0 0-16 0,5 0 17 0,-5 0-17 16,0 0 10-16,0 0-10 0,12 5 11 0,-5 11-11 15,1-1-915-15</inkml:trace>
  <inkml:trace contextRef="#ctx0" brushRef="#br0" timeOffset="10605.3">27910 2675 124 0,'0'0'0'0,"0"0"0"0,0 0 0 0,0 0 4 16,0 0-4-16,0 0 4 0,0 0-4 0,0 0 10 0,0 0-10 15,0 0 11-15,0 0-11 0,0 0 14 0,0 0-14 16,0 0 15-16,0 0-15 0,0 0 16 0,0 0-16 16,0 0 17-16,0 0-17 0,0 0 23 0,0 0-23 15,0 0 23-15,0 0-23 0,0 0 26 0,0 0-26 16,0 0 27-16,0 0-27 0,0 0 24 0,0 0-24 0,19 13 24 16,-19-13-24-16,0 0 24 0,0 0-24 0,11-6 24 15,-11 6-24-15,0 0 24 0,0 0-24 0,11 0 24 16,-11 0-24-16,0 0 21 0,0 0-21 0,12 0 22 15,-3 0-22-15,-9 0 24 0,0 0-24 0,10 0 25 16,-1 0-25-16,-9 0 27 0,0 0-27 0,11 0 27 16,5 0-27-16,-16 0 26 0,0 0-26 0,21 0 26 15,5 0-26-15,-26 0 28 0,0 0-28 0,28 0 29 16,-1 0-29-16,-27 0 12 0,0 0-12 0,30 0 12 16,7-3-12-16,-37 3 7 0,0 0-7 0,39 0 7 15,-4 0-7-15,-35 0 5 0,0 0-5 0,34 0 5 0,-1-4-5 16,-33 4 5-16,0 0-5 0,34 0 5 0,-1 7-5 15,-33-7 12-15,0 0-12 0,34 6 12 0,-1 0-12 16,-33-6 18-16,0 0-18 0,37 6 19 0,5-3-19 16,-42-3 21-16,0 0-21 0,46 4 22 0,4 1-22 15,-50-5 34-15,0 0-34 0,51 3 34 0,-2 1-34 16,-49-4 37-16,0 0-37 0,48 5 38 0,-13-5-38 16,-35 0 42-16,0 0-42 0,34 0 43 0,5-5-43 0,-39 5 45 15,0 0-45-15,40-4 46 0,-3 1-46 0,-37 3 43 16,0 0-43-16,39-4 44 0,1 3-44 0,-40 1 38 15,0 0-38-15,36-4 39 0,-12 4-39 0,-24 0 36 0,0 0-36 16,29 0 37-16,6 4-37 0,-35-4 31 0,0 0-31 16,33 0 31-16,-4 1-31 0,-29-1 21 0,0 0-21 15,23 0 21-15,-4 0-21 0,-19 0 16 0,0 0-16 16,19 0 17-16,3 0-17 0,-22 0 13 0,0 0-13 0,19 0 14 16,-5 0-14-16,-14 0 10 0,0 0-10 0,9 4 10 15,-2-1-10-15,-7-3 8 0,0 0-8 0,4 9 8 16,-4-2-8-16,0-7 4 0,0 0-4 0,1 8 4 15,6 13-4-15,0 0-1170 0</inkml:trace>
  <inkml:trace contextRef="#ctx0" brushRef="#br0" timeOffset="12287.65">28402 3890 169 0,'0'0'0'0,"0"0"0"0,12-15 0 16,-12 15 24-16,0 0-24 0,13-12 24 0,-3-7-24 15,-10 19 42-15,0 0-42 0,15-26 43 0,11-14-43 16,-26 40 36-16,0 0-36 0,30-40 36 0,-2 11-36 0,-28 29 48 15,0 0-48-15,35-28 49 0,17-5-49 0,-52 33 47 16,0 0-47-16,53-36 48 0,-8 8-48 0,-45 28 44 16,0 0-44-16,43-24 44 0,-3 3-44 0,-40 21 43 0,0 0-43 15,34-23 43-15,-9 6-43 0,-25 17 51 0,0 0-51 16,30-21 52-16,10-11-52 0,-40 32 46 0,0 0-46 16,35-28 47-16,-13 12-47 0,-22 16 41 0,0 0-41 15,30-17 41-15,21-11-41 0,-51 28 43 0,0 0-43 16,53-27 44-16,-13 6-44 0,-40 21 42 0,0 0-42 0,41-21 42 15,6-7-42-15,-47 28 37 0,0 0-37 0,41-22 38 16,-20 10-38-16,-21 12 30 0,0 0-30 0,23-14 30 16,16-10-30-16,-39 24 25 0,0 0-25 0,33-21 25 15,-15 11-25-15,-18 10 21 0,0 0-21 0,9-6 22 16,-9 6-22-16,0 0 19 0,0 0-19 0,9-7 19 16,3 2-19-16,-12 5 18 0,0 0-18 0,14-7 18 15,-2 2-18-15,-12 5 15 0,0 0-15 0,11-7 16 16,-6 5-16-16,-5 2 17 0,0 0-17 0,0 0 17 15,9 0-17-15,-9 0 15 0,0 0-15 0,0 0 15 0,0 0-15 16,0 0 13-16,0 0-13 0,7-3 13 0,-7 3-13 16,0 0 10-16,0 0-10 0,-9 12 10 0,-3 0-10 15,12-12 4-15,0 0-4 0,-19 24 4 0,-4 4-4 16,0 2-1170-16</inkml:trace>
  <inkml:trace contextRef="#ctx0" brushRef="#br0" timeOffset="13654.83">29134 2473 113 0,'0'0'0'16,"0"0"0"-16,-9 12 0 0,9-12 13 0,0 0-13 0,-5 9 13 15,3-2-13-15,2-7 21 0,0 0-21 0,0 8 22 16,-1-2-22-16,1-6 26 0,0 0-26 0,0 0 27 16,0 0-27-16,0 0 24 0,0 0-24 0,7 10 25 15,3-5-25-15,-10-5 21 0,0 0-21 0,13 9 22 16,1 1-22-16,-14-10 19 0,0 0-19 0,15 9 20 15,5-4-20-15,-20-5 20 0,0 0-20 0,23 12 21 16,0 7-21-16,-23-19 15 0,0 0-15 0,23 16 15 0,-6-2-15 16,-17-14 11-16,0 0-11 0,14 10 11 0,-3-1-11 15,-11-9 11-15,0 0-11 0,11 8 12 0,-1 4-12 16,-10-12 14-16,0 0-14 0,11 7 14 0,-2-5-14 16,-9-2 21-16,0 0-21 0,0 0 22 0,8 7-22 15,-8-7 28-15,0 0-28 0,0 0 28 0,9 3-28 16,-9-3 28-16,0 0-28 0,7 0 28 0,-7 0-28 15,0 0 25-15,0 0-25 0,9 0 25 0,-9 0-25 16,0 0 22-16,0 0-22 0,0 0 22 0,0 9-22 0,0-9 19 16,0 0-19-16,0 0 20 0,-7 0-20 0,7 0 18 15,0 0-18-15,-7 0 18 0,0 5-18 0,7-5 24 16,0 0-24-16,-9 11 24 0,-3 1-24 0,12-12 30 0,0 0-30 16,-16 12 30-16,-2 2-30 0,18-14 28 0,0 0-28 15,-17 15 29-15,-1 4-29 0,18-19 28 0,0 0-28 16,-19 21 28-16,-1 0-28 0,20-21 24 0,0 0-24 15,-21 19 24-15,3-2-24 0,18-17 18 0,0 0-18 0,-16 19 19 16,2 2-19-16,14-21 12 0,0 0-12 0,-10 24 12 16,-1 0-12-16,11-24 6 0,0 0-6 0,-5 16 6 15,7-4-6-15,-1-3-822 0</inkml:trace>
  <inkml:trace contextRef="#ctx0" brushRef="#br0" timeOffset="14654.33">29261 3067 124 0,'0'0'0'0,"0"0"0"0,4 8 0 0,-4-8 17 15,0 0-17-15,0 0 18 0,7 4-18 0,-7-4 47 16,0 0-47-16,0 0 47 0,7-4-47 0,-7 4 38 16,0 0-38-16,7-3 39 0,5 1-39 0,-12 2 29 15,0 0-29-15,14 0 30 0,-1-3-30 0,-13 3 21 0,0 0-21 16,14-4 22-16,5-1-22 0,-19 5 14 0,0 0-14 15,23-7 15-15,-5 4-15 0,-18 3 12 0,0 0-12 16,16-2 12-16,1-5-12 0,-17 7 10 0,0 0-10 16,16-5 11-16,-4-2-11 0,-12 7 11 0,0 0-11 0,13-4 12 15,3 3-12-15,-16 1 16 0,0 0-16 0,14-4 16 16,0 1-16-16,-14 3 21 0,0 0-21 0,11-4 21 16,-3 2-21-16,-8 2 23 0,0 0-23 0,9 0 23 15,2 0-23-15,-11 0 24 0,0 0-24 16,9 0 24-16,-9 0-24 0,0 0 19 0,0 0-19 0,8 13 20 15,-8-5-20-15,0-8 16 0,0 0-16 0,-1 12 16 16,-3-6-16-16,4-6 13 0,0 0-13 0,-3 6 14 16,-1 3-14-16,4-9 10 0,0 0-10 0,-5 12 10 15,-6-3-10-15,11-9 11 0,0 0-11 0,-12 10 11 0,-1 4-11 16,13-14 12-16,0 0-12 0,-12 19 12 0,2 5-12 16,10-24 11-16,0 0-11 0,-15 21 11 0,1 3-11 15,14-24 14-15,0 0-14 0,-12 25 14 0,3 2-14 16,9-27 13-16,0 0-13 0,-9 33 13 0,-1 3-13 15,10-36 8-15,0 0-8 0,-7 33 9 0,3-1-9 16,4-32 7-16,0 0-7 0,-3 25 7 0,-3-5-7 16,6-20 4-16,0 0-4 0,-5 8 4 0,5-8-4 0,0 0 2 15,0 0-2-15,-3 9 3 0,3-9-3 0,0 0-676 16</inkml:trace>
  <inkml:trace contextRef="#ctx0" brushRef="#br0" timeOffset="17754.2">29473 2343 225 0,'0'0'0'0,"0"0"0"0,0 0 0 16,0 0 2-16,0 0-2 0,-7 5 2 0,7-5-2 15,0 0 13-15,0 0-13 0,0 0 14 0,0 0-14 16,0 0 25-16,0 0-25 0,0 0 26 0,0 0-26 16,0 0 27-16,0 0-27 0,-2 7 27 0,2-7-27 15,0 0 30-15,0 0-30 0,0 12 30 0,-2-3-30 16,2-9 28-16,0 0-28 0,-3 12 28 0,1 0-28 16,2-12 29-16,0 0-29 0,0 21 29 0,2 3-29 15,-2-24 25-15,0 0-25 0,1 25 25 0,1 2-25 0,-2-27 24 16,0 0-24-16,2 28 25 0,0 5-25 0,-2-33 19 15,0 0-19-15,5 36 20 0,4 0-20 0,-9-36 14 0,0 0-14 16,7 37 14-16,-4-1-14 0,-3-36 10 0,0 0-10 16,6 36 11-16,1 4-11 0,-7-40 10 0,0 0-10 15,14 42 11-15,4-2-11 0,-18-40 7 0,0 0-7 0,17 39 7 16,-3-1-7-16,-14-38 5 0,0 0-5 16,13 40 6-16,-3-3-6 0,-10-37 3 0,0 0-3 0,9 33 4 15,0-2-4-15,-9-31 2 0,0 0-2 0,7 33 3 16,-5-6-3-16,-2-27 2 0,0 0-2 0,0 24 2 15,0-3-2-15,0-21 2 0,0 0-2 0,1 16 3 16,1-1-3-16,-2-15 3 0,0 0-3 0,-2 14 4 16,-3-2-4-16,5-12 4 0,0 0-4 0,-5 11 4 15,1-1-4-15,4-10 6 0,0 0-6 0,0 10 6 16,0-4-6-16,0-6 6 0,0 0-6 0,0 0 7 16,4 12-7-16,-4-12 7 0,0 0-7 0,2 7 7 15,1 1-7-15,-3-8 9 0,0 0-9 0,2 9 9 0,-2 3-9 16,0-12 9-16,0 0-9 0,0 16 9 0,2-1-9 15,-2-15 7-15,0 0-7 0,0 9 8 0,0-2-8 16,0-7 6-16,0 0-6 0,0 0 6 0,3 10-6 16,-3-10 5-16,0 0-5 0,0 0 5 0,4 11-5 15,-4-11 4-15,0 0-4 0,0 0 4 0,0 0-4 16,0 0 2-16,0 0-2 0,0 8 2 0,0-8-2 16,0 0 0-16,0 0 0 0,0 0 1 0,0 0-1 15,0 0 0-15,0 0 0 0,5 5 0 0,-5-5 0 0,0 0 0 16,0 0 0-16,0 0 0 0,9 0 0 0,-9 0 0 15,0 0 0-15,0 0 0 0,12-1 0 0,-12 1 0 0,0 0 0 16,7-4 0-16,0 4 0 0,-7 0 0 0,0 0 0 16,9 0 1-16,3-3-1 0,-12 3 2 0,0 0-2 15,20-5 3-15,10-4-3 0,-30 9 4 0,0 0-4 16,33-12 4-16,4-7-4 0,-37 19 5 0,0 0-5 16,43-21 5-16,8-1-5 0,-51 22 5 0,0 0-5 0,49-18 5 15,-8 1-5-15,-41 17 9 0,0 0-9 0,40-12 9 16,13 1-9-16,-53 11 13 0,0 0-13 0,50-8 13 15,-20-1-13-15,-30 9 16 0,0 0-16 0,26-9 17 16,4 6-17-16,-30 3 15 0,0 0-15 0,35-9 16 16,4 2-16-16,-39 7 13 0,0 0-13 0,43-12 14 15,6 0-14-15,-49 12 10 0,0 0-10 0,42-12 11 16,-13 7-11-16,-29 5 11 0,0 0-11 0,28-7 11 16,11 2-11-16,-39 5 10 0,0 0-10 0,35-7 10 15,-10 2-10-15,-25 5 10 0,0 0-10 0,21-4 10 16,-4 4-10-16,-17 0 9 0,0 0-9 0,16-3 10 0,4-2-10 15,-20 5 9-15,0 0-9 0,21-7 9 0,0 1-9 16,-21 6 8-16,0 0-8 0,19-6 9 0,-6 2-9 16,-13 4 7-16,0 0-7 0,12-2 7 0,2-1-7 15,-14 3 8-15,0 0-8 0,13-4 9 0,-5 1-9 16,-8 3 7-16,0 0-7 0,7-2 7 0,-7 2-7 16,0 0 5-16,0 0-5 0,11-7 5 0,-4 4-5 0,-7 3 4 15,0 0-4-15,7-2 4 0,0 2-4 0,-7 0 4 16,0 0-4-16,7-3 4 0,-2 3-4 0,-5 0 3 15,0 0-3-15,8 0 4 0,-8 0-4 0,0 0 2 16,0 0-2-16,8-4 2 0,-8 4-2 0,0 0 1 0,0 0-1 16,0 0 1-16,6-5-1 0,-6 5 0 0,0 0 0 15,0 0 1-15,-2-10-1 0,2 10 0 0,0 0 0 16,-4-9 1-16,1-8-1 0,3 17 1 0,0 0-1 16,-5-28 2-16,-6-5-2 0,11 33 4 0,0 0-4 15,-11-36 5-15,-1-8-5 0,12 44 8 0,0 0-8 0,-9-44 9 16,0-1-9-16,9 45 11 0,0 0-11 0,-7-44 11 15,0-8-11-15,7 52 13 0,0 0-13 0,-5-53 13 16,0-4-13-16,5 57 16 0,0 0-16 0,-4-56 16 16,1 3-16-16,3 53 18 0,0 0-18 0,-4-49 19 15,1 13-19-15,3 36 18 0,0 0-18 0,-6-31 18 16,-4 1-18-16,10 30 18 0,0 0-18 0,-9-24 18 16,4 5-18-16,5 19 15 0,0 0-15 0,-6-17 16 15,-1-2-16-15,7 19 13 0,0 0-13 0,-7-21 14 16,0-3-14-16,7 24 11 0,0 0-11 0,-5-19 12 15,3 1-12-15,2 18 9 0,0 0-9 0,0-15 9 0,-2-3-9 16,2 18 6-16,0 0-6 0,-3-15 6 0,-1-1-6 16,4 16 3-16,0 0-3 0,-1-12 4 0,-1 3-4 15,2 9 3-15,0 0-3 0,0 0 4 0,-2-8-4 16,2 8 4-16,0 0-4 0,0 0 4 0,0 0-4 16,0 0 3-16,0 0-3 0,-5-7 4 0,5 7-4 15,0 0 4-15,0 0-4 0,-7-5 4 0,7 5-4 0,0 0 3 16,0 0-3-16,-7-4 4 0,7 4-4 0,0 0 4 15,0 0-4-15,-9-7 4 0,0 7-4 0,9 0 3 16,0 0-3-16,-12 0 4 0,-4 4-4 0,16-4 3 0,0 0-3 16,-18 3 4-16,-1-3-4 0,19 0 3 0,0 0-3 15,-20 0 3-15,-3 0-3 0,23 0 1 0,0 0-1 16,-26 0 2-16,-6 4-2 0,32-4 1 0,0 0-1 16,-32 5 2-16,2 2-2 0,30-7 1 0,0 0-1 15,-28 12 1-15,0 0-1 0,28-12 1 0,0 0-1 16,-27 12 1-16,1-3-1 0,26-9 0 0,0 0 0 0,-23 8 0 15,0 1 0-15,23-9 0 0,0 0 0 0,-21 10 1 16,0 3-1-16,21-13 1 0,0 0-1 0,-27 12 1 16,-6-4-1-16,33-8 2 0,0 0-2 0,-37 9 2 15,-2 3-2-15,39-12 2 0,0 0-2 0,-39 16 2 16,4-4-2-16,35-12 1 0,0 0-1 0,-37 12 2 16,3 0-2-16,34-12 1 0,0 0-1 0,-31 9 1 15,1 3-1-15,30-12 1 0,0 0-1 0,-27 15 1 16,4-3-1-16,23-12 0 0,0 0 0 0,-21 9 1 15,-2 0-1-15,23-9 0 0,0 0 0 0,-21 7 0 0,-2-4 0 16,23-3 0-16,0 0 0 0,-19 0 0 0,1 0 0 16,18 0 0-16,0 0 0 0,-18 0 0 0,-3 0 0 15,21 0 0-15,0 0 0 0,-24 5 0 0,-1 2 0 16,25-7-1-16,0 0 1 0,-25 5-1 0,0-1 1 16,25-4-1-16,0 0 1 0,-22 3 0 0,2 3 0 15,20-6-1-15,0 0 1 0,-14 8 0 0,0 3 0 0,14-11-1 16,0 0 1-16,-9 5 0 0,2-2 0 15,7-3-2-15,0 0 2 0,0 0-2 0,0 0 2 0,0 0-7 16,0 0 7-16,7-3-6 0,7 10 6 0,0-2-1237 0</inkml:trace>
  <inkml:trace contextRef="#ctx0" brushRef="#br0" timeOffset="25183.83">29662 2466 113 0,'0'0'0'0,"0"0"0"0,0 0 0 16,0 0 11-16,0 0-11 0,0 0 12 0,0 0-12 15,0 0 26-15,0 0-26 0,0 0 27 0,0 0-27 16,0 0 30-16,0 0-30 0,0 0 31 0,0 0-31 15,0 0 33-15,0 0-33 0,17 4 34 0,-17-4-34 0,0 0 25 16,0 0-25-16,0 0 25 0,5-9-25 0,-5 9 21 16,0 0-21-16,0 0 22 0,6-9-22 0,-6 9 19 15,0 0-19-15,0 0 19 0,7-10-19 0,-7 10 16 0,0 0-16 16,0 0 16-16,7-2-16 0,-7 2 15 0,0 0-15 16,0 0 16-16,0 0-16 0,0 0 17 0,0 0-17 15,3-7 17-15,-3 7-17 0,0 0 26 0,0 0-26 0,0 0 27 16,0 0-27-16,0 0 29 0,0 0-29 15,0 0 29-15,0 0-29 0,0 0 28 0,0 0-28 0,7 0 29 16,-7 0-29-16,0 0 25 0,0 0-25 0,-1 7 25 16,-1 2-25-16,2-9 24 0,0 0-24 0,0 8 24 15,0 5-24-15,0-13 21 0,0 0-21 0,0 12 22 16,0 3-22-16,0-15 22 0,0 0-22 0,2 21 22 16,-1 7-22-16,-1-28 22 0,0 0-22 0,2 24 23 15,2 0-23-15,-4-24 18 0,0 0-18 0,5 24 19 16,4 6-19-16,-9-30 15 0,0 0-15 0,9 31 16 15,-2-7-16-15,-7-24 11 0,0 0-11 0,5 21 12 16,0 3-12-16,-5-24 10 0,0 0-10 0,4 21 10 16,-2 3-10-16,-2-24 9 0,0 0-9 0,1 24 10 0,5 1-10 15,-6-25 13-15,0 0-13 0,5 24 14 0,-3 3-14 16,-2-27 15-16,0 0-15 0,0 25 15 0,-4-10-15 16,4-15 14-16,0 0-14 0,-2 12 14 0,2-12-14 15,0 0 14-15,0 0-14 0,-3 6 15 0,3-6-15 16,0 0 13-16,0 0-13 0,-5-6 13 0,1-6-13 15,4 12 11-15,0 0-11 0,-9-19 12 0,-3-14-12 16,12 33 9-16,0 0-9 0,-12-36 9 0,3 0-9 0,9 36 7 16,0 0-7-16,-9-37 7 0,-2 1-7 0,11 36 11 15,0 0-11-15,-12-42 11 0,-2-1-11 0,14 43 11 16,0 0-11-16,-12-41 11 0,6 4-11 0,6 37 12 0,0 0-12 16,0-31 13-16,6 2-13 0,-6 29 12 0,0 0-12 15,5-28 12-15,2 13-12 0,-7 15 9 0,0 0-9 16,9-18 10-16,1 3-10 0,-10 15 8 0,0 0-8 15,9-16 9-15,-5 11-9 0,-4 5 8 0,0 0-8 0,0 0 9 16,5-7-9-16,-5 7 7 0,0 0-7 0,9-5 7 16,7 5-7-16,-16 0 7 0,0 0-7 0,23 8 7 15,1 20-7-15,-24-28 8 0,0 0-8 0,23 36 8 16,-7 9-8-16,-16-45 8 0,0 0-8 0,12 40 9 16,-3-2-9-16,-9-38 7 0,0 0-7 0,7 35 7 15,-3-6-7-15,-4-29 10 0,0 0-10 0,0 25 10 16,-4-6-10-16,4-19 10 0,0 0-10 0,-5 12 10 15,0-4-10-15,5-8 11 0,0 0-11 0,0 0 11 16,-4 6-11-16,4-6 9 0,0 0-9 0,0 0 10 16,-2-9-10-16,2 9 9 0,0 0-9 0,-3-9 9 0,-1-6-9 15,4 15 8-15,0 0-8 0,-3-21 9 0,-2-7-9 16,5 28 7-16,0 0-7 0,-6-29 7 0,3 1-7 16,3 28 7-16,0 0-7 0,0-31 7 0,1-2-7 15,-1 33 5-15,0 0-5 0,6-29 6 0,-1 4-6 16,-5 25 5-16,0 0-5 0,7-22 5 0,2 5-5 15,-9 17 4-15,0 0-4 0,11-16 4 0,-3 4-4 16,-8 12 4-16,0 0-4 0,6-9 4 0,-6 9-4 0,0 0 3 16,0 0-3-16,5-8 3 0,-5 8-3 0,0 0 2 15,0 0-2-15,12-4 3 0,4 8-3 0,-16-4 1 16,0 0-1-16,20 17 2 0,-3 23-2 0,-17-40 1 0,0 0-1 16,14 45 2-16,-5 3-2 0,-9-48 1 0,0 0-1 15,9 43 1-15,0-1-1 0,-9-42 0 0,0 0 0 16,7 36 1-16,-5-5-1 0,-2-31 0 0,0 0 0 15,0 26 1-15,0 6-1 0,0-32 0 0,0 0 0 16,1 29 1-16,-2 2-1 0,1-31 1 0,0 0-1 0,-2 28 1 16,0 1-1-16,2-29 0 0,0 0 0 0,0 24 0 15,0-15 0-15,0-9 0 0,0 0 0 0,0 0 0 16,11-26 0-16,-11 26-1 0,0 0 1 0,7-27-1 16,2-1 1-16,-1-2-1209 0</inkml:trace>
  <inkml:trace contextRef="#ctx0" brushRef="#br0" timeOffset="26272.47">30155 2694 292 0,'0'0'0'0,"0"0"0"0,16-10 0 0,-16 10 24 16,0 0-24-16,13-5 25 0,-3-4-25 0,-10 9 44 0,0 0-44 15,9-19 44-15,2-17-44 0,-11 36 34 0,0 0-34 16,12-42 35-16,-1 6-35 0,-11 36 30 0,0 0-30 15,5-35 31-15,-5-1-31 0,0 36 27 0,0 0-27 16,-5-33 27-16,-4 12-27 0,9 21 25 0,0 0-25 16,-11-15 25-16,1 10-25 0,10 5 27 0,0 0-27 0,-9 0 27 15,0 5-27-15,9-5 31 0,0 0-31 0,-12 15 32 16,-4 10-32-16,16-25 32 0,0 0-32 0,-16 29 32 16,4 6-32-16,12-35 24 0,0 0-24 0,-8 33 25 15,5-1-25-15,3-32 17 0,0 0-17 0,-2 33 18 16,2 2-18-16,0-35 16 0,0 0-16 0,4 29 16 15,5-4-16-15,-9-25 15 0,0 0-15 0,12 24 16 16,2 0-16-16,-14-24 15 0,0 0-15 0,14 16 15 16,0-4-15-16,-14-12 17 0,0 0-17 0,14 3 18 15,-1 2-18-15,-13-5 17 0,0 0-17 0,10 0 18 0,-1 0-18 16,-9 0 17-16,0 0-17 0,7 0 17 0,-7 0-17 16,0 0 15-16,0 0-15 0,16-17 15 0,2-7-15 15,-18 24 11-15,0 0-11 0,16-24 11 0,-6 1-11 16,-10 23 12-16,0 0-12 0,7-26 12 0,-7-10-12 15,0 36 11-15,0 0-11 0,-2-40 11 0,-3 12-11 16,5 28 10-16,0 0-10 0,-5-20 10 0,1 4-10 0,4 16 9 16,0 0-9-16,-1-9 10 0,1 9-10 0,0 0 9 15,0 0-9-15,0 0 9 0,0 0-9 0,0 0 9 16,0 0-9-16,3 9 9 0,1 7-9 0,-4-16 10 16,0 0-10-16,7 24 10 0,0-3-10 0,-7-21 10 0,0 0-10 15,7 24 10-15,0 7-10 0,-7-31 9 0,0 0-9 16,5 29 10-16,-1-4-10 0,-4-25 11 0,0 0-11 15,1 19 11-15,1 1-11 0,-2-20 10 0,0 0-10 16,2 16 11-16,-2-7-11 0,0-9 8 0,0 0-8 0,0 0 9 16,0 0-9-16,0 0 8 0,0 0-8 0,-9 0 8 15,9 0-8-15,0 0 8 0,0 0-8 0,5-19 8 16,2-6-8-16,-7 25 5 0,0 0-5 0,9-36 6 16,2-9-6-16,-11 45 6 0,0 0-6 0,10-45 7 15,-1 12-7-15,-9 33 7 0,0 0-7 0,7-31 7 16,-1 10-7-16,-6 21 8 0,0 0-8 0,3-12 9 15,-3 12-9-15,0 0 8 0,0 0-8 0,7-9 9 16,-7 9-9-16,0 0 10 0,0 0-10 0,18 0 10 16,6 6-10-16,-24-6 11 0,0 0-11 0,27 12 12 15,-9 12-12-15,-18-24 11 0,0 0-11 0,12 28 11 16,-3-1-11-16,-9-27 9 0,0 0-9 0,5 25 9 0,-1-5-9 16,-4-20 8-16,0 0-8 0,1 21 9 0,-1-9-9 15,0-12 8-15,0 0-8 0,0 7 9 0,0-7-9 16,0 0 7-16,0 0-7 0,-1 5 7 0,1-5-7 15,0 0 7-15,0 0-7 0,-11-12 7 0,7-5-7 16,4 17 7-16,0 0-7 0,2-31 7 0,4-14-7 16,-6 45 5-16,0 0-5 0,10-49 6 0,4 4-6 0,-14 45 3 15,0 0-3-15,16-39 3 0,-7 14-3 0,-9 25 4 16,0 0-4-16,7-15 4 0,-7 15-4 0,0 0 3 16,0 0-3-16,7-9 4 0,2 9-4 0,-9 0 4 0,0 0-4 15,16 12 4-15,5 21-4 0,-21-33 7 0,0 0-7 16,16 49 7-16,-13 11-7 0,-3-60 9 0,0 0-9 15,-1 61 9-15,-1-6-9 0,2-55 9 0,0 0-9 16,0 42 10-16,-2-11-10 0,2-31 6 0,0 0-6 16,-2 20 7-16,0-11-7 0,2-9 2 0,0 0-2 0,0 0 3 15,0 0-3-15,0 0-1282 0</inkml:trace>
  <inkml:trace contextRef="#ctx0" brushRef="#br0" timeOffset="68952.3">29245 3932 292 0,'0'0'0'0,"0"0"0"0,0 0 0 15,0 0 22-15,0 0-22 0,0 0 23 0,0 0-23 16,0 0 44-16,0 0-44 0,0 0 45 0,18 12-45 16,-18-12 47-16,0 0-47 0,0 0 48 0,9 12-48 15,-9-12 42-15,0 0-42 0,2 7 42 0,1 5-42 0,-3-12 28 16,0 0-28-16,5 17 29 0,1 2-29 0,-6-19 23 15,0 0-23-15,5 25 23 0,-2-1-23 0,-3-24 20 16,0 0-20-16,4 29 20 0,3 4-20 0,-7-33 18 16,0 0-18-16,9 40 19 0,0 8-19 0,-9-48 17 0,0 0-17 15,8 56 18-15,3 4-18 0,-11-60 21 0,0 0-21 16,9 61 22-16,-6-11-22 0,-3-50 22 0,0 0-22 16,0 49 23-16,0-3-23 0,0-46 23 0,0 0-23 15,4 49 24-15,-1 4-24 0,-3-53 23 0,0 0-23 0,2 56 24 16,-2-3-24-16,0-53 19 0,0 0-19 0,0 49 20 15,-2-6-20-15,2-43 16 0,0 0-16 0,-1 42 16 16,-1-6-16-16,2-36 15 0,0 0-15 0,0 36 16 16,0-3-16-16,0-33 13 0,0 0-13 0,2 40 14 15,-1 9-14-15,-1-49 13 0,0 0-13 0,4 51 14 16,0-2-14-16,-4-49 14 0,0 0-14 0,3 45 14 16,1-5-14-16,-4-40 14 0,0 0-14 0,1 40 15 15,-1-6-15-15,0-34 15 0,0 0-15 0,0 35 15 16,2-2-15-16,-2-33 13 0,0 0-13 0,0 31 14 0,0 2-14 15,0-33 14-15,0 0-14 0,2 33 14 0,0-1-14 16,-2-32 12-16,0 0-12 0,1 37 13 0,1-4-13 16,-2-33 11-16,0 0-11 0,0 34 12 0,0-4-12 15,0-30 10-15,0 0-10 0,0 31 11 0,0-4-11 16,0-27 8-16,0 0-8 0,0 26 9 0,0-1-9 16,0-25 6-16,0 0-6 0,-2 20 7 0,-1-1-7 0,3-19 4 15,0 0-4-15,-4 21 4 0,-1 3-4 0,5-24 3 16,0 0-3-16,-5 28 4 0,1 0-4 0,4-28 1 15,0 0-1-15,-2 33 1 0,1 7-1 0,1-40 0 16,0 0 0-16,0 36 0 0,1 0 0 0,-1-36-1 0,0 0 1 16,4 33 0-16,0 0 0 0,-4-33-2 0,0 0 2 15,3 31-1-15,1-1 1 0,-4-30-2 0,0 0 2 16,0 27-2-16,-6-9 2 0,6-18-2 0,0 0 2 16,-5 19-2-16,3-7 2 0,2-12-3 0,0 0 3 15,-2 12-2-15,-1 0 2 0,3-12-3 0,0 0 3 0,-5 21-2 16,-1-1 2-16,6-20-2 0,0 0 2 0,-3 23-2 15,-1-1 2-15,4-22-3 0,0 0 3 0,-1 25-2 16,-1 6 2-16,2-31-3 0,0 0 3 0,0 28-2 16,3-3 2-16,-3-25-2 0,0 0 2 0,6 28-2 15,-1 0 2-15,-5-28-2 0,0 0 2 0,5 24-1 16,-1-7 1-16,-4-17-1 0,0 0 1 0,1 14-1 16,-1-5 1-16,0-9-3 0,0 0 3 0,0 0-3 15,11 0 3-15,0-4-964 0</inkml:trace>
  <inkml:trace contextRef="#ctx0" brushRef="#br0" timeOffset="70036.91">28889 5003 169 0,'0'0'0'16,"11"-2"0"-16,17-1 0 0,-28 3 0 0,0 0 0 0,42-7 0 15,13-2 0-15,-55 9 6 0,0 0-6 0,65-8 6 16,7 1-6-16,-72 7 15 0,0 0-15 0,73-5 16 16,-6-2-16-16,-67 7 30 0,0 0-30 0,72-6 30 15,7-2-30-15,-79 8 49 0,0 0-49 0,82-9 50 16,4 2-50-16,-86 7 55 0,0 0-55 0,85-8 55 16,-8-1-55-16,-77 9 46 0,0 0-46 0,85-7 46 15,8 3-46-15,-93 4 40 0,0 0-40 0,92-1 41 16,-2-3-41-16,-90 4 39 0,0 0-39 0,88-3 40 15,0 3-40-15,-88 0 39 0,0 0-39 0,92-4 39 16,0-1-39-16,-92 5 33 0,0 0-33 0,83-7 34 0,-11 2-34 16,-72 5 27-16,0 0-27 0,72-7 28 0,8 4-28 15,-80 3 23-15,0 0-23 0,79-2 23 0,4-7-23 16,-83 9 27-16,0 0-27 0,83-3 28 0,-5 3-28 16,-78 0 26-16,0 0-26 0,81 0 27 0,9 2-27 15,-90-2 26-15,0 0-26 0,90 0 26 0,-4-2-26 16,-86 2 30-16,0 0-30 0,80 2 31 0,-10 4-31 0,-70-6 31 15,0 0-31-15,74 9 32 0,7-2-32 0,-81-7 29 16,0 0-29-16,80 2 29 0,-12 0-29 0,-68-2 27 16,0 0-27-16,66 0 28 0,-3-4-28 0,-63 4 23 15,0 0-23-15,65-3 24 0,4-6-24 0,-69 9 21 0,0 0-21 16,67-9 21-16,-7 2-21 0,-60 7 19 16,0 0-19-16,55-12 19 0,-7 4-19 0,-48 8 14 0,0 0-14 15,49-13 14-15,4 1-14 0,-53 12 12 0,0 0-12 16,53-12 12-16,-2 5-12 0,-51 7 11 0,0 0-11 15,42-5 11-15,-8 2-11 0,-34 3 8 0,0 0-8 0,28 0 9 16,-9-4-9-16,-19 4 5 0,0 0-5 0,16-2 6 16,-3 4-6-16,-13-2 1 0,0 0-1 0,8 7 2 15,-4-2-2-15,-4-5 0 0,0 0 0 0,-9 9 1 16,-16 5-1-16,1 0-1147 0</inkml:trace>
  <inkml:trace contextRef="#ctx0" brushRef="#br0" timeOffset="71384.71">28889 6137 292 0,'0'0'0'0,"11"3"0"15,10 2 0-15,-21-5 10 0,0 0-10 0,30 7 11 16,7-7-11-16,-37 0 10 0,0 0-10 0,51 0 10 15,16 0-10-15,-67 0 7 0,0 0-7 0,74 0 8 16,-2-3-8-16,-72 3 14 0,0 0-14 0,73-4 15 16,-1-1-15-16,-72 5 21 0,0 0-21 0,79-7 22 0,10-5-22 15,-89 12 26-15,0 0-26 0,91-17 26 0,-10 1-26 16,-81 16 29-16,0 0-29 0,82-19 30 0,8 2-30 16,-90 17 40-16,0 0-40 0,93-16 40 0,-1 4-40 15,-92 12 54-15,0 0-54 0,88-12 54 0,-9-5-54 16,-79 17 56-16,0 0-56 0,81-16 57 0,11 7-57 15,-92 9 49-15,0 0-49 0,92-10 50 0,-9 1-50 16,-83 9 39-16,0 0-39 0,81-8 40 0,2-4-40 0,-83 12 33 16,0 0-33-16,83-16 33 0,1 4-33 0,-84 12 26 15,0 0-26-15,82-9 26 0,-15-3-26 0,-67 12 27 16,0 0-27-16,65-15 28 0,0 2-28 0,-65 13 23 0,0 0-23 16,67-8 24-16,0 3-24 0,-67 5 21 0,0 0-21 15,62-4 21-15,-16 4-21 0,-46 0 21 0,0 0-21 16,46 0 22-16,7 0-22 0,-53 0 24 0,0 0-24 15,47-3 25-15,-13 3-25 0,-34 0 22 0,0 0-22 16,42-4 23-16,18-1-23 0,-60 5 20 0,0 0-20 16,58-3 21-16,-14 3-21 0,-44 0 17 0,0 0-17 0,43 3 17 15,10-1-17-15,-53-2 14 0,0 0-14 0,45 7 14 16,-18-7-14-16,-27 0 20 0,0 0-20 0,35 0 20 16,22-7-20-16,-57 7 22 0,0 0-22 0,60-2 22 15,-2 2-22-15,-58 0 23 0,0 0-23 0,51 2 23 16,-7-2-23-16,-44 0 21 0,0 0-21 0,46-2 22 15,5-1-22-15,-51 3 20 0,0 0-20 0,49 0 20 16,-10 0-20-16,-39 0 14 0,0 0-14 0,44 0 15 16,20 0-15-16,-64 0 10 0,0 0-10 0,69 0 11 15,-2 0-11-15,-67 0 9 0,0 0-9 0,56-4 10 0,-14 4-10 16,-42 0 7-16,0 0-7 0,39 4 8 0,2-1-8 16,-41-3 5-16,0 0-5 0,33 0 5 0,-12 0-5 15,-21 0 3-15,0 0-3 0,15 0 4 0,-7-3-4 16,-8 3 2-16,0 0-2 0,0 0 2 0,9-7-2 15,-9 7 0-15,0 0 0 0,-2-6 1 0,-5-6-1 16,7 12 0-16,0 0 0 0,-12-8 0 0,-6-1 0 16,1 2-1314-16</inkml:trace>
  <inkml:trace contextRef="#ctx0" brushRef="#br0" timeOffset="75155.33">28360 4069 91 0,'0'0'0'15,"0"0"0"-15,0 0 0 0,0 0 4 0,0 0-4 0,0 0 4 16,7 24-4-16,-7-24 16 0,0 0-16 0,2 15 17 15,-1 3-17-15,-1-18 29 0,0 0-29 0,4 27 30 16,3 6-30-16,-7-33 53 0,0 0-53 0,9 31 54 16,1-1-54-16,-10-30 40 0,0 0-40 0,9 27 40 15,-5 1-40-15,-4-28 44 0,0 0-44 0,1 24 44 16,-1-3-44-16,0-21 38 0,0 0-38 0,0 17 39 16,0-6-39-16,0-11 36 0,0 0-36 0,0 0 36 15,0 9-36-15,0-9 37 0,0 0-37 0,0 0 37 16,-7-4-37-16,7 4 32 0,0 0-32 0,-7-3 32 15,0-3-32-15,7 6 29 0,0 0-29 0,-3-8 29 0,-1-11-29 16,4 19 24-16,0 0-24 0,-3-30 25 0,-1-10-25 16,4 40 21-16,0 0-21 0,-3-39 22 0,-1-3-22 15,4 42 19-15,0 0-19 0,-2-34 20 0,2 4-20 16,0 30 14-16,0 0-14 0,4-24 14 0,-1 5-14 16,-3 19 9-16,0 0-9 0,4-14 9 0,0 2-9 15,-4 12 7-15,0 0-7 0,1-7 7 0,-1 7-7 0,0 0 5 16,0 0-5-16,4-5 5 0,-4 5-5 0,0 0 6 15,0 0-6-15,9-7 7 0,6 3-7 0,-15 4 8 16,0 0-8-16,23 7 8 0,-1 11-8 0,-22-18 11 0,0 0-11 16,19 22 12-16,-5-1-12 0,-14-21 13 0,0 0-13 15,7 21 14-15,-5-2-14 0,-2-19 12 0,0 0-12 16,-2 17 13-16,-1-8-13 0,3-9 13 0,0 0-13 16,-2 7 14-16,2-7-14 0,0 0 14 0,0 0-14 15,0 0 14-15,0 0-14 0,0 0 14 0,0 0-14 0,-7-13 15 16,9-7-15-16,-2 20 13 0,0 0-13 0,1-28 13 15,3-12-13-15,-4 40 15 0,0 0-15 0,3-33 16 16,1 9-16-16,-4 24 14 0,0 0-14 0,5-24 14 16,2 3-14-16,-7 21 12 0,0 0-12 0,6-19 13 15,-3 7-13-15,-3 12 8 0,0 0-8 0,2-9 9 16,-2 9-9-16,0 0 5 0,0 0-5 0,9-7 5 16,-9 7-5-16,0 0 3 0,0 0-3 0,16 4 3 15,1 11-3-15,-17-15 1 0,0 0-1 0,18 28 2 16,-8 2-2-16,-10-30 2 0,0 0-2 0,7 31 2 15,-1 2-2-15,-6-33 3 0,0 0-3 0,5 27 3 16,-1 3-3-16,-4-30 3 0,0 0-3 0,0 24 3 0,-2-9-3 16,2-15 2-16,0 0-2 0,-2 13 2 0,2-13-2 15,0 0 0-15,0 0 0 0,4 5 0 0,-4-5 0 16,0 0-965-16</inkml:trace>
  <inkml:trace contextRef="#ctx0" brushRef="#br0" timeOffset="76034.31">28847 4126 359 0,'0'0'0'0,"0"0"0"0,0 8 0 0,0-8 8 0,0 0-8 16,-2 11 8-16,2-11-8 0,0 0 19 0,0 0-19 16,-7 0 20-16,7 0-20 0,0 0 19 0,0 0-19 15,-5-12 19-15,3 1-19 0,2 11 22 0,0 0-22 16,-2-12 23-16,2-2-23 0,0 14 22 0,0 0-22 0,0-19 23 15,-4 2-23-15,4 17 23 0,0 0-23 0,-5-16 23 16,2 4-23-16,3 12 23 0,0 0-23 0,-4-8 24 16,-3 1-24-16,7 7 26 0,0 0-26 0,-9-9 26 15,-1 2-26-15,10 7 23 0,0 0-23 0,-9 0 24 16,4 7-24-16,5-7 21 0,0 0-21 0,-6 12 21 16,1-3-21-16,5-9 19 0,0 0-19 0,-5 15 20 15,-1 6-20-15,6-21 16 0,0 0-16 0,-1 24 16 16,6 7-16-16,-5-31 13 0,0 0-13 0,11 30 14 15,4-6-14-15,-15-24 9 0,0 0-9 0,20 21 9 16,1 1-9-16,-21-22 13 0,0 0-13 0,21 21 13 0,-3-12-13 16,-18-9 8-16,0 0-8 0,12 7 9 0,-12-7-9 15,0 0 7-15,0 0-7 0,11 0 7 0,1-16-7 16,-12 16 8-16,0 0-8 0,14-21 8 0,0-6-8 16,-14 27 8-16,0 0-8 0,13-25 8 0,-3 1-8 15,-10 24 11-15,0 0-11 0,5-24 11 0,-5-9-11 16,0 33 16-16,0 0-16 0,0-28 17 0,0 13-17 15,0 15 19-15,0 0-19 0,0-12 20 0,-1 3-20 0,1 9 19 16,0 0-19-16,-4-9 20 0,4 9-20 0,0 0 21 16,0 0-21-16,0 0 21 0,2 9-21 0,-2-9 19 0,0 0-19 15,5 9 20-15,2 10-20 0,-7-19 18 0,0 0-18 16,7 21 19-16,-1 6-19 0,-6-27 16 0,0 0-16 16,7 21 16-16,0-5-16 0,-7-16 10 0,0 0-10 15,5 8 10-15,-3 1-10 0,-2-9 9 0,0 0-9 16,0 0 9-16,5 7-9 0,-5-7 6 0,0 0-6 15,0 0 6-15,0-7-6 0,0 7 4 0,0 0-4 0,-2-9 5 16,2-6-5-16,0 15 3 0,0 0-3 0,0-18 4 16,0-1-4-16,0 19 3 0,0 0-3 0,0-20 3 15,0-1-3-15,0 21 2 0,0 0-2 0,0-19 3 16,0 7-3-16,0 12 4 0,0 0-4 0,2-9 4 16,-2 9-4-16,0 0 3 0,0 0-3 0,5-7 4 15,2 11-4-15,-7-4 4 0,0 0-4 0,9 3 4 16,2 9-4-16,-11-12 2 0,0 0-2 0,12 9 2 15,1 3-2-15,-13-12 1 0,0 0-1 0,10 9 1 16,-6-3-1-16,-4-6 1 0,0 0-1 0,0 0 1 0,0 0-1 16,0 0 1-16,0 0-1 0,7 6 1 0,-7-6-1 15,0 0 1-15,0 0-1 0,0 0 2 0,1-12-2 16,-1 12 2-16,0 0-2 0,2-9 3 0,4 0-3 16,-6 9 3-16,0 0-3 0,5-8 3 0,0-5-3 15,-5 13 4-15,0 0-4 0,5-12 4 0,-1 2-4 16,-4 10 4-16,0 0-4 0,0 0 4 0,0 0-4 0,0 0 2 15,0 0-2-15,9-2 3 0,1 14-3 0,-10-12 2 16,0 0-2-16,13 12 2 0,1 6-2 0,-14-18 1 16,0 0-1-16,19 19 2 0,6 5-2 0,-25-24 0 15,0 0 0-15,26 29 0 0,3 11 0 0,1-3-1002 0</inkml:trace>
  <inkml:trace contextRef="#ctx0" brushRef="#br0" timeOffset="79432.37">30041 4311 203 0,'0'0'0'0,"0"0"0"0,0 0 0 16,0 0 14-16,0 0-14 0,2 17 15 0,-1-1-15 0,-1-16 20 15,0 0-20-15,0 12 20 0,-3 0-20 0,3-12 23 16,0 0-23-16,-5 9 23 0,-1 3-23 0,6-12 19 0,0 0-19 15,-2 15 20-15,1-3-20 0,1-12 15 0,0 0-15 16,0 16 16-16,0 1-16 0,0-17 15 0,0 0-15 16,0 16 15-16,-2-1-15 0,2-15 14 0,0 0-14 15,-4 16 15-15,-1 1-15 0,5-17 15 0,0 0-15 16,-7 16 15-16,0 5-15 0,7-21 15 0,0 0-15 0,-5 19 16 16,-1-2-16-16,6-17 15 0,0 0-15 0,-3 19 16 15,-1-2-16-15,4-17 16 0,0 0-16 0,-1 16 16 16,-1 5-16-16,2-21 16 0,0 0-16 0,-2 19 16 15,0-7-16-15,2-12 14 0,0 0-14 0,0 12 14 16,0 0-14-16,0-12 10 0,0 0-10 0,0 9 11 16,-1-1-11-16,1-8 10 0,0 0-10 0,-4 9 10 15,2 1-10-15,2-10 7 0,0 0-7 0,0 12 8 16,0 2-8-16,0-14 8 0,0 0-8 0,0 12 9 16,-2 1-9-16,2-13 10 0,0 0-10 0,-3 12 10 15,1 3-10-15,2-15 11 0,0 0-11 0,-2 16 12 0,1-8-12 16,1-8 13-16,0 0-13 0,-2 6 13 0,2-6-13 15,0 0 12-15,0 0-12 0,-2 10 13 0,2-10-13 16,0 0 11-16,0 0-11 0,0 0 12 0,0 9-12 16,0-9 10-16,0 0-10 0,0 0 11 15,0 0-11-15,0 0 9 0,0 0-9 0,0 0 10 0,0 0-10 16,0 0 11-16,0 0-11 0,0 0 11 0,0 0-11 16,0 0 12-16,0 0-12 0,0 0 12 0,0 0-12 0,0 0 13 15,0 0-13-15,0 0 13 0,0 0-13 0,0 0 12 16,0 0-12-16,0 0 13 0,-3-9-13 0,3 9 11 15,0 0-11-15,1-12 12 0,-1-9-12 0,0 21 9 0,0 0-9 16,0-31 9-16,0-9-9 0,0 40 7 0,0 0-7 16,0-41 7-16,0-4-7 0,0 45 7 0,0 0-7 15,-1-47 7-15,-6 2-7 0,7 45 6 0,0 0-6 16,-6-42 7-16,4 6-7 0,2 36 5 0,0 0-5 0,0-31 6 16,2 10-6-16,-2 21 5 0,0 0-5 0,4-21 5 15,-1 6-5-15,-3 15 5 0,0 0-5 0,2-16 5 16,-2-1-5-16,0 17 3 0,0 0-3 0,0-12 4 15,2 5-4-15,-2 7 2 0,0 0-2 0,2-9 3 16,-2 9-3-16,0 0 2 0,0 0-2 0,1-7 3 16,-1 7-3-16,0 0 1 0,0 0-1 0,0 0 2 15,0 0-2-15,0 0 0 0,0 0 0 0,0 11 1 16,0-6-1-16,0-5 0 0,0 0 0 0,0 12 1 16,0 4-1-16,0-16 0 0,0 0 0 0,0 24 1 15,0 4-1-15,0-28 0 0,0 0 0 0,-1 32 0 0,-3 5 0 16,4-37 0-16,0 0 0 0,-3 40 0 0,1 1 0 15,2-41-1-15,0 0 1 0,-2 40 0 0,2 1 0 16,0-41-2-16,0 0 2 0,2 40-1 0,1-7 1 16,-3-33-3-16,0 0 3 0,4 28-2 0,-1-9 2 15,-3-19-4-15,0 0 4 0,4 12-3 0,-4-12 3 16,0 0-8-16,0 0 8 0,0 0-8 0,10-4 8 16,1-2-737-16</inkml:trace>
  <inkml:trace contextRef="#ctx0" brushRef="#br0" timeOffset="80787.22">28840 4513 427 0,'0'0'0'0,"8"0"0"16,14 0 0-16,-22 0 1 0,0 0-1 15,23 0 2-15,-11 0-2 0,-12 0 3 0,0 0-3 0,7 0 4 16,-7 0-4-16,0 0 8 0,0 0-8 0,0 0 8 16,-4 9-8-16,4-9 8 0,0 0-8 0,-8 10 8 15,-7 4-8-15,15-14 8 0,0 0-8 0,-12 16 8 16,5-1-8-16,0 1-304 0</inkml:trace>
  <inkml:trace contextRef="#ctx0" brushRef="#br0" timeOffset="81081.1">28746 4610 471 0,'0'0'0'0,"0"0"0"0,0 0 0 15,0 0 2-15,0 0-2 0,5 9 2 0,-5-9-2 16,0 0 3-16,0 0-3 0,4 10 3 0,-4-10-3 16,0 0 3-16,0 0-3 0,7 12 3 0,-5-3-3 15,-2-9 6-15,0 0-6 0,2 9 7 0,-1 6-7 16,-1-15 10-16,0 0-10 0,2 21 11 0,-2 3-11 15,0-24 16-15,0 0-16 0,-2 31 17 0,-1 2-17 0,3-33 20 16,0 0-20-16,-4 37 20 0,1-10-20 0,3-27 24 16,0 0-24-16,-2 26 25 0,0-2-25 0,2-24 25 0,0 0-25 15,-2 20 25-15,1-8-25 0,1-12 18 0,0 0-18 16,-2 8 18-16,2-8-18 0,0 0 15 0,0 0-15 16,0 0 15-16,0 0-15 0,0 0 9 0,0 0-9 15,-2-12 10-15,6 4-10 0,-1-5-524 0</inkml:trace>
  <inkml:trace contextRef="#ctx0" brushRef="#br0" timeOffset="81388.03">28677 4553 415 0,'0'0'0'0,"7"-3"0"0,11-6 0 16,-18 9 0-16,0 0 0 0,18-9 0 0,-6 2 0 16,-12 7 0-16,0 0 0 0,14-5 0 0,6 5 0 15,-20 0 6-15,0 0-6 0,17-3 6 0,-5-1-6 16,-12 4 19-16,0 0-19 0,13-3 20 0,3 3-20 15,-16 0 42-15,0 0-42 0,16 0 43 0,-2 0-43 0,-14 0 43 16,0 0-43-16,12 3 43 0,-1 6-43 0,-11-9 34 16,0 0-34-16,10 19 34 0,-1 9-34 0,0 1-469 15</inkml:trace>
  <inkml:trace contextRef="#ctx0" brushRef="#br0" timeOffset="81848.38">28861 4762 124 0,'0'0'0'0,"0"0"0"15,10-3 0-15,-10 3 8 0,0 0-8 0,0 0 9 16,7 0-9-16,-7 0 16 0,0 0-16 0,0 0 16 15,0 0-16-15,0 0 24 0,0 0-24 0,0 0 24 16,16-3-24-16,-16 3 37 0,0 0-37 0,14 3 38 0,4 9-38 16,-18-12 45-16,0 0-45 0,14 21 46 0,-10 8-46 15,-4-29 51-15,0 0-51 0,-4 35 51 0,-5-2-51 16,9-33 44-16,0 0-44 0,-10 33 44 0,-1 0-44 16,11-33 39-16,0 0-39 0,-12 31 40 0,-4-7-40 15,16-24 36-15,0 0-36 0,-16 28 36 0,4-8-36 16,12-20 31-16,0 0-31 0,-6 19 31 0,10-1-31 15,-4-18 23-15,0 0-23 0,3 7 23 0,-3-7-23 0,0 0 20 16,0 0-20-16,15-4 21 0,18-11-21 0,-33 15 16 16,0 0-16-16,35-19 17 0,-10 5-17 0,-25 14 14 15,0 0-14-15,27-12 14 0,10-4-14 0,-37 16 18 16,0 0-18-16,31-15 18 0,-13 9-18 0,-18 6 15 0,0 0-15 16,9 0 16-16,-9 0-16 0,0 0 8 0,0 0-8 15,12 0 9-15,-3 0-9 0,-9 0 2 0,0 0-2 16,14 0 3-16,2 9-3 0,0-2-711 0</inkml:trace>
  <inkml:trace contextRef="#ctx0" brushRef="#br0" timeOffset="82334.31">28522 5647 315 0,'0'0'0'0,"11"0"0"16,13 0 0-16,-24 0 4 0,0 0-4 0,30-2 5 15,2-3-5-15,-32 5 2 0,0 0-2 0,32-7 3 16,-2 2-3-16,-30 5 1 0,0 0-1 0,23-7 1 16,-13 5-1-16,-10 2 5 0,0 0-5 0,9 0 5 15,-9 0-5-15,0 0 5 0,0 0-5 0,11 4 6 16,-4 9-6-16,0 3-204 0</inkml:trace>
  <inkml:trace contextRef="#ctx0" brushRef="#br0" timeOffset="82597.12">28543 5730 438 0,'0'0'0'0,"0"0"0"0,4 19 0 15,-4-19-3-15,0 0 3 0,3 15-3 0,3 3 3 16,-6-18-8-16,0 0 8 0,7 15-7 0,1 1 7 16,-8-16-7-16,0 0 7 0,11 16-7 0,-2 1 7 0,-9-17-6 15,0 0 6-15,9 15-5 0,3 10 5 0,-12-25-3 0,0 0 3 16,14 24-2-16,0 5 2 0,-14-29 0 16,0 0 0-16,14 37 0 0,-3-1 0 0,-11-36 4 0,0 0-4 15,7 40 5-15,-2-4-5 0,-5-36 12 0,0 0-12 16,2 33 13-16,-4-2-13 0,1-1-256 0</inkml:trace>
  <inkml:trace contextRef="#ctx0" brushRef="#br0" timeOffset="83116.34">28824 5887 259 0,'0'0'0'0,"0"0"0"0,-6 11 0 16,6-11 23-16,0 0-23 0,-3 17 23 0,1 18-23 16,2-35 55-16,0 0-55 0,-2 38 55 0,4-5-55 15,-2-33 31-15,0 0-31 0,0 31 31 0,-5-7-31 16,5-24 19-16,0 0-19 0,-5 17 20 0,3-1-20 15,2-16 11-15,0 0-11 0,0 7 11 0,0 1-11 16,0-8 6-16,0 0-6 0,0 0 6 0,0 0-6 0,0 0 3 16,0 0-3-16,0 0 4 0,0 0-4 0,0 0 1 15,0 0-1-15,0 0 2 0,7-8-2 0,-7 8 1 16,0 0-1-16,3-12 2 0,1-13-2 0,-4 25 1 16,0 0-1-16,3-36 2 0,-1-4-2 0,-2 40 5 0,0 0-5 15,0-33 5-15,0 2-5 0,0 31 10 0,0 0-10 16,2-20 11-16,0 2-11 0,-2 18 15 0,0 0-15 15,0-12 15-15,-2 5-15 0,2 7 18 0,0 0-18 16,0 0 19-16,0 0-19 0,0 0 16 0,0 0-16 0,0 0 17 16,3 16-17-16,-3-16 13 0,0 0-13 0,0 29 13 15,4 14-13-15,-4-43 8 0,0 0-8 0,5 45 8 16,2 0-8-16,-7-45 5 0,0 0-5 16,7 37 5-16,-1-6-5 0,-6-31 3 0,0 0-3 0,3 24 4 15,-3-7-4-15,0-17 4 0,0 0-4 0,0 7 4 16,0-7-4-16,0 0 5 0,0 0-5 0,0 9 5 15,0-9-5-15,0 0 4 0,0 0-4 0,0 0 4 16,-7-3-4-16,0-3-527 0</inkml:trace>
  <inkml:trace contextRef="#ctx0" brushRef="#br0" timeOffset="83444.16">28508 5681 124 0,'0'0'0'16,"0"0"0"-16,12-12 0 0,-12 12 6 0,0 0-6 16,9-8 6-16,-9 8-6 0,0 0 9 0,0 0-9 0,20-9 10 15,13 6-10-15,-33 3 18 0,0 0-18 0,39-4 19 16,-6 2-19-16,-33 2 27 0,0 0-27 0,39 0 27 16,11 0-27-16,-50 0 17 0,0 0-17 0,47-3 18 15,-17-6-18-15,0-1-151 0</inkml:trace>
  <inkml:trace contextRef="#ctx0" brushRef="#br0" timeOffset="85446.37">29887 4387 124 0,'0'0'0'0,"0"0"0"16,0 0 0-16,0 0 3 0,0 0-3 0,7 0 3 16,-7 0-3-16,0 0 7 0,0 0-7 0,20-3 8 15,6-1-8-15,-26 4 15 0,0 0-15 0,32 0 15 16,-2 0-15-16,-30 0 21 0,0 0-21 0,30-3 22 16,11 1-22-16,-41 2 16 0,0 0-16 0,40-7 17 0,-10 2-17 15,-30 5 42-15,0 0-42 0,27-7 43 0,-1 3-43 16,-26 4 69-16,0 0-69 0,26-1 69 0,-3-3-69 15,-23 4 69-15,0 0-69 0,25-3 69 0,2-2-69 16,-27 5 57-16,0 0-57 0,31-4 58 0,3 4-58 16,-34 0 46-16,0 0-46 0,33-3 46 0,1-3-46 15,-34 6 36-15,0 0-36 0,32-3 36 0,-1-1-36 16,-31 4 31-16,0 0-31 0,30 0 31 0,-5 0-31 0,-25 0 25 16,0 0-25-16,19 0 25 0,-1 0-25 0,-18 0 19 15,0 0-19-15,16 0 20 0,0 0-20 0,-16 0 14 16,0 0-14-16,17 0 14 0,3 0-14 0,-20 0 10 0,0 0-10 15,21 4 10-15,-2-1-10 0,-19-3 7 0,0 0-7 16,16 2 8-16,-2 2-8 0,-14-4 6 0,0 0-6 16,16 0 6-16,5-4-6 0,-21 4 6 0,0 0-6 15,23-2 6-15,0-1-6 0,-23 3 8 0,0 0-8 16,29-9 9-16,13-6-9 0,-42 15 18 0,0 0-18 16,40-12 18-16,-13 3-18 0,-27 9 24 0,0 0-24 0,19-4 24 15,-1 1-24-15,-18 3 25 0,0 0-25 0,14 0 26 16,-7 0-26-16,-7 0 25 0,0 0-25 0,0 0 26 15,12-5-26-15,-12 5 22 0,0 0-22 0,8-4 23 16,0 8-23-16,-8-4 20 0,0 0-20 0,9 2 21 16,-9-2-21-16,0 0 19 0,0 0-19 0,0 0 19 15,4 6-19-15,-4-6 16 0,0 0-16 0,0 0 16 16,-9 13-16-16,9-13 13 0,0 0-13 0,-7 3 14 16,0 2-14-16,7-5 8 0,0 0-8 0,-7 7 9 15,7-7-9-15,0 0 6 0,0 0-6 0,-11 5 7 0,11-5-7 16,0 0 5-16,0 0-5 0,0 0 5 0,-7 4-5 15,7-4 3-15,0 0-3 0,0 0 3 0,0 0-3 16,0 0 2-16,0 0-2 0,0 0 3 0,0 0-3 16,0 0 2-16,0 0-2 0,0 8 2 0,0-1-2 15,0-7 2-15,0 0-2 0,-2 9 2 0,2-9-2 16,0 0 1-16,0 0-1 0,0 12 2 0,4-3-2 16,-4-9 1-16,0 0-1 0,3 12 2 0,-1-3-2 0,-2-9 1 15,0 0-1-15,2 10 2 0,1 2-2 0,-3-12 1 16,0 0-1-16,2 12 1 0,-4 6-1 0,2-18 1 0,0 0-1 15,0 20 1-15,4 3-1 0,-4-23 1 0,0 0-1 16,3 17 2-16,-1 2-2 0,-2-19 1 0,0 0-1 16,2 17 2-16,3 2-2 0,-5-19 2 0,0 0-2 15,6 18 2-15,-3 1-2 0,-3-19 1 0,0 0-1 16,2 17 2-16,0 2-2 0,-2-19 0 0,0 0 0 16,1 21 1-16,1 3-1 0,-2-24 0 0,0 0 0 0,0 24 0 15,0 1 0-15,0-25 0 0,0 0 0 0,2 24 0 16,-2-9 0-16,0-15 0 0,0 0 0 0,0 12 1 15,0-6-1-15,0-6 1 0,0 0-1 0,0 0 1 16,0 8-1-16,0-8 2 0,0 0-2 0,0 0 2 16,0 7-2-16,0-7 3 0,0 0-3 0,0 0 3 15,0 0-3-15,0 0 3 0,0 0-3 0,0 0 3 16,-7 2-3-16,7-2 3 0,0 0-3 0,0 0 4 16,0 0-4-16,0 0 4 0,0 0-4 0,0 0 4 15,0-5-4-15,0 5 4 0,0 0-4 0,0 0 4 0,0 0-4 16,0 0 5-16,0 0-5 0,-7 7 6 0,0 1-6 15,7-8 6-15,0 0-6 0,0 0 6 0,-6 9-6 16,6-9 4-16,0 0-4 0,0 0 5 0,0 0-5 16,0 0 3-16,0 0-3 0,0 0 4 0,0-9-4 15,0 9 3-15,0 0-3 0,-1-10 3 0,1-2-3 16,0 12 2-16,0 0-2 0,3-23 3 0,-1-13-3 16,-2 36 2-16,0 0-2 0,0-43 2 0,0 6-2 0,0 37 2 15,0 0-2-15,0-39 3 0,-4-3-3 0,4 42 3 16,0 0-3-16,-5-36 4 0,0 3-4 0,5 33 3 15,0 0-3-15,-2-24 3 0,0 1-3 0,2 23 3 16,0 0-3-16,0-21 4 0,4 1-4 0,-4 20 4 0,0 0-4 16,3-21 5-16,1-3-5 0,-4 24 5 0,0 0-5 15,2-23 5-15,-2 6-5 0,0 17 4 0,0 0-4 16,-2-16 5-16,-5 4-5 0,7 12 4 0,0 0-4 16,-7-5 4-16,7 5-4 0,0 0 3 0,0 0-3 0,0 0 4 15,-5-7-4-15,5 7 1 0,0 0-1 0,0 0 2 16,0 0-2-16,0 0 1 0,0 0-1 0,0 0 1 15,-11-5-1-15,11 5 0 0,0 0 0 0,-7 5 1 16,0-2-1-16,7-3 0 0,0 0 0 0,0 0 0 16,-11-3 0-16,11 3 0 0,0 0 0 0,-7-3 0 15,-3 1 0-15,10 2 0 0,0 0 0 0,-16-7 0 16,-11 2 0-16,27 5 0 0,0 0 0 0,-35 0 0 16,-6 8 0-16,41-8-3 0,0 0 3 0,-49 21-3 15,-11 10 3-15,0 2-1264 0</inkml:trace>
  <inkml:trace contextRef="#ctx0" brushRef="#br0" timeOffset="87481.32">29655 5522 91 0,'0'0'0'0,"0"0"0"0,0 0 0 16,0 0 6-16,0 0-6 0,0 0 7 0,7-3-7 15,-7 3 22-15,0 0-22 0,0 0 23 0,0 0-23 16,0 0 23-16,0 0-23 0,-9 5 23 0,7 2-23 0,2-7 18 15,0 0-18-15,-2 9 19 0,0 1-19 0,2-10 15 16,0 0-15-16,-1 9 16 0,1-1-16 0,0-8 9 16,0 0-9-16,0 0 10 0,0 7-10 0,0-7 7 0,0 0-7 15,0 0 7-15,0 0-7 0,0 0 5 0,0 0-5 16,-4 9 6-16,4-9-6 0,0 0 6 0,0 0-6 16,0 0 7-16,0 0-7 0,0 0 8 0,0 0-8 15,0 0 8-15,0 0-8 0,0 0 11 0,0 0-11 16,-3-9 12-16,3 2-12 0,0 7 17 0,0 0-17 15,1-8 17-15,1-1-17 0,-2 9 18 0,0 0-18 0,2-7 18 16,1-2-18-16,-3 9 18 0,0 0-18 0,4-10 18 16,0 1-18-16,-4 9 17 0,0 0-17 0,3-5 18 15,-3 5-18-15,0 0 19 0,0 0-19 0,4-9 20 16,-4 9-20-16,0 0 20 0,0 0-20 0,3-10 21 16,-3 10-21-16,0 0 32 0,0 0-32 0,0-9 32 15,0 9-32-15,0 0 39 0,0 0-39 0,0 0 39 16,0 0-39-16,0 0 37 0,0 0-37 0,0 0 38 15,0 9-38-15,0-9 36 0,0 0-36 0,0 7 37 0,0 7-37 16,0-14 31-16,0 0-31 0,0 22 32 0,0 4-32 16,0-26 28-16,0 0-28 0,0 35 29 0,0-2-29 15,0-33 19-15,0 0-19 0,0 33 20 0,2-6-20 16,-2-27 15-16,0 0-15 0,2 21 16 0,1-2-16 16,-3-19 11-16,0 0-11 0,2 21 12 0,-6 0-12 15,4-21 11-15,0 0-11 0,-3 20 12 0,1-1-12 16,2-19 10-16,0 0-10 0,-2 20 11 0,1 0-11 15,1-20 8-15,0 0-8 0,-2 21 9 0,0-2-9 0,2-19 7 16,0 0-7-16,-2 21 7 0,1 3-7 0,1-24 4 16,0 0-4-16,0 24 5 0,3 2-5 0,-3-26 2 15,0 0-2-15,2 28 3 0,-2-7-3 0,0-21 1 0,0 0-1 16,0 22 2-16,2-1-2 0,-2-21 0 0,0 0 0 16,0 16 1-16,-2-4-1 0,2-12 0 0,0 0 0 15,-2 12 0-15,0-4 0 0,2-8 0 0,0 0 0 16,-1 9 0-16,1-9 0 0,0 0-1 0,0 0 1 0,-4 9 0 15,4-9 0-15,0 0-1 0,0 0 1 0,0 0 0 16,0 0 0-16,0 0-1 0,0 0 1 0,0 0 0 16,0 0 0-16,0 0 0 0,0 0 0 0,0 0 0 15,4-9 0-15,-4 9 0 0,0 0 0 0,1-9 1 16,3 1-1-16,-4 8 1 0,0 0-1 0,3-12 1 16,1-13-1-16,-4 25 2 0,0 0-2 0,3-34 2 15,1-4-2-15,-4 38 2 0,0 0-2 0,2-37 2 16,-4-9-2-16,2 46 2 0,0 0-2 0,-4-45 2 15,-3 0-2-15,7 45 2 0,0 0-2 0,-7-45 2 0,0-4-2 16,7 49 4-16,0 0-4 0,-5-45 4 0,0 5-4 16,5 40 6-16,0 0-6 0,-6-39 6 0,-2 6-6 15,8 33 8-15,0 0-8 0,-9-28 9 0,7 7-9 16,2 21 10-16,0 0-10 0,2-12 11 0,-1 2-11 16,-1 10 10-16,0 0-10 0,2-5 11 0,-2 5-11 15,0 0 11-15,0 0-11 0,4-12 12 0,-1 5-12 16,-3 7 11-16,0 0-11 0,0 0 11 0,2-9-11 15,-2 9 10-15,0 0-10 0,0 0 11 0,2-5-11 0,-2 5 8 16,0 0-8-16,0 0 9 0,0 0-9 0,0 0 8 16,0 0-8-16,-4-9 8 0,4 9-8 0,0 0 6 15,0 0-6-15,0 0 7 0,0 0-7 0,0 0 5 0,0 0-5 16,0 0 6-16,2 14-6 0,-2-14 4 0,0 0-4 16,-2 10 5-16,1-1-5 0,1-9 2 0,0 0-2 15,0 12 3-15,1 9-3 0,-1-21 1 0,0 0-1 16,4 24 2-16,-1 0-2 0,-3-24 0 0,0 0 0 15,2 25 1-15,-2-8-1 0,0-17 0 0,0 0 0 0,0 22 0 16,2 3 0-16,-2-25 0 0,0 0 0 0,2 24 0 16,1 0 0-16,-3-24 0 0,0 0 0 0,4 21 0 15,-3-4 0-15,-1-17 0 0,0 0 0 0,-1 19 1 16,-1 0-1-16,2-19 0 0,0 0 0 0,0 17 1 16,0-1-1-16,0-16 0 0,0 0 0 0,0 12 1 15,0 4-1-15,0-16 0 0,0 0 0 0,-2 17 1 16,-1 0-1-16,3-17 0 0,0 0 0 0,-4 16 1 15,4 0-1-15,0-16 0 0,0 0 0 0,2 17 1 16,-2 2-1-16,0-19 0 0,0 0 0 0,2 24 1 0,3-3-1 16,-5-21 0-16,0 0 0 0,5 28 1 0,-1-4-1 15,-4-24 0-15,0 0 0 0,2 21 0 0,-1-6 0 16,-1-15 0-16,0 0 0 0,2 12 0 0,2-3 0 16,-4-9 0-16,0 0 0 0,1 7 0 0,-2 1 0 15,1-8-1-15,0 0 1 0,-2 9 0 0,2-9 0 16,0 0-2-16,0 0 2 0,0 0-2 0,0 0 2 15,0 0-4-15,0 0 4 0,0 0-3 0,0-9 3 0,0 1-996 16</inkml:trace>
  <inkml:trace contextRef="#ctx0" brushRef="#br0" timeOffset="88132.83">29640 5527 326 0,'0'0'0'0,"0"0"0"0,0 0 0 15,0 0 6-15,0 0-6 0,0 0 6 0,4-5-6 16,-4 5 7-16,0 0-7 0,-7 4 7 0,-4 13-7 16,11-17 3-16,0 0-3 0,-14 21 4 0,-3 6-4 15,17-27 5-15,0 0-5 0,-20 33 5 0,-1 4-5 16,21-37 6-16,0 0-6 0,-19 34 6 0,3-4-6 15,16-30 9-15,0 0-9 0,-14 20 10 0,5-1-10 0,9-19 12 16,0 0-12-16,-7 13 12 0,7-13-12 0,0 0 24 16,0 0-24-16,0 0 24 0,0 0-24 0,0 0 34 15,0 0-34-15,0 0 34 0,0 0-34 0,0 0 35 16,0 0-35-16,3-19 35 0,4-9-35 0,-7 28 35 16,0 0-35-16,7-36 35 0,2 1-35 0,-9 35 37 0,0 0-37 15,9-31 37-15,3-2-37 0,-12 33 37 0,0 0-37 16,14-28 38-16,-1 4-38 0,-13 24 36 0,0 0-36 15,12-17 36-15,0 3-36 0,-12 14 37 0,0 0-37 16,16-14 38-16,4-5-38 0,-20 19 38 0,0 0-38 0,16-16 38 16,-6 8-38-16,-10 8 25 0,0 0-25 0,0 0 25 15,9-5-25-15,-9 5 17 0,0 0-17 0,0 0 18 16,0 0-18-16,0 0 14 0,0 0-14 0,9-4 14 16,1 11-14-16,-10-7 10 0,0 0-10 0,16 21 10 15,4 12-10-15,-20-33 10 0,0 0-10 0,17 41 11 16,1 6-11-16,-18-47 7 0,0 0-7 0,16 38 7 15,-4-7-7-15,-12-31 4 0,0 0-4 0,9 19 5 16,-4-7-5-16,-5-12 2 0,0 0-2 0,0 0 2 16,11-3-2-16,-1-4-865 0</inkml:trace>
  <inkml:trace contextRef="#ctx0" brushRef="#br0" timeOffset="90611.93">29473 4304 180 0,'0'0'0'16,"0"0"0"-16,0 0 0 0,0 0 2 0,0 0-2 16,0 7 2-16,0-7-2 0,0 0 11 0,0 0-11 15,0 0 12-15,0 0-12 0,0 0 25 0,0 0-25 0,0 0 25 16,-2 12-25-16,2-12 30 0,0 0-30 0,-3 12 30 16,-1 4-30-16,4-16 32 0,0 0-32 0,0 17 32 15,2 2-32-15,-2-19 27 0,0 0-27 0,3 24 27 16,1-3-27-16,-4-21 21 0,0 0-21 0,3 21 21 15,1 3-21-15,-4-24 19 0,0 0-19 0,3 21 19 16,1-2-19-16,-4-19 13 0,0 0-13 0,2 24 14 16,-4 0-14-16,2-24 10 0,0 0-10 0,-4 33 10 15,1 3-10-15,3-36 10 0,0 0-10 0,-2 40 11 16,2-3-11-16,0-37 11 0,0 0-11 0,0 32 12 16,-2-4-12-16,2-28 12 0,0 0-12 0,-3 26 13 15,-1-2-13-15,4-24 12 0,0 0-12 0,-5 19 12 0,-4-3-12 16,9-16 8-16,0 0-8 0,-9 9 8 0,2-4-8 15,7-5 5-15,0 0-5 0,0 0 5 0,-9 10-5 16,9-10 5-16,0 0-5 0,0 0 5 0,0 0-5 16,0 0 6-16,0 0-6 0,-1 9 6 0,1-9-6 15,0 0 8-15,0 0-8 0,0 0 8 0,-7-5-8 16,7 5 10-16,0 0-10 0,0 0 10 0,0 0-10 0,0 0 12 16,0 0-12-16,3-14 12 0,-1-9-12 0,-2 23 15 15,0 0-15-15,2-34 15 0,-1-8-15 0,-1 42 18 16,0 0-18-16,4-48 18 0,0-9-18 0,-4 57 20 0,0 0-20 15,3-49 20-15,1 6-20 0,-4 43 17 0,0 0-17 16,1-36 17-16,-4-1-17 0,3 37 17 0,0 0-17 16,-5-33 17-16,3 9-17 0,2 24 16 0,0 0-16 15,-2-24 17-15,-3 0-17 0,5 24 12 0,0 0-12 16,-6-21 13-16,5 5-13 0,1 16 11 0,0 0-11 16,0-8 11-16,0 1-11 0,0 7 7 0,0 0-7 0,0 0 7 15,0 0-7-15,0 0 5 0,0 0-5 0,-6-5 6 16,6 5-6-16,0 0 4 0,0 0-4 0,0 0 5 15,0 0-5-15,0 0 2 0,0 0-2 0,0 0 3 16,7 12-3-16,-7-12 3 0,0 0-3 0,2 8 3 16,0 4-3-16,-2-12 3 0,0 0-3 0,2 16 4 15,1 1-4-15,-3-17 4 0,0 0-4 0,7 19 4 16,4 6-4-16,-11-25 3 0,0 0-3 0,14 24 4 16,0 0-4-16,-14-24 3 0,0 0-3 0,14 24 4 15,-5 0-4-15,-9-24 5 0,0 0-5 0,5 25 5 0,-1 4-5 16,-4-29 3-16,0 0-3 0,0 36 4 0,-2 4-4 15,2-40 4-15,0 0-4 0,-3 40 4 0,3-4-4 16,0-36 4-16,0 0-4 0,0 33 4 0,-2-3-4 16,2-30 3-16,0 0-3 0,-4 27 3 0,1-9-3 15,3-18 2-15,0 0-2 0,-4 15 2 0,2-4-2 16,2-11 1-16,0 0-1 0,-3 8 1 0,-2 1-1 0,5-9 0 16,0 0 0-16,-7 7 1 0,7-7-1 0,0 0 0 15,0 0 0-15,-9-2 0 0,7-3 0 0,2 5 0 16,0 0 0-16,0-12 0 0,0 0 0 15,0 12 0-15,0 0 0 0,4-19 0 0,1 1 0 0,0-2-793 0</inkml:trace>
  <inkml:trace contextRef="#ctx0" brushRef="#br0" timeOffset="91095.7">29374 4437 169 0,'0'0'0'0,"-2"11"0"0,-1 9 0 15,3-20 1-15,0 0-1 0,-6 25 2 0,-2-5-2 16,8-20 2-16,0 0-2 0,-9 16 3 0,4-1-3 16,5-15 6-16,0 0-6 0,-4 13 6 0,4-13-6 15,0 0 19-15,0 0-19 0,-4 5 19 0,4-5-19 16,0 0 36-16,0 0-36 0,4-5 36 0,3-8-36 16,-7 13 47-16,0 0-47 0,14-27 48 0,9-18-48 0,-23 45 43 15,0 0-43-15,25-52 44 0,-4-4-44 0,-21 56 45 16,0 0-45-16,18-50 46 0,-4 7-46 0,-14 43 43 15,0 0-43-15,10-36 44 0,-4 11-44 0,-6 25 35 0,0 0-35 16,3-17 35-16,-1 5-35 0,-2 12 31 16,0 0-31-16,3-7 31 0,-3 7-31 0,0 0 28 0,0 0-28 15,0 0 28-15,6 16-28 0,-6-16 24 0,0 0-24 16,1 24 24-16,5 16-24 0,-6-40 23 0,0 0-23 16,5 38 24-16,2-2-24 0,-7-36 21 0,0 0-21 0,9 31 21 15,3-10-21-15,-12-21 8 0,0 0-8 0,13 12 9 16,-3-5-9-16,1-2-691 0</inkml:trace>
  <inkml:trace contextRef="#ctx0" brushRef="#br0" timeOffset="94244.13">29937 4795 124 0,'0'0'0'0,"0"0"0"0,-9-15 0 0,9 15 11 16,0 0-11-16,-5-16 12 0,1-5-12 0,4 21 33 16,0 0-33-16,-3-29 33 0,-3-7-33 0,6 36 38 0,0 0-38 15,-5-35 39-15,3 9-39 0,2 26 38 0,0 0-38 16,0-19 39-16,2 2-39 0,-2 17 28 0,0 0-28 16,4-16 28-16,-1-5-28 0,-3 21 25 15,0 0-25-15,4-24 26 0,1 2-26 0,-5 22 24 0,0 0-24 16,5-21 24-16,-1 9-24 0,-4 12 24 0,0 0-24 15,1-9 24-15,3 1-24 0,-4 8 26 0,0 0-26 16,3-13 27-16,1 3-27 0,-4 10 23 0,0 0-23 0,4-9 24 16,-3 4-24-16,-1 5 23 0,0 0-23 0,0-7 24 15,-1-1-24-15,1 8 21 0,0 0-21 0,-4-7 21 16,4 7-21-16,0 0 19 0,0 0-19 0,-5-9 20 16,5 9-20-16,0 0 16 0,0 0-16 0,0 0 16 15,0 0-16-15,0 0 14 0,0 0-14 0,-7-3 14 16,7 3-14-16,0 0 14 0,0 0-14 0,0 0 14 15,0 0-14-15,0 0 12 0,0 0-12 0,0 0 13 16,8 3-13-16,-8-3 8 0,0 0-8 0,4 7 8 0,1 2-8 16,-5-9 7-16,0 0-7 0,7 3 8 0,4 6-8 15,-11-9 6-15,0 0-6 0,14 8 6 0,5-1-6 16,-19-7 6-16,0 0-6 0,23 6 6 0,0-6-6 16,-23 0 5-16,0 0-5 0,29 3 5 0,4 0-5 15,-33-3 6-15,0 0-6 0,30 2 7 0,-11-2-7 16,-19 0 4-16,0 0-4 0,15-2 5 0,-7 2-5 15,-8 0 4-15,0 0-4 0,13-3 4 0,6 3-4 0,-19 0 8 16,0 0-8-16,21 0 8 0,-1 0-8 0,-20 0 11 16,0 0-11-16,19 0 12 0,4 3-12 0,-23-3 11 15,0 0-11-15,26 2 12 0,1 2-12 0,-27-4 11 0,0 0-11 16,26 3 12-16,1-3-12 0,-27 0 10 0,0 0-10 16,28 0 11-16,2-3-11 0,-30 3 10 0,0 0-10 15,32-4 10-15,3-1-10 0,-35 5 8 0,0 0-8 16,32-9 8-16,-13 2-8 0,-19 7 6 0,0 0-6 0,16-5 7 15,-4 2-7-15,-12 3 6 0,0 0-6 0,9 0 7 16,-2 0-7-16,-7 0 5 0,0 0-5 0,7-4 5 16,0 1-5-16,-7 3 5 0,0 0-5 0,0 0 6 15,9-2-6-15,-9 2 7 0,0 0-7 0,0 0 7 16,9-3-7-16,-9 3 7 0,0 0-7 0,9-4 8 16,0 1-8-16,-9 3 11 0,0 0-11 0,9-2 11 15,-1-1-11-15,-8 3 11 0,0 0-11 0,9 0 11 16,0-4-11-16,-9 4 10 0,0 0-10 0,9-3 11 15,0-3-11-15,-9 6 10 0,0 0-10 0,8-3 10 16,1-2-10-16,-9 5 9 0,0 0-9 0,7 0 10 16,-7 0-10-16,0 0 6 0,0 0-6 0,11-4 6 0,-11 4-6 15,0 0 3-15,0 0-3 0,12-3 3 0,-1-1-3 16,-11 4 0-16,0 0 0 0,12-1 0 0,1 1 0 16,-13 0 0-16,0 0 0 0,10-4 0 0,-3 4 0 15,-7 0-1-15,0 0 1 0,9-3 0 0,0 3 0 16,-9 0-1-16,0 0 1 0,10 0 0 0,1 0 0 15,-11 0-1-15,0 0 1 0,9 0 0 0,-2 0 0 16,-7 0-1-16,0 0 1 0,0 0 0 0,10 0 0 0,-10 0 0 16,0 0 0-16,0 0 0 0,13-5 0 0,-13 5 0 15,0 0 0-15,7 0 0 0,0-4 0 0,-7 4 0 0,0 0 0 16,0 0 1-16,9 4-1 0,-9-4 1 0,0 0-1 16,0 0 2-16,0 0-2 0,0 0 2 0,0 0-2 15,0 0 3-15,2 5-3 0,-2-5 3 0,0 0-3 16,0 0 3-16,-13 3-3 0,13-3 4 0,0 0-4 15,-7 0 4-15,-3 0-4 0,10 0 4 0,0 0-4 0,-15 0 5 16,-2 0-5-16,17 0 4 0,0 0-4 0,-18 0 5 16,0 0-5-16,18 0 1 0,0 0-1 0,-15 0 1 15,-5-3-1-15,20 3 0 0,0 0 0 0,-21 0 0 16,5 0 0-16,16 0 0 0,0 0 0 0,-14 0 0 16,-2 0 0-16,16 0 0 0,0 0 0 0,-17 0 0 15,-3 0 0-15,20 0 0 0,0 0 0 0,-23-4 0 16,-3 3 0-16,26 1 0 0,0 0 0 0,-27 0 0 15,3-4 0-15,24 4 0 0,0 0 0 0,-29 0 0 16,-4 0 0-16,33 0 0 0,0 0 0 0,-35 0 1 16,1 4-1-16,34-4 0 0,0 0 0 0,-32 5 1 15,2 2-1-15,30-7 0 0,0 0 0 0,-26 8 1 0,3 4-1 16,23-12 1-16,0 0-1 0,-21 9 1 0,3 3-1 16,18-12 0-16,0 0 0 0,-14 7 1 0,7-5-1 15,7-2 1-15,0 0-1 0,-9 3 1 0,-1-3-1 16,10 0 1-16,0 0-1 0,-11 4 2 0,2-4-2 15,9 0 1-15,0 0-1 0,-9-4 2 0,2 1-2 16,7 3 2-16,0 0-2 0,0 0 2 0,-12-2-2 0,12 2 2 16,0 0-2-16,-11 0 2 0,-3-3-2 0,14 3 1 15,0 0-1-15,-16-4 1 0,-3 8-1 0,19-4 0 16,0 0 0-16,-19 3 1 0,1-1-1 0,18-2 0 16,0 0 0-16,-16 3 1 0,0 1-1 0,16-4 0 0,0 0 0 15,-14 5 1-15,3-2-1 0,11-3 2 0,0 0-2 16,-7 4 2-16,7-4-2 0,0 0 1 0,0 0-1 15,0 0 2-15,-8 0-2 0,8 0 1 0,0 0-1 16,0 0 2-16,-11 3-2 0,11-3 0 0,0 0 0 0,0 0 1 16,-11 2-1-16,11-2 0 0,0 0 0 0,-10 0 1 15,-6 4-1-15,16-4 1 0,0 0-1 0,-18 6 1 16,1-4-1-16,17-2 1 0,0 0-1 0,-14 4 1 16,3-1-1-16,11-3 1 0,0 0-1 0,-7 5 1 15,7-5-1-15,0 0 0 0,0 0 0 0,0 0 0 16,0 0 0-16,0 0 0 0,0 0 0 0,0 0 0 15,18-1 0-15,-18 1-1 0,0 0 1 0,31 0 0 16,21-4 0-16,-52 4-2 0,0 0 2 0,54-3-1 16,-13-3 1-16,-41 6-1 0,0 0 1 0,37-10-1 15,9-4 1-15,-46 14 0 0,0 0 0 0,46-12 0 0,-13 2 0 16,-33 10 0-16,0 0 0 0,34-9 0 0,11-3 0 16,-45 12 0-16,0 0 0 0,45-9 0 0,-14 6 0 15,-31 3 1-15,0 0-1 0,27 0 2 0,-3 0-2 16,-24 0 3-16,0 0-3 0,22-4 3 0,-7 3-3 15,-15 1 4-15,0 0-4 0,20-4 4 0,5 1-4 16,-25 3 5-16,0 0-5 0,24-4 5 0,-4 4-5 0,-20 0 2 16,0 0-2-16,17-1 2 0,-1-3-2 0,-16 4 2 15,0 0-2-15,18 0 2 0,1 0-2 0,-19 0 2 16,0 0-2-16,20 0 3 0,-6-3-3 0,-14 3 2 16,0 0-2-16,10 0 2 0,-1-4-2 0,-9 4 1 15,0 0-1-15,9 0 1 0,2 0-1 0,-11 0 0 0,0 0 0 16,12 0 1-16,2 0-1 0,-14 0 0 0,0 0 0 15,11 0 1-15,-11 0-1 0,0 0 2 0,0 0-2 16,14 0 2-16,2 0-2 0,-16 0 2 0,0 0-2 0,19 0 2 16,-5 0-2-16,-14 0 3 0,0 0-3 0,11-2 3 15,-3 2-3-15,-8 0 4 0,0 0-4 0,9 2 4 16,0 2-4-16,-9-4 6 0,0 0-6 0,7 3 6 16,-7-3-6-16,0 0 7 0,0 0-7 0,0 0 8 15,-9 12-8-15,9-12 7 0,0 0-7 0,-16 12 7 16,-3 0-7-16,19-12 3 0,0 0-3 0,-21 21 3 15,0 7-3-15,21-28 1 0,0 0-1 0,-16 33 1 16,0-2-1-16,0 2-1098 0</inkml:trace>
  <inkml:trace contextRef="#ctx0" brushRef="#br0" timeOffset="97798.65">30598 3987 124 0,'0'0'0'0,"0"0"0"16,-2 26 0-16,2-26 4 0,0 0-4 0,-5 23 4 16,-2 1-4-16,7-24 18 0,0 0-18 0,-7 24 18 15,2-3-18-15,5-21 29 0,0 0-29 0,-4 21 30 16,1-2-30-16,3-19 31 0,0 0-31 0,-4 17 31 16,1 2-31-16,3-19 26 0,0 0-26 0,-4 17 27 15,4-1-27-15,0-16 20 0,0 0-20 0,4 15 21 16,-3-6-21-16,-1-9 14 0,0 0-14 0,0 0 15 15,11 9-15-15,-11-9 9 0,0 0-9 0,0 0 9 0,11 3-9 16,-11-3 4-16,0 0-4 0,0 0 5 0,0 0-5 16,0 0 2-16,0 0-2 0,7 4 2 0,-7-4-2 15,0 0 1-15,0 0-1 0,0 0 1 0,0 0-1 16,0 0 0-16,0 0 0 0,0-7 1 0,0 7-1 16,0 0-275-16</inkml:trace>
  <inkml:trace contextRef="#ctx0" brushRef="#br0" timeOffset="98216.37">30669 3793 124 0,'0'0'0'0,"-2"9"0"0,-2 8 0 16,4-17 0-16,0 0 0 0,0 25 0 0,6 2 0 0,-1-3-33 15</inkml:trace>
  <inkml:trace contextRef="#ctx0" brushRef="#br0" timeOffset="99191.33">30669 3960 158 0,'0'0'0'0,"-2"8"0"0,-2 11 0 0,4-19 2 16,0 0-2-16,-5 24 3 0,-4 9-3 0,9-33 14 15,0 0-14-15,-8 37 14 0,-1-1-14 0,9-36 20 0,0 0-20 16,-9 36 21-16,0-3-21 0,9-33 21 0,0 0-21 16,-5 31 22-16,5-5-22 0,0-26 20 15,0 0-20-15,2 25 20 0,-1-6-20 0,-1-19 18 0,0 0-18 16,0 17 19-16,0-7-19 0,0-10 18 0,0 0-18 15,0 9 18-15,0-9-18 0,0 0 19 0,0 0-19 0,0 0 20 16,0 0-20-16,0 0 18 0,0 0-18 0,0-9 19 16,0-1-19-16,0 10 18 0,0 0-18 0,0-14 18 15,2-5-18-15,-2 19 13 0,0 0-13 0,4-28 14 16,1-1-14-16,-5 29 11 0,0 0-11 0,3-33 12 16,-4-2-12-16,1 35 7 0,0 0-7 0,-2-32 8 15,5-1-8-15,-3 33 5 0,0 0-5 0,2-37 6 16,-2 1-6-16,0 36 4 0,0 0-4 0,2-33 5 15,1 5-5-15,-3 28 3 0,0 0-3 0,4-24 4 16,0 3-4-16,-4 21 2 0,0 0-2 0,3-15 2 0,-1 3-2 16,-2 12 2-16,0 0-2 0,0-12 3 0,2 5-3 15,-2 7 3-15,0 0-3 0,0 0 3 0,3-9-3 16,-3 9 6-16,0 0-6 0,0 0 6 0,0 0-6 16,0 0 10-16,0 0-10 0,0 0 10 0,0 0-10 15,0 0 10-15,0 0-10 0,0 0 11 0,0 0-11 16,0 0 12-16,0 0-12 0,0 0 12 0,-3 16-12 15,3-16 8-15,0 0-8 0,-6 15 9 0,3 2-9 0,3-17 4 16,0 0-4-16,-4 21 4 0,-1 7-4 0,5-28 1 16,0 0-1-16,-11 31 1 0,-1 2-1 0,12-33 0 15,0 0 0-15,-14 24 0 0,0-3 0 0,14-21 0 0,0 0 0 16,-11 19 0-16,2 5 0 0,9-24 0 0,0 0 0 16,-5 24 0-16,0 2 0 0,5-26 0 0,0 0 0 15,-5 32 0-15,-3 0 0 0,8-32 0 0,0 0 0 16,-7 28 1-16,0-4-1 0,7-24 1 0,0 0-1 15,-5 21 1-15,5-5-1 0,0-16 2 0,0 0-2 0,2 8 2 16,-2-8-2-16,0 0 3 0,0 0-3 0,0 7 4 16,0-7-4-16,0 0 4 0,0 0-4 0,2-10 5 15,1 1-5-15,-3 9 5 0,0 0-5 0,5-21 6 16,2-10-6-16,-7 31 10 0,0 0-10 0,8-36 10 16,-1 3-10-16,-7 33 12 0,0 0-12 0,7-33 12 15,-2-3-12-15,-5 36 14 0,0 0-14 0,7-33 14 16,-2-2-14-16,-5 35 11 0,0 0-11 0,6-26 11 15,1-1-11-15,-7 27 7 0,0 0-7 0,7-31 8 16,0-2-8-16,-7 33 3 0,0 0-3 0,5-33 4 0,-3 9-4 16,-2 24 2-16,0 0-2 0,2-19 3 0,1 5-3 15,-3 14 1-15,0 0-1 0,4-11 2 0,-4 6-2 16,0 5 0-16,0 0 0 0,0-8 1 0,1 1-1 16,-1 7 0-16,0 0 0 0,2-9 0 0,0 2 0 15,-2 7 0-15,0 0 0 0,0 0 0 0,0 0 0 16,0 0-1-16,0 0 1 0,0 16 0 0,0-4 0 15,0-12-1-15,0 0 1 0,0 19 0 0,0 10 0 16,0-29-1-16,0 0 1 0,-2 31 0 0,-5-1 0 0,7-30 0 16,0 0 0-16,-7 24 0 0,3 0 0 0,4-24 0 15,0 0 0-15,-3 24 0 0,-1 1 0 0,4-25 0 16,0 0 0-16,-3 24 0 0,-2 4 0 0,5-28 0 0,0 0 0 16,-9 27 0-16,-2-1 0 0,11-26 0 0,0 0 0 15,-10 24 0-15,1-1 0 0,9-23 0 0,0 0 0 16,-7 24 0-16,3 0 0 0,4-24-1 0,0 0 1 15,-2 25 0-15,-1-5 0 0,3-20-2 0,0 0 2 16,-4 12-2-16,1 1 2 0,3-13-3 0,0 0 3 0,-2 8-2 16,2-8 2-16,0 0-4 0,0 0 4 0,0 0-3 15,0 0 3-15,0 0-3 0,0 0 3 0,-7-5-2 16,5-5 2-16,2 10-3 0,0 0 3 0,-1-9-2 16,-3 0 2-16,4 9-7 0,0 0 7 0,0 0-6 15,0 0 6-15,0 0-561 0</inkml:trace>
  <inkml:trace contextRef="#ctx0" brushRef="#br0" timeOffset="102844.12">30436 4036 113 0,'0'0'0'16,"0"0"0"-16,0 0 0 0,0 0 0 0,0 0 0 15,0 0 0-15,0 0 0 0,0 0 0 0,0 0 0 16,0 0 1-16,0 0-1 0,0 0 1 0,0 0-1 0,5 5 1 16,-1 2-1-16,-4-7 2 0,0 0-2 0,0 0 2 15,7 8-2-15,-7-8 6 0,0 0-6 0,0 0 6 16,7 4-6-16,-7-4 12 0,0 0-12 0,0 0 12 15,9 5-12-15,-9-5 23 0,0 0-23 0,0 0 23 16,8 7-23-16,-8-7 36 0,0 0-36 0,0 0 37 16,0 0-37-16,0 0 43 0,0 0-43 0,0 0 44 15,8 5-44-15,-8-5 43 0,0 0-43 0,0 0 43 16,1 7-43-16,-1-7 39 0,0 0-39 0,-1 9 39 16,-1-4-39-16,2-5 30 0,0 0-30 0,0 0 31 0,0 10-31 15,0-10 22-15,0 0-22 0,0 0 23 0,3 12-23 16,-3-12 18-16,0 0-18 0,0 0 18 0,4 6-18 15,-4-6 12-15,0 0-12 0,0 0 13 0,0 7-13 16,0-7 8-16,0 0-8 0,0 0 8 0,0 8-8 16,0-8 4-16,0 0-4 0,0 12 5 0,0-3-5 15,0-9 4-15,0 0-4 0,0 12 5 0,0-3-5 16,0-9 6-16,0 0-6 0,0 12 6 0,0 3-6 0,0-15 6 16,0 0-6-16,0 19 7 0,0-5-7 0,0-14 8 15,0 0-8-15,0 16 8 0,0-4-8 0,0-12 6 16,0 0-6-16,2 7 6 0,-1 2-6 0,-1-9 5 0,0 0-5 15,0 0 5-15,0 0-5 0,0 0 4 0,0 0-4 16,7 5 4-16,-7-5-4 0,0 0 3 0,0 0-3 16,4 10 4-16,-4-10-4 0,0 0 4 0,0 0-4 15,5 9 5-15,-5-9-5 0,0 0 5 0,0 0-5 16,0 0 6-16,7 3-6 0,-7-3 6 0,0 0-6 16,0 0 6-16,7 5-6 0,-7-5 4 0,0 0-4 0,0 0 4 15,0 0-4-15,0 0 4 0,0 0-4 0,7 0 5 16,-7 0-5-16,0 0 5 0,0 0-5 0,0 0 5 15,0 0-5-15,0 0 5 0,0 0-5 0,7 7 5 16,-7-7-5-16,0 0 6 0,0 0-6 0,0 0 6 16,11 6-6-16,-11-6 7 0,0 0-7 0,0 0 8 15,11 0-8-15,-11 0 6 0,0 0-6 0,0 0 7 16,10-4-7-16,-10 4 4 0,0 0-4 0,0 0 5 16,9-2-5-16,-9 2 4 0,0 0-4 0,0 0 5 15,7-7-5-15,-7 7 5 0,0 0-5 0,0 0 5 0,12-8-5 16,-12 8 4-16,0 0-4 0,7-7 5 0,1-2-5 15,-8 9 8-15,0 0-8 0,8-21 9 0,5-6-9 16,-13 27 9-16,0 0-9 0,14-33 9 0,-4 12-9 16,-10 21 9-16,0 0-9 0,6-19 10 0,-5 7-10 15,-1 12 9-15,0 0-9 0,2-12 10 0,4 3-10 16,-6 9 6-16,0 0-6 0,7-8 6 0,-2 1-6 16,-5 7 5-16,0 0-5 0,3-9 5 0,-3 9-5 0,0 0 4 15,0 0-4-15,0 0 4 0,7-9-4 0,-7 9 2 16,0 0-2-16,0 0 3 0,7-7-3 0,-7 7 2 15,0 0-2-15,0 0 2 0,8-5-2 0,-8 5 1 0,0 0-1 16,0 0 2-16,7-7-2 0,-7 7 1 0,0 0-1 16,0 0 2-16,0 0-2 0,0 0 2 0,0 0-2 15,1-5 3-15,-1 5-3 0,0 0 4 0,0 0-4 16,0 0 5-16,0 0-5 0,0 0 5 0,0 0-5 16,2-7 6-16,-2 7-6 0,0 0 7 0,0 0-7 15,0 0 8-15,0 0-8 0,0 0 9 0,0 0-9 0,0 0 10 16,0 0-10-16,0 0 9 0,0 0-9 0,0 0 10 15,0 0-10-15,0 0 9 0,0 0-9 0,0 0 10 16,0 0-10-16,0 0 6 0,0 0-6 0,0 0 7 16,0 0-7-16,0 0 4 0,0 0-4 0,0 0 4 15,0 0-4-15,0 0 1 0,0 0-1 0,0 0 1 16,0 0-1-16,0 0 0 0,0 0 0 0,0 0 0 16,0 0 0-16,0 0 0 0,0 0 0 0,0 0 0 15,0 0 0-15,0 0-1 0,0 0 1 0,0 0-1 16,0 0 1-16,0 0-2 0,0 0 2 0,0 0-1 0,0 0 1 15,0 0-1-15,0 0 1 0,7 0-1 0,-7 0 1 16,0 0-1-16,0 0 1 0,0 0 0 0,0 0 0 16,0 0 0-16,0 0 0 0,7-5 0 0,-7 5 0 15,0 0 0-15,0 0 0 0,0 0 1 0,0 0-1 16,0 0 1-16,0 0-1 0,4-7 2 0,-4 7-2 16,0 0 2-16,0 0-2 0,0 0 2 0,0 0-2 0,0 0 3 15,0 0-3-15,0 0 4 0,0 0-4 0,0 0 4 16,0 0-4-16,0 0 4 0,0 0-4 0,0 0 4 15,0 0-4-15,0 0 4 0,9-5-4 0,-9 5 2 16,0 0-2-16,0 0 3 0,0 0-3 0,0 0 0 0,0 0 0 16,7-7 1-16,-7 7-1 0,0 0 0 0,0 0 0 15,0 0 0-15,0 0 0 0,0 0 0 0,0 0 0 16,0 0 0-16,-6 9 0 0,6-9-1 0,0 0 1 16,-8 7-1-16,-5 1 1 0,13-8-1 0,0 0 1 15,-14 12 0-15,2-3 0 0,12-9 0 0,0 0 0 0,-13 10 0 16,1 2 0-16,12-12 0 0,0 0 0 0,-12 14 0 15,1-2 0-15,11-12 0 0,0 0 0 0,-9 11 0 16,2 1 0-16,7-12 0 0,0 0 0 0,-5 9 0 16,1-1 0-16,4-8 0 0,0 0 0 0,-1 12 0 15,-5 0 0-15,6-12 0 0,0 0 0 0,-5 13 0 16,5-1 0-16,0-12 0 0,0 0 0 0,0 12 1 16,-2-5-1-16,2-7 0 0,0 0 0 0,-5 8 1 15,5-8-1-15,0 0 1 0,0 0-1 0,-9 9 1 16,9-9-1-16,0 0 1 0,0 0-1 0,-7 3 1 0,7-3-1 15,0 0 0-15,0 0 0 0,-5 9 1 0,5-9-1 16,0 0 0-16,0 0 0 0,-4 7 0 0,4-7 0 16,0 0 0-16,0 0 0 0,0 0 0 0,4 5 0 15,-4-5 0-15,0 0 0 0,0 0 0 0,0 0 0 16,0 0 0-16,0 0 0 0,0 0 0 0,-4 7 0 16,4-7 0-16,0 0 0 0,0 0 0 0,-10 2 0 15,10-2 0-15,0 0 0 0,0 0 1 0,-11-2-1 0,11 2 0 16,0 0 0-16,0 0 0 0,-9 17 0 0,-1 3-858 15</inkml:trace>
  <inkml:trace contextRef="#ctx0" brushRef="#br0" timeOffset="116022.95">31111 5391 180 0,'0'0'0'0,"0"0"0"0,0 0 0 16,0 0 2-16,0 0-2 0,0 0 2 0,0 0-2 15,0 0 15-15,0 0-15 0,-7-18 15 0,7 18-15 16,0 0 19-16,0 0-19 0,4-7 20 0,-4 7-20 15,0 0 11-15,0 0-11 0,0-10 11 0,0 10-11 0,0 0 11 16,0 0-11-16,0 0 12 0,3-7-12 0,-3 7 15 16,0 0-15-16,0 0 15 0,6-12-15 0,-6 12 17 15,0 0-17-15,3-12 18 0,1 3-18 0,-4 9 22 16,0 0-22-16,3-12 23 0,-1-3-23 0,-2 15 28 16,0 0-28-16,0-18 29 0,0 6-29 0,0 12 31 15,0 0-31-15,0-7 31 0,0 0-31 0,0 7 26 0,0 0-26 16,0 0 27-16,0-8-27 0,0 8 25 0,0 0-25 15,0 0 26-15,-7 7-26 0,7-7 22 0,0 0-22 16,-7 5 23-16,3 3-23 0,4-8 16 0,0 0-16 0,-1 13 16 16,-1-3-16-16,2-10 10 0,0 0-10 0,0 0 10 15,-2 9-10-15,0-4-486 0</inkml:trace>
  <inkml:trace contextRef="#ctx0" brushRef="#br0" timeOffset="116638.99">31133 5264 135 0,'0'0'0'0,"0"0"0"0,7 6 0 0,-7-6 0 16,0 0 0-16,0 0 0 0,3-6 0 0,1-2-42 15</inkml:trace>
  <inkml:trace contextRef="#ctx0" brushRef="#br0" timeOffset="117918.97">31147 5225 214 0,'0'0'0'0,"0"0"0"0,0 0 0 0,0 0 7 16,0 0-7-16,0 0 7 0,-4 8-7 0,4-8 21 0,0 0-21 15,0 0 22-15,0 0-22 0,0 0 30 0,0 0-30 16,0 0 30-16,0 0-30 0,0 0 32 0,0 0-32 15,0 0 33-15,-3 11-33 0,3-11 25 0,0 0-25 16,0 0 25-16,0 0-25 0,0 0 24 0,0 0-24 0,0 5 24 16,0-5-24-16,0 0 21 0,0 0-21 0,0 0 21 15,0 8-21-15,0-8 19 0,0 0-19 0,0 0 20 16,-2 7-20-16,2-7 20 0,0 0-20 0,0 0 20 16,3 7-20-16,-3-7 21 0,0 0-21 0,0 0 22 15,4 9-22-15,-4-9 18 0,0 0-18 0,0 0 18 16,4 9-18-16,-4-9 17 0,0 0-17 0,3 5 17 15,-3-5-17-15,0 0 14 0,0 0-14 0,7 10 15 16,-7-10-15-16,0 0 13 0,0 0-13 0,7 2 13 16,-7-2-13-16,0 0 17 0,0 0-17 0,7 7 17 15,-7-7-17-15,0 0 21 0,0 0-21 0,0 0 22 0,0 0-22 16,0 0 28-16,0 0-28 0,4 5 28 0,-4-5-28 16,0 0 27-16,0 0-27 0,0 0 28 0,0 0-28 15,0 0 29-15,0 0-29 0,0 0 30 0,0 0-30 16,0 0 25-16,0 0-25 0,0 0 26 0,0 0-26 15,0 0 22-15,0 0-22 0,0 0 22 0,0 0-22 16,0 0 22-16,0 0-22 0,0 7 23 0,0-7-23 16,0 0 20-16,0 0-20 0,0 0 20 0,0 0-20 0,0 0 19 15,0 0-19-15,0 7 19 0,0-7-19 0,0 0 16 16,0 0-16-16,0 9 16 0,0-9-16 0,0 0 13 16,0 0-13-16,0 0 14 0,0 5-14 0,0-5 10 0,0 0-10 15,0 0 10-15,0 0-10 0,0 0 8 0,0 0-8 16,0 0 8-16,0 0-8 0,0 0 6 0,0 0-6 15,-7 3 6-15,7-3-6 0,0 0 5 0,0 0-5 16,0 0 5-16,-6 5-5 0,6-5 5 0,0 0-5 0,0 0 5 16,0 0-5-16,0 0 5 0,0 0-5 15,0 0 6-15,0 0-6 0,0 0 6 0,0 0-6 0,0 0 6 16,0 0-6-16,0 0 6 0,0 0-6 0,0 0 6 16,0 0-6-16,0 0 8 0,0 0-8 0,0 0 8 15,0 0-8-15,0 0 8 0,0 0-8 0,0 0 9 16,0 0-9-16,0 0 8 0,0 0-8 0,0 0 9 15,0 0-9-15,0 0 7 0,0 0-7 0,-7-1 7 16,7 1-7-16,0 0 6 0,0 0-6 0,0 0 6 16,0 0-6-16,0 0 3 0,0 0-3 0,0 0 4 15,0 0-4-15,0 0 3 0,0 0-3 0,0 0 3 16,0 0-3-16,0 0 2 0,0 0-2 0,0 0 3 0,0 0-3 16,0 0 2-16,0 0-2 0,0 0 2 0,-7 0-2 15,7 0 2-15,0 0-2 0,0 0 2 0,0 0-2 16,0 0 3-16,0 0-3 0,0 0 3 0,-7 0-3 15,7 0 4-15,0 0-4 0,0 0 4 0,0 0-4 16,0 0 3-16,0 0-3 0,0 0 4 0,-7 0-4 16,7 0 4-16,0 0-4 0,0 0 4 0,0 0-4 0,0 0 4 15,0 0-4-15,0 0 4 0,-7 0-4 0,7 0 3 16,0 0-3-16,0 0 4 0,0 0-4 0,0 0 3 16,0 0-3-16,0 0 3 0,0 0-3 0,0 0 2 15,0 0-2-15,0 0 3 0,0 0-3 0,0 0 2 0,0 0-2 16,0 0 2-16,0 0-2 0,0 0 2 0,0 0-2 15,0 0 2-15,0 0-2 0,0 0 1 0,0 0-1 16,0 0 2-16,0 0-2 0,0 0 1 0,0 0-1 16,0 0 2-16,0 0-2 0,0 0 1 0,0 0-1 0,0 0 2 15,0 0-2-15,0 0 1 0,0 0-1 0,-7 0 1 16,7 0-1-16,0 0 1 0,0 0-1 0,0 0 1 16,-7 0-1-16,7 0 1 0,0 0-1 0,0 0 2 15,0 0-2-15,0 0 2 0,0 0-2 0,0 0 2 16,0 0-2-16,0 0 2 0,0 0-2 0,0 0 2 15,0 0-2-15,0 0 2 0,0 0-2 0,0 0 3 16,0 0-3-16,0 0 2 0,0 0-2 0,0 0 2 16,0 0-2-16,0 0 1 0,0 0-1 0,0 0 1 15,0 0-1-15,0 0 1 0,0 0-1 0,7-4 1 16,-7 4-1-16,0 0 1 0,0 0-1 0,0 0 1 16,0 0-1-16,0 0 1 0,0 0-1 0,0 0 1 0,0 0-1 15,0 0 1-15,0 0-1 0,0 0 2 0,0 0-2 16,0 0 1-16,0 0-1 0,0 0 2 0,0 0-2 15,0 0 1-15,0 0-1 0,0 0 1 0,0 0-1 16,0 0 1-16,0 0-1 0,0 0 1 0,0 0-1 16,0 0 0-16,0 0 0 0,0 0 1 0,5 5-1 15,-5-5 0-15,0 0 0 0,0 0 0 0,0 0 0 0,0 0 0 16,0 0 0-16,0 0 0 0,0 0 0 0,0 0 0 16,0 0 0-16,0 0 0 0,0 0 0 0,0 0 0 0,0 0 0 15,0 0 0-15,-7 4 0 0,7-4 0 0,0 0 0 16,0 0 1-16,-7 7-1 0,7-7 0 0,0 0 0 15,0 0 1-15,0 0-1 0,0 0 1 0,0 0-1 16,-5 5 1-16,5-5-1 0,0 0 0 0,0 0 0 16,0 0 1-16,0 0-1 0,0 0-1 0,0 0 1 0,0 0 0 15,9 7 0-15,-9-7-5 0,0 0 5 0,9 2-5 16,3 8 5-16,0 2-1156 0</inkml:trace>
  <inkml:trace contextRef="#ctx0" brushRef="#br0" timeOffset="121601.09">31168 5425 180 0,'0'0'0'15,"0"0"0"-15,-5-7 0 0,5 7 5 0,0 0-5 0,0 0 5 16,0-8-5-16,0 8 10 0,0 0-10 0,0 0 10 16,0 0-10-16,0 0 10 0,0 0-10 0,1-7 11 15,-1 7-11-15,0 0 10 0,0 0-10 0,0-11 11 16,0 11-11-16,0 0 13 0,0 0-13 0,-1-6 13 15,1 6-13-15,0 0 32 0,0 0-32 0,-7-7 32 16,7 7-32-16,0 0 47 0,0 0-47 0,0-13 48 16,0 13-48-16,0 0 50 0,0 0-50 0,-6-8 51 15,6 8-51-15,0 0 47 0,0 0-47 0,0 0 48 16,0-9-48-16,0 9 41 0,0 0-41 0,0 0 41 16,2-7-41-16,-2 7 40 0,0 0-40 0,0 0 40 15,2-5-40-15,-2 5 36 0,0 0-36 0,0 0 37 0,0 0-37 16,0 0 31-16,0 0-31 0,0 0 32 0,7-3-32 15,-7 3 29-15,0 0-29 0,0 0 29 0,2 12-29 16,-2-12 22-16,0 0-22 0,-2 8 22 0,-2 4-22 16,4-12 17-16,0 0-17 0,-3 16 18 0,1 3-18 15,2-19 12-15,0 0-12 0,-2 21 13 0,1-2-13 16,1-19 11-16,0 0-11 0,0 21 11 0,3-4-11 0,-3-17 8 16,0 0-8-16,2 21 8 0,-6 10-8 0,4-31 9 15,0 0-9-15,-3 29 10 0,1 2-10 0,2-31 9 16,0 0-9-16,2 28 9 0,1-2-9 0,-3-26 9 0,0 0-9 15,2 28 9-15,-2-1-9 0,0-27 7 0,0 0-7 16,0 21 7-16,-2-2-7 0,2-19 8 0,0 0-8 16,-1 14 9-16,2 9-9 0,-1-23 8 0,0 0-8 15,2 20 9-15,-2-1-9 0,0-19 8 0,0 0-8 16,0 18 9-16,0-3-9 0,0-15 8 0,0 0-8 0,2 12 9 16,-2-12-9-16,0 0 8 0,0 0-8 0,3 9 9 15,-3-9-9-15,0 0 8 0,0 0-8 0,0 0 8 16,0 0-8-16,0 0 7 0,0 0-7 0,0-9 7 15,0 9-7-15,0 0 5 0,0 0-5 0,0-8 6 16,0 8-6-16,0 0 4 0,0 0-4 0,0-12 5 16,0 5-5-16,0 7 4 0,0 0-4 0,0-9 4 15,0-1-4-15,0 10 3 0,0 0-3 0,-1-12 3 16,-6-2-3-16,7 14 4 0,0 0-4 0,-8-23 5 16,5-1-5-16,3 24 6 0,0 0-6 0,-4-29 7 0,1-16-7 15,3 45 8-15,0 0-8 0,-2-52 9 0,2-9-9 16,0 61 9-16,0 0-9 0,0-57 9 0,0 5-9 15,0 52 9-15,0 0-9 0,-2-40 9 0,2 14-9 16,0 26 7-16,0 0-7 0,4-19 8 0,-1 7-8 16,-3 12 6-16,0 0-6 0,4-12 6 0,-1 0-6 15,-3 12 5-15,0 0-5 0,4-12 5 0,-4 0-5 16,0 12 4-16,0 0-4 0,0-7 4 0,0 7-4 0,0 0 3 16,0 0-3-16,4-11 4 0,-4 11-4 0,0 0 2 15,0 0-2-15,0 0 2 0,0 0-2 0,0 0 1 16,0 0-1-16,0 0 1 0,0 0-1 0,0 0 0 15,0 0 0-15,0 0 0 0,0 0 0 0,0 0 0 0,0 0 0 16,3 11 0-16,-1 4 0 0,-2-15 0 0,0 0 0 16,2 21 0-16,-1 3 0 0,-1-24 0 0,0 0 0 15,0 28 0-15,-3 5 0 0,3-33 0 0,0 0 0 16,-4 35 0-16,4-8 0 0,0-27 0 0,0 0 0 0,2 33 0 16,-2 7 0-16,0-40 0 0,0 0 0 0,0 45 0 15,2-5 0-15,-2-40 0 0,0 0 0 0,3 38 0 16,-1-7 0-16,-2-31 0 0,0 0 0 0,0 28 0 15,-3-4 0-15,3-24 0 0,0 0 0 0,-2 17 1 16,2-10-1-16,0-7 1 0,0 0-1 0,0 0 1 16,0 9-1-16,0-9 1 0,0 0-1 0,0 0 1 15,0 5-1-15,0-5 1 0,0 0-1 0,0 0 1 16,0 7-1-16,0-7 1 0,0 0-1 0,0 0 1 16,0 0-1-16,0 0 0 0,0 0 0 0,0-16 1 15,-2 4-1-15,2 12 0 0,0 0 0 0,-3-24 1 0,-1-6-1 16,4 30 0-16,0 0 0 0,-2-38 1 0,-5-3-1 15,7 41 1-15,0 0-1 0,-7-49 1 0,4-6-1 16,3 55 2-16,0 0-2 0,-2-50 2 0,0 1-2 16,2 49 3-16,0 0-3 0,-3-34 4 0,-3 11-4 15,6 23 6-15,0 0-6 0,-3-15 6 0,3 4-6 16,0 11 5-16,0 0-5 0,1-5 6 0,-1 5-6 16,0 0 5-16,0 0-5 0,0 0 5 0,0 0-5 0,0 0 3 15,0 0-3-15,-3-8 3 0,3 8-3 0,0 0 2 16,0 0-2-16,0 0 3 0,0 0-3 0,0 0 2 15,0 0-2-15,0 0 2 0,5 12-2 0,-5-12 1 0,0 0-1 16,-2 12 1-16,1 2-1 0,1-14 0 0,0 0 0 16,0 12 0-16,0 0 0 0,0-12 0 0,0 0 0 15,0 10 0-15,-2-5 0 0,2-5-2 16,0 0 2-16,0 0-1 0,0 0 1 0,0 0-3 0,0 0 3 16,0 0-2-16,-7 4 2 0,7-4-4 0,0 0 4 0,0 0-3 15,-7-4 3-15,7 4-2 0,0 0 2 16,0 0-2-16,-7-3 2 0,7 3-1 0,0 0 1 0,0 0 0 15,0 0 0-15,0 0 0 0,0 0 0 0,-4-9 0 16,4 9 0-16,0 0 0 0,0 0 0 0,0 0 0 16,0 0 0-16,0 0 0 0,0 0 0 0,4-5 0 15,-4 5 0-15,0 0 0 0,0 0 0 0,3-12 0 16,-3 12 0-16,0 0-1 0,0 0 1 0,0 0-1 16,9 0 1-16,-9 0-3 0,0 0 3 0,0 0-3 15,7-3 3-15,-7 3-4 0,0 0 4 0,0 0-3 0,7-6 3 16,-7 6-3-16,0 0 3 0,0 0-3 0,9-3 3 15,-9 3-4-15,0 0 4 0,0 0-4 0,9-4 4 16,-9 4-4-16,0 0 4 0,0 0-4 0,0 0 4 16,0 0-5-16,0 0 5 0,10-5-5 0,-10 5 5 15,0 0-5-15,0 0 5 0,11-3-4 0,-11 3 4 16,0 0-3-16,0 0 3 0,9-4-3 0,-9 4 3 16,0 0-2-16,0 0 2 0,0 0-1 0,7-7 1 0,-7 7 0 15,0 0 0-15,0 0 0 0,0 0 0 0,0 0 0 16,0 0 0-16,11-5 0 0,-3 0 0 0,-8 5 0 15,0 0 0-15,11-3 1 0,-2-1-1 0,-9 4 1 0,0 0-1 16,9-3 2-16,1 1-2 0,-10 2 2 0,0 0-2 16,11-2 2-16,-1 0-2 0,-10 2 1 0,0 0-1 15,9-3 2-15,-9 3-2 0,0 0 1 0,0 0-1 16,14 0 2-16,2-7-2 0,-16 7 1 0,0 0-1 16,16-5 1-16,-5 0-1 0,-11 5 1 0,0 0-1 0,0 0 2 15,10-4-2-15,-10 4 1 0,0 0-1 0,0 0 1 16,11 0-1-16,-11 0 1 0,0 0-1 0,0 0 1 15,0 0-1-15,0 0 0 0,0 0 0 0,7-3 0 16,-7 3 0-16,0 0 0 0,0 0 0 0,9-4 0 16,-4 3 0-16,-5 1 0 0,0 0 0 0,7 0 0 15,2 0 0-15,-9 0 0 0,0 0 0 0,9-2 0 16,-9 2 0-16,0 0-1 0,0 0 1 0,8-2 0 16,-8 2 0-16,0 0-2 0,0 0 2 0,15-3-1 15,-5 3 1-15,-10 0-3 0,0 0 3 0,9 0-2 16,-2-4 2-16,-7 4-4 0,0 0 4 0,7-2-3 15,5 1 3-15,-12 1-4 0,0 0 4 0,13 0-3 0,-4 0 3 16,-9 0-2-16,0 0 2 0,7 0-1 0,0 0 1 16,-7 0-1-16,0 0 1 0,10 0 0 0,1 0 0 15,-11 0 0-15,0 0 0 0,12 0 0 0,2 0 0 16,-14 0 0-16,0 0 0 0,13 0 0 0,-3 0 0 16,-10 0 0-16,0 0 0 0,9 0 0 0,0 0 0 15,-9 0 0-15,0 0 0 0,10 0 0 0,1 0 0 0,-11 0 0 16,0 0 0-16,9 0 0 0,-9 0 0 0,0 0-1 15,0 0 1-15,10 0 0 0,-1 0 0 0,-9 0-1 16,0 0 1-16,13 0-1 0,-1 0 1 0,-12 0-2 0,0 0 2 16,12 0-1-16,-1 0 1 0,-11 0-2 0,0 0 2 15,9 0-1-15,0 0 1 0,-9 0-1 0,0 0 1 16,12 0 0-16,2 0 0 0,-14 0-1 0,0 0 1 16,12 0 0-16,-1 0 0 0,-11 0 0 0,0 0 0 15,9-2 0-15,-2 2 0 0,-7 0-1 0,0 0 1 0,7 0 0 16,3 0 0-16,-10 0-1 0,0 0 1 0,11-4 0 15,-11 4 0-15,0 0 0 0,0 0 0 0,12-8 0 16,4 4 0-16,-16 4 0 0,0 0 0 0,16-7 0 16,-5 2 0-16,-11 5 0 0,0 0 0 0,0 0 0 15,8-3 0-15,-8 3 0 0,0 0 0 0,0 0 0 16,0 0 0-16,0 0 0 0,0 0 0 0,8 0 1 16,-8 0-1-16,0 0 0 0,0 0 0 0,12-2 1 15,-12 2-1-15,0 0 0 0,0 0 0 0,9-3 1 16,-9 3-1-16,0 0 0 0,0 0 0 0,9 0 1 0,-4 0-1 15,-5 0 1-15,0 0-1 0,9 3 1 0,-1-1-1 16,-8-2 1-16,0 0-1 0,9 0 2 0,0 0-2 16,-9 0 1-16,0 0-1 0,9 0 2 0,0 0-2 15,-9 0 1-15,0 0-1 0,9 0 1 0,-9 0-1 16,0 0 0-16,0 0 0 0,8 0 1 0,-8 0-1 16,0 0 0-16,0 0 0 0,0 0 1 0,0 0-1 15,0 0 0-15,0 0 0 0,9 0 1 0,-9 0-1 16,0 0 0-16,0 0 0 0,5 7 1 0,-5-7-1 15,0 0 0-15,0 0 0 0,0 0 0 0,9 0 0 0,-9 0 0 16,0 0 0-16,0 0 0 0,0 0 0 0,0 0 0 0,0 0 0 16,0 0 0-16,7-4 0 0,-7 4 0 0,0 0 0 15,0 0 0-15,7 4 0 0,-7-4 0 0,0 0 0 16,0 0 0-16,0 0 0 0,0 0 0 0,0 0 0 16,0 0 0-16,7 0 0 0,-7 0-1 0,0 0 1 15,0 0 0-15,8-4 0 0,-8 4-1 0,0 0 1 0,0 0 0 16,0 0 0-16,0 0-1 0,0 0 1 0,0 0 0 15,0 0 0-15,0 0-1 0,0 0 1 0,0 0 0 16,0 0 0-16,0 0 0 0,0 0 0 0,0 0 0 16,7 4 0-16,-7-4 0 0,0 0 0 0,0 0 0 15,0 0 0-15,0 0 0 0,0 0 0 0,0 0 1 16,0 0-1-16,0 0 1 0,0 0-1 0,0 0 2 16,0 0-2-16,0 0 2 0,0 0-2 0,0 0 3 15,7 0-3-15,-7 0 2 0,0 0-2 0,0 0 3 16,0 0-3-16,0 0 2 0,0 0-2 0,0 0 2 15,7 3-2-15,-7-3 1 0,0 0-1 0,0 0 2 16,0 0-2-16,0 0 0 0,0 0 0 0,0 9 1 0,0-9-1 16,0 0 0-16,0 0 0 0,0 0 0 0,0 0 0 15,0 0 0-15,0 0 0 0,0 5 0 0,0-5 0 16,0 0 0-16,0 0 0 0,0 0 0 0,0 0 0 16,0 0-1-16,0 0 1 0,0 0 0 0,0 0 0 15,0 0 0-15,0 0 0 0,0 0 0 0,0 0 0 16,0 0 0-16,0 0 0 0,0 0 0 0,0 0 0 0,0 0 0 15,0 0 0-15,0 0 0 0,7-3 0 0,-7 3 0 16,0 0 0-16,0 0 0 0,0 0 0 0,0 0 0 16,0 0 0-16,0 0 1 0,0 0-1 0,0 0 1 0,0 0-1 15,0 0 2-15,7-6-2 0,-7 6 2 0,0 0-2 16,0 0 2-16,0 0-2 0,0 0 3 0,0 0-3 16,0 0 3-16,-7 4-3 0,7-4 5 0,0 0-5 15,0 0 5-15,0 0-5 0,0 0 4 0,0 0-4 0,0 0 5 16,0 0-5-16,0 0 4 0,0 0-4 15,0 0 4-15,0 0-4 0,0 0 2 0,0 0-2 0,0 0 3 16,0 0-3-16,0 0 2 0,0 0-2 0,0 0 2 16,0 0-2-16,0 0 1 0,0 0-1 0,0 0 1 15,0-9-1-15,0 9 1 0,0 0-1 0,0 0 1 16,0 0-1-16,0 0 1 0,0 0-1 0,0 0 1 16,0 0-1-16,0 0 0 0,0 0 0 0,0 0 1 15,2-7-1-15,-2 7 0 0,0 0 0 0,0 0 0 16,0 0 0-16,0 0 0 0,0 0 0 0,-8-3 0 15,8 3 0-15,0 0 0 0,0 0 0 0,0 0 0 0,0 0 0 16,0 0 0-16,0 0 0 0,-7 0 1 16,7 0-1-16,0 0 0 0,0 0 0 0,0 0 1 0,0 0-1 15,0 0 1-15,0 0-1 0,0 0 1 0,0 0-1 16,0 0 1-16,0 0-1 0,0 0 2 0,0 0-2 16,0 0 1-16,0 0-1 0,0 0 2 0,0 0-2 15,0 0 1-15,0 0-1 0,0 0 2 0,0 0-2 16,0 0 0-16,0 0 0 0,0 0 1 0,-1 7-1 0,1-7 0 15,0 0 0-15,0 0 0 0,0 0 0 0,0 0 0 16,0 0 0-16,0 0 0 0,-7 5 0 0,7-5 0 16,0 0 0-16,0 0 0 0,-9-2 0 0,9 2 0 15,0 0 0-15,0 0 0 0,0 0 0 0,0 0 0 0,0 0 0 16,-6 9 0-16,6-9 0 0,0 0 0 0,0 0 0 16,0 0 0-16,0 0 0 0,0 0 0 0,0 0 0 15,0 8 0-15,0-8 0 0,0 0 0 0,0 0 0 16,0 0 0-16,0 0 0 0,0 0 0 0,0 0 0 0,0 0 1 15,0 0-1-15,0 0 0 0,0 0 0 0,0 0 0 16,0 0 0-16,0 0 0 0,0 0 0 0,0 0 0 16,-7-6 0-16,7 6 0 0,0 0 0 0,0 0 0 15,0 0 0-15,0 0 0 0,0 0 0 0,0 0 0 16,0-6 0-16,0 6 0 0,0 0 0 0,0 0 0 16,0 0 0-16,0 0 0 0,0 0 0 0,0 0 0 15,0 0 0-15,0 0 0 0,0 0 0 0,0 0 0 16,0 0 0-16,0 0 0 0,0 0 0 0,0 0 0 15,0 0 0-15,0 0-1 0,0 0 1 0,0 0 0 16,0 0 0-16,0 0-1 0,0 0 1 0,0 0 0 16,7-5 0-16,-7 5 0 0,0 0 0 0,0 0 0 0,0 0 0 15,0 0 0-15,0 0 0 0,0 0 0 0,-1-7 0 16,1 7 0-16,0 0 0 0,0 0 0 0,0 0 0 16,0 0 0-16,0 0 0 0,0 0 0 0,-2-5 0 15,2 5 0-15,0 0 0 0,-7-2 0 0,-2 2 0 16,9 0-2-16,0 0 2 0,-9 4-1 0,4 3 1 15,0-2-1108-15</inkml:trace>
  <inkml:trace contextRef="#ctx0" brushRef="#br0" timeOffset="127101.2">29845 6007 169 0,'0'0'0'0,"0"0"0"15,-9 17 0-15,9-17 6 0,0 0-6 0,-5 12 6 0,3 0-6 16,2-12 14-16,0 0-14 0,0 12 15 0,2 1-15 16,-2-13 18-16,0 0-18 0,0 8 19 0,-4 8-19 15,4-16 29-15,0 0-29 0,-3 15 29 0,-2 1-29 16,5-16 20-16,0 0-20 0,-8 14 21 0,3 1-21 16,5-15 19-16,0 0-19 0,-3 16 20 0,-3-7-20 15,6-9 20-15,0 0-20 0,-7 12 20 0,0-4-20 16,7-8 21-16,0 0-21 0,-7 11 21 0,0-10-21 0,7-1 19 15,0 0-19-15,-5 4 20 0,-4-1-20 0,9-3 19 16,0 0-19-16,-11 6 19 0,1 0-19 0,10-6 12 0,0 0-12 16,-11 13 12-16,-1 2-12 0,12-15 6 0,0 0-6 15,-14 9 7-15,0-4-7 0,14-5 4 0,0 0-4 16,-11 3 5-16,2 1-5 0,9-4 2 0,0 0-2 16,-8 0 2-16,-1 3-2 0,9-3 0 0,0 0 0 15,-9 6 0-15,-3-10 0 0,12 4-1 0,0 0 1 0,-13-2-1 16,1-5 1-16,12 7-2 0,0 0 2 0,-11-8-2 15,1 1 2-15,10 7-1 0,0 0 1 0,-13-9-1 16,-3-3 1-16,16 12 0 0,0 0 0 0,-15-12 0 16,4 0 0-16,11 12 0 0,0 0 0 0,-9-9 0 15,2 1 0-15,7 8 0 0,0 0 0 0,-7-13 1 16,2-2-1-16,5 15 1 0,0 0-1 0,-9-24 1 16,-3-4-1-16,12 28 2 0,0 0-2 0,-13-36 2 15,3-4-2-15,10 40 2 0,0 0-2 0,-11-38 3 16,0 1-3-16,11 37 3 0,0 0-3 0,-10-32 3 15,-1 4-3-15,11 28 9 0,0 0-9 0,-8-24 9 16,0 3-9-16,8 21 11 0,0 0-11 0,-5-16 12 0,-2 1-12 16,7 15 12-16,0 0-12 0,-5-19 12 0,3-6-12 15,2 25 11-15,0 0-11 0,0-29 12 0,2-11-12 16,-2 40 10-16,0 0-10 0,3-41 11 0,4-3-11 16,-7 44 10-16,0 0-10 0,11-41 10 0,3-11-10 15,-14 52 9-15,0 0-9 0,16-45 10 0,-5 12-10 16,-11 33 10-16,0 0-10 0,8-26 11 0,-1 4-11 0,-7 22 13 15,0 0-13-15,9-19 14 0,2-2-14 0,-11 21 16 16,0 0-16-16,10-16 17 0,-1-1-17 0,-9 17 19 16,0 0-19-16,7-14 19 0,0 4-19 0,-7 10 23 0,0 0-23 15,11-7 24-15,3-5-24 0,-14 12 19 0,0 0-19 16,14-12 20-16,-2 3-20 0,-12 9 18 0,0 0-18 16,15-4 19-16,4 1-19 0,-19 3 10 0,0 0-10 15,25-2 10-15,-1 4-10 0,-24-2 12 0,0 0-12 16,29 7 12-16,2 5-12 0,-31-12 13 0,0 0-13 0,32 17 13 15,-4 8-13-15,-28-25 7 0,0 0-7 0,22 24 7 16,-7-5-7-16,-15-19 7 0,0 0-7 0,13 17 7 16,-1 2-7-16,-12-19 5 0,0 0-5 0,12 14 6 15,-1 0-6-15,-11-14 4 0,0 0-4 0,9 10 5 16,0 1-5-16,-9-11 4 0,0 0-4 0,10 12 4 16,-1 0-4-16,-9-12 3 0,0 0-3 0,9 12 3 15,0 0-3-15,-9-12 2 0,0 0-2 0,9 16 2 16,-1 4-2-16,-8-20 1 0,0 0-1 0,7 25 2 15,-3-1-2-15,-4-24 1 0,0 0-1 0,3 24 1 16,3 0-1-16,-6-24 0 0,0 0 0 0,5 25 1 0,-1-10-1 16,-4-15 0-16,0 0 0 0,1 17 0 0,1 4 0 15,-2-21 0-15,0 0 0 0,4 19 1 0,-1-1-1 16,-3-18 1-16,0 0-1 0,4 19 1 0,-1-2-1 16,-3-17 3-16,0 0-3 0,4 21 3 0,-3 1-3 15,-1-22 3-15,0 0-3 0,0 21 3 0,-1 0-3 16,1-21 3-16,0 0-3 0,-4 24 3 0,-1 4-3 15,5-28 2-15,0 0-2 0,-7 33 3 0,-2-2-3 16,9-31 0-16,0 0 0 0,-11 36 1 0,-1 2-1 0,12-38 0 16,0 0 0-16,-12 35 1 0,3-6-1 0,9-29 1 0,0 0-1 15,-9 28 2-15,-1-7-2 0,10-21 2 0,0 0-2 16,-11 19 3-16,2 1-3 0,9-20 3 0,0 0-3 16,-9 16 4-16,0 5-4 0,9-21 3 0,0 0-3 15,-8 17 3-15,-3 6-3 0,11-23 3 0,0 0-3 16,-11 25 3-16,-1 7-3 0,0-5-834 0</inkml:trace>
  <inkml:trace contextRef="#ctx0" brushRef="#br0" timeOffset="139828.91">29901 5813 124 0,'0'0'0'0,"0"0"0"16,-5 21 0-16,5-21 6 0,0 0-6 0,-3 17 6 15,-1 6-6-15,4-23 16 0,0 0-16 0,-5 24 17 16,-4 3-17-16,9-27 27 0,0 0-27 0,-9 33 27 0,2-3-27 16,7-30 46-16,0 0-46 0,-9 33 47 0,-5-2-47 15,14-31 36-15,0 0-36 0,-14 24 36 0,2 0-36 16,12-24 32-16,0 0-32 0,-13 21 32 0,-2-2-32 16,15-19 29-16,0 0-29 0,-18 12 29 0,-2 0-29 15,20-12 24-15,0 0-24 0,-17 12 24 0,-1-6-24 16,18-6 19-16,0 0-19 0,-21 3 19 0,-5-3-19 15,26 0 17-15,0 0-17 0,-29 0 18 0,1 0-18 16,28 0 16-16,0 0-16 0,-28 0 17 0,-2-7-17 0,30 7 9 16,0 0-9-16,-30-2 10 0,5 2-10 0,25 0 6 0,0 0-6 15,-23 2 6-15,4-4-6 0,19 2 2 0,0 0-2 16,-21-3 3-16,1 3-3 0,20 0 3 0,0 0-3 16,-17-4 3-16,-1-4-3 0,18 8 5 0,0 0-5 15,-14-16 6-15,3-5-6 0,11 21 8 0,0 0-8 16,-7-36 8-16,4-12-8 0,3 48 13 0,0 0-13 15,2-57 14-15,3-7-14 0,-5 64 19 0,0 0-19 0,9-61 20 16,-2 6-20-16,-7 55 24 0,0 0-24 0,7-51 25 16,0 5-25-16,-7 46 25 0,0 0-25 0,7-42 26 15,0 6-26-15,-7 36 20 0,0 0-20 0,11-40 21 16,3-5-21-16,-14 45 19 0,0 0-19 0,14-36 19 16,-4 17-19-16,-10 19 15 0,0 0-15 0,13-18 16 15,8-6-16-15,-21 24 11 0,0 0-11 0,23-21 12 16,-7 6-12-16,-16 15 10 0,0 0-10 0,17-12 11 15,6-6-11-15,-23 18 9 0,0 0-9 0,20-15 10 16,-6 3-10-16,-14 12 9 0,0 0-9 0,17-11 9 0,6 1-9 16,-23 10 6-16,0 0-6 0,23-11 6 0,-3 6-6 15,-20 5 6-15,0 0-6 0,17-3 6 0,-1-1-6 16,-16 4 6-16,0 0-6 0,18-3 6 0,1 3-6 16,-19 0 9-16,0 0-9 0,21 2 9 0,-1 3-9 15,-20-5 8-15,0 0-8 0,21 3 8 0,0 6-8 16,-21-9 6-16,0 0-6 0,19 9 7 0,-4-2-7 15,-15-7 4-15,0 0-4 0,12 1 5 0,0 3-5 16,-12-4 3-16,0 0-3 0,14 7 4 0,1 1-4 0,-15-8 2 16,0 0-2-16,15 9 3 0,1 3-3 0,-16-12 2 15,0 0-2-15,16 16 3 0,-4 4-3 0,-12-20 4 16,0 0-4-16,11 21 5 0,0-2-5 0,-11-19 5 0,0 0-5 16,10 21 6-16,-1 1-6 0,-9-22 5 0,0 0-5 15,9 30 6-15,0-2-6 0,-9-28 5 0,0 0-5 16,9 29 6-16,-1-1-6 0,-8-28 4 0,0 0-4 15,7 27 4-15,0-1-4 0,-7-26 4 0,0 0-4 0,6 23 4 16,-5-2-4-16,-1-21 7 0,0 0-7 0,2 20 7 16,2-1-7-16,-4-19 9 0,0 0-9 0,2 18 9 15,-4-3-9-15,2-15 9 0,0 0-9 0,-4 12 10 16,-1 4-10-16,5-16 11 0,0 0-11 0,-7 14 11 16,0 1-11-16,7-15 10 0,0 0-10 0,-5 16 11 15,-2 1-11-15,7-17 11 0,0 0-11 0,-8 19 12 16,3-1-12-16,5-18 9 0,0 0-9 0,-7 15 10 15,-2 4-10-15,9-19 7 0,0 0-7 0,-10 18 8 16,1-3-8-16,9-15 6 0,0 0-6 0,-9 16 6 16,0-2-6-16,9-14 5 0,0 0-5 0,-9 15 5 15,1-3-5-15,8-12 5 0,0 0-5 0,-9 16 5 0,0-1-5 16,9-15 5-16,0 0-5 0,-11 18 6 0,-1-3-6 16,12-15 7-16,0 0-7 0,-14 16 7 0,2-2-7 15,12-14 4-15,0 0-4 0,-11 15 4 0,0-3-4 16,11-12 3-16,0 0-3 0,-10 12 4 0,-1 1-4 15,11-13 3-15,0 0-3 0,-10 12 4 0,-1-9-4 16,11-3 3-16,0 0-3 0,-12 4 3 0,-2 1-3 0,14-5 2 16,0 0-2-16,-14 7 3 0,-1-6-3 0,15-1 2 15,0 0-2-15,-12 4 3 0,-4-4-3 0,16 0 3 16,0 0-3-16,-19 3 4 0,-4 6-4 0,23-9 7 0,0 0-7 16,-21 7 7-16,1-2-7 0,20-5 6 0,0 0-6 15,-16 0 7-15,2 7-7 0,14-7 7 0,0 0-7 16,-10 5 7-16,1-1-7 0,9-4 6 0,0 0-6 15,-7 3 6-15,7-3-6 0,0 0 5 0,0 0-5 16,0 0 5-16,-7 5-5 0,7-5 4 0,0 0-4 0,0 0 4 16,0 0-4-16,0 0 2 0,0 0-2 0,7 4 3 15,2-4-3-15,-9 0 1 0,0 0-1 0,21-9 1 16,18-6-1-16,-39 15 0 0,0 0 0 0,38-19 0 16,-15 10 0-16,-23 9-2 0,0 0 2 0,20-16-1 15,-1 2 1-15,-19 14-4 0,0 0 4 0,21-19-3 16,-3 4 3-16,-18 15-3 0,0 0 3 0,16-14-2 15,1 2 2-15,-17 12-2 0,0 0 2 0,16-12-2 16,-3 0 2-16,-13 12-2 0,0 0 2 0,16-16-1 16,7-5 1-16,-23 21 0 0,0 0 0 0,22-27 0 0,1-13 0 15,-23 40 0-15,0 0 0 0,22-36 0 0,-5 6 0 16,-17 30 0-16,0 0 0 0,16-28 1 0,2-8-1 16,-18 36 2-16,0 0-2 0,16-36 2 0,-4 3-2 15,-12 33 3-15,0 0-3 0,7-28 4 0,-4-5-4 16,-3 33 5-16,0 0-5 0,0-34 6 0,-1 8-6 15,1 26 6-15,0 0-6 0,-6-25 6 0,-1 3-6 16,7 22 7-16,0 0-7 0,-7-17 7 0,2 5-7 0,5 12 7 16,0 0-7-16,-7-18 7 0,0-1-7 0,7 19 5 15,0 0-5-15,-11-19 5 0,-1 5-5 0,12 14 4 16,0 0-4-16,-12-15 4 0,1 3-4 0,11 12 3 16,0 0-3-16,-11-16 3 0,1 0-3 0,10 16 2 0,0 0-2 15,-9-13 3-15,0-3-3 0,9 16 3 0,0 0-3 16,-10-12 3-16,-4 3-3 0,14 9 4 0,0 0-4 15,-18-12 4-15,-1 4-4 0,19 8 3 0,0 0-3 16,-22-4 4-16,1 1-4 0,21 3 5 0,0 0-5 0,-23-4 5 16,-3-4-5-16,26 8 4 0,0 0-4 0,-23-9 5 15,9 5-5-15,14 4 5 0,0 0-5 0,-13-3 5 16,3 6-5-16,10-3 4 0,0 0-4 0,-11 7 5 16,-1 14-5-16,12-21 1 0,0 0-1 0,-20 36 2 15,-8 22-2-15,0-5-1230 0</inkml:trace>
  <inkml:trace contextRef="#ctx0" brushRef="#br0" timeOffset="162588.94">30055 4444 102 0,'0'0'0'0,"0"0"0"15,10 0 0-15,-10 0 2 0,0 0-2 0,0 0 2 16,9 0-2-16,-9 0 4 0,0 0-4 0,0 0 5 16,9 0-5-16,-9 0 6 0,0 0-6 0,9 0 6 15,2 0-6-15,-11 0 23 0,0 0-23 0,10 0 24 16,1 0-24-16,-11 0 32 0,0 0-32 0,10 0 32 0,1 0-32 15,-11 0 47-15,0 0-47 0,9 0 47 0,-2 0-47 16,-7 0 49-16,0 0-49 0,9 0 50 0,5 4-50 16,-14-4 49-16,0 0-49 0,14 1 50 0,-2 3-50 15,-12-4 39-15,0 0-39 0,12 0 40 0,3 0-40 16,-15 0 33-16,0 0-33 0,15-5 33 0,3 1-33 16,-18 4 26-16,0 0-26 0,16 0 27 0,-4 0-27 15,-12 0 18-15,0 0-18 0,11 0 18 0,-4-3-18 0,-7 3 14 16,0 0-14-16,0 0 15 0,12-6-15 0,-12 6 14 15,0 0-14-15,7 0 14 0,0 0-14 0,-7 0 12 16,0 0-12-16,7 0 13 0,1-3-13 0,-8 3 5 0,0 0-5 16,10 0 6-16,8-3-6 0,-18 3 3 0,0 0-3 15,21 0 4-15,2-4-4 0,-23 4 1 0,0 0-1 16,23 0 2-16,0 0-2 0,-23 0 1 0,0 0-1 16,19-2 2-16,-1 2-2 0,-18 0 4 0,0 0-4 15,16-3 4-15,-2-1-4 0,-14 4 6 0,0 0-6 16,14-5 6-16,-2 2-6 0,-12 3 7 0,0 0-7 0,13-7 7 15,-6 5-7-15,-7 2 4 0,0 0-4 0,0 0 4 16,12-3-4-16,-12 3 2 0,0 0-2 0,9-4 3 16,0-1-3-16,-9 5 2 0,0 0-2 0,8 0 2 15,-1 0-2-15,-7 0 1 0,0 0-1 0,0 0 1 16,11-7-1-16,-11 7 0 0,0 0 0 0,11-3 1 16,5 1-1-16,-16 2 0 0,0 0 0 0,19-4 1 15,0 1-1-15,-19 3 1 0,0 0-1 0,21-4 1 16,2 4-1-16,-23 0 1 0,0 0-1 0,20-1 1 15,-8-3-1-15,-12 4 0 0,0 0 0 0,11-3 1 0,-1-1-1 16,-10 4 1-16,0 0-1 0,14-1 1 0,-1-3-1 16,-13 4 2-16,0 0-2 0,14-3 3 0,-2-2-3 15,-12 5 6-15,0 0-6 0,9 0 6 0,-9 0-6 16,0 0 10-16,0 0-10 0,9-4 11 0,-9 4-11 16,0 0 16-16,0 0-16 0,9-3 17 0,-2 3-17 15,-7 0 20-15,0 0-20 0,7 0 20 0,0-4-20 16,-7 4 19-16,0 0-19 0,7 0 20 0,2 0-20 0,-9 0 14 15,0 0-14-15,9-2 15 0,-1 2-15 0,-8 0 11 16,0 0-11-16,9-3 11 0,0 3-11 0,-9 0 8 16,0 0-8-16,9 0 9 0,0 0-9 0,-9 0 9 0,0 0-9 15,7 3 9-15,-7-3-9 0,0 0 10 0,0 0-10 16,0 0 10-16,0 0-10 0,0 0 11 0,0 0-11 16,0 0 12-16,-7 0-12 0,7 0 13 0,0 0-13 15,0 0 13-15,-7 0-13 0,7 0 9 0,0 0-9 0,0 0 9 16,-7-3-9-16,7 3 7 0,0 0-7 0,0 0 7 15,0 0-7-15,0 0 4 0,0 0-4 0,-8 0 5 16,8 0-5-16,0 0 3 0,0 0-3 0,0 0 4 16,0 0-4-16,0 0 2 0,0 0-2 0,-7 0 2 15,7 0-2-15,0 0 0 0,0 0 0 0,-8 0 1 16,-3 0-1-16,11 0 0 0,0 0 0 0,-14-4 0 16,-9 4 0-16,23 0 0 0,0 0 0 0,-30 0 0 15,-5 0 0-15,35 0 0 0,0 0 0 0,-34-3 0 16,4 1 0-16,30 2 0 0,0 0 0 0,-26 0 0 15,-1-3 0-15,27 3 0 0,0 0 0 0,-24 0 1 0,-1 0-1 16,25 0 1-16,0 0-1 0,-25 3 2 0,2 2-2 16,23-5 2-16,0 0-2 0,-24 7 2 0,-6 2-2 15,30-9 2-15,0 0-2 0,-29 9 3 0,3 3-3 16,26-12 0-16,0 0 0 0,-25 7 1 0,1-6-1 16,24-1 0-16,0 0 0 0,-22 4 1 0,7-4-1 15,15 0 0-15,0 0 0 0,-13 0 1 0,3 0-1 16,10 0 0-16,0 0 0 0,-11 0 0 0,0-4 0 0,11 4 0 15,0 0 0-15,-10-1 0 0,-3 1 0 0,13 0 0 16,0 0 0-16,-14 0 0 0,0 0 0 0,14 0 1 16,0 0-1-16,-14 1 1 0,0 6-1 0,14-7 1 0,0 0-1 15,-12 6 2-15,-4-3-2 0,16-3 2 0,0 0-2 16,-18 0 2-16,2 7-2 0,16-7 2 0,0 0-2 16,-14 5 2-16,-2-1-2 0,16-4 1 0,0 0-1 15,-16 0 2-15,8 3-2 0,8-3 1 0,0 0-1 16,-7 2 2-16,0 1-2 0,7-3 1 0,0 0-1 0,-9 4 2 15,-5-4-2-15,14 0 1 0,0 0-1 0,-15-4 2 16,3 4-2-16,12 0 1 0,0 0-1 0,-10 0 1 16,-1 0-1-16,11 0 1 0,0 0-1 0,-11 0 2 15,-1 0-2-15,12 0 0 0,0 0 0 0,-14 0 0 16,0 0 0-16,14 0 0 0,0 0 0 0,-13 4 0 16,-2-1 0-16,15-3 0 0,0 0 0 0,-18 2 0 15,4 1 0-15,14-3 0 0,0 0 0 0,-11 0 1 16,4 4-1-16,7-4 0 0,0 0 0 0,0 0 1 15,0 0-1-15,0 0 0 0,0 0 0 0,0 0 1 16,0 0-1-16,0 0 0 0,0 0 0 0,0 0 0 0,0 0 0 16,0 0 0-16,0 0 0 0,7 3 0 0,0-3 0 15,-7 0 0-15,0 0 0 0,9 0 0 0,2 0 0 16,-11 0-1-16,0 0 1 0,16 0 0 0,7 0 0 16,-23 0-1-16,0 0 1 0,28 0 0 0,2-3 0 15,-30 3-3-15,0 0 3 0,28-4-2 0,-3 1 2 16,-25 3-2-16,0 0 2 0,24-2-1 0,5-1 1 0,-29 3-5 15,0 0 5-15,26 0-4 0,-5 0 4 16,-21 0-7-16,0 0 7 0,23-4-7 0,0-1 7 0,-23 5-13 16,0 0 13-16,26-3-12 0,1-1 12 0,-27 4-11 0,0 0 11 15,28-3-11-15,4 1 11 0,-32 2-8 0,0 0 8 16,30-3-7-16,-7-1 7 0,-23 4-6 0,0 0 6 16,25 0-6-16,8-5 6 0,-33 5-4 0,0 0 4 15,34-4-3-15,-8 4 3 0,-26 0-2 0,0 0 2 16,23 0-2-16,-5-3 2 0,-18 3-1 0,0 0 1 0,15 0 0 15,3-5 0-15,-18 5 0 0,0 0 0 16,16 0 0-16,-2-4 0 0,-14 4 1 0,0 0-1 0,12 0 2 16,-3-3-2-16,-9 3 3 0,0 0-3 0,11 0 3 15,5-4-3-15,-16 4 6 0,0 0-6 0,19-1 6 16,1-3-6-16,-20 4 8 0,0 0-8 0,19-3 9 16,-3 3-9-16,-16 0 9 0,0 0-9 0,17 0 9 15,3-5-9-15,-20 5 8 0,0 0-8 0,19 0 8 16,-5 0-8-16,-14 0 4 0,0 0-4 0,11 0 4 15,-2 0-4-15,-9 0 2 0,0 0-2 0,10 0 3 16,1 0-3-16,-11 0 1 0,0 0-1 0,11 0 1 0,-3 0-1 16,-8 0 1-16,0 0-1 0,7 5 1 0,0-2-1 15,-7-3 0-15,0 0 0 0,7 0 1 0,-7 0-1 16,0 0 0-16,0 0 0 0,9 0 0 0,-9 0 0 16,0 0 0-16,0 0 0 0,0 0 1 0,11 0-1 15,-11 0 1-15,0 0-1 0,7 0 2 0,-7 0-2 16,0 0 3-16,0 0-3 0,9-3 3 0,-9 3-3 15,0 0 5-15,0 0-5 0,9-5 5 0,-2 5-5 0,-7 0 5 16,0 0-5-16,0 0 5 0,8-4-5 0,-8 4 7 16,0 0-7-16,0 0 7 0,0 0-7 0,0 0 9 0,0 0-9 15,0 0 9-15,0 0-9 0,0 0 9 0,0 0-9 16,0 0 9-16,0 0-9 0,0 0 9 0,0 0-9 16,0 0 9-16,0 0-9 0,0 0 7 0,0 0-7 15,0 0 8-15,0 0-8 0,0 0 5 0,0 0-5 16,0 0 5-16,8 0-5 0,-8 0 2 0,0 0-2 15,0 0 2-15,0 0-2 0,0 0 1 0,0 0-1 0,0 0 1 16,0 0-1-16,0 0 0 0,0 0 0 0,0 0 1 16,0 0-1-16,0 0 0 0,0 0 0 0,0 0 0 15,0 0 0-15,0 0 0 0,0 0 0 0,0 0 0 16,0 0 0-16,0 0 0 0,0 0 0 0,0 0 0 16,0 0 0-16,0 0 0 0,0 0 0 0,0 0 0 15,0 9 0-15,0-9 0 0,0 0 0 0,-4 7 1 16,0 1-1-16,4-8 1 0,0 0-1 0,-1 5 1 15,1-5-1-15,0 0 2 0,0 0-2 0,0 7 2 16,0-7-2-16,0 0 2 0,0 0-2 0,-6 9 2 0,6-9-2 16,0 0 3-16,0 0-3 0,-1 7 3 0,1-7-3 15,0 0 3-15,0 0-3 0,0 0 3 0,0 5-3 16,0-5 3-16,0 0-3 0,0 0 4 0,0 0-4 16,0 0 2-16,0 0-2 0,0 7 2 0,0-7-2 15,0 0 1-15,0 0-1 0,3 12 2 0,-1-3-2 16,-2-9 0-16,0 0 0 0,0 0 1 0,3 12-1 15,-3-12 0-15,0 0 0 0,4 9 1 0,0-1-1 0,-4-8 0 16,0 0 0-16,5 12 0 0,0 4 0 0,-5-16 0 16,0 0 0-16,5 12 0 0,1-3 0 0,-6-9 0 15,0 0 0-15,3 10 1 0,-3-1-1 0,0-9 0 16,0 0 0-16,2 12 1 0,0 0-1 0,-2-12 0 16,0 0 0-16,2 12 0 0,-2 4 0 0,0-16 0 0,0 0 0 15,-2 12 0-15,2 2 0 0,0-14 0 0,0 0 0 16,2 12 0-16,-1 0 0 0,-1-12 0 0,0 0 0 15,0 10 0-15,0-1 0 0,0-9 0 0,0 0 0 0,0 12 0 16,0 0 0-16,0-12 0 0,0 0 0 0,0 16 0 16,0 1 0-16,0-17 0 0,0 0 0 0,0 16 0 15,-3-1 0-15,3-15 0 0,0 0 0 0,-4 17 0 16,2 2 0-16,2-19-1 0,0 0 1 0,-1 14 0 16,-3 2 0-16,4-16-1 0,0 0 1 0,-3 15-1 15,-1-6 1-15,4-9-1 0,0 0 1 0,-2 9 0 16,2-2 0-16,0-7 0 0,0 0 0 0,0 0 0 15,0 8 0-15,0-8 0 0,0 0 0 0,0 0 0 16,-5 9 0-16,5-9 0 0,0 0 0 0,-3 9 0 16,1-2 0-16,2-7 0 0,0 0 0 0,0 0 1 0,-4 12-1 15,4-12 0-15,0 0 0 0,0 0 1 0,0 0-1 16,0 0 1-16,0 0-1 0,-9 5 2 0,9-5-2 16,0 0 1-16,0 0-1 0,0 0 2 0,0 0-2 15,0 0 2-15,0 0-2 0,-5 7 2 0,5-7-2 16,0 0 2-16,0 0-2 0,0 0 2 0,0 0-2 15,0 0 1-15,0 0-1 0,0 0 2 0,0 0-2 16,0 0 1-16,0 0-1 0,0 0 1 0,0 0-1 0,0 0 0 16,0 0 0-16,0 0 1 0,0 0-1 0,0 0 0 15,0 0 0-15,0 0 1 0,2-12-1 0,-2 12 0 16,0 0 0-16,0-16 0 0,-2-10 0 0,2 26 0 0,0 0 0 16,-2-31 0-16,4 0 0 0,-2 31 0 0,0 0 0 15,2-30 1-15,-2-6-1 0,0 36 0 0,0 0 0 16,0-33 1-16,2 12-1 0,-2 21 0 0,0 0 0 15,1-19 1-15,-1-1-1 0,0 20 0 0,0 0 0 16,0-21 1-16,0 2-1 0,0 19 0 0,0 0 0 0,0-24 1 16,-1-1-1-16,1 25 1 0,0 0-1 0,-4-24 1 15,2 3-1-15,2 21 1 0,0 0-1 0,0-15 1 16,4-6-1-16,-4 21 1 0,0 0-1 0,2-21 1 16,-4-3-1-16,2 24 1 0,0 0-1 0,-2-22 1 15,0 4-1-15,2 18 0 0,0 0 0 0,-1-20 1 16,-5-5-1-16,6 25 0 0,0 0 0 0,-5-19 0 15,1 7 0-15,4 12 0 0,0 0 0 0,-3-5 0 16,3 5 0-16,0 0-1 0,0 0 1 0,0 0-1 16,-7-7 1-16,7 7-2 0,0 0 2 0,0 0-1 0,0 0 1 15,0 0-1-15,0 0 1 0,0 0-1 0,-7-5 1 16,7 5-1-16,0 0 1 0,0 0 0 0,-4 12 0 16,4-12-1-16,0 0 1 0,-1 17 0 0,-1 7 0 15,2-24-1-15,0 0 1 0,-2 25-1 0,0-5 1 16,0 3-1068-16</inkml:trace>
  <inkml:trace contextRef="#ctx0" brushRef="#br0" timeOffset="163988.82">29979 4332 169 0,'0'0'0'0,"0"0"0"16,0 19 0-16,0-19 0 0,0 0 0 0,2 17 0 16,0 2 0-16,-2-19 2 0,0 0-2 0,5 21 2 15,2 0-2-15,-7-21 6 0,0 0-6 0,7 20 7 16,-2 8-7-16,-5-28 11 0,0 0-11 0,4 31 12 15,-4 2-12-15,0-33 18 0,0 0-18 0,0 36 18 16,0 9-18-16,0-45 19 0,0 0-19 0,0 45 19 16,0-1-19-16,0-44 11 0,0 0-11 0,-2 36 11 15,-7-10-11-15,9-26 11 0,0 0-11 0,-10 24 11 16,3-5-11-16,7-19 12 0,0 0-12 0,-6 16 12 0,-1-8-12 16,7-8 12-16,0 0-12 0,0 0 13 0,-7 0-13 15,7 0 13-15,0 0-13 0,-2-8 14 0,1-8-14 16,1 16 12-16,0 0-12 0,-2-28 13 0,0-4-13 15,2 32 10-15,0 0-10 0,0-40 10 0,2-2-10 16,-2 42 11-16,0 0-11 0,2-45 11 0,-2 2-11 16,0 43 11-16,0 0-11 0,-2-36 12 0,0 8-12 0,2 28 11 15,0 0-11-15,0-17 11 0,2-2-11 0,-2 19 12 16,0 0-12-16,-2-14 13 0,-1 2-13 0,3 12 11 16,0 0-11-16,-4-7 12 0,4 7-12 0,0 0 9 0,0 0-9 15,0-9 9-15,0 9-9 0,0 0 7 0,0 0-7 16,0 0 7-16,0 0-7 0,0 0 7 0,0 0-7 15,7 4 7-15,-3 8-7 0,-4-12 5 0,0 0-5 16,3 17 6-16,-1 11-6 0,-2-28 6 0,0 0-6 16,0 33 6-16,-2 10-6 0,2-43 9 0,0 0-9 15,-3 45 9-15,-1 12-9 0,4-57 12 0,0 0-12 0,0 52 13 16,2-16-13-16,-2-36 10 0,0 0-10 0,-2 33 11 16,-1-9-11-16,3-24 10 0,0 0-10 0,-4 16 10 15,1-4-10-15,3-12 8 0,0 0-8 0,-2 9 8 16,2-9-8-16,0 0 6 0,0 0-6 0,-7-4 7 15,5-8-7-15,2 12 6 0,0 0-6 0,0-21 7 16,2-15-7-16,-2 36 9 0,0 0-9 0,3-42 9 16,3-6-9-16,-6 48 11 0,0 0-11 0,7-49 11 15,0 1-11-15,-7 48 12 0,0 0-12 0,7-40 13 16,-2 4-13-16,-5 36 16 0,0 0-16 0,2-24 16 0,-4 3-16 16,2 21 18-16,0 0-18 0,-2-16 18 0,2 4-18 15,0 12 18-15,0 0-18 0,2-12 18 0,-2 12-18 16,0 0 16-16,0 0-16 0,0 0 16 0,0 0-16 15,0 0 15-15,0 0-15 0,-9 16 16 0,7 1-16 16,2-17 17-16,0 0-17 0,-1 28 18 0,-1 8-18 16,2-36 17-16,0 0-17 0,-2 45 17 0,2 7-17 15,0-52 13-15,0 0-13 0,0 54 14 0,0-3-14 16,0-51 8-16,0 0-8 0,2 40 9 0,1-10-9 0,-3-30 5 16,0 0-5-16,2 19 6 0,-5-11-6 0,3-8 5 15,0 0-5-15,0 0 5 0,0 0-5 0,0 0 5 0,0 0-5 16,-4-20 5-16,6-8-5 0,-2 28 4 15,0 0-4-15,2-36 5 0,-2-13-5 0,0 49 5 0,0 0-5 16,-2-48 5-16,-2-1-5 0,4 49 4 0,0 0-4 16,-1-40 4-16,-1 11-4 0,2 29 4 0,0 0-4 15,0-21 5-15,0 6-5 0,0 15 5 0,0 0-5 0,2-9 5 16,-2 9-5-16,0 0 5 0,0 0-5 0,0 0 6 16,5 17-6-16,-5-17 6 0,0 0-6 15,3 28 6-15,3 17-6 0,-6-45 4 0,0 0-4 0,5 52 5 16,-3 12-5-16,-2-64 3 0,0 0-3 0,-2 66 4 15,2-2-4-15,0-64 3 0,0 0-3 0,2 50 3 16,-4-7-3-16,0-3-859 0</inkml:trace>
  <inkml:trace contextRef="#ctx0" brushRef="#br0" timeOffset="167752.88">30471 5453 214 0,'0'0'0'0,"0"0"0"15,0 0 0-15,0 0 5 0,0 0-5 0,0 0 6 16,0 0-6-16,0 0 13 0,0 0-13 0,5-7 14 16,-5 7-14-16,0 0 8 0,0 0-8 0,0 0 9 15,8-5-9-15,-8 5 7 0,0 0-7 0,0 0 7 16,7-7-7-16,-7 7 5 0,0 0-5 0,0 0 5 16,7-7-5-16,-7 7 10 0,0 0-10 0,0 0 11 15,1-10-11-15,-1 10 22 0,0 0-22 0,0 0 23 16,6-11-23-16,-6 11 33 0,0 0-33 0,0 0 34 0,3-8-34 15,-3 8 38-15,0 0-38 0,0 0 39 0,0 0-39 16,0 0 37-16,0 0-37 0,0 0 37 0,0 0-37 16,0 0 35-16,0 0-35 0,0 0 36 0,0 0-36 15,0 0 28-15,0 0-28 0,0 0 29 0,0 0-29 16,0 0 24-16,0 0-24 0,0 0 24 0,0 0-24 16,0 0 18-16,0 0-18 0,0 0 19 0,-12-7-19 15,12 7 8-15,0 0-8 0,-11-2 9 0,2 2-9 0,9 0 6 16,0 0-6-16,-7 2 6 0,7-2-6 0,0 0 5 15,0 0-5-15,-10 1 6 0,3-4-6 0,7 3 5 16,0 0-5-16,-7-3 6 0,7 3-6 0,0 0 7 16,0 0-7-16,0 0 7 0,-7 0-7 0,7 0 9 0,0 0-9 15,0 0 9-15,-4 6-9 0,4-6 11 0,0 0-11 16,0 0 11-16,0 0-11 0,0 0 12 0,0 0-12 16,0 0 13-16,7 0-13 0,-7 0 12 0,0 0-12 15,0 0 12-15,0 0-12 0,0 0 13 0,0 0-13 16,7 0 13-16,-7 0-13 0,0 0 11 0,0 0-11 0,7 2 12 15,-7-2-12-15,0 0 12 0,0 0-12 0,7 7 13 16,-7-7-13-16,0 0 13 0,0 0-13 0,0 0 14 16,0 0-14-16,0 0 10 0,0 0-10 0,7 2 11 15,-7-2-11-15,0 0 8 0,0 0-8 0,0 0 9 16,0 0-9-16,0 0 4 0,0 0-4 0,0 0 5 16,0 0-5-16,0 0 2 0,0 0-2 0,0 0 3 15,0 0-3-15,0 0 1 0,0 0-1 0,0 0 1 16,0 0-1-16,0 0 1 0,0 0-1 0,0 0 1 15,0 0-1-15,0 0 0 0,0 0 0 0,0 0 1 0,0 0-1 16,0 0 0-16,0 0 0 0,7 0 1 0,-7 0-1 16,0 0 1-16,0 0-1 0,4 7 2 0,-4-7-2 15,0 0 3-15,0 0-3 0,0 0 3 0,0 0-3 16,0 0 5-16,0 0-5 0,0 0 5 0,0 0-5 16,0 0 7-16,0 0-7 0,0 0 8 0,0 7-8 15,0-7 10-15,0 0-10 0,0 8 10 0,0 1-10 16,0-9 10-16,0 0-10 0,0 7 10 0,2 2-10 15,-2-9 10-15,0 0-10 0,2 5 10 0,-1 2-10 0,-1-7 8 16,0 0-8-16,2 8 8 0,-2 8-8 0,0-16 7 0,0 0-7 16,-2 21 8-16,-1 3-8 0,3-24 6 0,0 0-6 15,-4 24 6-15,2 0-6 0,2-24 5 0,0 0-5 16,0 25 5-16,2-5-5 0,-2-20 3 0,0 0-3 16,4 19 4-16,-1-3-4 0,-3-16 3 0,0 0-3 15,2 14 4-15,-2-2-4 0,0-12 4 0,0 0-4 0,0 12 4 16,0 4-4-16,0-16 5 0,0 0-5 0,0 12 6 15,2 3-6-15,-2-15 6 0,0 0-6 0,2 12 7 16,-1 0-7-16,-1-12 7 0,0 0-7 0,4 13 7 16,-1-1-7-16,-3-12 6 0,0 0-6 0,2 12 6 15,-2 0-6-15,0-12 5 0,0 0-5 0,0 14 5 16,0 0-5-16,0-14 4 0,0 0-4 0,-2 10 4 16,-1-3-4-16,3-7 2 0,0 0-2 0,-4 7 3 15,3 2-3-15,1-9 2 0,0 0-2 0,0 8 2 16,0-1-2-16,0-7 1 0,0 0-1 0,0 0 1 15,0 10-1-15,0-10 1 0,0 0-1 0,0 0 1 16,3 13-1-16,-3-13 0 0,0 0 0 0,2 10 1 0,-2-1-1 16,0-9 0-16,0 0 0 0,0 12 1 0,0-5-1 15,0-7 0-15,0 0 0 0,0 8 0 0,0 1 0 16,0-9 0-16,0 0 0 0,2 9 0 0,-2-2 0 16,0-7 0-16,0 0 0 0,0 8 0 0,0-8 0 15,0 0 1-15,0 0-1 0,0 0 1 0,-2 5-1 16,2-5 1-16,0 0-1 0,0 0 1 0,0 0-1 0,0 0 1 15,0 0-1-15,-5-8 2 0,5-1-2 0,0 9 3 16,0 0-3-16,0-12 3 0,0 0-3 0,0 12 3 16,0 0-3-16,1-17 4 0,1 1-4 0,-2 16 4 15,0 0-4-15,2-19 4 0,-2-5-4 0,0 24 3 0,0 0-3 16,0-25 4-16,0 8-4 0,0 17 4 0,0 0-4 16,2-15 4-16,-1-1-4 0,-1 16 3 0,0 0-3 15,2-14 3-15,-2-1-3 0,0 15 2 0,0 0-2 16,-2-16 3-16,1 4-3 0,1 12 1 0,0 0-1 0,-2-12 2 15,0 0-2-15,2 12 0 0,0 0 0 0,-2-12 1 16,1-6-1-16,1 18 0 0,0 0 0 0,-2-15 1 16,0-1-1-16,2 16 0 0,0 0 0 0,-2-17 1 15,-1-2-1-15,3 19 0 0,0 0 0 0,-4-19 1 16,2 5-1-16,2 14 1 0,0 0-1 0,-1-16 1 16,-3-8-1-16,4 24 1 0,0 0-1 0,-5-21 1 15,0 9-1-15,5 12 2 0,0 0-2 0,-6-15 3 16,-1 3-3-16,7 12 3 0,0 0-3 0,-7-18 4 15,4 4-4-15,3 14 5 0,0 0-5 0,-2-10 6 16,-2 3-6-16,4 7 5 0,0 0-5 0,-3-9 5 0,5-1-5 16,-2 10 4-16,0 0-4 0,1-5 5 0,-1 5-5 15,0 0 3-15,0 0-3 0,0 0 3 0,7-9-3 16,-7 9 1-16,0 0-1 0,0 0 2 0,7 0-2 16,-7 0 1-16,0 0-1 0,0 0 1 0,8-7-1 15,-8 7 0-15,0 0 0 0,0 0 1 0,0 0-1 16,0 0 0-16,0 0 0 0,0 0 0 0,7 4 0 0,-7-4-1 15,0 0 1-15,0 0 0 0,0 0 0 0,0 0-1 16,0 0 1-16,0 0 0 0,7 0 0 0,-7 0 0 16,0 0 0-16,0 0 0 0,3 5 0 0,-3-5 0 15,0 0 0-15,2 7 0 0,0 0 0 0,-2-7 0 16,0 0 0-16,1 8 0 0,1-2 0 0,-2-6-1 0,0 0 1 16,2 7 0-16,0 1 0 0,-2-8-1 0,0 0 1 15,0 16-1-15,0-2 1 0,0-14-2 0,0 0 2 16,2 12-1-16,-1 0 1 0,-1-12-2 0,0 0 2 15,2 12-2-15,0 2 2 0,-2-14-2 0,0 0 2 0,0 14-1 16,0-6 1-16,0-8-1 0,0 0 1 0,0 7-1 16,0-7 1-16,0 0-1 0,0 0 1 0,0 7 0 15,0 2 0-15,0-9 0 0,0 0 0 0,-2 8 0 16,-1-1 0-16,3-7-1 0,0 0 1 0,-4 9 0 16,2 0 0-16,2-9-1 0,0 0 1 0,-2 12 0 15,2 0 0-15,0-12-1 0,0 0 1 0,0 12 0 16,0 0 0-16,0-12-1 0,0 0 1 0,2 7 0 15,0 2 0-15,-2-9 0 0,0 0 0 0,4 8 0 16,-1-1 0-16,-3-7 0 0,0 0 0 0,0 0 0 0,5 9 0 16,-5-9 0-16,0 0 0 0,0 0 1 0,0 0-1 15,0 0 1-15,0 0-1 0,7 9 2 0,-7-9-2 16,0 0 3-16,0 0-3 0,0 8 3 0,0-8-3 16,0 0 4-16,0 0-4 0,0 0 5 0,0 0-5 15,0 0 4-15,0 0-4 0,7 9 4 0,-7-2-4 16,0-7 5-16,0 0-5 0,0 0 5 0,-3 5-5 15,3-5 4-15,0 0-4 0,0 0 4 0,0 0-4 16,0 0 4-16,0 0-4 0,0 0 5 0,0 0-5 0,0 0 4 16,0 0-4-16,0 0 4 0,0 0-4 0,0 0 2 15,0 0-2-15,0 0 3 0,0 0-3 0,0 0 1 0,0 0-1 16,3 7 2-16,-3-7-2 0,0 0 0 0,0 0 0 16,0 0 1-16,0 0-1 0,0 0 0 0,0 0 0 15,8 7 0-15,-8-7 0 0,0 0 0 0,0 0 0 16,0 0 0-16,0 0 0 0,0 0-1 0,0 0 1 15,5 8 0-15,-5-8 0 0,0 0-4 0,0 0 4 16,-11 9-4-16,1 3 4 0,-1-3-1076 0</inkml:trace>
  <inkml:trace contextRef="#ctx0" brushRef="#br0" timeOffset="181865.04">31189 5065 247 0,'0'0'0'0,"0"0"0"0,0 0 0 0,0 0 3 15,0 0-3-15,-9 37 3 0,0-4-3 0,9-33 6 16,0 0-6-16,-8 29 6 0,2-1-6 0,6-28 14 0,0 0-14 15,-3 19 14-15,-1 1-14 0,4-20 25 0,0 0-25 16,-1 13 25-16,1-13-25 0,0 0 21 0,0 0-21 16,-4 5 22-16,4-5-22 0,0 0 22 0,0 0-22 15,0 0 23-15,0 0-23 0,0 0 23 0,0 0-23 16,2-5 23-16,1-6-23 0,-3 11 25 0,0 0-25 16,4-14 26-16,-1-5-26 0,-3 19 25 0,0 0-25 0,6-26 26 15,1-5-26-15,-7 31 22 0,0 0-22 0,7-31 23 16,-2 9-23-16,-5 22 18 0,0 0-18 0,5-19 19 15,4-2-19-15,-9 21 15 0,0 0-15 0,11-21 16 16,-2 2-16-16,-9 19 17 0,0 0-17 0,3-12 17 16,-3-4-17-16,0 16 18 0,0 0-18 0,2-8 19 15,1-1-19-15,-3 9 16 0,0 0-16 0,0 0 16 16,0 0-16-16,0 0 14 0,0 0-14 0,-7 0 14 16,7 0-14-16,0 0 14 0,0 0-14 0,-7 12 15 15,4-3-15-15,3-9 12 0,0 0-12 0,-6 5 13 0,-1 5-13 16,7-10 13-16,0 0-13 0,-7 9 14 0,0 3-14 15,7-12 10-15,0 0-10 0,-5 12 11 0,1-3-11 16,4-9 9-16,0 0-9 0,-1 10 10 0,-3 1-10 16,4-11 9-16,0 0-9 0,-2 7 9 0,2-7-9 15,0 0 8-15,0 0-8 0,0 0 9 0,-7 6-9 16,7-6 8-16,0 0-8 0,0 0 9 0,0 0-9 16,0 0 6-16,0 0-6 0,0 0 6 0,-7 2-6 0,7-2 4 15,0 0-4-15,0 0 5 0,0 0-5 0,0 0 2 16,0 0-2-16,0 0 2 0,-7-2-2 0,7 2 0 15,0 0 0-15,0 0 0 0,-2 14 0 0,1 2-706 0</inkml:trace>
  <inkml:trace contextRef="#ctx0" brushRef="#br0" timeOffset="183964.68">30514 5386 303 0,'0'0'0'0,"0"0"0"16,0 0 0-16,0 0 0 0,0 0 0 0,14 0 0 15,3 0 0-15,-17 0 7 0,0 0-7 0,20 0 7 0,-1-4-7 16,-19 4 17-16,0 0-17 0,19-3 17 0,4-3-17 16,-23 6 43-16,0 0-43 0,20-5 44 0,-10 3-44 15,-10 2 56-15,0 0-56 0,11-1 57 0,5 1-57 16,-16 0 51-16,0 0-51 0,16-4 51 0,-4-1-51 16,-12 5 51-16,0 0-51 0,7-2 51 0,-7 2-51 15,0 0 45-15,0 0-45 0,0 0 46 0,0 0-46 0,0 0 43 16,0 0-43-16,7-1 43 0,-7 1-43 0,0 0 38 15,0 0-38-15,11 0 38 0,-11 0-38 0,0 0 32 16,0 0-32-16,10 0 33 0,-10 0-33 0,0 0 24 16,0 0-24-16,0 0 24 0,7 0-24 0,-7 0 17 0,0 0-17 15,0 0 17-15,0 0-17 0,0 0 12 0,0 0-12 16,0 0 12-16,7 0-12 0,-7 0 7 0,0 0-7 16,0 0 7-16,0 0-7 0,0 0 4 0,0 0-4 15,4 8 5-15,-4-8-5 0,0 0 1 0,0 0-1 0,0 0 2 16,-11 0-2-16,11 0 0 0,0 0 0 0,-7 0 1 15,0 0-1-15,7 0 1 0,0 0-1 0,-7 0 2 16,-3 0-2-16,10 0 1 0,0 0-1 0,-14 4 1 16,-4-1-1-16,18-3 1 0,0 0-1 0,-19 9 1 15,-3-6-1-15,22-3 0 0,0 0 0 0,-21 6 0 16,2-6 0-16,19 0-1 0,0 0 1 0,-18 3 0 16,4-3 0-16,14 0-2 0,0 0 2 0,-11 2-1 15,3-1 1-15,8-1-3 0,0 0 3 0,-6 0-3 16,6 0 3-16,0 0-3 0,0 0 3 0,-7 0-3 15,7 0 3-15,0 0-3 0,0 0 3 0,-10 9-3 0,10-9 3 16,0 0-3-16,0 0 3 0,0 0-2 0,-9 9 2 16,9-9-3-16,0 0 3 0,0 0-3 0,-4 8 3 15,4-8-4-15,0 0 4 0,0 0-3 0,0 0 3 16,0 0-4-16,0 0 4 0,0 0-4 0,0 0 4 16,0 0-5-16,0 0 5 0,9-3-5 0,-9 3 5 15,0 0-5-15,0 0 5 0,16 0-4 0,-2-2 4 16,-14 2-1-16,0 0 1 0,25-3 0 0,10-2 0 0,-35 5 0 15,0 0 0-15,32-4 1 0,-11 1-1 0,-21 3 4 16,0 0-4-16,14 0 5 0,-3 0-5 0,-11 0 10 16,0 0-10-16,14-4 10 0,3-1-10 0,-17 5 19 0,0 0-19 15,18-7 19-15,-2 2-19 0,-16 5 20 0,0 0-20 16,14-7 20-16,-5 5-20 0,-9 2 17 0,0 0-17 16,7 0 18-16,-7 0-18 0,0 0 17 0,0 0-17 15,11-2 17-15,-11 2-17 0,0 0 14 0,0 0-14 16,8-5 14-16,-8 5-14 0,0 0 12 0,0 0-12 0,-10 5 13 15,-4 2-13-15,14-7 13 0,0 0-13 0,-18 6 13 16,0 4-13-16,18-10 10 0,0 0-10 0,-12 5 10 16,1-1-10-16,11-4 5 0,0 0-5 0,-8 3 6 15,-1-3-6-15,9 0 4 0,0 0-4 0,-7 0 4 16,7 0-4-16,0 0 2 0,0 0-2 0,-11 5 3 16,11-5-3-16,0 0 1 0,0 0-1 0,0 0 1 15,-7 7-1-15,7-7-1 0,0 0 1 0,0 0 0 16,14 9 0-16,0 3-1025 0</inkml:trace>
  <inkml:trace contextRef="#ctx0" brushRef="#br0" timeOffset="184849.24">30829 4962 382 0,'0'0'0'0,"0"0"0"16,0 0 0-16,0 0 0 0,0 0 0 0,0 0 0 0,0 0 0 15,0 0 11-15,0 0-11 0,6 12 12 0,-8 0-12 16,2-12 27-16,0 0-27 0,-4 15 27 0,2-6-27 16,2-9 31-16,0 0-31 0,-1 16 31 0,-3 4-31 15,4-20 25-15,0 0-25 0,-3 25 25 0,-4 2-25 16,7-27 27-16,0 0-27 0,-6 28 27 0,3 1-27 15,3-29 16-15,0 0-16 0,0 25 17 0,0-10-17 0,0-15 12 16,0 0-12-16,0 12 12 0,0-3-12 0,0-9 10 16,0 0-10-16,0 7 11 0,-2 3-11 0,2-10 10 0,0 0-10 15,-5 7 11-15,-2-3-11 0,7-4 12 16,0 0-12-16,0 0 12 0,-9-4-12 0,9 4 15 0,0 0-15 16,-2-7 15-16,0-5-15 0,2 12 17 0,0 0-17 15,0-24 18-15,4-12-18 0,-4 36 16 0,0 0-16 16,5-39 16-16,4 7-16 0,-9 32 12 0,0 0-12 15,9-28 12-15,-2 7-12 0,-7 21 12 0,0 0-12 0,3-15 13 16,1-1-13-16,-4 16 13 0,0 0-13 0,2-12 13 16,-2 5-13-16,0 7 17 0,0 0-17 0,0 0 18 15,0 0-18-15,0 0 22 0,0 0-22 0,0 0 23 16,0-5-23-16,0 5 23 0,0 0-23 0,0 0 24 16,0 0-24-16,0 0 22 0,0 0-22 0,0 0 22 15,0 0-22-15,0 0 18 0,0 0-18 0,-7 7 18 16,1 7-18-16,6-14 13 0,0 0-13 0,-3 27 13 15,-1 15-13-15,4-42 10 0,0 0-10 0,-3 46 10 16,-3-4-10-16,6-42 6 0,0 0-6 0,-7 40 6 16,0-7-6-16,7-33 5 0,0 0-5 0,-5 24 6 0,5-5-6 15,0-19 7-15,0 0-7 0,2 9 7 0,-2-9-7 16,0 0 7-16,0 0-7 0,0 0 8 0,-7 0-8 16,7 0 7-16,0 0-7 0,0 0 8 0,-4-9-8 15,4 9 6-15,0 0-6 0,-2-10 7 0,-1-3-7 16,3 13 0-16,0 0 0 0,-4-10 1 0,6 3-1 15,0 0-881-15</inkml:trace>
  <inkml:trace contextRef="#ctx0" brushRef="#br0" timeOffset="185669.91">30619 5155 102 0,'0'0'0'0,"0"0"0"15,0 0 0-15,0 0 11 0,0 0-11 0,0 0 11 16,0 0-11-16,0 0 16 0,0 0-16 0,0 0 17 15,6-8-17-15,-6 8 22 0,0 0-22 0,0 0 22 16,7-12-22-16,-7 12 41 0,0 0-41 0,3-13 41 16,1 5-41-16,-4 8 51 0,0 0-51 0,0 0 52 0,9-7-52 15,-9 7 48-15,0 0-48 0,7 0 49 0,0 3-49 16,-7-3 60-16,0 0-60 0,7 9 60 0,2 3-60 16,-9-12 58-16,0 0-58 0,12 16 58 0,4 4-58 15,-16-20 57-15,0 0-57 0,17 28 58 0,-1 2-58 16,-16-30 46-16,0 0-46 0,14 31 46 0,-1-4-46 15,-13-27 34-15,0 0-34 0,9 26 34 0,-4-5-34 16,-5-21 29-16,0 0-29 0,5 19 30 0,2-7-30 0,-7-12 27 16,0 0-27-16,6 5 27 0,-6-5-27 0,0 0 25 15,0 0-25-15,0 0 26 0,0 0-26 0,0 0 24 16,0 0-24-16,8-10 25 0,-2-9-25 0,-6 19 22 16,0 0-22-16,7-33 22 0,-2-3-22 0,-5 36 18 0,0 0-18 15,9-35 18-15,0-1-18 0,-9 36 17 0,0 0-17 16,10-33 17-16,-1 7-17 0,-9 26 14 0,0 0-14 15,7-19 15-15,-3 7-15 0,-4 12 18 0,0 0-18 16,1-7 19-16,-1 7-19 0,0 0 18 0,0 0-18 0,0 0 18 16,0 7-18-16,0-7 18 0,0 0-18 0,-1 12 18 15,-5 4-18-15,6-16 15 0,0 0-15 0,-7 17 16 16,2 2-16-16,5-19 15 0,0 0-15 0,-4 15 15 16,-1 6-15-16,5-21 13 0,0 0-13 0,-9 24 14 15,-1-3-14-15,10-21 13 0,0 0-13 0,-9 19 14 16,-3 4-14-16,12-23 12 0,0 0-12 0,-13 22 13 15,4-8-13-15,9-14 9 0,0 0-9 0,-7 12 10 16,0-5-10-16,7-7 7 0,0 0-7 0,0 0 8 16,-10 9-8-16,10-9 6 0,0 0-6 0,0 0 6 15,0 0-6-15,0 0 5 0,0 0-5 0,0 0 5 0,0 0-5 16,0 0 3-16,0 0-3 0,0-9 3 0,3 2-3 16,-3 7 2-16,0 0-2 0,6-10 3 0,4-2-3 15,-10 12 1-15,0 0-1 0,18-23 2 0,5-10-2 16,-23 33 0-16,0 0 0 0,19-33 1 0,-7 13-1 15,-12 20 0-15,0 0 0 0,9-14 1 0,-3 5-1 16,-6 9 0-16,0 0 0 0,0 0 1 0,0 0-1 0,0 0 1 16,0 0-1-16,-11 4 1 0,-1 13-1 0,12-17 1 15,0 0-1-15,-18 28 1 0,-1 3-1 0,19-31 0 16,0 0 0-16,-23 33 0 0,3 7 0 0,1 1-1197 16</inkml:trace>
  <inkml:trace contextRef="#ctx0" brushRef="#br0" timeOffset="190065.24">30782 4283 191 0,'0'0'0'0,"0"0"0"15,19 4 0-15,-19-4 1 0,0 0-1 0,16 0 2 16,-6 0-2-16,-10 0 15 0,0 0-15 0,9 0 16 0,0-4-16 16,-9 4 33-16,0 0-33 0,12 0 33 0,3-3-33 15,-15 3 33-15,0 0-33 0,15-2 34 0,1-2-34 16,-16 4 24-16,0 0-24 0,13 0 24 0,-3 0-24 16,-10 0 18-16,0 0-18 0,11 0 19 0,1-3-19 15,-12 3 28-15,0 0-28 0,13-3 28 0,-1 1-28 16,-12 2 35-16,0 0-35 0,14-4 36 0,4 1-36 15,-18 3 32-15,0 0-32 0,17-4 33 0,-1 4-33 0,-16 0 30 16,0 0-30-16,13 0 31 0,-3-1-31 0,-10 1 23 16,0 0-23-16,7 0 23 0,0 0-23 0,-7 0 18 15,0 0-18-15,7 0 18 0,-7 0-18 0,0 0 13 16,0 0-13-16,4 8 13 0,-6 1-13 0,2-9 5 0,0 0-5 16,-5 9 6-16,-1 1-6 0,6-10 1 0,0 0-1 15,-3 9 2-15,3-9-2 0,0 0 0 0,0 0 0 16,-2 8 0-16,2-8 0 0,0 0-1 0,0 0 1 15,0 12-1-15,0-12 1 0,0 0-4 0,0 0 4 0,-5 9-4 16,5-2 4-16,0-7-6 0,0 0 6 0,2 9-5 16,-2-9 5-16,0 0-7 0,0 0 7 0,0 0-6 15,-4 7 6-15,4-7-7 0,0 0 7 0,0 0-7 16,0 0 7-16,0 0-7 0,0 0 7 0,0 0-7 16,0 5 7-16,0-5-6 0,0 0 6 0,0 0-6 15,2 8 6-15,0 3-498 0</inkml:trace>
  <inkml:trace contextRef="#ctx0" brushRef="#br0" timeOffset="192262.33">31090 4250 124 0,'0'0'0'0,"0"0"0"0,-3 12 0 0,3-12 1 16,0 0-1-16,-6 16 1 0,-1 8-1 0,7-24 3 16,0 0-3-16,-5 26 3 0,2 5-3 0,3-31 7 0,0 0-7 15,0 33 7-15,1 4-7 0,-1-37 12 0,0 0-12 16,4 32 13-16,-1 3-13 0,-3-35 13 0,0 0-13 15,2 33 13-15,-4 3-13 0,2-36 12 0,0 0-12 16,-3 42 13-16,3 4-13 0,0-46 11 0,0 0-11 0,3 49 12 16,1-4-12-16,-4-45 9 0,0 0-9 0,0 38 9 15,-5-3-9-15,5-35 7 0,0 0-7 0,-6 27 7 16,6-2-7-16,0-25 5 0,0 0-5 0,4 20 6 16,-1-8-6-16,-3-12 4 0,0 0-4 0,2 9 5 15,-4-2-5-15,2-7 2 0,0 0-2 0,0 0 3 16,0 0-3-16,0 0 3 0,0 0-3 0,0 0 3 15,0 0-3-15,0 0 2 0,0 0-2 0,-3-7 3 16,5-5-3-16,-2 12 3 0,0 0-3 0,1-21 3 16,-1-19-3-16,0 40 1 0,0 0-1 0,0-52 2 15,0-10-2-15,0 62 1 0,0 0-1 0,-1-64 1 0,-3 0-1 16,4 64 3-16,0 0-3 0,-2-60 3 0,2 6-3 16,0 54 8-16,0 0-8 0,4-55 9 0,-1-6-9 15,-3 61 17-15,0 0-17 0,4-64 18 0,-1 7-18 16,-3 57 24-16,0 0-24 0,4-49 24 0,-2 13-24 15,-2 36 33-15,0 0-33 0,3-28 34 0,1 11-34 16,-4 17 34-16,0 0-34 0,2-16 35 0,-6-1-35 0,4 17 28 16,0 0-28-16,-2-12 29 0,4 5-29 0,-2 7 26 15,0 0-26-15,0 0 27 0,0 0-27 0,0 0 20 16,0 0-20-16,0 0 21 0,0 0-21 0,0 0 14 16,0 0-14-16,-2 12 15 0,4 0-15 0,-2-12 12 0,0 0-12 15,0 12 13-15,-3 4-13 0,3-16 11 0,0 0-11 16,-2 21 11-16,-2-2-11 0,4-19 8 0,0 0-8 15,-2 24 9-15,2 9-9 0,0-33 6 0,0 0-6 16,2 36 7-16,0 6-7 0,-2-42 4 0,0 0-4 16,2 47 4-16,-2-2-4 0,0-45 1 0,0 0-1 0,0 39 1 15,3 3-1-15,-3-42 0 0,0 0 0 0,4 36 0 16,-6-3 0-16,2-33 0 0,0 0 0 0,0 35 0 16,5 1 0-16,-5-36-1 0,0 0 1 0,2 36 0 15,-5 2 0-15,3-38-1 0,0 0 1 0,-4 40-1 16,1-9 1-16,3-31-2 0,0 0 2 0,-2 25-1 15,-2-8 1-15,4-17-1 0,0 0 1 0,-2 5-1 16,2-5 1-16,0 0 0 0,0 0 0 0,0-14 0 16,0-13 0-16,0 27 0 0,0 0 0 0,-1-37 0 15,-3-8 0-15,4 45 0 0,0 0 0 0,-3-52 1 0,-1-1-1 16,4 53 2-16,0 0-2 0,-5-61 3 0,-4-3-3 16,9 64 2-16,0 0-2 0,-7-76 3 0,5-14-3 15,2 90 2-15,0 0-2 0,4-88 3 0,1 18-3 16,-5 70 4-16,0 0-4 0,5-60 4 0,1 17-4 15,-6 43 5-15,0 0-5 0,3-37 5 0,-3 8-5 16,0 29 8-16,0 0-8 0,0-24 8 0,2 5-8 16,-2 19 9-16,0 0-9 0,-2-16 9 0,-1 4-9 0,3 12 12 15,0 0-12-15,-2-9 13 0,2 9-13 0,0 0 12 16,0 0-12-16,0 0 12 0,0 0-12 0,0 0 13 16,0 0-13-16,-2 9 13 0,2 6-13 0,0-15 10 0,0 0-10 15,0 16 11-15,-2 8-11 0,2-24 9 0,0 0-9 16,-3 25 10-16,1-1-10 0,2-24 10 0,0 0-10 15,0 29 11-15,0 6-11 0,0-35 11 0,0 0-11 16,2 45 12-16,0 12-12 0,-2-57 11 0,0 0-11 16,1 67 11-16,-1 11-11 0,0-78 11 0,0 0-11 0,2 76 11 15,0-12-11-15,-2-64 8 0,0 0-8 0,3 61 9 16,1-7-9-16,-4-54 7 0,0 0-7 0,7 48 7 16,2-3-7-16,-9-45 5 0,0 0-5 0,9 43 6 15,-6-3-6-15,-3-40 5 0,0 0-5 0,2 33 6 16,-2-9-6-16,0-24 5 0,0 0-5 0,-2 18 6 15,-3-6-6-15,5-12 6 0,0 0-6 0,0 0 6 16,0 0-6-16,0 0 6 0,0 0-6 0,-7-14 7 16,7-14-7-16,0 28 7 0,0 0-7 0,-2-36 7 15,-2-21-7-15,4 57 7 0,0 0-7 0,-3-61 7 16,5-6-7-16,-2 67 7 0,0 0-7 0,3-70 7 0,1-9-7 16,-4 79 6-16,0 0-6 0,5-82 6 0,-3 10-6 15,-2 72 5-15,0 0-5 0,2-69 6 0,1 8-6 16,-3 61 6-16,0 0-6 0,4-52 7 0,-1 16-7 15,-3 36 7-15,0 0-7 0,4-37 7 0,-1 8-7 16,-3 29 8-16,0 0-8 0,4-23 9 0,-2 10-9 16,-2 13 9-16,0 0-9 0,0-12 9 0,0 5-9 0,0 7 9 15,0 0-9-15,0 0 9 0,0 7-9 16,0-7 7-16,0 0-7 0,0 12 7 0,0 12-7 0,0-24 5 16,0 0-5-16,0 33 5 0,-2 12-5 0,2-45 2 15,0 0-2-15,-4 64 2 0,1 17-2 0,3-81 1 0,0 0-1 16,-2 88 1-16,0 2-1 0,2-90 0 0,0 0 0 15,-2 89 1-15,2-13-1 0,0-76 0 0,0 0 0 16,0 72 0-16,0-2 0 0,0-70 0 0,0 0 0 16,2 60 0-16,3-8 0 0,1 2-961 0</inkml:trace>
  <inkml:trace contextRef="#ctx0" brushRef="#br0" timeOffset="193928.93">30879 4714 214 0,'0'0'0'0,"0"0"0"0,8-7 0 15,-8 7 3-15,0 0-3 0,8-5 4 0,-8 5-4 16,0 0 13-16,0 0-13 0,8 0 14 0,-8 0-14 15,0 0 17-15,0 0-17 0,0 0 18 0,0 0-18 16,0 0 18-16,0 0-18 0,0 0 19 0,0 0-19 16,0 0 20-16,0 0-20 0,-1 12 20 0,-5 0-20 15,6-12 28-15,0 0-28 0,-7 12 29 0,2 0-29 16,5-12 36-16,0 0-36 0,-5 12 37 0,-1 6-37 16,6-18 36-16,0 0-36 0,-7 17 36 0,0 6-36 0,7-23 38 15,0 0-38-15,-5 20 38 0,0-4-38 0,5-16 30 16,0 0-30-16,-4 16 30 0,2-3-30 0,2-13 27 0,0 0-27 15,-1 16 28-15,-5 0-28 0,6-16 23 0,0 0-23 16,-5 20 24-16,1 5-24 0,4-25 21 0,0 0-21 16,-5 27 21-16,-5 1-21 0,10-28 19 0,0 0-19 15,-14 36 19-15,-1 6-19 0,15-42 14 0,0 0-14 16,-10 40 14-16,1-4-14 0,9-36 4 0,0 0-4 0,-9 33 4 16,2-9-4-16,7-24 2 0,0 0-2 0,-7 21 2 15,2-6-2-15,5-15 1 0,0 0-1 0,-6 12 1 16,1 1-1-16,5-13 2 0,0 0-2 0,-3 7 2 15,1 1-2-15,2-8 3 0,0 0-3 0,0 0 4 16,-4 9-4-16,4-9 4 0,0 0-4 0,0 0 5 16,0 0-5-16,0 0 6 0,0 0-6 0,0 0 7 15,0 0-7-15,0 0 6 0,0 0-6 0,6-12 6 16,-5 0-6-16,-1 12 7 0,0 0-7 0,6-25 8 16,3-11-8-16,-9 36 9 0,0 0-9 0,10-45 10 0,1-3-10 15,-11 48 13-15,0 0-13 0,10-49 13 0,1 2-13 16,-11 47 14-16,0 0-14 0,10-38 14 0,-1 11-14 15,-9 27 17-15,0 0-17 0,9-30 17 0,2 3-17 16,-11 27 21-16,0 0-21 0,7-32 22 0,0 8-22 16,-7 24 23-16,0 0-23 0,5-17 23 0,0 1-23 15,-5 16 15-15,0 0-15 0,6-12 15 0,-3-5-15 16,-3 17 8-16,0 0-8 0,2-14 8 0,0 9-8 16,-2 5 6-16,0 0-6 0,0 0 6 0,0 0-6 0,0 0 4 15,0 0-4-15,5-9 4 0,-5 9-4 0,0 0 5 16,0 0-5-16,0 0 6 0,0 0-6 0,0 0 6 15,0 0-6-15,0 9 6 0,0-1-6 0,0-8 6 0,0 0-6 16,0 16 7-16,0 0-7 0,0-16 5 0,0 0-5 16,-2 17 6-16,-1 11-6 0,3-28 6 0,0 0-6 15,-4 27 6-15,2 1-6 0,2-28 5 0,0 0-5 16,-1 29 5-16,-5 3-5 0,6-32 3 0,0 0-3 16,-7 36 4-16,0 9-4 0,7-45 2 0,0 0-2 0,-5 48 2 15,3 3-2-15,2-51 2 0,0 0-2 0,-3 46 2 16,-3-8-2-16,6-38 2 0,0 0-2 0,-7 31 3 15,4-3-3-15,3-28 2 0,0 0-2 0,0 21 3 16,0-14-3-16,0-7 2 0,0 0-2 0,0 0 3 16,0 0-3-16,0 0 2 0,0 0-2 0,0 0 2 15,0 0-2-15,0 0 2 0,0 0-2 0,0-16 2 16,2 4-2-16,-2 12 1 0,0 0-1 0,1-12 1 16,3 2-1-16,-1-1-955 0</inkml:trace>
  <inkml:trace contextRef="#ctx0" brushRef="#br0" timeOffset="195693.11">30612 5046 191 0,'0'0'0'0,"0"0"0"0,0 0 0 0,0 0 20 15,0 0-20-15,0 0 20 0,0 0-20 16,0 0 31-16,0 0-31 0,7 0 31 0,-7 0-31 0,0 0 21 15,0 0-21-15,7 6 21 0,-7 0-21 0,0-6 12 16,0 0-12-16,0 7 12 0,2 2-12 0,-2-9 16 16,0 0-16-16,2 9 17 0,1 6-17 0,-3-15 20 0,0 0-20 15,4 16 20-15,1 5-20 0,-5-21 24 0,0 0-24 16,7 17 24-16,0-5-24 0,-7-12 25 0,0 0-25 16,9 12 26-16,0 4-26 0,-9-16 22 0,0 0-22 0,9 15 23 15,0-1-23-15,-9-14 23 0,0 0-23 0,5 16 23 16,-3-1-23-16,-2-15 21 0,0 0-21 0,0 12 21 15,0 0-21-15,0-12 19 0,0 0-19 0,1 6 20 16,-1-6-20-16,0 0 18 0,0 0-18 0,6 10 18 16,-6-1-18-16,0-9 15 0,0 0-15 0,0 7 16 15,3 1-16-15,-3-8 11 0,0 0-11 0,2 9 12 16,-4 0-12-16,2-9 7 0,0 0-7 0,-1 8 8 16,2-1-8-16,-1-7 2 0,0 0-2 0,0 0 3 15,0 0-3-15,0 0 0 0,0 0 0 0,6 7 1 16,-6-7-1-16,0 0 0 0,0 0 0 0,0 0 0 15,0 0 0-15,0 0 0 0,0 0 0 0,8-2 1 0,-8 2-1 16,0 0 2-16,0 0-2 0,7-8 2 0,-1-1-2 16,-6 9 4-16,0 0-4 0,7-12 4 0,0-4-4 15,-7 16 6-15,0 0-6 0,9-15 7 0,0 4-7 16,-9 11 10-16,0 0-10 0,8-7 11 0,3 1-11 16,-11 6 11-16,0 0-11 0,11-11 11 0,-1 1-11 15,-10 10 10-15,0 0-10 0,11-16 11 0,-1-1-11 16,-10 17 11-16,0 0-11 0,16-21 12 0,0-1-12 0,-16 22 12 15,0 0-12-15,16-23 13 0,-2 4-13 0,-14 19 12 16,0 0-12-16,11-21 12 0,-4 6-12 0,-7 15 11 16,0 0-11-16,3-16 11 0,-1 8-11 0,-2 8 8 15,0 0-8-15,2-9 9 0,1-1-9 0,-3 10 7 0,0 0-7 16,2-6 7-16,-2 6-7 0,0 0 7 0,0 0-7 16,-2-8 7-16,2 8-7 0,0 0 6 0,0 0-6 15,0 0 7-15,0-7-7 0,0 7 8 0,0 0-8 16,0 0 9-16,0 0-9 0,0 0 10 0,0 0-10 0,0 0 10 15,0 0-10-15,0 0 10 0,0 0-10 0,0 0 10 16,0 0-10-16,0 0 13 0,0 0-13 0,0 0 13 16,0 0-13-16,0 0 12 0,0 0-12 0,0 0 13 15,4 7-13-15,-4-7 10 0,0 0-10 0,0 0 10 16,-7 8-10-16,7-8 5 0,0 0-5 0,0 0 6 16,-6 7-6-16,6-7 4 0,0 0-4 0,-7 9 4 15,-1 3-4-15,8-12 1 0,0 0-1 0,-11 12 2 16,-1 9-2-16,12-21 1 0,0 0-1 0,-11 24 1 15,2 4-1-15,9-28 1 0,0 0-1 0,-7 21 1 0,4-4-1 16,3-17 1-16,0 0-1 0,-4 12 1 16,1-2-1-16,3-10 0 0,0 0 0 0,-4 6 0 0,4-6 0 15,0 0 0-15,0 0 0 0,-7 12 0 0,5-5 0 16,2-7 0-16,0 0 0 0,0 0 0 0,-7 12 0 16,7-12 0-16,0 0 0 0,-3 5 0 0,-3 2 0 15,6-7-1-15,0 0 1 0,-7 8 0 0,2-2 0 16,5-6-1-16,0 0 1 0,0 0-1 0,-11 10 1 15,11-10-3-15,0 0 3 0,0 0-3 0,-10 5 3 0,10-5-4 16,0 0 4-16,0 0-4 0,-13 12 4 0,13-12-3 16,0 0 3-16,-7 7-3 0,4 2 3 0,3-9-1 15,0 0 1-15,0 0-1 0,-4 7 1 0,4-7 0 16,0 0 0-16,0 0 0 0,0 0 0 0,0 0 0 0,0 0 0 16,0 0 0-16,-1 9 0 0,1-9 0 0,0 0 0 15,0 0 0-15,0 0 0 0,0 0 0 0,0 0 0 16,-7 0 0-16,7 0 0 0,0 0 0 0,0 0 0 15,-9 0 0-15,9 0 0 0,0 0 0 0,0 0 0 0,0 0 0 16,-6 8 0-16,6-8 0 0,0 0 0 0,0 0 0 16,0 0 0-16,0 0 0 0,0 0 0 0,-3-8 0 15,3-3 0-15,0 11 0 0,0 0 0 0,0-10 0 16,0 3 0-16,0 7 0 0,0 0 0 0,-2-9 1 16,-5-3-1-16,7 12 1 0,0 0-1 0,-9-10 1 15,2-2-1-15,7 12 1 0,0 0-1 0,-3-14 2 16,-1-5-2-16,4 19 1 0,0 0-1 0,-3-21 2 15,-3-7-2-15,6 28 1 0,0 0-1 0,-7-27 2 16,4-3-2-16,3 30 2 0,0 0-2 0,-2-29 3 0,0 13-3 16,2 16 3-16,0 0-3 0,-2-12 4 0,2 12-4 15,0 0 4-15,0 0-4 0,-1-10 4 0,2 4-4 16,-1 6 5-16,0 0-5 0,0 0 5 0,8-8-5 16,-8 8 5-16,0 0-5 0,0 0 6 0,12 0-6 15,-12 0 4-15,0 0-4 0,7 0 4 0,0 2-4 16,-7-2 3-16,0 0-3 0,7 6 3 0,0 7-3 15,-7-13 2-15,0 0-2 0,5 15 3 0,1 9-3 0,-6-24 1 16,0 0-1-16,5 30 2 0,0 6-2 0,-5-36 1 16,0 0-1-16,6 40 2 0,-1-4-2 0,-5-36 1 15,0 0-1-15,5 33 1 0,-1-2-1 0,-4-31 0 0,0 0 0 16,0 28 1-16,0-4-1 0,0-24 0 0,0 0 0 16,1 21 0-16,-1-4 0 0,0 2-891 0</inkml:trace>
  <inkml:trace contextRef="#ctx0" brushRef="#br0" timeOffset="197754.02">30796 5756 135 0,'0'0'0'0,"0"10"0"16,0 21 0-16,0-31 4 0,0 0-4 0,-2 33 4 15,-2 4-4-15,4-37 13 0,0 0-13 0,-3 32 13 16,-1-4-13-16,4-28 11 0,0 0-11 0,-1 21 12 16,1-5-12-16,0-1-84 0</inkml:trace>
  <inkml:trace contextRef="#ctx0" brushRef="#br0" timeOffset="198145.37">30829 5991 247 0,'0'0'0'0,"2"12"0"15,3 16 0-15,-5-28 0 0,0 0 0 0,6 33 0 16,-3 8 0-16,-3-41 0 0,0 0 0 0,4 47 0 15,1-2 0-15,-5-45 0 0,0 0 0 0,9 40 0 16,1-4 0-16,-10-36 1 0,0 0-1 0,9 30 2 16,-4-11-2-16,-5-19 3 0,0 0-3 0,4 12 3 15,-4-12-3-15,0 0-132 0</inkml:trace>
  <inkml:trace contextRef="#ctx0" brushRef="#br0" timeOffset="198660.83">30796 5370 315 0,'0'0'0'15,"0"0"0"-15,0 9 0 0,0-9 3 0,0 0-3 16,0 10 4-16,0 2-4 0,0-12 13 0,0 0-13 16,0 17 13-16,0 2-13 0,0-19 13 0,0 0-13 0,2 25 14 15,-1 4-14-15,-1-29 11 0,0 0-11 0,2 40 11 16,0 8-11-16,-2-48 8 0,0 0-8 0,3 52 9 15,1-3-9-15,-4-49 6 0,0 0-6 0,3 45 7 16,-1-12-7-16,-2-33 8 0,0 0-8 0,2 32 9 16,1 0-9-16,-3-32 12 0,0 0-12 0,2 27 12 15,-5-1-12-15,3-26 13 0,0 0-13 0,-4 28 14 16,2 3-14-16,2-31 19 0,0 0-19 0,-1 33 19 16,1 7-19-16,0-40 23 0,0 0-23 0,1 41 24 0,3-1-24 15,-4-40 27-15,0 0-27 0,3 33 27 0,-1-2-27 16,-2-31 32-16,0 0-32 0,5 30 32 0,3-3-32 15,-8-27 32-15,0 0-32 0,5 24 33 0,-3-3-33 16,-2-21 30-16,0 0-30 0,1 12 30 0,-1-5-30 16,0-7 18-16,0 0-18 0,0 0 19 0,0 0-19 15,0 0 11-15,0 0-11 0,-1-7 11 0,4-1-11 16,1-1-602-16</inkml:trace>
  <inkml:trace contextRef="#ctx0" brushRef="#br0" timeOffset="199576.14">30746 6291 561 0,'0'0'0'0,"0"0"0"0,0-13 0 15,0 13 3-15,0 0-3 0,2-12 3 0,0 4-3 16,-2 8 8-16,0 0-8 0,2-7 8 0,-2 7-8 16,0 0 19-16,0 0-19 0,0 0 19 0,0 0-19 15,0 0 19-15,0 0-19 0,0 0 20 0,-7 27-20 16,7-27 21-16,0 0-21 0,-9 40 22 0,2 17-22 16,7-57 20-16,0 0-20 0,-4 61 21 0,6 3-21 0,-2-64 21 15,0 0-21-15,3 61 22 0,3-4-22 0,-6-57 18 16,0 0-18-16,9 52 18 0,1-7-18 0,-10-45 23 15,0 0-23-15,11 36 24 0,1-7-24 0,-12-29 26 16,0 0-26-16,12 23 27 0,-3-15-27 0,-9-8 24 0,0 0-24 16,7 4 24-16,-7-4-24 0,0 0 24 0,0 0-24 15,14-12 24-15,8-16-24 0,-22 28 15 0,0 0-15 16,23-33 15-16,-8 2-15 0,-15 31 11 0,0 0-11 16,7-29 11-16,-7-2-11 0,0 31 3 0,0 0-3 15,-3-30 4-15,-2 8-4 0,-1-1-749 0</inkml:trace>
  <inkml:trace contextRef="#ctx0" brushRef="#br0" timeOffset="199780.7">30704 6533 763 0,'0'0'0'0,"0"0"0"16,0 0 0-16,0 0 118 0,0 0-118 0,0 0 119 0,0 0-119 15,0 0 114-15,0 0-114 0,7 0 114 0,-7 0-114 16,0 0 15-16,0 0-15 0,16-9 15 0,16-6-15 16,-32 15-4-16,0 0 4 0,39-16-3 0,-4 7 3 15,-35 9-13-15,0 0 13 0,35-8-12 0,-7 4 12 16,1 4-860-16</inkml:trace>
  <inkml:trace contextRef="#ctx0" brushRef="#br0" timeOffset="200425.83">30986 6566 303 0,'0'0'0'15,"0"0"0"-15,7 0 0 0,-7 0 2 0,0 0-2 0,0 0 2 16,9 0-2-16,-9 0 5 0,0 0-5 0,0 0 5 15,9 7-5-15,-9-7 4 0,0 0-4 0,7 12 4 16,2 3-4-16,-9-15 6 0,0 0-6 0,9 21 6 16,-1 3-6-16,-8-24 18 0,0 0-18 0,8 25 19 15,-3-1-19-15,-5-24 27 0,0 0-27 0,7 24 27 16,2 0-27-16,-9-24 31 0,0 0-31 0,8 18 32 16,-2-3-32-16,-6-15 25 0,0 0-25 0,0 7 25 15,-2 2-25-15,2-9 19 0,0 0-19 0,0 0 20 16,0 0-20-16,0 0 15 0,0 0-15 0,0 0 16 15,-4-9-16-15,4 9 13 0,0 0-13 0,-3-16 13 0,-2-6-13 16,5 22 13-16,0 0-13 0,-9-29 14 0,-2-4-14 16,11 33 15-16,0 0-15 0,-9-37 16 0,2-8-16 15,7 45 18-15,0 0-18 0,-7-39 18 0,0-1-18 16,7 40 18-16,0 0-18 0,-5-30 18 0,3 11-18 16,2 19 16-16,0 0-16 0,0-8 16 0,0 8-16 0,0 0 13 15,0 0-13-15,0 0 14 0,13 13-14 16,-13-13 12-16,0 0-12 0,8 26 12 0,-1 11-12 15,-7-37 9-15,0 0-9 0,8 41 10 0,0-1-10 0,-8-40 10 0,0 0-10 16,11 36 10-16,-2-6-10 0,-9-30 11 0,0 0-11 16,7 28 11-16,-2-13-11 0,-5-15 14 0,0 0-14 15,5 12 15-15,-5 0-15 0,0-12 17 0,0 0-17 16,0 6 17-16,0-6-17 0,0 0 17 0,0 0-17 16,0 0 18-16,0 0-18 0,0 0 17 0,0 0-17 15,-7-9 18-15,2 0-18 0,5 9 15 0,0 0-15 0,-5-10 15 16,1-4-15-16,4 14 13 0,0 0-13 15,-2-12 14-15,1-9-14 0,1 21 13 0,0 0-13 0,-2-15 14 16,0-1-14-16,2 16 13 0,0 0-13 0,0-9 14 16,0 9-14-16,0 0 12 0,0 0-12 0,5-8 13 15,-5 8-13-15,0 0 10 0,0 0-10 0,7 12 10 16,-3 12-10-16,-4-24 1 0,0 0-1 0,4 38 1 16,6 11-1-16,1 2-842 0</inkml:trace>
  <inkml:trace contextRef="#ctx0" brushRef="#br0" timeOffset="-148531.31">28564 4429 113 0,'0'0'0'16,"0"0"0"-16,0 0 0 0,0 0 4 0,0 0-4 16,0 0 5-16,-15 24-5 0,15-24 10 0,0 0-10 15,0 7 10-15,0-7-10 0,0 0 14 0,0 0-14 16,0 0 14-16,-9 8-14 0,9-8 7 0,0 0-7 0,0 0 8 15,-7 4-8-15,7-4 8 0,0 0-8 0,-4 8 9 16,1 1-9-16,3-9 6 0,0 0-6 0,-4 12 7 16,1-5-7-16,3-7 4 0,0 0-4 0,-4 5 4 15,-1 4-4-15,5-9 2 0,0 0-2 0,-7 16 2 16,1 3-2-16,6-19 0 0,0 0 0 0,-3 17 0 16,1-2 0-16,2-15-1 0,0 0 1 0,0 13 0 15,2-1 0-15,-2-12-4 0,0 0 4 0,3 17-3 16,1 5 3-16,-1 3-105 0</inkml:trace>
  <inkml:trace contextRef="#ctx0" brushRef="#br0" timeOffset="-148495.62">28508 4714 113 0,'0'0'0'0,"0"0"0"0,2 21 0 16,-2-21 0-16,0 0 0 0,2 17 0 0,-2 2 0 16,0-2-25-16</inkml:trace>
  <inkml:trace contextRef="#ctx0" brushRef="#br0" timeOffset="-146829.74">28515 4809 147 0,'0'0'0'0,"0"0"0"0,0 12 0 16,0-12 1-16,0 0-1 0,0 12 1 0,0 1-1 16,0-13 5-16,0 0-5 0,0 10 6 0,0-1-6 15,0-9 11-15,0 0-11 0,0 7 11 0,0 3-11 16,0-10 11-16,0 0-11 0,0 14 12 0,0 3-12 15,0-17 15-15,0 0-15 0,2 17 15 0,1-5-15 0,-3-12 12 16,0 0-12-16,6 11 12 0,1 1-12 0,-7-12 8 16,0 0-8-16,7 12 8 0,0 0-8 0,-7-12 3 0,0 0-3 15,5 14 3-15,-1-4-3 0,-4-10 0 0,0 0 0 16,3 9 0-16,1-2 0 0,-4-7-1 0,0 0 1 16,3 9 0-16,1-1 0 0,-4-8-2 0,0 0 2 15,1 7-2-15,-2 2 2 0,1-9-4 0,0 0 4 16,-4 5-4-16,1 2 4 0,3-7-3 0,0 0 3 0,-4 9-3 15,2 3 3-15,2-12-1 0,0 0 1 0,-1 12-1 16,-3-3 1-16,4-9-1 0,0 0 1 0,-3 6-1 16,3 3 1-16,0-9-2 0,0 0 2 0,0 5-1 15,0 2 1-15,0-7-3 0,0 0 3 0,0 0-2 16,3 12 2-16,-3-12-4 0,0 0 4 0,0 0-3 16,4 9 3-16,-4-9-4 0,0 0 4 0,0 0-4 15,7 10 4-15,-7-10-4 0,0 0 4 0,0 0-4 16,7 12 4-16,-7-12-4 0,0 0 4 0,3 9-3 15,1-4 3-15,-4-5-2 0,0 0 2 0,0 0-2 0,7 11 2 16,-7-11-3-16,0 0 3 0,0 0-2 0,2 12 2 16,-2-12-2-16,0 0 2 0,0 8-2 0,1 1 2 15,-1-9-2-15,0 0 2 0,0 0-2 0,2 9 2 16,-2-9-1-16,0 0 1 0,0 0-1 0,0 8 1 16,0-8 0-16,0 0 0 0,0 0 0 0,0 13 0 15,0-13 0-15,0 0 0 0,0 10 1 0,0-1-1 16,0-9 1-16,0 0-1 0,2 5 1 0,0 2-1 0,-2-7 0 15,0 0 0-15,0 0 1 0,3 12-1 16,-3-12 0-16,0 0 0 0,0 0 1 0,0 0-1 0,0 0 0 16,0 0 0-16,5 5 1 0,-5-5-1 0,0 0 0 15,0 0 0-15,0 0 1 0,8 3-1 0,-8-3 0 0,0 0 0 16,0 0 1-16,7 4-1 0,-7-4 1 0,0 0-1 16,0 0 1-16,7 3-1 0,-7-3 1 0,0 0-1 15,0 0 2-15,7 0-2 0,-7 0 2 0,0 0-2 16,0 0 2-16,9-3-2 0,-9 3 1 0,0 0-1 15,7 0 2-15,-7 0-2 0,0 0 1 0,0 0-1 0,8 0 1 16,-8 0-1-16,0 0 1 0,0 0-1 0,0 0 2 16,9 0-2-16,-9 0 4 0,0 0-4 0,0 0 4 15,7-5-4-15,-7 5 4 0,0 0-4 0,0 0 4 16,7-4-4-16,-7 4 6 0,0 0-6 0,7 0 6 16,4-3-6-16,-11 3 6 0,0 0-6 0,12 0 6 15,2-4-6-15,-14 4 5 0,0 0-5 0,15 0 5 16,-1 0-5-16,-14 0 7 0,0 0-7 0,14 0 8 15,-2 0-8-15,-12 0 8 0,0 0-8 0,11 0 8 16,-4 0-8-16,-7 0 8 0,0 0-8 0,7 0 9 16,2 0-9-16,-9 0 10 0,0 0-10 0,10 0 10 0,-1 0-10 15,-9 0 9-15,0 0-9 0,7 4 10 0,0-1-10 16,-7-3 8-16,0 0-8 0,7 2 8 0,0 0-8 16,-7-2 6-16,0 0-6 0,7 1 7 0,0-1-7 15,-7 0 5-15,0 0-5 0,7 0 6 0,0 0-6 16,-7 0 4-16,0 0-4 0,8-1 4 0,-1-1-4 15,-7 2 3-15,0 0-3 0,7-2 4 0,-7 2-4 0,0 0 2 16,0 0-2-16,10 0 2 0,1-3-2 0,-11 3 2 16,0 0-2-16,12-7 2 0,0 2-2 0,-12 5 1 15,0 0-1-15,13-5 2 0,-4 1-2 0,-9 4 2 16,0 0-2-16,12 0 2 0,6-3-2 0,-18 3 4 0,0 0-4 16,17-6 5-16,-1 3-5 0,-16 3 9 0,0 0-9 15,14-4 10-15,0 1-10 0,-14 3 12 0,0 0-12 16,13-3 12-16,-3 1-12 0,-10 2 14 0,0 0-14 15,11-7 14-15,3 2-14 0,-14 5 13 0,0 0-13 16,12-7 13-16,-5 7-13 0,-7 0 13 0,0 0-13 0,0 0 14 16,13-5-14-16,-13 5 12 0,0 0-12 0,9-4 13 15,-1-5-13-15,-8 9 8 0,0 0-8 0,9-10 8 16,4-4-8-16,-13 14 5 0,0 0-5 0,12-19 5 16,-5 4-5-16,-7 15 3 0,0 0-3 0,5-18 3 15,1-9-3-15,-6 27 2 0,0 0-2 0,5-28 2 16,-2 4-2-16,-3 24 1 0,0 0-1 0,0-23 1 15,0 4-1-15,0 19 2 0,0 0-2 0,2-21 2 16,0 2-2-16,-2 19 4 0,0 0-4 0,2-20 4 16,-1-8-4-16,-1 28 7 0,0 0-7 0,4-28 7 0,-2 2-7 15,-2 26 11-15,0 0-11 0,1-27 12 16,-1-6-12-16,0 33 17 0,0 0-17 0,0-31 18 0,-1 6-18 16,1 25 18-16,0 0-18 0,-2-20 18 0,-2-5-18 15,4 25 16-15,0 0-16 0,-5-29 16 0,-4-2-16 16,9 31 16-16,0 0-16 0,-9-24 16 0,4 3-16 15,5 21 13-15,0 0-13 0,-3-19 14 0,-3-2-14 16,6 21 12-16,0 0-12 0,-7-21 13 0,2 6-13 16,5 15 11-16,0 0-11 0,-4-12 11 0,1 3-11 0,3 9 8 15,0 0-8-15,-4-9 9 0,1 2-9 0,3 7 4 16,0 0-4-16,0 0 5 0,-9-8-5 0,9 8 1 0,0 0-1 16,0 0 1-16,-9-4-1 0,9 4 0 0,0 0 0 15,0 0 0-15,0 0 0 0,0 0 0 0,0 0 0 16,-1-8 0-16,1 8 0 0,0 0-2 0,0 0 2 15,0 0-1-15,-8-9 1 0,8 9-3 0,0 0 3 16,0 0-2-16,-3-7 2 0,3 7-3 0,0 0 3 0,-4-9-2 16,-1 2 2-16,5 7-3 0,0 0 3 0,-5-5-2 15,1-3 2-15,4 8-2 0,0 0 2 0,-7-7-1 16,-7-5 1-16,14 12 0 0,0 0 0 0,-16-13 0 16,0 1 0-16,16 12 0 0,0 0 0 0,-14-12 1 15,-2 7-1-15,16 5 0 0,0 0 0 0,-15-7 1 16,-1 4-1-16,16 3 5 0,0 0-5 0,-16-6 5 15,0-1-5-15,16 7 6 0,0 0-6 0,-16-5 7 16,-2 5-7-16,18 0 6 0,0 0-6 0,-17 0 7 16,-4 4-7-16,21-4 4 0,0 0-4 0,-29 5 5 0,-4 2-5 15,33-7 1-15,0 0-1 0,-34 9 2 16,1 3-2-16,33-12 0 0,0 0 0 0,-35 8 0 0,1 4 0 16,34-12 0-16,0 0 0 0,-34 9 0 0,1 1 0 15,33-10 0-15,0 0 0 0,-30 13 0 0,4 0 0 16,26-13 0-16,0 0 0 0,-23 16 0 0,3-4 0 15,20-12 0-15,0 0 0 0,-16 12 1 0,2-3-1 16,14-9 0-16,0 0 0 0,-9 7 1 0,9-7-1 16,0 0 1-16,0 0-1 0,-8 5 1 0,6 2-1 0,2-7 1 15,0 0-1-15,-2 12 1 0,0 4-1 0,2-16 0 16,0 0 0-16,-1 24 0 0,-1 17 0 0,0-1-653 16</inkml:trace>
  <inkml:trace contextRef="#ctx0" brushRef="#br0" timeOffset="-100381.18">27995 8544 158 0,'0'0'0'16,"0"0"0"-16,0 0 0 0,0 0 4 0,0 0-4 16,0 0 5-16,0 0-5 0,0 0 9 0,0 0-9 0,0 0 9 15,0 0-9-15,0 0 31 0,0 0-31 0,0 0 31 16,0 0-31-16,0 0 38 0,0 0-38 0,0 0 38 16,0 0-38-16,0 0 34 0,0 0-34 0,0 0 35 15,0 0-35-15,0 0 34 0,0 0-34 0,0 0 34 16,0 0-34-16,0 0 33 0,0 0-33 0,0 0 33 15,0-19-33-15,0 19 24 0,0 0-24 0,0 0 25 16,0 0-25-16,0 0 21 0,0 0-21 0,3-5 22 16,-3 5-22-16,0 0 17 0,0 0-17 0,0 0 17 15,0 0-17-15,0 0 12 0,0 0-12 0,4-9 13 0,-4 9-13 16,0 0 6-16,0 0-6 0,0 0 7 0,0 0-7 16,0 0 4-16,0 0-4 0,7 0 5 0,-7 0-5 15,0 0 2-15,0 0-2 0,0 0 3 0,0 0-3 16,0 0 2-16,0 0-2 0,0 0 2 0,0 0-2 15,0 0 2-15,0 0-2 0,0 0 2 0,0 0-2 16,0 0 2-16,0 0-2 0,0 9 2 0,0-4-2 16,0-5 8-16,0 0-8 0,0 7 9 0,0-7-9 15,0 0 19-15,0 0-19 0,-5 12 19 0,1 0-19 0,4-12 28 16,0 0-28-16,-4 17 29 0,1 4-29 0,3-21 31 0,0 0-31 16,-2 26 32-16,2 7-32 0,0-33 36 0,0 0-36 15,2 33 36-15,0 6-36 0,-2-39 34 0,0 0-34 16,3 37 35-16,1-1-35 0,-4-36 30 0,0 0-30 15,3 37 31-15,1-5-31 0,-4-32 25 0,0 0-25 16,3 30 26-16,1-3-26 0,-4-27 20 0,0 0-20 0,3 33 20 16,1 7-20-16,-4-40 14 0,0 0-14 0,3 43 14 15,1 2-14-15,-4-45 14 0,0 0-14 0,5 45 14 16,2-5-14-16,-7-40 12 0,0 0-12 0,6 42 12 16,-5-2-12-16,-1-40 9 0,0 0-9 0,2 34 10 15,3-4-10-15,-5-30 10 0,0 0-10 0,6 27 11 16,-1 6-11-16,-5-33 11 0,0 0-11 0,4 37 12 15,-3 2-12-15,-1-39 11 0,0 0-11 0,4 42 11 16,-1 3-11-16,-3-45 12 0,0 0-12 0,2 45 12 16,-4-4-12-16,2-41 9 0,0 0-9 0,-1 38 10 15,-1-1-10-15,2-37 9 0,0 0-9 0,-2 34 9 0,0-1-9 16,2-33 8-16,0 0-8 0,0 35 9 0,0 0-9 16,0-35 7-16,0 0-7 0,0 36 7 0,0-5-7 15,0-31 8-15,0 0-8 0,0 38 9 0,0 7-9 16,0-45 7-16,0 0-7 0,0 47 7 0,0-6-7 15,0-41 6-15,0 0-6 0,0 40 6 0,0-9-6 16,0-31 5-16,0 0-5 0,-1 33 5 0,-3-3-5 16,4-30 2-16,0 0-2 0,-2 27 2 0,4-3-2 0,-2-24 1 15,0 0-1-15,4 25 1 0,-3 1-1 0,-1-26 0 16,0 0 0-16,-1 29 1 0,-1 9-1 0,2-38 1 16,0 0-1-16,0 35 2 0,0-4-2 0,0-31 4 0,0 0-4 15,0 31 4-15,0 4-4 0,0-35 6 0,0 0-6 16,0 34 7-16,0-3-7 0,0-31 9 0,0 0-9 15,0 25 10-15,2-5-10 0,-2-20 9 0,0 0-9 16,1 21 10-16,3 10-10 0,-4-31 11 0,0 0-11 16,2 30 11-16,-2 3-11 0,0-33 10 0,0 0-10 0,-2 38 11 15,-2 7-11-15,4-45 12 0,0 0-12 0,-3 48 12 16,1-8-12-16,2-40 9 0,0 0-9 0,-4 42 10 16,-1-6-10-16,5-36 7 0,0 0-7 0,-3 36 8 15,3-12-8-15,0-24 6 0,0 0-6 0,1 25 6 16,-2-1-6-16,1-24 5 0,0 0-5 0,-2 24 5 15,0 0-5-15,2-24 4 0,0 0-4 0,0 21 4 16,0-2-4-16,0-19 4 0,0 0-4 0,0 21 4 16,0 3-4-16,0-24 3 0,0 0-3 0,0 26 4 15,0 9-4-15,0-35 4 0,0 0-4 0,0 31 4 16,4 0-4-16,-4-31 5 0,0 0-5 0,1 29 5 0,-1 4-5 16,0-33 5-16,0 0-5 0,2 33 6 0,2-5-6 15,-4-28 6-15,0 0-6 0,3 28 6 0,3 3-6 16,-6-31 4-16,0 0-4 0,5 36 4 0,2 2-4 15,-7-38 4-15,0 0-4 0,7 45 5 0,0 4-5 16,-7-49 3-16,0 0-3 0,7 48 4 0,2-3-4 16,-9-45 2-16,0 0-2 0,10 42 3 0,-1-4-3 15,-9-38 1-15,0 0-1 0,7 34 2 0,-3-4-2 0,-4-30 1 16,0 0-1-16,2 31 1 0,-1 3-1 0,-1-34 0 16,0 0 0-16,0 37 1 0,-3 3-1 0,3-40 0 15,0 0 0-15,-5 38 0 0,-1 1 0 0,6-39 0 0,0 0 0 16,-7 35 0-16,-5-9 0 0,12-26-5 0,0 0 5 15,-14 19-4-15,3-9 4 0,1 1-1272 0</inkml:trace>
  <inkml:trace contextRef="#ctx0" brushRef="#br0" timeOffset="-98180.87">27227 9627 91 0,'0'0'0'0,"0"0"0"0,39-3 0 16,-39 3 25-16,0 0-25 0,27-2 25 0,-8 4-25 15,-19-2 35-15,0 0-35 0,27 3 36 0,15 2-36 16,-42-5 23-16,0 0-23 0,42 5 24 0,-7-3-24 0,-35-2 29 16,0 0-29-16,38 0 30 0,11-3-30 0,-49 3 40 15,0 0-40-15,49-5 41 0,1-2-41 0,-50 7 40 16,0 0-40-16,47-6 41 0,13-4-41 0,-60 10 48 15,0 0-48-15,60-10 49 0,-9-1-49 0,-51 11 52 0,0 0-52 16,44-8 53-16,-5 2-53 0,-39 6 40 0,0 0-40 16,48-3 41-16,12-4-41 0,-60 7 34 0,0 0-34 15,58-3 34-15,-10 3-34 0,-48 0 30 0,0 0-30 16,47 0 30-16,12 1-30 0,-59-1 24 0,0 0-24 16,49 6 25-16,-19-3-25 0,-30-3 19 0,0 0-19 0,33 5 20 15,15 7-20-15,-48-12 22 0,0 0-22 0,51 12 22 16,2-5-22-16,-53-7 22 0,0 0-22 0,57 6 23 15,8-3-23-15,-65-3 28 0,0 0-28 0,62 3 29 16,-11-3-29-16,-51 0 30 0,0 0-30 0,49 2 30 16,4 2-30-16,-53-4 17 0,0 0-17 0,56 3 17 15,1 1-17-15,-57-4 14 0,0 0-14 0,62 1 14 16,1-2-14-16,-63 1 15 0,0 0-15 0,62-4 16 16,-4 1-16-16,-58 3 11 0,0 0-11 0,58-6 12 15,9 0-12-15,-67 6 9 0,0 0-9 0,73-9 9 0,3 0-9 16,-76 9 8-16,0 0-8 0,74-12 9 0,3 0-9 15,-77 12 8-15,0 0-8 0,71-16 8 0,-15 1-8 16,-56 15 6-16,0 0-6 0,62-14 7 0,9 4-7 16,-71 10 6-16,0 0-6 0,72-9 7 0,-2 6-7 15,-70 3 7-15,0 0-7 0,66-2 7 0,-13 4-7 16,-53-2 5-16,0 0-5 0,56 1 6 0,11-1-6 16,-67 0 6-16,0 0-6 0,72 0 6 0,8 2-6 0,-80-2 5 15,0 0-5-15,79 3 5 0,-8 1-5 0,-71-4 9 16,0 0-9-16,65 5 10 0,-9 4-10 0,-56-9 7 15,0 0-7-15,62 7 7 0,10-2-7 0,-72-5 10 16,0 0-10-16,73 3 10 0,-12 1-10 0,-61-4 13 0,0 0-13 16,57 3 14-16,-8 1-14 0,-49-4 14 0,0 0-14 15,57 1 14-15,13-1-14 0,-70 0 15 0,0 0-15 16,76-3 16-16,4-2-16 0,-80 5 13 0,0 0-13 16,74-7 14-16,-13-2-14 0,-61 9 18 0,0 0-18 0,60-8 18 15,4-1-18-15,-64 9 16 0,0 0-16 0,62-10 16 16,-8 4-16-16,-54 6 20 0,0 0-20 0,51-3 20 15,1 1-20-15,-52 2 19 0,0 0-19 0,42 0 20 16,-10 0-20-16,-32 0 16 0,0 0-16 0,40-2 17 16,22 1-17-16,-62 1 18 0,0 0-18 0,67 0 19 15,0 3-19-15,-67-3 15 0,0 0-15 0,67 2 16 16,-12 1-16-16,-55-3 13 0,0 0-13 0,47 0 14 16,-8 0-14-16,-39 0 12 0,0 0-12 0,39-3 12 15,0 1-12-15,-39 2 12 0,0 0-12 0,47-3 13 16,12-1-13-16,-59 4 11 0,0 0-11 0,60-8 12 0,-4 1-12 15,-56 7 12-15,0 0-12 0,49-6 13 0,-3 6-13 16,-46 0 13-16,0 0-13 0,41-3 14 0,-9 0-14 16,-32 3 12-16,0 0-12 0,26-2 12 0,-7 2-12 15,-19 0 5-15,0 0-5 0,15-2 6 0,-8 2-6 16,-7 0 2-16,0 0-2 0,0 0 3 0,0 0-3 16,0 0 0-16,0 0 0 0,0 0 1 0,-11 2-1 15,0 0-1464-15</inkml:trace>
  <inkml:trace contextRef="#ctx0" brushRef="#br0" timeOffset="-96745.83">27291 11257 505 0,'0'0'0'0,"0"0"0"0,0 0 0 16,0 0 0-16,0 0 0 0,25-22 0 0,-11 13 0 16,-14 9 1-16,0 0-1 0,17-7 2 0,6 4-2 15,-23 3 2-15,0 0-2 0,30-2 3 0,13-5-3 16,-43 7 11-16,0 0-11 0,45-5 11 0,-2 1-11 0,-43 4 22 15,0 0-22-15,49 4 23 0,18-2-23 0,-67-2 34 16,0 0-34-16,78 3 35 0,1-3-35 0,-79 0 22 16,0 0-22-16,76-5 23 0,-9 0-23 0,-67 5 30 0,0 0-30 15,69-7 31-15,7-2-31 0,-76 9 33 0,0 0-33 16,77-7 34-16,-1 4-34 0,-76 3 30 0,0 0-30 16,78-4 31-16,-2-6-31 0,-76 10 26 0,0 0-26 15,77-14 26-15,11-3-26 0,-88 17 22 0,0 0-22 16,89-16 23-16,-6 2-23 0,-83 14 22 0,0 0-22 0,79-12 23 15,-7 0-23-15,-72 12 22 0,0 0-22 0,74-12 23 16,2 5-23-16,-76 7 16 0,0 0-16 0,76-3 17 16,-5 4-17-16,-71-1 14 0,0 0-14 0,61 0 14 15,-3-3-14-15,-58 3 10 0,0 0-10 0,66 0 11 16,11 0-11-16,-77 0 12 0,0 0-12 0,78 2 13 16,0-1-13-16,-78-1 8 0,0 0-8 0,72 0 9 15,-3 0-9-15,-69 0 13 0,0 0-13 0,70-1 13 16,8-1-13-16,-78 2 18 0,0 0-18 0,81 0 18 15,0 0-18-15,-81 0 22 0,0 0-22 0,78 2 23 16,-9-1-23-16,-69-1 26 0,0 0-26 0,70 0 27 0,9-3-27 16,-79 3 26-16,0 0-26 0,87-4 27 0,1 1-27 15,-88 3 31-15,0 0-31 0,78-5 32 0,-17-4-32 16,-61 9 34-16,0 0-34 0,67-7 35 0,16-1-35 16,-83 8 31-16,0 0-31 0,83-7 32 0,-5 1-32 15,-78 6 29-15,0 0-29 0,69-8 29 0,-13 4-29 16,-56 4 24-16,0 0-24 0,64-3 25 0,15 6-25 15,-79-3 21-15,0 0-21 0,81 9 22 0,-7-2-22 0,-74-7 17 16,0 0-17-16,60 9 17 0,-21-8-17 0,-39-1 16 16,0 0-16-16,44 4 17 0,20 3-17 0,-64-7 12 15,0 0-12-15,63 5 13 0,-3 2-13 0,-60-7 9 0,0 0-9 16,58 5 10-16,0 2-10 0,-58-7 10 0,0 0-10 16,52 2 10-16,-17-1-10 0,-35-1 11 0,0 0-11 15,39 0 11-15,15 0-11 0,-54 0 9 0,0 0-9 16,55-1 9-16,-11-1-9 0,-44 2 8 0,0 0-8 0,44-4 9 15,16 1-9-15,-60 3 8 0,0 0-8 0,51-2 9 16,-22 2-9-16,-29 0 8 0,0 0-8 0,30 0 8 16,17-1-8-16,-47 1 8 0,0 0-8 0,48-2 8 15,-6 2-8-15,-42 0 8 0,0 0-8 0,50-7 8 16,18-2-8-16,-68 9 7 0,0 0-7 0,73-12 7 16,-8 3-7-16,-65 9 5 0,0 0-5 0,60-12 6 15,-9 0-6-15,-51 12 6 0,0 0-6 0,41-8 6 16,-8 4-6-16,-33 4 3 0,0 0-3 0,25-7 3 15,-9 2-3-15,-16 5 1 0,0 0-1 0,12-3 1 16,-5 3-1-16,-7 0 0 0,0 0 0 0,0 0 0 0,0 0 0 16,0 0-1478-16</inkml:trace>
  <inkml:trace contextRef="#ctx0" brushRef="#br0" timeOffset="-95448.55">26677 8786 348 0,'0'0'0'0,"0"0"0"0,0 0 0 15,0 0 9-15,0 0-9 0,0 0 9 0,0 0-9 16,0 0 43-16,0 0-43 0,0 0 43 0,0 0-43 16,0 0 70-16,0 0-70 0,0 0 70 0,28-24-70 15,-28 24 61-15,0 0-61 0,34-19 61 0,12 1-61 16,-46 18 38-16,0 0-38 0,54-15 39 0,6 6-39 15,-60 9 32-15,0 0-32 0,60-12 33 0,-7-3-33 16,-53 15 25-16,0 0-25 0,50-13 26 0,-5-2-26 0,-45 15 32 16,0 0-32-16,36-12 32 0,-12 3-32 15,-24 9 35-15,0 0-35 0,22-7 35 0,-3 5-35 0,-19 2 31 16,0 0-31-16,14 0 32 0,-5 0-32 0,0 2-768 16</inkml:trace>
  <inkml:trace contextRef="#ctx0" brushRef="#br0" timeOffset="-95182.16">26980 8701 796 0,'0'0'0'0,"0"0"0"16,8-7 0-16,-8 7 15 0,0 0-15 0,0 0 15 16,8-12-15-16,-8 12 37 0,0 0-37 0,0 0 37 15,6-8-37-15,-6 8 33 0,0 0-33 0,0 0 33 16,0 0-33-16,0 0 21 0,0 0-21 0,7-4 22 15,-7 4-22-15,0 0 18 0,0 0-18 0,16 19 19 16,-2 17-19-16,-14-36 15 0,0 0-15 0,16 42 15 16,-4-2-15-16,-12-40 14 0,0 0-14 0,10 41 15 15,1 3-15-15,-11-44 15 0,0 0-15 0,11 36 15 16,-6 0-15-16,-5-36 15 0,0 0-15 0,2 37 15 0,-4-8-15 16,2-29 10-16,0 0-10 0,0 31 10 0,3-3-10 15,1 1-829-15</inkml:trace>
  <inkml:trace contextRef="#ctx0" brushRef="#br0" timeOffset="-94763.92">27115 8909 763 0,'0'0'0'15,"0"0"0"-15,0 0 0 0,0 0 3 0,0 0-3 16,0 0 3-16,3-5-3 0,-3 5 8 0,0 0-8 15,11-5 9-15,15-2-9 0,-26 7 23 0,0 0-23 16,28-12 23-16,-5 5-23 0,-23 7 44 0,0 0-44 16,25-2 45-16,5 2-45 0,-30 0 51 0,0 0-51 0,26 2 52 15,-8 5-52-15,-18-7 36 0,0 0-36 0,14 17 37 16,-9 14-37-16,-5-31 26 0,0 0-26 0,0 41 27 16,-5 6-27-16,5-47 19 0,0 0-19 0,-16 49 20 15,-3-1-20-15,19-48 13 0,0 0-13 0,-20 49 14 16,6-11-14-16,14-38 10 0,0 0-10 0,-10 31 10 15,6-10-10-15,4-21 15 0,0 0-15 0,0 12 16 16,0-12-16-16,0 0 22 0,0 0-22 0,13 7 23 16,9-7-23-16,-22 0 22 0,0 0-22 0,34 0 23 15,10-4-23-15,-44 4 23 0,0 0-23 0,42-7 24 0,-12 2-24 16,-30 5 26-16,0 0-26 0,27-7 26 0,3-3-26 16,-30 10 18-16,0 0-18 0,25-11 19 0,-11 6-19 15,-14 5 7-15,0 0-7 0,7 0 8 0,-7 0-8 16,0 0 1-16,0 0-1 0,9 5 1 0,3-1-1 15,-3-4-1073-15</inkml:trace>
  <inkml:trace contextRef="#ctx0" brushRef="#br0" timeOffset="-94182.9">26714 10567 539 0,'0'0'0'0,"0"0"0"0,-12 0 0 0,12 0 10 15,0 0-10-15,-9-2 10 0,9 2-10 0,0 0 21 0,0 0-21 16,2-7 22-16,10 0-22 0,-12 7 25 0,0 0-25 15,32-15 26-15,28-15-26 0,-60 30 51 0,0 0-51 16,74-38 51-16,11-9-51 16,-85 47 65-16,0 0-65 0,88-46 65 0,-4-1-65 0,-84 47 79 0,0 0-79 15,87-40 80-15,-1 14-80 0,-86 26 40 0,0 0-40 16,73-17 40-16,-28 8-40 0,-45 9 18 0,0 0-18 16,37-5 19-16,-8 12-19 0,-1 0-811 0</inkml:trace>
  <inkml:trace contextRef="#ctx0" brushRef="#br0" timeOffset="-93882.24">27058 10491 572 0,'0'0'0'0,"0"0"0"0,0 0 0 15,0 0 5-15,0 0-5 0,0 0 6 0,-3 7-6 16,3-7 19-16,0 0-19 0,0 0 20 0,7 5-20 16,-7-5 35-16,0 0-35 0,7 7 35 0,5 3-35 15,-12-10 33-15,0 0-33 0,18 19 34 0,3 7-34 16,-21-26 31-16,0 0-31 0,23 36 31 0,-6 4-31 0,-17-40 28 16,0 0-28-16,14 45 29 0,-1 4-29 0,-13-49 32 15,0 0-32-15,9 52 32 0,-2 5-32 0,-7-57 24 16,0 0-24-16,5 55 24 0,0-10-24 0,-5-45 21 0,0 0-21 15,6 36 22-15,-3-11-22 0,1-1-715 0</inkml:trace>
  <inkml:trace contextRef="#ctx0" brushRef="#br0" timeOffset="-93431.59">27333 10669 516 0,'0'0'0'0,"0"0"0"16,0 17 0-16,0-17 0 0,0 0 0 0,0 16 1 16,0-1-1-16,0-15 8 0,0 0-8 0,0 18 8 15,0 4-8-15,0-22 14 0,0 0-14 0,4 26 14 16,3 10-14-16,-7-36 28 0,0 0-28 0,7 37 28 16,0-10-28-16,-7-27 28 0,0 0-28 0,7 28 29 15,0 0-29-15,-7-28 25 0,0 0-25 0,7 24 26 0,-3-3-26 16,-4-21 25-16,0 0-25 0,3 15 26 0,-3-6-26 15,0-9 20-15,0 0-20 0,0 0 20 0,0 0-20 16,0 0 14-16,0 0-14 0,0 0 14 0,9-17-14 16,-9 17 14-16,0 0-14 0,2-31 14 0,-4-14-14 15,2 45 20-15,0 0-20 0,-2-49 20 0,4 4-20 16,-2 45 19-16,0 0-19 0,2-40 20 0,-2 1-20 16,0 39 21-16,0 0-21 0,-4-33 22 0,1 8-22 0,3 25 20 15,0 0-20-15,-4-17 20 0,1 5-20 0,3 12 19 16,0 0-19-16,0-7 19 0,0 7-19 0,0 0 18 0,0 0-18 15,0 0 18-15,0 0-18 0,0 0 15 16,0 0-15-16,10 16 15 0,3 11-15 0,-13-27 11 0,0 0-11 16,15 42 12-16,0 10-12 0,-15-52 10 0,0 0-10 15,12 57 10-15,-2 4-10 0,-10-61 4 0,0 0-4 16,11 57 5-16,-2-9-5 0,-9-48 0 0,0 0 0 0,7 43 1 16,-2-8-1-16,1-2-834 0</inkml:trace>
  <inkml:trace contextRef="#ctx0" brushRef="#br0" timeOffset="-91265.27">29021 8992 91 0,'0'0'0'0,"0"0"0"16,0 0 0-16,0 0 1 0,0 0-1 0,0 0 2 15,0 0-2-15,0 0 5 0,0 0-5 0,0 0 5 16,0 0-5-16,0 0 23 0,0 0-23 0,0 0 24 16,13-16-24-16,-13 16 39 0,0 0-39 0,0 0 40 15,0 0-40-15,0 0 39 0,0 0-39 0,0 0 40 16,0 0-40-16,0 0 38 0,0 0-38 0,0 0 38 16,0 0-38-16,0 0 30 0,0 0-30 0,0 0 30 15,7-3-30-15,-7 3 24 0,0 0-24 0,0 0 25 16,0 0-25-16,0 0 19 0,0 0-19 0,7-4 19 15,-7 4-19-15,0 0 17 0,0 0-17 0,0 0 18 16,7-1-18-16,-7 1 14 0,0 0-14 0,0 0 15 0,0 0-15 16,0 0 13-16,0 0-13 0,0 0 13 0,7 0-13 15,-7 0 11-15,0 0-11 0,0 0 12 0,0 0-12 16,0 0 7-16,0 0-7 0,0 0 8 0,0 0-8 16,0 0 3-16,0 0-3 0,0 0 3 0,0 0-3 15,0 0 0-15,0 0 0 0,0 0 0 0,-4 8 0 16,4-8-1-16,0 0 1 0,0 6-1 0,2 1 1 0,-2-7-6 15,0 0 6-15,0 0-5 0,0 12 5 0,0 0-430 16</inkml:trace>
  <inkml:trace contextRef="#ctx0" brushRef="#br0" timeOffset="-90083.91">28212 8798 337 0,'0'0'0'16,"0"0"0"-16,12-3 0 0,-12 3 0 0,0 0 0 0,11 0 0 16,-4 0 0-16,-7 0 0 0,0 0 0 0,0 0 0 15,0 0 0-15,0 0 4 0,0 0-4 0,10 8 5 16,-1 4-5-16,-9-12 26 0,0 0-26 0,7 16 27 16,-3-4-27-16,-4-12 53 0,0 0-53 0,5 16 54 15,2 5-54-15,-7-21 61 0,0 0-61 0,3 27 61 16,-4-1-61-16,1-26 43 0,0 0-43 0,-4 35 43 15,4-2-43-15,0-33 32 0,0 0-32 0,2 39 32 16,0 10-32-16,-2-49 23 0,0 0-23 0,0 48 23 16,0 1-23-16,0-49 20 0,0 0-20 0,3 45 20 0,1-9-20 15,-4-36 18-15,0 0-18 0,2 33 18 0,-4-2-18 16,2-31 19-16,0 0-19 0,-2 28 20 0,0-7-20 16,2-21 16-16,0 0-16 0,-2 17 17 0,-1-1-17 15,3-16 16-15,0 0-16 0,-4 12 16 0,3-5-16 16,1-7 16-16,0 0-16 0,0 0 16 0,0 0-16 15,0 0 13-15,0 0-13 0,-2 8 14 0,2-8-14 0,0 0 14 16,0 0-14-16,0 0 14 0,0-8-14 0,0 8 13 16,0 0-13-16,0 0 13 0,0-14-13 0,0 14 11 15,0 0-11-15,0-14 12 0,0-2-12 0,0 16 12 0,0 0-12 16,0-24 13-16,0-12-13 0,0 36 11 16,0 0-11-16,0-44 11 0,2-1-11 0,-2 45 12 0,0 0-12 15,0-51 13-15,-4-12-13 0,4 63 15 0,0 0-15 16,-5-60 15-16,-2 8-15 0,7 52 17 0,0 0-17 15,-7-45 18-15,0 5-18 0,7 40 18 0,0 0-18 0,-6-29 18 16,5 10-18-16,1 19 15 0,0 0-15 0,-2-18 16 16,2 8-16-16,0 10 13 0,0 0-13 0,-2-5 14 15,2 5-14-15,0 0 12 0,0 0-12 0,-5-9 12 16,5 9-12-16,0 0 9 0,0 0-9 0,3-7 9 16,-3 7-9-16,0 0 8 0,0 0-8 0,0 0 9 15,0 0-9-15,0 0 7 0,0 0-7 0,4 12 7 16,-2-5-7-16,-2-7 9 0,0 0-9 0,1 14 10 15,5 5-10-15,-6-19 11 0,0 0-11 0,7 26 11 16,-2 5-11-16,-5-31 13 0,0 0-13 0,4 40 13 16,1 8-13-16,-5-48 16 0,0 0-16 0,5 51 16 0,-1 7-16 15,-4-58 16-15,0 0-16 0,1 57 16 0,3-5-16 16,-4-52 14-16,0 0-14 0,7 49 15 0,0-9-15 16,-7-40 13-16,0 0-13 0,7 38 13 0,0-2-13 15,-7-36 11-15,0 0-11 0,7 36 12 0,-1-4-12 16,-6-32 10-16,0 0-10 0,3 26 11 0,1-2-11 15,-4-24 7-15,0 0-7 0,3 19 7 0,-1-7-7 16,-2-12 4-16,0 0-4 0,0 0 5 0,-7-24-5 0,7 24 1 16,0 0-1-16,-7-37 2 0,-2-8-2 0,9 45 0 15,0 0 0-15,-11-48 1 0,1 3-1 0,-1-2-1216 16</inkml:trace>
  <inkml:trace contextRef="#ctx0" brushRef="#br0" timeOffset="-89599.85">28247 8860 639 0,'0'0'0'0,"0"0"0"16,0 0 0-16,0 0-1 0,0 0 1 0,0 0-1 15,0 0 1-15,0 0-1 0,0 0 1 0,0 0 0 16,-9 7 0-16,9-7-1 0,0 0 1 0,-7 6 0 16,2 6 0-16,5-12-1 0,0 0 1 0,-9 19-1 15,-5 5 1-15,14-24-1 0,0 0 1 0,-16 28 0 0,0-1 0 16,16-27 0-16,0 0 0 0,-14 26 0 0,3-5 0 16,11-21 1-16,0 0-1 0,-7 16 2 0,4-9-2 15,3-7 16-15,0 0-16 0,0 0 16 0,0 0-16 16,0 0 33-16,0 0-33 0,16-25 34 0,8-11-34 15,-24 36 40-15,0 0-40 0,27-43 41 0,-1 1-41 16,-26 42 45-16,0 0-45 0,25-40 46 0,-4-3-46 0,-21 43 40 16,0 0-40-16,21-38 41 0,-5 14-41 15,-16 24 34-15,0 0-34 0,13-21 34 0,-5 9-34 0,-8 12 27 16,0 0-27-16,7-7 27 0,-7 7-27 0,0 0 30 16,0 0-30-16,9-9 31 0,-9 9-31 0,0 0 40 0,0 0-40 15,7 14 40-15,2 12-40 0,-9-26 37 0,0 0-37 16,7 33 38-16,-7 3-38 0,0-36 36 0,0 0-36 15,2 37 36-15,1 3-36 0,-3-40 31 0,0 0-31 16,6 38 32-16,1-2-32 0,-7-36 19 0,0 0-19 16,7 31 19-16,-2-10-19 0,-5-21 11 0,0 0-11 15,7 12 12-15,2-5-12 0,0 2-1081 0</inkml:trace>
  <inkml:trace contextRef="#ctx0" brushRef="#br0" timeOffset="-87751.85">28882 10366 124 0,'0'0'0'0,"0"0"0"0,0 0 0 0,0 0 15 16,0 0-15-16,-7 9 16 0,7-9-16 0,0 0 24 15,0 0-24-15,0 0 24 0,0 0-24 0,0 0 17 16,0 0-17-16,-2 7 17 0,2-7-17 0,0 0 13 0,0 0-13 15,0 0 14-15,0 7-14 0,0-7 9 0,0 0-9 16,0 0 9-16,4 8-9 0,-1 1-152 0</inkml:trace>
  <inkml:trace contextRef="#ctx0" brushRef="#br0" timeOffset="-86667.75">28875 10366 225 0,'0'0'0'16,"0"0"0"-16,0 0 0 0,0 0 1 0,0 0-1 16,-7-5 2-16,7 5-2 0,0 0 3 0,0 0-3 0,0 0 4 15,0 0-4-15,0 0 9 0,0 0-9 0,0 0 10 16,-2-7-10-16,2 7 27 0,0 0-27 0,0 0 27 15,4-7-27-15,-4 7 34 0,0 0-34 0,0 0 35 16,3-7-35-16,-3 7 42 0,0 0-42 0,0 0 42 16,4-14-42-16,-4 14 39 0,0 0-39 0,1-8 40 15,1 1-40-15,-2 7 36 0,0 0-36 0,0 0 37 16,4-9-37-16,-4 9 37 0,0 0-37 0,0 0 38 16,3 7-38-16,-3-7 38 0,0 0-38 0,2 12 38 15,0 12-38-15,-2-24 36 0,0 0-36 0,2 38 36 16,-2 11-36-16,0-49 37 0,0 0-37 0,0 50 38 0,0-2-38 15,0-48 41-15,0 0-41 0,0 45 42 0,1-1-42 16,-1-44 38-16,0 0-38 0,2 43 38 0,-2 4-38 16,0-47 33-16,0 0-33 0,0 50 33 0,4 0-33 15,-4-50 27-15,0 0-27 0,1 47 27 0,-1-9-27 16,0-38 18-16,0 0-18 0,2 36 19 0,2-3-19 16,-4-33 13-16,0 0-13 0,1 24 13 0,-1-10-13 15,0-14 8-15,0 0-8 0,0 12 8 0,2-1-8 0,-2-11 6 16,0 0-6-16,0 8 6 0,0-8-6 0,0 0 3 15,0 0-3-15,0 0 4 0,0 0-4 0,0 0 3 16,0 0-3-16,0 0 4 0,0 0-4 0,0 0 3 0,0 0-3 16,-3-8 3-16,3-3-3 0,0 11 3 0,0 0-3 15,0-17 4-15,0-7-4 0,0 24 4 0,0 0-4 16,0-33 4-16,0-10-4 0,0 43 4 0,0 0-4 16,0-45 4-16,-4-7-4 0,4 52 3 0,0 0-3 0,-5-54 4 15,-2-3-4-15,7 57 5 0,0 0-5 0,-7-57 5 16,3 1-5-16,4 56 8 0,0 0-8 0,-3-60 8 15,-1-1-8-15,4 61 7 0,0 0-7 0,-3-55 7 16,-1 17-7-16,4 38 7 0,0 0-7 0,-3-28 8 16,1 9-8-16,2 19 7 0,0 0-7 0,0-9 8 15,0 9-8-15,0 0 7 0,0 0-7 0,0 0 8 16,0 0-8-16,0 0 6 0,0 0-6 0,0 16 7 16,0-4-7-16,0-12 6 0,0 0-6 0,0 17 7 15,0 11-7-15,0-28 5 0,0 0-5 0,0 35 6 16,0 3-6-16,0-38 6 0,0 0-6 0,2 40 6 0,1-4-6 15,-3-36 6-15,0 0-6 0,2 40 6 0,-4 5-6 16,2-45 7-16,0 0-7 0,-2 43 8 0,4 6-8 16,-2-49 8-16,0 0-8 0,5 50 8 0,4 2-8 15,-9-52 10-15,0 0-10 0,11 48 10 0,-2-6-10 16,-9-42 7-16,0 0-7 0,5 34 7 0,-3-10-7 16,-2-24 5-16,0 0-5 0,1 21 6 0,3-9-6 0,-4-12 2 15,0 0-2-15,2 9 2 0,-2-9-2 16,0 0-1108-16</inkml:trace>
  <inkml:trace contextRef="#ctx0" brushRef="#br0" timeOffset="-86135.16">28875 10345 359 0,'0'0'0'0,"0"0"0"16,3-10 0-16,-3 10 14 0,0 0-14 0,0 0 15 16,0-7-15-16,0 7 23 0,0 0-23 0,0 0 24 15,-12 2-24-15,12-2 19 0,0 0-19 0,-7 8 20 16,2 6-20-16,5-14 13 0,0 0-13 0,-6 23 14 15,-1 8-14-15,7-31 11 0,0 0-11 0,-8 33 11 0,-3 0-11 16,11-33 11-16,0 0-11 0,-9 26 11 0,2-9-11 16,7-17 12-16,0 0-12 0,-5 12 13 0,1-3-13 15,4-9 15-15,0 0-15 0,-2 7 16 0,2-7-16 16,0 0 20-16,0 0-20 0,-7 0 20 0,6-13-20 16,1 13 22-16,0 0-22 0,1-26 22 0,3-12-22 0,-4 38 28 15,0 0-28-15,9-45 28 0,7 2-28 16,-16 43 42-16,0 0-42 0,17-41 42 0,-3 1-42 0,-14 40 49 15,0 0-49-15,13-33 49 0,-4 10-49 0,-9 23 46 16,0 0-46-16,7-15 47 0,0 3-47 0,-7 12 41 16,0 0-41-16,7-7 41 0,-7 7-41 0,0 0 34 0,0 0-34 15,9 0 34-15,-9 0-34 0,0 0 27 0,0 0-27 16,5 14 28-16,0 5-28 0,-5-19 23 0,0 0-23 16,7 33 23-16,0 3-23 0,-7-36 18 0,0 0-18 15,9 38 18-15,2-3-18 0,-11-35 15 0,0 0-15 16,10 29 15-16,-1-8-15 0,-9-21 13 0,0 0-13 0,7 15 13 15,-5-6-13-15,1 1-960 0</inkml:trace>
  <inkml:trace contextRef="#ctx0" brushRef="#br0" timeOffset="-80053.74">28691 8992 247 0,'0'0'0'0,"0"0"0"16,0 0 0-16,0 0 2 0,0 0-2 16,0 0 3-16,2 16-3 0,-2-16 7 0,0 0-7 0,2 20 7 15,-2 8-7-15,0-28 11 0,0 0-11 16,0 29 11-16,0-8-11 0,0-21 12 0,0 0-12 0,2 21 13 15,3 3-13-15,-5-24 15 0,0 0-15 0,4 26 16 16,1 7-16-16,-5-33 16 0,0 0-16 0,5 26 16 16,2-4-16-16,-7-22 22 0,0 0-22 0,5 21 23 15,-1 3-23-15,-4-24 24 0,0 0-24 0,2 21 24 16,0-2-24-16,-2-19 22 0,0 0-22 0,0 18 23 16,0-3-23-16,0-15 18 0,0 0-18 0,0 16 18 15,0-8-18-15,0-8 15 0,0 0-15 0,0 7 16 0,0 2-16 16,0-9 13-16,0 0-13 0,0 9 13 0,0-1-13 15,0-8 13-15,0 0-13 0,0 9 13 0,0-2-13 16,0-7 10-16,0 0-10 0,1 7 10 0,1 1-10 16,-2-8 9-16,0 0-9 0,4 9 10 0,-1 3-10 15,-3-12 5-15,0 0-5 0,4 12 5 0,1 0-5 16,-5-12 5-16,0 0-5 0,5 13 5 0,-1-1-5 0,-4-12 4 16,0 0-4-16,2 8 4 0,-1-1-4 15,-1-7 5-15,0 0-5 0,2 9 6 0,-2-2-6 0,0-7 7 16,0 0-7-16,-3 12 7 0,-3 5-7 0,6-17 8 15,0 0-8-15,-7 19 8 0,0 2-8 0,7-21 9 0,0 0-9 16,-5 21 10-16,1-7-10 0,4-14 11 0,0 0-11 16,-1 12 11-16,-1-5-11 0,2-7 12 0,0 0-12 15,0 0 13-15,-4 8-13 0,4-8 16 0,0 0-16 16,0 0 16-16,0 0-16 0,0 0 18 0,0 0-18 16,0 0 18-16,4-5-18 0,-4 5 18 0,0 0-18 0,2-9 18 15,-2-3-18-15,0 12 20 0,0 0-20 0,0-20 20 16,0-8-20-16,0 28 19 0,0 0-19 0,-2-36 19 15,-2-3-19-15,4 39 18 0,0 0-18 0,-5-38 19 16,-2-1-19-16,7 39 12 0,0 0-12 0,-4-37 12 16,4 4-12-16,0 33 10 0,0 0-10 0,2-31 11 15,0 5-11-15,-2 26 9 0,0 0-9 0,2-27 10 16,-1 6-10-16,-1 21 10 0,0 0-10 0,4-24 10 16,-1-1-10-16,-3 25 11 0,0 0-11 0,4-27 12 15,0-1-12-15,-4 28 13 0,0 0-13 0,1-21 13 16,-1 2-13-16,0 19 10 0,0 0-10 0,0-17 11 0,-1 8-11 15,1 9 9-15,0 0-9 0,-4-8 10 0,4 8-10 16,0 0 7-16,0 0-7 0,-2-7 8 0,2-5-8 16,0 12 6-16,0 0-6 0,0-13 6 0,-2 1-6 15,2 12 6-15,0 0-6 0,-3-8 6 0,-1-3-6 16,4 11 7-16,0 0-7 0,-3-12 8 0,-1-5-8 16,4 17 8-16,0 0-8 0,-3-17 8 0,-1 3-8 0,4 14 8 15,0 0-8-15,-1-11 8 0,-3 4-8 0,4 7 5 16,0 0-5-16,-2-8 6 0,0 1-6 0,2 7 2 15,0 0-2-15,-1-5 3 0,1 5-3 0,0 0 2 16,0 0-2-16,0-11 2 0,0 11-2 0,0 0 1 0,0 0-1 16,0 0 2-16,3-8-2 0,-3 8 2 0,0 0-2 15,0 0 3-15,4-6-3 0,-4 6 4 0,0 0-4 16,0 0 5-16,2-8-5 0,-2 8 6 0,0 0-6 16,0 0 7-16,0 0-7 0,0 0 9 0,0 0-9 15,0 0 9-15,0 0-9 0,0 0 11 0,0 0-11 0,0 0 11 16,7-4-11-16,-7 4 12 0,0 0-12 0,0 0 13 15,8 0-13-15,-8 0 8 0,0 0-8 0,9 0 9 16,2 5-9-16,-11-5 5 0,0 0-5 0,12 7 6 16,2-7-6-16,-14 0 6 0,0 0-6 0,14 2 7 15,-1 0-7-15,-13-2 8 0,0 0-8 0,10 2 8 16,-1-4-8-16,-9 2 8 0,0 0-8 0,9-2 9 16,3 2-9-16,-12 0 8 0,0 0-8 0,13 0 9 15,-3 0-9-15,-10 0 7 0,0 0-7 0,7-2 7 0,-7 2-7 16,0 0 7-16,0 0-7 0,13-3 7 0,-3 3-7 15,-10 0 6-15,0 0-6 0,11-4 6 0,-1 1-6 16,-10 3 5-16,0 0-5 0,11-2 5 0,0 2-5 16,-11 0 4-16,0 0-4 0,10 0 4 0,-3-3-4 15,-7 3 3-15,0 0-3 0,7-4 4 0,4 4-4 16,-11 0 3-16,0 0-3 0,10 0 4 0,5 0-4 16,-15 0 2-16,0 0-2 0,15 0 3 0,7 0-3 15,-22 0 2-15,0 0-2 0,17 0 2 0,-6 0-2 16,-11 0 2-16,0 0-2 0,9-1 3 0,5-1-3 0,-14 2 3 15,0 0-3-15,14-2 3 0,-2 2-3 0,-12 0 5 16,0 0-5-16,13 0 5 0,-1 0-5 0,-12 0 4 16,0 0-4-16,10 4 5 0,-2-3-5 0,-8-1 5 0,0 0-5 15,7 0 5-15,1 0-5 0,-8 0 4 0,0 0-4 16,11 0 5-16,-2 0-5 0,-9 0 1 0,0 0-1 16,9 0 2-16,5 0-2 0,-14 0 2 0,0 0-2 15,17-1 3-15,1-1-3 0,-18 2 2 0,0 0-2 0,18-2 3 16,-8-1-3-16,-10 3 3 0,0 0-3 0,7-4 4 15,-7 4-4-15,0 0 3 0,0 0-3 0,7 0 4 16,0-1-4-16,-7 1 3 0,0 0-3 0,9 0 3 16,0 0-3-16,-9 0 2 0,0 0-2 0,11 0 3 15,-1 0-3-15,-10 0 2 0,0 0-2 0,13-2 3 16,-1 0-3-16,-12 2 2 0,0 0-2 0,18-3 2 16,6-1-2-16,-24 4 3 0,0 0-3 0,23-2 4 15,-9 2-4-15,-14 0 4 0,0 0-4 0,11-1 4 16,-2-1-4-16,-9 2 5 0,0 0-5 0,8-3 5 0,0 3-5 15,-8 0 5-15,0 0-5 0,0 0 6 0,7 0-6 16,-7 0 7-16,0 0-7 0,0 0 8 0,12 0-8 16,-12 0 7-16,0 0-7 0,0 0 8 0,9 8-8 15,-9-8 8-15,0 0-8 0,0 0 8 0,3 9-8 16,-3-9 8-16,0 0-8 0,0 0 8 0,0 7-8 16,0-7 8-16,0 0-8 0,0 0 8 0,-1 7-8 15,1-7 8-15,0 0-8 0,0 0 8 0,0 0-8 16,0 0 8-16,0 0-8 0,0 0 8 0,0 5-8 0,0-5 8 15,0 0-8-15,0 0 8 0,0 0-8 0,0 0 8 16,0 0-8-16,0 0 8 0,1 7-8 0,-1-7 7 16,0 0-7-16,0 0 7 0,0 0-7 0,0 0 5 0,0 0-5 15,0 0 6-15,0 0-6 0,0 0 4 0,0 0-4 16,0 0 5-16,0 0-5 0,0 0 4 0,0 0-4 16,0 0 4-16,0 0-4 0,0 0 3 0,0 0-3 15,7 5 3-15,-7-5-3 0,0 0 2 0,0 0-2 16,0 0 2-16,9 3-2 0,-9-3 1 0,0 0-1 0,0 0 2 15,2 9-2-15,-2-9 1 0,0 0-1 0,0 0 2 16,2 12-2-16,-2-12 0 0,0 0 0 0,1 16 1 16,-1 8-1-16,0-24 0 0,0 0 0 0,0 29 1 15,2 11-1-15,-2-40 0 0,0 0 0 0,2 37 1 16,2-6-1-16,-4-31 0 0,0 0 0 0,5 29 1 16,2-1-1-16,-7-28 0 0,0 0 0 0,5 24 1 15,-1 0-1-15,-4-24 1 0,0 0-1 0,0 21 2 16,-6-2-2-16,6-19 2 0,0 0-2 0,-5 21 2 15,3-9-2-15,2-12 2 0,0 0-2 0,4 9 2 0,1 3-2 16,-5-12 2-16,0 0-2 0,5 12 2 0,1-4-2 16,-6-8 2-16,0 0-2 0,5 11 2 0,0 3-2 15,-5-14 2-15,0 0-2 0,6 15 2 0,-5-3-2 16,-1-12 1-16,0 0-1 0,0 9 2 0,0 7-2 16,0-16 2-16,0 0-2 0,2 15 2 0,0-1-2 15,-2-14 1-15,0 0-1 0,3 19 2 0,3 5-2 16,-6-24 1-16,0 0-1 0,7 25 1 0,-2 0-1 0,-5-25 0 15,0 0 0-15,4 25 1 0,-1-1-1 0,-3-24 0 16,0 0 0-16,4 22 1 0,-4-6-1 0,0-16 0 16,0 0 0-16,1 12 0 0,1-1 0 0,-2-11 0 0,0 0 0 15,0 0 0-15,4 6 0 0,-4-6 0 0,0 0 0 16,-2-8 0-16,-9-20 0 0,11 28-1 0,0 0 1 16,-19-40 0-16,-11-8 0 0,0-1-1399 0</inkml:trace>
  <inkml:trace contextRef="#ctx0" brushRef="#br0" timeOffset="-78835.89">28903 9034 203 0,'0'0'0'0,"0"0"0"0,0 0 0 16,0 0 4-16,0 0-4 0,-10-6 4 0,10 6-4 15,0 0 11-15,0 0-11 0,-11 9 11 0,2 0-11 16,9-9 21-16,0 0-21 0,-12 15 22 0,-2 6-22 15,14-21 24-15,0 0-24 0,-16 21 24 0,0-6-24 16,16-15 27-16,0 0-27 0,-12 16 28 0,4 1-28 0,8-17 29 16,0 0-29-16,-5 16 29 0,2 3-29 0,3-19 30 15,0 0-30-15,-2 14 31 0,0 1-31 0,2-15 31 16,0 0-31-16,2 19 31 0,3 5-31 0,-5-24 31 0,0 0-31 16,7 21 32-16,0-9-32 0,-7-12 29 15,0 0-29-15,9 12 29 0,3-3-29 0,-12-9 25 0,0 0-25 16,15 9 25-16,-1 1-25 0,-14-10 26 0,0 0-26 15,14 5 27-15,-2-1-27 0,-12-4 23 0,0 0-23 16,9 3 24-16,-9-3-24 0,0 0 16 0,0 0-16 16,9 2 17-16,-9-2-17 0,0 0 10 0,0 0-10 0,3 7 11 15,-3-7-11-15,0 0 6 0,0 0-6 0,7 3 7 16,-7-3-7-16,0 0-614 0</inkml:trace>
  <inkml:trace contextRef="#ctx0" brushRef="#br0" timeOffset="-77965.13">28960 9130 180 0,'0'0'0'0,"0"0"0"0,0 0 0 16,0 0 22-16,0 0-22 0,0 7 22 0,0-7-22 0,0 0 41 15,0 0-41-15,0 0 41 0,0 0-41 0,0 0 32 16,0 0-32-16,5 9 32 0,-5-9-32 0,0 0 33 16,0 0-33-16,0 12 33 0,0-7-33 0,0-5 24 0,0 0-24 15,2 7 24-15,-1 2-24 0,-1-9 22 0,0 0-22 16,2 12 23-16,-2 4-23 0,0-16 18 0,0 0-18 15,0 15 19-15,2-3-19 0,-2-12 21 0,0 0-21 16,3 12 22-16,1 2-22 0,-4-14 16 0,0 0-16 0,3 14 16 16,1-4-16-16,-4-10 13 0,0 0-13 0,4 11 14 15,-1 1-14-15,-3-12 12 0,0 0-12 0,4 12 12 16,-1 0-12-16,-3-12 10 0,0 0-10 0,2 9 11 16,-2-1-11-16,0-8 11 0,0 0-11 0,2 7 12 15,-2-7-12-15,0 0 12 0,0 0-12 0,3 9 13 16,-3-9-13-16,0 0 10 0,0 0-10 0,0 0 10 15,0 0-10-15,0 0 8 0,0 0-8 0,0 0 8 16,-9-5-8-16,9 5 7 0,0 0-7 0,0 0 8 16,-8-12-8-16,8 12 7 0,0 0-7 0,-4-12 8 15,-1-7-8-15,5 19 6 0,0 0-6 0,-7-25 6 0,1-4-6 16,6 29 12-16,0 0-12 0,-7-28 13 0,0-3-13 16,7 31 16-16,0 0-16 0,-3-26 16 0,3 7-16 15,0 19 19-15,0 0-19 0,1-12 19 0,-1-4-19 16,0 16 24-16,0 0-24 0,0-13 24 0,2-6-24 15,-2 19 24-15,0 0-24 0,2-18 24 0,2 11-24 16,-4 7 22-16,0 0-22 0,3-8 22 0,2 1-22 0,-5 7 18 16,0 0-18-16,6-5 18 0,2-4-18 0,-8 9 15 15,0 0-15-15,13-7 16 0,1-2-16 0,-14 9 14 16,0 0-14-16,16-8 15 0,0 1-15 0,-16 7 11 0,0 0-11 16,12-7 11-16,-5 5-11 0,-7 2 8 0,0 0-8 15,0 0 9-15,0 0-9 0,0 0 5 0,0 0-5 16,9 0 6-16,-9 0-6 0,0 0 4 0,0 0-4 15,9 0 5-15,0 4-5 0,-9-4 4 0,0 0-4 16,8 8 5-16,1 6-5 0,-9-14 4 0,0 0-4 16,5 23 5-16,-5 13-5 0,0-36 6 0,0 0-6 0,-7 36 7 15,-5-3-7-15,12-33 8 0,0 0-8 0,-14 24 9 16,2-5-9-16,12-19 10 0,0 0-10 0,-13 21 11 16,1-7-11-16,12-14 10 0,0 0-10 0,-14 12 11 15,0-5-11-15,14-7 11 0,0 0-11 0,-14 3 12 16,-1-1-12-16,15-2 11 0,0 0-11 0,-10 0 11 15,5-2-11-15,5 2 12 0,0 0-12 0,0 0 12 16,-9-3-12-16,9 3 8 0,0 0-8 0,0 0 9 16,0 0-9-16,0 0 4 0,0 0-4 0,-4-9 4 15,4 9-4-15,0 0 0 0,0 0 0 0,0 0 1 16,0 0-1-16,0 0-1001 0</inkml:trace>
  <inkml:trace contextRef="#ctx0" brushRef="#br0" timeOffset="-77022.23">29184 9082 247 0,'0'0'0'0,"0"0"0"16,10-5 0-16,-10 5 5 0,0 0-5 0,0 0 6 16,7-4-6-16,-7 4 15 0,0 0-15 0,0 0 15 15,0 12-15-15,0-12 29 0,0 0-29 0,2 7 29 16,0 2-29-16,-2-9 41 0,0 0-41 0,1 9 41 15,1 3-41-15,-2-12 48 0,0 0-48 0,2 15 49 16,0 1-49-16,-2-16 49 0,0 0-49 0,3 12 50 16,3 5-50-16,-6-17 46 0,0 0-46 0,7 18 46 15,-2 4-46-15,-5-22 37 0,0 0-37 0,2 17 37 16,-1-4-37-16,-1-13 32 0,0 0-32 0,4 10 32 0,3 0-32 16,-7-10 28-16,0 0-28 0,5 12 29 0,-3 2-29 15,-2-14 24-15,0 0-24 0,2 12 24 0,1-3-24 16,-3-9 18-16,0 0-18 0,0 0 19 0,9 12-19 15,-9-12 17-15,0 0-17 0,0 0 18 0,11 9-18 16,-11-9 16-16,0 0-16 0,0 0 17 0,0 0-17 16,0 0 12-16,0 0-12 0,7 0 13 0,0-4-13 15,-7 4 11-15,0 0-11 0,12-3 11 0,6-2-11 0,-18 5 8 16,0 0-8-16,19-9 9 0,-1-3-9 0,-18 12 5 16,0 0-5-16,16-16 6 0,-2-4-6 0,-14 20 5 15,0 0-5-15,9-25 6 0,-6-2-6 0,-3 27 5 0,0 0-5 16,0-30 6-16,-5 4-6 0,5 26 6 0,0 0-6 15,-7-26 6-15,2-5-6 0,5 31 6 0,0 0-6 16,-4-29 7-16,1 1-7 0,3 28 9 0,0 0-9 16,-4-17 10-16,1 5-10 0,3 12 11 0,0 0-11 15,-4-7 12-15,0-2-12 0,4 9 13 0,0 0-13 0,-1-10 13 16,1 5-13-16,0 5 14 0,0 0-14 0,0 0 14 16,0 0-14-16,0 0 13 0,0 0-13 0,0 0 13 15,0 0-13-15,0 0 10 0,0 0-10 0,0 0 10 16,0 0-10-16,0 0 6 0,0 0-6 0,7-7 7 15,-7 7-7-15,0 0 4 0,0 0-4 0,3 10 4 16,-1-1-4-16,-2-9 2 0,0 0-2 0,2 8 2 16,0 1-2-16,-2-9 1 0,0 0-1 0,0 10 2 15,0-1-2-15,0-9 2 0,0 0-2 0,0 12 3 16,0 5-3-16,0-17 4 0,0 0-4 0,0 19 5 0,0-6-5 16,0-13 5-16,0 0-5 0,0 15 6 0,0 9-6 15,0-24 6-15,0 0-6 0,3 21 7 0,1-5-7 16,-4-16 6-16,0 0-6 0,5 17 7 0,2 4-7 15,-7-21 6-15,0 0-6 0,7 22 6 0,0-10-6 16,-7-12 6-16,0 0-6 0,5 12 6 0,-3 2-6 16,-2-14 6-16,0 0-6 0,2 12 6 0,1-1-6 15,-3-11 5-15,0 0-5 0,0 8 6 0,-3-2-6 0,3-6 5 16,0 0-5-16,0 0 6 0,-12 10-6 0,12-10 6 16,0 0-6-16,-7 0 6 0,-4 2-6 0,11-2 5 15,0 0-5-15,-16 3 5 0,-5 1-5 0,21-4 2 16,0 0-2-16,-23 3 3 0,2 1-3 0,0 1-1059 0</inkml:trace>
  <inkml:trace contextRef="#ctx0" brushRef="#br0" timeOffset="-76138.51">28882 9006 259 0,'0'0'0'0,"0"0"0"16,0 0 0-16,0 0 14 0,0 0-14 0,0 0 15 15,0 0-15-15,0 0 26 0,0 0-26 0,-11 10 26 16,3-10-26-16,8 0 31 0,0 0-31 0,-9 4 31 16,2 1-31-16,7-5 26 0,0 0-26 0,-7 3 27 15,-2-1-27-15,9-2 20 0,0 0-20 0,-11 7 20 0,2 0-20 16,9-7 16-16,0 0-16 0,-7 12 17 0,0 5-17 15,7-17 15-15,0 0-15 0,-7 21 16 0,0 0-16 16,7-21 17-16,0 0-17 0,-5 19 17 0,1-2-17 16,4-17 17-16,0 0-17 0,-1 16 17 0,-5 3-17 15,6-19 19-15,0 0-19 0,-5 21 20 0,1-6-20 16,4-15 14-16,0 0-14 0,-1 12 15 0,1-3-15 16,0-9 14-16,0 0-14 0,0 0 15 0,3 12-15 0,-3-12 14 15,0 0-14-15,4 5 15 0,-4-5-15 0,0 0 13 16,0 0-13-16,3 7 13 0,-3-7-13 0,0 0 12 15,0 0-12-15,7 7 12 0,-7-7-12 0,0 0 9 0,0 0-9 16,13 12 9-16,-6-7-9 0,-7-5 6 0,0 0-6 16,7 6 6-16,0 0-6 0,-7-6 4 0,0 0-4 15,0 0 5-15,9 7-5 0,-9-7 2 0,0 0-2 16,0 0 3-16,7 6-3 0,-7-6 2 0,0 0-2 0,7 0 2 16,0 0-2-16,-7 0 2 0,0 0-2 0,7 0 2 15,0 0-2-15,-7 0 2 0,0 0-2 0,7-4 2 16,2-1-2-16,-9 5 2 0,0 0-2 0,10-9 2 15,1 2-2-15,0-1-588 0</inkml:trace>
  <inkml:trace contextRef="#ctx0" brushRef="#br0" timeOffset="-71884.75">29563 8855 225 0,'0'0'0'0,"0"0"0"0,10-5 0 0,-10 5 4 0,0 0-4 16,7-2 5-16,-7 2-5 0,0 0 32 0,0 0-32 15,0 0 33-15,7 0-33 0,-7 0 50 0,0 0-50 16,0 0 50-16,9-1-50 0,-9 1 49 0,0 0-49 0,7-4 49 15,-7 4-49-15,0 0 37 0,0 0-37 0,9-5 37 16,-9 5-37-16,0 0 37 0,0 0-37 0,9-3 37 16,-9 3-37-16,0 0 37 0,0 0-37 0,11-4 38 15,-11 4-38-15,0 0 35 0,0 0-35 0,8-5 35 16,-8 5-35-16,0 0 31 0,0 0-31 0,0 0 31 16,11-4-31-16,-11 4 26 0,0 0-26 0,9 0 26 15,0 0-26-15,-9 0 18 0,0 0-18 0,8 0 18 16,3 0-18-16,-11 0 21 0,0 0-21 0,12 0 21 15,1 0-21-15,-13 0 19 0,0 0-19 0,10 0 19 16,-3 0-19-16,-7 0 16 0,0 0-16 0,7 0 17 0,0 0-17 16,-7 0 10-16,0 0-10 0,8 0 11 0,-1 0-11 15,-7 0 8-15,0 0-8 0,8-3 8 0,8 3-8 16,-16 0 5-16,0 0-5 0,14-4 5 0,-5 4-5 16,-9 0 4-16,0 0-4 0,0 0 5 0,11 0-5 15,-11 0 7-15,0 0-7 0,9 0 7 0,3 0-7 16,-12 0 12-16,0 0-12 0,12 0 13 0,-5 0-13 15,-7 0 16-15,0 0-16 0,0 0 17 0,11-3-17 0,-11 3 15 16,0 0-15-16,7-2 16 0,-7 2-16 0,0 0 14 16,0 0-14-16,11 0 14 0,-4 0-14 0,-7 0 14 15,0 0-14-15,7 0 14 0,2 0-14 0,-9 0 12 0,0 0-12 16,12-3 13-16,4 3-13 0,-16 0 10 0,0 0-10 16,16-5 10-16,-2 1-10 0,-14 4 7 0,0 0-7 15,9 0 8-15,-9 0-8 0,0 0 6 0,0 0-6 16,0 0 6-16,8 2-6 0,-8-2 8 0,0 0-8 0,0 0 9 15,11 0-9-15,-11 0 7 0,0 0-7 0,0 0 8 16,11 0-8-16,-11 0 6 0,0 0-6 0,7 0 6 16,0 0-6-16,-7 0 4 0,0 0-4 0,0 0 4 15,8 2-4-15,-8-2 5 0,0 0-5 0,0 0 6 16,6 5-6-16,-6-5 5 0,0 0-5 0,0 0 6 16,12 3-6-16,-12-3 6 0,0 0-6 0,7 2 6 15,0 1-6-15,-7-3 6 0,0 0-6 0,7 4 7 16,0-1-7-16,-7-3 8 0,0 0-8 0,0 0 9 15,9 4-9-15,-9-4 8 0,0 0-8 0,0 0 9 16,9 5-9-16,-9-5 8 0,0 0-8 0,7 4 9 0,0-1-9 16,-7-3 8-16,0 0-8 0,7 5 9 0,0-1-9 15,-7-4 7-15,0 0-7 0,0 0 7 0,9 3-7 16,-9-3 7-16,0 0-7 0,0 0 7 0,0 0-7 16,0 0 5-16,0 0-5 0,9 5 5 0,-9-5-5 15,0 0 4-15,0 0-4 0,7 0 4 0,-7 0-4 16,0 0 3-16,0 0-3 0,7 0 3 0,-7 0-3 15,0 0 2-15,0 0-2 0,7 0 3 0,-7 0-3 0,0 0 2 16,0 0-2-16,9 0 2 0,-2 0-2 0,-7 0 2 16,0 0-2-16,0 0 2 0,9 4-2 0,-9-4 2 15,0 0-2-15,0 0 3 0,7 1-3 0,-7-1 3 0,0 0-3 16,0 0 3-16,7-1-3 0,-7 1 3 0,0 0-3 16,0 0 3-16,0 0-3 0,0 0 4 0,0 0-4 15,7 0 5-15,-7 0-5 0,0 0 6 0,0 0-6 16,0 0 7-16,10 0-7 0,-10 0 6 0,0 0-6 15,7 0 6-15,-7 0-6 0,0 0 6 0,0 0-6 0,9 0 7 16,-9 0-7-16,0 0 6 0,0 0-6 0,0 0 7 16,0 0-7-16,0 0 4 0,0 0-4 0,7 0 5 15,-7 0-5-15,0 0 3 0,0 0-3 0,7-4 3 16,-7 4-3-16,0 0 1 0,0 0-1 0,7-3 2 16,-7 3-2-16,0 0 0 0,0 0 0 0,8-5 1 15,-8 5-1-15,0 0 0 0,0 0 0 0,7 0 1 16,-7 0-1-16,0 0 0 0,0 0 0 0,0 0 0 15,0 0 0-15,0 0 0 0,0 0 0 0,0 0 1 16,0 8-1-16,0-8 0 0,0 0 0 0,0 0 1 16,-7 4-1-16,7-4 1 0,0 0-1 0,0 0 1 0,0 0-1 15,0 0 1-15,0 0-1 0,0 0 2 0,0 0-2 16,0 0 1-16,0 0-1 0,0 0 2 0,0 0-2 16,0 0 0-16,0 0 0 0,-4-7 1 0,4 7-1 15,0 0 0-15,0 0 0 0,0 0 1 0,0 0-1 16,0 0 0-16,0 0 0 0,0 0 0 0,0 0 0 15,0 0 0-15,0 0 0 0,0 0 0 0,0 0 0 0,0 0 0 16,0 0 0-16,0 0 0 0,0 0 0 16,0 0 0-16,0 0 0 0,0 0 0 0,0 0 0 0,0 0 0 15,0 0 0-15,0-5 0 0,0 5 0 0,0 0 0 16,0 0 0-16,0 0 0 0,-7 3 0 0,7-3-1 0,0 0 1 16,-7 2 0-16,0-4 0 0,7 2-1 0,0 0 1 15,0 0-1-15,-13-3 1 0,13 3-1 0,0 0 1 16,-8 0 0-16,-3-4 0 0,11 4-1 0,0 0 1 15,-9 0 0-15,0 4 0 0,9-4 0 0,0 0 0 16,-10 0 0-16,-2 0 0 0,12 0 0 0,0 0 0 0,-16 0 0 16,-2 1 0-16,18-1 0 0,0 0 0 0,-18 4 1 15,1-1-1-15,17-3 0 0,0 0 0 0,-16 0 1 16,2 4-1-16,14-4 0 0,0 0 0 0,-13 0 0 16,-2 1 0-16,15-1 0 0,0 0 0 0,-15 2 0 15,1-2 0-15,14 0 0 0,0 0 0 0,-12 0 0 16,1 2 0-16,11-2 0 0,0 0 0 0,-7 3 0 15,7-3 0-15,0 0 0 0,0 0 0 0,-10 4 0 16,10-4 0-16,0 0 0 0,0 0 0 0,-7-4 0 16,7 4 0-16,0 0-1 0,0 0 1 0,-7-7 0 0,7 7 0 15,0 0-1-15,0 0 1 0,-15 0-1 0,5 0 1 16,10 0-1-16,0 0 1 0,-12 0-1 0,-1 2 1 16,13-2-2-16,0 0 2 0,-10 5-1 0,-1-1 1 15,11-4-2-15,0 0 2 0,-11 0-2 0,1-4 2 16,10 4-4-16,0 0 4 0,-11-3-3 0,1-2 3 15,10 5-5-15,0 0 5 0,-9-9-4 0,0 6 4 16,9 3-5-16,0 0 5 0,-9-4-4 0,-3-1 4 16,12 5-3-16,0 0 3 0,-12-3-3 0,1 3 3 0,11 0-2 15,0 0 2-15,-9 0-1 0,-1 0 1 0,10 0-2 16,0 0 2-16,-16-4-1 0,0 4 1 0,16 0-1 0,0 0 1 16,-13 0 0-16,5 0 0 0,8 0 0 0,0 0 0 15,-7 4 0-15,7-4 0 0,0 0 0 0,0 0 0 16,-13 5 0-16,4-2 0 0,9-3 0 0,0 0 0 15,-8 4 0-15,8-4 0 0,0 0-1 0,0 0 1 16,0 0 0-16,-11 5 0 0,11-5-1 0,0 0 1 0,-9 0 0 16,-1 0 0-16,10 0-1 0,0 0 1 0,-9 0-1 15,2 0 1-15,7 0-1 0,0 0 1 0,-7 0-1 16,0 3 1-16,7-3-1 0,0 0 1 0,-7 4 0 16,-4 1 0-16,11-5-1 0,0 0 1 0,-12 3 0 15,1 1 0-15,11-4 0 0,0 0 0 0,-9 0 0 16,0 0 0-16,9 0 0 0,0 0 0 0,-8 0 0 15,1 0 0-15,7 0 0 0,0 0 0 0,0 0 0 16,-9 5 0-16,9-5 0 0,0 0 0 0,0 0 0 16,0 0 0-16,0 0 0 0,0 0 0 0,0 0 0 15,-7 4 0-15,7-4 0 0,0 0 0 0,0 0 0 0,0 0 0 16,0 0 0-16,0 0 0 0,0 0 0 0,0 0 0 16,0 0 0-16,0 0 0 0,0 0 0 0,0-9 0 15,0 9 0-15,0 0 0 0,0 0 0 0,0 0 0 16,0 0 0-16,0 0 0 0,0 0 0 0,0 0 0 15,0 0-1-15,0 0 1 0,-9 0 0 0,9 0 0 16,0 0-1-16,0 0 1 0,0 0-1 0,0 0 1 16,0 0-1-16,0 0 1 0,0 0-1 0,0 0 1 15,0 0-2-15,0 0 2 0,0 0-1 0,9 0 1 0,-9 0-3 16,0 0 3-16,12-4-2 0,-1 4 2 0,-11 0-2 16,0 0 2-16,8-3-2 0,3 3 2 0,-11 0-1 0,0 0 1 15,12-2 0-15,2 0 0 0,-14 2-1 0,0 0 1 16,13-1-1-16,-4 1 1 0,-9 0-2 0,0 0 2 15,8-4-1-15,5 4 1 0,-13 0-1 0,0 0 1 16,12-3-1-16,-3 1 1 0,-9 2-2 0,0 0 2 0,0 0-1 16,11 0 1-16,-11 0-2 0,0 0 2 0,7 0-1 15,0 0 1-15,-7 0-2 0,0 0 2 0,7 0-2 16,-7 0 2-16,0 0-3 0,0 0 3 0,9-2-2 16,-9 2 2-16,0 0-2 0,0 0 2 0,0 0-2 15,0 0 2-15,0 0-2 0,0 0 2 0,10-5-1 16,-10 5 1-16,0 0-2 0,0 0 2 0,11 4-2 15,-11-4 2-15,0 0-3 0,0 0 3 0,12 0-2 16,-1-4 2-16,-11 4-3 0,0 0 3 0,10 0-2 16,-1 0 2-16,-9 0-2 0,0 0 2 0,9 0-1 15,-2 0 1-15,-7 0-2 0,0 0 2 0,9 0-1 16,0 0 1-16,-9 0-1 0,0 0 1 0,8 0 0 0,-8 0 0 16,0 0 0-16,0 0 0 0,9 0 0 0,-9 0 0 15,0 0 0-15,0 0 0 0,14 0 0 0,-3 0 0 16,-11 0 0-16,0 0 0 0,9 0 1 0,-9 0-1 15,0 0 0-15,0 0 0 0,10 0 1 0,-3 0-1 16,-7 0 1-16,0 0-1 0,0 0 2 0,9 0-2 16,-9 0 1-16,0 0-1 0,0 0 2 0,0 0-2 0,0 0 1 15,0 0-1-15,7 0 2 0,-7 0-2 16,0 0 1-16,0 0-1 0,11 0 1 0,-11 0-1 0,0 0 0 16,0 0 0-16,10 0 1 0,-10 0-1 0,0 0 0 0,0 0 0 15,11 4 0-15,-11-4 0 0,0 0 0 16,0 0 0-16,11 5 0 0,-11-5 0 0,0 0 0 0,0 0 0 15,0 0 0-15,7 7 0 0,-7-7 0 0,0 0 0 16,0 0 0-16,0 0 0 0,0 0 0 0,0 0 0 16,7 3 0-16,-7-3 0 0,0 0 0 0,0 0 0 15,0 0 1-15,8-3-1 0,-8 3 1 0,0 0-1 0,0 0 2 16,9 0-2-16,-9 0 1 0,0 0-1 0,7 0 1 16,2-4-1-16,-9 4 1 0,0 0-1 0,11-7 2 15,-2 2-2-15,-9 5 2 0,0 0-2 0,8-5 2 16,3 2-2-16,-11 3 1 0,0 0-1 0,9-4 2 15,-9 4-2-15,0 0 0 0,0 0 0 0,9 0 0 16,-9 0 0-16,0 0-1127 0</inkml:trace>
  <inkml:trace contextRef="#ctx0" brushRef="#br0" timeOffset="-70172.05">30212 8860 169 0,'0'0'0'0,"0"0"0"16,0 0 0-16,0 0 24 0,0 0-24 0,0 0 24 15,7 0-24-15,-7 0 49 0,0 0-49 0,0 0 49 16,0 0-49-16,0 0 28 0,0 0-28 0,7 0 29 16,-7 0-29-16,0 0 18 0,0 0-18 0,0 0 18 15,0 0-18-15,0 0 13 0,0 0-13 0,7 7 14 16,-7-7-14-16,0 0 12 0,0 0-12 0,0 0 13 16,0 0-13-16,0 0 28 0,0 0-28 0,0 0 29 0,0 0-29 15,0 0 47-15,0 0-47 0,7 0 48 0,-7 0-48 16,0 0 50-16,0 0-50 0,2 13 51 0,-4-1-51 15,2-12 47-15,0 0-47 0,-3 15 48 0,-3-6-48 16,6-9 41-16,0 0-41 0,-5 12 41 0,3 0-41 16,2-12 31-16,0 0-31 0,0 12 32 0,0 4-32 15,0-16 25-15,0 0-25 0,2 12 26 0,0 2-26 16,-2-14 17-16,0 0-17 0,2 15 18 0,1 4-18 0,-3-19 10 16,0 0-10-16,4 21 11 0,1 3-11 0,-5-24 6 15,0 0-6-15,5 21 7 0,-1-2-7 0,-4-19 3 16,0 0-3-16,0 14 4 0,0 0-4 0,0-14 2 15,0 0-2-15,0 17 2 0,0 0-2 0,0-17 2 0,0 0-2 16,0 23 2-16,0-9-2 0,0-14 2 0,0 0-2 16,0 14 2-16,0 3-2 0,0-17 2 0,0 0-2 15,0 12 3-15,0 0-3 0,0-12 4 0,0 0-4 16,1 7 4-16,1 2-4 0,-2-9 5 0,0 0-5 16,2 8 5-16,0-1-5 0,-2-7 7 0,0 0-7 0,2 9 7 15,-1 0-7-15,-1-9 7 0,0 0-7 0,2 12 8 16,0 0-8-16,-2-12 8 0,0 0-8 0,0 8 8 15,0 1-8-15,0-9 6 0,0 0-6 0,0 11 7 16,0-6-7-16,0-5 6 0,0 0-6 0,0 0 7 16,0 8-7-16,0-8 5 0,0 0-5 0,0 0 6 15,0 11-6-15,0-11 2 0,0 0-2 0,0 8 2 16,0-1-2-16,0-7 1 0,0 0-1 0,0 9 1 16,0-4-1-16,0-5 0 0,0 0 0 0,0 0 0 15,0 11 0-15,0-11 0 0,0 0 0 0,2 8 0 0,-1 1 0 16,-1-9-1-16,0 0 1 0,2 9 0 0,0 1 0 15,-2-10-1-15,0 0 1 0,2 10-1 0,-1 4 1 16,-1-14-1-16,0 0 1 0,2 17-1 0,0 1 1 16,-2-18 0-16,0 0 0 0,0 14 0 0,0-6 0 15,0-8 0-15,0 0 0 0,0 9 1 0,0-9-1 16,0 0 2-16,0 0-2 0,0 0 2 0,0 5-2 16,0-5 4-16,0 0-4 0,0 0 4 0,0 0-4 0,0 0 2 15,0 0-2-15,-11-3 3 0,4 1-3 0,0-3-852 16</inkml:trace>
  <inkml:trace contextRef="#ctx0" brushRef="#br0" timeOffset="-69151.96">29720 8895 214 0,'0'0'0'16,"-2"9"0"-16,-5 3 0 0,7-12 2 0,0 0-2 16,-9 19 3-16,-3 2-3 0,12-21 4 0,0 0-4 15,-14 20 5-15,0 1-5 0,14-21 8 0,0 0-8 16,-13 21 8-16,-3 1-8 0,16-22 13 0,0 0-13 0,-16 21 13 15,4 7-13-15,12-28 16 0,0 0-16 0,-10 24 17 16,-1 2-17-16,11-26 21 0,0 0-21 0,-9 23 22 16,0 1-22-16,9-24 21 0,0 0-21 0,-9 24 21 15,-1-8-21-15,10-16 22 0,0 0-22 0,-9 13 22 16,4-2-22-16,5-11 25 0,0 0-25 0,-4 8 25 16,3 5-25-16,1-13 25 0,0 0-25 0,-2 8 25 15,2 4-25-15,0-12 18 0,0 0-18 0,0 6 18 16,0-6-18-16,0 0 10 0,0 0-10 0,0 0 10 15,0 0-10-15,0 0-381 0</inkml:trace>
  <inkml:trace contextRef="#ctx0" brushRef="#br0" timeOffset="-68626.04">29916 8826 124 0,'0'0'0'0,"0"0"0"15,-9 9 0-15,9-9 2 0,0 0-2 0,-9 12 2 16,-5 12-2-16,14-24 5 0,0 0-5 0,-16 24 5 16,2 0-5-16,14-24 17 0,0 0-17 0,-13 21 17 15,3 0-17-15,10-21 21 0,0 0-21 0,-9 21 22 16,-3 1-22-16,12-22 26 0,0 0-26 0,-13 21 26 15,3 8-26-15,10-29 19 0,0 0-19 0,-9 31 20 0,4 2-20 16,5-33 14-16,0 0-14 0,-6 31 14 0,-1-3-14 16,7-28 10-16,0 0-10 0,-10 30 11 0,-3-3-11 15,13-27 6-15,0 0-6 0,-14 24 6 0,2-3-6 16,12-21 5-16,0 0-5 0,-12 19 5 0,-1-1-5 16,13-18 3-16,0 0-3 0,-14 17 3 0,0 2-3 15,14-19 5-15,0 0-5 0,-14 21 5 0,0 1-5 16,14-22 3-16,0 0-3 0,-13 18 4 0,5-3-4 0,8-15 4 15,0 0-4-15,-7 9 4 0,7-9-4 0,0 0 3 16,0 0-3-16,-9 5 4 0,9-5-4 0,0 0-252 16</inkml:trace>
  <inkml:trace contextRef="#ctx0" brushRef="#br0" timeOffset="-68071.24">30069 8909 247 0,'0'0'0'0,"0"0"0"0,-5 7 0 0,5-7-1 16,0 0 1-16,-7 12 0 0,-7 12 0 0,14-24-2 16,0 0 2-16,-18 28-1 0,-5-2 1 0,23-26 0 15,0 0 0-15,-21 31 0 0,3 2 0 0,18-33 0 0,0 0 0 16,-14 36 0-16,2 4 0 0,12-40 5 0,0 0-5 16,-14 36 5-16,-4-3-5 0,18-33 9 0,0 0-9 15,-18 33 9-15,2-5-9 0,16-28 18 0,0 0-18 16,-14 27 18-16,-2-2-18 0,16-25 26 0,0 0-26 15,-17 24 26-15,1 4-26 0,16-28 22 0,0 0-22 16,-14 24 22-16,-2 0-22 0,16-24 25 0,0 0-25 0,-16 17 25 16,0 2-25-16,16-19 22 0,0 0-22 0,-12 18 23 15,3-3-23-15,9-15 18 0,0 0-18 0,-5 7 18 16,5-7-18-16,0 0 15 0,0 0-15 0,0 0 16 16,0 0-16-16,0 0-364 0</inkml:trace>
  <inkml:trace contextRef="#ctx0" brushRef="#br0" timeOffset="-67723.18">30055 9310 214 0,'0'0'0'16,"-2"9"0"-16,-5 8 0 0,7-17 1 0,0 0-1 15,-14 25 2-15,-5-1-2 0,19-24 9 0,0 0-9 0,-18 22 10 16,6 3-10-16,12-25 18 0,0 0-18 0,-11 20 18 16,0-4-18-16,11-16 21 0,0 0-21 0,-8 12 22 15,2-3-22-15,1-1-177 0</inkml:trace>
  <inkml:trace contextRef="#ctx0" brushRef="#br0" timeOffset="-66858.64">30275 9089 135 0,'0'0'0'0,"0"0"0"0,0 0 0 0,0 0 5 15,0 0-5-15,0 0 5 0,0-10-5 0,0 10 7 16,0 0-7-16,0-6 7 0,0 6-7 0,0 0 32 16,0 0-32-16,0 0 32 0,0-8-32 0,0 8 45 0,0 0-45 15,0 0 46-15,2-9-46 0,-2 9 60 0,0 0-60 16,0 0 61-16,0 0-61 0,0 0 60 0,0 0-60 15,0 0 61-15,-9 14-61 0,9-14 47 0,0 0-47 16,-3 21 48-16,-6 6-48 0,9-27 41 0,0 0-41 0,-12 31 41 16,-2-6-41-16,14-25 31 0,0 0-31 0,-15 26 31 15,1 0-31-15,14-26 25 0,0 0-25 0,-17 26 25 16,-6 1-25-16,23-27 19 0,0 0-19 0,-28 28 20 16,-4 5-20-16,32-33 13 0,0 0-13 0,-36 36 14 15,1 1-14-15,35-37 15 0,0 0-15 0,-28 36 16 16,5-7-16-16,23-29 10 0,0 0-10 0,-16 25 10 15,7-6-10-15,9-19 5 0,0 0-5 0,-1 5 5 16,1-5-5-16,0 0 4 0,0 0-4 0,17-21 4 16,11-8-4-16,1 1-675 0</inkml:trace>
  <inkml:trace contextRef="#ctx0" brushRef="#br0" timeOffset="-65209.14">29598 8468 225 0,'0'0'0'0,"0"0"0"0,0 0 0 15,0 0 10-15,0 0-10 0,7 0 10 0,-3 7-10 16,-4-7 22-16,0 0-22 0,5 12 22 0,2 8-22 16,-7-20 45-16,0 0-45 0,9 25 46 0,0 8-46 15,-9-33 49-15,0 0-49 0,8 36 49 0,1-7-49 0,-9-29 36 16,0 0-36-16,9 26 37 0,0-8-37 16,-9-18 22-16,0 0-22 0,7 8 22 0,-7-1-22 0,0-7 11 15,0 0-11-15,0 0 11 0,0 0-11 0,0 0 7 0,0 0-7 16,0 0 8-16,5-10-8 0,-5 10 6 0,0 0-6 15,-3-12 7-15,-3-9-7 0,6 21 14 0,0 0-14 16,-7-21 14-16,0 0-14 0,7 21 20 0,0 0-20 16,-7-15 20-16,-2-3-20 0,9 18 30 0,0 0-30 15,-10-12 31-15,-1 5-31 0,11 7 27 0,0 0-27 0,-9-8 28 16,1-3-28-16,8 11 19 0,0 0-19 0,-7-5 20 16,7 5-20-16,0 0 16 0,0 0-16 0,-4-12 16 15,6 5-16-15,-2 7 13 0,0 0-13 0,3-5 13 16,1-4-13-16,-4 9 10 0,0 0-10 0,5-7 10 15,0 2-10-15,-5 5 12 0,0 0-12 0,0 0 12 16,9-8-12-16,-9 8 19 0,0 0-19 0,0 0 19 16,0 0-19-16,0 0 17 0,0 0-17 0,9-4 17 15,0 1-17-15,-9 3 19 0,0 0-19 0,11 0 20 16,1-4-20-16,-12 4 19 0,0 0-19 0,10-2 19 16,-3-1-19-16,-7 3 16 0,0 0-16 0,0 0 16 0,13 0-16 15,-13 0 12-15,0 0-12 0,9 3 12 0,-1 3-12 16,-8-6 12-16,0 0-12 0,9 3 12 0,-2 1-12 15,-7-4 11-15,0 0-11 0,2 10 11 0,-4 4-11 16,2-14 10-16,0 0-10 0,-5 12 11 0,-2-3-11 16,7-9 8-16,0 0-8 0,-7 8 8 0,0-4-8 15,7-4 3-15,0 0-3 0,0 0 4 0,-9 8-4 16,0 4-889-16</inkml:trace>
  <inkml:trace contextRef="#ctx0" brushRef="#br0" timeOffset="-64091.21">29699 8565 281 0,'0'0'0'0,"0"0"0"15,3 15 0-15,-3-15 6 0,0 0-6 0,4 21 6 16,-1 3-6-16,-3-24 10 0,0 0-10 0,4 28 10 16,-1-4-10-16,-3-24 10 0,0 0-10 0,0 24 11 15,-3-6-11-15,3-18 8 0,0 0-8 0,-4 19 8 16,2-7-8-16,2-12 7 0,0 0-7 0,-3 8 8 16,-2-1-8-16,5-7 7 0,0 0-7 0,-9 5 8 15,-2-5-8-15,11 0 13 0,0 0-13 0,-10-6 14 16,-1-5-14-16,11 11 22 0,0 0-22 0,-11-15 22 0,4-13-22 15,7 28 29-15,0 0-29 0,-5-31 29 0,-2-2-29 16,7 33 29-16,0 0-29 0,-7-33 29 0,3-3-29 16,4 36 28-16,0 0-28 0,0-37 28 0,6 13-28 15,-6 24 26-15,0 0-26 0,9-24 26 0,1 3-26 16,-10 21 23-16,0 0-23 0,9-19 23 0,-4 14-23 16,-5 5 25-16,0 0-25 0,0 0 26 0,18-11-26 15,-18 11 25-15,0 0-25 0,12-5 25 0,-5 2-25 0,-7 3 20 16,0 0-20-16,7 3 20 0,11 2-20 0,-18-5 18 15,0 0-18-15,21 11 19 0,-1 3-19 0,-20-14 17 0,0 0-17 16,14 19 18-16,-2 0-18 0,-12-19 16 0,0 0-16 16,9 22 17-16,-4 1-17 0,-5-23 14 0,0 0-14 15,4 17 15-15,-3-1-15 0,-1-16 18 0,0 0-18 16,2 7 19-16,-2-7-19 0,0 0 23 16,0 0-23-16,4 8 23 0,-4-8-23 0,0 0 24 0,0 0-24 0,-7-7 24 15,3-5-24-15,4 12 22 0,0 0-22 16,-3-17 22-16,-3-6-22 0,6 23 18 0,0 0-18 0,-7-24 18 15,2-2-18-15,5 26 17 0,0 0-17 0,-4-22 17 16,3 4-17-16,1 18 18 0,0 0-18 0,-2-15 19 16,0 6-19-16,2 9 18 0,0 0-18 0,-2-8 18 15,2 8-18-15,0 0 17 0,0 0-17 0,0 0 18 16,7-7-18-16,-7 7 17 0,0 0-17 0,0 0 17 16,15 7-17-16,-15-7 14 0,0 0-14 0,12 8 15 15,4 8-15-15,-16-16 13 0,0 0-13 0,16 24 13 16,-4-3-13-16,-12-21 10 0,0 0-10 0,9 24 10 0,0 7-10 15,-9-31 7-15,0 0-7 0,8 30 8 0,-2-6-8 16,-6-24 7-16,0 0-7 0,2 24 7 0,-2-5-7 16,0-19 6-16,0 0-6 0,0 17 6 0,-2-10-6 15,2-7 3-15,0 0-3 0,0 0 3 0,-7-12-3 16,0 0-1069-16</inkml:trace>
  <inkml:trace contextRef="#ctx0" brushRef="#br0" timeOffset="-63109.24">29993 8528 718 0,'0'0'0'16,"0"0"0"-16,0 0 0 0,0 0 0 0,0 0 0 16,7 4 0-16,-3 1 0 0,-4-5 0 0,0 0 0 0,0 0 1 15,5 7-1-15,-5-7 2 0,0 0-2 0,0 0 2 16,7-4-2-16,-7 4 1 0,0 0-1 0,7-8 1 15,0-4-1-15,-7 12 1 0,0 0-1 0,11-13 2 16,-1 1-2-16,-10 12 10 0,0 0-10 0,9-12 10 16,-4-3-10-16,-5 15 24 0,0 0-24 0,4-12 24 15,-2 3-24-15,-2 9 42 0,0 0-42 0,-2-7 42 16,2 7-42-16,0 0 41 0,0 0-41 0,-14-5 41 16,5 5-41-16,9 0 36 0,0 0-36 0,-10 1 36 15,-3 6-36-15,13-7 37 0,0 0-37 0,-17 9 37 16,-3 1-37-16,20-10 31 0,0 0-31 0,-19 14 32 0,5 7-32 15,14-21 28-15,0 0-28 0,-11 24 29 0,4 1-29 16,7-25 22-16,0 0-22 0,-2 24 22 0,2 0-22 16,0-24 10-16,0 0-10 0,5 26 10 0,6 3-10 15,-11-29 5-15,0 0-5 0,12 19 5 0,-1-7-5 16,-11-12 1-16,0 0-1 0,14 6 2 0,11-6-2 16,-25 0 0-16,0 0 0 0,30-9 1 0,10-13-1 15,-40 22 0-15,0 0 0 0,39-26 0 0,-12-2 0 0,-27 28 1 16,0 0-1-16,17-30 2 0,-4 3-2 0,-13 27 4 15,0 0-4-15,7-24 4 0,-7-1-4 0,0 25 7 16,0 0-7-16,-4-15 7 0,-1 6-7 0,5 9 9 16,0 0-9-16,-9-7 10 0,-5 4-10 0,14 3 11 0,0 0-11 15,-12-2 12-15,3 4-12 0,9-2 13 0,0 0-13 16,-7 3 13-16,1 6-13 0,6-9 12 0,0 0-12 16,-3 12 12-16,3 0-12 0,0-12 11 0,0 0-11 15,3 16 11-15,3 11-11 0,-6-27 10 0,0 0-10 0,7 25 11 16,0-1-11-16,-7-24 8 0,0 0-8 0,7 24 8 15,0 4-8-15,-7-28 9 0,0 0-9 0,5 20 10 16,-3-7-10-16,-2-13 7 0,0 0-7 0,0 5 8 16,0-5-8-16,0 0 6 0,0 0-6 0,0 0 7 15,4-11-7-15,-4 11 5 0,0 0-5 0,3-15 5 16,1-16-5-16,-4 31 4 0,0 0-4 0,3-33 4 16,2 2-4-16,-5 31 4 0,0 0-4 0,7-26 5 15,-1 1-5-15,-6 25 5 0,0 0-5 0,3-15 5 16,-1 6-5-16,-2 9 8 0,0 0-8 0,0 0 8 0,7-7-8 15,-7 7 8-15,0 0-8 0,0 0 9 16,7 4-9-16,-7-4 9 0,0 0-9 0,4 5 9 0,1 5-9 16,-5-10 10-16,0 0-10 0,7 14 11 0,0 0-11 15,-7-14 10-15,0 0-10 0,7 14 10 0,2 1-10 16,-9-15 8-16,0 0-8 0,9 18 8 0,-2-3-8 16,-7-15 6-16,0 0-6 0,3 16 7 0,-1-9-7 15,-2-7 5-15,0 0-5 0,0 0 6 0,-5 8-6 0,5-8 4 16,0 0-4-16,0 0 5 0,-7-12-5 0,7 12 3 15,0 0-3-15,-2-12 4 0,2-7-4 0,0 19 3 16,0 0-3-16,4-24 3 0,1 0-3 0,-5 24 2 16,0 0-2-16,7-24 2 0,0 3-2 0,-7 21 1 0,0 0-1 15,5-12 2-15,-1 3-2 0,-4 9 2 0,0 0-2 16,0 0 2-16,7-9-2 0,-7 9 2 0,0 0-2 16,7 2 3-16,0 2-3 0,-7-4 1 0,0 0-1 15,7 12 2-15,0 5-2 0,-7-17 1 0,0 0-1 16,7 26 1-16,0 3-1 0,-7-29 0 0,0 0 0 0,7 28 0 15,-2 1 0-15,-5-29-1 0,0 0 1 0,6 32 0 16,1 4 0-16,-7-36-3 0,0 0 3 0,7 28-3 16,-2-2 3-16,0 1-1241 0</inkml:trace>
  <inkml:trace contextRef="#ctx0" brushRef="#br0" timeOffset="-56512.29">29647 10435 147 0,'0'0'0'0,"0"0"0"0,0 0 0 0,0 0 0 16,0 0 0-16,0 0 0 0,0 0 0 0,0 0 1 15,0 0-1-15,0 0 1 0,0 0-1 0,0 0 9 0,0 0-9 16,0 0 10-16,0 0-10 0,0 0 18 0,0 0-18 16,0 0 18-16,0 0-18 0,0 0 20 0,0 0-20 15,0 0 20-15,0 0-20 0,0 0 20 0,0 0-20 16,0 0 20-16,0 0-20 0,0 0 21 0,0 0-21 16,18-8 21-16,-18 8-21 0,0 0 19 0,0 0-19 15,4-12 20-15,-3 5-20 0,-1 7 18 0,0 0-18 0,2-7 19 16,-2 0-19-16,0 7 19 0,0 0-19 0,-2-11 20 15,-1 6-20-15,3 5 18 0,0 0-18 0,0 0 19 16,-7-3-19-16,7 3 18 0,0 0-18 0,0 0 18 16,0 0-18-16,0 0 22 0,0 0-22 0,0 0 22 15,-7-5-22-15,7 5 22 0,0 0-22 0,0 0 23 16,0 0-23-16,0 0 21 0,0 0-21 0,0 0 21 16,0 0-21-16,0 0 20 0,0 0-20 0,0 0 20 15,0-7-20-15,0 7 16 0,0 0-16 0,0 0 17 16,0 0-17-16,0 0 14 0,0 0-14 0,0-6 14 0,0 6-14 15,0 0 14-15,0 0-14 0,0 0 14 0,0 0-14 16,0 0 12-16,0 0-12 0,0 0 13 0,0 0-13 16,0 0 13-16,0 0-13 0,0-8 13 0,0 8-13 15,0 0 13-15,0 0-13 0,0 0 14 0,0 0-14 16,0 0 14-16,0 0-14 0,0 0 14 0,0 0-14 16,0 0 15-16,0 0-15 0,0 0 15 0,0 0-15 0,0 0 15 15,0 0-15-15,0 0 16 0,0 0-16 0,0 0 17 16,0 0-17-16,0 0 18 0,-4 8-18 0,4-8 19 15,0 0-19-15,0 0 20 0,0 9-20 0,0-9 19 16,0 0-19-16,0 0 19 0,2 9-19 0,-2-9 18 16,0 0-18-16,0 7 19 0,0 5-19 0,0-12 15 0,0 0-15 15,2 14 16-15,0-1-16 0,-2-13 13 0,0 0-13 16,1 14 14-16,1 2-14 0,-2-16 11 0,0 0-11 16,0 17 12-16,0-1-12 0,0-16 9 0,0 0-9 0,0 19 9 15,0 5-9-15,0-24 8 0,0 0-8 0,0 21 9 16,0-6-9-16,0-15 8 0,0 0-8 0,0 14 8 15,0-3-8-15,0-11 8 0,0 0-8 0,2 12 8 16,0-4-8-16,-2-8 8 0,0 0-8 0,1 11 8 16,1 1-8-16,-2-12 8 0,0 0-8 0,0 17 8 15,0-3-8-15,0-14 7 0,0 0-7 0,2 14 7 16,0-4-7-16,-2-10 7 0,0 0-7 0,3 11 7 16,1-6-7-16,-4-5 5 0,0 0-5 0,3 7 6 15,-1 5-6-15,-2-12 3 0,0 0-3 0,-2 12 4 16,-1 2-4-16,3-14 4 0,0 0-4 0,-4 12 4 0,1 0-4 15,3-12 4-15,0 0-4 0,-4 12 4 0,1-1-4 16,3-11 5-16,0 0-5 0,-2 8 5 0,2 1-5 16,0-9 4-16,0 0-4 0,0 10 5 0,0 4-5 15,0-14 2-15,0 0-2 0,2 16 2 0,-1-4-2 16,-1-12 1-16,0 0-1 0,2 7 1 0,2 1-1 16,-4-8 0-16,0 0 0 0,3 9 1 0,1 0-1 15,-4-9 0-15,0 0 0 0,3 8 1 0,1-1-1 0,-4-7 0 16,0 0 0-16,0 0 1 0,7 16-1 0,-7-16 0 15,0 0 0-15,3 12 1 0,-1 2-1 0,-2-14 0 16,0 0 0-16,0 15 0 0,-2 1 0 0,2-16 0 0,0 0 0 16,-3 12 0-16,1 4 0 0,2-16 0 0,0 0 0 15,0 12 0-15,0-4 0 0,0-8 0 0,0 0 0 16,0 7 0-16,0-7 0 0,0 0 0 0,0 0 0 16,0 0 0-16,4 9 0 0,-4-9 0 0,0 0 0 15,0 0 0-15,3 9 0 0,-3-9 0 0,0 0 0 0,0 0 0 16,0 0 0-16,0 0 0 0,0 0 0 0,0 0 0 15,7 5 0-15,-7-5-1 0,0 0 1 0,0 0 0 16,0 7 0-16,0-7-2 0,0 0 2 0,0 0-2 16,0 0 2-16,0 0-3 0,0 0 3 0,0 0-3 15,0 7 3-15,0-7-5 0,0 0 5 0,0 0-4 16,0 0 4-16,0 0-5 0,0 0 5 0,0 0-5 16,7-4 5-16,-7 4-6 0,0 0 6 0,0-9-5 15,-2-6 5-15,2 15-3 0,0 0 3 0,-3-23-3 16,1-3 3-16,2 26-1 0,0 0 1 0,-2-36-1 15,-1-12 1-15,3 48 0 0,0 0 0 0,-7-49 0 0,-2 6 0 16,9 43 1-16,0 0-1 0,-11-33 2 0,1 4-2 16,10 29 6-16,0 0-6 0,-9-23 6 0,2 6-6 15,7 17 9-15,0 0-9 0,-5-12 10 0,1 5-10 16,4 7 12-16,0 0-12 0,0 0 12 0,-5-9-12 16,5 9 13-16,0 0-13 0,-4-9 14 0,3 1-14 15,1 8 10-15,0 0-10 0,0-11 11 0,0-1-11 16,0 12 8-16,0 0-8 0,0-14 9 0,0 2-9 15,0 12 8-15,0 0-8 0,1-12 8 0,1-7-8 0,-2 19 6 16,0 0-6-16,2-19 7 0,-2 2-7 0,0 17 5 16,0 0-5-16,2-12 5 0,-1 3-5 0,-1 9 6 0,0 0-6 15,2-10 7-15,0-1-7 0,-2 11 8 0,0 0-8 16,0-12 8-16,0-2-8 0,0 14 10 0,0 0-10 16,2-12 10-16,-1 4-10 0,-1 8 12 0,0 0-12 15,2-9 12-15,0-3-12 0,-2 12 13 0,0 0-13 16,2-12 13-16,-1 0-13 0,-1 12 12 0,0 0-12 15,2-12 13-15,0 3-13 0,-2 9 11 0,0 0-11 0,0-9 12 16,0 9-12-16,0 0 10 0,0 0-10 0,0-10 11 16,0 10-11-16,0 0 9 0,0 0-9 0,0-9 10 15,0 9-10-15,0 0 8 0,0 0-8 0,0 0 8 16,0 0-8-16,0 0 7 0,0 0-7 0,-11 0 8 16,4 0-8-16,7 0 6 0,0 0-6 0,-7 4 6 15,7-4-6-15,0 0 4 0,0 0-4 0,-10 0 4 16,10 0-4-16,0 0 3 0,0 0-3 0,0 0 4 15,-7 0-4-15,7 0 2 0,0 0-2 0,0 0 3 16,0 0-3-16,0 0 3 0,0 0-3 0,0 0 3 0,-7 0-3 16,7 0 2-16,0 0-2 0,0 0 3 0,0 0-3 15,0 0 2-15,0 0-2 0,0 0 3 0,-7-4-3 16,7 4 1-16,0 0-1 0,0 0 2 0,0 0-2 16,0 0 1-16,0 0-1 0,3-5 2 0,-3 5-2 15,0 0 1-15,0 0-1 0,4-7 1 0,-4 7-1 16,0 0 0-16,0 0 0 0,3-7 1 0,-3 7-1 0,0 0 0 15,0 0 0-15,7-10 0 0,-7 10 0 0,0 0 0 16,0 0 0-16,7-4 1 0,-7 4-1 0,0 0 0 16,0 0 0-16,7 0 1 0,-7 0-1 0,0 0 0 15,0 0 0-15,0 0 1 0,0 0-1 0,0 0 0 0,0 0 0 16,7 2 0-16,-7-2 0 0,0 0-1 0,0 0 1 16,0 0-1-16,0 0 1 0,0 0-1 0,0 0 1 15,7 2-1-15,-7-2 1 0,0 0-1 0,0 0 1 16,0 0-1-16,0 0 1 0,0 0-1 0,0 0 1 0,7 0 0 15,-7 0 0-15,0 0-1 0,0 0 1 0,0 0 0 16,0 0 0-16,0 0 0 0,0 0 0 0,-7 0 0 16,7 0 0-16,0 0 0 0,0 0 0 0,0 0 0 15,0 0 0-15,0 0-1 0,0 0 1 0,0 0 0 16,0 0 0-16,0 0-1 0,0 0 1 0,0 0 0 16,0 0 0-16,0 0-2 0,0 0 2 0,0 0-1 15,0 0 1-15,0 0-2 0,0 0 2 0,0 0-2 16,0 0 2-16,0 0-3 0,0 0 3 0,0 0-3 15,0 0 3-15,0 0-4 0,0 0 4 0,0 0-4 16,0 0 4-16,0 0-5 0,0 0 5 0,0 0-4 16,0 0 4-16,0 0-6 0,0 0 6 0,0 0-5 0,0 0 5 15,0 0-7-15,0 0 7 0,0 8-7 0,0-8 7 16,0 0-8-16,0 0 8 0,0 0-7 0,0 0 7 16,0 0-8-16,0 0 8 0,2 6-8 0,-2-6 8 15,0 0-8-15,0 0 8 0,0 0-8 0,0 0 8 16,0 0-7-16,0 0 7 0,-7 1-6 0,7-1 6 15,0 0-7-15,0 0 7 0,0 0-7 0,0 0 7 0,0 0-6 16,0 0 6-16,-7 0-5 0,7 0 5 0,0 0-6 16,0 0 6-16,0 0-6 0,0 0 6 0,0 0-5 15,0 0 5-15,0 0-5 0,0 0 5 0,0 0-5 0,0 0 5 16,0 0-5-16,7 0 5 0,-7 0-6 0,0 0 6 16,0 0-5-16,0 0 5 0,0 0-6 0,0 0 6 15,0 0-6-15,7 0 6 0,-7 0-7 0,0 0 7 16,0 0-6-16,0 0 6 0,0 0-7 0,0 0 7 15,0 0-7-15,0 0 7 0,0 0-6 0,0 0 6 0,-7 0-6 16,7 0 6-16,0 0-5 0,0 0 5 0,0 0-5 16,0 0 5-16,0 0-5 0,0 0 5 0,0 0-5 15,0 0 5-15,0 0-5 0,0 0 5 0,0 0-4 16,0 0 4-16,0 0-4 0,0 0 4 0,0 0-3 16,0 9 3-16,0-9-4 0,0 0 4 0,0 0-4 15,0 5 4-15,0-5-6 0,0 0 6 0,0 0-5 16,2 9 5-16,-2-9-14 0,0 0 14 0,0 8-14 15,0 5 14-15,0-1-1009 0</inkml:trace>
  <inkml:trace contextRef="#ctx0" brushRef="#br0" timeOffset="-52696.04">29640 10333 337 0,'0'0'0'0,"0"0"0"0,0 0 0 16,0 0 4-16,0 0-4 0,6-8 4 0,-6 8-4 16,0 0 10-16,0 0-10 0,-6-9 11 0,6 9-11 15,0 0 19-15,0 0-19 0,0 0 20 0,0 0-20 16,0 0 31-16,0 0-31 0,0 0 32 0,0 0-32 15,0 0 36-15,0 0-36 0,0 0 36 0,0 0-36 16,0 0 36-16,0 0-36 0,0 0 36 0,0 0-36 16,0 0 34-16,0 0-34 0,4-7 35 0,-4 7-35 15,0 0 28-15,0 0-28 0,2-7 28 0,-2 7-28 0,0 0 28 16,0 0-28-16,3-5 29 0,-3 5-29 0,0 0 27 16,0 0-27-16,4-9 27 0,-4 9-27 0,0 0 23 0,0 0-23 15,0 0 24-15,0 0-24 0,0 0 25 0,0 0-25 16,7-3 26-16,-7 3-26 0,0 0 25 0,0 0-25 15,9-4 26-15,-2 3-26 0,-7 1 18 0,0 0-18 16,8 0 18-16,5 0-18 0,-13 0 13 0,0 0-13 16,14 0 13-16,-3 0-13 0,-11 0 11 0,0 0-11 0,8 0 11 15,1 0-11-15,-9 0 17 0,0 0-17 0,11 0 17 16,-1 0-17-16,-10 0 17 0,0 0-17 0,7-2 18 16,-7 2-18-16,0 0 24 0,0 0-24 0,9 0 25 15,-9 0-25-15,0 0 28 0,0 0-28 0,0 0 28 16,11 0-28-16,-11 0 30 0,0 0-30 0,0 0 30 15,9 0-30-15,-9 0 28 0,0 0-28 0,0 0 29 16,0 0-29-16,0 0 22 0,0 0-22 0,0 0 22 16,10 2-22-16,-10-2 17 0,0 0-17 0,0 0 18 15,11 6-18-15,-11-6 14 0,0 0-14 0,0 0 15 0,10 4-15 16,-10-4 12-16,0 0-12 0,0 0 13 0,11 2-13 16,-11-2 9-16,0 0-9 0,0 0 10 0,11 1-10 15,-11-1 7-15,0 0-7 0,0 0 8 0,0 0-8 16,0 0 8-16,0 0-8 0,8 6 9 0,-8-6-9 15,0 0 7-15,0 0-7 0,13 0 7 0,-6 0-7 16,-7 0 2-16,0 0-2 0,7 0 2 0,0 1-2 16,-7-1 1-16,0 0-1 0,0 0 1 0,9 4-1 0,-9-4 1 15,0 0-1-15,0 0 2 0,0 0-2 0,0 0 1 16,0 0-1-16,7 1 1 0,-7-1-1 0,0 0 2 16,0 0-2-16,7 0 2 0,-7 0-2 0,0 0 2 0,0 0-2 15,0 0 2-15,7 0-2 0,-7 0 2 16,0 0-2-16,0 0 3 0,0 0-3 0,0 0 2 0,0 0-2 15,7 0 2-15,-7 0-2 0,0 0 2 0,0 0-2 16,7 0 2-16,-7 0-2 0,0 0 2 0,0 0-2 16,7-1 2-16,-7 1-2 0,0 0 1 0,0 0-1 15,7-4 2-15,-7 4-2 0,0 0 1 0,0 0-1 0,7 0 2 16,-7 0-2-16,0 0 1 0,0 0-1 0,7 0 2 16,-7 0-2-16,0 0 0 0,0 0 0 0,13 0 1 15,-13 0-1-15,0 0 0 0,0 0 0 0,8 0 1 16,-8 0-1-16,0 0 0 0,0 0 0 0,0 0 0 15,9-3 0-15,-9 3 0 0,0 0 0 0,0 0 0 16,7-4 0-16,-7 4 0 0,0 0 0 0,0 0 0 16,13-3 0-16,-13 3 0 0,0 0 0 0,0 0 0 15,8-4 0-15,-8 4 0 0,0 0 0 0,0 0 0 16,0 0 0-16,0 0 0 0,0 0 0 0,0 0 0 0,7 0 0 16,-7 0 0-16,0 0 0 0,0 0 0 0,0 0 0 15,0 0 0-15,0 0 0 0,0 0 1 0,8-6-1 16,-8 6 0-16,0 0 0 0,0 0 0 0,7 0 0 15,-7 0 0-15,0 0 0 0,0 0 1 0,7-4-1 16,-7 4 0-16,0 0 0 0,0 0 1 0,0 0-1 16,0 0 1-16,0 0-1 0,0 0 2 0,0 0-2 15,0 0 1-15,0 0-1 0,0 0 2 0,-7 2-2 0,7-2 1 16,0 0-1-16,0 0 2 0,0 0-2 0,0 0 1 16,0 0-1-16,0 0 2 0,-7 7-2 0,7-7 1 15,0 0-1-15,0 0 1 0,0 0-1 0,0 0 1 0,0 0-1 16,0 0 1-16,-8 5-1 0,8-5 0 0,0 0 0 15,0 0 1-15,-1 9-1 0,1-9 0 0,0 0 0 16,-4 6 1-16,-1 3-1 0,5-9 0 0,0 0 0 16,-7 11 1-16,-2 1-1 0,9-12 0 0,0 0 0 15,-9 10 1-15,2-3-1 0,7-7 0 0,0 0 0 0,0 0 1 16,0 0-1-16,0 0 0 0,0 0 0 0,-7 7 1 16,7-7-1-16,0 0 0 0,0 0 0 0,0 0 1 15,0 0-1-15,0 0 0 0,0 0 0 0,0 0 0 16,2-7 0-16,-2 7 0 0,0 0 0 0,0 0 0 15,7-4 0-15,-7 4 0 0,0 0 0 0,0 0 0 16,7-3 0-16,-7 3 0 0,0 0 0 0,0 0 0 16,7-2 0-16,-7 2 0 0,0 0 0 0,0 0 0 15,7-5 0-15,-7 5-1 0,0 0 1 0,0 0 0 16,7-7 0-16,-7 7-1 0,0 0 1 0,0 0 0 16,9-12 0-16,-9 12-1 0,0 0 1 0,5-9 0 0,1 1 0 15,-6 8-1-15,0 0 1 0,3-11 0 0,1 3 0 16,-4 8-1-16,0 0 1 0,3-7-1 0,-3 7 1 15,0 0-1-15,0 0 1 0,7-5 0 0,-7 5 0 16,0 0-1-16,0 0 1 0,4-9 0 0,-4 9 0 16,0 0 0-16,0 0 0 0,0 0 0 0,0 0 0 15,0 0 0-15,0 0 0 0,0 0 0 0,0 0 0 16,0 0 1-16,0 0-1 0,0 0 1 0,0 0-1 0,0 0 1 16,0 0-1-16,0 0 2 0,1 9-2 0,-1-9 1 15,0 0-1-15,0 0 2 0,0 0-2 0,0 0 1 16,0 0-1-16,0 8 2 0,0 1-2 0,0-9 1 0,0 0-1 15,0 9 1-15,0-3-1 0,0-6 1 0,0 0-1 16,0 0 1-16,-5 11-1 0,5-11 0 0,0 0 0 16,0 0 1-16,-3 10-1 0,3-10 0 0,0 0 0 15,1 7 1-15,1 5-1 0,-2-12 0 0,0 0 0 16,4 14 0-16,-3 5 0 0,-1-19 0 0,0 0 0 0,2 24 0 16,0 4 0-16,-2-28 0 0,0 0 0 0,3 24 0 15,1 1 0-15,-4-25 0 0,0 0 0 0,4 24 0 16,-1-9 0-16,-3-15 0 0,0 0 0 0,4 14 0 15,-1-2 0-15,-3-12 0 0,0 0 0 0,4 12 1 16,-1-1-1-16,-3-11 1 0,0 0-1 0,4 10 2 16,1 2-2-16,-5-12 3 0,0 0-3 0,7 14 3 15,-2-2-3-15,-5-12 3 0,0 0-3 0,4 11 3 16,-4 2-3-16,0-13 2 0,0 0-2 0,2 14 3 16,1-3-3-16,-3-11 3 0,0 0-3 0,2 10 4 15,-2 0-4-15,0-10 4 0,0 0-4 0,0 13 4 16,2 0-4-16,-2-13 3 0,0 0-3 0,0 14 4 0,0 4-4 15,0-18 2-15,0 0-2 0,0 19 3 0,0 1-3 16,0-20 1-16,0 0-1 0,0 14 1 0,0 0-1 16,0-14 0-16,0 0 0 0,0 12 0 0,0 5 0 15,0-17 0-15,0 0 0 0,0 18 0 0,0-6 0 16,0-12-1-16,0 0 1 0,0 12 0 0,0 0 0 0,0-12-1 16,0 0 1-16,-4 16 0 0,-3 3 0 0,7-19 0 15,0 0 0-15,-7 17 0 0,4-8 0 0,3-9 0 16,0 0 0-16,-2 10 0 0,0-1 0 0,2-9 0 0,0 0 0 15,-2 12 0-15,0-3 0 0,2-9 0 0,0 0 0 16,0 10 0-16,2 2 0 0,-2-12 0 0,0 0 0 16,4 14 0-16,-1-2 0 0,-3-12 0 0,0 0 0 15,4 9 0-15,-1-2 0 0,-3-7 0 0,0 0 0 16,0 0 0-16,6 12 0 0,-6-12 0 0,0 0 0 0,0 7 1 16,0 1-1-16,0-8 0 0,0 0 0 0,0 0 1 15,0 9-1-15,0-9 0 0,0 0 0 0,0 0 1 16,0 12-1-16,0-12 0 0,0 0 0 0,-2 5 1 15,-3 2-1-15,5-7 0 0,0 0 0 0,0 0 1 16,-9 7-1-16,9-7 0 0,0 0 0 0,0 0 0 16,0 0 0-16,0 0 0 0,0 0 0 0,0 0 0 15,0 0 0-15,0 0 0 0,0 0 0 0,0 0 0 16,2-7 0-16,-2 7 0 0,0 0 0 0,3-9 0 16,2-3 0-16,-5 12 0 0,0 0 0 0,6-20 1 0,-5-3-1 15,-1 23 0-15,0 0 0 0,0-24 1 16,0-4-1-16,0 28 0 0,0 0 0 0,0-29 0 15,-1-2 0-15,1 31 0 0,0 0 0 0,-6-30 1 0,-1-3-1 16,7 33 0-16,0 0 0 0,-7-27 1 0,2 2-1 16,5 25 1-16,0 0-1 0,-7-20 1 0,2 1-1 15,5 19 3-15,0 0-3 0,-6-18 3 0,3-4-3 16,3 22 5-16,0 0-5 0,-2-18 6 0,0 3-6 16,2 15 5-16,0 0-5 0,0-12 6 0,0 0-6 0,0 12 6 15,0 0-6-15,0-18 6 0,0-2-6 0,0 20 6 16,0 0-6-16,0-25 6 0,2 1-6 0,-2 24 6 15,0 0-6-15,0-28 7 0,2-1-7 0,-2 29 5 0,0 0-5 16,3-28 6-16,-1 6-6 0,-2 22 7 0,0 0-7 16,0-17 7-16,0 1-7 0,0 16 9 0,0 0-9 15,0-16 9-15,2-1-9 0,-2 17 12 0,0 0-12 16,2-19 13-16,-2 9-13 0,0 10 12 0,0 0-12 16,0-7 12-16,0-2-12 0,0 9 11 0,0 0-11 0,0 0 12 15,0-10-12-15,0 10 10 0,0 0-10 0,0-5 11 16,0 5-11-16,0 0 10 0,0 0-10 0,0-13 10 15,0 6-10-15,0 7 9 0,0 0-9 0,0-5 10 16,0 5-10-16,0 0 9 0,0 0-9 0,0-10 9 16,0 10-9-16,0 0 10 0,0 0-10 0,-2-7 11 15,2 7-11-15,0 0 7 0,0 0-7 0,-11-3 7 16,11 3-7-16,0 0 7 0,0 0-7 0,0 0 7 16,-7-4-7-16,7 4 5 0,0 0-5 0,0 0 6 15,0 0-6-15,0 0 4 0,0 0-4 0,0 0 5 16,0 0-5-16,0 0 4 0,0 0-4 0,0 0 4 0,0 0-4 15,0 0 3-15,0 0-3 0,0 0 4 0,0 0-4 16,0 0 2-16,0 0-2 0,0 0 3 0,0 0-3 16,0 0 2-16,0 0-2 0,0 0 3 0,0 0-3 15,0 0 3-15,0 0-3 0,0 0 3 0,0 0-3 16,0 0 2-16,0 0-2 0,0 0 2 0,0 0-2 16,0 0 1-16,0 0-1 0,0 0 2 0,-3-7-2 0,3 7 1 15,0 0-1-15,0 0 2 0,0 0-2 0,0 0 0 16,0 0 0-16,0 0 1 0,0 0-1 0,0 0 0 15,0 0 0-15,0 0 1 0,0 0-1 0,0 0 0 0,0 0 0 16,0 0 0-16,-14 0 0 0,14 0 0 0,0 0 0 16,-13-2 0-16,-3 2 0 15,16 0 0-15,0 0 0 0,-21 2 0 0,0 2 0 0,21-4 0 0,0 0 0 16,-19 3 0-16,-3-1 0 0,22-2 0 0,0 0 0 16,-22 2 0-16,-3-1 0 0,25-1 0 0,0 0 0 0,-23 2 0 15,3 0 0-15,20-2 0 0,0 0 0 16,-19 3 0-16,1-6 0 0,18 3 0 0,0 0 0 0,-14-2 0 15,4 2 0-15,10 0-1 0,0 0 1 0,-9 0 0 16,2 0 0-16,7 0-1 0,0 0 1 0,-7 0 0 16,0 0 0-16,7 0-2 0,0 0 2 0,0 0-1 15,-11 0 1-15,11 0-6 0,0 0 6 0,0 0-6 16,-7 5 6-16,7-5-25 0,0 0 25 0,-3 12-25 16,-4 16 25-16,-1-2-1451 0</inkml:trace>
  <inkml:trace contextRef="#ctx0" brushRef="#br0" timeOffset="-51445.05">29852 10781 225 0,'0'0'0'16,"0"0"0"-16,-5-7 0 0,5 7 15 0,0 0-15 0,0 0 16 15,0 0-16-15,0 0 26 0,0 0-26 0,0 0 26 16,2 7-26-16,-2-7 25 0,0 0-25 0,0 9 26 16,0 3-26-16,0-12 25 0,0 0-25 0,0 16 26 15,0 13-26-15,0-29 29 0,0 0-29 0,0 33 29 16,0 5-29-16,0-38 33 0,0 0-33 0,3 42 33 16,1-1-33-16,-4-41 33 0,0 0-33 0,7 43 34 15,1-3-34-15,-8-40 30 0,0 0-30 0,9 37 31 16,-2 4-31-16,-7-41 23 0,0 0-23 0,4 47 23 15,-2 3-23-15,-2-50 20 0,0 0-20 0,3 52 21 16,-1-9-21-16,-2-43 16 0,0 0-16 0,2 37 17 0,1-6-17 16,-3-31 14-16,0 0-14 0,4 24 14 0,-2-5-14 15,-2-19 12-15,0 0-12 0,0 16 12 0,0-10-12 16,0-6 11-16,0 0-11 0,0 0 11 0,1 7-11 16,1 0-582-16</inkml:trace>
  <inkml:trace contextRef="#ctx0" brushRef="#br0" timeOffset="-51012.6">29796 11368 527 0,'0'0'0'0,"0"0"0"15,10 5 0-15,-10-5 13 0,0 0-13 0,7 4 13 16,-7-4-13-16,0 0 30 0,0 0-30 0,9 10 31 16,2 7-31-16,-11-17 45 0,0 0-45 0,14 28 46 15,3 5-46-15,-17-33 38 0,0 0-38 0,18 33 39 16,-6-11-39-16,-12-22 30 0,0 0-30 0,11 18 30 15,1-1-30-15,-12-17 23 0,0 0-23 0,13 12 23 16,-5-5-23-16,-8-7 20 0,0 0-20 0,11 3 20 16,1-1-20-16,-12-2 22 0,0 0-22 0,20-2 23 0,5-6-23 15,-25 8 25-15,0 0-25 0,24-16 26 0,-1-6-26 16,-23 22 25-16,0 0-25 0,18-26 26 0,-4-11-26 16,-14 37 36-16,0 0-36 0,7-36 36 0,-5-5-36 15,-2 41 38-15,0 0-38 0,-2-35 39 0,-2 14-39 16,4 21 31-16,0 0-31 0,-3-17 31 0,1 10-31 15,2 7 23-15,0 0-23 0,0 0 24 0,-2 9-24 0,1 1-940 16</inkml:trace>
  <inkml:trace contextRef="#ctx0" brushRef="#br0" timeOffset="-49980.54">29789 11700 460 0,'0'0'0'0,"0"0"0"0,-9-10 0 16,9 10 20-16,0 0-20 0,-9-7 21 0,-3 2-21 16,12 5 37-16,0 0-37 0,-18 2 38 0,-5 4-38 15,23-6 29-15,0 0-29 0,-23 14 29 0,2 9-29 16,21-23 19-16,0 0-19 0,-21 29 19 0,-2 6-19 15,23-35 11-15,0 0-11 0,-21 34 11 0,3 1-11 16,18-35 7-16,0 0-7 0,-14 31 8 0,3 0-8 0,11-31 11 16,0 0-11-16,-5 26 11 0,5-8-11 0,0-18 14 15,0 0-14-15,4 15 15 0,3-3-15 0,-7-12 18 16,0 0-18-16,12 12 18 0,7 1-18 0,-19-13 18 0,0 0-18 16,23 13 18-16,-2 0-18 0,-21-13 24 0,0 0-24 15,25 10 25-15,10-1-25 0,-35-9 38 0,0 0-38 16,32 6 39-16,-12 0-39 0,-20-6 35 0,0 0-35 15,19 0 35-15,16-4-35 0,-35 4 31 0,0 0-31 0,37-5 32 16,-5-12-32-16,-32 17 21 0,0 0-21 0,25-19 22 16,-6-11-22-16,-19 30 15 0,0 0-15 0,12-27 15 15,-4 2-15-15,-8 25 3 0,0 0-3 0,0-24 3 16,-4-2-3-16,4 26 0 0,0 0 0 0,-7-26 0 16,-7-2 0-16,14 28-3 0,0 0 3 0,-14-27-2 15,1 1 2-15,13 26-4 0,0 0 4 0,-10-21-4 16,1 4 4-16,9 17-1 0,0 0 1 0,-7-9-1 15,7 9 1-15,0 0 0 0,0 0 0 0,0 0 1 16,-5 16-1-16,5-16 2 0,0 0-2 0,3 15 2 16,1 3-2-16,-4-18 4 0,0 0-4 0,5 26 4 0,2 5-4 15,-7-31 6-15,0 0-6 0,7 31 7 0,0-9-7 16,-7-22 6-16,0 0-6 0,9 19 6 0,2 0-6 16,-11-19 10-16,0 0-10 0,8 21 11 0,-2 0-11 15,-6-21 10-15,0 0-10 0,3 17 11 0,-1-3-11 16,-2-14 10-16,0 0-10 0,3 12 11 0,3 4-11 15,-6-16 10-15,0 0-10 0,5 12 10 0,-1 0-10 16,-4-12 8-16,0 0-8 0,1 5 8 0,-1-5-8 16,0 0 4-16,0 0-4 0,0 0 4 0,0 0-4 0,0 0 2 15,0 0-2-15,-1-17 3 0,-3 0-3 0,4 17 1 16,0 0-1-16,-5-25 1 0,-4-6-1 0,9 31 1 0,0 0-1 16,-11-36 2-16,1-6-2 0,10 42 4 0,0 0-4 15,-9-43 4-15,0-4-4 0,9 47 13 0,0 0-13 16,-3-43 13-16,4 8-13 0,-1 35 27 0,0 0-27 15,7-25 27-15,2 7-27 0,-9 18 35 0,0 0-35 16,11-12 35-16,-1 3-35 0,-10 9 36 0,0 0-36 0,11-5 36 16,0 5-36-16,-11 0 29 0,0 0-29 0,10 0 29 15,-1 0-29-15,-9 0 22 0,0 0-22 0,12 9 22 16,10 20-22-16,-22-29 17 0,0 0-17 0,17 35 18 16,-12-2-18-16,-5-33 18 0,0 0-18 0,0 33 18 15,-3 1-18-15,3-34 15 0,0 0-15 0,-12 30 16 16,-6-3-16-16,18-27 10 0,0 0-10 0,-19 19 10 15,3-1-10-15,16-18 2 0,0 0-2 0,-14 8 3 16,-1-4-3-16,15-4 0 0,0 0 0 0,-10-5 0 16,3-2 0-16,0 0-1267 0</inkml:trace>
  <inkml:trace contextRef="#ctx0" brushRef="#br0" timeOffset="-48964.36">30028 11756 841 0,'0'0'0'0,"0"0"0"0,0-7 0 0,0 7-2 16,0 0 2-16,0-7-2 0,0 0 2 0,0 7-3 0,0 0 3 15,0-9-2-15,0 9 2 0,0 0-6 0,0 0 6 16,0 0-5-16,0 0 5 0,0 0-9 0,0 0 9 15,8 5-8-15,-8-5 8 0,0 0-4 0,0 0 4 16,7 7-3-16,-7-7 3 0,0 0 1 0,0 0-1 16,10 9 2-16,-10-9-2 0,0 0 20 0,0 0-20 15,9 5 21-15,-9-5-21 0,0 0 44 0,0 0-44 0,3 7 44 16,-3-7-44-16,0 0 48 0,0 0-48 0,8 2 48 16,-8-2-48-16,0 0 43 0,0 0-43 0,7-5 43 15,-4-2-43-15,-3 7 38 0,0 0-38 0,5-11 38 16,2-1-38-16,-7 12 32 0,0 0-32 0,6-12 32 15,-3 2-32-15,-3 10 29 0,0 0-29 0,2-5 29 16,0-4-29-16,-2 9 24 0,0 0-24 0,0 0 24 16,5-10-24-16,-5 10 24 0,0 0-24 0,0 0 24 15,0 0-24-15,0 0 21 0,0 0-21 0,0 0 21 0,0 0-21 16,0 0 17-16,0 0-17 0,0 0 17 0,0 0-17 16,0 0 14-16,0 0-14 0,0 0 15 0,4 10-15 15,-4-10 12-15,0 0-12 0,0 14 13 0,0 8-13 16,0-22 9-16,0 0-9 0,0 30 10 0,0 3-10 15,0-33 7-15,0 0-7 0,0 31 8 0,1-7-8 16,-1-24 6-16,0 0-6 0,2 24 6 0,0 4-6 16,-2-28 6-16,0 0-6 0,3 28 6 0,1-9-6 0,-4-19 5 15,0 0-5-15,5 13 5 0,1-2-5 0,-6-11 4 16,0 0-4-16,5 10 4 0,2 2-4 0,-7-12 2 16,0 0-2-16,7 14 3 0,2 2-3 0,-9-16 2 0,0 0-2 15,9 14 2-15,-1-7-2 0,-8-7 2 0,0 0-2 16,7 3 2-16,-7-3-2 0,0 0 1 0,0 0-1 15,8 2 2-15,-1-6-2 0,-7 4 2 0,0 0-2 16,10-10 2-16,6-13-2 0,-16 23 2 0,0 0-2 0,16-27 2 16,-4-1-2-16,-12 28 2 0,0 0-2 0,9-24 3 15,-2 1-3-15,-7 23 2 0,0 0-2 0,5-19 3 16,-1 4-3-16,-4 15 2 0,0 0-2 0,2-16 2 16,1 4-2-16,-3 12 2 0,0 0-2 0,2-19 2 15,0 2-2-15,-2 17 3 0,0 0-3 0,2-16 3 16,1 2-3-16,-3 14 5 0,0 0-5 0,4-17 5 15,-3-6-5-15,-1 23 7 0,0 0-7 0,0-20 7 16,0 9-7-16,0 11 8 0,0 0-8 0,0-8 8 16,0-1-8-16,0 9 8 0,0 0-8 0,-1-9 9 15,-3 2-9-15,4 7 8 0,0 0-8 0,-3-8 9 16,3 8-9-16,0 0 7 0,0 0-7 0,-4-11 7 0,4 11-7 16,0 0 7-16,0 0-7 0,0-10 7 0,0 3-7 15,0 7 7-15,0 0-7 0,0 0 7 0,0 0-7 16,0 0 6-16,0 0-6 0,0 0 6 0,0 0-6 15,0 0 5-15,0 0-5 0,0 0 5 0,-5-3-5 16,5 3 5-16,0 0-5 0,0 0 5 0,2 6-5 16,-2-6 4-16,0 0-4 0,0 9 5 0,-4-4-5 0,4-5 3 15,0 0-3-15,0 0 3 0,-12 14-3 0,12-14 3 16,0 0-3-16,-6 11 3 0,5 1-3 0,1-12 2 16,0 0-2-16,0 19 3 0,0 5-3 0,0-24 3 0,0 0-3 15,0 29 3-15,0 4-3 0,0-33 4 0,0 0-4 16,1 31 4-16,3-3-4 0,-4-28 4 0,0 0-4 15,3 24 5-15,3 1-5 0,-6-25 4 0,0 0-4 16,5 20 4-16,-3-4-4 0,-2-16 2 0,0 0-2 16,-4 12 2-16,-5-3-2 0,9-9 0 0,0 0 0 15,-10 3 0-15,1-6 0 0,0-1-1341 0</inkml:trace>
  <inkml:trace contextRef="#ctx0" brushRef="#br0" timeOffset="-46364.41">30062 9916 113 0,'0'0'0'0,"0"0"0"0,11-10 0 16,-11 10 11-16,0 0-11 0,7-7 12 0,-7 7-12 16,0 0 29-16,0 0-29 0,8-9 29 0,-8 9-29 15,0 0 36-15,0 0-36 0,0-9 36 0,0 9-36 16,0 0 37-16,0 0-37 0,0 0 37 0,0 0-37 16,0 0 29-16,0 0-29 0,0 0 29 0,0 0-29 15,0 0 22-15,0 0-22 0,-12 11 22 0,3-1-22 0,9-10 15 16,0 0-15-16,-9 11 16 0,4 1-16 0,5-12 11 15,0 0-11-15,-5 15 11 0,-4 6-11 0,9-21 9 16,0 0-9-16,-7 23 10 0,3-1-10 0,4-22 10 0,0 0-10 16,-1 19 10-16,-5 0-10 0,6-19 13 0,0 0-13 15,-5 19 14-15,5 2-14 0,0-21 16 0,0 0-16 16,2 21 17-16,-2-2-17 0,0-19 15 0,0 0-15 16,2 15 15-16,-1 1-15 0,-1-16 13 0,0 0-13 15,2 15 14-15,0 3-14 0,-2-18 10 0,0 0-10 16,0 12 10-16,0 0-10 0,0-12 6 0,0 0-6 0,2 7 7 15,-1 0-7-15,-1-7 5 0,0 0-5 0,0 0 5 16,2 10-5-16,-2-10 9 0,0 0-9 0,0 0 9 16,0 0-9-16,0 0 14 0,0 0-14 0,0 0 14 15,0 0-14-15,0 0 18 0,0 0-18 0,0-12 18 16,0-3-18-16,0 15 18 0,0 0-18 0,2-19 19 16,-2-6-19-16,0 25 18 0,0 0-18 0,0-26 19 15,2-1-19-15,-2 27 17 0,0 0-17 0,0-26 18 16,0 3-18-16,0 23 15 0,0 0-15 0,0-19 15 15,0 5-15-15,0 14 15 0,0 0-15 0,0-12 15 0,-2 4-15 16,2 8 17-16,0 0-17 0,0 0 17 0,0 0-17 16,0 0 17-16,0 0-17 0,-4-7 17 0,4 7-17 15,0 0 14-15,0 0-14 0,0 0 15 0,0 0-15 16,0 0 13-16,0 0-13 0,0 0 14 0,0 0-14 16,0 0 8-16,0 0-8 0,2 8 9 0,-4 6-9 15,2-14 4-15,0 0-4 0,-1 21 4 0,1 8-4 16,0-29 1-16,0 0-1 0,0 31 2 0,-2-3-2 0,2-28 0 15,0 0 0-15,-2 21 1 0,2-4-1 0,0-17-1 16,0 0 1-16,2 18-1 0,1 1 1 0,-1 0-762 0</inkml:trace>
  <inkml:trace contextRef="#ctx0" brushRef="#br0" timeOffset="-45430.45">29894 10127 572 0,'0'0'0'0,"0"0"0"0,0 0 0 16,0 0-5-16,0 0 5 0,7-10-4 0,-7 10 4 16,0 0-14-16,0 0 14 0,0 0-14 0,0 0 14 15,0 0 0-15,0 0 0 0,0 0 1 0,8-5-1 16,-8 5 8-16,0 0-8 0,0 0 8 0,0 0-8 16,0 0 21-16,0 0-21 0,0 0 21 0,7 8-21 15,-7-8 30-15,0 0-30 0,0 0 30 0,5 7-30 16,-5-7 35-16,0 0-35 0,0 0 35 0,12 9-35 0,-12-9 34 15,0 0-34-15,7 10 34 0,0 4-34 0,-7-14 33 16,0 0-33-16,7 16 34 0,0-2-34 16,-7-14 30-16,0 0-30 0,9 15 30 0,0-3-30 0,-9-12 25 15,0 0-25-15,9 7 26 0,-2-2-26 0,-7-5 22 0,0 0-22 16,0 0 22-16,11 7-22 0,-11-7 19 0,0 0-19 16,7 4 20-16,-7-4-20 0,0 0 16 0,0 0-16 15,8 5 17-15,-8-5-17 0,0 0 14 0,0 0-14 0,0 0 14 16,9 0-14-16,-9 0 10 0,0 0-10 0,7-2 11 15,-7 2-11-15,0 0 11 0,0 0-11 0,11-2 11 16,-2-3-11-16,-9 5 12 0,0 0-12 0,10-10 12 16,-1-7-12-16,-9 17 18 0,0 0-18 0,5-19 19 15,-5 1-19-15,0 18 21 0,0 0-21 0,0-14 22 16,0 4-22-16,0 10 23 0,0 0-23 0,0-7 23 16,0 7-23-16,0 0 21 0,0 0-21 0,0-7 22 15,0 7-22-15,0 0 15 0,0 0-15 0,0 0 16 16,0 0-16-16,0 0 13 0,0 0-13 0,6 5 13 15,-6-5-13-15,0 0 10 0,0 0-10 0,0 0 10 0,0 0-10 16,0 0 6-16,0 0-6 0,8 0 6 0,-8 0-6 16,0 0 5-16,0 0-5 0,8 0 5 0,-8 0-5 15,0 0 5-15,0 0-5 0,7 12 5 0,-6-5-5 16,-1-7 4-16,0 0-4 0,-1 11 4 0,-5 3-4 16,6-14 3-16,0 0-3 0,-9 17 4 0,1-3-4 15,8-14 3-15,0 0-3 0,-9 12 3 0,2-2-3 16,7-10 1-16,0 0-1 0,-6 7 1 0,6-7-1 15,0 0 1-15,0 0-1 0,-8 9 1 0,8-9-1 0,0 0 0 16,0 0 0-16,0 0 0 0,0 0 0 0,0 0 0 16,0 0 0-16,3-7 0 0,6-2 0 0,-9 9 0 15,0 0 0-15,14-12 0 0,2-7 0 0,-16 19 0 0,0 0 0 16,14-21 0-16,-5 2 0 0,-9 19 0 0,0 0 0 16,5-14 1-16,-1 6-1 0,-4 8 1 0,0 0-1 15,0 0 2-15,-9-2-2 0,9 2 1 0,0 0-1 16,-9 5 2-16,-5 7-2 0,14-12 2 0,0 0-2 15,-14 14 2-15,3-3-2 0,11-11 2 0,0 0-2 16,-9 8 2-16,-1 3-2 0,10-11 3 0,0 0-3 0,-11 10 3 16,3-3-3-16,8-7 3 0,0 0-3 0,-6 9 4 15,4-1-4-15,2-8 2 0,0 0-2 0,0 7 3 16,0-7-3-16,0 0 0 0,0 0 0 0,2 11 1 16,-2-11-1-16,0 0 0 0,0 0 0 0,6 15 0 15,-5 6 0-15,1 0-1079 0</inkml:trace>
  <inkml:trace contextRef="#ctx0" brushRef="#br0" timeOffset="-37284.35">30055 10285 102 0,'0'0'0'0,"0"0"0"16,0 0 0-16,0 0 4 0,0 0-4 0,5 5 5 15,-5-5-5-15,0 0 7 0,0 0-7 0,0 0 7 16,0 0-7-16,0 0 6 0,0 0-6 0,0 0 6 16,0 0-6-16,0 0 8 0,0 0-8 0,0 0 8 15,7 2-8-15,-7-2 18 0,0 0-18 0,0 0 18 16,7-4-18-16,-7 4 34 0,0 0-34 0,0 0 35 15,14-2-35-15,-14 2 36 0,0 0-36 0,11 0 37 16,-2-1-37-16,-9 1 33 0,0 0-33 0,7 0 34 16,-7 0-34-16,0 0 36 0,0 0-36 0,10-5 36 15,-2 5-36-15,-8 0 34 0,0 0-34 0,7 0 34 16,1 0-34-16,-8 0 33 0,0 0-33 0,13 0 33 0,1 0-33 16,-14 0 27-16,0 0-27 0,16 0 28 0,3 0-28 15,-19 0 23-15,0 0-23 0,16-2 24 0,-4 0-24 16,-12 2 18-16,0 0-18 0,9-2 19 0,-2 1-19 15,-7 1 15-15,0 0-15 0,0 0 15 0,9 0-15 16,-9 0 13-16,0 0-13 0,0 0 13 0,11-4-13 16,-11 4 13-16,0 0-13 0,8-2 13 0,0 1-13 0,-8 1 15 15,0 0-15-15,0 0 16 0,8 0-16 0,-8 0 18 16,0 0-18-16,7 0 18 0,-7 0-18 0,0 0 20 16,0 0-20-16,9-2 20 0,-9 2-20 0,0 0 19 0,0 0-19 15,0 0 20-15,9-4-20 0,-9 4 21 0,0 0-21 16,0 0 21-16,0 0-21 0,0 0 21 0,0 0-21 15,7 0 22-15,-7 0-22 0,0 0 20 0,0 0-20 16,0 0 20-16,0 0-20 0,0 0 17 0,0 0-17 16,7-3 17-16,-7 3-17 0,0 0 16 0,0 0-16 0,0 0 17 15,9-2-17-15,-9 2 12 0,0 0-12 0,0 0 13 16,7-3-13-16,-7 3 9 0,0 0-9 0,0 0 10 16,7-4-10-16,-7 4 8 0,0 0-8 0,0 0 9 15,7-3-9-15,-7 3 3 0,0 0-3 0,0 0 4 16,9 0-4-16,-9 0 1 0,0 0-1 0,7-2 1 15,-7 2-1-15,0 0 0 0,0 0 0 0,9-3 1 16,-9 3-1-16,0 0 0 0,0 0 0 0,0 0 0 16,7 0 0-16,-7 0 0 0,0 0 0 0,0 0 0 15,0 0 0-15,0 0 0 0,0 0 0 0,0 0 1 0,7 0-1 16,-7 0 0-16,0 0 0 0,0 0 1 0,0 0-1 16,0 0 1-16,0 0-1 0,0 0 2 0,7 0-2 15,-7 0 2-15,0 0-2 0,0 0 2 0,0 0-2 16,0 0 4-16,0 0-4 0,0 0 4 0,7 1-4 15,-7-1 4-15,0 0-4 0,0 0 5 0,0 0-5 16,0 0 4-16,0 0-4 0,0 0 5 0,5 7-5 16,-5-7 5-16,0 0-5 0,0 0 5 0,0 0-5 0,0 0 4 15,0 0-4-15,0 0 5 0,6 7-5 0,-6-7 3 16,0 0-3-16,0 0 3 0,1 11-3 0,-1-11 1 16,0 0-1-16,0 8 2 0,0 3-2 0,0-11 0 0,0 0 0 15,0 12 1-15,0-4-1 0,0-8 0 0,0 0 0 16,2 11 0-16,0-1 0 0,-2-10 0 0,0 0 0 15,2 12 0-15,-2 7 0 0,0-19 0 0,0 0 0 16,-2 21 0-16,0 0 0 0,2-21 0 0,0 0 0 16,0 24 0-16,0 2 0 0,0-26 0 0,0 0 0 0,2 24 1 15,0-3-1-15,-2-21 1 0,0 0-1 0,5 21 2 16,0 3-2-16,-5-24 2 0,0 0-2 0,6 21 2 16,-5-2-2-16,-1-19 4 0,0 0-4 0,-1 17 4 15,-5 1-4-15,6-18 5 0,0 0-5 0,-5 12 5 16,1-2-5-16,4-10 4 0,0 0-4 0,-3 12 5 15,-1-3-5-15,4-9 4 0,0 0-4 0,-1 10 4 16,-1-1-4-16,2-9 2 0,0 0-2 0,-2 8 3 16,2 5-3-16,0-13 1 0,0 0-1 0,0 8 1 15,-2 4-1-15,2-12 0 0,0 0 0 0,-3 12 0 16,-1 1 0-16,4-13 0 0,0 0 0 0,-1 12 0 0,-1 0 0 16,2-12 0-16,0 0 0 0,-2 5 0 0,0 2 0 15,2-7 0-15,0 0 0 0,-2 9 1 0,1 3-1 16,1-12 1-16,0 0-1 0,-2 12 2 0,2-2-2 15,0-10 3-15,0 0-3 0,0 12 3 0,0 6-3 16,0-18 4-16,0 0-4 0,2 17 4 0,-1 2-4 16,-1-19 3-16,0 0-3 0,2 12 4 0,-2-3-4 15,0-9 2-15,0 0-2 0,2 8 3 0,2 3-3 0,-4-11 1 16,0 0-1-16,5 8 2 0,2 1-2 0,-7-9 1 16,0 0-1-16,5 10 2 0,-1 1-2 0,-4-11 1 0,0 0-1 15,3 10 2-15,1-1-2 0,-4-9 1 0,0 0-1 16,3 5 2-16,-3-5-2 0,0 0 0 0,0 0 0 15,2 10 1-15,-2-10-1 0,0 0 0 0,0 0 0 16,2 9 1-16,-2-9-1 0,0 0 0 0,0 0 0 16,3 5 0-16,-3-5 0 0,0 0 0 0,0 0 0 15,4 7 0-15,-4-7 0 0,0 0 0 0,0 0 0 0,5 12 0 16,-5-5 0-16,0-7 0 0,0 0 0 0,0 0 0 16,5 11 0-16,-5-11 0 0,0 0 0 0,0 0 0 15,7 10 0-15,-7-10 0 0,0 0 0 0,0 0 0 16,0 0 0-16,0 0 0 0,0 0 0 0,6 9 0 15,-6-9 0-15,0 0 0 0,0 0 0 0,0 0 1 16,0 7-1-16,0-7 0 0,0 0 0 0,0 0 1 16,0 0-1-16,0 0 1 0,0 0-1 0,0 0 1 15,0 8-1-15,0-8 1 0,0 0-1 0,0 0 2 16,0 0-2-16,0 0 2 0,0 0-2 0,0 0 2 16,0 5-2-16,0-5 2 0,0 0-2 0,0 0 2 0,-7-3-2 15,7 3 2-15,0 0-2 0,-11-12 2 0,-5-14-2 16,0-2-999-16</inkml:trace>
  <inkml:trace contextRef="#ctx0" brushRef="#br0" timeOffset="-33750.56">30205 10413 337 0,'0'0'0'0,"0"0"0"0,14-16 0 15,-14 16 24-15,0 0-24 0,14-15 24 0,4-8-24 16,-18 23 55-16,0 0-55 0,21-26 56 0,5-5-56 15,-26 31 50-15,0 0-50 0,29-28 51 0,-10 9-51 16,-19 19 37-16,0 0-37 0,12-14 37 0,1 2-37 16,-13 12 25-16,0 0-25 0,10-8 26 0,-3 2-26 15,-7 6 23-15,0 0-23 0,0 0 24 0,0 0-24 16,0 0 20-16,0 0-20 0,-7 0 21 0,-7 9-21 16,14-9 16-16,0 0-16 0,-19 14 17 0,-6 3-17 15,25-17 18-15,0 0-18 0,-26 21 19 0,1 8-19 0,25-29 13 16,0 0-13-16,-27 33 14 0,-1 4-14 0,28-37 13 15,0 0-13-15,-30 34 14 0,-2 3-14 0,32-37 12 0,0 0-12 16,-30 34 13-16,6-4-13 0,24-30 11 0,0 0-11 16,-20 24 11-16,10-5-11 0,10-19 9 0,0 0-9 15,-6 14 9-15,6-4-9 0,0-10 4 0,0 0-4 16,4 7 5-16,-4-7-5 0,0 0 2 0,0 0-2 16,7 4 3-16,4-4-3 0,-11 0 1 0,0 0-1 0,24-13 2 15,13-14-2-15,-37 27 0 0,0 0 0 0,39-33 1 16,-4-3-1-16,-35 36 1 0,0 0-1 0,29-40 1 15,-8 0-1-15,-21 40 2 0,0 0-2 0,18-29 3 16,-8 9-3-16,-10 20 7 0,0 0-7 0,7-10 7 16,-7 10-7-16,0 0 11 0,0 0-11 0,0 0 11 15,-10 7-11-15,10-7 15 0,0 0-15 0,-13 17 16 16,-3 8-16-16,16-25 16 0,0 0-16 0,-16 31 17 16,1 0-17-16,15-31 17 0,0 0-17 0,-16 31 17 15,-2 4-17-15,18-35 16 0,0 0-16 0,-19 36 17 0,3-1-17 16,16-35 16-16,0 0-16 0,-14 27 17 0,-2-6-17 15,16-21 11-15,0 0-11 0,-16 21 11 0,5-2-11 16,11-19 8-16,0 0-8 0,-3 14 8 0,3-14-8 16,0 0 4-16,0 0-4 0,0 0 4 0,16-6-4 15,-16 6 2-15,0 0-2 0,24-19 2 0,17-13-2 16,-41 32 0-16,0 0 0 0,42-40 0 0,-5-7 0 16,-37 47-1-16,0 0 1 0,36-48 0 0,1-1 0 15,-37 49-2-15,0 0 2 0,31-41-2 0,-11 11 2 0,-20 30-1 16,0 0 1-16,12-19-1 0,-7 5 1 0,-5 14 0 15,0 0 0-15,0 0 0 0,-10-3 0 0,10 3 3 0,0 0-3 16,-14 10 3-16,-6 11-3 0,20-21 7 0,0 0-7 16,-23 29 7-16,-1 8-7 0,24-37 6 0,0 0-6 15,-25 40 7-15,2-2-7 0,23-38 7 0,0 0-7 16,-21 36 7-16,0-1-7 0,21-35 5 0,0 0-5 16,-21 36 6-16,1-5-6 0,20-31 4 0,0 0-4 15,-17 35 5-15,-1-2-5 0,18-33 6 0,0 0-6 0,-14 27 6 16,7-6-6-16,7-21 4 0,0 0-4 0,0 12 4 15,0-12-4-15,0 0 3 0,0 0-3 0,10 4 4 16,4-13-4-16,-14 9 1 0,0 0-1 0,23-21 2 16,7-7-2-16,-30 28 0 0,0 0 0 0,32-31 1 15,-5 5-1-15,-27 26 0 0,0 0 0 0,24-27 0 16,-1 2 0-16,-23 25-1 0,0 0 1 0,23-24 0 16,-7 5 0-16,-16 19 0 0,0 0 0 0,11-14 0 15,-4 6 0-15,-7 8 0 0,0 0 0 0,0 0 1 0,0 0-1 16,0 0 1-16,0 0-1 0,-9 5 2 0,-4 7-2 15,13-12 3-15,0 0-3 0,-17 21 4 0,-3 3-4 16,20-24 7-16,0 0-7 0,-19 26 8 0,3 7-8 16,16-33 11-16,0 0-11 0,-17 36 12 0,-3 9-12 15,20-45 10-15,0 0-10 0,-18 45 10 0,4 4-10 16,14-49 8-16,0 0-8 0,-10 39 9 0,1-6-9 16,9-33 7-16,0 0-7 0,-7 25 7 0,7-13-7 15,0-12 5-15,0 0-5 0,0 0 6 0,7 5-6 16,-7-5 2-16,0 0-2 0,12-14 3 0,11-19-3 15,-23 33 1-15,0 0-1 0,28-40 1 0,1-5-1 0,-29 45 0 16,0 0 0-16,24-43 1 0,-1 10-1 0,-23 33 0 0,0 0 0 16,18-24 0-16,-6 5 0 0,-12 19 0 0,0 0 0 15,9-14 0-15,-4 5 0 0,-5 9 0 0,0 0 0 16,0 0 0-16,0 0 0 0,0 0 0 0,0 0 0 16,-17 11 0-16,-3 8 0 0,20-19-1 0,0 0 1 0,-23 24 0 15,2 9 0-15,21-33-1 0,0 0 1 0,-21 40-1 16,0 0 1-16,21-40-1 0,0 0 1 0,-21 38-1 15,1-2 1-15,20-36-1 0,0 0 1 0,-16 33-1 16,6-5 1-16,10-28-1 0,0 0 1 0,-7 20 0 16,3-8 0-16,4-12-1 0,0 0 1 0,0 0 0 15,0 0 0-15,0 0 0 0,0 0 0 0,14-5 0 16,6-14 0-16,-20 19-1 0,0 0 1 0,25-29 0 16,3-20 0-16,-28 49-1 0,0 0 1 0,30-53-1 15,-2 9 1-15,-28 44-2 0,0 0 2 0,26-32-2 0,-8 12 2 16,-18 20-7-16,0 0 7 0,11-12-6 15,-4 4 6-15,-7 8-7 0,0 0 7 0,0 0-6 0,0 0 6 16,0 0-7-16,0 0 7 0,0 0-7 0,-21 15 7 16,21-15-6-16,0 0 6 0,-22 26-6 0,-2 9 6 15,24-35-3-15,0 0 3 0,-21 36-3 0,-1 1 3 16,22-37-2-16,0 0 2 0,-21 36-1 0,0-3 1 16,21-33-2-16,0 0 2 0,-18 24-1 0,8-3 1 15,10-21-1-15,0 0 1 0,-4 15 0 0,4-15 0 0,0 0-1 16,0 0 1-16,7 0 0 0,-1-8 0 0,-6 8-1 15,0 0 1-15,12-12 0 0,7-4 0 0,-19 16-1 16,0 0 1-16,23-21 0 0,2-3 0 0,-25 24-1 0,0 0 1 16,23-24 0-16,-5 12 0 0,-18 12-1 0,0 0 1 15,10-11 0-15,-10 11 0 0,0 0-1 0,0 0 1 16,9-8 0-16,-9 8 0 0,0 0-1 0,0 0 1 16,0 0 0-16,-7 19 0 0,7-19-1 0,0 0 1 0,-9 17 0 15,-3 5 0-15,12-22-1 0,0 0 1 16,-13 25 0-16,3-1 0 0,10-24 0 0,0 0 0 0,-7 21 0 15,0-9 0-15,7-12 0 0,0 0 0 0,-4 5 0 16,4-5 0-16,0 0 0 0,0 0 0 0,0 0 0 16,14-14 0-16,-14 14 0 0,0 0 0 0,14-24 0 15,9-11 0-15,-23 35 0 0,0 0 0 0,25-38 0 16,0-2 0-16,-25 40 0 0,0 0 0 0,23-31 0 16,-7 14 0-16,-16 17 0 0,0 0 0 0,10-12 0 15,-3 8 0-15,-7 4 0 0,0 0 0 0,0 0 1 16,7-8-1-16,-7 8 0 0,0 0 0 0,0 0 1 15,0 0-1-15,0 0 2 0,0 0-2 0,-19 12 2 0,-2 5-2 16,21-17 3-16,0 0-3 0,-27 23 3 0,1-1-3 16,26-22 2-16,0 0-2 0,-21 19 2 0,3-2-2 15,18-17 2-15,0 0-2 0,-14 20 3 0,5-8-3 16,9-12 0-16,0 0 0 0,-5 8 1 0,5-8-1 16,0 0 0-16,0 0 0 0,0 0 0 0,7 0 0 15,-7 0-2-15,0 0 2 0,10-15-2 0,13-15 2 16,-23 30-6-16,0 0 6 0,23-36-5 0,0-4 5 15,-23 40-9-15,0 0 9 0,21-40-8 0,-5 2 8 0,-16 38-10 16,0 0 10-16,14-34-9 0,-1 8 9 0,-13 26-7 16,0 0 7-16,10-28-6 0,-3 4 6 0,-7 24-4 0,0 0 4 15,0-21-3-15,-7 0 3 0,7 21-1 0,0 0 1 16,-14-15-1-16,-4 8 1 0,18 7 0 0,0 0 0 16,-21 1 0-16,-3 10 0 0,24-11 0 0,0 0 0 15,-29 19 0-15,-1 0 0 0,30-19 0 0,0 0 0 0,-24 26 1 16,6 2-1-16,18-28 0 0,0 0 0 0,-14 24 0 15,-2-3 0-15,16-21-1 0,0 0 1 0,-14 17 0 16,10-7 0-16,4-10-5 0,0 0 5 0,0 0-4 16,7 0 4-16,-7 0-11 0,0 0 11 0,13-12-11 15,10-21 11-15,-23 33-16 0,0 0 16 0,26-38-16 16,2 0 16-16,-28 38-20 0,0 0 20 0,30-40-19 16,-5 2 19-16,-25 38-21 0,0 0 21 0,20-31-21 15,-10 7 21-15,-10 24-14 0,0 0 14 0,4-19-14 16,-4 7 14-16,0 12-8 0,0 0 8 0,-7-4-7 15,-8 11 7-15,15-7-4 0,0 0 4 0,-21 16-3 0,-5 8 3 16,26-24 0-16,0 0 0 0,-30 26 0 0,-2 5 0 16,32-31 2-16,0 0-2 0,-33 30 3 0,3-5-3 15,30-25 7-15,0 0-7 0,-25 25 8 0,9-8-8 16,16-17 13-16,0 0-13 0,-9 12 14 0,6-5-14 16,3-7 10-16,0 0-10 0,0 0 10 0,9-3-10 15,-9 3 8-15,0 0-8 0,17-18 8 0,15-11-8 16,-32 29 5-16,0 0-5 0,35-36 5 0,-1-11-5 0,-34 47 2 15,0 0-2-15,28-50 2 0,0-1-2 0,-28 51 0 16,0 0 0-16,21-43 1 0,-7 17-1 0,-14 26-1 16,0 0 1-16,7-15 0 0,-7 6 0 0,0 9-1 0,0 0 1 15,-7-3 0-15,-10 9 0 0,17-6 0 0,0 0 0 16,-23 18 0-16,-5 8 0 0,28-26 0 0,0 0 0 16,-29 34 1-16,1-6-1 0,28-28 0 0,0 0 0 15,-25 26 1-15,3 0-1 0,22-26 0 0,0 0 0 0,-22 21 0 16,5-7 0-16,17-14 0 0,0 0 0 0,-11 8 0 15,11-8 0-15,0 0 0 0,0 0 0 0,0 0 0 16,0 0 0-16,0 0 0 0,0 0 0 0,21-21 0 16,8-8 0-16,-29 29 0 0,0 0 0 0,30-40 0 15,-4-5 0-15,-26 45 0 0,0 0 0 0,23-40 0 16,-7 16 0-16,-16 24 0 0,0 0 0 0,10-17 0 16,-4 1 0-16,-6 16 0 0,0 0 0 0,-2-8 0 15,-7 9 0-15,9-1 0 0,0 0 0 0,-14 9 0 16,-9 7 0-16,23-16 0 0,0 0 0 0,-25 22 0 15,-3 11 0-15,28-33 0 0,0 0 0 0,-30 31 0 0,0-1 0 16,30-30-1-16,0 0 1 0,-25 24 0 0,10-12 0 16,15-12-1-16,0 0 1 0,-7 5-1 0,7-5 1 15,0 0-1-15,0 0 1 0,10-10-1 16,8-9 1-16,-18 19-1 0,0 0 1 0,23-31-1 0,3-8 1 16,-26 39-1-16,0 0 1 0,27-36 0 0,-6 10 0 15,-21 26-1-15,0 0 1 0,16-21 0 0,-8 8 0 16,-8 13-1-16,0 0 1 0,4-7 0 0,-4 7 0 15,0 0-1-15,0 0 1 0,-12 0 0 0,-4 5 0 0,16-5 0 16,0 0 0-16,-21 10 0 0,-4 6 0 0,25-16 0 16,0 0 0-16,-25 21 0 0,2 3 0 0,23-24 1 0,0 0-1 15,-17 17 1-15,8-8-1 0,9-9 1 0,0 0-1 16,0 0 1-16,2-7-1 0,-2 7 1 0,0 0-1 16,8-7 1-16,8-9-1 0,-16 16 0 0,0 0 0 15,20-15 1-15,1-3-1 0,-21 18 0 0,0 0 0 16,19-17 0-16,-5 7 0 0,-14 10 0 0,0 0 0 0,11-7 0 15,0 5 0-15,-11 2-1 0,0 0 1 0,10-5 0 16,-1 1 0-16,-9 4-1 0,0 0 1 0,7-1-1 16,-7 1 1-16,0 0 0 0,0 0 0 0,7 5 0 15,0 0 0-15,-7-5 0 0,0 0 0 0,9 2 0 16,0 3 0-16,-9-5 0 0,0 0 0 0,5 7 0 16,-5-7 0-16,0 0 0 0,0 0 0 0,0 0 0 15,9 5 0-15,-9-5 0 0,0 0 0 0,0 0 0 16,12 0 0-16,-12 0 0 0,0 0 0 0,0 0 0 15,9 2 0-15,-9-2 0 0,0 0 0 0,2 7 1 16,0 3-1-16,-2-10 0 0,0 0 0 0,0 19 1 0,-4 11-1 16,4-30 0-16,0 0 0 0,-5 34 1 0,-1 3-1 15,6-37 0-15,0 0 0 0,-3 31 0 0,5 0 0 16,-2-31 0-16,0 0 0 0,3 24 0 0,1-14 0 16,-4-10-1-16,0 0 1 0,0 0-1 0,3 7 1 15,-3-7-3-15,0 0 3 0,0 0-2 0,13 0 2 16,-13 0-3-16,0 0 3 0,7 0-3 0,-7 0 3 15,0 0-3-15,0 0 3 0,0 0-3 0,7 0 3 0,-7 0-6 16,0 0 6-16,0 0-5 0,9 6 5 0,-1-5-849 16</inkml:trace>
  <inkml:trace contextRef="#ctx0" brushRef="#br0" timeOffset="-32534.44">30302 11032 203 0,'0'0'0'0,"0"0"0"15,7 12 0-15,-7-12 4 0,0 0-4 0,5 6 4 16,-5-6-4-16,0 0 11 0,0 0-11 0,5 7 11 15,-3-1-11-15,-2-6 13 0,0 0-13 0,4 13 14 16,1 4-14-16,-5-17 21 0,0 0-21 0,9 21 21 16,3 6-21-16,-12-27 22 0,0 0-22 0,14 25 23 15,0-1-23-15,-14-24 23 0,0 0-23 0,15 21 24 0,-1-6-24 16,-14-15 29-16,0 0-29 0,23 19 29 0,14 5-29 16,-37-24 30-16,0 0-30 0,38 23 31 0,-9-9-31 15,-29-14 28-15,0 0-28 0,24 17 29 0,10 7-29 16,-34-24 38-16,0 0-38 0,32 25 39 0,-11-10-39 15,-21-15 42-15,0 0-42 0,19 16 43 0,2 1-43 16,-21-17 46-16,0 0-46 0,25 17 46 0,2-1-46 16,-27-16 37-16,0 0-37 0,28 12 38 0,0-2-38 0,-28-10 41 15,0 0-41-15,28 7 42 0,-1-5-42 0,-27-2 40 16,0 0-40-16,23 2 41 0,-13-2-41 0,-10 0 26 16,0 0-26-16,7 0 26 0,-7 0-26 0,0 0 12 0,0 0-12 15,11 7 13-15,-4 0-13 0,-7-7 4 0,0 0-4 16,5 13 5-16,-5 15-5 0,0-4-802 0</inkml:trace>
  <inkml:trace contextRef="#ctx0" brushRef="#br0" timeOffset="-32067.62">30810 11287 427 0,'0'0'0'0,"0"0"0"0,-5 12 0 15,5-12 8-15,0 0-8 0,-2 5 8 0,2-5-8 16,0 0 19-16,0 0-19 0,0 0 19 0,0 0-19 15,0 0 47-15,0 0-47 0,0 0 47 0,0 0-47 16,0 0 44-16,0 0-44 0,9 9 45 0,-9-9-45 16,0 0 37-16,0 0-37 0,14 15 38 0,14 16-38 0,-28-31 35 15,0 0-35-15,28 32 36 0,-12-8-36 0,-16-24 33 16,0 0-33-16,11 19 34 0,-4 0-34 0,-7-19 32 16,0 0-32-16,7 19 33 0,-2-4-33 0,-5-15 32 15,0 0-32-15,2 14 32 0,-4-2-32 0,2-12 41 16,0 0-41-16,-3 16 41 0,-3 0-41 0,6-16 41 0,0 0-41 15,-10 17 41-15,-6-2-41 0,16-15 38 0,0 0-38 16,-18 9 39-16,0 1-39 0,18-10 42 0,0 0-42 16,-17 9 42-16,-1 2-42 0,18-11 32 0,0 0-32 0,-21 10 32 15,2-1-32-15,19-9 10 0,0 0-10 0,-18 8 10 16,0-1-10-16,18-7 0 0,0 0 0 0,-12 5 0 16,12-5 0-16,0 0-1002 0</inkml:trace>
  <inkml:trace contextRef="#ctx0" brushRef="#br0" timeOffset="-30834.85">31196 11444 897 0,'0'0'0'0,"0"0"0"0,4-10 0 0,-4 10-7 16,0 0 7-16,1-9-6 0,1-1 6 0,-2 10-13 0,0 0 13 15,-2-12-12-15,-5-2 12 0,7 14 12 0,0 0-12 16,-8-11 13-16,-5 10-13 0,13 1 57 0,0 0-57 16,-12 7 57-16,0 5-57 0,12-12 78 0,0 0-78 15,-13 15 79-15,3 6-79 0,10-21 66 0,0 0-66 0,-11 24 67 16,0-3-67-16,11-21 40 0,0 0-40 0,-7 17 40 16,6-5-40-16,1-12 27 0,0 0-27 0,0 11 27 15,1-6-27-15,-1-5 19 0,0 0-19 0,0 0 20 16,14 7-20-16,-14-7 13 0,0 0-13 0,11 3 14 15,1 1-14-15,-12-4 11 0,0 0-11 0,16 5 12 16,2 7-12-16,-18-12 7 0,0 0-7 0,18 16 8 16,-1 5-8-16,-17-21 5 0,0 0-5 0,13 24 6 15,-10 3-6-15,-3-27 5 0,0 0-5 0,0 26 6 16,-2-7-6-16,2-19 5 0,0 0-5 0,-1 18 6 16,-1 1-6-16,2-19 7 0,0 0-7 0,-4 12 8 0,-1-5-8 15,5-7 5-15,0 0-5 0,-11 2 6 0,-3-6-6 16,14 4 3-16,0 0-3 0,-14-5 4 0,5-2-4 15,9 7 0-15,0 0 0 0,-7-5 1 0,7 5-1 16,0 0 0-16,0 0 0 0,-1-9 0 0,6 1 0 16,-5 8-2-16,0 0 2 0,10-14-2 0,6-9 2 15,-16 23-4-15,0 0 4 0,21-29-3 0,2-4 3 0,-23 33-3 16,0 0 3-16,22-30-3 0,-5 8 3 0,-17 22-1 16,0 0 1-16,16-19-1 0,-4 2 1 0,-12 17 0 15,0 0 0-15,9-18 0 0,-5 3 0 0,-4 15 0 16,0 0 0-16,0-14 1 0,-2 2-1 0,2 12 4 0,0 0-4 15,-4-9 4-15,4 9-4 0,0 0 10 0,0 0-10 16,-12 0 10-16,5 0-10 0,7 0 21 0,0 0-21 16,0 0 22-16,-11-3-22 0,11 3 27 0,0 0-27 15,0 0 28-15,-8 8-28 0,8-8 25 0,0 0-25 0,0 12 25 16,1 1-25-16,-1-13 20 0,0 0-20 0,2 19 20 16,2 3-20-16,-4-22 14 0,0 0-14 0,5 23 15 15,4-3-15-15,-9-20 10 0,0 0-10 0,9 16 11 16,1-1-11-16,-10-15 8 0,0 0-8 0,9 11 8 15,-4-4-8-15,-5-7 5 0,0 0-5 0,0 0 5 16,16 0-5-16,-16 0 3 0,0 0-3 0,14-5 4 16,2-2-4-16,-16 7 3 0,0 0-3 0,18-12 3 15,-6-4-3-15,-12 16 2 0,0 0-2 0,9-16 3 16,-4-1-3-16,-5 17 3 0,0 0-3 0,2-21 3 0,-2-1-3 16,0 22 4-16,0 0-4 0,0-17 5 0,0 6-5 15,0 11 6-15,0 0-6 0,0 0 7 0,0-9-7 16,0 9 8-16,0 0-8 0,0 0 9 0,-2 20-9 15,2-20 11-15,0 0-11 0,-1 15 11 0,4 8-11 16,-3-23 10-16,0 0-10 0,5 29 11 0,4 7-11 16,-9-36 8-16,0 0-8 0,11 32 9 0,-1-10-9 15,-10-22 3-15,0 0-3 0,11 16 4 0,-1-6-4 16,-10-10 1-16,0 0-1 0,9 5 2 0,-9-5-2 0,0 0 0 16,0 0 0-16,18 0 1 0,8-10-1 0,-26 10 0 15,0 0 0-15,29-18 0 0,-8-4 0 0,-21 22 0 16,0 0 0-16,16-24 0 0,-2-2 0 0,-14 26 0 0,0 0 0 15,9-26 0-15,-6 2 0 0,-3 24 0 0,0 0 0 16,2-25 0-16,-2-1 0 0,0 26 1 0,0 0-1 16,0-22 1-16,0 15-1 0,0 7 3 0,0 0-3 15,0 0 4-15,0 0-4 0,0 0 7 0,0 0-7 16,7 0 8-16,-7 0-8 0,0 0 10 0,0 0-10 0,9 12 11 16,-2 2-11-16,-7-14 12 0,0 0-12 0,7 16 13 15,2-4-13-15,-9-12 12 0,0 0-12 0,10 17 12 16,-1 7-12-16,-9-24 7 0,0 0-7 0,2 28 7 15,-11 3-7-15,9-31 2 0,0 0-2 0,-12 26 3 16,-1-4-3-16,13-22-1 0,0 0 1 0,-8 16 0 16,2-7 0-16,6-9-14 0,0 0 14 0,0 0-14 15,-5-4 14-15,5 4-68 0,0 0 68 0,0-12-67 16,2-12 67-16,1 0-1403 0</inkml:trace>
  <inkml:trace contextRef="#ctx0" brushRef="#br0" timeOffset="-30351.34">31731 11493 942 0,'0'0'0'0,"0"0"0"0,0 0 0 16,0 0-15-16,0 0 15 0,-11 7-14 0,2-7 14 15,9 0-6-15,0 0 6 0,-10 5-6 0,1 7 6 16,9-12 0-16,0 0 0 0,-7 14 1 0,1-2-1 16,6-12 11-16,0 0-11 0,-3 17 12 0,3 9-12 0,0-26 28 15,0 0-28-15,2 31 29 0,1 7-29 0,-3-38 30 16,0 0-30-16,6 45 30 0,2 11-30 0,-8-56 24 0,0 0-24 15,9 57 24-15,2-5-24 0,-11-52 19 16,0 0-19-16,10 46 19 0,1-4-19 0,-11-42 13 0,0 0-13 16,10 36 13-16,-1-6-13 0,-9-30 11 0,0 0-11 15,7 27 11-15,-3-2-11 0,-4-25 6 0,0 0-6 16,2 19 6-16,-4-5-6 0,2-14 2 0,0 0-2 0,0 0 2 16,-9-9-2-16,9 9 0 0,0 0 0 0,-9-21 1 15,-1-15-1-15,10 36 0 0,0 0 0 0,-11-45 0 16,2-11 0-16,9 56 1 0,0 0-1 0,-7-69 1 15,0-21-1-15,7 90 9 0,0 0-9 0,-3-92 9 16,4 9-9-16,-1 83 25 0,0 0-25 0,9-67 26 16,5 13-26-16,-14 54 35 0,0 0-35 0,16-43 36 15,-2 12-36-15,-14 31 46 0,0 0-46 0,13-24 46 16,-3 8-46-16,-10 16 41 0,0 0-41 0,9-7 42 16,-9 7-42-16,0 0 26 0,0 0-26 0,12 7 27 15,1 9-27-15,-13-16 18 0,0 0-18 0,12 19 18 0,-3 10-18 16,-9-29 12-16,0 0-12 0,3 31 13 0,-4-1-13 15,1-30 5-15,0 0-5 0,-4 26 5 0,1-4-5 16,3-22 1-16,0 0-1 0,-7 17 1 0,-9-3-1 16,16-14-3-16,0 0 3 0,-18 9-3 0,2-6 3 15,0 3-1163-15</inkml:trace>
  <inkml:trace contextRef="#ctx0" brushRef="#br0" timeOffset="-29736.34">31886 11562 707 0,'0'0'0'0,"0"0"0"0,0 0 0 0,0 0 0 0,0 0 0 15,7 7 0-15,-7-7 0 0,0 0-1 0,0 0 1 16,12-7-1-16,-3-2 1 0,-9 9-1 0,0 0 1 16,11-15 0-16,-1-10 0 0,-10 25 0 0,0 0 0 15,9-20 1-15,-4 4-1 0,-5 16 11 0,0 0-11 0,2-12 12 16,-4-4-12-16,2 16 48 0,0 0-48 0,-3-17 49 15,-4 0-49-15,7 17 67 0,0 0-67 0,-11-12 68 16,-1 10-68-16,12 2 65 0,0 0-65 0,-13 3 65 16,3 4-65-16,10-7 61 0,0 0-61 0,-9 14 62 15,2 7-62-15,7-21 47 0,0 0-47 0,-7 26 48 16,2 3-48-16,5-29 31 0,0 0-31 0,-2 30 32 16,2-4-32-16,0-26 23 0,0 0-23 0,7 26 23 15,4 0-23-15,-11-26 17 0,0 0-17 0,14 24 18 16,0-7-18-16,-14-17 11 0,0 0-11 0,12 12 11 0,-3-5-11 15,-9-7 4-15,0 0-4 0,16 0 5 0,14-7-5 16,-30 7 1-16,0 0-1 0,33-15 2 0,-4-10-2 16,-29 25 0-16,0 0 0 0,21-24 1 0,-9 3-1 15,-12 21 0-15,0 0 0 0,5-20 0 0,-5 4 0 16,0 16 2-16,0 0-2 0,0-12 2 0,0 3-2 16,0 9 7-16,0 0-7 0,-1-7 8 0,-6 4-8 15,7 3 14-15,0 0-14 0,-9 0 14 0,0 7-14 0,9-7 19 16,0 0-19-16,-5 12 19 0,1 4-19 0,4-16 19 15,0 0-19-15,0 15 20 0,2-1-20 0,-2-14 11 16,0 0-11-16,2 10 11 0,1-3-11 0,-3-7 2 0,0 0-2 16,0 0 3-16,9 5-3 0,-9-5 0 0,0 0 0 15,7 0 0-15,0-3 0 0,-7 3-2 0,0 0 2 16,12-9-2-16,8-6 2 0,-20 15-10 0,0 0 10 16,19-19-9-16,-1 3 9 0,-18 16-10 0,0 0 10 15,10-12-10-15,-1 2 10 0,-9 10-6 0,0 0 6 0,7-7-6 16,-7 7 6-16,0 0-8 0,0 0 8 0,7 5-7 15,-5 16 7-15,-2-21-9 0,0 0 9 0,2 31-8 16,1 9 8-16,-3-40-22 0,0 0 22 0,4 36-21 16,1 2 21-16,1 0-1071 0</inkml:trace>
  <inkml:trace contextRef="#ctx0" brushRef="#br0" timeOffset="-29101.95">32323 11458 897 0,'0'0'0'0,"0"0"0"0,-12-2 0 16,12 2 0-16,0 0 0 0,-14 0 0 0,-4 12 0 16,18-12 2-16,0 0-2 0,-19 14 2 0,-4 5-2 15,23-19 10-15,0 0-10 0,-20 21 10 0,10 2-10 16,10-23 12-16,0 0-12 0,-4 26 12 0,3 5-12 16,1-31 7-16,0 0-7 0,1 29 8 0,6-1-8 15,-7-28 0-15,0 0 0 0,9 22 1 0,0-10-1 0,-9-12-2 16,0 0 2-16,18 6-2 0,13-13 2 0,-31 7-10 15,0 0 10-15,36-16-10 0,-3-13 10 0,-33 29-19 16,0 0 19-16,27-38-19 0,-10-2 19 0,-17 40-7 0,0 0 7 16,13-45-6-16,-6-4 6 0,-7 49 0 0,0 0 0 15,0-55 0-15,-9-14 0 0,9 69 7 0,0 0-7 16,-11-68 7-16,1 8-7 0,10 60 29 0,0 0-29 16,-11-45 29-16,2 15-29 0,9 30 60 0,0 0-60 15,-9-12 61-15,-1 12-61 0,10 0 78 0,0 0-78 0,-11 12 79 16,4 18-79-16,7-30 64 0,0 0-64 0,-5 36 64 15,1 14-64-15,4-50 43 0,0 0-43 0,0 56 44 16,8-3-44-16,-8-53 29 0,0 0-29 0,10 49 30 16,4-11-30-16,-14-38 19 0,0 0-19 0,16 33 19 15,0-7-19-15,-16-26 8 0,0 0-8 0,16 22 8 16,0-3-8-16,-16-19 3 0,0 0-3 0,16 14 4 16,-6-9-4-16,-10-5 1 0,0 0-1 0,7 4 1 15,-7-4-1-15,0 0 0 0,0 0 0 0,7 7 1 16,-7-7-1-16,0 0 0 0,0 0 0 0,14-7 1 15,-1-2-1-15,-13 9 0 0,0 0 0 0,12-14 1 0,0-5-1 16,-12 19 0-16,0 0 0 0,9-22 1 0,-5-1-1 16,-4 23 1-16,0 0-1 0,0-19 2 0,-2 5-2 15,2 14 4-15,0 0-4 0,0 0 5 0,-9-3-5 16,9 3 7-16,0 0-7 0,-7 8 7 0,-2 8-7 16,9-16 8-16,0 0-8 0,-7 21 8 0,4 5-8 15,3-26 6-15,0 0-6 0,0 29 6 0,1 1-6 0,-1-30 2 16,0 0-2-16,6 24 2 0,3-3-2 0,-9-21 0 15,0 0 0-15,8 15 0 0,-1-3 0 0,-7-12-1 16,0 0 1-16,13 7 0 0,10-2 0 0,-23-5-6 16,0 0 6-16,33-8-6 0,11-11 6 0,0 0-1157 0</inkml:trace>
  <inkml:trace contextRef="#ctx0" brushRef="#br0" timeOffset="-28731.16">32755 11500 867 0,'0'0'0'0,"0"0"18"0,0 0-18 0,-19-14 18 16,-4 9-18-16,23 5 13 0,0 0-13 0,-21 3 14 15,3 7-14-15,18-10 12 0,0 0-12 0,-17 18 12 16,-5 6-12-16,22-24 14 0,0 0-14 0,-17 29 15 16,6 8-15-16,11-37 12 0,0 0-12 0,-7 36 12 15,2 0-12-15,5-36 2 0,0 0-2 0,-2 28 3 16,6-5-3-16,-4-23 0 0,0 0 0 0,5 15 0 16,-2-6 0-16,-3-9-1 0,0 0 1 0,15-2-1 15,18-20 1-15,-33 22-1 0,0 0 1 0,37-33-1 16,-3-9 1-16,-34 42-1 0,0 0 1 0,28-41 0 15,-3 4 0-15,-25 37 0 0,0 0 0 0,19-40 0 0,-7-5 0 16,-12 45 3-16,0 0-3 0,6-53 4 0,-6-13-4 16,0 66 27-16,0 0-27 0,-6-69 27 0,-8-2-27 15,14 71 48-15,0 0-48 0,-17-59 48 0,-1 23-48 16,18 36 60-16,0 0-60 0,-16-21 61 0,0 14-61 16,16 7 56-16,0 0-56 0,-16 3 57 0,0 10-57 15,16-13 42-15,0 0-42 0,-12 34 42 0,5 27-42 0,7-61 32 16,0 0-32-16,-2 72 32 0,2 12-32 15,0-84 28-15,0 0-28 0,4 84 28 0,10-6-28 0,-14-78 16 16,0 0-16-16,18 71 17 0,1-5-17 0,-19-66 7 16,0 0-7-16,19 52 8 0,-5-21-8 0,1 0-1178 15</inkml:trace>
  <inkml:trace contextRef="#ctx0" brushRef="#br0" timeOffset="-27818.31">31274 12197 886 0,'0'0'0'0,"0"0"0"0,3-14 0 0,-3 14 11 0,0 0-11 15,4-12 11-15,-1 0-11 0,-3 12 18 0,0 0-18 16,0 0 19-16,-8 9-19 0,8-9 13 0,0 0-13 15,-9 19 14-15,-4 8-14 0,13-27 9 0,0 0-9 0,-14 33 9 16,0 0-9-16,14-33 1 0,0 0-1 0,-9 28 2 16,4-7-2-16,5-21 0 0,0 0 0 0,0 12 0 15,2-5 0-15,-2-7-1 0,0 0 1 0,10 5-1 16,13 3 1-16,-23-8-2 0,0 0 2 0,32 16-1 16,9-2 1-16,-41-14-3 0,0 0 3 0,37 15-2 15,-11-1 2-15,-26-14-8 0,0 0 8 0,18 23-7 16,-8 11 7-16,-10-34-12 0,0 0 12 0,-1 38-12 15,-14-3 12-15,15-35-21 0,0 0 21 0,-21 26-20 16,-3-12 20-16,24-14-24 0,0 0 24 0,-25 5-23 0,4-14 23 16,21 9-24-16,0 0 24 0,-14-19-24 0,5-17 24 15,9 36-9-15,0 0 9 0,-2-43-9 0,9-6 9 16,-7 49-3-16,0 0 3 0,14-53-3 0,7-4 3 16,-21 57-1-16,0 0 1 0,25-61 0 0,-2 0 0 15,-23 61 0-15,0 0 0 0,26-58 1 0,-1 7-1 16,-25 51 1-16,0 0-1 0,23-46 1 0,-2 8-1 15,-21 38 7-15,0 0-7 0,16-40 8 0,-2 2-8 16,-14 38 36-16,0 0-36 0,11-38 37 0,-4 5-37 16,-7 33 77-16,0 0-77 0,3-26 77 0,-4 7-77 0,1 19 93 15,0 0-93-15,-6-18 94 0,-2 11-94 0,8 7 74 0,0 0-74 16,-11-5 75-16,2 10-75 0,9-5 61 0,0 0-61 16,-9 6 62-16,0 6-62 0,9-12 47 0,0 0-47 15,-8 19 48-15,-1 5-48 0,9-24 37 0,0 0-37 16,-5 26 38-16,6 3-38 0,-1-29 26 0,0 0-26 15,6 33 26-15,1 5-26 0,-7-38 19 0,0 0-19 0,10 44 20 16,6 6-20-16,-16-50 15 0,0 0-15 0,20 59 16 16,4 6-16-16,-24-65 7 0,0 0-7 0,27 64 7 15,-3-15-7-15,-24-49 0 0,0 0 0 0,22 33 0 16,-8-14 0-16,-14-19-10 0,0 0 10 0,12 12-9 16,6 0 9-16,-1-3-1271 0</inkml:trace>
  <inkml:trace contextRef="#ctx0" brushRef="#br0" timeOffset="-27005.37">31766 12335 942 0,'0'0'0'0,"-2"-6"0"15,-5-17 0-15,7 23 1 0,0 0-1 0,-9-31 1 16,-5-5-1-16,14 36 2 0,0 0-2 0,-16-39 2 16,0 5-2-16,16 34 5 0,0 0-5 0,-15-24 6 0,-1 10-6 15,16 14 22-15,0 0-22 0,-14-2 23 0,1 11-23 16,13-9 43-16,0 0-43 0,-10 24 44 0,-1 12-44 16,11-36 43-16,0 0-43 0,-7 45 44 0,5 0-44 15,2-45 37-15,0 0-37 0,0 40 38 0,2-9-38 16,-2-31 20-16,0 0-20 0,2 24 20 0,3-10-20 15,-5-14 10-15,0 0-10 0,11 4 10 0,4-8-10 16,-15 4 3-16,0 0-3 0,20-14 4 0,1-12-4 16,-21 26 0-16,0 0 0 0,21-32 0 0,-3-6 0 0,-18 38 0 15,0 0 0-15,12-37 0 0,-3 9 0 0,-9 28 1 16,0 0-1-16,5-22 2 0,-1 8-2 0,-4 14 6 0,0 0-6 16,0 0 7-16,0 7-7 0,0-7 11 0,0 0-11 15,-2 14 12-15,2 3-12 0,0-17 16 0,0 0-16 16,5 23 17-16,6-4-17 0,-11-19 17 0,0 0-17 15,14 19 17-15,4 0-17 0,-18-19 13 0,0 0-13 16,16 15 14-16,-4-8-14 0,-12-7 10 0,0 0-10 0,21 6 10 16,9-3-10-16,-30-3 3 0,0 0-3 0,35-10 4 15,1-16-4-15,-36 26 1 0,0 0-1 0,30-38 1 16,-9-9-1-16,-21 47 0 0,0 0 0 0,14-50 0 16,-4 1 0-16,-10 49-1 0,0 0 1 0,11-47 0 15,1 4 0-15,-12 43-1 0,0 0 1 0,6-41 0 16,-10 1 0-16,4 40 0 0,0 0 0 0,-9-47 0 15,-5-3 0-15,14 50 0 0,0 0 0 0,-16-52 1 16,2 2-1-16,14 50 7 0,0 0-7 0,-10-38 8 16,4 15-8-16,6 23 17 0,0 0-17 0,-1-10 17 0,1 10-17 15,0 0 27-15,0 0-27 0,-7 12 27 0,3 19-27 16,4-31 31-16,0 0-31 0,-2 45 31 0,0 12-31 16,2-57 26-16,0 0-26 0,0 64 27 0,2 0-27 15,-2-64 13-15,0 0-13 0,6 66 13 0,4-2-13 16,-10-64 5-16,0 0-5 0,14 61 5 0,4-1-5 15,-18-60 0-15,0 0 0 0,18 54 1 0,-3-9-1 16,-15-45-2-16,0 0 2 0,13 35-2 0,-4-15 2 16,-9-20-7-16,0 0 7 0,8 16-6 0,-1-13 6 0,-7-3-9 15,0 0 9-15,7 0-9 0,6-1 9 0,-13 1-11 16,0 0 11-16,17-13-11 0,3-12 11 0,-20 25-7 16,0 0 7-16,18-35-6 0,-8-3 6 0,-10 38-2 0,0 0 2 15,5-42-1-15,-3 1 1 0,-2 41 0 0,0 0 0 16,0-37 1-16,-3 11-1 0,3 26 6 0,0 0-6 15,-7-17 6-15,-2 12-6 0,9 5 18 0,0 0-18 16,-11 2 19-16,2 10-19 0,9-12 21 0,0 0-21 0,-8 26 22 16,0 14-22-16,8-40 15 0,0 0-15 0,-3 48 15 15,3 4-15-15,0-52 9 0,0 0-9 0,3 48 10 16,5-8-10-16,-8-40 5 0,0 0-5 0,10 37 6 16,1-8-6-16,-11-29 1 0,0 0-1 0,19 24 1 15,9-1-1-15,-28-23 0 0,0 0 0 0,37 12 0 16,7-12 0-16,-44 0-3 0,0 0 3 0,45-12-2 15,-3-13 2-15,-42 25-10 0,0 0 10 0,33-41-10 16,-11-18 10-16,1 2-1285 0</inkml:trace>
  <inkml:trace contextRef="#ctx0" brushRef="#br0" timeOffset="-26798.79">32041 11984 1457 0,'0'0'0'0,"21"-7"0"0,32-8 0 0,-53 15 2 16,0 0-2-16,67-28 2 0,9-14-2 0,-76 42-9 0,0 0 9 15,65-48-8-15,-26-11 8 0,0 2-1023 0</inkml:trace>
  <inkml:trace contextRef="#ctx0" brushRef="#br0" timeOffset="-26558.35">31485 12155 1188 0,'0'0'0'0,"23"-13"0"0,41-27 0 16,-64 40-7-16,0 0 7 0,76-57-7 0,1-19 7 15,1-1-821-15</inkml:trace>
  <inkml:trace contextRef="#ctx0" brushRef="#br0" timeOffset="-12509.78">32013 6221 102 0,'0'0'0'0,"0"0"0"0,-23-20 0 16,23 20 9-16,0 0-9 0,-28-16 10 0,-15-5-10 15,43 21 21-15,0 0-21 0,-51-27 21 0,-12-1-21 16,63 28 40-16,0 0-40 0,-66-33 41 0,3 0-41 16,63 33 51-16,0 0-51 0,-62-31 51 0,-7-2-51 15,69 33 31-15,0 0-31 0,-74-40 32 0,-3 0-32 16,77 40 37-16,0 0-37 0,-74-38 37 0,3-1-37 16,71 39 40-16,0 0-40 0,-70-40 41 0,-5 0-41 15,75 40 37-15,0 0-37 0,-79-42 38 0,-9-13-38 0,88 55 30 16,0 0-30-16,-90-57 30 0,5 0-30 0,85 57 25 15,0 0-25-15,-91-57 25 0,-12 5-25 0,103 52 24 16,0 0-24-16,-97-57 24 0,7 0-24 0,90 57 31 0,0 0-31 16,-90-61 31-16,-9-3-31 0,99 64 32 0,0 0-32 15,-98-67 32-15,4 6-32 0,94 61 24 0,0 0-24 16,-86-57 25-16,8 0-25 0,78 57 19 0,0 0-19 16,-77-68 20-16,-12-6-20 0,89 74 16 0,0 0-16 0,-86-76 16 15,10 0-16-15,76 76 11 0,0 0-11 0,-69-73 12 16,2 7-12-16,67 66 8 0,0 0-8 0,-69-67 9 15,-5-6-9-15,74 73 6 0,0 0-6 0,-74-73 7 16,2 4-7-16,72 69 6 0,0 0-6 0,-69-64 7 16,6 7-7-16,63 57 11 0,0 0-11 0,-67-55 11 15,-7-3-11-15,74 58 8 0,0 0-8 0,-74-60 8 16,6-9-8-16,68 69 11 0,0 0-11 0,-63-64 11 16,7 6-11-16,56 58 12 0,0 0-12 0,-55-51 12 15,4 2-12-15,51 49 13 0,0 0-13 0,-50-45 14 16,-1 0-14-16,51 45 14 0,0 0-14 0,-47-43 14 0,1-2-14 15,46 45 13-15,0 0-13 0,-43-49 13 0,6-3-13 16,37 52 12-16,0 0-12 0,-35-45 12 0,3 4-12 16,32 41 11-16,0 0-11 0,-30-36 11 0,2 4-11 15,28 32 5-15,0 0-5 0,-26-29 5 0,1 1-5 16,25 28 1-16,0 0-1 0,-21-24 1 0,1-4-1 16,20 28 0-16,0 0 0 0,-16-27 0 0,2 3 0 15,14 24 0-15,0 0 0 0,-10-21 0 0,3 3 0 0,7 18-1 16,0 0 1-16,-7-15 0 0,5 3 0 0,2 12-1 15,0 0 1-15,-2-9-1 0,2 2 1 0,0 7-1 16,0 0 1-16,0 0 0 0,9-5 0 0,-9 5-1 0,0 0 1 16,9 5 0-16,8 4 0 0,-17-9 0 0,0 0 0 15,23 19 0-15,2 5 0 0,-25-24 0 0,0 0 0 16,28 30 0-16,6 1 0 0,-34-31 0 0,0 0 0 16,42 39 0-16,13 12 0 0,-55-51-1 0,0 0 1 0,62 67 0 15,15 21 0-15,-77-88-4 0,0 0 4 0,85 103-3 16,5 6 3-16,-90-109-5 0,0 0 5 0,106 114-5 15,24 22 5-15,-1 1-922 0</inkml:trace>
  <inkml:trace contextRef="#ctx0" brushRef="#br0" timeOffset="-11290.46">28176 6400 259 0,'0'0'0'0,"0"0"0"15,0 0 0-15,0 0 2 0,0 0-2 0,18-16 2 16,0 2-2-16,-18 14 3 0,0 0-3 0,30-19 4 16,15-14-4-16,-45 33 4 0,0 0-4 0,50-36 5 15,-1-13-5-15,-49 49 4 0,0 0-4 0,51-57 4 16,2-10-4-16,-53 67 2 0,0 0-2 0,66-73 3 16,13 4-3-16,-79 69 11 0,0 0-11 0,81-68 11 15,0 8-11-15,-81 60 30 0,0 0-30 0,81-62 30 16,-1-8-30-16,-80 70 47 0,0 0-47 0,81-72 47 15,11-3-47-15,-92 75 47 0,0 0-47 0,90-72 48 16,-8-3-48-16,-82 75 42 0,0 0-42 0,89-83 43 0,8-12-43 16,-97 95 41-16,0 0-41 0,97-99 41 0,3 4-41 15,-100 95 46-15,0 0-46 0,97-86 47 0,-1 1-47 16,-96 85 44-16,0 0-44 0,95-83 44 0,-4 3-44 16,-91 80 39-16,0 0-39 0,87-73 40 0,-13 8-40 15,-74 65 33-15,0 0-33 0,71-56 33 0,1 3-33 16,-72 53 22-16,0 0-22 0,77-56 22 0,6-8-22 15,-83 64 17-15,0 0-17 0,82-66 17 0,-5-3-17 0,-77 69 10 16,0 0-10-16,83-67 11 0,11 6-11 0,-94 61 7 16,0 0-7-16,97-66 8 0,-6-6-8 0,-91 72 5 0,0 0-5 15,90-73 5-15,5 0-5 0,-95 73 8 0,0 0-8 16,96-64 9-16,-8 12-9 0,-88 52 10 0,0 0-10 16,81-45 10-16,-7 2-10 0,-74 43 12 0,0 0-12 15,71-41 12-15,3 4-12 0,-74 37 11 0,0 0-11 16,76-43 12-16,-2 2-12 0,-74 41 11 0,0 0-11 0,67-45 11 15,-7-2-11-15,-60 47 10 0,0 0-10 0,58-38 10 16,-3 5-10-16,-55 33 9 0,0 0-9 0,45-24 10 16,-4 8-10-16,-41 16 9 0,0 0-9 0,34-12 10 15,-12 5-10-15,-22 7 7 0,0 0-7 0,15 7 8 16,-12 7-8-16,-3-14 2 0,0 0-2 0,-16 31 2 16,-21 10-2-16,37-41 0 0,0 0 0 0,-46 59 0 15,0 7 0-15,46-66-2 0,0 0 2 0,-47 69-2 16,5-5 2-16,-1 4-960 0</inkml:trace>
  <inkml:trace contextRef="#ctx0" brushRef="#br0" timeOffset="11899.51">30471 10449 135 0,'0'0'0'0,"0"0"0"15,0 0 0-15,0 0 1 0,0 0-1 0,0 0 2 16,0 0-2-16,0 0 4 0,0 0-4 0,0 0 5 16,0 0-5-16,0 0 7 0,0 0-7 0,0 0 8 15,0 0-8-15,0 0 8 0,0 0-8 0,0 0 8 16,0 0-8-16,0 0 8 0,0 0-8 0,0 0 9 15,0 0-9-15,0 0 8 0,0 0-8 0,0 0 9 0,0 0-9 16,0 0 13-16,0 0-13 0,0 0 14 0,0 0-14 16,0 0 16-16,0 0-16 0,-2 17 17 0,2-17-17 15,0 0 24-15,0 0-24 0,0 0 24 0,0 0-24 16,0 0 25-16,0 0-25 0,-1 7 25 0,1-7-25 16,0 0 25-16,0 0-25 0,0 0 26 0,0 0-26 15,0 0 25-15,0 0-25 0,0 0 25 0,0 0-25 16,0 0 22-16,0 0-22 0,0 0 22 0,0 0-22 0,0 0 16 15,0 0-16-15,0 0 16 0,-2 7-16 0,2-7 10 16,0 0-10-16,0 0 10 0,0 0-10 0,0 0 6 16,0 0-6-16,0 0 6 0,0 0-6 0,0 0 3 15,0 0-3-15,0 0 4 0,0 0-4 0,0 0 2 0,0 0-2 16,0 0 3-16,0 0-3 0,0 0 3 0,0 0-3 16,0 0 3-16,0 0-3 0,0 0 3 0,0 0-3 15,0 0 4-15,0 0-4 0,0 0 6 0,0 0-6 16,-7 2 7-16,7-2-7 0,0 0 10 0,0 0-10 15,0 0 10-15,0 0-10 0,0 0 14 0,0 0-14 0,-5 9 14 16,5-9-14-16,0 0 15 0,0 0-15 0,0 0 16 16,0 0-16-16,0 0 16 0,0 0-16 0,8 0 17 15,-8 0-17-15,0 0 9 0,0 0-9 0,14-7 10 16,1-2-10-16,-15 9 5 0,0 0-5 0,24-15 6 16,15-10-6-16,-39 25 6 0,0 0-6 0,37-24 7 15,-5 7-7-15,-32 17 7 0,0 0-7 0,33-16 8 16,13-5-8-16,-46 21 9 0,0 0-9 0,44-19 10 15,-12 7-10-15,-32 12 8 0,0 0-8 0,39-10 9 16,16-4-9-16,-55 14 17 0,0 0-17 0,53-14 17 0,-18 7-17 16,-35 7 27-16,0 0-27 0,32-1 27 0,3 1-27 15,-35 0 33-15,0 0-33 0,28 0 33 0,-12-2-33 16,-16 2 37-16,0 0-37 0,9-2 38 0,-9 2-38 16,0 0 30-16,0 0-30 0,9 2 31 0,-1 5-31 15,-8-7 25-15,0 0-25 0,7 5 26 0,-3 2-26 16,-4-7 19-16,0 0-19 0,0 0 20 0,5 8-20 15,-5-8 13-15,0 0-13 0,0 0 14 0,0 0-14 0,0 0 12 16,0 0-12-16,0 0 12 0,-7-6-12 0,7 6 5 16,0 0-5-16,0-7 5 0,4 0-5 0,-1 0-888 15</inkml:trace>
  <inkml:trace contextRef="#ctx0" brushRef="#br0" timeOffset="12448.97">30935 10200 191 0,'0'0'0'0,"0"0"0"0,7 0 0 16,-7 0 0-16,0 0 0 0,0 0 0 0,9 2 0 15,-9-2 1-15,0 0-1 0,0 0 2 0,12 7-2 16,-12-7 6-16,0 0-6 0,18 5 6 0,10 7-6 15,-28-12 33-15,0 0-33 0,27 10 33 0,-13-3-33 16,-14-7 55-16,0 0-55 0,14 5 56 0,7 1-56 0,-21-6 52 16,0 0-52-16,18 6 53 0,-8-4-53 0,-10-2 52 15,0 0-52-15,7 2 52 0,-7-2-52 0,0 0 43 16,0 0-43-16,11 0 44 0,-11 0-44 0,0 0 32 0,0 0-32 16,10 0 32-16,-10 0-32 0,0 0 34 0,0 0-34 15,11 5 34-15,-11-5-34 0,0 0 27 0,0 0-27 16,9 7 28-16,-9-7-28 0,0 0 19 0,0 0-19 15,-7 10 19-15,-6 3-19 0,13-13 11 0,0 0-11 16,-17 15 12-16,-6 4-12 0,23-19 8 0,0 0-8 0,-23 16 9 16,-5 5-9-16,28-21 6 0,0 0-6 0,-28 20 6 15,-1 11-6-15,29-31 5 0,0 0-5 0,-24 33 5 16,6-7-5-16,18-26 7 0,0 0-7 0,-11 26 8 16,8-3-8-16,3-23 5 0,0 0-5 0,0 15 6 15,2-8-6-15,-1 0-684 0</inkml:trace>
  <inkml:trace contextRef="#ctx0" brushRef="#br0" timeOffset="16130.65">31344 10214 247 0,'0'0'0'0,"2"10"0"0,3 14 0 0,-5-24 5 16,0 0-5-16,4 33 6 0,3 7-6 0,-7-40 15 16,0 0-15-16,5 38 15 0,-3-2-15 0,-2-36 17 15,0 0-17-15,0 30 17 0,0-13-17 0,0-17 38 16,0 0-38-16,2 5 38 0,-2-5-38 0,0 0 50 0,0 0-50 15,-4-12 51-15,-5-14-51 0,9 26 55 0,0 0-55 16,-12-31 55-16,-4-5-55 0,16 36 53 0,0 0-53 16,-16-38 53-16,2-2-53 0,14 40 44 0,0 0-44 15,-14-40 44-15,0-7-44 0,14 47 39 0,0 0-39 0,-12-45 39 16,-1 4-39-16,13 41 38 0,0 0-38 0,-9-35 39 16,4 13-39-16,5 22 45 0,0 0-45 0,0-16 46 15,2 4-46-15,-2 12 40 0,0 0-40 0,5-10 40 16,2-2-40-16,-7 12 34 0,0 0-34 0,7-11 34 15,0 8-34-15,-7 3 27 0,0 0-27 0,11-5 28 16,7 1-28-16,-18 4 16 0,0 0-16 0,21-2 17 16,-2 2-17-16,-19 0 15 0,0 0-15 0,20 4 16 15,-1 4-16-15,-19-8 11 0,0 0-11 0,19 18 11 16,-6 8-11-16,-13-26 10 0,0 0-10 0,3 29 10 0,-6 2-10 16,3-31 9-16,0 0-9 0,-7 31 10 0,-4-3-10 15,11-28 8-15,0 0-8 0,-14 21 9 0,-2-7-9 16,16-14 5-16,0 0-5 0,-14 12 5 0,2 0-5 15,12-12 3-15,0 0-3 0,-11 10 3 0,2 1-3 16,9-11 1-16,0 0-1 0,-9 10 1 0,4-3-1 16,5-7 0-16,0 0 0 0,-3 7 0 0,3-7 0 15,0 0 0-15,0 0 0 0,0 0 0 0,7 5 0 0,-7-5 0 16,0 0 0-16,0 0 0 0,7 2 0 16,-7-2-2-16,0 0 2 0,10 3-1 0,15 1 1 0,-25-4-4 15,0 0 4-15,26 3-4 0,-1 2 4 0,-25-5-6 16,0 0 6-16,28 4-5 0,9 5 5 0,-37-9-15 0,0 0 15 15,34 7-14-15,-15-6 14 0,-19-1-17 0,0 0 17 16,18 4-16-16,5-4 16 0,-23 0-5 0,0 0 5 16,21 0-5-16,-9 0 5 0,-12 0-1 0,0 0 1 15,13-5 0-15,4-6 0 0,-17 11 0 0,0 0 0 16,18-17 0-16,-2-6 0 0,-16 23 2 0,0 0-2 16,12-26 2-16,-5 0-2 0,-7 26 5 0,0 0-5 0,4-29 5 15,-4-2-5-15,0 31 6 0,0 0-6 0,0-30 6 16,0 10-6-16,0 20 7 0,0 0-7 0,-4-16 7 15,-1 7-7-15,5 9 8 0,0 0-8 0,-7-5 9 16,0 10-9-16,7-5 9 0,0 0-9 0,-5 9 9 16,-2 8-9-16,7-17 9 0,0 0-9 0,-7 23 9 15,-1 6-9-15,8-29 7 0,0 0-7 0,-3 31 7 16,-1-1-7-16,4-30 5 0,0 0-5 0,2 26 5 16,2-7-5-16,-4-19 3 0,0 0-3 0,7 15 3 15,3-1-3-15,-10-14 0 0,0 0 0 0,11 9 1 0,-2 0-1 16,-9-9 0-16,0 0 0 0,21 1 0 0,21-1 0 15,-42 0 0-15,0 0 0 0,44-1 0 0,-8-8 0 16,-36 9-1-16,0 0 1 0,26-12 0 0,-3-4 0 16,-23 16-5-16,0 0 5 0,23-19-4 0,-2-5 4 15,-21 24-13-15,0 0 13 0,20-24-12 0,-5 0 12 16,-15 24-28-16,0 0 28 0,15-23-27 0,-3-3 27 0,-12 26-29 16,0 0 29-16,10-24-29 0,-4 1 29 0,-6 23-31 15,0 0 31-15,3-19-31 0,-1 7 31 0,-2 12-27 16,0 0 27-16,-2-8-26 0,-5 8 26 0,7 0-21 0,0 0 21 15,-9 8-20-15,-3 10 20 0,12-18-17 0,0 0 17 16,-18 24-16-16,-5 9 16 0,23-33-12 0,0 0 12 16,-22 34-12-16,6-4 12 0,16-30-11 0,0 0 11 15,-14 26-10-15,5-6 10 0,9-20-8 0,0 0 8 16,-6 18-8-16,8-8 8 0,-2-10-8 0,0 0 8 0,4 7-7 16,-4-7 7-16,0 0-8 0,0 0 8 0,9 3-7 15,-1-4 7-15,-8 1-9 0,0 0 9 0,16-4-9 16,11-8 9-16,-27 12-8 0,0 0 8 0,30-19-7 15,-7 2 7-15,-23 17-3 0,0 0 3 0,17-21-3 16,-4 5 3-16,-13 16 0 0,0 0 0 0,7-15 0 16,-6 6 0-16,-1 9 3 0,0 0-3 0,2-8 3 15,-2 8-3-15,0 0 12 0,0 0-12 0,0 0 13 16,-9 10-13-16,9-10 20 0,0 0-20 0,-7 12 21 16,0 5-21-16,7-17 19 0,0 0-19 0,-3 18 20 15,4-4-20-15,-1-14 14 0,0 0-14 0,4 10 15 0,1-3-15 16,-5-7 9-16,0 0-9 0,7 5 10 0,2-2-10 15,-9-3 4-15,0 0-4 0,21 0 5 0,18-3-5 16,-39 3 0-16,0 0 0 0,44-12 1 0,-1-4-1 16,-43 16-2-16,0 0 2 0,40-20-2 0,8-10 2 15,-48 30-18-15,0 0 18 0,42-28-18 0,-12 3 18 16,-30 25-40-16,0 0 40 0,20-25-39 0,-10-1 39 16,-10 26-48-16,0 0 48 0,-2-24-47 0,-12 0 47 0,14 24-40 15,0 0 40-15,-23-17-40 0,-7 11 40 0,30 6-29 16,0 0 29-16,-30 6-28 0,6 11 28 0,24-17-19 15,0 0 19-15,-23 21-18 0,2 8 18 0,21-29-10 0,0 0 10 16,-20 35-9-16,6-4 9 0,14-31-3 0,0 0 3 16,-11 29-2-16,8-8 2 0,3-21 0 0,0 0 0 15,2 16 0-15,1-4 0 0,-3-12 0 0,0 0 0 16,0 0 0-16,4 5 0 0,-4-5 1 0,0 0-1 16,7-2 2-16,7-1-2 0,-14 3 3 0,0 0-3 0,23-9 3 15,7-5-3-15,-30 14 8 0,0 0-8 0,30-19 8 16,-6-12-8-16,-24 31 11 0,0 0-11 0,20-36 11 15,-8-9-11-15,-12 45 15 0,0 0-15 0,7-44 15 16,-1 3-15-16,-6 41 14 0,0 0-14 0,1-38 14 16,-6 5-14-16,5 33 14 0,0 0-14 0,-9-29 15 15,0-3-15-15,9 32 13 0,0 0-13 0,-12-22 13 16,-4 10-13-16,16 12 15 0,0 0-15 0,-16-7 16 16,4 0-16-16,12 7 16 0,0 0-16 0,-9 0 16 15,9 0-16-15,0 0 14 0,0 0-14 0,-9 9 14 0,8 1-14 16,1-10 12-16,0 0-12 0,1 14 13 0,5 13-13 15,-6-27 9-15,0 0-9 0,12 37 10 0,6-1-10 16,-18-36 5-16,0 0-5 0,19 43 5 0,0 6-5 16,-19-49 2-16,0 0-2 0,22 41 2 0,-3-8-2 15,-19-33 2-15,0 0-2 0,16 25 2 0,-6-12-2 16,-10-13 3-16,0 0-3 0,9 9 3 0,-2-4-3 16,-7-5 4-16,0 0-4 0,0 0 4 0,9 4-4 0,-9-4 4 15,0 0-4-15,0 0 4 0,18-18-4 0,-18 18 4 16,0 0-4-16,16-19 5 0,-4-8-5 15,-12 27 4-15,0 0-4 0,9-28 4 0,-2 4-4 0,-7 24 3 16,0 0-3-16,3-14 4 0,-3 14-4 0,0 0 3 0,0 0-3 16,0 0 3-16,-8 17-3 0,8-17 2 0,0 0-2 15,-2 23 3-15,4 4-3 0,-2-27 3 0,0 0-3 16,5 25 3-16,2-8-3 0,-7-17 3 0,0 0-3 0,5 7 4 16,-5-7-4-16,0 0 3 0,0 0-3 15,9 5 4-15,3-8-4 0,-12 3 4 0,0 0-4 0,22-13 4 16,9-11-4-16,-31 24 3 0,0 0-3 0,29-29 4 15,-10-4-4-15,-19 33 3 0,0 0-3 0,14-31 3 16,-3 7-3-16,-11 24 2 0,0 0-2 0,8-20 3 16,-1 5-3-16,-7 15 4 0,0 0-4 0,6-14 4 15,-6-2-4-15,0 16 5 0,0 0-5 0,-2-8 5 16,2 8-5-16,0 0 4 0,0 0-4 0,-9 8 5 16,0 10-5-16,9-18 4 0,0 0-4 0,-7 34 4 15,7 8-4-15,0-42 1 0,0 0-1 0,6 48 1 16,6 3-1-16,-12-51 0 0,0 0 0 0,18 53 1 0,8-1-1 15,-26-52-1-15,0 0 1 0,28 54 0 0,-5-1 0 16,-23-53-2-16,0 0 2 0,18 59-2 0,-8 5 2 16,-10-64-2-16,0 0 2 0,4 59-2 0,-11-12 2 15,7-47-4-15,0 0 4 0,-16 29-4 0,-7-10 4 16,23-19-5-16,0 0 5 0,-25 4-5 0,-3-15 5 16,28 11-10-16,0 0 10 0,-26-24-10 0,1-12 10 15,25 36-14-15,0 0 14 0,-19-42-14 0,6-6 14 16,13 48-10-16,0 0 10 0,-5-49-10 0,9 6 10 0,-4 43-8 15,0 0 8-15,12-40-8 0,7 2 8 0,-19 38-7 16,0 0 7-16,27-43-6 0,4-2 6 0,1 2-736 16</inkml:trace>
  <inkml:trace contextRef="#ctx0" brushRef="#br0" timeOffset="18596.21">31577 10567 191 0,'0'0'0'0,"0"0"0"15,0-12 0-15,0 12 22 0,0 0-22 0,-5-14 23 0,-7 0-23 16,12 14 36-16,0 0-36 0,-16-12 36 0,-2 3-36 16,18 9 31-16,0 0-31 0,-19-3 32 0,-4 4-32 15,23-1 22-15,0 0-22 0,-22 7 23 0,1 9-23 16,21-16 15-16,0 0-15 0,-17 17 15 0,3 4-15 16,14-21 13-16,0 0-13 0,-9 26 14 0,3 2-14 15,6-28 13-15,0 0-13 0,0 31 14 0,9 5-14 16,-9-36 14-16,0 0-14 0,11 31 14 0,-2-13-14 15,-9-18 15-15,0 0-15 0,16 10 15 0,12-1-15 0,-28-9 13 16,0 0-13-16,33 0 14 0,1-4-14 0,-34 4 18 16,0 0-18-16,30-8 18 0,-4-11-18 0,-26 19 24 0,0 0-24 15,23-25 25-15,-5-9-25 0,-18 34 30 0,0 0-30 16,12-37 31-16,-8 10-31 0,-4 27 32 0,0 0-32 16,-4-30 32-16,-1 1-32 0,5 29 25 0,0 0-25 15,-7-24 25-15,0 10-25 0,7 14 24 0,0 0-24 16,-7-4 24-16,7 4-24 0,0 0 17 0,0 0-17 0,-9 18 17 15,4-1-17-15,5-17 14 0,0 0-14 0,-4 22 14 16,1 4-14-16,3-26 10 0,0 0-10 0,-2 25 11 16,2-6-11-16,0-19 11 0,0 0-11 0,3 22 11 15,1 2-11-15,-4-24 10 0,0 0-10 0,3 30 10 16,1 1-10-16,-4-31 8 0,0 0-8 0,5 33 8 16,-1 10-8-16,-4-43 6 0,0 0-6 0,7 47 7 15,3 1-7-15,-10-48 5 0,0 0-5 0,11 50 6 16,-2-1-6-16,-9-49 3 0,0 0-3 0,5 41 4 15,-5-4-4-15,0-37 3 0,0 0-3 0,0 27 4 16,0-9-4-16,0-18 4 0,0 0-4 0,-2 15 4 0,-1-8-4 16,3-7 4-16,0 0-4 0,0 0 5 0,0 0-5 15,0 0 4-15,0 0-4 0,9-14 4 0,1-12-4 16,-10 26 2-16,0 0-2 0,13-39 3 0,-1-15-3 16,-12 54 1-16,0 0-1 0,9-64 1 0,-8-12-1 15,-1 76 1-15,0 0-1 0,2-69 1 0,3 8-1 16,-5 61 1-16,0 0-1 0,6-52 1 0,-3 14-1 0,-3 38 3 15,0 0-3-15,2-28 3 0,-2 15-3 0,0 13 6 16,0 0-6-16,0-11 6 0,-2 2-6 0,2 9 10 16,0 0-10-16,0 0 10 0,0 0-10 0,0 0 13 15,0 0-13-15,0 0 13 0,0 0-13 0,0 0 14 0,0 0-14 16,0 0 14-16,6 14-14 0,-6-14 15 0,0 0-15 16,3 12 15-16,2-1-15 0,-5-11 13 0,0 0-13 15,7 14 14-15,2 1-14 0,-9-15 10 0,0 0-10 16,11 16 11-16,-1-2-11 0,-10-14 7 0,0 0-7 0,11 12 7 15,0 3-7-15,-11-15 4 0,0 0-4 0,8 12 4 16,0 1-4-16,-8-13 2 0,0 0-2 0,3 5 2 16,-3-5-2-16,0 0 1 0,0 0-1 0,0 0 1 15,9-2-1-15,-9 2 2 0,0 0-2 0,3-9 2 16,1-3-2-16,-4 12 2 0,0 0-2 0,3-15 3 16,-3-6-3-16,0 21 4 0,0 0-4 0,0-19 5 15,2 3-5-15,-2 16 4 0,0 0-4 0,4-12 5 16,-1 2-5-16,-3 10 5 0,0 0-5 0,2-7 5 15,-2 0-5-15,0 7 4 0,0 0-4 0,0 0 5 16,0-5-5-16,0 5 3 0,0 0-3 0,0 0 4 0,0 0-4 16,0 0 2-16,0 0-2 0,0 0 3 0,0 0-3 15,0 0 1-15,0 0-1 0,0 5 2 0,0 2-2 16,0-7 0-16,0 0 0 0,0 7 1 0,4 3-1 16,-4-10 0-16,0 0 0 0,3 9 0 0,1-2 0 15,-4-7 0-15,0 0 0 0,7 7 0 0,1 1 0 16,-8-8 0-16,0 0 0 0,9 6 1 0,2 0-1 15,-11-6 0-15,0 0 0 0,10 2 1 0,-1 0-1 0,-9-2 0 16,0 0 0-16,7 2 0 0,-7-2 0 0,0 0 0 16,0 0 0-16,7 1 0 0,0-1 0 0,-7 0 0 15,0 0 0-15,11-3 0 0,1-4 0 0,-12 7 0 0,0 0 0 16,13-12 0-16,-3-5 0 0,-10 17 0 0,0 0 0 16,6-19 0-16,-5 1 0 0,-1 18 0 0,0 0 0 15,-1-21 1-15,-3-1-1 0,4 22 2 0,0 0-2 16,-3-17 2-16,-1 6-2 0,4 11 4 0,0 0-4 15,0 0 5-15,-7-8-5 0,7 8 5 0,0 0-5 0,0 0 6 16,-7 3-6-16,7-3 6 0,0 0-6 0,-4 7 7 16,1 2-7-16,3-9 5 0,0 0-5 0,-2 12 6 15,2 2-6-15,0-14 5 0,0 0-5 0,2 19 5 16,-2 0-5-16,0-19 4 0,0 0-4 0,2 19 4 16,3 0-4-16,-5-19 3 0,0 0-3 0,9 17 4 15,1-1-4-15,-10-16 2 0,0 0-2 0,11 12 2 16,-2-4-2-16,-9-8 1 0,0 0-1 0,7 7 1 15,-7-7-1-15,0 0 0 0,0 0 0 0,7 7 1 16,0-8-1-16,-7 1 0 0,0 0 0 0,12-6 1 0,6-7-1 16,-18 13 1-16,0 0-1 0,18-20 1 0,-8-2-1 15,-10 22 1-15,0 0-1 0,5-26 2 0,-3 2-2 16,-2 24 3-16,0 0-3 0,2-24 3 0,0-1-3 16,-2 25 4-16,0 0-4 0,0-20 5 0,-6 6-5 15,6 14 5-15,0 0-5 0,-5-9 5 0,5 9-5 16,0 0 4-16,0 0-4 0,2-10 5 0,-2 10-5 15,0 0 4-15,0 0-4 0,0 0 4 0,0 0-4 16,0 0 3-16,0 0-3 0,0 0 4 0,0 12-4 0,0-12 4 16,0 0-4-16,2 8 4 0,-1 5-4 0,-1-13 2 15,0 0-2-15,4 17 3 0,-1 4-3 0,-3-21 1 16,0 0-1-16,4 22 2 0,1-1-2 0,-5-21 0 0,0 0 0 16,7 15 1-16,0-1-1 0,-7-14 0 0,0 0 0 15,7 11 0-15,0-3 0 0,-7-8 0 0,0 0 0 16,8 7 0-16,-8-7 0 0,0 0 0 0,0 0 0 15,10 9 0-15,-5-9 0 0,-5 0-1 0,0 0 1 0,9-4 0 16,2-6 0-16,-11 10-1 0,0 0 1 0,9-12-1 16,-4-5 1-16,-5 17-1 0,0 0 1 0,2-21 0 15,-2 0 0-15,0 21 0 0,0 0 0 0,-2-24 0 16,-3-2 0-16,5 26 0 0,0 0 0 0,-6-23 0 16,3 10 0-16,3 13 0 0,0 0 0 0,-2-11 1 15,2 11-1-15,0 0 1 0,0 0-1 0,0 0 2 16,-3 12-2-16,3-12 2 0,0 0-2 0,0 16 2 15,0 1-2-15,0-17 3 0,0 0-3 0,1 12 3 16,3 0-3-16,-4-12 3 0,0 0-3 0,5 14 3 16,2 2-3-16,-7-16 2 0,0 0-2 0,9 15 2 0,0-8-2 15,-9-7 1-15,0 0-1 0,10 9 1 0,4-2-1 16,-14-7 0-16,0 0 0 0,13 7 0 0,-4-4 0 16,-9-3-1-16,0 0 1 0,0 0-1 0,8 4 1 15,-8-4-4-15,0 0 4 0,8-2-3 0,6-3 3 16,-14 5-4-16,0 0 4 0,17-11-4 0,1-2 4 15,-18 13-2-15,0 0 2 0,12-18-2 0,-6-6 2 16,-6 24-1-16,0 0 1 0,0-29 0 0,-6-8 0 0,6 37 0 16,0 0 0-16,-7-34 0 0,0 10 0 0,7 24 0 15,0 0 0-15,-5-18 1 0,3 8-1 0,2 10 3 0,0 0-3 16,0 0 4-16,-2-7-4 0,2 7 5 0,0 0-5 16,0 0 5-16,0 0-5 0,0 0 6 0,0 0-6 15,-5 10 6-15,0 9-6 0,5-19 7 0,0 0-7 16,-9 25 7-16,-2 4-7 0,11-29 6 0,0 0-6 15,-10 35 6-15,-3-1-6 0,13-34 4 0,0 0-4 16,-10 31 4-16,8-3-4 0,2-28 3 0,0 0-3 0,2 19 3 16,1-10-3-16,-3-9 2 0,0 0-2 0,7 5 2 15,9 0-2-15,-16-5 1 0,0 0-1 0,27 4 2 16,10-4-2-16,-37 0 0 0,0 0 0 0,37-6 0 16,-9-2 0-16,-28 8-3 0,0 0 3 0,21-16-3 15,2-6 3-15,-23 22-20 0,0 0 20 0,23-19-20 16,-4 3 20-16,1 0-1106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08:28:45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28303 6379 113 0,'0'0'0'0,"0"0"0"16,0 0 0-16,0 0 13 0,0 0-13 0,0 0 13 0,0 0-13 15,0 0 29-15,0 0-29 0,0 0 29 0,0 0-29 16,0 0 44-16,0 0-44 0,0 0 45 0,0 0-45 15,0 0 39-15,0 0-39 0,0 0 40 0,18 12-40 16,-18-12 33-16,0 0-33 0,0 0 34 0,7 5-34 0,-7-5 24 16,0 0-24-16,7 4 25 0,0-1-25 0,-7-3 31 15,0 0-31-15,9 9 31 0,2 6-31 0,-11-15 34 16,0 0-34-16,10 18 34 0,-1-6-34 0,-9-12 37 16,0 0-37-16,7 8 37 0,0-1-37 0,-7-7 36 0,0 0-36 15,9 9 36-15,1 0-36 0,-10-9 37 0,0 0-37 16,9 10 38-16,-3 2-38 0,-6-12 35 0,0 0-35 15,3 14 35-15,1-4-35 0,-4-10 31 0,0 0-31 16,3 9 31-16,-1 0-31 0,-2-9 23 0,0 0-23 0,3 8 24 16,-1-1-24-16,-2-7 18 0,0 0-18 0,2 7 19 15,0 2-19-15,-2-9 13 0,0 0-13 0,2 5 13 16,-2 2-13-16,0-7 8 0,0 0-8 0,-2 9 8 16,-4-3-8-16,6-6 7 0,0 0-7 0,-3 13 8 15,-1 0-8-15,4-13 7 0,0 0-7 0,-1 13 7 16,-5-3-7-16,6-10 7 0,0 0-7 0,-8 10 7 15,-3 1-7-15,11-11 8 0,0 0-8 0,-11 8 9 16,4-1-9-16,7-7 10 0,0 0-10 0,-7 5 11 16,-2 2-11-16,9-7 12 0,0 0-12 0,-12 6 12 15,0-3-12-15,12-3 11 0,0 0-11 0,-13 0 12 0,-1 0-12 16,14 0 14-16,0 0-14 0,-17 0 14 0,-3 2-14 16,20-2 15-16,0 0-15 0,-19 1 15 0,1-4-15 15,18 3 12-15,0 0-12 0,-14-3 12 0,2 3-12 16,12 0 9-16,0 0-9 0,-13-9 10 0,-4-1-10 15,17 10 4-15,0 0-4 0,-20-13 5 0,3 0-5 16,17 13 2-16,0 0-2 0,-16-13 3 0,2 1-3 16,14 12 1-16,0 0-1 0,-11-12 2 0,1-3-2 0,10 15 0 15,0 0 0-15,-9-18 1 0,0 5-1 0,9 13 1 16,0 0-1-16,-7-14 1 0,3-5-1 0,4 19 0 16,0 0 0-16,0-18 1 0,2-1-1 0,-2 19 1 0,0 0-1 15,4-17 1-15,3-6-1 0,-7 23 1 0,0 0-1 16,7-20 1-16,-2 2-1 0,-5 18 1 0,0 0-1 15,5-15 1-15,2 6-1 0,-7 9 1 0,0 0-1 16,9-8 2-16,0 1-2 0,-9 7 1 0,0 0-1 16,12-9 2-16,6-3-2 0,-18 12 5 0,0 0-5 15,16-12 5-15,0 8-5 0,-16 4 8 0,0 0-8 0,19-7 9 16,8 2-9-16,-27 5 13 0,0 0-13 0,24-8 13 16,-4 4-13-16,-20 4 13 0,0 0-13 0,16-5 13 15,-2 5-13-15,-14 0 10 0,0 0-10 0,14-4 11 16,0 4-11-16,-14 0 8 0,0 0-8 0,16 0 9 15,1 0-9-15,-17 0 5 0,0 0-5 0,16 4 5 16,-2 1-5-16,-14-5 4 0,0 0-4 0,18 0 4 16,1 7-4-16,-19-7 5 0,0 0-5 0,22 5 6 15,-5-1-6-15,-17-4 7 0,0 0-7 0,16 1 7 16,-2 3-7-16,-14-4 10 0,0 0-10 0,16 3 11 0,5-3-11 16,-21 0 14-16,0 0-14 0,23 4 14 0,0-3-14 15,-23-1 13-15,0 0-13 0,20 4 14 0,-6-1-14 16,-14-3 13-16,0 0-13 0,12 4 13 0,0-1-13 15,-12-3 11-15,0 0-11 0,14 2 12 0,-1 1-12 16,-13-3 12-16,0 0-12 0,9 0 12 0,-2 0-12 16,-7 0 11-16,0 0-11 0,9 0 11 0,3-3-11 0,-12 3 10 15,0 0-10-15,16-3 11 0,0-3-11 0,-16 6 10 16,0 0-10-16,14-5 10 0,-5 2-10 0,-9 3 6 16,0 0-6-16,7-4 7 0,-7 4-7 0,0 0 4 0,0 0-4 15,0 0 4-15,0 0-4 0,0 0 0 0,0 0 0 16,0 0 0-16,8 0 0 0,-8 0-1 0,0 0 1 15,0 0-1-15,13 0 1 0,-13 0-6 0,0 0 6 16,7 0-6-16,0 0 6 0,-7 0-13 0,0 0 13 16,0 0-13-16,9 0 13 0,-9 0-35 0,0 0 35 15,0 0-35-15,0 12 35 0,0 4-1167 0</inkml:trace>
  <inkml:trace contextRef="#ctx0" brushRef="#br0" timeOffset="1515.48">29148 6055 124 0,'0'0'0'0,"0"0"0"16,-10 14 0-16,10-14 1 0,0 0-1 0,-11 12 2 15,-3 4-2-15,14-16 7 0,0 0-7 0,-16 12 8 16,-2 0-8-16,18-12 13 0,0 0-13 0,-17 16 13 16,1-1-13-16,16-15 17 0,0 0-17 0,-12 14 18 15,3 2-18-15,9-16 18 0,0 0-18 0,-9 15 18 16,2 2-18-16,7-17 27 0,0 0-27 0,-7 16 27 16,0 0-27-16,7-16 32 0,0 0-32 0,-7 15 33 15,-2 2-33-15,9-17 30 0,0 0-30 0,-9 25 31 16,-1-1-31-16,10-24 26 0,0 0-26 0,-8 28 26 15,7 4-26-15,1-32 25 0,0 0-25 0,0 33 25 0,0 7-25 16,0-40 26-16,0 0-26 0,0 37 27 0,1-1-27 16,-1-36 26-16,0 0-26 0,2 33 26 0,0 0-26 15,-2-33 23-15,0 0-23 0,2 31 23 0,0-7-23 16,-2-24 21-16,0 0-21 0,1 21 21 0,1-6-21 16,-2-15 17-16,0 0-17 0,4 16 17 0,-3-7-17 0,-1-9 12 15,0 0-12-15,2 12 13 0,5-5-13 0,-7-7 9 16,0 0-9-16,11 10 10 0,1 4-10 0,-12-14 5 15,0 0-5-15,16 17 6 0,0-1-6 0,-16-16 8 0,0 0-8 16,17 12 8-16,1 2-8 0,-18-14 13 0,0 0-13 16,16 12 13-16,-2-5-13 0,-14-7 11 0,0 0-11 15,14 5 11-15,4-2-11 0,-18-3 7 16,0 0-7-16,16 4 8 0,-6-4-8 0,1 3-602 0</inkml:trace>
  <inkml:trace contextRef="#ctx0" brushRef="#br0" timeOffset="2199.92">29339 6130 180 0,'0'0'0'0,"0"0"0"16,0 0 0-16,0 0 15 0,0 0-15 0,2 15 16 15,-1 1-16-15,-1-16 16 0,0 0-16 0,2 15 17 16,-4 3-17-16,2-18 24 0,0 0-24 0,-3 19 24 16,1-2-24-16,2-17 28 0,0 0-28 0,0 28 28 15,-2 5-28-15,2-33 28 0,0 0-28 0,-3 31 29 16,1 2-29-16,2-33 28 0,0 0-28 0,0 32 28 16,0 8-28-16,0-40 29 0,0 0-29 0,2 38 29 15,1-3-29-15,-3-35 27 0,0 0-27 0,6 33 28 16,1-9-28-16,-7-24 24 0,0 0-24 0,8 21 24 0,3 0-24 15,-11-21 21-15,0 0-21 0,9 19 22 0,-4-4-22 16,-5-15 17-16,0 0-17 0,5 12 17 0,1-3-17 16,-6-9 18-16,0 0-18 0,7 7 19 0,0 2-19 15,-7-9 17-15,0 0-17 0,7 5 18 0,-2 2-18 16,-5-7 21-16,0 0-21 0,0 0 22 0,11 8-22 16,-11-8 20-16,0 0-20 0,0 0 21 0,0 0-21 15,0 0 19-15,0 0-19 0,7-3 20 0,-7 3-20 0,0 0 11 16,0 0-11-16,9-2 11 0,-2-5-11 0,-7 7 5 15,0 0-5-15,10-8 6 0,3-8-6 0,-1-1-636 0</inkml:trace>
  <inkml:trace contextRef="#ctx0" brushRef="#br0" timeOffset="2515.21">29296 6400 91 0,'0'0'0'0,"0"0"0"16,7-4 0-16,-7 4 9 0,0 0-9 0,22-9 9 0,20-15-9 15,-42 24 27-15,0 0-27 0,44-27 28 0,-12 9-28 16,-32 18 17-16,0 0-17 0,28-15 18 0,2 3-18 16,-30 12 32-16,0 0-32 0,27-9 33 0,-13 5-33 15,-14 4 25-15,0 0-25 0,12 0 25 0,2 4-25 16,-14-4 10-16,0 0-10 0,16 12 10 0,2 16-10 16,-1-2-191-16</inkml:trace>
  <inkml:trace contextRef="#ctx0" brushRef="#br0" timeOffset="3632.79">29252 6372 214 0,'0'0'0'0,"0"0"0"15,0 0 0-15,0 0 0 0,0 0 0 0,14-2 0 16,4-1 0-16,-18 3 0 0,0 0 0 0,19-9 0 15,-1 6 0-15,-18 3 13 0,0 0-13 0,16-4 14 16,-2-1-14-16,-14 5 42 0,0 0-42 0,12-3 42 16,3-1-42-16,-15 4 55 0,0 0-55 0,14-3 56 15,-2 1-56-15,-12 2 56 0,0 0-56 0,11-4 57 0,-3 1-57 16,-8 3 49-16,0 0-49 0,9 0 49 0,-9 0-49 16,0 0 35-16,0 0-35 0,9 0 36 0,-9 0-36 15,0 0 30-15,0 0-30 0,0 0 31 0,0 0-31 16,0 0 25-16,0 0-25 0,0 0 25 0,-2-5-25 0,2 5 21 15,0 0-21-15,-9-4 22 0,-5 4-22 0,14 0 26 16,0 0-26-16,-17 4 27 0,-4-3-27 0,21-1 14 16,0 0-14-16,-22 4 15 0,5-4-15 0,17 0 14 15,0 0-14-15,-16 0 15 0,0 0-15 0,16 0 11 0,0 0-11 16,-16 0 11-16,0 3-11 0,16-3 9 0,0 0-9 16,-14 4 10-16,2 1-10 0,12-5 5 0,0 0-5 15,-13 0 5-15,3 7-5 0,10-7 2 0,0 0-2 16,-9 2 2-16,9-2-2 0,0 0 1 0,0 0-1 0,-7 3 1 15,7-3-1-15,0 0 0 0,0 0 0 16,4 7 1-16,-4-7-1 0,0 0 0 0,0 0 0 0,7 2 0 16,-7-2 0-16,0 0 0 0,0 0 0 0,0 0 0 15,14-4 0-15,-14 4 0 0,0 0 0 0,19-1 0 16,11-6 0-16,-30 7 0 0,0 0 0 0,32-5 0 16,-4 1 0-16,-28 4 1 0,0 0-1 0,23-5 1 15,-5 5-1-15,-18 0 2 0,0 0-2 0,16 0 2 16,-2 0-2-16,-14 0 4 0,0 0-4 0,12 0 4 15,-3 0-4-15,-9 0 9 0,0 0-9 0,7 0 9 16,-7 0-9-16,0 0 11 0,0 0-11 0,0 0 12 0,0 0-12 16,0 0 11-16,0 0-11 0,0 0 12 0,-13-4-12 15,13 4 7-15,0 0-7 0,-17 0 7 0,-4 0-7 16,0 4-790-16</inkml:trace>
  <inkml:trace contextRef="#ctx0" brushRef="#br0" timeOffset="4347.89">29612 5951 191 0,'0'0'0'0,"0"0"0"0,4 13 0 0,-4-13 7 16,0 0-7-16,1 8 8 0,3 8-8 0,-4-16 9 0,0 0-9 16,7 21 9-16,2 1-9 0,-9-22 9 0,0 0-9 15,14 26 10-15,4 5-10 0,-18-31 10 0,0 0-10 16,21 33 11-16,2-5-11 0,-23-28 28 0,0 0-28 15,24 27 29-15,3 3-29 0,-27-30 48 0,0 0-48 0,25 31 48 16,-3 5-48-16,-22-36 54 0,0 0-54 0,23 42 55 16,2 6-55-16,-25-48 50 0,0 0-50 0,25 61 50 15,0-1-50-15,-25-60 43 0,0 0-43 0,22 64 43 16,-2-3-43-16,-20-61 51 0,0 0-51 0,14 57 51 16,-7-5-51-16,-7-52 42 0,0 0-42 0,0 57 43 15,-5 4-43-15,5-61 38 0,0 0-38 0,-14 60 39 16,-9-6-39-16,23-54 33 0,0 0-33 0,-29 47 33 15,-1-11-33-15,30-36 21 0,0 0-21 0,-30 24 22 16,0-8-22-16,30-16 4 0,0 0-4 0,-28 5 5 16,7-10-5-16,-2 1-761 0</inkml:trace>
  <inkml:trace contextRef="#ctx0" brushRef="#br0" timeOffset="9611.46">30612 6291 303 0,'0'0'0'0,"0"0"0"0,0 0 0 15,0 0 12-15,0 0-12 0,0 0 13 0,0 0-13 16,0 0 20-16,0 0-20 0,0-9 20 0,0 9-20 0,0 0 21 16,0 0-21-16,-7-9 21 0,7 9-21 0,0 0 19 15,0 0-19-15,-10-7 20 0,10 7-20 0,0 0 18 0,0 0-18 16,0 0 18-16,-7 0-18 0,7 0 28 0,0 0-28 16,0 0 29-16,0 0-29 0,0 0 36 0,0 0-36 15,0 0 37-15,0 0-37 0,0 0 39 0,0 0-39 16,8 9 40-16,-1-2-40 0,-7-7 44 0,0 0-44 0,9 9 44 15,0-6-44-15,-9-3 42 0,0 0-42 0,11 9 43 16,-1-1-43-16,-10-8 44 0,0 0-44 0,11 12 45 16,-1 4-45-16,-10-16 43 0,0 0-43 0,13 9 43 15,3-1-43-15,-16-8 45 0,0 0-45 0,16 11 45 16,-1-3-45-16,-15-8 40 0,0 0-40 0,16 7 40 16,-2 2-40-16,-14-9 33 0,0 0-33 0,13 9 34 15,-1 3-34-15,-12-12 22 0,0 0-22 0,12 12 23 16,-3-4-23-16,-9-8 17 0,0 0-17 0,6 7 17 15,-6-7-17-15,0 0 16 0,0 0-16 0,7 6 16 16,-7-6-16-16,0 0 15 0,0 0-15 0,0 0 16 16,0 0-16-16,0 0 15 0,0 0-15 0,0 0 16 0,0 0-16 15,0 0 15-15,0 0-15 0,-7-9 16 0,7 9-16 16,0 0 16-16,0 0-16 0,-7-9 16 0,7 9-16 16,0 0 12-16,0 0-12 0,-8-3 12 0,8 3-12 15,0 0 11-15,0 0-11 0,-7 0 11 0,2 7-11 16,5-7 10-16,0 0-10 0,-7 10 10 0,2 2-10 15,5-12 6-15,0 0-6 0,-4 14 7 0,1 0-7 0,3-14 4 16,0 0-4-16,-6 19 4 0,-2 5-4 0,8-24 2 16,0 0-2-16,-11 24 3 0,-1 1-3 0,12-25 2 15,0 0-2-15,-14 26 2 0,-1-4-2 0,15-22 1 16,0 0-1-16,-15 21 1 0,-5-6-1 0,20-15 0 0,0 0 0 16,-19 16 1-16,1-2-1 0,18-14 0 0,0 0 0 15,-16 15 0-15,6-2 0 0,10-13 1 0,0 0-1 16,-9 8 1-16,2-1-1 0,7-7 1 0,0 0-1 15,0 0 1-15,-9 4-1 0,9-4 0 0,0 0 0 16,0 0 1-16,0 0-1 0,0 0 0 0,0 0 0 0,5-7 0 16,1-5 0-16,-1-1-1155 0</inkml:trace>
  <inkml:trace contextRef="#ctx0" brushRef="#br0" timeOffset="11361.86">29923 6533 158 0,'0'0'0'0,"0"0"0"16,0 0 0-16,0 0 8 0,0 0-8 0,1 5 8 16,-1-5-8-16,0 0 30 0,0 0-30 0,11 0 30 15,-11 0-30-15,0 0 26 0,0 0-26 0,7 0 26 16,0-2-26-16,-7 2 35 0,0 0-35 0,14 0 35 0,9-3-35 16,-23 3 34-16,0 0-34 0,25-5 35 0,-4 3-35 15,-21 2 30-15,0 0-30 0,21 0 31 0,2 0-31 16,-23 0 36-16,0 0-36 0,23 0 37 0,-5 0-37 15,-18 0 32-15,0 0-32 0,16-2 32 0,-2 2-32 16,-14 0 32-16,0 0-32 0,12-3 32 0,0 3-32 16,-12 0 27-16,0 0-27 0,13 0 27 0,-1 0-27 15,-12 0 23-15,0 0-23 0,12-4 23 0,2 3-23 0,-14 1 20 16,0 0-20-16,15-4 20 0,-3 1-20 0,-12 3 16 16,0 0-16-16,12-4 17 0,1 1-17 0,-13 3 16 0,0 0-16 15,14-2 16-15,-2-1-16 0,-12 3 18 0,0 0-18 16,12-4 18-16,-3 4-18 0,-9 0 17 0,0 0-17 15,9-2 18-15,3-1-18 0,-12 3 21 0,0 0-21 16,20-4 22-16,8-1-22 0,-28 5 22 0,0 0-22 16,27-7 23-16,-10 4-23 0,-17 3 23 0,0 0-23 0,16-4 24 15,0-1-24-15,-16 5 21 0,0 0-21 0,14-7 22 16,-7 2-22-16,-7 5 17 0,0 0-17 0,0 0 18 16,9-3-18-16,-9 3 17 0,0 0-17 0,0 0 17 15,9 0-17-15,-9 0 11 0,0 0-11 0,10 0 11 16,1 0-11-16,-11 0 8 0,0 0-8 0,12 3 8 15,2 1-8-15,-14-4 6 0,0 0-6 0,13 1 6 16,1 3-6-16,-14-4 5 0,0 0-5 0,12 3 5 16,-3-3-5-16,-9 0 2 0,0 0-2 0,0 0 2 15,9 4-2-15,-9-4 0 0,0 0 0 0,0 0 1 16,9 0-1-16,-9 0 0 0,0 0 0 0,7 0 1 0,0-4-1 16,-7 4 0-16,0 0 0 0,7 0 1 0,0 0-1 15,-7 0 1-15,0 0-1 0,7 0 2 0,0 0-2 16,-7 0 2-16,0 0-2 0,7 0 3 0,0 0-3 15,-7 0 3-15,0 0-3 0,7 0 4 0,0 0-4 16,-7 0 2-16,0 0-2 0,0 0 3 0,9 0-3 16,-9 0 1-16,0 0-1 0,0 0 1 0,-4 16-1 15,1-1-915-15</inkml:trace>
  <inkml:trace contextRef="#ctx0" brushRef="#br0" timeOffset="13639.61">31029 6194 191 0,'0'0'0'0,"0"0"0"16,0 0 0-16,0 0 0 0,0 0 0 0,0 0 0 15,0 0 0-15,0 0 0 0,0 0 0 0,0 0 1 16,0 0-1-16,0 0 1 0,0 0-1 0,0 0 2 16,0 0-2-16,0 0 6 0,0 0-6 0,0 0 6 15,0 0-6-15,0 0 12 0,0 0-12 0,7 0 13 16,-7 0-13-16,0 0 24 0,0 0-24 0,0 0 24 0,0 0-24 15,0 0 28-15,0 0-28 0,7 3 29 0,-7-3-29 16,0 0 31-16,0 0-31 0,0 0 31 0,0 0-31 16,0 0 26-16,0 0-26 0,0 0 27 0,0 0-27 15,0 0 21-15,0 0-21 0,0 0 21 0,0 0-21 16,0 0 16-16,0 0-16 0,7 0 17 0,-7 0-17 16,0 0 13-16,0 0-13 0,0 0 14 0,0 0-14 0,0 0 12 15,0 0-12-15,0 0 12 0,0 0-12 16,0 0 11-16,0 0-11 0,0 0 11 0,0 0-11 0,0 0 10 15,0 0-10-15,0 0 10 0,0 0-10 0,0 0 8 16,0 0-8-16,0 0 8 0,0 0-8 0,0 0 3 0,0 0-3 16,0 0 3-16,5 9-3 0,-5-9 0 0,0 0 0 15,0 0 1-15,0 0-1 0,0 0 0 0,0 0 0 16,0 0 0-16,7-5 0 0,-7 5 0 0,0 0 0 16,0 0 0-16,0 0 0 0,0 0 0 0,0 0 0 0,0 0 0 15,7-4 0-15,-7 4 0 0,0 0 0 0,0 0 0 16,0 0 0-16,0 0 0 0,0 0 0 0,0 0 0 15,7-7 0-15,-7 7 0 0,0 0 0 0,0 0 0 16,0 0 0-16,0 0 0 0,0 0 0 0,0 0 1 16,0 0-1-16,0 0 1 0,0 0-1 0,0 0 2 15,-5 7-2-15,5-7 3 0,0 0-3 0,0 0 3 16,0 0-3-16,0 0 3 0,0 0-3 0,0 0 3 16,0 0-3-16,0 0 2 0,0 0-2 0,0 0 2 15,-2-7-2-15,2 7 1 0,0 0-1 0,0 0 1 16,0 0-1-16,0 0 0 0,0 0 0 0,0 0 1 0,0 0-1 15,0 0 0-15,0 0 0 0,4 7 1 0,-4-7-1 16,0 0 0-16,0 0 0 0,0 0 0 0,0 0 0 16,0 0 0-16,0 0 0 0,0 0 0 0,0 0 0 15,0 0 0-15,0 0 0 0,0 0 1 0,-7 0-1 16,7 0 0-16,0 0 0 0,0 0 1 0,-9 9-1 16,0-2-442-16</inkml:trace>
  <inkml:trace contextRef="#ctx0" brushRef="#br0" timeOffset="17695.3">31085 6173 135 0,'0'0'0'0,"0"0"0"15,2-9 0-15,-2 9 5 0,0 0-5 0,0 0 5 16,0 0-5-16,0 0 11 0,0 0-11 0,0 0 12 16,-2 9-12-16,2-9 15 0,0 0-15 0,0 0 15 15,0 0-15-15,0 0 9 0,0 0-9 0,0 0 10 16,0 0-10-16,0 0 7 0,0 0-7 0,0 0 7 16,0 0-7-16,0 0 5 0,0 0-5 0,0 0 6 0,0 0-6 15,0 0 6-15,0 0-6 0,0 0 7 0,0 0-7 16,0 0 5-16,0 0-5 0,0 0 6 0,0 0-6 15,0 0 7-15,0 0-7 0,0 0 7 0,0 0-7 16,0 0 7-16,0 0-7 0,0 0 8 0,0-9-8 16,0 9 9-16,0 0-9 0,0 0 10 0,0 0-10 15,0 0 8-15,0 0-8 0,-7 5 8 0,7-5-8 0,0 0 8 16,0 0-8-16,0 0 8 0,0 0-8 16,0 0 6-16,0 0-6 0,0 0 7 0,0 0-7 0,0 0 5 15,0 0-5-15,0 0 6 0,0 0-6 0,0 0 1 0,0 0-1 16,0 0 1-16,0 0-1 0,0 0 0 0,0 0 0 15,0 0 0-15,0 0 0 0,0 0-2 0,0 0 2 16,0 0-1-16,-5 7 1 0,5-7-4 0,0 0 4 16,0 0-4-16,0 0 4 0,0 0-7 0,0 0 7 15,0 0-7-15,7 6 7 0,-7-6-7 0,0 0 7 16,0 0-6-16,0 0 6 0,0 0-2 0,0 0 2 16,0 0-2-16,0 0 2 0,0 0 0 0,0 0 0 0,0 0 0 15,0 0 0-15,0 0 1 0,0 0-1 0,0 0 1 16,0 0-1-16,0 0 4 0,0 0-4 0,0 6 4 15,0-6-4-15,0 0-195 0</inkml:trace>
  <inkml:trace contextRef="#ctx0" brushRef="#br0" timeOffset="19811.18">31043 6137 180 0,'0'0'0'0,"0"0"0"0,0 0 0 0,0 0 4 0,0 0-4 15,5-7 4-15,-5 7-4 0,0 0 10 0,0 0-10 16,0 0 10-16,0 0-10 0,0 0 10 0,0 0-10 16,7-6 11-16,-7 6-11 0,0 0 12 0,0 0-12 0,7 0 12 15,-7 0-12-15,0 0 15 0,0 0-15 0,9-3 15 16,-2 3-15-16,-7 0 22 0,0 0-22 0,11 0 22 15,8 0-22-15,-19 0 34 0,0 0-34 0,23 0 34 16,0 0-34-16,-23 0 38 0,0 0-38 0,26 0 38 16,2 0-38-16,-28 0 43 0,0 0-43 0,29 0 44 15,-8 0-44-15,-21 0 42 0,0 0-42 0,18 0 43 16,-3 0-43-16,-15 0 41 0,0 0-41 0,13 0 42 16,-6 0-42-16,-7 0 37 0,0 0-37 0,7 0 38 15,2 0-38-15,-9 0 35 0,0 0-35 0,8 0 36 16,1 0-36-16,-9 0 33 0,0 0-33 0,7 0 34 0,-7 0-34 15,0 0 27-15,0 0-27 0,9 0 28 16,-9 0-28-16,0 0 15 0,0 0-15 0,11 0 15 0,-4 0-15 16,-7 0 10-16,0 0-10 0,9-5 11 0,1-2-11 15,-10 7 7-15,0 0-7 0,11-9 8 0,-4 2-8 16,-7 7 5-16,0 0-5 0,0 0 6 0,12-5-6 16,-12 5 7-16,0 0-7 0,7-7 7 0,0 2-7 15,-7 5 8-15,0 0-8 0,7-7 9 0,-7 7-9 16,0 0 8-16,0 0-8 0,9-5 9 0,-9 5-9 0,0 0 9 15,0 0-9-15,0 0 9 0,7-4-9 0,-7 4 6 16,0 0-6-16,0 0 6 0,0 0-6 0,0 0 6 16,0 0-6-16,0 0 6 0,0 0-6 0,0 0 5 0,0 0-5 15,0 0 5-15,-17 0-5 0,17 0 3 0,0 0-3 16,-16 4 3-16,0 5-3 0,16-9 2 0,0 0-2 16,-16 6 3-16,-2 0-3 0,18-6 3 0,0 0-3 0,-19 3 3 15,-4 1-3-15,23-4 2 0,0 0-2 16,-23 1 2-16,4 6-2 0,19-7 0 0,0 0 0 0,-18 5 1 15,0-1-1-15,18-4 0 0,0 0 0 0,-17 3 0 16,-1-3 0-16,18 0-2 0,0 0 2 0,-18 4-1 16,1 1 1-16,17-5-4 0,0 0 4 0,-16 7-3 15,2-5 3-15,14-2-2 0,0 0 2 0,-11 3-2 16,2 4 2-16,9-7-1 0,0 0 1 0,-7 9-1 16,4-1 1-16,3-8 0 0,0 0 0 0,0 0 0 15,0 0 0-15,0 0-1 0,0 0 1 0,0 0 0 16,-7 4 0-16,7-4-1 0,0 0 1 0,0 0 0 15,0 0 0-15,0 0-1 0,0 0 1 0,0 0 0 0,7 0 0 16,-7 0-1-16,0 0 1 0,0 0 0 0,7 5 0 16,-7-5-1-16,0 0 1 0,14 0 0 0,18-2 0 15,-32 2-1-15,0 0 1 0,35 0-1 0,-8-3 1 16,-27 3-1-16,0 0 1 0,17 0-1 0,-4 0 1 16,-13 0-1-16,0 0 1 0,10 0 0 0,-1-4 0 15,-9 4-2-15,0 0 2 0,7 0-2 0,-7 0 2 0,0 0-9 16,0 0 9-16,12 0-9 0,8 12 9 0,-3 1-799 15</inkml:trace>
  <inkml:trace contextRef="#ctx0" brushRef="#br0" timeOffset="20710.05">31260 6173 91 0,'0'0'0'0,"0"0"0"16,0 0 0-16,0 0 0 0,0 0 0 0,0 0 0 15,0 5 0-15,0-5 0 0,0 0 0 0,0 0 0 16,0 0 0-16,0 0 7 0,0 0-7 0,0 7 7 16,0-7-7-16,0 0 18 0,0 0-18 0,0 0 19 15,0 9-19-15,0-9 31 0,0 0-31 0,0 7 32 16,-2 5-32-16,2-12 35 0,0 0-35 0,-4 12 35 15,1-4-35-15,3-8 32 0,0 0-32 0,-2 13 32 16,0 7-32-16,2-20 26 0,0 0-26 0,-1 19 26 0,-1 6-26 16,2-25 27-16,0 0-27 0,0 20 28 0,0 1-28 15,0-21 24-15,0 0-24 0,2 24 24 0,-1 8-24 16,-1-32 21-16,0 0-21 0,0 32 21 0,-1-4-21 16,1-28 17-16,0 0-17 0,0 26 17 0,3 2-17 15,-3-28 14-15,0 0-14 0,4 24 15 0,-1-3-15 16,-3-21 11-16,0 0-11 0,4 21 11 0,-1 1-11 15,-3-22 7-15,0 0-7 0,4 24 7 0,-1 0-7 16,-3-24 2-16,0 0-2 0,2 21 3 0,-2-5-3 0,0-16 0 16,0 0 0-16,0 14 1 0,2-2-1 0,-2-12 0 0,0 0 0 15,2 14 0-15,-2-1 0 0,0-13 0 16,0 0 0-16,-2 13 0 0,0 2 0 0,2-15 0 0,0 0 0 16,-2 12 0-16,0-3 0 0,2-9 0 0,0 0 0 15,-1 7 0-15,1-7 0 0,0 0 0 0,0 0 0 16,0 0 0-16,0 0 0 0,0 0-1 0,0 0 1 15,0 0 0-15,0 0 0 0,0 0-4 0,0 0 4 0,-7 5-3 16,7-5 3-16,0 0-415 0</inkml:trace>
  <inkml:trace contextRef="#ctx0" brushRef="#br0" timeOffset="21857.85">31064 6940 124 0,'0'0'0'0,"0"0"0"15,10 5 0-15,-10-5 0 0,0 0 0 0,7 3 0 16,-7-3 0-16,0 0 0 0,0 0 0 0,8 0 0 15,-1-3 0-15,-7 3 5 0,0 0-5 0,19-5 6 16,16-6-6-16,-35 11 28 0,0 0-28 0,37-8 28 0,-7 4-28 16,-30 4 41-16,0 0-41 0,30-2 41 0,4-1-41 15,-34 3 59-15,0 0-59 0,28-4 59 0,-16 1-59 16,-12 3 55-16,0 0-55 0,7-4 56 0,-7 4-56 16,0 0 42-16,0 0-42 0,11 0 42 0,-11 0-42 15,0 0 34-15,0 0-34 0,11 0 35 0,-11 0-35 16,0 0 30-16,0 0-30 0,8 0 30 0,-8 0-30 15,0 0 22-15,0 0-22 0,0 0 23 0,0-12-23 0,0 12 17 16,0 0-17-16,-7-12 18 0,-9 2-18 0,16 10 14 16,0 0-14-16,-21-7 15 0,-2 0-15 0,23 7 10 15,0 0-10-15,-24-2 11 0,-5 4-11 0,29-2 3 16,0 0-3-16,-26 7 4 0,5 5-4 0,21-12-1 16,0 0 1-16,-18 7 0 0,2 2 0 0,16-9-8 0,0 0 8 15,-12 1-7-15,5 1 7 0,7-2-14 0,0 0 14 16,0 0-13-16,0 0 13 0,0 0-14 0,0 0 14 15,-7 2-14-15,7-2 14 0,0 0-14 0,0 0 14 0,0 0-13 16,0 0 13-16,0 0-12 0,0 0 12 0,0 0-11 16,7 8 11-16,-7-8-9 0,0 0 9 0,0 0-9 15,0 0 9-15,0 0-6 0,0 0 6 0,11-1-6 16,4-3 6-16,-15 4-5 0,0 0 5 0,29-8-4 16,9-1 4-16,-38 9-2 0,0 0 2 0,39-2-1 15,-7 4 1-15,-32-2 0 0,0 0 0 0,26 2 0 16,-6 1 0-16,-20-3 2 0,0 0-2 0,14 0 2 15,-3 4-2-15,-11-4 6 0,0 0-6 0,7 0 6 16,-7 0-6-16,0 0 11 0,0 0-11 0,0 0 11 16,-7 8-11-16,7-8 13 0,0 0-13 0,-16 4 14 15,-4-8-14-15,20 4 16 0,0 0-16 0,-24 0 17 0,-3 0-17 16,27 0 19-16,0 0-19 0,-26 0 19 0,1 0-19 16,25 0 16-16,0 0-16 0,-23 0 17 0,4 0-17 15,19 0 9-15,0 0-9 0,-18 0 10 0,4 0-10 16,14 0 2-16,0 0-2 0,-9 0 3 0,2 0-3 15,7 0 0-15,0 0 0 0,0 0 1 0,0 0-1 16,0 0 0-16,0 0 0 0,0 0 0 0,0 0 0 0,0 0-1 16,0 0 1-16,7-3 0 0,-7 3 0 0,0 0-1 15,0 0 1-15,16-5 0 0,16 1 0 0,-32 4 0 16,0 0 0-16,38-7 0 0,-4 6 0 0,-34 1 0 0,0 0 0 16,26 1 1-16,-6 1-1 0,-20-2 4 0,0 0-4 15,16 0 4-15,-6 2-4 0,-10-2 9 0,0 0-9 16,0 0 9-16,7 7-9 0,-7-7 10 0,0 0-10 15,-8 5 11-15,-19 3-11 0,27-8 11 0,0 0-11 16,-37 11 11-16,-4-8-11 0,41-3 5 0,0 0-5 0,-35 6 5 16,11-3-5-16,-1 2-661 0</inkml:trace>
  <inkml:trace contextRef="#ctx0" brushRef="#br0" timeOffset="23177.26">31535 6561 303 0,'0'0'0'0,"0"0"0"0,0 0 0 16,0 0-3-16,0 0 3 0,9 8-2 0,-9-8 2 0,0 0 0 16,0 0 0-16,14 0 0 0,0 0 0 0,-14 0 0 15,0 0 0-15,23-3 0 0,5 1 0 0,-28 2 3 0,0 0-3 16,30-2 4-16,-7 2-4 0,-23 0 8 0,0 0-8 15,28 0 8-15,18 0-8 0,-46 0 24 0,0 0-24 16,46 0 24-16,-13-1-24 0,-33 1 35 0,0 0-35 16,37 0 35-16,13 1-35 0,-50-1 39 0,0 0-39 15,46 2 40-15,-22 0-40 0,-24-2 47 0,0 0-47 0,27-2 47 16,17-5-47-16,-44 7 41 0,0 0-41 0,40-7 41 16,-13 5-41-16,-27 2 35 0,0 0-35 0,28 0 35 15,16 6-35-15,-44-6 42 0,0 0-42 0,39 7 43 16,-16-7-43-16,-23 0 41 0,0 0-41 0,14 0 41 15,-3 0-41-15,-11 0 41 0,0 0-41 0,7 0 41 16,-7 0-41-16,0 0 35 0,0 0-35 0,10 3 35 16,-6 6-35-16,-4-9 28 0,0 0-28 0,0 5 28 15,0 2-28-15,0-7 23 0,0 0-23 0,0 0 24 16,-4 12-24-16,4-12 16 0,0 0-16 0,-8 0 17 0,-8 0-17 16,16 0 8-16,0 0-8 0,-20-7 9 0,-1 2-9 15,21 5 0-15,0 0 0 0,-16-9 1 0,7 2-1 16,1-1-868-16</inkml:trace>
  <inkml:trace contextRef="#ctx0" brushRef="#br0" timeOffset="24156.52">31985 6323 180 0,'0'0'0'0,"0"0"0"0,0 13 0 16,0-13 0-16,0 0 0 0,1 10 1 0,5-5-1 16,-6-5 1-16,0 0-1 0,7 9 1 0,3 6-1 15,-10-15 13-15,0 0-13 0,13 16 14 0,1-7-14 16,-14-9 24-16,0 0-24 0,16 15 24 0,1 13-24 16,-17-28 35-16,0 0-35 0,20 29 35 0,1-10-35 0,-21-19 36 15,0 0-36-15,21 18 37 0,-2-3-37 0,-19-15 41 16,0 0-41-16,22 14 41 0,-1-4-41 0,-21-10 35 0,0 0-35 15,19 9 35-15,-3-5-35 0,-16-4 40 16,0 0-40-16,11 3 40 0,-4-1-40 0,-7-2 40 0,0 0-40 16,7 3 40-16,2-3-40 0,-9 0 36 0,0 0-36 15,8 0 37-15,-1 0-37 0,-7 0 35 0,0 0-35 16,0 0 35-16,7 4-35 0,-7-4 31 0,0 0-31 0,0 0 31 16,-7 5-31-16,7-5 25 0,0 0-25 0,-8 7 26 15,-5-4-26-15,13-3 24 0,0 0-24 0,-12 5 25 16,3-5-25-16,9 0 19 0,0 0-19 0,-7 4 20 15,0-2-20-15,7-2 14 0,0 0-14 0,0 0 14 16,-11 10-14-16,11-10 12 0,0 0-12 0,0 0 12 16,-12 12-12-16,12-12 6 0,0 0-6 0,-7 9 7 15,0-1-7-15,7-8 8 0,0 0-8 0,-9 9 9 16,-5-2-9-16,14-7 8 0,0 0-8 0,-16 9 8 16,2 6-8-16,14-15 10 0,0 0-10 0,-16 19 10 15,-2-1-10-15,18-18 8 0,0 0-8 0,-15 12 9 0,-1 0-9 16,16-12 5-16,0 0-5 0,-13 7 6 0,5 1-6 15,8-8 4-15,0 0-4 0,-7 4 5 0,7-4-5 16,0 0 4-16,0 0-4 0,-6 10 5 0,6-10-5 16,0 0 3-16,0 0-3 0,0 0 3 0,0 0-3 15,0 0 2-15,0 0-2 0,0 0 3 0,0 0-3 16,0 0 2-16,0 0-2 0,0 0 2 0,0 0-2 16,0 0 2-16,0 0-2 0,9-8 3 0,0-1-3 0,-9 9 1 15,0 0-1-15,10-9 1 0,3-3-1 0,-13 12 1 16,0 0-1-16,16-15 1 0,1-6-1 0,-17 21 0 15,0 0 0-15,18-21 1 0,1 2-1 0,-19 19 0 0,0 0 0 16,16-19 1-16,-3-2-1 0,-13 21 1 0,0 0-1 16,8-17 2-16,-4 1-2 0,-4 16 1 0,0 0-1 15,-4-12 2-15,-6 4-2 0,10 8 1 0,0 0-1 16,-16-4 2-16,-3 13-2 0,19-9 0 0,0 0 0 16,-25 19 1-16,-2 5-1 0,1 0-883 0</inkml:trace>
  <inkml:trace contextRef="#ctx0" brushRef="#br0" timeOffset="28608.12">30372 6415 225 0,'0'0'0'0,"0"0"0"16,6-10 0-16,-6 10 21 0,0 0-21 0,7-12 22 15,3-6-22-15,-10 18 27 0,0 0-27 0,11-20 28 0,-4 8-28 16,-7 12 26-16,0 0-26 0,2-7 26 0,-2 7-26 16,0 0 21-16,0 0-21 0,-7-6 21 0,-6 10-21 15,13-4 14-15,0 0-14 0,-19 9 14 0,-8 6-14 16,27-15 20-16,0 0-20 0,-28 23 20 0,0 3-20 15,28-26 25-15,0 0-25 0,-21 25 26 0,5-2-26 16,16-23 21-16,0 0-21 0,-12 21 22 0,5-4-22 16,7-17 22-16,0 0-22 0,0 16 23 0,3-9-23 15,-3-7 18-15,0 0-18 0,0 0 19 0,14 8-19 0,-14-8 15 16,0 0-15-16,18-3 16 0,12-6-16 0,-30 9 11 16,0 0-11-16,35-12 11 0,-7-4-11 0,-28 16 8 0,0 0-8 15,25-17 9-15,2-2-9 0,-27 19 9 0,0 0-9 16,22-21 10-16,-7 6-10 0,-15 15 10 0,0 0-10 15,8-12 11-15,-4-1-11 0,-4 13 10 0,0 0-10 16,-5-8 10-16,-11 1-10 0,16 7 10 0,0 0-10 16,-21-4 10-16,-2 6-10 0,23-2 9 0,0 0-9 0,-22 5 10 15,7 7-10-15,15-12 18 0,0 0-18 0,-13 9 18 16,6 0-18-16,7-9 21 0,0 0-21 0,-3 10 21 16,3 4-21-16,0-14 20 0,0 0-20 0,3 12 21 15,2-5-21-15,-5-7 17 0,0 0-17 0,11 4 18 16,5-3-18-16,-16-1 8 0,0 0-8 0,23-1 8 15,5-6-8-15,-28 7 6 0,0 0-6 0,30-13 6 16,-3-2-6-16,-27 15 4 0,0 0-4 0,22-17 5 16,-2 1-5-16,-20 16 4 0,0 0-4 0,14-17 5 15,-3-4-5-15,-11 21 7 0,0 0-7 0,5-24 7 16,-7 8-7-16,2 16 9 0,0 0-9 0,-10-15 10 0,-8 6-10 16,18 9 13-16,0 0-13 0,-27-4 13 0,-8 11-13 15,35-7 9-15,0 0-9 0,-37 18 10 0,0 6-10 16,37-24 7-16,0 0-7 0,-32 36 8 0,4 6-8 15,28-42 4-15,0 0-4 0,-21 43 5 0,7-12-5 16,14-31 2-16,0 0-2 0,-5 30 3 0,6-11-3 16,-1-19 3-16,0 0-3 0,2 12 3 0,-2-12-3 0,0 0 2 15,0 0-2-15,26-4 3 0,26-23-3 0,-52 27 5 16,0 0-5-16,61-37 5 0,-4 1-5 0,-57 36 7 16,0 0-7-16,46-33 7 0,-20 12-7 0,-26 21 8 0,0 0-8 15,18-15 8-15,-6-1-8 0,-12 16 8 0,0 0-8 16,7-15 9-16,-3-3-9 0,-4 18 8 15,0 0-8-15,-7-12 8 0,-15 5-8 0,22 7 7 16,0 0-7-16,-26 4 7 0,-9 8-7 0,35-12 11 0,0 0-11 16,-39 21 11-16,-7 6-11 0,46-27 13 0,0 0-13 0,-44 37 13 15,5 4-13-15,39-41 14 0,0 0-14 0,-30 40 14 16,13-5-14-16,17-35 10 0,0 0-10 0,-7 26 10 16,5-7-10-16,2-19 6 0,0 0-6 0,3 8 7 15,4-4-7-15,-7-4 4 0,0 0-4 0,27-4 4 16,24-8-4-16,-51 12 2 0,0 0-2 0,58-17 3 15,-5-7-3-15,-53 24 2 0,0 0-2 0,46-28 2 16,-13 4-2-16,-33 24 2 0,0 0-2 0,27-21 2 16,-11 7-2-16,-16 14 1 0,0 0-1 0,10-10 1 15,-4-1-1-15,-6 11 1 0,0 0-1 0,-2-8 1 16,-7-5-1-16,9 13 0 0,0 0 0 0,-21-6 1 16,-14 6-1-16,35 0 1 0,0 0-1 0,-41 3 1 0,-5 4-1 15,46-7 2-15,0 0-2 0,-44 12 3 0,7 9-3 16,37-21 4-16,0 0-4 0,-30 19 5 0,11 2-5 15,19-21 6-15,0 0-6 0,-9 12 7 0,9-4-7 16,0-8 6-16,0 0-6 0,12 4 7 0,15-1-7 16,-27-3 5-16,0 0-5 0,37 6 6 0,9-3-6 15,-1-1-1008-15</inkml:trace>
  <inkml:trace contextRef="#ctx0" brushRef="#br0" timeOffset="29557.44">30408 6836 91 0,'0'0'0'0,"0"0"0"16,7-5 0-16,-7 5 4 0,0 0-4 0,7-4 4 15,2 1-4-15,-9 3 11 0,0 0-11 0,17-13 11 16,11-2-11-16,-28 15 16 0,0 0-16 0,27-16 17 16,-11 4-17-16,-16 12 18 0,0 0-18 0,12-10 18 0,-1-1-18 15,-11 11 42-15,0 0-42 0,7-12 42 0,-2-3-42 16,-5 15 50-16,0 0-50 0,0-12 50 0,-9 3-50 15,9 9 44-15,0 0-44 0,-17-3 44 0,-6 9-44 16,23-6 46-16,0 0-46 0,-29 13 47 0,-4 2-47 16,33-15 43-16,0 0-43 0,-30 24 44 0,7 1-44 15,23-25 38-15,0 0-38 0,-18 20 39 0,4-1-39 0,14-19 33 16,0 0-33-16,-7 18 33 0,9-6-33 16,-2-12 24-16,0 0-24 0,7 5 24 0,5 2-24 0,-12-7 21 15,0 0-21-15,30 0 21 0,25-5-21 0,-55 5 11 16,0 0-11-16,57-7 11 0,-17 0-11 0,-40 7 5 0,0 0-5 15,32-9 6-15,0 1-6 0,-32 8 0 0,0 0 0 16,24-13 1-16,-8 5-1 0,-16 8 0 0,0 0 0 16,9-12 0-16,-5-4 0 0,-4 16 0 0,0 0 0 15,-6-19 1-15,-6 5-1 0,12 14 2 0,0 0-2 16,-25-10 2-16,-12 8-2 0,37 2 5 0,0 0-5 0,-40 2 5 16,-1 0-5-16,41-2 9 0,0 0-9 0,-39 5 10 15,2 3-10-15,37-8 16 0,0 0-16 0,-32 16 16 16,6 3-16-16,26-19 21 0,0 0-21 0,-21 17 22 15,7-1-22-15,14-16 23 0,0 0-23 0,-6 12 23 16,8-3-23-16,-2-9 21 0,0 0-21 0,7 12 22 16,7-4-22-16,-14-8 18 0,0 0-18 0,30 7 18 15,21-10-18-15,-51 3 11 0,0 0-11 0,55-7 12 16,-2-5-12-16,-53 12 8 0,0 0-8 0,44-17 9 16,-7-4-9-16,-37 21 6 0,0 0-6 0,28-21 6 15,-6 2-6-15,-22 19 4 0,0 0-4 0,14-17 4 0,-7 1-4 16,-7 16 4-16,0 0-4 0,-6-12 4 0,-11 3-4 15,17 9 3-15,0 0-3 0,-27-3 4 0,-8 5-4 16,35-2 3-16,0 0-3 0,-41 7 3 0,-1 8-3 16,42-15 2-16,0 0-2 0,-44 21 3 0,3 8-3 15,41-29 5-15,0 0-5 0,-33 35 5 0,7 3-5 16,26-38 7-16,0 0-7 0,-18 35 7 0,13-9-7 0,5-26 7 16,0 0-7-16,1 19 8 0,5-11-8 0,-6-8 8 15,0 0-8-15,21 0 9 0,25-12-9 0,-46 12 10 16,0 0-10-16,51-17 10 0,-7-11-10 0,-44 28 9 15,0 0-9-15,33-29 10 0,-6 6-10 0,-27 23 8 0,0 0-8 16,19-17 8-16,-6 1-8 0,-13 16 12 0,0 0-12 16,5-15 13-16,-12-3-13 0,7 18 15 0,0 0-15 15,-21-12 16-15,-18 12-16 0,39 0 16 0,0 0-16 16,-46 12 17-16,-9 13-17 0,55-25 7 0,0 0-7 0,-51 36 7 16,12 2-7-16,39-38 1 0,0 0-1 0,-26 40 1 15,15-4-1-15,11-36-1 0,0 0 1 0,-1 25-1 16,6-15 1-16,0 0-1023 0</inkml:trace>
  <inkml:trace contextRef="#ctx0" brushRef="#br0" timeOffset="38425.82">32611 6040 180 0,'17'-7'0'16,"-17"7"38"-16,0 0-38 0,37-21 39 0,-1 4-39 16,-36 17 53-16,0 0-53 0,33-12 54 0,-6 5-54 15,-27 7 65-15,0 0-65 0,23-6 66 0,-4 8-66 16,-19-2 57-16,0 0-57 0,21 11 58 0,7 9-58 16,-28-20 43-16,0 0-43 0,25 28 43 0,-7 1-43 15,-18-29 38-15,0 0-38 0,12 28 38 0,0 0-38 16,-12-28 29-16,0 0-29 0,13 29 30 0,-4-1-30 15,-9-28 22-15,0 0-22 0,7 24 22 0,-2-7-22 0,-5-17 19 16,0 0-19-16,5 16 20 0,2 0-20 0,-7-16 15 16,0 0-15-16,4 12 16 0,-8-4-16 0,4-8 13 15,0 0-13-15,-5 7 14 0,-2 2-14 0,7-9 11 0,0 0-11 16,-9 5 12-16,-1 6-12 0,10-11 10 0,0 0-10 16,-15 8 11-16,5 4-11 0,10-12 7 0,0 0-7 15,-9 9 7-15,0-2-7 0,9-7 5 0,0 0-5 16,-9 2 6-16,1 1-6 0,8-3 2 0,0 0-2 0,-13 4 3 15,-4-1-3-15,17-3 1 0,0 0-1 0,-20 5 2 16,-1 4-2-16,21-9 1 0,0 0-1 0,-19 8 2 16,-1-1-2-16,20-7 2 0,0 0-2 0,-21 4 3 15,0 1-3-15,21-5 4 0,0 0-4 0,-18 7 5 16,4-5-5-16,14-2 5 0,0 0-5 0,-10 1 6 16,3 1-6-16,7-2 7 0,0 0-7 0,-9 4 8 15,0-1-8-15,9-3 8 0,0 0-8 0,-9 4 8 16,0 1-8-16,9-5 8 0,0 0-8 0,-7 0 9 15,0 3-9-15,7-3 7 0,0 0-7 0,-7 0 7 16,-2 2-7-16,9-2 2 0,0 0-2 0,-12 3 2 16,-2 4-2-16,14-7 2 0,0 0-2 0,-14 9 3 0,0 0-3 15,14-9 2-15,0 0-2 0,-13 7 2 0,1-2-2 16,12-5 1-16,0 0-1 0,-9 3 2 0,9-3-2 16,0 0 0-16,0 0 0 0,0 0 1 0,-9 0-1 15,9 0 0-15,0 0 0 0,0 0 0 0,0 0 0 16,0 0 0-16,0 0 0 0,-7-3 0 0,7 3 0 15,0 0 0-15,0 0 0 0,0 0 0 0,0-9 0 0,0 9 0 16,0 0 0-16,0 0 1 0,4-12-1 0,-4 12 1 16,0 0-1-16,0 0 1 0,1-9-1 0,-1 9 1 15,0 0-1-15,0 0 2 0,0 0-2 0,0 0 2 16,0 0-2-16,0 0 2 0,9-12-2 0,-9 12 2 0,0 0-2 16,0 0 2-16,7-8-2 0,-7 8 2 0,0 0-2 15,0 0 2-15,7-4-2 0,-7 4 1 0,0 0-1 16,0 0 2-16,7-3-2 0,-7 3 1 0,0 0-1 15,0 0 2-15,0 0-2 0,0 0 1 0,0 0-1 0,8 0 2 16,-8 0-2-16,0 0 0 0,0 0 0 0,0 0 1 16,0 0-1-16,0 0 0 0,0 0 0 0,7 0 0 15,-7 0 0-15,0 0 0 0,0 0 0 0,3 12 0 16,-3-12 0-16,0 0-1 0,0 0 1 0,0 0 0 16,7 3 0-16,-7-3-2 0,0 0 2 0,0 0-2 15,9 9 2-15,-9-9-2 0,0 0 2 0,7 12-1 16,0 0 1-16,-7-12-1 0,0 0 1 0,7 9-1 15,-2-2 1-15,-5-7-1 0,0 0 1 0,4 8-1 16,-1-3 1-16,-3-5-1 0,0 0 1 0,4 13 0 16,0-1 0-16,-4-12 0 0,0 0 0 0,5 10 0 0,2 2 0 15,-7-12 0-15,0 0 0 0,5 9 0 0,-1-2 0 16,-4-7 0-16,0 0 0 0,3 8 0 0,4 1 0 16,-7-9 0-16,0 0 0 0,7 9 0 0,-7-9 0 15,0 0 0-15,0 0 0 0,11 8 0 0,-4-4 0 16,-7-4 0-16,0 0 0 0,5 7 0 0,4 1 0 15,-9-8 0-15,0 0 0 0,9 9 1 0,-2 1-1 0,-7-10 0 16,0 0 0-16,4 11 1 0,-3-1-1 16,-1-10 0-16,0 0 0 0,4 9 1 0,-1 0-1 0,-3-9 0 15,0 0 0-15,4 6 0 0,-4-6 0 0,0 0 0 16,0 0 0-16,9 13 0 0,-2-10 0 0,-7-3 0 0,0 0 0 16,9 9 0-16,1 3 0 0,-10-12 0 0,0 0 0 15,11 12 0-15,-2-3 0 0,-9-9 1 0,0 0-1 16,8 3 1-16,5 6-1 0,-13-9 4 0,0 0-4 15,14 8 5-15,0 4-5 0,-14-12 4 0,0 0-4 0,14 13 4 16,-2-5-4-16,-12-8 4 0,0 0-4 0,11 11 5 16,0 1-5-16,-11-12 5 0,0 0-5 0,10 12 5 15,-1-4-5-15,-9-8 5 0,0 0-5 0,7 9 6 16,-3 2-6-16,-4-11 5 0,0 0-5 0,1 8 5 16,-1-8-5-16,0 0 4 0,0 0-4 0,-3 9 5 15,3-9-5-15,0 0 2 0,0 0-2 0,0 0 2 16,0 0-2-16,0 0-875 0</inkml:trace>
  <inkml:trace contextRef="#ctx0" brushRef="#br0" timeOffset="39918.76">32597 6097 137 0,'0'0'0'16,"0"0"5"-16,0 0-5 0,-9 12 6 0,2 0-6 16,7-12 12-16,0 0-12 0,-4 16 12 0,1-4-12 15,3-12 16-15,0 0-16 0,-4 15 17 0,1 6-17 0,3-21 20 16,0 0-20-16,-2 24 20 0,2-3-20 0,0-21 21 16,0 0-21-16,0 19 22 0,0 5-22 0,0-24 22 15,0 0-22-15,-2 30 23 0,-5 6-23 0,7-36 21 16,0 0-21-16,-7 45 21 0,4 10-21 0,3-55 17 15,0 0-17-15,-4 54 17 0,0 5-17 0,4-59 13 0,0 0-13 16,-3 54 13-16,-2-13-13 0,5-41 11 0,0 0-11 16,-9 36 11-16,0-4-11 0,9-32 8 0,0 0-8 15,-7 29 9-15,2-3-9 0,5-26 8 0,0 0-8 0,-2 22 8 16,2 1-8-16,0-23 6 0,0 0-6 0,2 14 7 16,-1-4-7-16,-1-10 5 0,0 0-5 0,0 0 6 15,2 5-6-15,-2-5 4 0,0 0-4 0,0 0 5 16,0 0-5-16,0 0 5 0,0 0-5 0,2-15 6 15,1-8-6-15,-3 23 5 0,0 0-5 0,6-31 5 16,1-5-5-16,-7 36 5 0,0 0-5 0,7-42 6 16,0-10-6-16,-7 52 7 0,0 0-7 0,5-57 7 15,-3-7-7-15,-2 64 6 0,0 0-6 0,2-64 6 16,0 7-6-16,-2 57 8 0,0 0-8 0,1-45 8 0,3 9-8 16,-4 36 8-16,0 0-8 0,3-35 8 0,1 6-8 15,-4 29 11-15,0 0-11 0,2-28 11 0,-2 4-11 16,0 24 16-16,0 0-16 0,1-24 17 0,3 6-17 15,-4 18 19-15,0 0-19 0,3-12 20 0,1 2-20 16,-4 10 22-16,0 0-22 0,2-5 22 0,-2 5-22 16,0 0 18-16,0 0-18 0,0-9 19 0,0 9-19 15,0 0 15-15,0 0-15 0,0 0 16 0,0 0-16 16,0 0 8-16,0 0-8 0,0 0 9 0,0 0-9 0,0 0 5 16,0 0-5-16,5 9 5 0,-3-1-5 0,-2-8 2 0,0 0-2 15,2 12 3-15,-2 7-3 0,0-19 1 0,0 0-1 16,-2 25 2-16,0 4-2 0,2-29 0 0,0 0 0 15,0 36 1-15,0 8-1 0,0-44 1 0,0 0-1 16,-2 45 1-16,-1 7-1 0,3-52 2 0,0 0-2 16,-4 53 2-16,4-1-2 0,0-52 2 0,0 0-2 0,4 50 2 15,-1-3-2-15,-3-47 2 0,0 0-2 0,2 38 2 16,-4-3-2-16,2-35 0 0,0 0 0 0,-5 33 1 16,-4-6-1-16,9-27 0 0,0 0 0 0,-7 24 0 15,5 1 0-15,1-5-593 0</inkml:trace>
  <inkml:trace contextRef="#ctx0" brushRef="#br0" timeOffset="45303.02">31104 6856 169 0,'0'0'0'0,"0"0"0"16,15-3 0-16,-15 3 4 0,0 0-4 0,14-2 5 0,5-5-5 15,-19 7 13-15,0 0-13 0,28-5 13 0,13-2-13 16,-41 7 17-16,0 0-17 0,42-5 17 0,-7-2-17 16,-35 7 24-16,0 0-24 0,27-3 25 0,-9 3-25 15,-18 0 39-15,0 0-39 0,14 0 40 0,2 1-40 16,-16-1 44-16,0 0-44 0,12 6 44 0,-3-3-44 15,-9-3 44-15,0 0-44 0,7 9 44 0,-7-9-44 16,0 0 43-16,0 0-43 0,5 7 43 0,-5-7-43 16,0 0 35-16,0 0-35 0,-7 8 35 0,0-6-35 15,7-2 33-15,0 0-33 0,-7 2 34 0,0-1-34 0,7-1 27 16,0 0-27-16,-11 4 28 0,-5-4-28 0,16 0 23 16,0 0-23-16,-17 0 23 0,-3 0-23 0,20 0 18 0,0 0-18 15,-19 5 19-15,-2 6-19 0,21-11 15 0,0 0-15 16,-23 5 15-16,-2-7-15 0,25 2 7 0,0 0-7 15,-21-3 7-15,7-1-7 0,14 4 4 0,0 0-4 16,-14-3 4-16,-4-1-4 0,18 4 2 0,0 0-2 16,-21 0 2-16,0 7-2 0,21-7 1 0,0 0-1 0,-21 12 1 15,1 0-1-15,20-12 0 0,0 0 0 0,-21 12 1 16,0 1-1-16,21-13 0 0,0 0 0 0,-18 6 0 16,6 0 0-16,12-6 1 0,0 0-1 0,-7 0 1 15,7 0-1-15,0 0 2 0,0 0-2 0,3 7 2 16,-3-7-2-16,0 0 3 0,0 0-3 0,9 1 3 15,2-4-3-15,-11 3 1 0,0 0-1 0,16-5 2 16,7-2-2-16,-23 7 2 0,0 0-2 0,24-5 3 16,-1-4-3-16,-23 9 3 0,0 0-3 0,28-9 3 15,8-1-3-15,-36 10 4 0,0 0-4 0,35-9 4 0,-2 4-4 16,-33 5 3-16,0 0-3 0,38-2 3 0,7 4-3 16,-45-2 2-16,0 0-2 0,39 0 3 0,-14-2-3 15,-25 2 1-15,0 0-1 0,16 2 2 0,-2 3-2 16,-14-5 1-16,0 0-1 0,12 0 1 0,-3 4-1 15,-9-4 1-15,0 0-1 0,7 0 1 0,-7 0-1 16,0 0 1-16,0 0-1 0,0 0 2 0,-7 0-2 16,7 0 2-16,0 0-2 0,-16-4 2 0,-9-3-2 0,25 7 5 15,0 0-5-15,-33-5 6 0,-6-2-6 0,39 7 10 16,0 0-10-16,-42-2 10 0,1 2-10 0,41 0 14 16,0 0-14-16,-35 0 14 0,9 0-14 0,26 0 20 15,0 0-20-15,-22 2 20 0,6 9-20 0,16-11 20 0,0 0-20 16,-12 8 20-16,3-4-20 0,9-4 17 0,0 0-17 15,0 0 17-15,-7 5-17 0,7-5 14 0,0 0-14 16,0 0 15-16,0 0-15 0,0 0 11 0,0 0-11 16,7 8 11-16,-7-8-11 0,0 0 8 0,0 0-8 0,9 4 8 15,-9-4-8-15,0 0 5 0,0 0-5 0,14 3 5 16,2-6-5-16,-16 3 1 0,0 0-1 0,21-4 1 16,4-1-1-16,-25 5 0 0,0 0 0 0,23-7 0 15,-9 2 0-15,-14 5-1 0,0 0 1 0,11-3 0 16,-1-2 0-16,1 1-894 0</inkml:trace>
  <inkml:trace contextRef="#ctx0" brushRef="#br0" timeOffset="77690.56">28002 7402 147 0,'0'0'0'0,"0"0"0"16,0 0 0-16,0 0 3 0,0 0-3 0,-28 19 3 15,13-11-3-15,15-8 37 0,0 0-37 0,-12 4 38 16,1-1-38-16,11-3 54 0,0 0-54 0,-7 5 55 16,7-5-55-16,0 0 52 0,0 0-52 0,-10 4 53 15,10-4-53-15,0 0 38 0,0 0-38 0,0 0 39 16,0 0-39-16,0 0 32 0,0 0-32 0,2 5 32 16,5-1-32-16,-7-4 25 0,0 0-25 0,21 6 26 15,23 7-26-15,-44-13 19 0,0 0-19 0,56 13 20 16,11 0-20-16,-67-13 18 0,0 0-18 0,74 8 18 0,9-1-18 15,-83-7 24-15,0 0-24 0,87 5 24 0,-4-3-24 16,-83-2 32-16,0 0-32 0,91 0 32 0,17-2-32 16,-108 2 33-16,0 0-33 0,106-1 33 0,-4-8-33 15,-102 9 31-15,0 0-31 0,104-7 31 0,11-5-31 16,-115 12 25-16,0 0-25 0,118-12 26 0,-3-7-26 16,-115 19 25-16,0 0-25 0,121-18 25 0,12-6-25 0,-133 24 24 15,0 0-24-15,148-29 24 0,7-6-24 0,-155 35 21 16,0 0-21-16,152-29 22 0,-9 5-22 0,-143 24 17 15,0 0-17-15,143-25 18 0,5 3-18 0,-148 22 17 16,0 0-17-16,141-23 17 0,-9 4-17 0,-132 19 18 0,0 0-18 16,124-12 18-16,-3 5-18 0,-121 7 20 0,0 0-20 15,118-2 20-15,-1-1-20 0,-117 3 17 0,0 0-17 16,118 3 17-16,-7 6-17 0,-111-9 18 0,0 0-18 16,104 5 19-16,-10 2-19 0,-94-7 18 0,0 0-18 0,93 5 18 15,4 2-18-15,-97-7 22 0,0 0-22 0,87 4 22 16,-22-4-22-16,-65 0 20 0,0 0-20 0,67-9 21 15,11-3-21-15,-78 12 19 0,0 0-19 0,79-10 20 16,2-2-20-16,-81 12 18 0,0 0-18 0,72-9 19 16,-19 4-19-16,-53 5 17 0,0 0-17 0,50-4 18 15,6-4-18-15,-56 8 15 0,0 0-15 0,60-4 15 16,-3 1-15-16,-57 3 15 0,0 0-15 0,49 0 15 16,-14 0-15-16,-35 0 15 0,0 0-15 0,37 0 15 15,6-4-15-15,-43 4 15 0,0 0-15 0,40 0 15 16,-5 0-15-16,-35 0 13 0,0 0-13 0,30 4 14 0,-3-1-14 15,-27-3 10-15,0 0-10 0,23 2 11 0,3 1-11 16,-26-3 9-16,0 0-9 0,25 4 10 0,-6-4-10 16,-19 0 6-16,0 0-6 0,15 0 7 0,-5 0-7 15,-10 0 5-15,0 0-5 0,9 0 5 0,2-4-5 16,-11 4 5-16,0 0-5 0,12-1 5 0,0 1-5 16,-12 0 6-16,0 0-6 0,11-2 7 0,-4 0-7 15,-7 2 7-15,0 0-7 0,9-3 7 0,3-9-7 16,-12 12 7-16,0 0-7 0,16-21 8 0,3-12-8 0,-19 33 7 15,0 0-7-15,20-40 8 0,-3-8-8 0,-17 48 7 0,0 0-7 16,16-59 8-16,2-7-8 0,-18 66 6 0,0 0-6 16,16-69 7-16,-6 1-7 0,-10 68 8 0,0 0-8 15,7-69 8-15,-1-12-8 0,-6 81 9 0,0 0-9 16,1-88 10-16,-1-1-10 0,0 89 11 0,0 0-11 16,0-86 11-16,4 1-11 0,-4 85 11 0,0 0-11 0,7-80 11 15,4-10-11-15,-11 90 8 0,0 0-8 0,12-79 9 16,-1 15-9-16,-11 64 10 0,0 0-10 0,7-57 10 15,-2 5-10-15,-5 52 8 0,0 0-8 0,2-49 8 16,-6 8-8-16,4 41 8 0,0 0-8 0,-7-44 8 16,-2 6-8-16,9 38 6 0,0 0-6 0,-9-36 7 15,2 1-7-15,7 35 4 0,0 0-4 0,-5-29 4 16,0 5-4-16,5 24 3 0,0 0-3 0,-2-21 4 16,0 9-4-16,2 12 2 0,0 0-2 0,-2-11 3 15,2 11-3-15,0 0 2 0,0 0-2 0,-5-10 3 16,0 3-3-16,5 7 2 0,0 0-2 0,-11-7 2 0,-5 2-2 15,16 5 2-15,0 0-2 0,-21-3 3 0,-2 1-3 16,23 2 1-16,0 0-1 0,-30-4 2 0,-3 4-2 16,33 0 1-16,0 0-1 0,-35 0 1 0,-1 0-1 15,36 0 0-15,0 0 0 0,-35-3 1 0,-2 3-1 16,37 0 0-16,0 0 0 0,-41-5 0 0,-3 1 0 16,44 4 0-16,0 0 0 0,-54-8 0 0,-17 4 0 15,71 4 0-15,0 0 0 0,-78-3 0 0,-1 3 0 0,79 0 0 16,0 0 0-16,-90 0 0 0,-12-5 0 0,102 5 0 15,0 0 0-15,-104-4 0 0,-2 1 0 0,106 3 0 0,0 0 0 16,-102 0 0-16,3 0 0 0,99 0 0 0,0 0 0 16,-101 3 0-16,-5-3 0 0,106 0 0 0,0 0 0 15,-107-3 0-15,6 3 0 0,101 0-1 0,0 0 1 16,-106 3 0-16,-6-1 0 0,112-2-1 0,0 0 1 16,-113 3 0-16,2 1 0 0,111-4-1 0,0 0 1 0,-115 3 0 15,-12 6 0-15,127-9-3 0,0 0 3 0,-131 8-2 16,-6 3 2-16,137-11-6 0,0 0 6 0,-129 9-6 15,7 3 6-15,122-12-9 0,0 0 9 0,-116 12-9 16,-4 0 9-16,120-12-12 0,0 0 12 0,-116 9-11 16,11-1 11-16,105-8-8 0,0 0 8 0,-102 7-8 15,2-2 8-15,100-5-7 0,0 0 7 0,-101 4-6 16,1-1 6-16,100-3-5 0,0 0 5 0,-92 2-5 16,7 0 5-16,85-2-4 0,0 0 4 0,-88 0-4 15,-11-2 4-15,99 2-4 0,0 0 4 0,-97-2-3 16,13 4 3-16,84-2-2 0,0 0 2 0,-85 7-2 15,-9 5 2-15,94-12-1 0,0 0 1 0,-95 17-1 0,0 6 1 16,95-23-1-16,0 0 1 0,-95 24-1 16,6 0 1-16,89-24-1 0,0 0 1 0,-90 24 0 0,1 1 0 15,89-25 0-15,0 0 0 0,-82 24 0 0,10-3 0 16,72-21-1-16,0 0 1 0,-67 17 0 0,9-1 0 16,58-16-1-16,0 0 1 0,-53 10 0 0,7-5 0 15,46-5-2-15,0 0 2 0,-42 4-1 0,5-4 1 16,37 0-3-16,0 0 3 0,-30 0-3 0,1 0 3 0,29 0-4 15,0 0 4-15,-22 0-4 0,-1-4 4 0,23 4-6 16,0 0 6-16,-20-3-5 0,4-1 5 0,16 4-5 16,0 0 5-16,-14-2-4 0,7 4 4 0,7-2-3 0,0 0 3 15,-7 4-3-15,7-4 3 0,0 0-4 0,0 0 4 16,-9 3-3-16,9-3 3 0,0 0-5 0,0 0 5 16,0 0-5-16,0 0 5 0,0 0-6 0,0 0 6 15,0 0-5-15,0 0 5 0,0 0-9 0,0 0 9 16,0 0-9-16,6 9 9 0,-6-9-15 0,0 0 15 0,5 7-14 15,2 1 14-15,-7-8-14 0,0 0 14 0,7 6-14 16,4 4 14-16,-11-10-12 0,0 0 12 0,12 16-11 16,2 8 11-16,-14-24-11 0,0 0 11 0,11 29-10 15,-8 8 10-15,-3-37-10 0,0 0 10 0,-2 41-9 16,-1 11 9-16,3-52-9 0,0 0 9 0,-5 57-9 16,-3 2 9-16,8-59-9 0,0 0 9 0,-7 54-8 15,2-6 8-15,5-48-7 0,0 0 7 0,-3 52-7 16,1 5 7-16,2-57-7 0,0 0 7 0,-2 64-7 15,0 5 7-15,2-69-4 0,0 0 4 0,2 66-4 16,2-7 4-16,-4-59-2 0,0 0 2 0,1 52-1 0,-2-5 1 16,1-47-1-16,0 0 1 0,-2 46 0 0,4 3 0 15,-2-49 0-15,0 0 0 0,3 50 0 0,1 5 0 16,-4-55 0-16,0 0 0 0,5 54 0 0,2-7 0 16,-7-47 1-16,0 0-1 0,7 45 1 0,-2-9-1 15,-5-36 1-15,0 0-1 0,4 29 1 0,-4 3-1 16,0-32 0-16,0 0 0 0,0 27 1 0,2-6-1 0,-2-21 0 15,0 0 0-15,1 19 1 0,-1 4-1 0,0-23 0 16,0 0 0-16,0 19 1 0,4-7-1 0,-4-12 0 16,0 0 0-16,2 8 1 0,-2 3-1 0,0-11 0 0,0 0 0 15,0 17 1-15,0 7-1 0,0-24 1 0,0 0-1 16,0 24 1-16,0 1-1 0,0-25 1 0,0 0-1 16,0 19 1-16,0 2-1 0,0-21 0 0,0 0 0 15,0 20 1-15,0-1-1 0,0-19 0 0,0 0 0 16,1 21 1-16,3-7-1 0,-4-14 0 0,0 0 0 0,5 10 1 15,1-1-1-15,-6-9 0 0,0 0 0 0,0 0 1 16,10 12-1-16,-10-12 0 0,0 0 0 0,5 7 1 16,1 2-1-16,-6-9 0 0,0 0 0 0,3 8 1 15,-3-8-1-15,0 0 0 0,0 0 0 0,4 7 1 16,-4-7-1-16,0 0 0 0,0 0 0 0,0 0 1 16,0 0-1-16,0 0 0 0,0 0 0 0,7 5 1 15,-7-5-1-15,0 0 0 0,0 0 0 0,0 0 1 16,9 0-1-16,-9 0 0 0,0 0 0 0,0 0 1 15,16 6-1-15,-16-6 0 0,0 0 0 0,17 1 1 0,8 1-1 16,-25-2 1-16,0 0-1 0,28 4 1 0,0-1-1 16,-28-3 0-16,0 0 0 0,27 2 1 0,5 1-1 15,-32-3 0-15,0 0 0 0,33 4 0 0,1 1 0 16,-34-5 0-16,0 0 0 0,44 7 0 0,17 0 0 16,-61-7 0-16,0 0 0 0,73 5 0 0,13-2 0 15,-86-3-3-15,0 0 3 0,97 0-2 0,13-3 2 16,-110 3-8-16,0 0 8 0,119-9-7 0,10-6 7 0,2-1-1210 15</inkml:trace>
  <inkml:trace contextRef="#ctx0" brushRef="#br0" timeOffset="82505.16">28367 5825 147 0,'0'0'0'0,"0"0"0"16,0 0 0-16,0 0 1 0,0 0-1 0,-28 9 1 15,6-6-1-15,22-3 4 0,0 0-4 0,-24 4 5 16,-3 1-5-16,27-5 6 0,0 0-6 0,-28 3 7 16,-2 1-7-16,30-4 2 0,0 0-2 0,-30 8 2 15,5-4-2-15,25-4 2 0,0 0-2 0,-24 5 3 16,-1 4-3-16,25-9 2 0,0 0-2 0,-25 8 2 0,2-1-2 16,23-7 6-16,0 0-6 0,-21 9 6 0,-2 7-6 15,23-16 5-15,0 0-5 0,-24 15 5 0,1-1-5 16,23-14 4-16,0 0-4 0,-21 19 5 0,-2 2-5 15,23-21 4-15,0 0-4 0,-23 21 4 0,-4-2-4 16,27-19 3-16,0 0-3 0,-26 20 3 0,-1-1-3 16,27-19 5-16,0 0-5 0,-26 25 6 0,-2-5-6 15,28-20 9-15,0 0-9 0,-25 18 10 0,7-3-10 16,18-15 5-16,0 0-5 0,-14 16 6 0,2 1-6 0,12-17 4 16,0 0-4-16,-9 19 4 0,5-7-4 0,4-12 2 15,0 0-2-15,-1 16 2 0,-3 1-2 0,4-17 1 16,0 0-1-16,-3 24 2 0,1 4-2 0,2-28 1 0,0 0-1 15,-2 33 2-15,-1 0-2 0,3-33 0 0,0 0 0 16,-4 40 1-16,6 5-1 0,-2-45 1 0,0 0-1 16,2 46 1-16,1-1-1 0,-3-45 3 0,0 0-3 15,4 42 3-15,-1-2-3 0,-3-40 6 0,0 0-6 0,5 36 6 16,3-7-6-16,-8-29 12 0,0 0-12 0,5 32 12 16,-3-5-12-16,-2-27 18 0,0 0-18 0,1 30 19 15,5-3-19-15,-6-27 21 0,0 0-21 0,7 25 22 16,2 6-22-16,-9-31 20 0,0 0-20 0,12 33 21 15,0-9-21-15,-12-24 22 0,0 0-22 0,13 26 22 16,1 0-22-16,-14-26 16 0,0 0-16 0,7 29 16 16,-2-5-16-16,-5-24 10 0,0 0-10 0,4 25 10 15,-1-6-10-15,-3-19 5 0,0 0-5 0,4 20 5 16,-3 1-5-16,-1-21 2 0,0 0-2 0,2 19 2 16,2-1-2-16,-4-18 0 0,0 0 0 0,3 19 1 0,1 3-1 15,-4-22 0-15,0 0 0 0,1 19 0 0,1-10 0 16,-2-9 0-16,0 0 0 0,6 7 0 0,2-2 0 15,-8-5 0-15,0 0 0 0,9 7 0 0,0-4 0 16,-9-3 3-16,0 0-3 0,16 5 3 0,9 1-3 16,-25-6 8-16,0 0-8 0,21 7 9 0,-11-4-9 15,-10-3 12-15,0 0-12 0,11 0 12 0,1 0-12 16,-12 0 12-16,0 0-12 0,18 0 13 0,5 0-13 0,-23 0 11 16,0 0-11-16,26 0 12 0,2-3-12 0,-28 3 7 15,0 0-7-15,32-4 8 0,4 2-8 0,-36 2 7 0,0 0-7 16,35-3 7-16,2-1-7 0,-37 4 3 0,0 0-3 15,35-3 4-15,0 0-4 0,-35 3 1 0,0 0-1 16,32-2 2-16,0-2-2 0,-32 4 0 0,0 0 0 16,28-5 1-16,-7 3-1 0,-21 2 0 0,0 0 0 15,20 0 0-15,1 4 0 0,-21-4-1 0,0 0 1 16,21 3 0-16,-5-3 0 0,-16 0-2 0,0 0 2 0,16-3-1 16,10 1 1-16,-26 2-3 0,0 0 3 0,27-2-3 15,-3 1 3-15,-24 1-2 0,0 0 2 0,27 0-2 16,5-7 2-16,-32 7-3 0,0 0 3 0,31-5-2 15,-8 1 2-15,-23 4-3 0,0 0 3 0,20 0-2 16,3-3 2-16,-23 3-2 0,0 0 2 0,23-4-1 16,-9 2 1-16,-14 2-1 0,0 0 1 0,17 0 0 15,6 2 0-15,-23-2-2 0,0 0 2 0,21 4-1 16,-7-1 1-16,-14-3-4 0,0 0 4 0,22 0-4 16,11 0 4-16,-33 0-2 0,0 0 2 0,32 4-1 15,-9-4 1-15,-23 0-1 0,0 0 1 0,28 0 0 16,16 5 0-16,-44-5 0 0,0 0 0 0,48 7 0 0,-13-6 0 15,-35-1-3-15,0 0 3 0,35 4-2 0,13 3 2 16,-48-7-9-16,0 0 9 0,42 5-8 0,-15-2 8 16,-27-3-17-16,0 0 17 0,23 0-16 0,8-3 16 15,-31 3-26-15,0 0 26 0,32-3-25 0,-7 1 25 16,-25 2-20-16,0 0 20 0,23-4-19 0,0-3 19 16,-23 7-15-16,0 0 15 0,26-5-14 0,4-3 14 0,-30 8-7 15,0 0 7-15,30-4-6 0,2-5 6 0,-32 9-6 16,0 0 6-16,28-10-5 0,-3 5 5 0,-25 5-5 15,0 0 5-15,23-7-5 0,1 2 5 0,-24 5-6 0,0 0 6 16,25-5-5-16,-5 1 5 0,-20 4-5 0,0 0 5 16,19-3-5-16,4-1 5 0,-23 4-5 0,0 0 5 15,19-2-5-15,-6 1 5 0,-13 1-7 0,0 0 7 16,7-2-7-16,-7 2 7 0,0 0-7 0,0 0 7 0,0 0-7 16,10-3 7-16,-10 3-11 0,0 0 11 0,7 0-10 15,-7 0 10-15,0 0-13 0,0 0 13 0,0 0-12 16,11 0 12-16,-11 0-9 0,0 0 9 0,7-4-8 15,2 2 8-15,-9 2-7 0,0 0 7 0,7-1-7 16,2-1 7-16,-9 2-6 0,0 0 6 0,9 0-5 16,-1 0 5-16,-8 0-4 0,0 0 4 0,9-4-3 15,0 4 3-15,-9 0-3 0,0 0 3 0,7-3-2 16,-7 3 2-16,0 0-2 0,0 0 2 0,0 0-1 16,9-2 1-16,-9 2-1 0,0 0 1 0,0 0 0 15,7 0 0-15,-7 0-1 0,0 0 1 0,0 0 0 0,16-3 0 16,-16 3 0-16,0 0 0 0,10 0 0 0,-1-4 0 15,-9 4 0-15,0 0 0 0,9 0 0 0,2 0 0 16,-11 0 0-16,0 0 0 0,10 0 0 0,-1 0 0 16,-9 0 0-16,0 0 0 0,7 0 0 0,-7 0 0 15,0 0 0-15,0 0 0 0,9 0 0 0,-9 0 0 16,0 0 0-16,0 0 0 0,9-8 0 0,1-1 0 16,-10 9 0-16,0 0 0 0,13-12 0 0,-1-2 0 0,-12 14-1 15,0 0 1-15,12-14-1 0,-1-7 1 0,-11 21-2 16,0 0 2-16,7-15-2 0,-4 3 2 0,-3 12-1 15,0 0 1-15,4-11-1 0,0-1 1 0,-4 12 0 0,0 0 0 16,1-12 0-16,-2 0 0 0,1 12 0 0,0 0 0 16,-4-10 1-16,-3-4-1 0,7 14 1 0,0 0-1 15,-5-14 2-15,3 4-2 0,2 10 4 0,0 0-4 16,3-13 5-16,3-7-5 0,-6 20 8 16,0 0-8-16,7-28 9 0,0-1-9 0,-7 29 13 0,0 0-13 15,7-32 13-15,-2 10-13 0,-5 22 15 0,0 0-15 0,2-19 15 16,-4-5-15-16,2 24 16 0,0 0-16 0,-2-21 16 15,2-3-16-15,0 24 16 0,0 0-16 0,0-25 16 16,-1-6-16-16,1 31 12 0,0 0-12 0,-4-29 12 16,1-4-12-16,3 33 8 0,0 0-8 0,-6-31 8 15,-3-2-8-15,9 33 6 0,0 0-6 0,-8-36 6 16,-1-1-6-16,9 37 3 0,0 0-3 0,-5-36 4 16,3 3-4-16,2 33 3 0,0 0-3 0,0-28 3 15,2 4-3-15,-2 24 4 0,0 0-4 0,3-24 4 16,1-9-4-16,-4 33 8 0,0 0-8 0,1-28 9 15,-1 1-9-15,0 27 11 0,0 0-11 0,0-25 11 0,2-2-11 16,-2 27 13-16,0 0-13 0,-2-26 13 0,-3 2-13 16,5 24 12-16,0 0-12 0,-5-23 13 0,1 2-13 15,4 21 9-15,0 0-9 0,-3-20 10 0,-1-8-10 16,4 28 9-16,0 0-9 0,-2-21 9 0,1 0-9 16,1 21 8-16,0 0-8 0,-2-20 9 0,-2 1-9 0,4 19 10 15,0 0-10-15,-3-18 10 0,-2 4-10 0,5 14 9 16,0 0-9-16,-8-10 10 0,1 3-10 0,7 7 11 15,0 0-11-15,-7-9 11 0,-1 6-11 0,8 3 9 16,0 0-9-16,-13-5 9 0,-1 3-9 0,14 2 5 0,0 0-5 16,-14 0 5-16,2 0-5 0,12 0 3 0,0 0-3 15,-14-2 4-15,-4 2-4 0,18 0 4 0,0 0-4 16,-21 0 4-16,-2-3-4 0,23 3 9 0,0 0-9 16,-23-4 9-16,0 1-9 0,23 3 13 0,0 0-13 15,-28-2 14-15,-4-5-14 0,32 7 15 0,0 0-15 0,-32-5 16 16,0-2-16-16,32 7 20 0,0 0-20 0,-33-3 21 15,-6-3-21-15,39 6 17 0,0 0-17 0,-40-5 18 16,-1 2-18-16,41 3 13 0,0 0-13 0,-42 0 14 16,-1 0-14-16,43 0 10 0,0 0-10 0,-44 0 10 15,-5 0-10-15,49 0 7 0,0 0-7 0,-51 0 8 16,1 0-8-16,50 0 6 0,0 0-6 0,-49 2 6 16,-2 1-6-16,51-3 7 0,0 0-7 0,-50 3 7 15,8 1-7-15,42-4 5 0,0 0-5 0,-39 0 5 16,-3 2-5-16,42-2 3 0,0 0-3 0,-44 3 3 15,0 1-3-15,44-4 2 0,0 0-2 0,-46 5 3 0,-5 5-3 16,51-10 1-16,0 0-1 0,-51 9 2 0,-2 3-2 16,53-12 0-16,0 0 0 0,-50 12 0 0,4 0 0 15,46-12 0-15,0 0 0 0,-40 12 0 0,5 0 0 16,35-12 0-16,0 0 0 0,-30 7 0 0,1 2 0 16,29-9 0-16,0 0 0 0,-24 5 1 0,1-1-1 15,23-4 1-15,0 0-1 0,-23 0 2 0,-2 3-2 0,25-3 2 16,0 0-2-16,-26 4 2 0,1-4-2 0,25 0 2 15,0 0-2-15,-25 0 2 0,-3 1-2 0,28-1 2 16,0 0-2-16,-28 7 3 0,-2 2-3 0,30-9 3 0,0 0-3 16,-27 9 4-16,3-3-4 0,24-6 4 0,0 0-4 15,-25 9 4-15,2 3-4 0,23-12 4 0,0 0-4 16,-19 12 4-16,3-6-4 0,16-6 2 0,0 0-2 16,-13 3 2-16,3 0-2 0,10-3 0 0,0 0 0 15,-13-3 1-15,-1 0-1 0,14 3 0 0,0 0 0 16,-16-6 0-16,-3-6 0 0,19 12 0 0,0 0 0 0,-18-8 0 15,1-5 0-15,17 13 0 0,0 0 0 0,-16-12 1 16,0 9-1-16,16 3 0 0,0 0 0 0,-14-4 0 16,0 8 0-16,14-4-1 0,0 0 1 0,-14 5 0 15,0 5 0-15,14-10-5 0,0 0 5 0,-13 13-4 16,3 11 4-16,-4 0-726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08:40:25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6539 13215 270 0,'0'0'0'0,"0"0"0"16,0 0 0-16,0 0 5 0,0 0-5 0,0 0 6 15,0 0-6-15,0 0 9 0,0 0-9 0,0 0 10 16,0 0-10-16,0 0 10 0,0 0-10 0,0 0 10 16,0 0-10-16,0 0 9 0,0 0-9 0,0 0 10 15,-18 1-10-15,18-1 8 0,0 0-8 0,0 0 9 0,-9-3-9 16,9 3 10-16,0 0-10 0,0 0 10 0,0 0-10 15,0 0 15-15,0 0-15 0,0 0 15 0,0 0-15 16,0 0 20-16,0 0-20 0,0 0 20 0,0 0-20 16,0 0 24-16,0 0-24 0,0 0 25 0,0 0-25 15,0 0 28-15,0 0-28 0,0 0 28 0,-5-7-28 16,5 7 27-16,0 0-27 0,0 0 28 0,0 0-28 16,0 0 26-16,0 0-26 0,0-9 27 0,0 9-27 15,0 0 25-15,0 0-25 0,0-7 26 0,0 7-26 0,0 0 20 16,0 0-20-16,0 0 20 0,0 0-20 0,0 0 16 15,0 0-16-15,0 0 17 0,0 0-17 0,0 0 12 16,0 0-12-16,0 0 12 0,-7 14-12 0,7-14 9 0,0 0-9 16,-5 9 9-16,1-1-9 0,4-8 11 0,0 0-11 15,-2 7 11-15,2-7-11 0,0 0 12 0,0 0-12 16,-8 11 13-16,8-11-13 0,0 0 11 0,0 0-11 16,-4 10 12-16,4-10-12 0,0 0 14 0,0 0-14 15,-5 11 15-15,5-11-15 0,0 0 15 0,0 0-15 0,-6 10 16 16,6-10-16-16,0 0 16 0,0 0-16 0,-3 5 16 15,3-5-16-15,0 0 16 0,0 0-16 0,-4 7 16 16,4-7-16-16,0 0 14 0,0 0-14 0,-5 7 14 16,5-7-14-16,0 0 10 0,0 0-10 0,-5 9 11 15,1-1-11-15,4-8 10 0,0 0-10 0,-5 12 10 16,1 1-10-16,4-13 6 0,0 0-6 0,-1 13 7 16,1 1-7-16,0-14 4 0,0 0-4 0,-4 12 4 15,4-1-4-15,0-11 1 0,0 0-1 0,-3 10 2 16,1-1-2-16,2-9 0 0,0 0 0 0,0 10 1 15,0 0-1-15,0-10 0 0,0 0 0 0,0 11 1 0,0 1-1 16,0-12 0-16,0 0 0 0,0 12 0 0,2-2 0 16,-2-10 0-16,0 0 0 0,0 11 1 0,-2-4-1 15,2-7 1-15,0 0-1 0,0 10 2 0,0 1-2 16,0-11 2-16,0 0-2 0,2 10 3 0,1 0-3 16,-3-10 2-16,0 0-2 0,0 9 3 0,4-2-3 15,-4-7 2-15,0 0-2 0,0 0 3 0,5 10-3 0,-5-10 3 16,0 0-3-16,0 0 3 0,0 11-3 15,0-11 2-15,0 0-2 0,0 0 3 0,5 7-3 0,-5-7 3 16,0 0-3-16,0 0 4 0,13 8-4 0,-13-8 3 16,0 0-3-16,5 9 3 0,5-6-3 0,-10-3 3 0,0 0-3 15,8 4 4-15,0 1-4 0,-8-5 2 0,0 0-2 16,0 0 3-16,9 7-3 0,-9-7 2 0,0 0-2 16,9 7 2-16,2-4-2 0,-11-3 0 0,0 0 0 15,12 2 1-15,-3 0-1 0,-9-2 0 0,0 0 0 16,5 3 0-16,-5-3 0 0,0 0 0 0,0 0 0 15,14-3 1-15,-5-1-1 0,-9 4 0 0,0 0 0 0,9-5 1 16,0-4-1-16,-9 9 1 0,0 0-1 0,8-13 1 16,3-10-1-16,-11 23 1 0,0 0-1 0,9-26 1 15,-2-5-1-15,-7 31 1 0,0 0-1 0,5-28 2 16,0 13-2-16,-5 15 3 0,0 0-3 0,4-12 4 16,-4 1-4-16,0 11 5 0,0 0-5 0,0-7 6 15,0 7-6-15,0 0 7 0,0 0-7 0,0 0 8 16,0 0-8-16,0 0 10 0,0 0-10 0,-4-7 10 15,4 7-10-15,0 0 10 0,0 0-10 0,-10-5 10 16,10 5-10-16,0 0 11 0,0 0-11 0,-9 5 12 0,9-5-12 16,0 0 11-16,0 0-11 0,-9 0 11 0,9 0-11 15,0 0 8-15,0 0-8 0,-9 0 9 0,1 6-9 16,8-6 6-16,0 0-6 0,-15 7 6 0,3-1-6 16,12-6 4-16,0 0-4 0,-14 6 5 0,2-1-5 15,12-5 2-15,0 0-2 0,-11 7 3 0,2-6-3 16,9-1 0-16,0 0 0 0,-9 4 0 0,4 3 0 15,5-7-2-15,0 0 2 0,-3 5-1 0,3-5 1 0,0 0-946 16</inkml:trace>
  <inkml:trace contextRef="#ctx0" brushRef="#br0" timeOffset="2847.62">6812 7291 158 0,'0'0'0'0,"0"0"0"0,0 0 0 0,0 0 3 0,0 0-3 16,0 0 4-16,0 0-4 0,0 0 10 0,0 0-10 16,0 0 11-16,0 0-11 0,0 0 21 0,0 0-21 15,-2-16 21-15,2 16-21 0,0 0 37 0,0 0-37 16,0-8 38-16,0 8-38 0,0 0 26 0,0 0-26 16,0-7 27-16,0 7-27 0,0 0 34 0,0 0-34 0,-3-7 34 15,3 7-34-15,0 0 36 0,0 0-36 0,0 0 37 16,0 0-37-16,0 0 37 0,0 0-37 0,-9 7 38 15,7-2-38-15,2-5 39 0,0 0-39 0,-3 7 39 16,3-7-39-16,0 0 36 0,0 0-36 0,-9 12 37 16,0 4-37-16,9-16 35 0,0 0-35 0,-5 13 35 15,0 3-35-15,5-16 33 0,0 0-33 0,-8 12 34 0,7-5-34 16,1-7 30-16,0 0-30 0,-7 9 30 16,1-2-30-16,6-7 28 0,0 0-28 0,-10 12 28 0,3 1-28 15,7-13 21-15,0 0-21 0,-6 16 22 0,-2-4-22 16,8-12 8-16,0 0-8 0,-9 12 9 0,-2 0-9 15,11-12 4-15,0 0-4 0,-9 9 5 0,1 3-5 16,8-12 3-16,0 0-3 0,-9 12 3 0,0-1-3 16,9-11 2-16,0 0-2 0,-9 10 3 0,0 0-3 15,9-10 2-15,0 0-2 0,-9 13 3 0,4-5-3 0,5-8 3 16,0 0-3-16,-9 12 4 0,4 0-4 0,5-12 5 16,0 0-5-16,-9 16 5 0,2-2-5 0,7-14 6 15,0 0-6-15,-5 12 6 0,1 0-6 0,4-12 8 0,0 0-8 16,-1 12 8-16,1 0-8 0,0-12 7 0,0 0-7 15,1 12 7-15,3 1-7 0,-4-13 7 0,0 0-7 16,3 12 7-16,3-2-7 0,-6-10 6 0,0 0-6 16,3 9 6-16,-1-1-6 0,-2-8 8 0,0 0-8 15,7 7 9-15,2 2-9 0,-9-9 10 0,0 0-10 16,10 7 11-16,-1-2-11 0,-9-5 9 0,0 0-9 16,0 0 9-16,13 0-9 0,-13 0 3 0,0 0-3 15,8 0 3-15,0-5-3 0,-8 5 0 0,0 0 0 0,12-4 1 16,-3-6-1-16,-9 10 0 0,0 0 0 0,14-9 0 15,3-3 0-15,-17 12 0 0,0 0 0 0,18-14 0 16,-9 2 0-16,-9 12 0 0,0 0 0 0,9-7 0 16,0 0 0-16,-9 7 1 0,0 0-1 0,0 0 2 15,8-5-2-15,-8 5 4 0,0 0-4 0,0 0 4 16,11-12-4-16,-11 12 8 0,0 0-8 0,5-12 9 16,2 3-9-16,-7 9 8 0,0 0-8 0,9-12 8 0,-4 4-8 15,-5 8 7-15,0 0-7 0,2-7 7 0,-2 7-7 16,0 0 6-16,0 0-6 0,4-12 6 0,-1 3-6 15,-3 9 5-15,0 0-5 0,2-9 6 0,-4 2-6 16,2 7 6-16,0 0-6 0,0 0 6 0,-7-5-6 16,7 5 6-16,0 0-6 0,0 0 6 0,0 0-6 15,0 0 8-15,0 0-8 0,0 0 8 0,0 0-8 16,0 0 7-16,0 0-7 0,-10-3 7 0,-3 4-7 0,13-1 4 16,0 0-4-16,-16 11 4 0,-5 3-4 0,21-14 2 15,0 0-2-15,-19 19 2 0,1-7-2 0,18-12 3 16,0 0-3-16,-12 7 3 0,3 1-3 0,9-8 2 0,0 0-2 15,-5 4 3-15,-4 1-3 0,9-5 2 0,0 0-2 16,0 0 3-16,-9 7-3 0,9-7 3 0,0 0-3 16,0 0 3-16,-5 9-3 0,5-9 3 0,0 0-3 15,0 0 4-15,0 0-4 0,0 0 4 0,0 0-4 16,0 0 5-16,-4 8-5 0,4-8 3 0,0 0-3 16,0 0 3-16,18 4-3 0,-18-4 1 0,0 0-1 15,12 0 2-15,11 0-2 0,-3 1-993 0</inkml:trace>
  <inkml:trace contextRef="#ctx0" brushRef="#br0" timeOffset="4670.22">6784 7320 113 0,'0'0'0'0,"0"12"0"16,-9 13 0-16,9-25 8 0,0 0-8 0,-5 24 8 15,-4 0-8-15,9-24 15 0,0 0-15 0,-9 19 16 0,0 2-16 16,9-21 23-16,0 0-23 0,-10 15 24 0,3 6-24 15,7-21 28-15,0 0-28 0,-2 16 29 0,-2-4-29 16,4-12 32-16,0 0-32 0,-5 9 33 0,2 3-33 16,3-12 36-16,0 0-36 0,-4 8 36 0,2-1-36 15,2-7 37-15,0 0-37 0,-3 9 38 0,3 3-38 16,0-12 36-16,0 0-36 0,-4 14 36 0,2-2-36 16,2-12 31-16,0 0-31 0,-5 12 32 0,5 2-32 0,0-14 29 15,0 0-29-15,0 14 29 0,0 1-29 0,0-15 24 16,0 0-24-16,0 12 24 0,0 4-24 0,0-16 17 15,0 0-17-15,0 12 17 0,5 0-17 0,-5-12 14 0,0 0-14 16,6 12 14-16,-3-6-14 0,-3-6 9 0,0 0-9 16,0 0 9-16,11 10-9 0,-11-10 5 0,0 0-5 15,0 0 6-15,12 9-6 0,-12-9 4 0,0 0-4 16,9 1 4-16,0-2-4 0,-9 1 7 0,0 0-7 16,9-4 8-16,0 1-8 0,-9 3 11 0,0 0-11 15,5-6 11-15,0-4-11 0,-5 10 17 0,0 0-17 16,9-10 18-16,-4-1-18 0,-5 11 20 0,0 0-20 15,7-12 21-15,2 0-21 0,-9 12 20 0,0 0-20 0,7-12 20 16,-3 3-20-16,-4 9 17 0,0 0-17 0,3-8 17 16,2-4-17-16,-5 12 16 0,0 0-16 0,4-13 17 15,-2 3-17-15,-2 10 18 0,0 0-18 0,3-10 18 16,1-6-18-16,-4 16 19 0,0 0-19 0,0-15 20 16,0-1-20-16,0 16 19 0,0 0-19 0,0-9 19 15,0 1-19-15,0 8 16 0,0 0-16 0,0-7 16 0,0 7-16 16,0 0 16-16,0 0-16 0,0-9 16 0,0 9-16 15,0 0 13-15,0 0-13 0,-9-7 14 0,9 7-14 16,0 0 10-16,0 0-10 0,-7-2 11 0,2 4-11 16,5-2 11-16,0 0-11 0,-11 4 11 0,2-1-11 15,9-3 12-15,0 0-12 0,-7 4 12 0,2-4-12 16,5 0 15-16,0 0-15 0,-9 1 15 0,4 3-15 16,5-4 18-16,0 0-18 0,-9 3 18 0,0 1-18 0,9-4 16 15,0 0-16-15,-9 3 16 0,-5 6-16 0,14-9 18 16,0 0-18-16,-14 8 18 0,5-2-18 0,9-6 13 15,0 0-13-15,-7 3 14 0,7-3-14 0,0 0 8 0,0 0-8 16,-10 7 9-16,4-4-9 0,6-3 5 0,0 0-5 16,-8 6 6-16,1-3-6 0,7-3 5 0,0 0-5 15,-6 9 5-15,6-9-5 0,0 0 5 0,0 0-5 16,-10 8 5-16,10-8-5 0,0 0 4 0,0 0-4 16,-7 11 5-16,7-11-5 0,0 0 4 0,0 0-4 15,-6 8 4-15,6-8-4 0,0 0 2 0,0 0-2 16,0 0 3-16,-5 9-3 0,5-9 1 0,0 0-1 15,0 0 1-15,0 0-1 0,0 0 0 0,0 0 0 0,0 0 0 16,0 5 0-16,0-5 0 0,0 0 0 0,0 0 0 16,0 0 0-16,0 0 0 0,0 0 0 0,0 0 0 15,0 0 0-15,0 0-1 0,0 0 1 0,0-5 0 16,0 5 0-16,0 0-2 0,0 0 2 0,2-12-1 16,1 3 1-16,-3 9-3 0,0 0 3 0,4-10-2 15,1 1 2-15,-5 9-4 0,0 0 4 0,9-8-3 16,2 1 3-16,-11 7-3 0,0 0 3 0,12-5-3 0,0-2 3 15,-12 7-4-15,0 0 4 0,14-6-4 0,0 1 4 16,-14 5-1-16,0 0 1 0,13 0-1 0,-8 0 1 16,-5 0-2-16,0 0 2 0,9-3-1 0,0-1 1 15,-9 4-4-15,0 0 4 0,9-5-3 0,-1 2 3 16,-8 3-4-16,0 0 4 0,7-7-3 0,0 3 3 0,-7 4-5 16,0 0 5-16,0 0-5 0,9-1 5 0,-9 1-6 15,0 0 6-15,0 0-6 0,0 0 6 0,0 0-5 16,0 0 5-16,9-7-4 0,-9 7 4 0,0 0-2 15,0 0 2-15,7 7-2 0,-3 5 2 0,-4-12-1 0,0 0 1 16,3 12-1-16,-1-4 1 0,-2-8-1 0,0 0 1 16,0 7 0-16,0 2 0 0,0-9 0 0,0 0 0 15,3 12 0-15,-3-3 0 0,0-9 0 0,0 0 0 16,0 12 0-16,4-3 0 0,-4-9 0 0,0 0 0 16,0 8 0-16,0 3 0 0,0-11 0 0,0 0 0 15,0 8 0-15,-4-1 0 0,4-7 0 0,0 0 0 16,0 11 0-16,-3-1 0 0,3-10 0 0,0 0 0 15,-2 9 1-15,-1-3-1 0,3-6 1 0,0 0-1 16,0 0 2-16,-6 11-2 0,6-11 2 0,0 0-2 0,0 0 2 16,-8 10-2-16,8-10 3 0,0 0-3 0,0 0 4 15,-13 9-4-15,13-9 3 0,0 0-3 0,-5 3 3 16,-4-1-3-16,9-2 2 0,0 0-2 0,-5 4 2 16,-4-1-2-16,9-3 2 0,0 0-2 0,-14 5 3 15,2 6-3-15,12-11 3 0,0 0-3 0,-11 12 3 0,-1-9-3 16,12-3 3-16,0 0-3 0,-6 5 4 15,6-5-4-15,0 0 2 0,0 0-2 0,-9 0 3 0,1-7-3 16,8 7 1-16,0 0-1 0,-14-10 2 0,-1-6-2 16,15 16 3-16,0 0-3 0,-8-22 4 0,-1-2-4 15,9 24 2-15,0 0-2 0,-9-26 3 0,5-7-3 16,4 33 1-16,0 0-1 0,-3-31 1 0,10 3-1 16,-7 28 0-16,0 0 0 0,5-28 1 0,4-1-1 15,-9 29 0-15,0 0 0 0,9-33 0 0,5 5 0 0,-14 28 0 16,0 0 0-16,18-32 0 0,-4 4 0 0,-14 28 0 15,0 0 0-15,12-28 0 0,-1 7 0 0,-11 21 0 0,0 0 0 16,12-19 0-16,-3 11 0 0,-9 8-1 0,0 0 1 16,9 3-1-16,5 9 1 0,-14-12-5 0,0 0 5 15,17 19-4-15,1 11 4 0,1-1-1071 0</inkml:trace>
  <inkml:trace contextRef="#ctx0" brushRef="#br0" timeOffset="-57035.36">21029 14500 102 0,'0'0'0'0,"0"0"0"16,0 0 0-16,0 0 1 0,0 0-1 0,0 0 1 0,0 0-1 15,0 0 5-15,0 0-5 0,0 0 6 0,0 0-6 16,0 0 10-16,0 0-10 0,0 0 10 0,0 0-10 16,0 0 28-16,0 0-28 0,0 0 29 0,0 0-29 15,0 0 20-15,0 0-20 0,0 0 20 0,0 0-20 16,0 0 32-16,0 0-32 0,0 0 32 0,0 0-32 16,0 0 36-16,0 0-36 0,0 0 36 0,0 0-36 15,0 0 34-15,0 0-34 0,0 0 35 0,0 0-35 0,0 0 34 16,0 0-34-16,0 0 35 0,0 0-35 0,0 0 33 15,0 0-33-15,0 0 33 0,2 18-33 0,-2-18 27 16,0 0-27-16,0 0 28 0,0 0-28 0,0 0 21 16,0 0-21-16,0 0 21 0,0 7-21 0,0-7 19 0,0 0-19 15,0 0 19-15,0 0-19 0,0 0 13 0,0 0-13 16,0 0 14-16,0 0-14 0,0 0 11 0,0 0-11 16,0 0 12-16,0 0-12 0,0 0 9 0,0 0-9 15,-7 1 9-15,7-1-9 0,0 0 10 0,0 0-10 16,-9 0 10-16,9 0-10 0,0 0 12 0,0 0-12 15,0 0 13-15,-11 0-13 0,11 0 20 0,0 0-20 16,-7 0 20-16,0 0-20 0,7 0 25 0,0 0-25 16,0 0 25-16,0 0-25 0,0 0 25 0,0 0-25 0,-7 0 26 15,7 0-26-15,0 0 28 0,0 0-28 0,0 0 29 16,0 0-29-16,0 0 27 0,0 0-27 0,0 0 27 16,0 0-27-16,0 0 23 0,0 0-23 0,0 0 24 15,0 0-24-15,0 0 18 0,0 0-18 0,0 0 19 16,0 0-19-16,0 0 15 0,0 0-15 0,0 0 16 0,-3 7-16 15,3-7 11-15,0 0-11 0,0 0 12 0,0 0-12 16,0 0 8-16,0 0-8 0,0 0 9 0,0 0-9 16,0 0 6-16,0 0-6 0,0 0 7 0,9 5-7 15,-9-5 4-15,0 0-4 0,0 0 4 0,0 0-4 16,0 0 3-16,0 0-3 0,0 0 4 0,5 0-4 16,-5 0 2-16,0 0-2 0,0 0 3 0,0 0-3 15,0 0 4-15,0 0-4 0,0 0 4 0,0 0-4 16,0 0 4-16,0 0-4 0,0 0 5 0,0 0-5 0,0 0 6 15,0 0-6-15,0 0 7 0,0 0-7 0,0 0 6 16,0 0-6-16,0 0 6 0,0 0-6 0,0 0 5 16,0 0-5-16,0 0 6 0,0 0-6 0,0 0 4 15,0 0-4-15,0 0 5 0,0 9-5 0,0-9 4 0,0 0-4 16,0 0 5-16,0 0-5 0,0 0 5 0,0 0-5 16,0 0 5-16,-9 7-5 0,9-7 5 0,0 0-5 15,0 0 6-15,0 0-6 0,0 0 5 0,0 0-5 16,0 0 5-16,-5 7-5 0,5-7 5 0,0 0-5 15,0 0 6-15,-6 9-6 0,6-9 3 0,0 0-3 16,-1 7 4-16,-3-1-4 0,4-6 3 0,0 0-3 16,0 0 3-16,-5 11-3 0,5-11 3 0,0 0-3 0,0 0 4 15,-2 10-4-15,2-10 3 0,0 0-3 0,0 0 3 16,0 0-3-16,0 0 3 0,0 0-3 0,0 7 4 16,0-7-4-16,0 0 5 0,0 0-5 0,0 0 5 15,0 7-5-15,0-7 7 0,0 0-7 0,0 0 7 16,0 7-7-16,0-7 11 0,0 0-11 0,0 0 11 15,0 7-11-15,0-7 14 0,0 0-14 0,0 0 15 16,0 7-15-16,0-7 13 0,0 0-13 0,0 0 14 0,-5 14-14 16,5-14 14-16,0 0-14 0,-4 10 15 0,2 4-15 15,2-14 15-15,0 0-15 0,-1 14 15 0,-1-2-15 16,2-12 13-16,0 0-13 0,0 10 14 0,0-1-14 16,0-9 12-16,0 0-12 0,2 10 12 0,-1 2-12 15,-1-12 9-15,0 0-9 0,6 14 10 0,-4 0-10 16,-2-14 5-16,0 0-5 0,7 14 5 0,3 5-5 0,-10-19 2 15,0 0-2-15,13 17 3 0,-10-8-3 0,-3-9 1 16,0 0-1-16,7 9 2 0,7 4-2 0,-14-13 1 16,0 0-1-16,16 13 1 0,-4-7-1 0,-12-6 2 0,0 0-2 15,13 6 2-15,-1-3-2 0,-12-3 1 16,0 0-1-16,16 2 1 0,5-4-1 0,-21 2 1 0,0 0-1 16,21-5 1-16,-3-2-1 0,-18 7 0 0,0 0 0 15,12-10 1-15,1-6-1 0,-13 16 1 0,0 0-1 16,12-17 2-16,-1 1-2 0,-11 16 3 0,0 0-3 15,7-14 3-15,-4 2-3 0,-3 12 4 0,0 0-4 16,5-14 4-16,-3-5-4 0,-2 19 5 0,0 0-5 16,4-20 5-16,-1-1-5 0,-3 21 5 0,0 0-5 15,0-19 6-15,0 3-6 0,0 16 6 0,0 0-6 0,0-12 6 16,0 3-6-16,0 9 6 0,0 0-6 0,0-7 7 16,0 7-7-16,0 0 7 0,0 0-7 0,0-6 7 15,0 6-7-15,0 0 6 0,0 0-6 0,2-7 6 16,-2 7-6-16,0 0 5 0,0 0-5 0,0 0 5 15,0 0-5-15,0 0 4 0,0 0-4 0,-7-4 4 0,7 4-4 16,0 0 3-16,0 0-3 0,0 0 4 16,-2 12-4-16,2-12 3 0,0 0-3 0,-2 12 4 0,-1 2-4 15,3-14 4-15,0 0-4 0,0 14 4 0,0 3-4 16,0-17 4-16,0 0-4 0,3 19 4 0,3 4-4 16,-6-23 4-16,0 0-4 0,9 22 5 0,-2-1-5 15,-7-21 5-15,0 0-5 0,7 19 5 0,2-5-5 16,-9-14 4-16,0 0-4 0,14 9 5 0,3-2-5 15,-17-7 5-15,0 0-5 0,23 0 5 0,4-9-5 0,-27 9 4 16,0 0-4-16,24-10 4 0,-4-1-4 0,-20 11 2 16,0 0-2-16,12-12 2 0,2-3-2 0,-14 15 3 15,0 0-3-15,14-14 3 0,-7 0-3 0,-7 14 1 0,0 0-1 16,6-14 2-16,-5-2-2 0,-1 16 1 0,0 0-1 16,2-19 1-16,2-5-1 0,-4 24 1 0,0 0-1 15,0-28 1-15,-4-1-1 0,4 29 1 0,0 0-1 16,-7-29 1-16,-2-1-1 0,9 30 1 0,0 0-1 15,-14-29 1-15,-2-2-1 0,16 31 4 0,0 0-4 16,-16-32 4-16,2 10-4 0,14 22 8 0,0 0-8 16,-12-16 8-16,0 9-8 0,12 7 12 0,0 0-12 15,-6 0 13-15,6 0-13 0,0 0 8 0,0 0-8 0,0 0 8 16,-8 9-8-16,8-9 1 0,0 0-1 0,0 0 2 16,17 21-2-16,-17-21 0 0,0 0 0 0,28 15 0 15,11-8 0-15,0 0-1394 0</inkml:trace>
  <inkml:trace contextRef="#ctx0" brushRef="#br0" timeOffset="-56293.39">21661 14445 180 0,'0'0'0'0,"0"0"0"15,-13 5 0-15,13-5 12 0,0 0-12 0,-9 5 12 16,4 2-12-16,5-7 17 0,0 0-17 0,-12 9 17 15,-6 3-17-15,18-12 20 0,0 0-20 0,-18 12 20 16,3 2-20-16,15-14 20 0,0 0-20 0,-9 16 20 16,0-3-20-16,9-13 20 0,0 0-20 0,-9 16 21 0,0 1-21 15,9-17 21-15,0 0-21 0,-5 18 22 0,0-3-22 16,5-15 24-16,0 0-24 0,-4 17 25 0,4 1-25 16,0-18 27-16,0 0-27 0,2 15 28 0,1 1-28 15,-3-16 26-15,0 0-26 0,4 14 27 0,1-4-27 16,-5-10 26-16,0 0-26 0,13 14 26 0,10 7-26 15,-23-21 28-15,0 0-28 0,23 17 28 0,-8-7-28 16,-15-10 24-16,0 0-24 0,20 6 24 0,8-5-24 16,-28-1 17-16,0 0-17 0,25-5 17 0,-1-9-17 0,-24 14 16 15,0 0-16-15,16-20 17 0,0-8-17 0,-16 28 13 16,0 0-13-16,9-31 14 0,-2-2-14 0,-7 33 22 16,0 0-22-16,2-38 23 0,-6-4-23 0,4 42 26 0,0 0-26 15,-9-43 26-15,-5-4-26 0,14 47 29 0,0 0-29 16,-16-48 29-16,1 5-29 0,15 43 42 0,0 0-42 15,-20-33 43-15,4 14-43 0,16 19 46 0,0 0-46 16,-12-9 46-16,0 9-46 0,12 0 44 0,0 0-44 0,-13 12 45 16,-10 18-45-16,23-30 31 0,0 0-31 0,-16 32 31 15,11 0-31-15,5-32 18 0,0 0-18 0,4 27 19 16,1 3-19-16,-5-30 3 0,0 0-3 0,9 26 4 16,0-11-4-16,-1 1-942 0</inkml:trace>
  <inkml:trace contextRef="#ctx0" brushRef="#br0" timeOffset="-55803.31">21900 14473 505 0,'0'0'0'0,"0"0"0"0,-17-14 0 15,17 14-1-15,0 0 1 0,-16-14 0 0,5-3 0 0,11 17 3 16,0 0-3-16,-5-21 4 0,2-2-4 0,3 23 14 16,0 0-14-16,-2-19 15 0,0 9-15 0,2 10 30 0,0 0-30 15,0-7 30-15,0 7-30 0,0 0 41 0,0 0-41 16,0 0 41-16,7-7-41 0,-7 7 43 0,0 0-43 15,9 5 43-15,10 16-43 0,-19-21 39 0,0 0-39 16,27 28 39-16,-4 1-39 0,-23-29 30 0,0 0-30 16,21 26 31-16,-2-3-31 0,-19-23 27 0,0 0-27 0,16 20 28 15,-2 1-28-15,-14-21 16 0,0 0-16 0,14 18 17 16,-3 1-17-16,-11-19 8 0,0 0-8 0,12 17 9 16,-10-7-9-16,-2-10 6 0,0 0-6 0,0 9 6 15,0-2-6-15,0-7 5 0,0 0-5 0,0 0 6 16,-2 8-6-16,2-8 6 0,0 0-6 0,-9-5 6 15,-1-14-6-15,10 19 9 0,0 0-9 0,-7-31 9 16,3-4-9-16,4 35 12 0,0 0-12 0,-1-39 13 16,-3-8-13-16,4 47 16 0,0 0-16 0,-2-47 16 15,8 4-16-15,-6 43 13 0,0 0-13 0,8-36 13 16,1 8-13-16,-9 28 7 0,0 0-7 0,11-26 8 0,1 2-8 16,-3 0-813-16</inkml:trace>
  <inkml:trace contextRef="#ctx0" brushRef="#br0" timeOffset="-55390.49">22384 13768 561 0,'0'0'0'0,"0"0"0"0,0 7 0 0,0-7-2 0,0 0 2 16,-7 7-2-16,1 2 2 0,6-9 1 0,0 0-1 0,-5 7 1 16,-4 10-1-16,9-17 8 0,0 0-8 0,-9 21 9 15,-5 7-9-15,14-28 10 0,0 0-10 0,-14 31 11 16,5 10-11-16,9-41 15 0,0 0-15 0,-7 43 16 16,6 8-16-16,1-51 18 0,0 0-18 0,0 52 19 15,1-4-19-15,-1-48 18 0,0 0-18 0,4 50 19 16,1 2-19-16,-5-52 18 0,0 0-18 0,5 56 18 15,-1 8-18-15,-4-64 15 0,0 0-15 0,5 64 16 16,6-7-16-16,-11-57 11 0,0 0-11 0,10 46 12 16,-4-13-12-16,-6-33 12 0,0 0-12 0,2 25 12 15,1-10-12-15,-3-15 12 0,0 0-12 0,7 14 13 0,2 1-13 16,-9-15 11-16,0 0-11 0,3 16 12 0,-1-7-12 16,-2-9 6-16,0 0-6 0,0 0 7 0,4 8-7 15,-4-8 1-15,0 0-1 0,0 0 2 0,10-5-2 16,1 0-600-16</inkml:trace>
  <inkml:trace contextRef="#ctx0" brushRef="#br0" timeOffset="-54961.37">22652 14168 751 0,'0'0'0'16,"0"0"0"-16,7-5 0 0,-7 5 0 0,0 0 0 15,7-4 0-15,-7 4 0 0,0 0-2 0,0 0 2 16,0 0-1-16,-4 11 1 0,4-11 2 0,0 0-2 16,-12 10 3-16,-9 9-3 0,21-19 7 0,0 0-7 0,-23 19 7 15,-5-1-7-15,28-18 6 0,0 0-6 0,-30 20 6 16,-2 6-6-16,32-26 5 0,0 0-5 0,-32 23 6 16,4-1-6-16,28-22 2 0,0 0-2 0,-30 23 3 15,5 1-3-15,25-24 0 0,0 0 0 0,-21 24 0 16,7-8 0-16,14-16 0 0,0 0 0 0,-10 10 0 15,6 1 0-15,4-11 0 0,0 0 0 0,-5 7 0 16,5-7 0-16,0 0 0 0,0 0 0 0,0 0 0 16,1 6 0-16,-1-6 0 0,0 0 0 0,8 2 0 15,0 0 0-15,-8-2 0 0,0 0 0 0,20 2 0 16,3-1 0-16,-23-1 2 0,0 0-2 0,28 7 2 0,4 9-2 16,-32-16 9-16,0 0-9 0,31 21 9 0,1 3-9 15,-32-24 18-15,0 0-18 0,32 22 19 0,-2-1-19 16,-30-21 23-16,0 0-23 0,28 17 23 0,6 1-23 15,-34-18 22-15,0 0-22 0,31 15 23 0,-8-6-23 16,-23-9 25-16,0 0-25 0,27 5 26 0,8-1-26 16,-35-4 20-16,0 0-20 0,30 3 20 0,-14-1-20 15,0 0-717-15</inkml:trace>
  <inkml:trace contextRef="#ctx0" brushRef="#br0" timeOffset="-52006.37">23483 14057 382 0,'0'0'0'15,"0"0"0"-15,-11-7 0 0,11 7 0 0,0 0 0 16,-12-5 0-16,1 2 0 0,11 3-1 0,0 0 1 16,-12 0-1-16,-6 0 1 0,18 0 5 0,0 0-5 0,-19 0 5 15,-6 3-5-15,25-3 13 0,0 0-13 0,-26 9 14 16,-3 6-14-16,29-15 20 0,0 0-20 0,-28 19 20 15,0 1-20-15,28-20 21 0,0 0-21 0,-27 22 22 16,5 6-22-16,22-28 20 0,0 0-20 0,-18 33 20 16,4 3-20-16,14-36 18 0,0 0-18 0,-9 41 19 15,0 4-19-15,9-45 24 0,0 0-24 0,-7 52 25 16,7 7-25-16,0-59 24 0,0 0-24 0,7 50 25 16,2-18-25-16,-9-32 25 0,0 0-25 0,21 24 25 0,16 5-25 15,-37-29 22-15,0 0-22 0,43 23 23 0,1-16-23 16,-44-7 20-16,0 0-20 0,42-4 21 0,-1-4-21 15,-41 8 16-15,0 0-16 0,33-20 17 0,-3-7-17 16,-30 27 10-16,0 0-10 0,26-35 11 0,-3-8-11 16,-23 43 6-16,0 0-6 0,20-45 7 0,-4 0-7 15,-16 45 4-15,0 0-4 0,12-43 4 0,-5 5-4 16,-7 38 2-16,0 0-2 0,5-37 2 0,-1 8-2 0,-4 29 1 16,0 0-1-16,0-23 2 0,-2 9-2 0,2 14 3 15,0 0-3-15,-5-8 4 0,5 8-4 0,0 0 5 16,0 0-5-16,-11-2 6 0,11 2-6 0,0 0 8 0,0 0-8 15,-14 14 8-15,0 7-8 0,14-21 7 0,0 0-7 16,-16 33 7-16,2 8-7 0,14-41 6 0,0 0-6 16,-7 45 6-16,5 10-6 0,2-55 9 0,0 0-9 15,2 54 9-15,0-9-9 0,-2-45 10 0,0 0-10 16,3 36 11-16,1-13-11 0,-4-23 10 0,0 0-10 0,5 14 11 16,2-6-11-16,-7-8 10 0,0 0-10 0,11 7 11 15,6 0-11-15,-17-7 9 0,0 0-9 16,23 4 10-16,0-8-10 0,-23 4 12 0,0 0-12 0,21-12 13 15,-1-12-13-15,-20 24 13 0,0 0-13 0,16-29 14 16,-6-6-14-16,-10 35 7 0,0 0-7 0,6-38 7 16,-6-5-7-16,0 43 3 0,0 0-3 0,-4-42 3 15,-7 7-3-15,11 35 1 0,0 0-1 0,-17-25 1 16,-6 0-1-16,23 25 1 0,0 0-1 0,-23-19 1 16,-2 7-1-16,25 12 5 0,0 0-5 0,-16-5 6 15,-1 1-6-15,17 4 15 0,0 0-15 0,-14 4 15 0,1 1-15 16,13-5 18-16,0 0-18 0,-10 7 18 0,10-7-18 15,0 0 15-15,0 0-15 0,-9 5 15 0,9-5-15 16,0 0 10-16,0 0-10 0,2 11 10 0,-2-11-10 16,0 0 6-16,0 0-6 0,12 0 6 0,9-12-6 15,-21 12 3-15,0 0-3 0,28-20 4 0,2 1-4 16,-30 19 0-16,0 0 0 0,29-17 1 0,-5 2-1 16,-24 15 0-16,0 0 0 0,21-14 1 0,-3 5-1 0,-18 9 1 15,0 0-1-15,14-3 1 0,4 6-1 0,-18-3 1 16,0 0-1-16,17 12 1 0,8 12-1 0,-25-24 1 15,0 0-1-15,25 32 1 0,-4 2-1 0,-21-34 0 0,0 0 0 16,18 38 0-16,-2 9 0 0,-16-47 0 0,0 0 0 16,12 40 0-16,-3-14 0 0,-9-26 0 0,0 0 0 15,5 17 0-15,-3-3 0 0,-2-14 0 0,0 0 0 16,0 10 0-16,0-10 0 0,0 0 1 0,0 0-1 0,3 7 1 16,-3-7-1-16,0 0 2 0,0 0-2 15,2-19 3-15,2-14-3 0,-4 33 6 0,0 0-6 0,3-38 6 16,1 0-6-16,-4 38 9 0,0 0-9 0,5-34 9 15,2 9-9-15,-7 25 11 0,0 0-11 0,7-22 11 16,-5 11-11-16,-2 11 11 0,0 0-11 0,0 0 11 16,0 0-11-16,0 0 10 0,0 0-10 0,10 0 11 15,-3 9-11-15,-7-9 8 0,0 0-8 0,9 24 9 16,5 16-9-16,-14-40 6 0,0 0-6 0,16 52 7 16,-3 2-7-16,-13-54 3 0,0 0-3 0,12 43 4 15,-5-19-4-15,-7-24 1 0,0 0-1 0,12 19 1 0,11 4-1 16,-23-23 0-16,0 0 0 0,25 17 1 15,-4-7-1-15,-21-10 0 0,0 0 0 0,27 0 0 0,13-10 0 16,-40 10 0-16,0 0 0 0,44-21 0 0,-1-13 0 16,-43 34 0-16,0 0 0 0,33-42 1 0,-3-6-1 15,-30 48 1-15,0 0-1 0,23-52 1 0,-7 2-1 16,-16 50 4-16,0 0-4 0,10-42 4 0,-4 6-4 16,-6 36 6-16,0 0-6 0,0-32 7 0,-7 1-7 0,7 31 8 15,0 0-8-15,-13-24 9 0,-1 7-9 0,14 17 14 16,0 0-14-16,-10-11 15 0,10 11-15 0,0 0 20 15,0 0-20-15,0 0 20 0,-7 11-20 0,7-11 22 0,0 0-22 16,-2 12 22-16,0 7-22 0,2-19 17 16,0 0-17-16,0 24 17 0,4 0-17 0,-4-24 12 0,0 0-12 15,8 30 13-15,8 3-13 0,-16-33 9 0,0 0-9 16,18 31 10-16,-4-7-10 0,-14-24 4 0,0 0-4 16,12 31 5-16,3 11-5 0,-15-42 3 0,0 0-3 0,14 38 4 15,-7-16-4-15,-7-22 2 0,0 0-2 0,0 19 2 16,-4-1-2-16,4-18 1 0,0 0-1 0,-9 15 2 15,-5 1-2-15,14-16 0 0,0 0 0 0,-19 8 0 16,-8-8 0-16,27 0-3 0,0 0 3 0,-24-6-2 16,4-5 2-16,20 11-14 0,0 0 14 0,-10-15-13 15,6-6 13-15,4 21-28 0,0 0 28 0,5-23-27 16,8-1 27-16,-13 24-33 0,0 0 33 0,14-22-32 16,0 8 32-16,-14 14-31 0,0 0 31 0,16-11-31 15,3 3 31-15,-19 8-29 0,0 0 29 0,21-11-28 16,1-3 28-16,-22 14-20 0,0 0 20 0,17-12-19 0,-4 5 19 15,-13 7-14-15,0 0 14 0,16-6-13 0,10-5 13 16,-26 11-10-16,0 0 10 0,26-8-10 0,-3-8 10 16,-23 16-5-16,0 0 5 0,29-16-5 0,4-1 5 15,-33 17-3-15,0 0 3 0,30-17-2 0,-11 5 2 16,-19 12-1-16,0 0 1 0,13-14 0 0,-4-4 0 16,-9 18 0-16,0 0 0 0,5-20 1 0,-2 4-1 0,-3 16 2 15,0 0-2-15,-3-12 3 0,-6 0-3 0,9 12 8 16,0 0-8-16,-12-16 8 0,-11 8-8 0,23 8 11 15,0 0-11-15,-18-7 12 0,2 5-12 0,16 2 15 16,0 0-15-16,-12 2 16 0,1 8-16 0,11-10 20 16,0 0-20-16,-10 16 20 0,-1 4-20 0,11-20 16 0,0 0-16 15,-9 30 16-15,2 10-16 0,7-40 10 0,0 0-10 16,-3 43 11-16,3-1-11 0,0-42 4 0,0 0-4 16,3 43 4-16,4 5-4 0,-7-48 1 0,0 0-1 0,11 43 2 15,0-8-2-15,-11-35 0 0,0 0 0 0,14 30 1 16,3-3-1-16,-17-27 0 0,0 0 0 0,23 23 1 15,7-3-1-15,-30-20 0 0,0 0 0 0,39 14 1 16,7-7-1-16,-46-7 0 0,0 0 0 0,42 0 1 16,-10-7-1-16,-32 7 0 0,0 0 0 0,30-14 0 15,2-8 0-15,-32 22 0 0,0 0 0 0,26-29 0 16,-5-10 0-16,-21 39-1 0,0 0 1 0,16-43 0 16,-5-9 0-16,-11 52-1 0,0 0 1 0,7-53 0 15,-4 4 0-15,-3 49-1 0,0 0 1 0,-1-43-1 16,-10 3 1-16,11 40-1 0,0 0 1 0,-14-36 0 0,-2 3 0 15,16 33 0-15,0 0 0 0,-16-24 0 0,0 8 0 16,16 16 0-16,0 0 0 0,-16-5 1 0,-1 10-1 16,17-5 2-16,0 0-2 0,-16 16 2 0,2 8-2 15,14-24 4-15,0 0-4 0,-11 31 4 0,4 11-4 16,7-42 4-16,0 0-4 0,-2 36 5 0,-1-10-5 16,3-26 4-16,0 0-4 0,0 22 4 0,3-9-4 15,-3-13 4-15,0 0-4 0,6 3 5 0,4 0-5 0,-10-3 1 16,0 0-1-16,21-5 2 0,11-12-2 0,-32 17 0 15,0 0 0-15,32-24 1 0,-6-6-1 16,-26 30 0-16,0 0 0 0,23-27 0 0,-5 6 0 0,-18 21 0 0,0 0 0 16,14-14 0-16,-5 7 0 0,-9 7 0 0,0 0 0 15,0 0 1-15,0 0-1 0,0 0 0 0,0 0 0 16,0 0 1-16,9 17-1 0,-9-17 1 0,0 0-1 16,3 25 1-16,3 14-1 0,-6-39 1 0,0 0-1 15,7 47 1-15,0 3-1 0,-7-50 0 0,0 0 0 0,7 49 1 16,0-13-1-16,-7-36 0 0,0 0 0 0,9 30 1 15,3-5-1-15,-12-25 1 0,0 0-1 0,12 21 1 16,-3-9-1-16,-9-12 0 0,0 0 0 0,9 6 0 16,3-6 0-16,-12 0-2 0,0 0 2 0,16-9-2 15,7-10 2-15,-23 19-7 0,0 0 7 0,19-26-6 16,-1-9 6-16,-18 35-13 0,0 0 13 0,12-36-13 16,-3 1 13-16,-9 35-22 0,0 0 22 0,7-31-22 15,0 4 22-15,-7 27-20 0,0 0 20 0,2-21-19 16,0 7 19-16,-2 14-15 0,0 0 15 0,0-9-15 15,0 9 15-15,0 0-6 0,0 0 6 0,0-5-5 0,0 5 5 16,0 0-2-16,0 0 2 0,0 16-2 0,0 17 2 16,0-33-1-16,0 0 1 0,0 41 0 0,0 11 0 15,0-52 0-15,0 0 0 0,5 48 0 0,1-13 0 16,-6-35 0-16,0 0 0 0,10 26 0 0,6-5 0 16,-16-21 0-16,0 0 0 0,16 15 0 0,-6-6 0 15,-10-9 0-15,0 0 0 0,11 3 0 0,5-4 0 16,-16 1 0-16,0 0 0 0,18-9 0 0,3-10 0 15,-21 19 0-15,0 0 0 0,16-29 0 0,-11-13 0 0,-5 42 0 16,0 0 0-16,2-45 0 0,-4 0 0 0,2 45 0 16,0 0 0-16,0-43 0 0,-4 8 0 0,4 35 0 0,0 0 0 15,-3-29 0-15,-2 8 0 0,5 21-1 0,0 0 1 16,-4-16 0-16,0 4 0 0,4 12-2 0,0 0 2 16,-1-10-1-16,1 10 1 0,0 0-4 0,0 0 4 15,0 0-3-15,-2-7 3 0,2 7-6 0,0 0 6 16,0 0-5-16,0 0 5 0,0 0-7 0,0 0 7 0,0 0-7 15,0 0 7-15,0 0-6 0,0 0 6 0,0 0-6 16,0 0 6-16,0 0-5 0,0 0 5 0,7 9-5 16,-7-9 5-16,0 0-3 0,0 0 3 0,4 7-2 15,-4-7 2-15,0 0-1 0,0 0 1 0,3 7 0 16,-3-7 0-16,0 0 0 0,0 0 0 0,0 0 0 16,0 0 0-16,0 0 0 0,0 0 0 0,9 6 0 15,-9-6 0-15,0 0 0 0,0 0 0 0,0 0 0 16,0 0 0-16,0 0 0 0,0 0 0 0,5 0 0 15,-5 0 0-15,0 0-918 0</inkml:trace>
  <inkml:trace contextRef="#ctx0" brushRef="#br0" timeOffset="-51745.54">25538 14251 785 0,'0'0'0'0,"0"0"0"0,0 0 0 0,0 0-6 0,0 0 6 16,7 7-5-16,-7-7 5 0,0 0-1 0,0 0 1 16,0 0 0-16,-7 12 0 0,7-12-1 0,0 0 1 15,-2 18 0-15,-3 6 0 0,5-24-6 0,0 0 6 16,-4 38-5-16,0 9 5 0,4-47-10 0,0 0 10 15,2 43-9-15,2-12 9 0,-2 0-497 0</inkml:trace>
  <inkml:trace contextRef="#ctx0" brushRef="#br0" timeOffset="-51355.04">25728 14217 1233 0,'0'0'0'0,"2"12"0"15,3 17 0-15,-5-29-3 0,0 0 3 0,5 30-3 0,-1-5 3 16,-4-25-16-16,0 0 16 0,2 28-15 0,1 10 15 16,-3-38-22-16,0 0 22 0,4 33-21 0,-1-12 21 15,-3-21-24-15,0 0 24 0,4 14-23 0,-2-4 23 16,-2-10-13-16,0 0 13 0,0 0-12 0,0 9 12 15,0-9-7-15,0 0 7 0,1-9-7 0,1-17 7 0,-2 26-2 16,0 0 2-16,5-36-2 0,-1-7 2 0,-4 43 0 16,0 0 0-16,9-42 0 0,3 11 0 0,-12 31 0 15,0 0 0-15,11-28 0 0,1 4 0 0,-12 24 3 0,0 0-3 16,12-24 3-16,2 6-3 0,-14 18 7 0,0 0-7 16,13-13 7-16,-3 2-7 0,-10 11 8 0,0 0-8 15,7-5 9-15,-7 5-9 0,0 0 8 0,0 0-8 16,9 3 8-16,-5 6-8 0,-4-9 5 0,0 0-5 15,7 24 6-15,7 23-6 0,-14-47 1 0,0 0-1 0,19 54 1 16,6 10-1-16,0 0-787 0</inkml:trace>
  <inkml:trace contextRef="#ctx0" brushRef="#br0" timeOffset="-50860.99">26220 14024 1043 0,'0'0'0'0,"-7"9"0"16,-12 12 0-16,19-21 1 0,0 0-1 0,-27 31 1 0,-4 4-1 15,31-35-2-15,0 0 2 0,-36 38-2 0,-3 3 2 16,39-41 0-16,0 0 0 0,-33 47 0 0,6 3 0 16,27-50 3-16,0 0-3 0,-17 56 4 0,6 1-4 15,11-57 14-15,0 0-14 0,-5 48 14 0,7-15-14 16,-2-33 17-16,0 0-17 0,3 19 18 0,-1-10-18 15,-2-9 15-15,0 0-15 0,7 1 15 0,12-4-15 16,-19 3 7-16,0 0-7 0,25-19 7 0,5-23-7 0,-30 42 5 16,0 0-5-16,27-53 5 0,-3-4-5 0,-24 57 8 15,0 0-8-15,20-56 8 0,-8 13-8 0,-12 43 15 0,0 0-15 16,7-36 16-16,-3 4-16 0,-4 32 26 0,0 0-26 16,1-24 26-16,-2 5-26 0,1 19 30 0,0 0-30 15,0-8 31-15,0 8-31 0,0 0 35 0,0 0-35 16,-11 17 35-16,2 14-35 0,9-31 31 0,0 0-31 15,-7 43 32-15,7 14-32 0,0-57 29 0,0 0-29 0,5 64 29 16,8 9-29-16,-13-73 24 0,0 0-24 0,14 71 25 16,4-12-25-16,-18-59 17 0,0 0-17 0,17 50 17 15,-1-10-17-15,-16-40 10 0,0 0-10 0,14 38 11 16,-1 5-11-16,-13-43 5 0,0 0-5 0,7 45 6 16,-6-5-6-16,-1-40 1 0,0 0-1 0,-7 36 2 15,-9-4-2-15,16-32 0 0,0 0 0 0,-24 24 0 16,-12-9 0-16,36-15-5 0,0 0 5 0,-44 12-4 15,-7-1 4-15,51-11-23 0,0 0 23 0,-51 14-23 16,-4 5 23-16,1 0-1125 0</inkml:trace>
  <inkml:trace contextRef="#ctx0" brushRef="#br0" timeOffset="-50586.98">25497 14106 1491 0,'0'0'0'15,"0"0"0"-15,-18-4 0 0,18 4-25 0,0 0 25 0,-19-1-24 16,-6-1 24-16,25 2-82 0,0 0 82 16,-23 0-82-16,6 0 82 0,-1 0-899 0</inkml:trace>
  <inkml:trace contextRef="#ctx0" brushRef="#br0" timeOffset="-49439.03">26841 13967 494 0,'0'0'0'16,"0"0"0"-16,-12-15 0 0,12 15-5 0,0 0 5 15,-11-14-5-15,-1 0 5 0,12 14 2 0,0 0-2 0,-16-12 3 16,-3 3-3-16,19 9 13 0,0 0-13 0,-16-3 14 15,0 8-14-15,16-5 43 0,0 0-43 0,-14 14 43 16,0 8-43-16,14-22 71 0,0 0-71 0,-15 32 72 16,1 4-72-16,14-36 51 0,0 0-51 0,-10 36 51 15,3 4-51-15,7-40 38 0,0 0-38 0,-6 33 38 16,1-9-38-16,5-24 26 0,0 0-26 0,-2 17 26 0,2-6-26 16,0-11 15-16,0 0-15 0,0 0 16 0,2 8-16 15,-2-8 9-15,0 0-9 0,9 0 9 0,14 4-9 16,-23-4 5-16,0 0-5 0,30 3 6 0,0-1-6 15,-30-2 5-15,0 0-5 0,33-2 5 0,8-3-5 16,-41 5 7-16,0 0-7 0,33-7 7 0,-13 4-7 16,-20 3 8-16,0 0-8 0,10 2 8 0,-10-2-8 15,0 0 8-15,0 0-8 0,11 13 9 0,-2-2-9 0,-9-11 7 16,0 0-7-16,9 19 7 0,-2 5-7 0,-7-24 7 16,0 0-7-16,1 31 7 0,-4 2-7 0,3-33 6 15,0 0-6-15,-7 33 6 0,-5-4-6 0,12-29 7 0,0 0-7 16,-18 25 7-16,-5-8-7 0,23-17 6 0,0 0-6 15,-23 10 6-15,0-8-6 0,23-2 6 0,0 0-6 16,-23-2 7-16,-2-3-7 0,25 5 5 0,0 0-5 16,-24-9 6-16,3-3-6 0,21 12 3 0,0 0-3 15,-18-10 4-15,6 5-4 0,12 5 0 0,0 0 0 0,-7-4 0 16,7 4 0-16,0 0-832 0</inkml:trace>
  <inkml:trace contextRef="#ctx0" brushRef="#br0" timeOffset="-48656.34">27227 13960 471 0,'0'0'0'0,"0"0"0"0,-17 9 0 16,17-9 8-16,0 0-8 0,-18 5 8 0,-5 0-8 0,23-5 13 16,0 0-13-16,-21 9 14 0,2 12-14 0,19-21 18 0,0 0-18 15,-16 24 19-15,-2 6-19 0,18-30 21 16,0 0-21-16,-16 36 22 0,4 7-22 0,12-43 22 0,0 0-22 15,-7 50 22-15,3 11-22 0,4-61 18 0,0 0-18 16,4 64 19-16,6 3-19 0,-10-67 15 0,0 0-15 16,16 54 16-16,2-21-16 0,-18-33 13 0,0 0-13 15,21 19 14-15,11-9-14 0,-32-10 10 0,0 0-10 0,39-7 10 16,8-19-10-16,-47 26 5 0,0 0-5 0,46-45 5 16,-4-20-5-16,-42 65 2 0,0 0-2 0,41-75 2 15,-2-4-2-15,-39 79 1 0,0 0-1 0,32-90 1 16,-13-12-1-16,-19 102 0 0,0 0 0 0,12-108 1 15,-8 11-1-15,-4 97 6 0,0 0-6 0,-2-83 6 16,-3 11-6-16,5 72 16 0,0 0-16 0,-9-61 16 16,-2 20-16-16,11 41 21 0,0 0-21 0,-15-25 21 15,-3 18-21-15,18 7 26 0,0 0-26 0,-21 11 26 16,0 13-26-16,21-24 29 0,0 0-29 0,-22 29 29 0,3 11-29 16,19-40 30-16,0 0-30 0,-16 43 30 15,-3 2-30-15,19-45 34 0,0 0-34 0,-11 49 34 0,11 5-34 16,0-54 33-16,0 0-33 0,9 64 34 0,5 10-34 15,-14-74 33-15,0 0-33 0,19 73 34 0,3-11-34 16,-22-62 27-16,0 0-27 0,17 54 28 0,-6-15-28 16,-11-39 18-16,0 0-18 0,9 37 19 0,1-1-19 15,-10-36 10-15,0 0-10 0,9 28 10 0,-4-14-10 16,-5-14 8-16,0 0-8 0,4 10 9 0,-2-3-9 0,-2-7 6 16,0 0-6-16,0 0 7 0,19-12-7 0,-19 12 6 15,0 0-6-15,16-19 6 0,-5-12-6 0,-11 31 6 0,0 0-6 16,7-33 7-16,0 3-7 0,-7 30 4 0,0 0-4 15,7-22 5-15,-2 8-5 0,-5 14 2 0,0 0-2 16,5-7 3-16,-5 7-3 0,0 0 1 0,0 0-1 16,0 0 2-16,7-3-2 0,-7 3 0 0,0 0 0 15,9 15 0-15,7 22 0 0,-16-37-1 0,0 0 1 0,18 41 0 16,-4-1 0-16,-14-40-5 0,0 0 5 0,10 29-4 16,-3-10 4-16,-7-19-13 0,0 0 13 0,6 12-13 15,-1-5 13-15,0 0-972 0</inkml:trace>
  <inkml:trace contextRef="#ctx0" brushRef="#br0" timeOffset="-48222.54">27825 14251 404 0,'0'0'0'0,"9"-7"0"0,12-8 0 16,-21 15 0-16,0 0 0 0,29-23 1 0,-1-8-1 16,-28 31 0-16,0 0 0 0,24-40 1 0,-1-10-1 15,-23 50 0-15,0 0 0 0,18-52 1 0,-9-7-1 16,-9 59 0-16,0 0 0 0,3-50 0 0,-4 14 0 16,1 36 3-16,0 0-3 0,-6-30 4 0,-2 11-4 0,8 19 20 15,0 0-20-15,-13-12 21 0,1 12-21 0,12 0 62 16,0 0-62-16,-14 9 63 0,-4 12-63 0,18-21 83 15,0 0-83-15,-19 32 83 0,-6 15-83 0,25-47 75 0,0 0-75 16,-25 54 75-16,1 1-75 0,24-55 58 0,0 0-58 16,-23 57 59-16,3-3-59 0,20-54 40 0,0 0-40 15,-14 52 40-15,7-4-40 0,7-48 30 0,0 0-30 16,0 42 30-16,5-6-30 0,-5-36 24 0,0 0-24 0,11 28 24 16,5-6-24-16,-16-22 20 0,0 0-20 0,21 19 21 15,7-5-21-15,-28-14 17 0,0 0-17 0,36 5 17 16,8-8-17-16,-44 3 3 0,0 0-3 0,44-12 3 15,-9-11-3-15,-35 23-3 0,0 0 3 0,30-26-2 16,-4-1 2-16,-26 27-24 0,0 0 24 0,25-30-23 16,0-1 23-16,0 0-863 0</inkml:trace>
  <inkml:trace contextRef="#ctx0" brushRef="#br0" timeOffset="-46206.63">28261 14002 595 0,'0'0'0'0,"0"0"0"0,-2-10 0 16,2 10-1-16,0 0 1 0,-7-7-1 0,-2 0 1 16,9 7 0-16,0 0 0 0,-15-5 0 0,-7 5 0 15,22 0 12-15,0 0-12 0,-23 0 12 0,4 0-12 16,19 0 31-16,0 0-31 0,-19 8 32 0,1 11-32 16,18-19 40-16,0 0-40 0,-16 23 41 0,2 3-41 0,14-26 47 15,0 0-47-15,-12 29 47 0,3-1-47 0,9-28 32 16,0 0-32-16,-7 29 32 0,1 6-32 0,6-35 23 15,0 0-23-15,-3 34 24 0,1 1-24 0,2-35 12 0,0 0-12 16,2 36 13-16,5-6-13 0,-7-30 7 0,0 0-7 16,11 31 7-16,1-2-7 0,-12-29 4 0,0 0-4 15,14 23 4-15,0-9-4 0,-14-14 1 0,0 0-1 16,25-2 1-16,17-17-1 0,-42 19 0 0,0 0 0 16,46-35 0-16,-7-15 0 0,-39 50 0 0,0 0 0 0,32-55 0 15,-8-4 0-15,-24 59-1 0,0 0 1 0,14-64 0 16,-8-12 0-16,-6 76 0 0,0 0 0 0,0-73 0 15,-7-1 0-15,7 74 1 0,0 0-1 0,-13-66 2 16,-3 12-2-16,16 54 5 0,0 0-5 0,-15-43 6 16,-1 14-6-16,16 29 20 0,0 0-20 0,-14-19 20 15,-1 6-20-15,15 13 29 0,0 0-29 0,-14-1 30 16,0 8-30-16,14-7 35 0,0 0-35 0,-14 17 36 16,0 0-36-16,14-17 32 0,0 0-32 0,-12 21 33 15,5 1-33-15,7-22 27 0,0 0-27 0,-4 25 27 16,2 8-27-16,2-33 20 0,0 0-20 0,2 45 21 0,2 10-21 15,-4-55 13-15,0 0-13 0,7 61 13 0,7 1-13 16,-14-62 9-16,0 0-9 0,16 52 9 0,1-14-9 16,-17-38 4-16,0 0-4 0,25 36 5 0,8 9-5 15,-33-45 2-15,0 0-2 0,34 45 3 0,-6-8-3 16,-28-37 0-16,0 0 0 0,21 27 1 0,-6-11-1 16,-15-16-3-16,0 0 3 0,14 8-2 0,1-2 2 0,-15-6-10 15,0 0 10-15,22-7-9 0,2-14 9 0,-24 21-18 16,0 0 18-16,23-29-17 0,-7-4 17 0,-16 33-22 15,0 0 22-15,11-37-21 0,-6 3 21 0,-5 34-17 16,0 0 17-16,2-33-16 0,-6 0 16 0,4 33-13 0,0 0 13 16,-5-30-12-16,0 11 12 0,5 19-4 0,0 0 4 15,-2-10-4-15,2 10 4 0,0 0-2 0,0 0 2 16,0 0-1-16,-5 23 1 0,5-23-1 0,0 0 1 16,-2 24 0-16,-2 12 0 0,4-36 0 0,0 0 0 0,-3 36 0 15,5 1 0-15,-2-37-1 0,0 0 1 0,5 33 0 16,7 0 0-16,-12-33-3 0,0 0 3 0,16 24-2 15,0-7 2-15,-16-17-6 0,0 0 6 16,21 10-6-16,9-4 6 0,-30-6-9 0,0 0 9 0,32-6-9 16,0-13 9-16,-32 19-10 0,0 0 10 0,28-25-9 15,-7-10 9-15,-21 35-8 0,0 0 8 0,16-38-8 16,-4 3 8-16,-12 35-8 0,0 0 8 0,9-33-8 16,-5 4 8-16,-4 29-4 0,0 0 4 0,0-30-3 15,-2 8 3-15,2 22-1 0,0 0 1 0,-5-16-1 16,-3 8 1-16,8 8 0 0,0 0 0 0,-7 0 0 0,-1 8 0 15,8-8 0-15,0 0 0 0,-11 19 0 0,-1 9 0 16,12-28 1-16,0 0-1 0,-7 28 2 0,3-2-2 16,4-26 0-16,0 0 0 0,2 22 1 0,7-1-1 15,-9-21 0-15,0 0 0 0,16 21 0 0,3-2 0 16,-19-19-1-16,0 0 1 0,23 14 0 0,0-6 0 16,-23-8-2-16,0 0 2 0,26 2-2 0,6-9 2 15,-32 7-8-15,0 0 8 0,32-15-7 0,-6-1 7 0,-26 16-17 16,0 0 17-16,20-21-16 0,-5-3 16 0,-15 24-23 15,0 0 23-15,15-26-23 0,-3 2 23 0,-12 24-25 16,0 0 25-16,11-26-25 0,-6-4 25 0,-5 30-26 0,0 0 26 16,3-36-25-16,-3-9 25 0,0 45-23 0,0 0 23 15,-1-50-22-15,-3-5 22 0,4 55-14 0,0 0 14 16,-5-56-14-16,-4-1 14 0,9 57-4 0,0 0 4 16,-9-59-4-16,0-1 4 0,9 60 0 0,0 0 0 15,-9-57 0-15,2 12 0 0,7 45 7 0,0 0-7 16,-8-35 7-16,-3 21-7 0,11 14 23 0,0 0-23 0,-9 0 24 15,2 16-24-15,7-16 34 0,0 0-34 0,-3 26 35 16,-1 8-35-16,4-34 36 0,0 0-36 0,-2 40 37 16,2 2-37-16,0-42 32 0,0 0-32 0,4 36 32 15,1 4-32-15,-5-40 24 0,0 0-24 0,7 45 24 16,4 7-24-16,-11-52 14 0,0 0-14 0,12 62 15 16,0 9-15-16,-12-71 13 0,0 0-13 0,13 69 14 15,-3-15-14-15,-10-54 10 0,0 0-10 0,11 50 10 16,1-7-10-16,-12-43 5 0,0 0-5 0,14 47 6 0,4 1-6 15,-18-48 0-15,0 0 0 0,20 42 1 16,-5-11-1-16,-15-31-4 0,0 0 4 0,16 24-3 0,0-5 3 16,-16-19-17-16,0 0 17 0,18 14-17 0,3-3 17 15,-21-11-29-15,0 0 29 0,28 0-28 0,9-14 28 16,-37 14-36-16,0 0 36 0,37-21-36 0,-7-7 36 16,-30 28-36-16,0 0 36 0,25-29-35 0,-4-2 35 15,-21 31-35-15,0 0 35 0,16-28-34 0,-5 4 34 16,-11 24-23-16,0 0 23 0,7-21-23 0,-2 4 23 0,-5 17-12 15,0 0 12-15,3-25-12 0,-4-4 12 0,1 29-6 16,0 0 6-16,-6-31-6 0,-4-2 6 0,10 33-1 0,0 0 1 16,-11-33-1-16,1 4 1 0,10 29 1 0,0 0-1 15,-13-25 1-15,-4 12-1 0,17 13 8 0,0 0-8 16,-18-6 8-16,6 15-8 0,12-9 16 0,0 0-16 16,-14 17 17-16,-2 8-17 0,16-25 13 0,0 0-13 15,-14 24 13-15,3 0-13 0,11-24 8 0,0 0-8 16,-7 21 9-16,2-6-9 0,5-15 11 0,0 0-11 0,-4 18 11 15,2 4-11-15,2-22 10 0,0 0-10 0,0 21 10 16,2-2-10-16,-2-19 7 0,0 0-7 0,4 21 7 16,4 7-7-16,-8-28 4 0,0 0-4 0,11 24 5 15,-2-7-5-15,-9-17 1 0,0 0-1 0,10 12 1 16,6 2-1-16,-16-14 0 0,0 0 0 0,20 12 0 16,3 0 0-16,-23-12-5 0,0 0 5 0,23 9-5 15,1-2 5-15,-24-7-8 0,0 0 8 0,23 5-8 16,-5-2 8-16,-18-3-10 0,0 0 10 0,16 2-9 15,0-2 9-15,-16 0-7 0,0 0 7 0,17-5-7 0,3-7 7 16,-20 12-6-16,0 0 6 0,19-17-5 0,-3-6 5 16,-16 23-1-16,0 0 1 0,10-19-1 0,-4 2 1 15,-6 17 0-15,0 0 0 0,3-14 0 0,3 4 0 16,-6 10 2-16,0 0-2 0,7-13 3 0,-2-2-3 16,-5 15 6-16,0 0-6 0,2-19 7 0,-2-4-7 15,0 23 15-15,0 0-15 0,1-19 16 0,3-2-16 16,-4 21 24-16,0 0-24 0,4-15 24 0,-3-2-24 0,-1 17 28 15,0 0-28-15,2-14 29 0,-2 3-29 0,0 11 30 16,0 0-30-16,2-7 31 0,1-1-31 16,-3 8 31-16,0 0-31 0,0 0 32 0,9-4-32 0,-9 4 26 0,0 0-26 15,7 0 27-15,4 0-27 0,-11 0 23 0,0 0-23 16,10 0 23-16,-1 0-23 0,-9 0 16 0,0 0-16 16,13 4 16-16,8 8-16 0,-21-12 8 0,0 0-8 15,21 14 9-15,-5-2-9 0,-16-12 2 0,0 0-2 16,12 12 2-16,-1 4-2 0,-11-16 0 0,0 0 0 0,10 22 0 15,1 11 0-15,-11-33-2 0,0 0 2 0,7 36-1 16,-7 2 1-16,0-38-8 0,0 0 8 0,-2 33-8 16,0-3 8-16,2-30-20 0,0 0 20 0,-3 24-19 15,-4-9 19-15,7-15-27 0,0 0 27 0,-7 7-26 16,7-7 26-16,0 0-23 0,0 0 23 0,-11-5-22 16,4-12 22-16,7 17-13 0,0 0 13 0,-5-31-12 15,3-9 12-15,2 40-5 0,0 0 5 0,5-50-5 16,8-9 5-16,-13 59-1 0,0 0 1 0,17-62 0 15,6-6 0-15,-23 68 0 0,0 0 0 0,27-64 1 0,-4 12-1 16,-23 52 3-16,0 0-3 0,21-41 3 0,-4 8-3 16,-17 33 5-16,0 0-5 0,15-23 5 0,-7 11-5 15,1 2-859-15</inkml:trace>
  <inkml:trace contextRef="#ctx0" brushRef="#br0" timeOffset="-31620.22">20780 15122 91 0,'0'0'0'0,"0"0"0"16,0 0 0-16,0 0 0 0,0 0 0 0,0 0 0 15,0 0 0-15,0 0 0 0,0 0 0 0,0 0 1 16,0 0-1-16,0 0 8 0,0 0-8 0,0 0 9 16,0 0-9-16,0 0 25 0,0 0-25 0,0 0 26 15,0 0-26-15,0 0 29 0,0 0-29 0,0 0 30 0,0 0-30 16,0 0 33-16,0 0-33 0,0 0 33 0,0 0-33 16,0 0 30-16,0 0-30 0,18-16 30 0,-18 16-30 15,0 0 27-15,0 0-27 0,0 0 28 0,0 0-28 16,0 0 26-16,0 0-26 0,7-7 26 0,-7 7-26 15,0 0 28-15,0 0-28 0,0 0 28 0,0 0-28 16,0 0 26-16,0 0-26 0,0 0 27 0,0 0-27 0,0 0 25 16,0 0-25-16,0 0 26 0,0 0-26 0,0 0 22 15,0 0-22-15,0 0 23 0,0 0-23 0,0 0 18 16,0 0-18-16,5 7 19 0,-5-7-19 0,0 0 8 16,0 0-8-16,0 0 9 0,0 0-9 0,0 0 3 0,0 0-3 15,7 0 3-15,-7 0-3 0,0 0 0 16,0 0 0-16,0 0 1 0,9-2-1 0,-9 2 0 0,0 0 0 15,9-1 0-15,2-3 0 0,-11 4 0 0,0 0 0 16,16-5 0-16,-1-2 0 0,-15 7 0 0,0 0 0 0,16-5 1 16,-2 3-1-16,-14 2 1 0,0 0-1 0,11-2 1 15,-4 1-1-15,-7 1 1 0,0 0-1 0,7-2 1 16,0 0-1-16,-7 2 2 0,0 0-2 0,9-2 2 16,2 1-2-16,-11 1 6 0,0 0-6 0,10 0 6 15,1 1-6-15,-11-1 10 0,0 0-10 0,5 2 11 16,2-4-11-16,-7 2 15 0,0 0-15 0,9-1 15 15,1 1-15-15,-10 0 18 0,0 0-18 0,11-2 18 16,-4 0-18-16,-7 2 18 0,0 0-18 0,0 0 19 16,9-3-19-16,-9 3 16 0,0 0-16 0,7 0 16 0,-7 0-16 15,0 0 8-15,0 0-8 0,9 5 9 0,-9-5-9 16,0 0 5-16,0 0-5 0,10 2 6 0,-1-2-6 16,-9 0 3-16,0 0-3 0,13 0 3 0,2 0-3 15,-15 0 2-15,0 0-2 0,18-4 2 0,0 1-2 16,-18 3 7-16,0 0-7 0,16-5 8 0,-2-1-8 15,-14 6 12-15,0 0-12 0,10-3 13 0,-1 1-13 16,-9 2 11-16,0 0-11 0,7-3 11 0,0-1-11 16,-7 4 11-16,0 0-11 0,7-3 11 0,-7 3-11 0,0 0 7 15,0 0-7-15,9-2 7 0,-9 2-7 0,0 0 8 16,0 0-8-16,9 5 8 0,0-3-8 0,-9-2 9 16,0 0-9-16,9 0 10 0,3 0-10 0,-12 0 9 0,0 0-9 15,9 0 10-15,1 0-10 0,-10 0 9 0,0 0-9 16,13 2 10-16,2 1-10 0,-15-3 9 0,0 0-9 15,20 4 9-15,-1-3-9 0,-19-1 10 0,0 0-10 16,27 0 10-16,6-1-10 0,-33 1 4 0,0 0-4 16,36-4 5-16,-6-1-5 0,-30 5 1 0,0 0-1 0,30-5 2 15,3 1-2-15,-33 4 0 0,0 0 0 0,32-1 0 16,-15-1 0-16,-17 2 0 0,0 0 0 0,16-4 1 16,0 3-1-16,-16 1 1 0,0 0-1 0,16 1 1 15,-2 3-1-15,-14-4 3 0,0 0-3 0,18 3 4 16,10-3-4-16,-28 0 5 0,0 0-5 0,34-1 5 15,4-3-5-15,-38 4 6 0,0 0-6 0,44-7 6 16,4 0-6-16,-48 7 6 0,0 0-6 0,49-8 7 16,-3-1-7-16,-46 9 6 0,0 0-6 0,50-9 6 15,-8 1-6-15,-42 8 5 0,0 0-5 0,39-5 5 16,-14 3-5-16,-25 2 7 0,0 0-7 0,26 3 8 0,4 4-8 16,-30-7 8-16,0 0-8 0,37 11 8 0,7 2-8 15,-44-13 9-15,0 0-9 0,44 13 10 0,2-5-10 16,-46-8 10-16,0 0-10 0,48 5 10 0,-1-6-10 15,-47 1 9-15,0 0-9 0,46-6 10 0,-5 3-10 16,-41 3 9-16,0 0-9 0,40-3 9 0,3-4-9 16,-43 7 9-16,0 0-9 0,42-9 9 0,6 5-9 15,-48 4 7-15,0 0-7 0,51 2 7 0,3 3-7 16,-54-5 10-16,0 0-10 0,57 7 10 0,-6-1-10 0,-51-6 11 16,0 0-11-16,44 6 12 0,-10 1-12 0,-34-7 11 0,0 0-11 15,37 6 11-15,12 2-11 0,-49-8 11 0,0 0-11 16,57 9 11-16,3-4-11 0,-60-5 10 15,0 0-10-15,61 4 10 0,3-1-10 0,-64-3 9 0,0 0-9 16,61 0 10-16,-6-3-10 0,-55 3 7 0,0 0-7 0,55-4 8 16,0 1-8-16,-55 3 7 0,0 0-7 0,58-2 8 15,3 4-8-15,-61-2 5 0,0 0-5 0,60 1 5 16,2-2-5-16,-62 1 4 0,0 0-4 0,58-6 4 16,-3 1-4-16,-55 5 2 0,0 0-2 0,51-5 3 15,4 0-3-15,-55 5 1 0,0 0-1 0,63-4 2 16,6 3-2-16,-69 1 1 0,0 0-1 0,69-2 1 15,-7 0-1-15,-62 2 1 0,0 0-1 0,61-2 2 16,3 4-2-16,-64-2 0 0,0 0 0 0,67 2 1 16,5 0-1-16,-72-2 1 0,0 0-1 0,74 1 1 15,-1 1-1-15,-73-2 2 0,0 0-2 0,67 0 3 16,-7-3-3-16,-60 3 2 0,0 0-2 0,61-6 3 0,5 0-3 16,-66 6 1-16,0 0-1 0,67-6 2 0,3-2-2 15,-70 8 2-15,0 0-2 0,67-7 2 0,-10 2-2 16,-57 5 1-16,0 0-1 0,53-4 1 0,-7 6-1 15,-46-2 0-15,0 0 0 0,49 3 1 0,11 2-1 16,-60-5 0-16,0 0 0 0,65 4 1 0,6-6-1 16,-71 2 0-16,0 0 0 0,68-2 0 0,0 4 0 15,-68-2 0-15,0 0 0 0,65 2 0 0,2-4 0 0,-67 2 0 16,0 0 0-16,72-2 0 0,6 1 0 0,-78 1 0 16,0 0 0-16,74 1 0 0,-11 6 0 0,-63-7 0 15,0 0 0-15,62 7 1 0,0-3-1 0,-62-4 0 0,0 0 0 16,67 0 1-16,5 0-1 0,-72 0 1 0,0 0-1 15,76 0 1-15,-7-2-1 0,-69 2 2 0,0 0-2 16,63-2 2-16,-10 4-2 0,-53-2 3 0,0 0-3 16,57 2 3-16,8 1-3 0,-65-3 6 0,0 0-6 0,67 2 6 15,-2-4-6-15,-65 2 5 0,0 0-5 0,62-1 6 16,-9 2-6-16,-53-1 6 0,0 0-6 0,53 4 6 16,5-1-6-16,-58-3 6 0,0 0-6 0,62 2 7 15,8 0-7-15,-70-2 9 0,0 0-9 0,73 1 10 16,-5 1-10-16,-68-2 8 0,0 0-8 0,62 2 9 15,-4-4-9-15,-58 2 8 0,0 0-8 0,57-2 9 16,-1 1-9-16,-56 1 9 0,0 0-9 0,60 0 10 16,4 0-10-16,-64 0 8 0,0 0-8 0,63-2 8 15,-3 0-8-15,-60 2 8 0,0 0-8 0,53-2 8 16,-14 1-8-16,-39 1 6 0,0 0-6 0,48-2 7 16,15 0-7-16,-63 2 5 0,0 0-5 0,69-1 6 0,-4-1-6 15,-65 2 4-15,0 0-4 0,60 2 5 0,-2 3-5 16,-58-5 3-16,0 0-3 0,53 5 4 0,-3-3-4 15,-50-2 2-15,0 0-2 0,51 1 2 0,10 1-2 16,-61-2 3-16,0 0-3 0,69 2 4 0,5 0-4 16,-74-2 3-16,0 0-3 0,67 0 3 0,-10 0-3 15,-57 0 4-15,0 0-4 0,54 0 5 0,5 1-5 16,-59-1 5-16,0 0-5 0,63 2 6 0,2-5-6 0,-65 3 6 16,0 0-6-16,67-4 6 0,-5 4-6 0,-62 0 6 15,0 0-6-15,53 4 7 0,-12 1-7 0,-41-5 7 0,0 0-7 16,40 3 7-16,6 1-7 0,-46-4 7 0,0 0-7 15,50 1 7-15,2 3-7 0,-52-4 6 0,0 0-6 16,57 3 6-16,1 1-6 0,-58-4 7 0,0 0-7 16,53 3 8-16,-18 1-8 0,-35-4 9 0,0 0-9 15,37 3 10-15,11 1-10 0,-48-4 9 0,0 0-9 0,46 3 10 16,-13 1-10-16,-33-4 9 0,0 0-9 0,43 1 10 16,13-2-10-16,-56 1 9 0,0 0-9 0,58-4 9 15,-10-1-9-15,-48 5 5 0,0 0-5 0,37-4 5 16,-5 6-5-16,-32-2 2 0,0 0-2 0,28 2 2 15,-2-2-2-15,-26 0 1 0,0 0-1 0,23 0 1 16,-1 2-1-16,-22-2 1 0,0 0-1 0,17 5 2 16,-3-2-2-16,-14-3 1 0,0 0-1 0,14 5 2 15,2 4-2-15,-16-9 2 0,0 0-2 0,13 7 2 16,-6-3-2-16,-7-4 0 0,0 0 0 0,0 0 1 16,5 6-1-16,-5-6 0 0,0 0 0 0,0 0 0 0,9 4 0 15,-9-4-2-15,0 0 2 0,0 0-1 0,10-17 1 16,-10 17-9-16,0 0 9 0,2-26-8 15,-7-12 8-15,0 1-1422 0</inkml:trace>
  <inkml:trace contextRef="#ctx0" brushRef="#br0" timeOffset="-19382.23">20745 15115 91 0,'0'0'0'0,"0"0"0"0,0 0 0 16,0 0 1-16,0 0-1 0,0 0 1 0,0 0-1 15,0 0 12-15,0 0-12 0,0 0 12 0,0 0-12 16,0 0 20-16,0 0-20 0,0 0 21 0,0 0-21 16,0 0 30-16,0 0-30 0,0 0 30 0,0 0-30 15,0 0 32-15,0 0-32 0,0 0 33 0,0 0-33 0,0 0 27 16,0 0-27-16,0 0 28 0,0 0-28 0,0 0 26 16,0 0-26-16,0 0 26 0,0 0-26 0,0 0 25 0,0 0-25 15,0 0 25-15,0 0-25 0,0 0 24 0,0 0-24 16,0 0 24-16,0 0-24 0,0 0 27 0,0 0-27 15,0 0 27-15,0 0-27 0,0 0 26 0,0 0-26 16,0 0 26-16,0 0-26 0,0 0 23 0,0 0-23 16,-7-26 23-16,5 8-23 0,2 18 18 0,0 0-18 0,-1-24 19 15,-1-5-19-15,2 29 13 0,0 0-13 0,-2-33 14 16,-5-5-14-16,7 38 10 0,0 0-10 0,-7-42 10 16,0 1-10-16,7 41 10 0,0 0-10 0,-7-42 11 15,-2 6-11-15,9 36 13 0,0 0-13 0,-11-33 13 16,1-2-13-16,10 35 18 0,0 0-18 0,-14-34 18 15,-2 4-18-15,16 30 28 0,0 0-28 0,-14-26 28 16,0 2-28-16,14 24 25 0,0 0-25 0,-15-24 26 16,1 0-26-16,14 24 23 0,0 0-23 0,-8-24 23 15,-1 1-23-15,9 23 23 0,0 0-23 0,-7-22 24 0,0 4-24 16,7 18 20-16,0 0-20 0,-4-22 21 0,2-9-21 16,2 31 19-16,0 0-19 0,0-35 20 0,2-1-20 15,-2 36 12-15,0 0-12 0,4-40 13 0,1 2-13 16,-5 38 7-16,0 0-7 0,5-40 8 0,4 4-8 15,-9 36 5-15,0 0-5 0,11-37 6 0,-1-6-6 16,-10 43 3-16,0 0-3 0,14-47 4 0,-1-3-4 16,-13 50 1-16,0 0-1 0,16-54 2 0,-1 3-2 15,-15 51 2-15,0 0-2 0,20-45 3 0,-1 8-3 0,-19 37 2 16,0 0-2-16,21-31 3 0,-8 2-3 0,-13 29 3 16,0 0-3-16,14-32 4 0,0 5-4 0,-14 27 4 15,0 0-4-15,12-26 4 0,-3-5-4 0,-9 31 3 0,0 0-3 16,7-30 4-16,0 3-4 0,-7 27 2 0,0 0-2 15,7-28 2-15,0-2-2 0,-7 30 1 0,0 0-1 16,6-27 1-16,-3 8-1 0,-3 19 0 0,0 0 0 16,0-12 1-16,0 12-1 0,0 0 1 0,0 0-1 15,0-11 1-15,0 4-1 0,0 7 1 0,0 0-1 0,0 0 2 16,4-8-2-16,-4 8 2 0,0 0-2 0,0 0 2 16,10-9-2-16,-10 9 2 0,0 0-2 0,13-7 3 15,8-2-3-15,-21 9 1 0,0 0-1 0,26-12 2 16,4 0-2-16,-30 12 0 0,0 0 0 0,34-12 1 15,10 0-1-15,-44 12 0 0,0 0 0 0,49-12 1 16,9 0-1-16,-58 12 0 0,0 0 0 0,57-12 1 16,1 0-1-16,-58 12 0 0,0 0 0 0,67-20 1 15,11 3-1-15,-78 17 0 0,0 0 0 0,88-19 1 16,0 2-1-16,-88 17 2 0,0 0-2 0,88-19 3 0,-5-4-3 16,-83 23 7-16,0 0-7 0,90-19 7 0,9 0-7 15,-99 19 11-15,0 0-11 0,100-21 12 0,-10-3-12 16,-90 24 13-16,0 0-13 0,90-26 14 0,14 0-14 15,-104 26 17-15,0 0-17 0,105-24 17 0,-3 2-17 16,-102 22 17-16,0 0-17 0,106-23 18 0,8 1-18 16,-114 22 19-16,0 0-19 0,113-21 20 0,-9 4-20 15,-104 17 18-15,0 0-18 0,108-16 19 0,8-1-19 16,-116 17 16-16,0 0-16 0,117-16 16 0,-13 4-16 0,-104 12 13 16,0 0-13-16,102-9 14 0,2 4-14 0,-104 5 14 0,0 0-14 15,102 0 14-15,-5 2-14 0,-97-2 16 16,0 0-16-16,96 2 16 0,-3-6-16 0,-93 4 16 0,0 0-16 15,95-3 17-15,10 3-17 0,-105 0 14 0,0 0-14 16,98 1 15-16,-10 1-15 0,-88-2 14 0,0 0-14 16,90 0 15-16,6-2-15 0,-96 2 11 0,0 0-11 15,95-1 12-15,-3-1-12 0,-92 2 12 0,0 0-12 0,88-4 12 16,11-1-12-16,-99 5 12 0,0 0-12 0,97-5 13 16,0-2-13-16,-97 7 13 0,0 0-13 0,93-7 14 15,-3 2-14-15,-90 5 14 0,0 0-14 0,90 0 14 16,7 2-14-16,-97-2 13 0,0 0-13 0,90 0 13 15,-7-4-13-15,-83 4 12 0,0 0-12 0,85 2 12 16,3 7-12-16,-88-9 8 0,0 0-8 0,92 12 8 16,-4 0-8-16,-88-12 6 0,0 0-6 0,81 10 6 15,-4-1-6-15,-77-9 4 0,0 0-4 0,85 7 5 16,12 0-5-16,-97-7 4 0,0 0-4 0,99 7 4 0,-4-2-4 16,-95-5 3-16,0 0-3 0,97 2 3 0,13-4-3 15,-110 2 1-15,0 0-1 0,107-5 2 0,-12 1-2 16,-95 4 1-16,0 0-1 0,101-1 1 0,8 1-1 15,-109 0 0-15,0 0 0 0,111 1 1 0,-5 3-1 16,-106-4 0-16,0 0 0 0,99 3 1 0,0 1-1 16,-99-4 0-16,0 0 0 0,97 5 0 0,9 3 0 15,-106-8 0-15,0 0 0 0,98 11 0 0,-2-1 0 16,-96-10 0-16,0 0 0 0,100 7 0 0,11-2 0 0,-111-5 0 16,0 0 0-16,106 6 0 0,-11-1 0 0,-95-5 0 15,0 0 0-15,96 5 0 0,8 0 0 0,-104-5 0 16,0 0 0-16,99 2 1 0,-15-2-1 0,-84 0 3 0,0 0-3 15,83-2 3-15,2 2-3 0,-85 0 5 0,0 0-5 16,84 0 6-16,6-3-6 0,-90 3 6 0,0 0-6 16,83-4 7-16,-12 1-7 0,-71 3 9 0,0 0-9 15,74-4 9-15,11 1-9 0,-85 3 6 0,0 0-6 0,84 0 7 16,-4 3-7-16,-80-3 4 0,0 0-4 0,74 4 4 16,-13-3-4-16,-61-1 5 0,0 0-5 0,64 2 5 15,10 2-5-15,-74-4 3 0,0 0-3 0,79 3 4 16,3 2-4-16,-82-5 5 0,0 0-5 0,68 7 5 15,-20-2-5-15,-48-5 3 0,0 0-3 0,51 2 4 16,14 0-4-16,-65-2 4 0,0 0-4 0,59 0 4 16,-19 0-4-16,-40 0 3 0,0 0-3 0,39 0 4 15,5 0-4-15,-44 0 3 0,0 0-3 0,37 0 3 16,-16 0-3-16,-21 0 2 0,0 0-2 0,16-2 3 16,2 0-3-16,-18 2 2 0,0 0-2 0,17-3 2 0,-1 0-2 15,-16 3 2-15,0 0-2 0,11-2 3 0,-2 2-3 16,-9 0 3-16,0 0-3 0,7 0 3 0,-7 0-3 15,0 0 3-15,0 0-3 0,10 0 3 0,-3 0-3 16,-7 0 1-16,0 0-1 0,7 2 2 0,-1 4-2 16,-6-6 0-16,0 0 0 0,3 13 1 0,-1 7-1 15,-2-20 0-15,0 0 0 0,0 25 0 0,-2-1 0 16,2-24 0-16,0 0 0 0,-1 27 0 0,2 3 0 0,-1-30-1 16,0 0 1-16,0 31 0 0,-3 2 0 0,3-33-1 15,0 0 1-15,-4 35-1 0,6-1 1 0,-2-34-1 16,0 0 1-16,0 35 0 0,-2 10 0 0,2-45-1 0,0 0 1 15,-3 50 0-15,-1 9 0 0,4-59-1 0,0 0 1 16,-3 60 0-16,-4-8 0 0,7-52 0 0,0 0 0 16,-7 54 0-16,5-2 0 0,2-52 0 0,0 0 0 15,-4 45 0-15,-3 2 0 0,7-47 0 0,0 0 0 16,-9 43 0-16,2 0 0 0,7-43-1 0,0 0 1 16,-7 45 0-16,0 5 0 0,7-50-1 0,0 0 1 0,-7 49 0 15,0-8 0-15,7-41-1 0,0 0 1 0,-7 37 0 16,0-1 0-16,7-36-2 0,0 0 2 0,-7 33-2 15,0 7 2-15,7-40-4 0,0 0 4 0,-5 39-4 16,-1 6 4-16,6-45-5 0,0 0 5 0,-5 42-5 16,-2 6 5-16,7-48-6 0,0 0 6 0,-7 47-6 15,3-5 6-15,4-42-8 0,0 0 8 0,-3 34-8 16,1-8 8-16,2-26-7 0,0 0 7 0,0 19-7 16,4-1 7-16,-4-18-6 0,0 0 6 0,3 19-6 0,2 7 6 15,-5-26-5-15,0 0 5 0,7 27-4 0,2-1 4 16,-9-26-6-16,0 0 6 0,11 28-6 0,-1 6 6 15,-10-34-8-15,0 0 8 0,9 37-8 0,-2-1 8 16,-7-36-10-16,0 0 10 0,6 33-9 0,-3-7 9 16,-3-26-14-16,0 0 14 0,2 21-13 0,1-4 13 15,-3-17-13-15,0 0 13 0,4 17-13 0,-2 1 13 16,-2-18-14-16,0 0 14 0,0 15-13 0,2-3 13 0,-2-12-13 16,0 0 13-16,1 12-12 0,1 4 12 0,-2-16-12 15,0 0 12-15,0 16-11 0,0-4 11 0,0-12-11 16,0 0 11-16,0 10-10 0,0-1 10 0,0-9-8 15,0 0 8-15,0 8-8 0,0-1 8 0,0-7-5 0,0 0 5 16,0 0-4-16,-9 7 4 0,9-7-3 0,0 0 3 16,-9 2-2-16,-1 0 2 0,10-2-1 0,0 0 1 15,-9 0-1-15,2-4 1 0,7 4-1 0,0 0 1 16,-9-1 0-16,-3 2 0 0,12-1 0 0,0 0 0 16,-16 2 0-16,-7-2 0 0,23 0 0 0,0 0 0 0,-23 0 0 15,4 0 0-15,19 0 0 0,0 0 0 0,-22 2 1 16,0 5-1-16,22-7 1 0,0 0-1 0,-22 7 1 15,5-4-1-15,17-3 3 0,0 0-3 0,-20 2 3 16,-1 0-3-16,21-2 4 0,0 0-4 0,-26 0 4 16,-6-2-4-16,32 2 1 0,0 0-1 0,-35-2 2 15,-4 2-2-15,39 0 0 0,0 0 0 0,-48 2 1 16,-13 3-1-16,61-5 0 0,0 0 0 0,-68 9 0 16,-7 3 0-16,75-12 0 0,0 0 0 0,-85 12 0 15,-5-3 0-15,90-9 0 0,0 0 0 0,-106 3 0 16,-23-8 0-16,129 5-2 0,0 0 2 0,-141-12-2 0,-3-6 2 15,-3 1-1228-15</inkml:trace>
  <inkml:trace contextRef="#ctx0" brushRef="#br0" timeOffset="46196.33">4223 12855 169 0,'0'0'0'0,"0"0"0"15,0-25 0-15,0 25 2 0,0 0-2 0,0-24 2 0,0-12-2 16,0 36 0-16,0 0 0 0,2-37 1 0,1 3-1 16,-3-1-71-16</inkml:trace>
  <inkml:trace contextRef="#ctx0" brushRef="#br0" timeOffset="46442.78">4981 11970 147 0,'0'0'0'16,"9"-1"0"-16,16-3 0 0,-25 4 0 0,0 0 0 0,35-5 0 16,2-2 0-16,-37 7 0 0,0 0 0 0,44-7 0 15,6 2 0-15,-50 5 0 0,0 0 0 0,51-5 0 16,5-1 0-16,-1 1-51 0</inkml:trace>
  <inkml:trace contextRef="#ctx0" brushRef="#br0" timeOffset="46531.41">5727 11825 124 0,'0'0'0'0,"14"-2"0"15,25-1 0-15,-39 3 0 0,0 0 0 0,50-11 0 16,-4 1 0-16,-46 10 0 0,0 0 0 0,49-10 0 16,0 1 0-16,-1 0-33 0</inkml:trace>
  <inkml:trace contextRef="#ctx0" brushRef="#br0" timeOffset="46585.27">6405 11674 102 0,'0'0'0'0,"12"-3"0"0,16-2 0 15,4 1-17-15</inkml:trace>
  <inkml:trace contextRef="#ctx0" brushRef="#br0" timeOffset="46651.09">6608 11645 91 0,'0'0'0'0,"12"2"0"0,20 1 0 15,-32-3 0-15,0 0 0 0,37 5 0 0,-2 2 0 16,-35-7 0-16,0 0 0 0,28 7 0 0,-1-2 0 16,-1 1-9-16</inkml:trace>
  <inkml:trace contextRef="#ctx0" brushRef="#br0" timeOffset="46900.92">6906 11723 147 0,'0'0'0'0,"5"3"0"0,13 13 0 0,-18-16 0 16,0 0 0-16,30 17 0 0,10 2 0 0,-40-19 0 0,0 0 0 15,39 19 0-15,0 4 0 0,-39-23 0 0,0 0 0 16,35 19 0-16,-3-2 0 0,-32-17 0 0,0 0 0 15,28 17 0-15,-9 2 0 0,-19-19 0 0,0 0 0 16,18 16 1-16,-6 0-1 0,-12-16 1 0,0 0-1 0,11 17 1 16,1-3-1-16,-12-14 0 0,0 0 0 0,13 14 1 15,-6-2-1-15,-7-12 0 0,0 0 0 0,1 14 0 16,-1-1 0-16,0-13 0 0,0 0 0 0,0 18 1 16,2-1-1-16,-2-17 0 0,0 0 0 0,4 21 0 15,-4 1 0-15,0-22 0 0,0 0 0 0,2 26 1 16,1 11-1-16,-3-37 0 0,0 0 0 0,0 34 1 15,0-4-1-15,0-30 0 0,0 0 0 0,-3 27 0 16,1 1 0-16,2-28-1 0,0 0 1 0,0 24 0 16,-4-3 0-16,2-2-55 0</inkml:trace>
  <inkml:trace contextRef="#ctx0" brushRef="#br0" timeOffset="47428.33">5244 13318 147 0,'0'0'0'0,"-14"0"0"0,-18-5 0 15,-3 2-51-15</inkml:trace>
  <inkml:trace contextRef="#ctx0" brushRef="#br0" timeOffset="48140.92">5054 13310 191 0,'0'0'0'0,"-9"0"0"0,-14 0 0 0,23 0 0 16,0 0 0-16,-35-2 0 0,-3 0 0 0,38 2 0 15,0 0 0-15,-40-7 0 0,-9 4 0 0,49 3 0 0,0 0 0 16,-50-2 1-16,4 2-1 0,46 0 0 0,0 0 0 15,-47 0 1-15,1-5-1 0,46 5 0 0,0 0 0 16,-43-3 0-16,13 1 0 0,30 2 0 0,0 0 0 16,-31-2 1-16,-6-8-1 0,37 10 1 0,0 0-1 15,-41-11 2-15,11 3-2 0,30 8 2 0,0 0-2 0,-28-12 2 16,-4-8-2-16,32 20 3 0,0 0-3 0,-30-22 3 16,11-2-3-16,19 24 6 0,0 0-6 0,-18-30 6 15,0-3-6-15,18 33 5 0,0 0-5 0,-10-34 6 16,-2 1-6-16,12 33 5 0,0 0-5 0,-6-35 5 15,1-1-5-15,5 36 1 0,0 0-1 0,0-36 2 16,-4-1-2-16,4 37 0 0,0 0 0 0,0-38 0 16,9-3 0-16,-9 41-1 0,0 0 1 0,18-44-1 15,5-4 1-15,-23 48-3 0,0 0 3 0,32-55-3 16,8-6 3-16,-40 61-5 0,0 0 5 0,50-59-4 0,-1 2 4 16,-49 57-7-16,0 0 7 0,49-55-6 0,6 1 6 15,-55 54-5-15,0 0 5 0,55-52-5 0,3 7 5 16,-58 45-2-16,0 0 2 0,58-47-1 0,-3 9 1 15,-55 38 0-15,0 0 0 0,51-34 0 0,2 8 0 16,-53 26 2-16,0 0-2 0,55-24 2 0,-1 1-2 16,-54 23 4-16,0 0-4 0,64-19 5 0,12-7-5 15,-76 26 8-15,0 0-8 0,81-28 9 0,2 2-9 0,-83 26 11 16,0 0-11-16,81-24 11 0,0-5-11 0,-81 29 13 16,0 0-13-16,81-26 13 0,7 3-13 0,-88 23 12 15,0 0-12-15,78-22 12 0,-9-2-12 0,-69 24 11 16,0 0-11-16,67-21 12 0,-4-3-12 0,-63 24 9 0,0 0-9 15,72-25 9-15,6 1-9 0,-78 24 6 0,0 0-6 16,79-22 6-16,-6 8-6 0,-73 14 4 0,0 0-4 16,72-12 5-16,-3 0-5 0,-69 12 5 0,0 0-5 15,76-9 6-15,7 5-6 0,-83 4 6 0,0 0-6 16,81 0 6-16,-9 4-6 0,-72-4 11 0,0 0-11 0,65 5 11 16,-8 2-11-16,-57-7 14 0,0 0-14 0,56 9 15 15,4-4-15-15,-60-5 16 0,0 0-16 0,55 12 16 16,-6 7-16-16,-49-19 21 0,0 0-21 0,44 21 21 15,-3-4-21-15,-41-17 22 0,0 0-22 0,32 16 23 16,-9 3-23-16,-23-19 23 0,0 0-23 0,19 17 23 16,-7-1-23-16,-12-16 19 0,0 0-19 0,11 19 19 15,1 5-19-15,-12-24 16 0,0 0-16 0,14 26 16 16,-1 2-16-16,-13-28 11 0,0 0-11 0,9 27 12 16,-1-3-12-16,-8-24 5 0,0 0-5 0,6 26 5 0,3 4-5 15,-9-30 1-15,0 0-1 0,5 31 1 0,0 4-1 16,-5-35 0-16,0 0 0 0,0 39 0 0,-9 6 0 15,9-45-3-15,0 0 3 0,-16 51-2 0,-10 4 2 16,-1-1-468-16</inkml:trace>
  <inkml:trace contextRef="#ctx0" brushRef="#br0" timeOffset="117253.95">5018 8115 91 0,'0'0'0'0,"0"0"0"0,0 0 0 0,0 0 1 15,0 0-1-15,0 0 1 0,0 0-1 0,0 0 1 16,0 0-1-16,0 0 1 0,0 0-1 0,0 0 1 15,0 0-1-15,-23 29 1 0,15 14-1 0,-1 2-13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09:07:27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2806 5425 102 0,'0'0'0'0,"0"0"0"0,0 0 0 0,0 0 5 16,0 0-5-16,18-19 6 0,-13 7-6 0,-5 12 13 0,0 0-13 15,7-12 13-15,-1 3-13 0,-6 9 23 0,0 0-23 16,3-7 24-16,6 2-24 0,-9 5 31 0,0 0-31 15,5-8 32-15,4-3-32 0,-9 11 25 0,0 0-25 16,9-8 25-16,0-1-25 0,-9 9 22 0,0 0-22 16,9-7 22-16,-9 7-22 0,0 0 22 0,0 0-22 0,5-5 22 15,-5 5-22-15,0 0 18 0,0 0-18 0,14 5 18 16,-14-5-18-16,0 0 21 0,0 0-21 0,9 7 21 16,-9-7-21-16,0 0 22 0,0 0-22 0,3 7 23 15,-1 2-23-15,-2-9 23 0,0 0-23 0,4 8 23 16,-1 4-23-16,-3-12 21 0,0 0-21 0,2 12 21 15,1-5-21-15,-3-7 17 0,0 0-17 0,6 9 18 16,-6-9-18-16,0 0 14 0,0 0-14 0,12 3 15 16,2-3-15-16,-14 0 12 0,0 0-12 0,14-1 13 15,-5-1-13-15,-9 2 9 0,0 0-9 0,9 0 10 0,0 0-10 16,-9 0 7-16,0 0-7 0,10-3 8 0,3 3-8 16,-13 0 6-16,0 0-6 0,5-4 6 0,-5 4-6 15,0 0 6-15,0 0-6 0,9-3 6 0,-9 3-6 16,0 0 7-16,0 0-7 0,0 0 7 0,-9-2-7 15,9 2 9-15,0 0-9 0,0 0 9 0,0 0-9 16,0 0 11-16,0 0-11 0,-11 3 11 0,11-3-11 16,0 0 12-16,0 0-12 0,-8 6 13 0,8-6-13 0,0 0 10 15,0 0-10-15,0 0 10 0,-8 5-10 0,8-5 8 16,0 0-8-16,0 0 8 0,0 0-8 0,0 0 8 16,0 0-8-16,-5 1 8 0,5-1-8 0,0 0 9 0,0 0-9 15,-14-1 9-15,14 1-9 0,0 0 5 0,0 0-5 16,-9-2 5-16,9 2-5 0,0 0 2 0,0 0-2 15,-5 0 2-15,5 0-2 0,0 0 0 0,0 0 0 16,-9-3 1-16,9 3-1 0,0 0 0 0,0 0 0 16,-9-9 0-16,4 2 0 0,5 7-1 0,0 0 1 0,-7-5-1 15,7 5 1-15,0 0-3 0,0 0 3 0,-5-11-2 16,5 11 2-16,0 0-4 0,0 0 4 0,-9-5-4 16,9 5 4-16,0 0-2 0,0 0 2 0,-5-7-1 15,5 7 1-15,0 0 0 0,0 0 0 0,-9 0 0 16,9 0 0-16,0 0 0 0,0 0 0 0,0 0 1 15,-6-1-1-15,6 1 1 0,0 0-1 0,0 0 2 16,0 0-2-16,0 0 2 0,0 0-2 0,0 0 3 16,0 0-3-16,0 0 2 0,0 0-2 0,0 0 2 15,-3-9-2-15,3 9 1 0,0 0-1 0,0 0 1 0,0 0-1 16,0 0 1-16,0 0-1 0,0 0 2 0,-9 10-2 16,9-10 2-16,0 0-2 0,0 0 2 0,-5 11-2 15,5-11 1-15,0 0-1 0,0 0 2 0,-13 5-2 16,13-5 1-16,0 0-1 0,-5 3 2 0,-4 1-2 15,9-4 0-15,0 0 0 0,-5 3 1 0,-4 2-1 16,9-5 0-16,0 0 0 0,-5 7 0 0,-4-1 0 16,9-6 0-16,0 0 0 0,-7 5 0 0,2 2 0 0,5-7 0 15,0 0 0-15,0 0 1 0,-9 7-1 0,9-7 3 16,0 0-3-16,0 0 3 0,0 0-3 0,0 0 7 16,0 0-7-16,0 0 7 0,0 0-7 0,0 0 10 15,0 0-10-15,0 0 10 0,9-7-10 0,-9 7 12 0,0 0-12 16,5-4 12-16,2 1-12 0,-7 3 13 0,0 0-13 15,11-5 14-15,1-1-14 0,-12 6 14 0,0 0-14 16,18-3 14-16,-4 6-14 0,-14-3 15 0,0 0-15 16,17 6 15-16,-2-3-15 0,-15-3 11 0,0 0-11 15,17 0 12-15,3 0-12 0,-20 0 9 0,0 0-9 0,21 0 9 16,-2 0-9-16,-19 0 7 0,0 0-7 0,21 0 7 16,2 0-7-16,-23 0 5 0,0 0-5 0,23 0 6 15,4 0-6-15,-27 0 1 0,0 0-1 0,23 0 2 16,-4 0-2-16,-19 0 0 0,0 0 0 0,21 0 1 15,-3 9-1-15,-18-9 0 0,0 0 0 0,19 3 1 16,2-1-1-16,-21-2 2 0,0 0-2 0,20-2 3 16,3-1-3-16,-23 3 4 0,0 0-4 0,26-4 5 15,-3 1-5-15,-23 3 8 0,0 0-8 0,32-5 9 16,7-4-9-16,-39 9 10 0,0 0-10 0,42-9 10 0,2-1-10 16,-44 10 11-16,0 0-11 0,42-9 12 0,3-3-12 15,-45 12 9-15,0 0-9 0,35-9 10 0,-2 1-10 16,-33 8 14-16,0 0-14 0,30-4 14 0,-1 1-14 15,-29 3 14-15,0 0-14 0,26-4 15 0,6 3-15 16,-32 1 15-16,0 0-15 0,31 1 16 0,5 6-16 16,-36-7 12-16,0 0-12 0,37 9 13 0,3-6-13 15,-40-3 8-15,0 0-8 0,44 6 8 0,-6-3-8 0,-38-3 6 16,0 0-6-16,35 4 6 0,-7 1-6 0,-28-5 4 16,0 0-4-16,32 8 5 0,0 3-5 0,-32-11 3 15,0 0-3-15,26 3 3 0,6 2-3 0,-32-5 1 0,0 0-1 16,28 4 2-16,2-2-2 0,-30-2 1 0,0 0-1 15,32 1 1-15,3-1-1 0,-35 0 3 0,0 0-3 16,41-1 3-16,-4-1-3 0,-37 2 5 0,0 0-5 16,35 0 5-16,2 0-5 0,-37 0 7 0,0 0-7 15,37 0 8-15,-2-4-8 0,-35 4 8 0,0 0-8 0,35 0 8 16,3-3-8-16,-38 3 7 0,0 0-7 0,40-2 7 16,-3-1-7-16,-37 3 6 0,0 0-6 0,44-4 6 15,2 4-6-15,-46 0 6 0,0 0-6 0,49-3 6 16,1-1-6-16,-50 4 5 0,0 0-5 0,49-1 5 15,-8-3-5-15,-41 4 4 0,0 0-4 0,40-5 4 16,1 2-4-16,-41 3 2 0,0 0-2 0,41-4 2 16,-1 1-2-16,-40 3 1 0,0 0-1 0,46-6 1 15,7-1-1-15,-53 7 0 0,0 0 0 0,56-5 1 16,3 2-1-16,-59 3 0 0,0 0 0 0,54 0 0 0,-6-4 0 16,-48 4 0-16,0 0 0 0,40-3 0 0,6 1 0 15,-46 2 0-15,0 0 0 0,46-3 0 0,4 6 0 16,-50-3 0-16,0 0 0 0,54 0 0 0,1-3 0 15,-55 3 2-15,0 0-2 0,58-5 2 0,-9 3-2 16,-49 2 6-16,0 0-6 0,45-2 6 0,-8-1-6 16,-37 3 11-16,0 0-11 0,40 0 11 0,-3 0-11 15,-37 0 13-15,0 0-13 0,41-4 14 0,-2 1-14 16,-39 3 12-16,0 0-12 0,42 0 13 0,4 3-13 0,-46-3 15 16,0 0-15-16,47 7 16 0,-6 2-16 0,-41-9 18 15,0 0-18-15,37 8 18 0,-5-1-18 0,-32-7 15 16,0 0-15-16,30 4 16 0,2 4-16 0,-32-8 12 15,0 0-12-15,31 13 12 0,1-5-12 0,-32-8 8 0,0 0-8 16,28 9 8-16,4-2-8 0,-32-7 6 0,0 0-6 16,32 3 6-16,8 2-6 0,-40-5 3 0,0 0-3 15,44 4 4-15,-3-2-4 0,-41-2 2 0,0 0-2 0,41 3 2 16,-4 1-2-16,-37-4 1 0,0 0-1 0,35 3 1 16,2-3-1-16,-37 0 1 0,0 0-1 0,35-7 2 15,6 2-2-15,-41 5 2 0,0 0-2 0,42-9 3 16,6 6-3-16,-48 3 3 0,0 0-3 0,46 0 3 15,3-4-3-15,-49 4 4 0,0 0-4 0,49-3 4 16,-3 1-4-16,-46 2 5 0,0 0-5 0,41 0 5 16,-1-2-5-16,-40 2 4 0,0 0-4 0,41-1 5 15,0 4-5-15,-41-3 5 0,0 0-5 0,42 5 5 16,2-5-5-16,-44 0 4 0,0 0-4 0,44-3 4 16,5 1-4-16,-49 2 4 0,0 0-4 0,48 0 5 0,-7 0-5 15,-41 0 5-15,0 0-5 0,38-2 5 0,-1 1-5 16,-37 1 5-16,0 0-5 0,30-4 6 0,-1 1-6 15,-29 3 5-15,0 0-5 0,26-2 5 0,-1 7-5 16,-25-5 5-16,0 0-5 0,21 0 6 0,-3 0-6 16,-18 0 4-16,0 0-4 0,8 4 5 0,3-1-5 15,-11-3 6-15,0 0-6 0,7 5 6 0,-7-5-6 16,0 0 3-16,0 0-3 0,0 0 4 0,2 7-4 0,-2-7 1 16,0 0-1-16,0 0 1 0,0 0-1 0,0 0 0 15,0 0 0-15,-9 0 0 0,-19-7 0 16,-2-1-1364-16</inkml:trace>
  <inkml:trace contextRef="#ctx0" brushRef="#br0" timeOffset="1264.57">2923 5342 281 0,'0'0'0'0,"0"0"0"16,-28 23 0-16,28-23 2 0,0 0-2 0,-27 17 2 16,1 2-2-16,26-19 9 0,0 0-9 0,-23 14 10 15,2 0-10-15,21-14 7 0,0 0-7 0,-16 12 8 16,3-3-8-16,13-9 5 0,0 0-5 0,-14 5 5 16,2 3-5-16,12-8 4 0,0 0-4 0,-11 11 4 15,4-10-4-15,7-1 6 0,0 0-6 0,-5 0 6 0,-4-1-6 16,9 1 11-16,0 0-11 0,0 0 11 0,-9-9-11 15,9 9 19-15,0 0-19 0,4-7 20 0,5-1-20 16,-9 8 22-16,0 0-22 0,10-9 23 0,6 2-23 16,-16 7 24-16,0 0-24 0,14-9 24 0,6 9-24 15,-20 0 18-15,0 0-18 0,21 0 18 0,7 0-18 16,-28 0 14-16,0 0-14 0,30 0 15 0,3 0-15 16,-33 0 11-16,0 0-11 0,41 2 11 0,5 5-11 15,-46-7 7-15,0 0-7 0,49 12 7 0,-1-3-7 16,-48-9 4-16,0 0-4 0,42 12 4 0,-3 3-4 0,-39-15 2 15,0 0-2-15,32 18 2 0,-4 8-2 0,-28-26 1 16,0 0-1-16,26 29 2 0,-3-1-2 0,-23-28 3 0,0 0-3 16,20 24 3-16,1-8-3 0,-21-16 3 0,0 0-3 15,14 17 4-15,7-2-4 0,-21-15 9 0,0 0-9 16,16 13 10-16,0-5-10 0,-16-8 20 0,0 0-20 16,11 5 20-16,-4-1-20 0,-7-4 31 0,0 0-31 0,0 0 31 15,7 3-31-15,-7-3 31 0,0 0-31 0,0 0 31 16,0 0-31-16,0 0 27 0,0 0-27 0,0 0 27 15,0 0-27-15,0 0-592 0</inkml:trace>
  <inkml:trace contextRef="#ctx0" brushRef="#br0" timeOffset="2150.13">2886 5271 259 0,'0'0'0'0,"0"0"0"16,19-12 0-16,-19 12 8 0,0 0-8 0,18-12 8 15,8-10-8-15,-26 22 15 0,0 0-15 0,23-21 16 16,0 2-16-16,-23 19 19 0,0 0-19 0,19-12 20 0,-3 3-20 15,-16 9 19-15,0 0-19 0,18-5 19 16,1 5-19-16,-19 0 16 0,0 0-16 0,23-4 16 0,-5 1-16 16,-18 3 19-16,0 0-19 0,18-4 20 0,-4 3-20 15,-14 1 28-15,0 0-28 0,14-7 29 0,-5 2-29 16,-9 5 25-16,0 0-25 0,8-4 26 0,-8 4-26 16,0 0 25-16,0 0-25 0,0 0 26 0,0 0-26 15,0 0 25-15,0 0-25 0,0 0 25 0,0 0-25 16,0 0 24-16,0 0-24 0,0 0 25 0,0 0-25 0,0 0 29 15,0 0-29-15,0 9 30 0,0-9-30 0,0 0 28 16,0 0-28-16,-10 7 28 0,10-7-28 0,0 0 24 16,0 0-24-16,-12 3 25 0,-3 6-25 0,15-9 21 0,0 0-21 15,-21 12 22-15,-2 0-22 0,23-12 6 0,0 0-6 16,-23 12 6-16,0 4-6 0,23-16 2 0,0 0-2 16,-22 20 2-16,-10-2-2 0,32-18 2 0,0 0-2 15,-27 21 3-15,4-2-3 0,23-19 3 0,0 0-3 0,-21 15 4 16,2-1-4-16,19-14 5 0,0 0-5 0,-23 14 6 15,5-4-6-15,18-10 8 0,0 0-8 0,-17 12 8 16,3 2-8-16,14-14 10 0,0 0-10 0,-9 11 10 16,0-4-10-16,9-7 9 0,0 0-9 0,0 0 9 15,-9 6-9-15,9-6 11 0,0 0-11 0,0 0 12 16,0 0-12-16,0 0 11 0,0 0-11 0,-9 9 11 16,9-9-11-16,0 0 11 0,0 0-11 0,-5 12 11 15,1-3-11-15,4-9 7 0,0 0-7 0,-5 15 7 16,5 3-7-16,0-18 3 0,0 0-3 0,-3 31 4 15,1 5-4-15,2 1-765 0</inkml:trace>
  <inkml:trace contextRef="#ctx0" brushRef="#br0" timeOffset="6248.05">7989 5377 180 0,'0'0'0'0,"0"0"0"16,26 9 0-16,-26-9 3 0,0 0-3 0,25 8 3 16,5 1-3-16,-30-9 7 0,0 0-7 0,33 7 7 15,-1-7-7-15,-32 0 25 0,0 0-25 0,30 3 25 16,-3-1-25-16,-27-2 36 0,0 0-36 0,31 2 37 15,6-4-37-15,-37 2 21 0,0 0-21 0,41-2 21 16,5-1-21-16,-46 3 19 0,0 0-19 0,53-4 20 16,-2 4-20-16,-51 0 20 0,0 0-20 0,53 0 20 15,-9-1-20-15,-44 1 20 0,0 0-20 0,46-2 20 16,3-3-20-16,-49 5 17 0,0 0-17 0,51-6 18 0,7 3-18 16,-58 3 17-16,0 0-17 0,59-3 17 0,-1-3-17 15,-58 6 14-15,0 0-14 0,56-3 15 0,1-1-15 16,-57 4 20-16,0 0-20 0,49-3 21 0,2-1-21 15,-51 4 20-15,0 0-20 0,46-1 20 0,7 1-20 16,-53 0 19-16,0 0-19 0,55 0 19 0,6 5-19 16,-61-5 11-16,0 0-11 0,60 7 11 0,-8-5-11 0,-52-2 6 15,0 0-6-15,47 3 7 0,-1 1-7 0,-46-4 7 16,0 0-7-16,46 3 7 0,2 2-7 0,-48-5 8 16,0 0-8-16,45 7 9 0,5-2-9 0,-50-5 8 15,0 0-8-15,49 4 9 0,-3-1-9 0,-46-3 15 0,0 0-15 16,41 4 16-16,1 1-16 0,-42-5 21 0,0 0-21 15,44 7 21-15,-9-2-21 0,-35-5 25 0,0 0-25 16,29 0 26-16,1 0-26 0,-30 0 24 0,0 0-24 16,28 0 24-16,12 0-24 0,-40 0 21 0,0 0-21 15,44 0 22-15,4 0-22 0,-48 0 17 0,0 0-17 0,49 0 18 16,4 0-18-16,-53 0 14 0,0 0-14 0,50 3 15 16,-8-1-15-16,-42-2 11 0,0 0-11 0,44 0 11 15,2-2-11-15,-46 2 8 0,0 0-8 0,53-3 8 16,5-2-8-16,-58 5 7 0,0 0-7 0,58 0 8 15,6 5-8-15,-64-5 6 0,0 0-6 0,55 3 6 16,-1 3-6-16,-54-6 4 0,0 0-4 0,53 3 4 16,7-6-4-16,-60 3 2 0,0 0-2 0,67-2 2 15,2 0-2-15,-69 2 2 0,0 0-2 0,72-2 2 16,1-6-2-16,-73 8 1 0,0 0-1 0,67-7 1 16,-4 0-1-16,-63 7 1 0,0 0-1 0,67-9 1 0,5 1-1 15,-72 8 2-15,0 0-2 0,73-7 3 0,3 2-3 16,-76 5 2-16,0 0-2 0,70-6 3 0,-8 3-3 15,-62 3 4-15,0 0-4 0,58-7 5 0,6 2-5 16,-64 5 7-16,0 0-7 0,67-4 8 0,5 1-8 16,-72 3 8-16,0 0-8 0,69-2 9 0,-11-1-9 15,-58 3 9-15,0 0-9 0,55 0 9 0,-1 0-9 0,-54 0 12 16,0 0-12-16,62 0 12 0,-4-4-12 0,-58 4 11 16,0 0-11-16,64 0 12 0,-6 0-12 0,-58 0 8 15,0 0-8-15,56 0 8 0,-10 4-8 0,-46-4 5 16,0 0-5-16,48 1 5 0,-2 1-5 0,-46-2 3 0,0 0-3 15,49 0 3-15,1 0-3 0,-50 0 1 0,0 0-1 16,51 0 2-16,3 0-2 0,-54 0 3 0,0 0-3 16,57-2 3-16,-1 1-3 0,-56 1 5 0,0 0-5 15,53-4 5-15,-3-1-5 0,-50 5 6 16,0 0-6-16,44-3 6 0,7 4-6 0,-51-1 5 0,0 0-5 0,55 4 6 16,6 3-6-16,-61-7 5 0,0 0-5 0,57 1 5 15,-4-2-5-15,-53 1 5 0,0 0-5 0,53-4 5 16,-8 8-5-16,-45-4 4 0,0 0-4 0,44 3 5 15,2-3-5-15,-46 0 3 0,0 0-3 0,44 0 3 16,8 0-3-16,-52 0 2 0,0 0-2 0,53-2 3 16,6 1-3-16,-59 1 2 0,0 0-2 0,59-4 3 15,-5-1-3-15,-54 5 2 0,0 0-2 0,50-7 3 16,-10 0-3-16,-40 7 2 0,0 0-2 0,43-5 2 16,4 5-2-16,-47 0 2 0,0 0-2 0,51-4 3 15,4 1-3-15,-55 3 2 0,0 0-2 0,53-2 3 0,-11-1-3 16,-42 3 2-16,0 0-2 0,41-4 3 0,-2 8-3 15,-39-4 2-15,0 0-2 0,35 0 2 0,2 0-2 16,-37 0 6-16,0 0-6 0,34 0 7 0,4 0-7 16,-38 0 12-16,0 0-12 0,36 3 13 0,1 1-13 15,-37-4 17-15,0 0-17 0,40 5 17 0,4-2-17 16,-44-3 18-16,0 0-18 0,46 0 18 0,-3 4-18 0,-43-4 18 16,0 0-18-16,35 2 18 0,-7-4-18 0,-28 2 17 15,0 0-17-15,27-4 17 0,4 4-17 0,-31 0 11 16,0 0-11-16,32 0 12 0,-2 0-12 0,-30 0 8 15,0 0-8-15,32 0 9 0,8 0-9 0,-40 0 6 0,0 0-6 16,41 0 7-16,5-3-7 0,-46 3 6 0,0 0-6 16,46 0 6-16,-2-4-6 0,-44 4 6 0,0 0-6 15,37-3 7-15,-2-2-7 0,-35 5 6 0,0 0-6 16,30-5 7-16,0 1-7 0,-30 4 2 0,0 0-2 0,26 0 3 16,-3 4-3-16,-23-4 1 0,0 0-1 0,25 8 2 15,3-3-2-15,-28-5 0 0,0 0 0 0,29 7 0 16,-5-5 0-16,-24-2 0 0,0 0 0 0,23 7 0 15,0 0 0-15,-23-7 0 0,0 0 0 0,23 9 0 16,2-4 0-16,-25-5 0 0,0 0 0 0,24 7 0 16,-6-4 0-16,-18-3 0 0,0 0 0 0,18 5 0 15,5-5 0-15,-23 0-1 0,0 0 1 0,23 4 0 16,-8-1 0-16,-15-3-1 0,0 0 1 0,16 2-1 16,0 2 1-16,-16-4-1 0,0 0 1 0,16 0-1 0,-2-6 1 15,-14 6-1-15,0 0 1 0,11-3 0 0,1-4 0 16,-12 7 0-16,0 0 0 0,12-4 0 0,3 3 0 15,-15 1 0-15,0 0 0 0,8-4 0 0,1 1 0 16,-9 3 0-16,0 0 0 0,5-4 0 0,6 3 0 16,-11 1 0-16,0 0 0 0,12 0 0 0,1 0 0 15,-13 0 0-15,0 0 0 0,7 0 0 0,2-4 0 16,-9 4-1-16,0 0 1 0,10 0 0 0,-1 0 0 0,-9 0-1 16,0 0 1-16,0 0 0 0,11 4 0 0,-11-4-1 15,0 0 1-15,0 0-1 0,0 0 1 0,0 0-1 16,0 0 1-16,8 3-1 0,-8-3 1 0,0 0-1 0,0 0 1 15,9 9-1-15,-3-9 1 0,-6 0-2 16,0 0 2-16,8 0-2 0,3 0 2 0,-11 0-4 0,0 0 4 16,11 0-4-16,-3 1 4 0,-8-1-5 0,0 0 5 15,11 4-5-15,-2-1 5 0,-9-3-5 0,0 0 5 16,9 0-4-16,-9 0 4 0,0 0-9 0,0 0 9 0,0 0-9 16,0 0 9-16,0 0-17 0,0 0 17 0,-7 0-16 15,-8 13 16-15,1-5-1134 0</inkml:trace>
  <inkml:trace contextRef="#ctx0" brushRef="#br0" timeOffset="6806.86">15737 5058 203 0,'0'0'0'0,"0"0"0"0,0 0 0 15,0 0-93-15</inkml:trace>
  <inkml:trace contextRef="#ctx0" brushRef="#br0" timeOffset="6834.79">15737 5058 158 0,'0'0'0'0,"0"0"0"0,0 0 0 16,0 0-59-16</inkml:trace>
  <inkml:trace contextRef="#ctx0" brushRef="#br0" timeOffset="7898.97">15757 5095 191 0,'0'0'0'0,"0"0"0"0,7 17 0 0,-7-17 1 16,0 0-1-16,10 19 2 0,3-3-2 0,-13-16 17 15,0 0-17-15,17 12 18 0,-1-4-18 0,-16-8 32 0,0 0-32 16,21 9 33-16,2 7-33 0,-23-16 39 16,0 0-39-16,27 12 39 0,-1 0-39 0,-26-12 38 0,0 0-38 15,25 9 38-15,5 6-38 0,-30-15 25 0,0 0-25 16,26 12 25-16,-1-3-25 0,-25-9 26 0,0 0-26 16,23 9 26-16,-5 1-26 0,-18-10 24 0,0 0-24 15,16 12 25-15,-2-8-25 0,-14-4 24 0,0 0-24 0,9 5 25 16,-9-5-25-16,0 0 17 0,0 0-17 0,7 3 18 15,-7-3-18-15,0 0 13 0,0 0-13 0,0 0 13 16,7 5-13-16,-7-5 9 0,0 0-9 0,0 0 10 16,0 0-10-16,0 0 7 0,0 0-7 0,0 0 7 15,0 0-7-15,0 0 5 0,0 0-5 0,-9 7 6 16,-2-5-6-16,11-2 3 0,0 0-3 0,-10 7 4 16,3-2-4-16,7-5 2 0,0 0-2 0,0 0 3 15,-11 11-3-15,11-11 2 0,0 0-2 0,-7 1 2 16,-2 3-2-16,9-4 3 0,0 0-3 0,-9 3 4 15,-3 1-4-15,12-4 5 0,0 0-5 0,-9 3 6 0,2 2-6 16,7-5 7-16,0 0-7 0,0 0 8 0,-9 4-8 16,9-4 8-16,0 0-8 0,0 0 8 0,-3 0-8 15,3 0 10-15,0 0-10 0,0 0 10 0,-9 1-10 16,9-1 13-16,0 0-13 0,0 0 14 0,-5 7-14 16,5-7 14-16,0 0-14 0,0 0 15 0,-9 4-15 15,9-4 10-15,0 0-10 0,0 0 10 0,0 0-10 16,0 0 7-16,0 0-7 0,0 0 8 0,-7 9-8 0,7-9 3 15,0 0-3-15,0 0 3 0,0 0-3 0,0 0 1 16,0 0-1-16,0 0 2 0,-7 5-2 0,7-5 0 16,0 0 0-16,0 0 0 0,0 0 0 0,0 0 0 0,0 0 0 15,0 0 0-15,0 0 0 0,0 0 0 0,0 0 0 16,7 7 0-16,-7-7 0 0,0 0 0 0,0 0 0 16,0 0 1-16,9 0-1 0,-9 0 2 0,0 0-2 0,0 0 3 15,0 0-3-15,0 0 6 0,0 0-6 0,7 5 7 16,-7-5-7-16,0 0 11 0,0 0-11 0,0 0 12 15,0 0-12-15,0 0 13 0,0 0-13 0,-4 7 14 16,4-7-14-16,0 0 15 0,0 0-15 0,-5 3 15 16,5-3-15-16,0 0 17 0,0 0-17 0,-9 5 18 15,0-1-18-15,9-4 15 0,0 0-15 0,-14 3 16 16,0-3-16-16,14 0 17 0,0 0-17 0,-16 4 18 16,-2 4-18-16,18-8 13 0,0 0-13 0,-17 9 14 15,1 3-14-15,16-12 7 0,0 0-7 0,-21 16 7 16,1 5-7-16,20-21 4 0,0 0-4 0,-21 24 5 15,5 3-5-15,16-27 3 0,0 0-3 0,-12 25 3 16,3-5-3-16,9-20 2 0,0 0-2 0,-9 13 3 0,6-1-3 16,3-12 2-16,0 0-2 0,-2 5 2 0,2-5-2 15,0 0 2-15,0 0-2 0,0 0 2 0,0 0-2 16,0 0 1-16,0 0-1 0,0 0 2 0,0 0-2 16,0 0 2-16,0 0-2 0,14-12 2 0,-3-6-2 15,-11 18 2-15,0 0-2 0,16-24 2 0,-2 7-2 16,-14 17 2-16,0 0-2 0,12-14 2 0,4 0-2 15,-16 14 1-15,0 0-1 0,18-15 2 0,-1-1-2 0,-17 16 1 16,0 0-1-16,21-21 2 0,8-3-2 0,-29 24 2 16,0 0-2-16,26-28 2 0,-8 8-2 0,-18 20 2 0,0 0-2 15,23-21 3-15,3-7-3 0,-26 28 2 0,0 0-2 16,28-24 2-16,-5 8-2 0,-23 16 1 0,0 0-1 16,18-13 2-16,5-3-2 0,-23 16 1 0,0 0-1 15,21-16 1-15,-7 8-1 0,-14 8 0 0,0 0 0 16,11-7 0-16,-4 5 0 0,-7 2 0 0,0 0 0 0,0 0 0 15,9-3 0-15,-9 3 0 0,0 0 0 0,0 0 0 16,0 0 0-16,0 0 0 0,0 0 0 0,10 5 0 16,-10-5 0-16,0 0 0 0,0 0 0 0,0 7 1 15,0-7-1-15,0 0 0 0,0 0 0 0,-9 12 1 16,4-4-1-16,5-8 0 0,0 0 0 0,-9 7 1 16,-5 7-1-16,14-14 1 0,0 0-1 0,-21 16 2 15,-6 3-2-15,27-19 1 0,0 0-1 0,-28 21 1 16,-3-6-1-16,31-15-1 0,0 0 1 0,-32 23 0 15,0 11 0-15,0-1-880 0</inkml:trace>
  <inkml:trace contextRef="#ctx0" brushRef="#br0" timeOffset="8447.4">15757 5052 124 0,'0'0'0'0,"0"0"0"15,7 0 0-15,-7 0 6 0,0 0-6 0,0 0 6 16,14 0-6-16,-14 0 5 0,0 0-5 0,5 1 6 16,2 4-6-16,-7-5 11 0,0 0-11 0,11 4 11 15,7 5-11-15,-18-9 11 0,0 0-11 0,17 15 12 16,-3 6-12-16,-14-21 9 0,0 0-9 0,18 21 10 16,1 1-10-16,-19-22 10 0,0 0-10 0,27 21 11 15,3 0-11-15,-30-21 11 0,0 0-11 0,37 19 12 16,0-2-12-16,-37-17 22 0,0 0-22 0,44 12 23 15,-3-5-23-15,-41-7 33 0,0 0-33 0,33 5 33 16,-3-1-33-16,-30-4 34 0,0 0-34 0,23 3 35 0,-5 2-35 16,-18-5 44-16,0 0-44 0,14 6 44 0,-5-5-44 15,-9-1 42-15,0 0-42 0,8 2 43 0,-8-2-43 16,0 0 39-16,0 0-39 0,6 0 39 0,-6 0-39 16,0 0 33-16,0 0-33 0,7-2 33 0,-7 2-33 15,0 0 22-15,0 0-22 0,0 0 22 0,0 0-22 16,0 0 15-16,0 0-15 0,-7-1 16 0,-7 7-16 15,14-6 9-15,0 0-9 0,-27 9 9 0,-8 7-9 0,35-16 5 16,0 0-5-16,-43 17 6 0,-11 7-6 0,54-24 2 16,0 0-2-16,-58 28 2 0,-6 5-2 0,64-33 0 15,0 0 0-15,-65 47 0 0,-7 15 0 0,1 2-585 16</inkml:trace>
  <inkml:trace contextRef="#ctx0" brushRef="#br0" timeOffset="9599.04">7601 5328 191 0,'0'0'0'0,"0"0"0"0,-15 6 0 16,15-6 6-16,0 0-6 0,-17 7 7 0,3-4-7 16,14-3 14-16,0 0-14 0,-13 0 14 0,5 2-14 15,8-2 25-15,0 0-25 0,-15 7 25 0,1-6-25 16,14-1 29-16,0 0-29 0,-12 2 29 0,7-2-29 15,5 0 28-15,0 0-28 0,0 0 28 0,-6 9-28 16,6-9 24-16,0 0-24 0,6 5 24 0,3 2-24 0,-9-7 19 16,0 0-19-16,17 9 20 0,11-3-20 0,-28-6 16 15,0 0-16-15,41 9 16 0,12 0-16 16,-53-9 6-16,0 0-6 0,60 3 6 0,12-13-6 0,-72 10 2 16,0 0-2-16,81-9 2 0,15 6-2 0,2 1-339 0</inkml:trace>
  <inkml:trace contextRef="#ctx0" brushRef="#br0" timeOffset="11663.34">6518 4714 180 0,'0'0'0'0,"0"0"0"0,0 0 0 0,0 0 1 15,0 0-1-15,0 0 1 0,17-12-1 0,-17 12 13 16,0 0-13-16,0 0 13 0,9-4-13 0,-9 4 24 0,0 0-24 15,9 6 25-15,8 9-25 0,-17-15 35 0,0 0-35 16,16 28 36-16,-3 1-36 0,-13-29 30 0,0 0-30 16,12 33 31-16,-1-2-31 0,-11-31 28 0,0 0-28 15,14 28 29-15,-2-7-29 0,-12-21 22 0,0 0-22 16,9 17 22-16,-4-1-22 0,-5-16 21 0,0 0-21 0,4 10 22 16,-4-10-22-16,0 0 19 0,0 0-19 0,-6 9 20 15,6-9-20-15,0 0 16 0,0 0-16 0,0 0 17 16,-8 5-17-16,8-5 14 0,0 0-14 0,0 0 14 15,-4-5-14-15,4 5 16 0,0 0-16 0,-5-9 16 16,5-6-16-16,0 15 18 0,0 0-18 0,0-28 18 16,5-3-18-16,-5 31 18 0,0 0-18 0,5-35 18 15,8-3-18-15,-13 38 15 0,0 0-15 0,14-35 16 16,3 1-16-16,-17 34 7 0,0 0-7 0,18-26 7 16,-4 3-7-16,-14 23 3 0,0 0-3 0,11-14 4 15,5 2-4-15,-16 12 5 0,0 0-5 0,14-3 5 0,0 8-5 16,-14-5 3-16,0 0-3 0,12 16 3 0,-3 11-3 15,-9-27 3-15,0 0-3 0,5 37 4 0,1 2-4 16,-6-39 4-16,0 0-4 0,5 37 4 0,2-4-4 16,-7-33 4-16,0 0-4 0,5 27 4 0,-1-4-4 15,-4-23 4-15,0 0-4 0,0 19 5 0,0-7-5 16,0-12 5-16,0 0-5 0,0 5 5 0,0-5-5 0,0 0 6 16,0 0-6-16,0 0 7 0,0-5-7 0,0 5 8 15,0 0-8-15,0-9 9 0,0-1-9 0,0 10 9 16,0 0-9-16,0-26 9 0,0-19-9 0,0 45 9 0,0 0-9 15,0-52 9-15,0 4-9 0,0 48 5 0,0 0-5 16,5-40 5-16,-1 10-5 0,-4 30 3 0,0 0-3 16,7-15 3-16,2 6-3 0,-9 9 1 0,0 0-1 15,12 0 2-15,0 2-2 0,-12-2 0 0,0 0 0 16,14 10 1-16,4 15-1 0,-18-25 0 0,0 0 0 0,23 26 1 16,0 5-1-16,-23-31 2 0,0 0-2 0,23 33 3 15,3 3-3-15,-26-36 2 0,0 0-2 0,25 36 2 16,1-5-2-16,-26-31 0 0,0 0 0 0,27 30 0 15,-10-6 0-15,-17-24-1 0,0 0 1 0,20 21 0 16,1 0 0-16,2 1-647 0</inkml:trace>
  <inkml:trace contextRef="#ctx0" brushRef="#br0" timeOffset="12879.31">7361 4622 337 0,'0'0'0'0,"0"0"0"0,-9-8 0 0,9 8 0 15,0 0 0-15,-9-7 1 0,4 5-1 0,5 2-1 0,0 0 1 16,-9 5 0-16,0 2 0 0,9-7 2 0,0 0-2 16,-9 17 3-16,-5 11-3 0,14-28 17 0,0 0-17 15,-17 33 17-15,1 10-17 0,16-43 28 0,0 0-28 16,-16 42 28-16,3 1-28 0,13-43 31 0,0 0-31 16,-10 42 31-16,1-6-31 0,9-36 22 0,0 0-22 0,-3 36 23 15,3-8-23-15,0-28 17 0,0 0-17 0,3 21 18 16,8-9-18-16,-11-12 10 0,0 0-10 0,17 3 11 15,4-6-11-15,-21 3 9 0,0 0-9 0,23-12 9 16,6-12-9-16,-29 24 8 0,0 0-8 0,26-25 9 16,-3-4-9-16,-23 29 8 0,0 0-8 0,14-35 8 15,-5-6-8-15,-9 41 9 0,0 0-9 0,5-44 10 16,-1 8-10-16,-4 36 11 0,0 0-11 0,-4-36 11 16,-1-2-11-16,5 38 11 0,0 0-11 0,-5-37 11 15,-2 18-11-15,7 19 10 0,0 0-10 0,-2-12 11 16,2 7-11-16,0 5 9 0,0 0-9 0,0 0 10 0,-5 0-10 15,5 0 8-15,0 0-8 0,-4 17 8 0,4 23-8 16,0-40 6-16,0 0-6 0,9 45 7 0,0 0-7 16,-9-45 6-16,0 0-6 0,14 40 6 0,0-11-6 15,-14-29 5-15,0 0-5 0,14 23 5 0,2-15-5 16,-16-8 4-16,0 0-4 0,14 4 5 0,5-11-5 16,-19 7 8-16,0 0-8 0,22-14 9 0,-3-8-9 0,-19 22 12 15,0 0-12-15,23-30 12 0,2-10-12 0,-25 40 16 16,0 0-16-16,22-45 16 0,1-3-16 0,-23 48 8 15,0 0-8-15,15-48 8 0,-7 8-8 0,-8 40 9 0,0 0-9 16,6-37 9-16,-3 8-9 0,-3 29 8 0,0 0-8 16,0-28 9-16,-3 1-9 0,3 27 8 0,0 0-8 15,-6-30 8-15,-2-1-8 0,8 31 8 0,0 0-8 16,-13-29 8-16,6 13-8 0,7 16 7 0,0 0-7 0,-2-12 7 16,2 12-7-16,0 0 3 0,0 0-3 15,0 0 4-15,-7 5-4 0,7-5 2 0,0 0-2 0,-7 23 2 16,7 10-2-16,0-33 1 0,0 0-1 0,4 39 1 15,5-6-1-15,-9-33 0 0,0 0 0 0,8 30 1 16,7 4-1-16,-15-34 0 0,0 0 0 0,12 42 1 16,2 6-1-16,-14-48 1 0,0 0-1 0,11 49 2 15,-8 3-2-15,-3-52 6 0,0 0-6 0,5 45 6 16,8-6-6-16,-13-39 9 0,0 0-9 0,9 37 9 16,-9-8-9-16,0-29 13 0,0 0-13 0,0 21 14 15,-4-7-14-15,4-14 13 0,0 0-13 0,0 8 13 16,0-8-13-16,0 0 14 0,0 0-14 0,0 0 14 0,0 0-14 15,0 0 12-15,0 0-12 0,-3-24 13 0,3-19-13 16,0 43 13-16,0 0-13 0,0-54 14 0,-2-6-14 16,2 60 10-16,0 0-10 0,0-68 11 0,2 11-11 15,-2 57 8-15,0 0-8 0,7-45 8 0,3 12-8 16,-10 33 5-16,0 0-5 0,16-24 5 0,3 0-5 16,-19 24 1-16,0 0-1 0,23-23 2 0,13 6-2 15,-36 17 0-15,0 0 0 0,31-9 1 0,5 6-1 16,-36 3 0-16,0 0 0 0,28 9 0 0,-5 3 0 0,-23-12 0 15,0 0 0-15,9 19 1 0,-13 5-1 0,4-24 1 16,0 0-1-16,-10 29 1 0,-13-1-1 0,23-28 1 16,0 0-1-16,-27 33 2 0,-3 0-2 0,30-33 1 0,0 0-1 15,-25 31 2-15,8-10-2 0,17-21 6 0,0 0-6 16,-9 15 7-16,4-6-7 0,5-9 10 0,0 0-10 16,0 0 11-16,0 0-11 0,0 0 11 0,0 0-11 15,0 0 12-15,0 0-12 0,0 0 11 0,0 0-11 0,0-9 12 16,0 9-12-16,0 0 9 0,0 0-9 0,5-8 9 15,-5 8-9-15,0 0 8 0,0 0-8 0,5 0 9 16,8 8-9-16,-13-8 5 0,0 0-5 0,14 21 6 16,7 3-6-16,-21-24 2 0,0 0-2 0,32 28 2 15,5-2-2-15,-37-26 0 0,0 0 0 0,44 24 1 16,-2-5-1-16,-42-19 0 0,0 0 0 0,41 12 0 16,-10-7 0-16,-31-5-1 0,0 0 1 0,27-5 0 15,-1-12 0-15,-26 17-5 0,0 0 5 0,23-26-4 16,-3-7 4-16,1 0-946 0</inkml:trace>
  <inkml:trace contextRef="#ctx0" brushRef="#br0" timeOffset="13628.75">8234 4659 561 0,'0'0'0'0,"3"7"0"0,-3 5 0 15,0-12 7-15,0 0-7 0,4 14 8 0,1-4-8 0,-5-10 4 16,0 0-4-16,5 9 5 0,4-6-5 0,-9-3 1 15,0 0-1-15,9 2 1 0,2-4-1 0,-11 2 0 16,0 0 0-16,12-12 0 0,6-16 0 0,-18 28-3 16,0 0 3-16,14-33-3 0,0-3 3 0,-14 36-3 0,0 0 3 15,12-31-2-15,-6 10 2 0,-6 21 0 0,0 0 0 16,3-21 0-16,-3 2 0 0,0 19 4 0,0 0-4 16,0-17 5-16,-3 7-5 0,3 10 16 0,0 0-16 15,-2-6 16-15,-5-2-16 0,7 8 32 0,0 0-32 0,-11-7 32 16,-3-5-32-16,14 12 48 0,0 0-48 0,-18-9 48 15,-5 6-48-15,23 3 40 0,0 0-40 0,-21 0 40 16,-2 3-40-16,23-3 44 0,0 0-44 0,-23 16 44 16,6 13-44-16,17-29 33 0,0 0-33 0,-18 31 33 15,8 11-33-15,10-42 26 0,0 0-26 0,-7 48 27 16,5 8-27-16,2-56 20 0,0 0-20 0,0 57 20 16,5-12-20-16,-5-45 16 0,0 0-16 0,5 39 17 15,8-11-17-15,-13-28 11 0,0 0-11 0,17 21 12 16,12-9-12-16,-29-12 10 0,0 0-10 0,31 4 11 15,10-6-11-15,-41 2 8 0,0 0-8 0,40-5 8 0,6-8-8 16,-46 13 3-16,0 0-3 0,48-20 3 0,0-15-3 16,-48 35 1-16,0 0-1 0,44-41 1 0,-13-13-1 15,-31 54 0-15,0 0 0 0,32-55 0 0,-11 10 0 16,-21 45-1-16,0 0 1 0,16-40-1 0,-3 7 1 16,-13 33-3-16,0 0 3 0,12-28-3 0,-3-5 3 15,-9 33-5-15,0 0 5 0,10-27-4 0,-6 6 4 16,-4 21-4-16,0 0 4 0,5-16-3 0,0 8 3 0,-5 8-2 15,0 0 2-15,0 0-2 0,0 0 2 0,0 0-1 16,0 0 1-16,-5 15-1 0,-4 6 1 0,9-21-1 0,0 0 1 16,-10 21 0-16,3 3 0 0,7-24 0 15,0 0 0-15,-2 19 0 0,2-7 0 0,0-12 0 16,0 0 0-16,2 9 0 0,3-1 0 0,-5-8 0 0,0 0 0 16,7 7 0-16,4-1 0 0,-11-6 0 0,0 0 0 15,12 8 1-15,2 4-1 0,-14-12 0 0,0 0 0 16,14 19 1-16,-2 2-1 0,-12-21 2 0,0 0-2 0,9 31 2 15,-3 6-2-15,-6-37 7 0,0 0-7 0,5 32 7 16,-2-2-7-16,-3-30 13 0,0 0-13 0,0 24 14 16,-5-5-14-16,5-19 20 0,0 0-20 0,-9 14 20 15,0-4-20-15,9-10 18 0,0 0-18 0,-14 9 18 16,-12-2-18-16,26-7 12 0,0 0-12 0,-27 10 12 16,-1 1-12-16,28-11 1 0,0 0-1 0,-26 8 1 15,8 1-1-15,18-9-4 0,0 0 4 0,-19 9-3 16,3 1 3-16,0-1-927 0</inkml:trace>
  <inkml:trace contextRef="#ctx0" brushRef="#br0" timeOffset="14317.49">9010 4408 572 0,'0'0'0'0,"0"0"0"0,0 0 0 0,0 0-7 0,0 0 7 16,3-9-7-16,-3 9 7 0,0 0-14 0,0 0 14 16,0 0-14-16,0 0 14 0,0 0 0 0,0 0 0 15,0 0 1-15,2 17-1 0,-2-17 11 0,0 0-11 16,4 19 12-16,5-1-12 0,-9-18 26 0,0 0-26 0,8 19 26 15,-2 7-26-15,-6-26 34 0,0 0-34 0,5 34 35 16,2 11-35-16,-7-45 29 0,0 0-29 0,5 64 29 16,4 18-29-16,-9-82 14 0,0 0-14 0,5 81 14 15,1-12-14-15,-6-69 5 0,0 0-5 0,7 64 6 16,-2-8-6-16,-5-56 2 0,0 0-2 0,9 57 2 16,-4-4-2-16,-5-53 0 0,0 0 0 0,7 52 1 15,0-12-1-15,-7-40 0 0,0 0 0 0,7 30 0 16,-7-11 0-16,0-19 0 0,0 0 0 0,2 8 0 15,-2-8 0-15,0 0 0 0,0 0 0 0,0 0 0 16,-9-7 0-16,9 7 0 0,0 0 0 0,-9-26 0 0,-1-26 0 16,10 52 0-16,0 0 0 0,-9-60 0 0,-3-4 0 15,12 64 0-15,0 0 0 0,-11-66 0 0,2-10 0 16,9 76 0-16,0 0 0 0,-8-85 0 0,2-8 0 16,6 93 0-16,0 0 0 0,-5-92 0 0,5 23 0 15,0 69 5-15,0 0-5 0,5-57 6 0,4 17-6 16,-9 40 15-16,0 0-15 0,9-36 15 0,5-1-15 15,-14 37 22-15,0 0-22 0,18-33 23 0,5 13-23 0,-23 20 25 16,0 0-25-16,22-16 26 0,5 9-26 0,-27 7 23 16,0 0-23-16,32 3 23 0,5 13-23 0,-37-16 21 15,0 0-21-15,37 21 21 0,-7 7-21 0,-30-28 19 0,0 0-19 16,23 32 19-16,-6 5-19 0,-17-37 20 0,0 0-20 16,9 40 20-16,-9 1-20 0,0-41 19 0,0 0-19 15,-3 49 19-15,-6 6-19 0,9-55 16 0,0 0-16 16,-14 57 16-16,-9-9-16 0,23-48 16 0,0 0-16 15,-23 37 16-15,-4-8-16 0,27-29 5 0,0 0-5 0,-26 23 5 16,7-9-5-16,19-14 1 0,0 0-1 0,-18 6 1 16,4-6-1-16,14 0-2 0,0 0 2 0,-16-3-1 15,2-2 1-15,0 1-834 0</inkml:trace>
  <inkml:trace contextRef="#ctx0" brushRef="#br0" timeOffset="15295.32">9980 4501 505 0,'0'0'0'0,"0"0"0"0,-9-8 0 0,9 8 0 16,0 0 0-16,-9-4 1 0,1 4-1 0,8 0 4 16,0 0-4-16,-18-3 5 0,-17-3-5 0,35 6 2 15,0 0-2-15,-39-8 2 0,0-4-2 0,39 12 2 0,0 0-2 16,-35-7 3-16,1 2-3 0,34 5 1 0,0 0-1 16,-31-4 2-16,-5 8-2 0,36-4 1 0,0 0-1 15,-31 12 1-15,2 5-1 0,29-17 1 0,0 0-1 16,-24 28 1-16,8 1-1 0,16-29 0 0,0 0 0 15,-13 40 0-15,5 3 0 0,8-43 1 0,0 0-1 16,-4 45 1-16,4-3-1 0,0-42 2 0,0 0-2 0,4 39 2 16,1-9-2-16,-5-30 3 0,0 0-3 0,7 26 3 15,-2-9-3-15,-5-17 4 0,0 0-4 0,9 7 4 16,5-9-4-16,-14 2 4 0,0 0-4 0,18-10 5 16,3-9-5-16,-21 19 4 0,0 0-4 0,23-30 4 15,9-13-4-15,-32 43 4 0,0 0-4 0,37-48 5 16,-2-6-5-16,-35 54 4 0,0 0-4 0,33-48 4 15,-8 4-4-15,-25 44 3 0,0 0-3 0,16-32 4 16,-7 7-4-16,-9 25 2 0,0 0-2 0,5-12 2 16,-1 4-2-16,-4 8 1 0,0 0-1 0,0 0 2 0,0 0-2 15,0 0 0-15,0 0 0 0,12 17 0 0,-7 4 0 16,-5-21 0-16,0 0 0 0,4 31 0 0,5 9 0 16,-9-40 0-16,0 0 0 0,7 41 0 0,5 2 0 15,-12-43 0-15,0 0 0 0,12 42 1 0,3-11-1 16,-15-31 3-16,0 0-3 0,14 29 3 0,3-10-3 15,-17-19 7-15,0 0-7 0,14 9 7 0,0-7-7 16,-14-2 10-16,0 0-10 0,15-2 10 0,6-7-10 0,-21 9 7 16,0 0-7-16,19-19 8 0,2-8-8 0,-21 27 4 15,0 0-4-15,21-33 4 0,-1-7-4 0,-20 40 0 16,0 0 0-16,18-33 1 0,-10 9-1 0,-8 24-1 16,0 0 1-16,14-24 0 0,4-6 0 0,-18 30-2 0,0 0 2 15,14-24-1-15,-5 12 1 0,-9 12-2 0,0 0 2 16,9-7-2-16,1 4 2 0,-10 3-2 0,0 0 2 15,13 7-1-15,4 5 1 0,-17-12-1 0,0 0 1 16,15 24 0-16,-1 9 0 0,-14-33 0 0,0 0 0 0,12 40 0 16,2 5 0-16,-14-45 0 0,0 0 0 0,12 45 0 15,-4-2 0-15,-8-43 4 0,0 0-4 0,7 36 4 16,-2-10-4-16,-5-26 12 0,0 0-12 0,3 23 13 16,-3-15-13-16,0-8 20 0,0 0-20 0,0 0 21 15,0 0-21-15,0 0 26 0,0 0-26 0,0-17 27 16,0-23-27-16,0 40 26 0,0 0-26 0,-3-48 27 15,8-13-27-15,-5 61 28 0,0 0-28 0,12-57 29 16,3 5-29-16,-15 52 27 0,0 0-27 0,17-45 27 16,3 2-27-16,-20 43 26 0,0 0-26 0,23-33 26 15,3 5-26-15,-26 28 23 0,0 0-23 0,32-17 23 0,3 10-23 16,-35 7 20-16,0 0-20 0,35 7 21 0,6 14-21 16,-41-21 13-16,0 0-13 0,37 33 13 0,0 10-13 15,-37-43 8-15,0 0-8 0,35 48 8 0,-3 13-8 16,-32-61 5-16,0 0-5 0,35 60 5 0,2-2-5 15,-37-58 1-15,0 0-1 0,44 45 1 0,2-18-1 16,-46-27 0-16,0 0 0 0,44-3 0 0,-1-39 0 0,1 2-792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9/2/2020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emf"/><Relationship Id="rId7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Central_processing_un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Central_processing_un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hyperlink" Target="https://en.wikipedia.org/wiki/Central_processing_un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hyperlink" Target="http://www.st.ewi.tudelft.nl/mitra/teaching/rts/2019/files/lect02-online-scheduling.pdf" TargetMode="Externa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.ewi.tudelft.nl/mitra/teaching/rts/2019/files/lect02-online-scheduling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.ewi.tudelft.nl/mitra/teaching/rts/2019/files/lect02-online-schedul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Lecture 4- Introduction to Scheduling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F17B-055B-4F0E-8246-0C562E57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First-in-First-out scheduling (FIFO)</a:t>
            </a:r>
          </a:p>
          <a:p>
            <a:pPr marL="393192" lvl="1" indent="0">
              <a:buNone/>
            </a:pPr>
            <a:r>
              <a:rPr lang="en-IN" b="1" dirty="0"/>
              <a:t>Same as first-come-first-serve (FCFS) algorithm</a:t>
            </a:r>
          </a:p>
          <a:p>
            <a:r>
              <a:rPr lang="en-IN" b="1" dirty="0"/>
              <a:t>Round Robin</a:t>
            </a:r>
          </a:p>
          <a:p>
            <a:r>
              <a:rPr lang="en-IN" b="1" dirty="0"/>
              <a:t>Shortest-job first</a:t>
            </a:r>
          </a:p>
          <a:p>
            <a:r>
              <a:rPr lang="en-IN" b="1" dirty="0">
                <a:solidFill>
                  <a:srgbClr val="C00000"/>
                </a:solidFill>
              </a:rPr>
              <a:t>Earliest Deadline First (EDF)</a:t>
            </a:r>
          </a:p>
          <a:p>
            <a:r>
              <a:rPr lang="en-IN" b="1" dirty="0">
                <a:solidFill>
                  <a:srgbClr val="C00000"/>
                </a:solidFill>
              </a:rPr>
              <a:t>Fixed-priority Scheduling (FP)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A7A51-272D-4F3F-A354-F78CBAF8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F2F1D-25D0-49EC-8ED8-0F6A84FD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B9B5DE-DB02-493F-BB3A-D3EA9683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65620"/>
            <a:ext cx="10972800" cy="793549"/>
          </a:xfrm>
        </p:spPr>
        <p:txBody>
          <a:bodyPr>
            <a:normAutofit/>
          </a:bodyPr>
          <a:lstStyle/>
          <a:p>
            <a:r>
              <a:rPr lang="en-IN" sz="4000" dirty="0"/>
              <a:t>Well known Scheduling Algorithms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2930197-AC77-4A02-83B9-951BA100B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A61E157-239A-4C1F-84B5-02142CB8EC64}"/>
              </a:ext>
            </a:extLst>
          </p:cNvPr>
          <p:cNvSpPr/>
          <p:nvPr/>
        </p:nvSpPr>
        <p:spPr>
          <a:xfrm>
            <a:off x="4035287" y="3262721"/>
            <a:ext cx="636102" cy="2984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C973B895-487F-45F0-A999-CED775F8D7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1316538"/>
                  </p:ext>
                </p:extLst>
              </p:nvPr>
            </p:nvGraphicFramePr>
            <p:xfrm>
              <a:off x="7732642" y="1935162"/>
              <a:ext cx="3849760" cy="22492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962440">
                      <a:extLst>
                        <a:ext uri="{9D8B030D-6E8A-4147-A177-3AD203B41FA5}">
                          <a16:colId xmlns:a16="http://schemas.microsoft.com/office/drawing/2014/main" val="1450578548"/>
                        </a:ext>
                      </a:extLst>
                    </a:gridCol>
                    <a:gridCol w="962440">
                      <a:extLst>
                        <a:ext uri="{9D8B030D-6E8A-4147-A177-3AD203B41FA5}">
                          <a16:colId xmlns:a16="http://schemas.microsoft.com/office/drawing/2014/main" val="3363588642"/>
                        </a:ext>
                      </a:extLst>
                    </a:gridCol>
                    <a:gridCol w="962440">
                      <a:extLst>
                        <a:ext uri="{9D8B030D-6E8A-4147-A177-3AD203B41FA5}">
                          <a16:colId xmlns:a16="http://schemas.microsoft.com/office/drawing/2014/main" val="1665886403"/>
                        </a:ext>
                      </a:extLst>
                    </a:gridCol>
                    <a:gridCol w="962440">
                      <a:extLst>
                        <a:ext uri="{9D8B030D-6E8A-4147-A177-3AD203B41FA5}">
                          <a16:colId xmlns:a16="http://schemas.microsoft.com/office/drawing/2014/main" val="1067479592"/>
                        </a:ext>
                      </a:extLst>
                    </a:gridCol>
                  </a:tblGrid>
                  <a:tr h="562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5566390"/>
                      </a:ext>
                    </a:extLst>
                  </a:tr>
                  <a:tr h="562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329986"/>
                      </a:ext>
                    </a:extLst>
                  </a:tr>
                  <a:tr h="562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359604"/>
                      </a:ext>
                    </a:extLst>
                  </a:tr>
                  <a:tr h="562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8658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C973B895-487F-45F0-A999-CED775F8D7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1316538"/>
                  </p:ext>
                </p:extLst>
              </p:nvPr>
            </p:nvGraphicFramePr>
            <p:xfrm>
              <a:off x="7732642" y="1935162"/>
              <a:ext cx="3849760" cy="22492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962440">
                      <a:extLst>
                        <a:ext uri="{9D8B030D-6E8A-4147-A177-3AD203B41FA5}">
                          <a16:colId xmlns:a16="http://schemas.microsoft.com/office/drawing/2014/main" val="1450578548"/>
                        </a:ext>
                      </a:extLst>
                    </a:gridCol>
                    <a:gridCol w="962440">
                      <a:extLst>
                        <a:ext uri="{9D8B030D-6E8A-4147-A177-3AD203B41FA5}">
                          <a16:colId xmlns:a16="http://schemas.microsoft.com/office/drawing/2014/main" val="3363588642"/>
                        </a:ext>
                      </a:extLst>
                    </a:gridCol>
                    <a:gridCol w="962440">
                      <a:extLst>
                        <a:ext uri="{9D8B030D-6E8A-4147-A177-3AD203B41FA5}">
                          <a16:colId xmlns:a16="http://schemas.microsoft.com/office/drawing/2014/main" val="1665886403"/>
                        </a:ext>
                      </a:extLst>
                    </a:gridCol>
                    <a:gridCol w="962440">
                      <a:extLst>
                        <a:ext uri="{9D8B030D-6E8A-4147-A177-3AD203B41FA5}">
                          <a16:colId xmlns:a16="http://schemas.microsoft.com/office/drawing/2014/main" val="1067479592"/>
                        </a:ext>
                      </a:extLst>
                    </a:gridCol>
                  </a:tblGrid>
                  <a:tr h="562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3" t="-1075" r="-30253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75" r="-20062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66" t="-1075" r="-10189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66" t="-1075" r="-189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5566390"/>
                      </a:ext>
                    </a:extLst>
                  </a:tr>
                  <a:tr h="562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3" t="-102174" r="-302532" b="-2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329986"/>
                      </a:ext>
                    </a:extLst>
                  </a:tr>
                  <a:tr h="562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3" t="-200000" r="-302532" b="-104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359604"/>
                      </a:ext>
                    </a:extLst>
                  </a:tr>
                  <a:tr h="562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3" t="-303261" r="-302532" b="-5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86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A4B4D-FD0B-41B7-B6D5-7E5524D2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193F-D483-4B96-9358-6AB3A93B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FFE607-D38D-44E1-85BF-044E5F8A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65620"/>
            <a:ext cx="10972800" cy="793549"/>
          </a:xfrm>
        </p:spPr>
        <p:txBody>
          <a:bodyPr>
            <a:normAutofit/>
          </a:bodyPr>
          <a:lstStyle/>
          <a:p>
            <a:r>
              <a:rPr lang="en-IN" sz="4000" dirty="0"/>
              <a:t>Example: FIFO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46549DD-90A7-432E-9C69-DBD443A39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CA2057-7A2F-4AE5-9907-F775B1D0C838}"/>
              </a:ext>
            </a:extLst>
          </p:cNvPr>
          <p:cNvCxnSpPr/>
          <p:nvPr/>
        </p:nvCxnSpPr>
        <p:spPr>
          <a:xfrm>
            <a:off x="884583" y="2544417"/>
            <a:ext cx="593366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7A5FB5-1F50-453A-A079-FD2260DE8365}"/>
              </a:ext>
            </a:extLst>
          </p:cNvPr>
          <p:cNvCxnSpPr/>
          <p:nvPr/>
        </p:nvCxnSpPr>
        <p:spPr>
          <a:xfrm>
            <a:off x="884583" y="3571460"/>
            <a:ext cx="593366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46A1B7-6BE3-462E-8895-9670A59A16D4}"/>
              </a:ext>
            </a:extLst>
          </p:cNvPr>
          <p:cNvCxnSpPr/>
          <p:nvPr/>
        </p:nvCxnSpPr>
        <p:spPr>
          <a:xfrm>
            <a:off x="864705" y="4694582"/>
            <a:ext cx="593366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3A943A-02EB-4CAF-95A5-6FA33AE77795}"/>
              </a:ext>
            </a:extLst>
          </p:cNvPr>
          <p:cNvCxnSpPr/>
          <p:nvPr/>
        </p:nvCxnSpPr>
        <p:spPr>
          <a:xfrm flipV="1">
            <a:off x="1769165" y="1935162"/>
            <a:ext cx="0" cy="6092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3D4A56-B1C6-434D-A0C7-6FA5A7030398}"/>
              </a:ext>
            </a:extLst>
          </p:cNvPr>
          <p:cNvCxnSpPr/>
          <p:nvPr/>
        </p:nvCxnSpPr>
        <p:spPr>
          <a:xfrm flipV="1">
            <a:off x="3114261" y="2962205"/>
            <a:ext cx="0" cy="6092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7655E9-25CB-4976-B7D1-7D1B28121E77}"/>
              </a:ext>
            </a:extLst>
          </p:cNvPr>
          <p:cNvCxnSpPr/>
          <p:nvPr/>
        </p:nvCxnSpPr>
        <p:spPr>
          <a:xfrm flipV="1">
            <a:off x="1619250" y="4085327"/>
            <a:ext cx="0" cy="6092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59B39D-1BA2-4ADF-A3F0-3166B9689EE6}"/>
              </a:ext>
            </a:extLst>
          </p:cNvPr>
          <p:cNvCxnSpPr>
            <a:cxnSpLocks/>
          </p:cNvCxnSpPr>
          <p:nvPr/>
        </p:nvCxnSpPr>
        <p:spPr>
          <a:xfrm>
            <a:off x="5791200" y="4085327"/>
            <a:ext cx="0" cy="60925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A108E2-C706-445E-A2F8-6EDAD2BCAD5E}"/>
              </a:ext>
            </a:extLst>
          </p:cNvPr>
          <p:cNvCxnSpPr>
            <a:cxnSpLocks/>
          </p:cNvCxnSpPr>
          <p:nvPr/>
        </p:nvCxnSpPr>
        <p:spPr>
          <a:xfrm>
            <a:off x="4359965" y="2962205"/>
            <a:ext cx="0" cy="60925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75F504-BB42-4DB4-8422-9F079E352695}"/>
              </a:ext>
            </a:extLst>
          </p:cNvPr>
          <p:cNvCxnSpPr>
            <a:cxnSpLocks/>
          </p:cNvCxnSpPr>
          <p:nvPr/>
        </p:nvCxnSpPr>
        <p:spPr>
          <a:xfrm>
            <a:off x="4035287" y="1935161"/>
            <a:ext cx="0" cy="60925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66F3D0-0FBB-43C5-973D-285AFD00FFC7}"/>
              </a:ext>
            </a:extLst>
          </p:cNvPr>
          <p:cNvSpPr txBox="1"/>
          <p:nvPr/>
        </p:nvSpPr>
        <p:spPr>
          <a:xfrm>
            <a:off x="1469083" y="4694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60DEA-014F-4A60-9C0E-D516F858C289}"/>
              </a:ext>
            </a:extLst>
          </p:cNvPr>
          <p:cNvSpPr txBox="1"/>
          <p:nvPr/>
        </p:nvSpPr>
        <p:spPr>
          <a:xfrm>
            <a:off x="1619124" y="257195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86ED83-FC79-40B8-83EB-2BD0BF9E1C5B}"/>
                  </a:ext>
                </a:extLst>
              </p:cNvPr>
              <p:cNvSpPr txBox="1"/>
              <p:nvPr/>
            </p:nvSpPr>
            <p:spPr>
              <a:xfrm>
                <a:off x="353047" y="2228331"/>
                <a:ext cx="5661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400" b="1" dirty="0" err="1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86ED83-FC79-40B8-83EB-2BD0BF9E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7" y="2228331"/>
                <a:ext cx="56611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562049-0EF6-4853-A7DC-80EC7B317E59}"/>
                  </a:ext>
                </a:extLst>
              </p:cNvPr>
              <p:cNvSpPr txBox="1"/>
              <p:nvPr/>
            </p:nvSpPr>
            <p:spPr>
              <a:xfrm>
                <a:off x="326540" y="3266832"/>
                <a:ext cx="5661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400" b="1" dirty="0" err="1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562049-0EF6-4853-A7DC-80EC7B317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40" y="3266832"/>
                <a:ext cx="56611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9D31E8-0173-4CAF-8356-E267C8227CE0}"/>
                  </a:ext>
                </a:extLst>
              </p:cNvPr>
              <p:cNvSpPr txBox="1"/>
              <p:nvPr/>
            </p:nvSpPr>
            <p:spPr>
              <a:xfrm>
                <a:off x="312543" y="4389954"/>
                <a:ext cx="5661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2400" b="1" dirty="0" err="1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9D31E8-0173-4CAF-8356-E267C822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43" y="4389954"/>
                <a:ext cx="566117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B6BB1A9-12F3-4950-A145-6655A8B2C00F}"/>
              </a:ext>
            </a:extLst>
          </p:cNvPr>
          <p:cNvSpPr txBox="1"/>
          <p:nvPr/>
        </p:nvSpPr>
        <p:spPr>
          <a:xfrm>
            <a:off x="2964220" y="357003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57FFB-AF34-4832-9165-F29B75F2E917}"/>
              </a:ext>
            </a:extLst>
          </p:cNvPr>
          <p:cNvSpPr txBox="1"/>
          <p:nvPr/>
        </p:nvSpPr>
        <p:spPr>
          <a:xfrm>
            <a:off x="3836023" y="25410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A89DB7-3361-48A6-87C6-56BE77586EC4}"/>
              </a:ext>
            </a:extLst>
          </p:cNvPr>
          <p:cNvSpPr txBox="1"/>
          <p:nvPr/>
        </p:nvSpPr>
        <p:spPr>
          <a:xfrm>
            <a:off x="4185821" y="3581752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315EE4-2BE5-46C2-8A4B-49D129F9B71D}"/>
              </a:ext>
            </a:extLst>
          </p:cNvPr>
          <p:cNvSpPr txBox="1"/>
          <p:nvPr/>
        </p:nvSpPr>
        <p:spPr>
          <a:xfrm>
            <a:off x="5583451" y="466695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5A19D4-4FAD-4BE6-9786-4CB167CC7D2B}"/>
              </a:ext>
            </a:extLst>
          </p:cNvPr>
          <p:cNvSpPr/>
          <p:nvPr/>
        </p:nvSpPr>
        <p:spPr>
          <a:xfrm>
            <a:off x="1648941" y="4380015"/>
            <a:ext cx="702201" cy="3042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CA6995-08FE-4FBB-82E0-D4FD7FB25830}"/>
              </a:ext>
            </a:extLst>
          </p:cNvPr>
          <p:cNvSpPr/>
          <p:nvPr/>
        </p:nvSpPr>
        <p:spPr>
          <a:xfrm>
            <a:off x="2407212" y="2205976"/>
            <a:ext cx="1620000" cy="324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ightning Bolt 37">
            <a:extLst>
              <a:ext uri="{FF2B5EF4-FFF2-40B4-BE49-F238E27FC236}">
                <a16:creationId xmlns:a16="http://schemas.microsoft.com/office/drawing/2014/main" id="{6A5CED4E-90DA-4A84-BD32-39C6346CF82E}"/>
              </a:ext>
            </a:extLst>
          </p:cNvPr>
          <p:cNvSpPr/>
          <p:nvPr/>
        </p:nvSpPr>
        <p:spPr>
          <a:xfrm>
            <a:off x="4248594" y="2827961"/>
            <a:ext cx="300082" cy="477053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2A2532-972F-42B9-9812-1F2F198E7C9B}"/>
              </a:ext>
            </a:extLst>
          </p:cNvPr>
          <p:cNvSpPr txBox="1"/>
          <p:nvPr/>
        </p:nvSpPr>
        <p:spPr>
          <a:xfrm>
            <a:off x="4409125" y="2814673"/>
            <a:ext cx="20778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Deadline violation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5824943-2CC3-4C75-A9F9-8D55141A0276}"/>
                  </a:ext>
                </a:extLst>
              </p14:cNvPr>
              <p14:cNvContentPartPr/>
              <p14:nvPr/>
            </p14:nvContentPartPr>
            <p14:xfrm>
              <a:off x="1520280" y="2611080"/>
              <a:ext cx="9501120" cy="2833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5824943-2CC3-4C75-A9F9-8D55141A02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0920" y="2601720"/>
                <a:ext cx="9519840" cy="28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4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5" grpId="0" animBg="1"/>
      <p:bldP spid="36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A4B4D-FD0B-41B7-B6D5-7E5524D2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193F-D483-4B96-9358-6AB3A93B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FFE607-D38D-44E1-85BF-044E5F8A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65620"/>
            <a:ext cx="11159985" cy="793549"/>
          </a:xfrm>
        </p:spPr>
        <p:txBody>
          <a:bodyPr>
            <a:noAutofit/>
          </a:bodyPr>
          <a:lstStyle/>
          <a:p>
            <a:r>
              <a:rPr lang="en-IN" sz="2800" dirty="0"/>
              <a:t>Question: Is </a:t>
            </a:r>
            <a:r>
              <a:rPr lang="en-IN" sz="2800" dirty="0" err="1"/>
              <a:t>preemptive</a:t>
            </a:r>
            <a:r>
              <a:rPr lang="en-IN" sz="2800" dirty="0"/>
              <a:t> better than non-</a:t>
            </a:r>
            <a:r>
              <a:rPr lang="en-IN" sz="2800" dirty="0" err="1"/>
              <a:t>preemptive</a:t>
            </a:r>
            <a:r>
              <a:rPr lang="en-IN" sz="2800" dirty="0"/>
              <a:t> scheduling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46549DD-90A7-432E-9C69-DBD443A390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B5AE02-4936-41F6-873E-A08AA66B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443" y="2925057"/>
            <a:ext cx="4742241" cy="1965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B9F932-C035-45AE-9922-12291D43E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" y="1942354"/>
            <a:ext cx="5816679" cy="1893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3CE52-F379-4DE8-8EB4-CF5E82D96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44" y="4215963"/>
            <a:ext cx="5954407" cy="1944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2746C1-B0BD-45A8-B2CE-DC629B0C9F8E}"/>
              </a:ext>
            </a:extLst>
          </p:cNvPr>
          <p:cNvSpPr txBox="1"/>
          <p:nvPr/>
        </p:nvSpPr>
        <p:spPr>
          <a:xfrm>
            <a:off x="6654769" y="1942354"/>
            <a:ext cx="256435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err="1"/>
              <a:t>Preemptive</a:t>
            </a:r>
            <a:r>
              <a:rPr lang="en-IN" dirty="0"/>
              <a:t> Scheduling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FED5B3-2957-474A-959A-4A61698C8691}"/>
              </a:ext>
            </a:extLst>
          </p:cNvPr>
          <p:cNvSpPr txBox="1"/>
          <p:nvPr/>
        </p:nvSpPr>
        <p:spPr>
          <a:xfrm>
            <a:off x="6714405" y="5694616"/>
            <a:ext cx="3094950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Non-</a:t>
            </a:r>
            <a:r>
              <a:rPr lang="en-IN" dirty="0" err="1"/>
              <a:t>Preemptive</a:t>
            </a:r>
            <a:r>
              <a:rPr lang="en-IN" dirty="0"/>
              <a:t>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BEDA46-B51B-47D9-B056-A5212BC56190}"/>
                  </a:ext>
                </a:extLst>
              </p:cNvPr>
              <p:cNvSpPr txBox="1"/>
              <p:nvPr/>
            </p:nvSpPr>
            <p:spPr>
              <a:xfrm>
                <a:off x="7229911" y="4998199"/>
                <a:ext cx="48108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IN" b="1" dirty="0"/>
                  <a:t> is released at 4, all others are released at 0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BEDA46-B51B-47D9-B056-A5212BC56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11" y="4998199"/>
                <a:ext cx="4810869" cy="369332"/>
              </a:xfrm>
              <a:prstGeom prst="rect">
                <a:avLst/>
              </a:prstGeom>
              <a:blipFill>
                <a:blip r:embed="rId6"/>
                <a:stretch>
                  <a:fillRect l="-253" t="-9836" r="-253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F9F235A-FD1C-48A5-A8D2-B68B45165BE4}"/>
              </a:ext>
            </a:extLst>
          </p:cNvPr>
          <p:cNvSpPr/>
          <p:nvPr/>
        </p:nvSpPr>
        <p:spPr>
          <a:xfrm>
            <a:off x="2912166" y="2889247"/>
            <a:ext cx="5486400" cy="156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Minimum </a:t>
            </a:r>
            <a:r>
              <a:rPr lang="en-IN" dirty="0" err="1">
                <a:solidFill>
                  <a:schemeClr val="bg1"/>
                </a:solidFill>
              </a:rPr>
              <a:t>makespan</a:t>
            </a:r>
            <a:r>
              <a:rPr lang="en-IN" dirty="0">
                <a:solidFill>
                  <a:schemeClr val="bg1"/>
                </a:solidFill>
              </a:rPr>
              <a:t> of non-</a:t>
            </a:r>
            <a:r>
              <a:rPr lang="en-IN" dirty="0" err="1">
                <a:solidFill>
                  <a:schemeClr val="bg1"/>
                </a:solidFill>
              </a:rPr>
              <a:t>preemptive</a:t>
            </a:r>
            <a:r>
              <a:rPr lang="en-IN" dirty="0">
                <a:solidFill>
                  <a:schemeClr val="bg1"/>
                </a:solidFill>
              </a:rPr>
              <a:t> scheduling is 4/3 times the minimum </a:t>
            </a:r>
            <a:r>
              <a:rPr lang="en-IN" dirty="0" err="1">
                <a:solidFill>
                  <a:schemeClr val="bg1"/>
                </a:solidFill>
              </a:rPr>
              <a:t>makespan</a:t>
            </a:r>
            <a:r>
              <a:rPr lang="en-IN" dirty="0">
                <a:solidFill>
                  <a:schemeClr val="bg1"/>
                </a:solidFill>
              </a:rPr>
              <a:t> of </a:t>
            </a:r>
            <a:r>
              <a:rPr lang="en-IN" dirty="0" err="1">
                <a:solidFill>
                  <a:schemeClr val="bg1"/>
                </a:solidFill>
              </a:rPr>
              <a:t>preemptive</a:t>
            </a:r>
            <a:r>
              <a:rPr lang="en-IN" dirty="0">
                <a:solidFill>
                  <a:schemeClr val="bg1"/>
                </a:solidFill>
              </a:rPr>
              <a:t> when pre-emption is allowed and for 2 processors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69150B2-9B6C-4B31-B7D2-8421DB6FEBA3}"/>
                  </a:ext>
                </a:extLst>
              </p14:cNvPr>
              <p14:cNvContentPartPr/>
              <p14:nvPr/>
            </p14:nvContentPartPr>
            <p14:xfrm>
              <a:off x="972720" y="1553760"/>
              <a:ext cx="4878000" cy="494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69150B2-9B6C-4B31-B7D2-8421DB6FEB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3360" y="1544400"/>
                <a:ext cx="4896720" cy="5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2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 animBg="1"/>
      <p:bldP spid="13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3E0F-4C37-4CCD-96C0-00C60BD9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65620"/>
            <a:ext cx="10972800" cy="793549"/>
          </a:xfrm>
        </p:spPr>
        <p:txBody>
          <a:bodyPr>
            <a:normAutofit/>
          </a:bodyPr>
          <a:lstStyle/>
          <a:p>
            <a:r>
              <a:rPr lang="en-IN" sz="4000" dirty="0"/>
              <a:t>Online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7663-D47D-46F5-B963-3EE9E3BC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7184"/>
            <a:ext cx="10972800" cy="1008598"/>
          </a:xfrm>
          <a:effectLst>
            <a:softEdge rad="12700"/>
          </a:effectLst>
          <a:scene3d>
            <a:camera prst="perspective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IN" dirty="0"/>
              <a:t>In a system, more than one task can be </a:t>
            </a:r>
            <a:r>
              <a:rPr lang="en-IN" b="1" dirty="0"/>
              <a:t>simultaneously active</a:t>
            </a:r>
            <a:r>
              <a:rPr lang="en-IN" dirty="0"/>
              <a:t>, but only one can be in </a:t>
            </a:r>
            <a:r>
              <a:rPr lang="en-IN" dirty="0">
                <a:solidFill>
                  <a:srgbClr val="C00000"/>
                </a:solidFill>
              </a:rPr>
              <a:t>execution or running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A task is said to be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ready</a:t>
            </a:r>
            <a:r>
              <a:rPr lang="en-IN" dirty="0"/>
              <a:t> if it is </a:t>
            </a:r>
            <a:r>
              <a:rPr lang="en-IN" dirty="0">
                <a:solidFill>
                  <a:srgbClr val="C00000"/>
                </a:solidFill>
              </a:rPr>
              <a:t>active</a:t>
            </a:r>
            <a:r>
              <a:rPr lang="en-IN" dirty="0"/>
              <a:t> and not in </a:t>
            </a:r>
            <a:r>
              <a:rPr lang="en-IN" dirty="0">
                <a:solidFill>
                  <a:srgbClr val="C00000"/>
                </a:solidFill>
              </a:rPr>
              <a:t>execution</a:t>
            </a:r>
            <a:r>
              <a:rPr lang="en-IN" dirty="0"/>
              <a:t> or </a:t>
            </a:r>
            <a:r>
              <a:rPr lang="en-IN" dirty="0">
                <a:solidFill>
                  <a:srgbClr val="C00000"/>
                </a:solidFill>
              </a:rPr>
              <a:t>suspension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149B-087E-4E7F-89D2-73B7BD7D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7D971-F89B-4611-A424-16527171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54EF664-0F6E-4C99-999B-B74C5410F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A49664C-6AEC-4046-8916-9899D01DD25B}"/>
              </a:ext>
            </a:extLst>
          </p:cNvPr>
          <p:cNvSpPr/>
          <p:nvPr/>
        </p:nvSpPr>
        <p:spPr>
          <a:xfrm>
            <a:off x="2573794" y="3182556"/>
            <a:ext cx="2915920" cy="3101229"/>
          </a:xfrm>
          <a:prstGeom prst="roundRect">
            <a:avLst/>
          </a:prstGeom>
          <a:solidFill>
            <a:schemeClr val="bg1">
              <a:lumMod val="85000"/>
              <a:alpha val="0"/>
            </a:schemeClr>
          </a:solidFill>
          <a:ln w="53975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7FC025-0A37-42A5-B1F1-82A32754C7AE}"/>
              </a:ext>
            </a:extLst>
          </p:cNvPr>
          <p:cNvCxnSpPr/>
          <p:nvPr/>
        </p:nvCxnSpPr>
        <p:spPr>
          <a:xfrm>
            <a:off x="3022739" y="3551888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C65790-F612-48C5-9664-3820BEAF41AE}"/>
              </a:ext>
            </a:extLst>
          </p:cNvPr>
          <p:cNvCxnSpPr/>
          <p:nvPr/>
        </p:nvCxnSpPr>
        <p:spPr>
          <a:xfrm>
            <a:off x="4965839" y="3551888"/>
            <a:ext cx="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3CC95-A29F-40A7-AF58-F868AD52AAFD}"/>
              </a:ext>
            </a:extLst>
          </p:cNvPr>
          <p:cNvCxnSpPr/>
          <p:nvPr/>
        </p:nvCxnSpPr>
        <p:spPr>
          <a:xfrm>
            <a:off x="3022739" y="4151963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8A8A42-7108-4BC4-AE48-0B31BCED6555}"/>
              </a:ext>
            </a:extLst>
          </p:cNvPr>
          <p:cNvCxnSpPr/>
          <p:nvPr/>
        </p:nvCxnSpPr>
        <p:spPr>
          <a:xfrm>
            <a:off x="3016389" y="4542488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C4152E-BFD3-4F74-9BF7-8B2CFB12F3A1}"/>
              </a:ext>
            </a:extLst>
          </p:cNvPr>
          <p:cNvCxnSpPr/>
          <p:nvPr/>
        </p:nvCxnSpPr>
        <p:spPr>
          <a:xfrm>
            <a:off x="4959489" y="4542488"/>
            <a:ext cx="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712A8E-F88B-40D2-BCBC-9AC97A7E24D4}"/>
              </a:ext>
            </a:extLst>
          </p:cNvPr>
          <p:cNvCxnSpPr/>
          <p:nvPr/>
        </p:nvCxnSpPr>
        <p:spPr>
          <a:xfrm>
            <a:off x="3016389" y="5142563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A75B29-B790-4F0E-BC44-F794A7365312}"/>
              </a:ext>
            </a:extLst>
          </p:cNvPr>
          <p:cNvSpPr txBox="1"/>
          <p:nvPr/>
        </p:nvSpPr>
        <p:spPr>
          <a:xfrm>
            <a:off x="3207856" y="3223196"/>
            <a:ext cx="15728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Ready Queue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74C4F6-8E88-45FE-BD86-AFFFCE85AF5A}"/>
              </a:ext>
            </a:extLst>
          </p:cNvPr>
          <p:cNvSpPr txBox="1"/>
          <p:nvPr/>
        </p:nvSpPr>
        <p:spPr>
          <a:xfrm>
            <a:off x="3140546" y="4233499"/>
            <a:ext cx="17723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Pending Queue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0209D3-68B6-4727-A5E1-32C0B04B583E}"/>
              </a:ext>
            </a:extLst>
          </p:cNvPr>
          <p:cNvSpPr/>
          <p:nvPr/>
        </p:nvSpPr>
        <p:spPr>
          <a:xfrm>
            <a:off x="3022739" y="5387673"/>
            <a:ext cx="1943100" cy="655574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Scheduling Algorithm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FCF723-F8D1-4A37-9635-08526420438E}"/>
              </a:ext>
            </a:extLst>
          </p:cNvPr>
          <p:cNvCxnSpPr/>
          <p:nvPr/>
        </p:nvCxnSpPr>
        <p:spPr>
          <a:xfrm>
            <a:off x="1639074" y="3853513"/>
            <a:ext cx="93472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079454-450B-47E5-8699-89433BEE3100}"/>
              </a:ext>
            </a:extLst>
          </p:cNvPr>
          <p:cNvSpPr txBox="1"/>
          <p:nvPr/>
        </p:nvSpPr>
        <p:spPr>
          <a:xfrm>
            <a:off x="717102" y="3225100"/>
            <a:ext cx="17657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Task Activation</a:t>
            </a:r>
          </a:p>
          <a:p>
            <a:pPr algn="ctr"/>
            <a:r>
              <a:rPr lang="en-IN" dirty="0"/>
              <a:t>(release)</a:t>
            </a:r>
          </a:p>
        </p:txBody>
      </p:sp>
      <p:pic>
        <p:nvPicPr>
          <p:cNvPr id="48" name="Picture 47" descr="A circuit board&#10;&#10;Description automatically generated">
            <a:extLst>
              <a:ext uri="{FF2B5EF4-FFF2-40B4-BE49-F238E27FC236}">
                <a16:creationId xmlns:a16="http://schemas.microsoft.com/office/drawing/2014/main" id="{B5774911-74B5-48D7-8BD9-5760CAD33A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36905" y="3354603"/>
            <a:ext cx="2124000" cy="173746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FF16469-45A8-4FC9-B0E7-C609643648CA}"/>
              </a:ext>
            </a:extLst>
          </p:cNvPr>
          <p:cNvSpPr txBox="1"/>
          <p:nvPr/>
        </p:nvSpPr>
        <p:spPr>
          <a:xfrm>
            <a:off x="2212274" y="6858000"/>
            <a:ext cx="11202239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en.wikipedia.org/wiki/Central_processing_uni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7A32F3-E247-469A-BFAB-EB0A6333F027}"/>
              </a:ext>
            </a:extLst>
          </p:cNvPr>
          <p:cNvCxnSpPr>
            <a:cxnSpLocks/>
          </p:cNvCxnSpPr>
          <p:nvPr/>
        </p:nvCxnSpPr>
        <p:spPr>
          <a:xfrm>
            <a:off x="5489714" y="4233499"/>
            <a:ext cx="1547191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B56AE43-B723-49DD-B018-BDC511F36209}"/>
              </a:ext>
            </a:extLst>
          </p:cNvPr>
          <p:cNvCxnSpPr/>
          <p:nvPr/>
        </p:nvCxnSpPr>
        <p:spPr>
          <a:xfrm>
            <a:off x="9160905" y="4163703"/>
            <a:ext cx="93472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43EBB28-CF81-488E-BD8A-EECD4C5D34BA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6482616" y="4099171"/>
            <a:ext cx="623388" cy="2609191"/>
          </a:xfrm>
          <a:prstGeom prst="bentConnector2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104BAF5-6232-4513-9A5E-CC76FEDB1DCC}"/>
              </a:ext>
            </a:extLst>
          </p:cNvPr>
          <p:cNvSpPr txBox="1"/>
          <p:nvPr/>
        </p:nvSpPr>
        <p:spPr>
          <a:xfrm>
            <a:off x="3022739" y="2822113"/>
            <a:ext cx="2050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Online Scheduler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2417A1-A181-4784-9BB1-B71670C39985}"/>
              </a:ext>
            </a:extLst>
          </p:cNvPr>
          <p:cNvSpPr txBox="1"/>
          <p:nvPr/>
        </p:nvSpPr>
        <p:spPr>
          <a:xfrm>
            <a:off x="5608559" y="384832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dispatch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90918-ECDE-4B25-A117-9828BFC0C686}"/>
              </a:ext>
            </a:extLst>
          </p:cNvPr>
          <p:cNvSpPr txBox="1"/>
          <p:nvPr/>
        </p:nvSpPr>
        <p:spPr>
          <a:xfrm>
            <a:off x="6136144" y="5358084"/>
            <a:ext cx="16065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preemption</a:t>
            </a:r>
            <a:endParaRPr lang="en-IN" dirty="0"/>
          </a:p>
          <a:p>
            <a:r>
              <a:rPr lang="en-IN" dirty="0"/>
              <a:t>or suspension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96C18B-EB7A-4D36-949D-28ADB56AB844}"/>
              </a:ext>
            </a:extLst>
          </p:cNvPr>
          <p:cNvSpPr txBox="1"/>
          <p:nvPr/>
        </p:nvSpPr>
        <p:spPr>
          <a:xfrm>
            <a:off x="7436756" y="2969396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Processor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448F79-13E1-4BF6-B6DB-5DFA4C975A2C}"/>
              </a:ext>
            </a:extLst>
          </p:cNvPr>
          <p:cNvSpPr txBox="1"/>
          <p:nvPr/>
        </p:nvSpPr>
        <p:spPr>
          <a:xfrm>
            <a:off x="9345517" y="3768957"/>
            <a:ext cx="19213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Task Completion</a:t>
            </a:r>
          </a:p>
        </p:txBody>
      </p:sp>
    </p:spTree>
    <p:extLst>
      <p:ext uri="{BB962C8B-B14F-4D97-AF65-F5344CB8AC3E}">
        <p14:creationId xmlns:p14="http://schemas.microsoft.com/office/powerpoint/2010/main" val="322209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7663-D47D-46F5-B963-3EE9E3BC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308"/>
            <a:ext cx="10972800" cy="1008598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IN" dirty="0"/>
              <a:t>Ready tasks are kept in a </a:t>
            </a:r>
            <a:r>
              <a:rPr lang="en-IN" dirty="0">
                <a:solidFill>
                  <a:srgbClr val="C00000"/>
                </a:solidFill>
              </a:rPr>
              <a:t>ready queue</a:t>
            </a:r>
            <a:r>
              <a:rPr lang="en-IN" dirty="0"/>
              <a:t> and managed by a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scheduling algorithm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/>
              <a:t>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scheduling algorithm</a:t>
            </a:r>
            <a:r>
              <a:rPr lang="en-IN" dirty="0"/>
              <a:t> selects a task in the queue and assigns the </a:t>
            </a:r>
            <a:r>
              <a:rPr lang="en-IN" dirty="0">
                <a:solidFill>
                  <a:srgbClr val="C00000"/>
                </a:solidFill>
              </a:rPr>
              <a:t>processor</a:t>
            </a:r>
            <a:r>
              <a:rPr lang="en-IN" dirty="0"/>
              <a:t> to it.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149B-087E-4E7F-89D2-73B7BD7D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7D971-F89B-4611-A424-16527171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54EF664-0F6E-4C99-999B-B74C5410F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8BE98334-8533-4C5A-91CB-DFEAD733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65620"/>
            <a:ext cx="10972800" cy="793549"/>
          </a:xfrm>
        </p:spPr>
        <p:txBody>
          <a:bodyPr>
            <a:normAutofit/>
          </a:bodyPr>
          <a:lstStyle/>
          <a:p>
            <a:r>
              <a:rPr lang="en-IN" sz="4000" dirty="0"/>
              <a:t>Online Scheduling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001B97-5C01-476C-B6D1-C81FD811EE64}"/>
              </a:ext>
            </a:extLst>
          </p:cNvPr>
          <p:cNvSpPr/>
          <p:nvPr/>
        </p:nvSpPr>
        <p:spPr>
          <a:xfrm>
            <a:off x="2573794" y="3182556"/>
            <a:ext cx="2915920" cy="3101229"/>
          </a:xfrm>
          <a:prstGeom prst="roundRect">
            <a:avLst/>
          </a:prstGeom>
          <a:solidFill>
            <a:schemeClr val="bg1">
              <a:lumMod val="85000"/>
              <a:alpha val="0"/>
            </a:schemeClr>
          </a:solidFill>
          <a:ln w="53975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B7F891-86AD-4735-B211-774BA74E4821}"/>
              </a:ext>
            </a:extLst>
          </p:cNvPr>
          <p:cNvCxnSpPr/>
          <p:nvPr/>
        </p:nvCxnSpPr>
        <p:spPr>
          <a:xfrm>
            <a:off x="3022739" y="3551888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8272D5-7E9D-43E7-9E5F-27EDFEF76E5A}"/>
              </a:ext>
            </a:extLst>
          </p:cNvPr>
          <p:cNvCxnSpPr/>
          <p:nvPr/>
        </p:nvCxnSpPr>
        <p:spPr>
          <a:xfrm>
            <a:off x="4965839" y="3551888"/>
            <a:ext cx="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2145E7-8CE3-446A-A51C-2A0DE600FC6E}"/>
              </a:ext>
            </a:extLst>
          </p:cNvPr>
          <p:cNvCxnSpPr/>
          <p:nvPr/>
        </p:nvCxnSpPr>
        <p:spPr>
          <a:xfrm>
            <a:off x="3022739" y="4151963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BC4853-E072-4996-8CE7-4C5D9F71735F}"/>
              </a:ext>
            </a:extLst>
          </p:cNvPr>
          <p:cNvCxnSpPr/>
          <p:nvPr/>
        </p:nvCxnSpPr>
        <p:spPr>
          <a:xfrm>
            <a:off x="3016389" y="4542488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4D7ADB-937B-41A1-A1D4-7D44FABBDDE3}"/>
              </a:ext>
            </a:extLst>
          </p:cNvPr>
          <p:cNvCxnSpPr/>
          <p:nvPr/>
        </p:nvCxnSpPr>
        <p:spPr>
          <a:xfrm>
            <a:off x="4959489" y="4542488"/>
            <a:ext cx="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9BA3D3-CD72-4809-861E-4ED77009D0AF}"/>
              </a:ext>
            </a:extLst>
          </p:cNvPr>
          <p:cNvCxnSpPr/>
          <p:nvPr/>
        </p:nvCxnSpPr>
        <p:spPr>
          <a:xfrm>
            <a:off x="3016389" y="5142563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50C2CA1-5151-4E6C-B043-86CEFEFCFF67}"/>
              </a:ext>
            </a:extLst>
          </p:cNvPr>
          <p:cNvSpPr txBox="1"/>
          <p:nvPr/>
        </p:nvSpPr>
        <p:spPr>
          <a:xfrm>
            <a:off x="3207856" y="3223196"/>
            <a:ext cx="15728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Ready Queue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1CDD22-9074-48B2-B506-A890C1AC37BF}"/>
              </a:ext>
            </a:extLst>
          </p:cNvPr>
          <p:cNvSpPr txBox="1"/>
          <p:nvPr/>
        </p:nvSpPr>
        <p:spPr>
          <a:xfrm>
            <a:off x="3140546" y="4233499"/>
            <a:ext cx="17723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Pending Queue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C4AE5F-4713-451D-8006-FB7AC3BB3380}"/>
              </a:ext>
            </a:extLst>
          </p:cNvPr>
          <p:cNvSpPr/>
          <p:nvPr/>
        </p:nvSpPr>
        <p:spPr>
          <a:xfrm>
            <a:off x="3022739" y="5387673"/>
            <a:ext cx="1943100" cy="655574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Scheduling Algorithm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AD9B4D-255E-4C6A-95E0-67EEA29F1C11}"/>
              </a:ext>
            </a:extLst>
          </p:cNvPr>
          <p:cNvCxnSpPr/>
          <p:nvPr/>
        </p:nvCxnSpPr>
        <p:spPr>
          <a:xfrm>
            <a:off x="1639074" y="3853513"/>
            <a:ext cx="93472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EAC81B-70B0-459F-8E54-B122891D756B}"/>
              </a:ext>
            </a:extLst>
          </p:cNvPr>
          <p:cNvSpPr txBox="1"/>
          <p:nvPr/>
        </p:nvSpPr>
        <p:spPr>
          <a:xfrm>
            <a:off x="717102" y="3225100"/>
            <a:ext cx="17657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Task Activation</a:t>
            </a:r>
          </a:p>
          <a:p>
            <a:pPr algn="ctr"/>
            <a:r>
              <a:rPr lang="en-IN" dirty="0"/>
              <a:t>(release)</a:t>
            </a:r>
          </a:p>
        </p:txBody>
      </p:sp>
      <p:pic>
        <p:nvPicPr>
          <p:cNvPr id="49" name="Picture 48" descr="A circuit board&#10;&#10;Description automatically generated">
            <a:extLst>
              <a:ext uri="{FF2B5EF4-FFF2-40B4-BE49-F238E27FC236}">
                <a16:creationId xmlns:a16="http://schemas.microsoft.com/office/drawing/2014/main" id="{FCD9FDE7-3A90-4624-942D-CEDE1DD812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36905" y="3354603"/>
            <a:ext cx="2124000" cy="173746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336FF9A-A149-4566-B351-C7CFC7E55C6D}"/>
              </a:ext>
            </a:extLst>
          </p:cNvPr>
          <p:cNvSpPr txBox="1"/>
          <p:nvPr/>
        </p:nvSpPr>
        <p:spPr>
          <a:xfrm>
            <a:off x="2212274" y="6858000"/>
            <a:ext cx="11202239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en.wikipedia.org/wiki/Central_processing_uni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23194D-963D-48CC-A7FC-BA0C53B07DAC}"/>
              </a:ext>
            </a:extLst>
          </p:cNvPr>
          <p:cNvCxnSpPr>
            <a:cxnSpLocks/>
          </p:cNvCxnSpPr>
          <p:nvPr/>
        </p:nvCxnSpPr>
        <p:spPr>
          <a:xfrm>
            <a:off x="5489714" y="4233499"/>
            <a:ext cx="1547191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CDD313-5B51-4D8C-A114-8ACB4D2ADF32}"/>
              </a:ext>
            </a:extLst>
          </p:cNvPr>
          <p:cNvCxnSpPr/>
          <p:nvPr/>
        </p:nvCxnSpPr>
        <p:spPr>
          <a:xfrm>
            <a:off x="9160905" y="4163703"/>
            <a:ext cx="93472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1960379-092C-4999-9996-D5B388CC5381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6482616" y="4099171"/>
            <a:ext cx="623388" cy="2609191"/>
          </a:xfrm>
          <a:prstGeom prst="bentConnector2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4D16E8-3019-48AC-BBB8-427FD903E2C6}"/>
              </a:ext>
            </a:extLst>
          </p:cNvPr>
          <p:cNvSpPr txBox="1"/>
          <p:nvPr/>
        </p:nvSpPr>
        <p:spPr>
          <a:xfrm>
            <a:off x="3022739" y="2822113"/>
            <a:ext cx="2050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Online Scheduler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9B63DA-3B9B-4E98-B132-3CB38FC44BA2}"/>
              </a:ext>
            </a:extLst>
          </p:cNvPr>
          <p:cNvSpPr txBox="1"/>
          <p:nvPr/>
        </p:nvSpPr>
        <p:spPr>
          <a:xfrm>
            <a:off x="5608559" y="384832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dispatch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F3BC17-FE00-44AE-88EC-D19381F9C170}"/>
              </a:ext>
            </a:extLst>
          </p:cNvPr>
          <p:cNvSpPr txBox="1"/>
          <p:nvPr/>
        </p:nvSpPr>
        <p:spPr>
          <a:xfrm>
            <a:off x="6136144" y="5358084"/>
            <a:ext cx="16065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preemption</a:t>
            </a:r>
            <a:endParaRPr lang="en-IN" dirty="0"/>
          </a:p>
          <a:p>
            <a:r>
              <a:rPr lang="en-IN" dirty="0"/>
              <a:t>or suspension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2D1951-83F4-4B2D-B889-B87278B07E63}"/>
              </a:ext>
            </a:extLst>
          </p:cNvPr>
          <p:cNvSpPr txBox="1"/>
          <p:nvPr/>
        </p:nvSpPr>
        <p:spPr>
          <a:xfrm>
            <a:off x="7436756" y="2969396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Processor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48F52C-753F-4E1A-BAF8-0E6564CA0AAD}"/>
              </a:ext>
            </a:extLst>
          </p:cNvPr>
          <p:cNvSpPr txBox="1"/>
          <p:nvPr/>
        </p:nvSpPr>
        <p:spPr>
          <a:xfrm>
            <a:off x="9345517" y="3768957"/>
            <a:ext cx="19213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Task Completion</a:t>
            </a:r>
          </a:p>
        </p:txBody>
      </p:sp>
    </p:spTree>
    <p:extLst>
      <p:ext uri="{BB962C8B-B14F-4D97-AF65-F5344CB8AC3E}">
        <p14:creationId xmlns:p14="http://schemas.microsoft.com/office/powerpoint/2010/main" val="34559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0F6F-B082-4E67-ACBC-45E99B32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070468"/>
            <a:ext cx="10972800" cy="1254131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IN" dirty="0"/>
              <a:t>A kernel mechanism that allows the execution of a task to be stopped and execution of a more important task to be started.</a:t>
            </a:r>
          </a:p>
          <a:p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Preempted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task</a:t>
            </a:r>
            <a:r>
              <a:rPr lang="en-IN" dirty="0"/>
              <a:t> goes into the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ready queue</a:t>
            </a:r>
            <a:r>
              <a:rPr lang="en-IN" dirty="0"/>
              <a:t>.</a:t>
            </a:r>
          </a:p>
          <a:p>
            <a:r>
              <a:rPr lang="en-IN" dirty="0"/>
              <a:t>Enhances concurrency and reduces response times of high priority tasks.</a:t>
            </a:r>
          </a:p>
          <a:p>
            <a:r>
              <a:rPr lang="en-IN" dirty="0"/>
              <a:t>Can be disabled (completely or temporarily) to ensure consistency of some critical operations.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7B1D9-46FD-48AB-89D9-1D7778CA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0DA0C-7F0F-4F32-9FCA-C1684525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1002BB-1625-4362-873C-A68CF2DEF964}"/>
              </a:ext>
            </a:extLst>
          </p:cNvPr>
          <p:cNvSpPr/>
          <p:nvPr/>
        </p:nvSpPr>
        <p:spPr>
          <a:xfrm>
            <a:off x="2653303" y="1801020"/>
            <a:ext cx="2915920" cy="3101229"/>
          </a:xfrm>
          <a:prstGeom prst="roundRect">
            <a:avLst/>
          </a:prstGeom>
          <a:solidFill>
            <a:schemeClr val="bg1">
              <a:lumMod val="85000"/>
              <a:alpha val="0"/>
            </a:schemeClr>
          </a:solidFill>
          <a:ln w="53975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818E99-E610-4C80-914A-24F1DF897E4E}"/>
              </a:ext>
            </a:extLst>
          </p:cNvPr>
          <p:cNvCxnSpPr/>
          <p:nvPr/>
        </p:nvCxnSpPr>
        <p:spPr>
          <a:xfrm>
            <a:off x="3102248" y="2170352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7F3DC-C209-4A2E-AE8B-3A9FC13F9569}"/>
              </a:ext>
            </a:extLst>
          </p:cNvPr>
          <p:cNvCxnSpPr/>
          <p:nvPr/>
        </p:nvCxnSpPr>
        <p:spPr>
          <a:xfrm>
            <a:off x="5045348" y="2170352"/>
            <a:ext cx="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0D66-C280-4714-A6B8-493A6CE519DF}"/>
              </a:ext>
            </a:extLst>
          </p:cNvPr>
          <p:cNvCxnSpPr/>
          <p:nvPr/>
        </p:nvCxnSpPr>
        <p:spPr>
          <a:xfrm>
            <a:off x="3102248" y="2770427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B7CFA8-F156-46D7-8E25-10427C412F46}"/>
              </a:ext>
            </a:extLst>
          </p:cNvPr>
          <p:cNvCxnSpPr/>
          <p:nvPr/>
        </p:nvCxnSpPr>
        <p:spPr>
          <a:xfrm>
            <a:off x="3095898" y="3160952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D8592-F58F-4A58-B82C-CAEB1567DCEA}"/>
              </a:ext>
            </a:extLst>
          </p:cNvPr>
          <p:cNvCxnSpPr/>
          <p:nvPr/>
        </p:nvCxnSpPr>
        <p:spPr>
          <a:xfrm>
            <a:off x="5038998" y="3160952"/>
            <a:ext cx="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BCD246-A701-4546-A05F-3F78FFE6A6B4}"/>
              </a:ext>
            </a:extLst>
          </p:cNvPr>
          <p:cNvCxnSpPr/>
          <p:nvPr/>
        </p:nvCxnSpPr>
        <p:spPr>
          <a:xfrm>
            <a:off x="3095898" y="3761027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D4A985-EF82-49AE-BB72-AF4F76D32D3E}"/>
              </a:ext>
            </a:extLst>
          </p:cNvPr>
          <p:cNvSpPr txBox="1"/>
          <p:nvPr/>
        </p:nvSpPr>
        <p:spPr>
          <a:xfrm>
            <a:off x="3287365" y="1841660"/>
            <a:ext cx="15728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Ready Queue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2B55D-8EB5-450A-AFF4-180DF5321940}"/>
              </a:ext>
            </a:extLst>
          </p:cNvPr>
          <p:cNvSpPr txBox="1"/>
          <p:nvPr/>
        </p:nvSpPr>
        <p:spPr>
          <a:xfrm>
            <a:off x="3220055" y="2851963"/>
            <a:ext cx="17723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Pending Queue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842DF4-87BD-4BC3-85FE-3FEFEDED820F}"/>
              </a:ext>
            </a:extLst>
          </p:cNvPr>
          <p:cNvSpPr/>
          <p:nvPr/>
        </p:nvSpPr>
        <p:spPr>
          <a:xfrm>
            <a:off x="3102248" y="4006137"/>
            <a:ext cx="1943100" cy="655574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Scheduling Algorithm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7B7222-7570-41B3-8056-2B29556C2AB1}"/>
              </a:ext>
            </a:extLst>
          </p:cNvPr>
          <p:cNvCxnSpPr/>
          <p:nvPr/>
        </p:nvCxnSpPr>
        <p:spPr>
          <a:xfrm>
            <a:off x="1718583" y="2471977"/>
            <a:ext cx="93472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136393-7AC8-4342-9F95-5F674B2A6259}"/>
              </a:ext>
            </a:extLst>
          </p:cNvPr>
          <p:cNvSpPr txBox="1"/>
          <p:nvPr/>
        </p:nvSpPr>
        <p:spPr>
          <a:xfrm>
            <a:off x="796611" y="1843564"/>
            <a:ext cx="17657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Task Activation</a:t>
            </a:r>
          </a:p>
          <a:p>
            <a:pPr algn="ctr"/>
            <a:r>
              <a:rPr lang="en-IN" dirty="0"/>
              <a:t>(release)</a:t>
            </a:r>
          </a:p>
        </p:txBody>
      </p:sp>
      <p:pic>
        <p:nvPicPr>
          <p:cNvPr id="18" name="Picture 17" descr="A circuit board&#10;&#10;Description automatically generated">
            <a:extLst>
              <a:ext uri="{FF2B5EF4-FFF2-40B4-BE49-F238E27FC236}">
                <a16:creationId xmlns:a16="http://schemas.microsoft.com/office/drawing/2014/main" id="{722AF475-9DE0-4BA5-85B4-DB4568C86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16414" y="1973067"/>
            <a:ext cx="2124000" cy="173746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59D810-30DE-4CEB-A8BE-D8172001AFF3}"/>
              </a:ext>
            </a:extLst>
          </p:cNvPr>
          <p:cNvCxnSpPr>
            <a:cxnSpLocks/>
          </p:cNvCxnSpPr>
          <p:nvPr/>
        </p:nvCxnSpPr>
        <p:spPr>
          <a:xfrm>
            <a:off x="5569223" y="2851963"/>
            <a:ext cx="1547191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8F357-1009-4936-B321-9B9C6396B4C7}"/>
              </a:ext>
            </a:extLst>
          </p:cNvPr>
          <p:cNvCxnSpPr/>
          <p:nvPr/>
        </p:nvCxnSpPr>
        <p:spPr>
          <a:xfrm>
            <a:off x="9240414" y="2782167"/>
            <a:ext cx="93472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961C54-4AC2-465F-B066-ADA5A1E4E375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562125" y="2717635"/>
            <a:ext cx="623388" cy="2609191"/>
          </a:xfrm>
          <a:prstGeom prst="bentConnector2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B9FC4C-2177-40AC-AB61-2A85F17D6B22}"/>
              </a:ext>
            </a:extLst>
          </p:cNvPr>
          <p:cNvSpPr txBox="1"/>
          <p:nvPr/>
        </p:nvSpPr>
        <p:spPr>
          <a:xfrm>
            <a:off x="3102248" y="1440577"/>
            <a:ext cx="2050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Online Scheduler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7D287-7FC0-4DE0-B7D8-6F2B18D24F22}"/>
              </a:ext>
            </a:extLst>
          </p:cNvPr>
          <p:cNvSpPr txBox="1"/>
          <p:nvPr/>
        </p:nvSpPr>
        <p:spPr>
          <a:xfrm>
            <a:off x="5688068" y="2466784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960B5-1AE8-401C-BC63-C7F0ECADA2E5}"/>
              </a:ext>
            </a:extLst>
          </p:cNvPr>
          <p:cNvSpPr txBox="1"/>
          <p:nvPr/>
        </p:nvSpPr>
        <p:spPr>
          <a:xfrm>
            <a:off x="6215653" y="3976548"/>
            <a:ext cx="16065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preemption</a:t>
            </a:r>
            <a:endParaRPr lang="en-IN" dirty="0"/>
          </a:p>
          <a:p>
            <a:r>
              <a:rPr lang="en-IN" dirty="0"/>
              <a:t>or suspension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5BF53E-B157-4818-9083-F765095CDA3D}"/>
              </a:ext>
            </a:extLst>
          </p:cNvPr>
          <p:cNvSpPr txBox="1"/>
          <p:nvPr/>
        </p:nvSpPr>
        <p:spPr>
          <a:xfrm>
            <a:off x="7516265" y="1587860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Processor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F1EBEC-330D-428E-95B5-066B81461E36}"/>
              </a:ext>
            </a:extLst>
          </p:cNvPr>
          <p:cNvSpPr txBox="1"/>
          <p:nvPr/>
        </p:nvSpPr>
        <p:spPr>
          <a:xfrm>
            <a:off x="9425026" y="2387421"/>
            <a:ext cx="19213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Task Completion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738BA2C-0B60-4DF9-8063-66E94BFD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65620"/>
            <a:ext cx="10972800" cy="793549"/>
          </a:xfrm>
        </p:spPr>
        <p:txBody>
          <a:bodyPr>
            <a:normAutofit/>
          </a:bodyPr>
          <a:lstStyle/>
          <a:p>
            <a:r>
              <a:rPr lang="en-IN" sz="4000" dirty="0" err="1"/>
              <a:t>Preemption</a:t>
            </a:r>
            <a:endParaRPr lang="en-IN" sz="4000" dirty="0"/>
          </a:p>
        </p:txBody>
      </p:sp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525D54D3-F6EC-4900-8454-0743E707DE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B8D4F62-2CBD-4FB0-B338-C48742DA929B}"/>
                  </a:ext>
                </a:extLst>
              </p14:cNvPr>
              <p14:cNvContentPartPr/>
              <p14:nvPr/>
            </p14:nvContentPartPr>
            <p14:xfrm>
              <a:off x="5832360" y="667800"/>
              <a:ext cx="6224760" cy="3517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B8D4F62-2CBD-4FB0-B338-C48742DA92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3000" y="658440"/>
                <a:ext cx="6243480" cy="35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5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9814F-7861-4C47-A6ED-8E3E1A6E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C095F-5986-45E0-9FC9-68C5B65B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30499BA-9DCA-45CC-AF12-2CA9E9BB52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FC0809-9B38-4D1E-A9EB-62DC4323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65620"/>
            <a:ext cx="10972800" cy="793549"/>
          </a:xfrm>
        </p:spPr>
        <p:txBody>
          <a:bodyPr>
            <a:normAutofit/>
          </a:bodyPr>
          <a:lstStyle/>
          <a:p>
            <a:r>
              <a:rPr lang="en-IN" sz="4000" dirty="0"/>
              <a:t>Suspension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D7E129-1D93-49F1-A551-039FFC97A358}"/>
              </a:ext>
            </a:extLst>
          </p:cNvPr>
          <p:cNvSpPr/>
          <p:nvPr/>
        </p:nvSpPr>
        <p:spPr>
          <a:xfrm>
            <a:off x="2653303" y="1801020"/>
            <a:ext cx="2915920" cy="3101229"/>
          </a:xfrm>
          <a:prstGeom prst="roundRect">
            <a:avLst/>
          </a:prstGeom>
          <a:solidFill>
            <a:schemeClr val="bg1">
              <a:lumMod val="85000"/>
              <a:alpha val="0"/>
            </a:schemeClr>
          </a:solidFill>
          <a:ln w="53975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308EE-7BC3-4F4C-BDCB-8FA422381A75}"/>
              </a:ext>
            </a:extLst>
          </p:cNvPr>
          <p:cNvCxnSpPr/>
          <p:nvPr/>
        </p:nvCxnSpPr>
        <p:spPr>
          <a:xfrm>
            <a:off x="3102248" y="2170352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77F0EC-E7EE-480C-947A-0F1A1D0B27E2}"/>
              </a:ext>
            </a:extLst>
          </p:cNvPr>
          <p:cNvCxnSpPr/>
          <p:nvPr/>
        </p:nvCxnSpPr>
        <p:spPr>
          <a:xfrm>
            <a:off x="5045348" y="2170352"/>
            <a:ext cx="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F6ABC4-BD23-4DD1-A7BC-ABE6485BE583}"/>
              </a:ext>
            </a:extLst>
          </p:cNvPr>
          <p:cNvCxnSpPr/>
          <p:nvPr/>
        </p:nvCxnSpPr>
        <p:spPr>
          <a:xfrm>
            <a:off x="3102248" y="2770427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F31B92-3D9A-46FC-BD7A-D5F8F7472916}"/>
              </a:ext>
            </a:extLst>
          </p:cNvPr>
          <p:cNvCxnSpPr/>
          <p:nvPr/>
        </p:nvCxnSpPr>
        <p:spPr>
          <a:xfrm>
            <a:off x="3095898" y="3160952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C3AD8C-A968-4160-8DA2-1734CFE2A32D}"/>
              </a:ext>
            </a:extLst>
          </p:cNvPr>
          <p:cNvCxnSpPr/>
          <p:nvPr/>
        </p:nvCxnSpPr>
        <p:spPr>
          <a:xfrm>
            <a:off x="5038998" y="3160952"/>
            <a:ext cx="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E4145A-C04C-4D7B-820A-17A23EE0732D}"/>
              </a:ext>
            </a:extLst>
          </p:cNvPr>
          <p:cNvCxnSpPr/>
          <p:nvPr/>
        </p:nvCxnSpPr>
        <p:spPr>
          <a:xfrm>
            <a:off x="3095898" y="3761027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AB93E5-5DB6-4899-B4FA-ABF996488C00}"/>
              </a:ext>
            </a:extLst>
          </p:cNvPr>
          <p:cNvSpPr txBox="1"/>
          <p:nvPr/>
        </p:nvSpPr>
        <p:spPr>
          <a:xfrm>
            <a:off x="3287365" y="1841660"/>
            <a:ext cx="15728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Ready Queue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03690-7E38-4E47-854F-D7A6C3FDD17B}"/>
              </a:ext>
            </a:extLst>
          </p:cNvPr>
          <p:cNvSpPr txBox="1"/>
          <p:nvPr/>
        </p:nvSpPr>
        <p:spPr>
          <a:xfrm>
            <a:off x="3220055" y="2851963"/>
            <a:ext cx="17723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Pending Queue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722AC-92BA-4584-9359-8299E7C27652}"/>
              </a:ext>
            </a:extLst>
          </p:cNvPr>
          <p:cNvSpPr/>
          <p:nvPr/>
        </p:nvSpPr>
        <p:spPr>
          <a:xfrm>
            <a:off x="3102248" y="4006137"/>
            <a:ext cx="1943100" cy="655574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Scheduling Algorithm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24807-84F1-47D0-A241-C3610153F043}"/>
              </a:ext>
            </a:extLst>
          </p:cNvPr>
          <p:cNvCxnSpPr/>
          <p:nvPr/>
        </p:nvCxnSpPr>
        <p:spPr>
          <a:xfrm>
            <a:off x="1718583" y="2471977"/>
            <a:ext cx="93472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07EC05-7211-44CE-865E-C33AAE2C391C}"/>
              </a:ext>
            </a:extLst>
          </p:cNvPr>
          <p:cNvSpPr txBox="1"/>
          <p:nvPr/>
        </p:nvSpPr>
        <p:spPr>
          <a:xfrm>
            <a:off x="796611" y="1843564"/>
            <a:ext cx="17657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Task Activation</a:t>
            </a:r>
          </a:p>
          <a:p>
            <a:pPr algn="ctr"/>
            <a:r>
              <a:rPr lang="en-IN" dirty="0"/>
              <a:t>(release)</a:t>
            </a:r>
          </a:p>
        </p:txBody>
      </p:sp>
      <p:pic>
        <p:nvPicPr>
          <p:cNvPr id="20" name="Picture 19" descr="A circuit board&#10;&#10;Description automatically generated">
            <a:extLst>
              <a:ext uri="{FF2B5EF4-FFF2-40B4-BE49-F238E27FC236}">
                <a16:creationId xmlns:a16="http://schemas.microsoft.com/office/drawing/2014/main" id="{5C1F0421-FC64-4203-A83A-580F24C55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16414" y="1973067"/>
            <a:ext cx="2124000" cy="173746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DE8005-D291-437D-9E14-1DA3B46AB310}"/>
              </a:ext>
            </a:extLst>
          </p:cNvPr>
          <p:cNvCxnSpPr>
            <a:cxnSpLocks/>
          </p:cNvCxnSpPr>
          <p:nvPr/>
        </p:nvCxnSpPr>
        <p:spPr>
          <a:xfrm>
            <a:off x="5569223" y="2851963"/>
            <a:ext cx="1547191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CE1D5-CE1A-4204-881F-21035C0C6E9E}"/>
              </a:ext>
            </a:extLst>
          </p:cNvPr>
          <p:cNvCxnSpPr/>
          <p:nvPr/>
        </p:nvCxnSpPr>
        <p:spPr>
          <a:xfrm>
            <a:off x="9240414" y="2782167"/>
            <a:ext cx="93472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E6F21E6-916B-4269-BDFF-A4BA644D73B8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6562125" y="2717635"/>
            <a:ext cx="623388" cy="2609191"/>
          </a:xfrm>
          <a:prstGeom prst="bentConnector2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494A6C-3E9A-44E1-B27A-1E2821ECBBD9}"/>
              </a:ext>
            </a:extLst>
          </p:cNvPr>
          <p:cNvSpPr txBox="1"/>
          <p:nvPr/>
        </p:nvSpPr>
        <p:spPr>
          <a:xfrm>
            <a:off x="3102248" y="1440577"/>
            <a:ext cx="2050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Online Scheduler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7B29D-5CCF-4271-BCAE-45A7A6786D36}"/>
              </a:ext>
            </a:extLst>
          </p:cNvPr>
          <p:cNvSpPr txBox="1"/>
          <p:nvPr/>
        </p:nvSpPr>
        <p:spPr>
          <a:xfrm>
            <a:off x="5688068" y="2466784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dispatch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FF5343-22CA-4C83-8C9A-CB6B9177EAA6}"/>
              </a:ext>
            </a:extLst>
          </p:cNvPr>
          <p:cNvSpPr txBox="1"/>
          <p:nvPr/>
        </p:nvSpPr>
        <p:spPr>
          <a:xfrm>
            <a:off x="6215653" y="3976548"/>
            <a:ext cx="16065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preemption</a:t>
            </a:r>
            <a:endParaRPr lang="en-IN" dirty="0"/>
          </a:p>
          <a:p>
            <a:r>
              <a:rPr lang="en-IN" dirty="0"/>
              <a:t>or suspension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9A4B73-C3FF-4B1D-8835-52132B7D001A}"/>
              </a:ext>
            </a:extLst>
          </p:cNvPr>
          <p:cNvSpPr txBox="1"/>
          <p:nvPr/>
        </p:nvSpPr>
        <p:spPr>
          <a:xfrm>
            <a:off x="7516265" y="1587860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Processor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8B93F3-D847-4796-83F8-E6319F0892EC}"/>
              </a:ext>
            </a:extLst>
          </p:cNvPr>
          <p:cNvSpPr txBox="1"/>
          <p:nvPr/>
        </p:nvSpPr>
        <p:spPr>
          <a:xfrm>
            <a:off x="9425026" y="2387421"/>
            <a:ext cx="19213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Task Completion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7A639DA-5958-42F6-AA6C-A7F3FD7E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070468"/>
            <a:ext cx="10972800" cy="1254131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/>
              <a:t>Occurs when a task decides to suspend itself by using </a:t>
            </a:r>
            <a:r>
              <a:rPr lang="en-IN" dirty="0">
                <a:solidFill>
                  <a:srgbClr val="C00000"/>
                </a:solidFill>
              </a:rPr>
              <a:t>delay()</a:t>
            </a:r>
            <a:r>
              <a:rPr lang="en-IN" dirty="0"/>
              <a:t> instruction or if it </a:t>
            </a:r>
            <a:r>
              <a:rPr lang="en-IN" dirty="0">
                <a:solidFill>
                  <a:srgbClr val="C00000"/>
                </a:solidFill>
              </a:rPr>
              <a:t>waits for a resource</a:t>
            </a:r>
            <a:r>
              <a:rPr lang="en-IN" dirty="0"/>
              <a:t> which is being used by another task.</a:t>
            </a:r>
          </a:p>
          <a:p>
            <a:r>
              <a:rPr lang="en-IN" dirty="0"/>
              <a:t>Suspended task goes into pending queue.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28BF62-21F5-4ADF-B3D3-54D5FC013336}"/>
                  </a:ext>
                </a:extLst>
              </p14:cNvPr>
              <p14:cNvContentPartPr/>
              <p14:nvPr/>
            </p14:nvContentPartPr>
            <p14:xfrm>
              <a:off x="9603720" y="743760"/>
              <a:ext cx="2280600" cy="3790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28BF62-21F5-4ADF-B3D3-54D5FC0133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4360" y="734400"/>
                <a:ext cx="2299320" cy="38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8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69D40-2649-40E8-8514-5BB0A8BE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498DA-E338-49EF-BAB7-8B3CE6D0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EDD08A-C505-4343-B189-10B4EE9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65620"/>
            <a:ext cx="10972800" cy="793549"/>
          </a:xfrm>
        </p:spPr>
        <p:txBody>
          <a:bodyPr>
            <a:normAutofit/>
          </a:bodyPr>
          <a:lstStyle/>
          <a:p>
            <a:r>
              <a:rPr lang="en-IN" sz="4000" dirty="0"/>
              <a:t>Task States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AAA2467-6AA0-4164-AD5B-6A77CD60F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207E99F-DCA9-41F5-8C58-57D5ACA0ECCD}"/>
              </a:ext>
            </a:extLst>
          </p:cNvPr>
          <p:cNvSpPr/>
          <p:nvPr/>
        </p:nvSpPr>
        <p:spPr>
          <a:xfrm>
            <a:off x="4867275" y="1690067"/>
            <a:ext cx="2000250" cy="923925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43000">
                <a:schemeClr val="accent3">
                  <a:lumMod val="105000"/>
                  <a:satMod val="103000"/>
                  <a:tint val="73000"/>
                  <a:alpha val="56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AAFD7-E3D1-45EB-B063-16ACF9AD7CCE}"/>
              </a:ext>
            </a:extLst>
          </p:cNvPr>
          <p:cNvSpPr/>
          <p:nvPr/>
        </p:nvSpPr>
        <p:spPr>
          <a:xfrm>
            <a:off x="3299791" y="3389244"/>
            <a:ext cx="5208105" cy="22064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4E7DBB-B13D-408A-85B6-BBDC5EA4A051}"/>
              </a:ext>
            </a:extLst>
          </p:cNvPr>
          <p:cNvSpPr/>
          <p:nvPr/>
        </p:nvSpPr>
        <p:spPr>
          <a:xfrm>
            <a:off x="3548686" y="4030524"/>
            <a:ext cx="2000250" cy="923925"/>
          </a:xfrm>
          <a:prstGeom prst="ellipse">
            <a:avLst/>
          </a:prstGeom>
          <a:gradFill>
            <a:gsLst>
              <a:gs pos="100000">
                <a:srgbClr val="FBD4C9">
                  <a:alpha val="74000"/>
                </a:srgbClr>
              </a:gs>
              <a:gs pos="100000">
                <a:srgbClr val="FBD4C9"/>
              </a:gs>
              <a:gs pos="100000">
                <a:srgbClr val="FBD4C9"/>
              </a:gs>
              <a:gs pos="100000">
                <a:srgbClr val="FBD4C9"/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D7066E-965A-44D9-B1F7-004A7E634B07}"/>
              </a:ext>
            </a:extLst>
          </p:cNvPr>
          <p:cNvSpPr/>
          <p:nvPr/>
        </p:nvSpPr>
        <p:spPr>
          <a:xfrm>
            <a:off x="6243429" y="4030523"/>
            <a:ext cx="2000250" cy="9239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C1BFAA92-B285-491F-BA5E-488608403A9F}"/>
              </a:ext>
            </a:extLst>
          </p:cNvPr>
          <p:cNvSpPr/>
          <p:nvPr/>
        </p:nvSpPr>
        <p:spPr>
          <a:xfrm>
            <a:off x="5208104" y="3806688"/>
            <a:ext cx="1434961" cy="367747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  <a:tailEnd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0DB2C63F-6DD2-4853-AFA6-724031F8A401}"/>
              </a:ext>
            </a:extLst>
          </p:cNvPr>
          <p:cNvSpPr/>
          <p:nvPr/>
        </p:nvSpPr>
        <p:spPr>
          <a:xfrm rot="5400000">
            <a:off x="5623268" y="4282110"/>
            <a:ext cx="367749" cy="143496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  <a:tailEnd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BB0D19-99E8-43F9-BD50-3EEDC1155A22}"/>
              </a:ext>
            </a:extLst>
          </p:cNvPr>
          <p:cNvCxnSpPr>
            <a:stCxn id="8" idx="3"/>
          </p:cNvCxnSpPr>
          <p:nvPr/>
        </p:nvCxnSpPr>
        <p:spPr>
          <a:xfrm flipH="1">
            <a:off x="4373217" y="2478686"/>
            <a:ext cx="786988" cy="1551837"/>
          </a:xfrm>
          <a:prstGeom prst="straightConnector1">
            <a:avLst/>
          </a:prstGeom>
          <a:ln w="730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8291B5-7BAA-4E46-B251-A057D061494D}"/>
              </a:ext>
            </a:extLst>
          </p:cNvPr>
          <p:cNvCxnSpPr>
            <a:endCxn id="8" idx="5"/>
          </p:cNvCxnSpPr>
          <p:nvPr/>
        </p:nvCxnSpPr>
        <p:spPr>
          <a:xfrm flipH="1" flipV="1">
            <a:off x="6574595" y="2478686"/>
            <a:ext cx="810179" cy="1551837"/>
          </a:xfrm>
          <a:prstGeom prst="straightConnector1">
            <a:avLst/>
          </a:prstGeom>
          <a:ln w="730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1A3C70-7A33-4ACF-B975-A96EB2CE62FB}"/>
              </a:ext>
            </a:extLst>
          </p:cNvPr>
          <p:cNvSpPr txBox="1"/>
          <p:nvPr/>
        </p:nvSpPr>
        <p:spPr>
          <a:xfrm>
            <a:off x="5374691" y="3467198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dispatch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C1DF8-6DFF-4149-851A-BB772FA57E1C}"/>
              </a:ext>
            </a:extLst>
          </p:cNvPr>
          <p:cNvSpPr txBox="1"/>
          <p:nvPr/>
        </p:nvSpPr>
        <p:spPr>
          <a:xfrm>
            <a:off x="5248139" y="513857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81DCDE-831F-4B1C-A7A8-8B97EC243ECE}"/>
              </a:ext>
            </a:extLst>
          </p:cNvPr>
          <p:cNvSpPr txBox="1"/>
          <p:nvPr/>
        </p:nvSpPr>
        <p:spPr>
          <a:xfrm>
            <a:off x="5480873" y="5646091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Active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BA7517-EC66-4B89-B6ED-CBB27A492B79}"/>
              </a:ext>
            </a:extLst>
          </p:cNvPr>
          <p:cNvSpPr txBox="1"/>
          <p:nvPr/>
        </p:nvSpPr>
        <p:spPr>
          <a:xfrm>
            <a:off x="4041300" y="4307819"/>
            <a:ext cx="10150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/>
              <a:t>READY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0B23D4-2A4B-464F-86E7-8BA9DAC11AB7}"/>
              </a:ext>
            </a:extLst>
          </p:cNvPr>
          <p:cNvSpPr txBox="1"/>
          <p:nvPr/>
        </p:nvSpPr>
        <p:spPr>
          <a:xfrm>
            <a:off x="6592779" y="4316584"/>
            <a:ext cx="13885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/>
              <a:t>RUNNING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0CD7E-A2BC-4E52-B175-0BFD5673823E}"/>
              </a:ext>
            </a:extLst>
          </p:cNvPr>
          <p:cNvSpPr txBox="1"/>
          <p:nvPr/>
        </p:nvSpPr>
        <p:spPr>
          <a:xfrm>
            <a:off x="5143009" y="1980813"/>
            <a:ext cx="14879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/>
              <a:t>BLOCKING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F146BB-901F-46C7-BF44-4637177FC537}"/>
              </a:ext>
            </a:extLst>
          </p:cNvPr>
          <p:cNvSpPr txBox="1"/>
          <p:nvPr/>
        </p:nvSpPr>
        <p:spPr>
          <a:xfrm>
            <a:off x="4071864" y="2766213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E77BA9-0737-4617-BA02-DA2AB7C52D29}"/>
              </a:ext>
            </a:extLst>
          </p:cNvPr>
          <p:cNvSpPr txBox="1"/>
          <p:nvPr/>
        </p:nvSpPr>
        <p:spPr>
          <a:xfrm>
            <a:off x="6867525" y="2730483"/>
            <a:ext cx="19078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wait/suspension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C961AC-9BF0-431B-BBFA-9FB57F196CD7}"/>
              </a:ext>
            </a:extLst>
          </p:cNvPr>
          <p:cNvCxnSpPr>
            <a:endCxn id="10" idx="2"/>
          </p:cNvCxnSpPr>
          <p:nvPr/>
        </p:nvCxnSpPr>
        <p:spPr>
          <a:xfrm>
            <a:off x="2673626" y="4492485"/>
            <a:ext cx="87506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BB6960-D351-4E88-9DA0-C62E206A6531}"/>
              </a:ext>
            </a:extLst>
          </p:cNvPr>
          <p:cNvCxnSpPr/>
          <p:nvPr/>
        </p:nvCxnSpPr>
        <p:spPr>
          <a:xfrm>
            <a:off x="8237801" y="4492483"/>
            <a:ext cx="87506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AA8351-4710-4B45-963B-4E23934D72BA}"/>
              </a:ext>
            </a:extLst>
          </p:cNvPr>
          <p:cNvSpPr txBox="1"/>
          <p:nvPr/>
        </p:nvSpPr>
        <p:spPr>
          <a:xfrm>
            <a:off x="9053227" y="4278000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termination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D2B70D-A4ED-4E21-992B-C9DD013399FA}"/>
              </a:ext>
            </a:extLst>
          </p:cNvPr>
          <p:cNvSpPr txBox="1"/>
          <p:nvPr/>
        </p:nvSpPr>
        <p:spPr>
          <a:xfrm>
            <a:off x="1531048" y="4290940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activation</a:t>
            </a:r>
          </a:p>
        </p:txBody>
      </p:sp>
    </p:spTree>
    <p:extLst>
      <p:ext uri="{BB962C8B-B14F-4D97-AF65-F5344CB8AC3E}">
        <p14:creationId xmlns:p14="http://schemas.microsoft.com/office/powerpoint/2010/main" val="28727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5B3B1-06CC-465F-8422-ACB550124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4691270"/>
                <a:ext cx="10972800" cy="1633330"/>
              </a:xfrm>
            </p:spPr>
            <p:txBody>
              <a:bodyPr/>
              <a:lstStyle/>
              <a:p>
                <a:r>
                  <a:rPr lang="en-IN" dirty="0"/>
                  <a:t>Each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d>
                      <m:dPr>
                        <m:begChr m:val=""/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is termed a </a:t>
                </a:r>
                <a:r>
                  <a:rPr lang="en-IN" dirty="0">
                    <a:solidFill>
                      <a:schemeClr val="accent6"/>
                    </a:solidFill>
                  </a:rPr>
                  <a:t>time slice</a:t>
                </a:r>
              </a:p>
              <a:p>
                <a:r>
                  <a:rPr lang="en-IN" dirty="0"/>
                  <a:t>Processor performs context switch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5B3B1-06CC-465F-8422-ACB550124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691270"/>
                <a:ext cx="10972800" cy="1633330"/>
              </a:xfrm>
              <a:blipFill>
                <a:blip r:embed="rId2"/>
                <a:stretch>
                  <a:fillRect l="-667" t="-37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D0DE9-DAD9-41AC-B00D-9F22351C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4E21F-CB8B-490B-8B7B-703DADA9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ACC466-C1AF-4438-AD24-ACFB3398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65620"/>
            <a:ext cx="10972800" cy="793549"/>
          </a:xfrm>
        </p:spPr>
        <p:txBody>
          <a:bodyPr>
            <a:normAutofit/>
          </a:bodyPr>
          <a:lstStyle/>
          <a:p>
            <a:r>
              <a:rPr lang="en-IN" sz="4000" dirty="0"/>
              <a:t>Recap: Schedule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5716E8-8057-42B1-B5F8-D8A4F8E62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F56FD-C83B-4655-984F-9C25A28AA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757" y="1667466"/>
            <a:ext cx="7315200" cy="28155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9E243C-BE65-4746-9F31-2382FCF656A4}"/>
              </a:ext>
            </a:extLst>
          </p:cNvPr>
          <p:cNvSpPr txBox="1"/>
          <p:nvPr/>
        </p:nvSpPr>
        <p:spPr>
          <a:xfrm>
            <a:off x="3473146" y="4443217"/>
            <a:ext cx="55274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Source: </a:t>
            </a:r>
            <a:r>
              <a:rPr lang="en-IN" sz="1000" dirty="0">
                <a:hlinkClick r:id="rId5"/>
              </a:rPr>
              <a:t>http://www.st.ewi.tudelft.nl/mitra/teaching/rts/2019/files/lect02-online-scheduling.pdf</a:t>
            </a:r>
            <a:endParaRPr lang="en-IN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B0F772-1C22-4022-888E-899A331B8873}"/>
                  </a:ext>
                </a:extLst>
              </p14:cNvPr>
              <p14:cNvContentPartPr/>
              <p14:nvPr/>
            </p14:nvContentPartPr>
            <p14:xfrm>
              <a:off x="9944640" y="1943280"/>
              <a:ext cx="2051640" cy="793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B0F772-1C22-4022-888E-899A331B88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5280" y="1933920"/>
                <a:ext cx="2070360" cy="8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2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2136-BBCB-45F7-8446-70BCF607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4FF73-B6D1-4B77-A533-4489822F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69E3A4-FE6D-4254-A8CC-A138B6BE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65620"/>
            <a:ext cx="10972800" cy="793549"/>
          </a:xfrm>
        </p:spPr>
        <p:txBody>
          <a:bodyPr>
            <a:normAutofit/>
          </a:bodyPr>
          <a:lstStyle/>
          <a:p>
            <a:r>
              <a:rPr lang="en-IN" sz="4000" dirty="0" err="1"/>
              <a:t>Preemptive</a:t>
            </a:r>
            <a:r>
              <a:rPr lang="en-IN" sz="4000" dirty="0"/>
              <a:t> Scheduling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9ED977F-8D4D-4965-B07A-238FA092B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8A852-31D5-4FC0-819B-BBB4B2F51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268" y="1549412"/>
            <a:ext cx="6689863" cy="4428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DB18F5-BF1D-4632-87D5-830133CB36BD}"/>
              </a:ext>
            </a:extLst>
          </p:cNvPr>
          <p:cNvSpPr txBox="1"/>
          <p:nvPr/>
        </p:nvSpPr>
        <p:spPr>
          <a:xfrm>
            <a:off x="3556000" y="6078379"/>
            <a:ext cx="55274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Source: </a:t>
            </a:r>
            <a:r>
              <a:rPr lang="en-IN" sz="1000" dirty="0">
                <a:hlinkClick r:id="rId4"/>
              </a:rPr>
              <a:t>http://www.st.ewi.tudelft.nl/mitra/teaching/rts/2019/files/lect02-online-scheduling.pdf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68374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AFF3D-4363-4FE7-A8E8-F5B3D2D4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9E29-10C0-4926-AA3E-4BC995DF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35A91-F6CD-4772-B9AD-8F1040B0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03" y="1647665"/>
            <a:ext cx="6467770" cy="427136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6ED936-9421-4E28-9AA9-84EA900B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65620"/>
            <a:ext cx="10972800" cy="793549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Task State Transition in </a:t>
            </a:r>
            <a:r>
              <a:rPr lang="en-IN" sz="4000" dirty="0" err="1"/>
              <a:t>Preemptive</a:t>
            </a:r>
            <a:r>
              <a:rPr lang="en-IN" sz="4000" dirty="0"/>
              <a:t> Scheduling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08AD97D-CF4A-48BF-B07C-EA973EAC4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5B0614-DEE4-4F3F-AFC0-D8236BC27388}"/>
              </a:ext>
            </a:extLst>
          </p:cNvPr>
          <p:cNvSpPr txBox="1"/>
          <p:nvPr/>
        </p:nvSpPr>
        <p:spPr>
          <a:xfrm>
            <a:off x="3556000" y="6078379"/>
            <a:ext cx="55274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Source: </a:t>
            </a:r>
            <a:r>
              <a:rPr lang="en-IN" sz="1000" dirty="0">
                <a:hlinkClick r:id="rId4"/>
              </a:rPr>
              <a:t>http://www.st.ewi.tudelft.nl/mitra/teaching/rts/2019/files/lect02-online-scheduling.pdf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87536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593</Words>
  <Application>Microsoft Office PowerPoint</Application>
  <PresentationFormat>Widescreen</PresentationFormat>
  <Paragraphs>144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Century Gothic</vt:lpstr>
      <vt:lpstr>Palatino Linotype</vt:lpstr>
      <vt:lpstr>Times New Roman</vt:lpstr>
      <vt:lpstr>Wingdings 2</vt:lpstr>
      <vt:lpstr>Presentation on brainstorming</vt:lpstr>
      <vt:lpstr>Lecture 4- Introduction to Scheduling</vt:lpstr>
      <vt:lpstr>Online Scheduling</vt:lpstr>
      <vt:lpstr>Online Scheduling</vt:lpstr>
      <vt:lpstr>Preemption</vt:lpstr>
      <vt:lpstr>Suspension</vt:lpstr>
      <vt:lpstr>Task States</vt:lpstr>
      <vt:lpstr>Recap: Schedule</vt:lpstr>
      <vt:lpstr>Preemptive Scheduling</vt:lpstr>
      <vt:lpstr>Task State Transition in Preemptive Scheduling</vt:lpstr>
      <vt:lpstr>Well known Scheduling Algorithms</vt:lpstr>
      <vt:lpstr>Example: FIFO</vt:lpstr>
      <vt:lpstr>Question: Is preemptive better than non-preemptive scheduling?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38</cp:revision>
  <dcterms:created xsi:type="dcterms:W3CDTF">2020-08-26T05:01:04Z</dcterms:created>
  <dcterms:modified xsi:type="dcterms:W3CDTF">2020-09-02T09:20:43Z</dcterms:modified>
</cp:coreProperties>
</file>