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7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11:14:29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28226 5818 303 0,'0'0'0'15,"0"0"0"-15,0 0 0 0,0 0 18 0,0 0-18 16,0 0 19-16,0 0-19 0,0 0 47 0,0 0-47 16,17-5 47-16,-17 5-47 0,0 0 59 0,0 0-59 0,0 0 60 15,9 0-60-15,-9 0 48 0,0 0-48 16,14-4 49-16,6-1-49 0,-20 5 35 0,0 0-35 0,21-1 35 16,-3 1-35-16,-18 0 27 0,0 0-27 0,14 0 28 15,0-2-28-15,-14 2 28 0,0 0-28 0,16 0 28 16,3 2-28-16,-19-2 26 0,0 0-26 0,18 3 26 15,-4 0-26-15,-14-3 39 0,0 0-39 0,16 6 40 16,3 6-40-16,-19-12 37 0,0 0-37 0,18 12 38 16,-6-5-38-16,-12-7 36 0,0 0-36 0,9 7 36 15,-2 1-36-15,-7-8 29 0,0 0-29 0,7 13 29 16,0-5-29-16,-7-8 24 0,0 0-24 0,5 12 24 16,-3-3-24-16,-2-9 19 0,0 0-19 0,2 10 19 0,1 2-19 15,-3-12 13-15,0 0-13 0,6 14 14 0,1-2-14 16,-7-12 10-16,0 0-10 0,5 16 10 0,-1 0-10 15,-4-16 7-15,0 0-7 0,1 20 8 0,1 1-8 16,-2-21 8-16,0 0-8 0,0 19 9 0,-3-2-9 16,3-17 9-16,0 0-9 0,-4 16 10 0,0 1-10 15,4-17 11-15,0 0-11 0,-3 19 11 0,-2 6-11 0,5-25 13 16,0 0-13-16,-7 20 13 0,1-4-13 0,6-16 16 16,0 0-16-16,-5 15 16 0,0-1-16 15,5-14 16-15,0 0-16 0,-6 12 16 0,1-1-16 0,5-11 16 16,0 0-16-16,-3 5 17 0,3-5-17 0,0 0 16 0,0 0-16 15,-7 12 17-15,7-12-17 0,0 0 12 0,0 0-12 16,-7 9 13-16,-1-2-13 0,8-7 11 0,0 0-11 16,-10 8 11-16,-1-1-11 0,11-7 8 0,0 0-8 15,-9 5 9-15,2-1-9 0,7-4 5 0,0 0-5 0,-7 0 6 16,7 0-6-16,0 0 5 0,0 0-5 0,-10 3 6 16,10-3-6-16,0 0 4 0,0 0-4 0,0 0 5 15,-6-12-5-15,6 12 4 0,0 0-4 0,4-15 5 16,0-16-5-16,-4 31 5 0,0 0-5 0,5-37 5 15,0-1-5-15,-5 38 5 0,0 0-5 0,4-40 6 16,-1 4-6-16,-3 36 6 0,0 0-6 0,5-36 6 16,8-8-6-16,-13 44 6 0,0 0-6 0,14-38 7 15,-2 5-7-15,-12 33 7 0,0 0-7 0,16-27 7 16,7-6-7-16,-23 33 6 0,0 0-6 0,23-31 6 16,-2 3-6-16,-21 28 7 0,0 0-7 0,23-26 8 15,4-2-8-15,-27 28 6 0,0 0-6 0,23-24 7 0,-11 12-7 16,-12 12 6-16,0 0-6 0,7-9 7 0,-7 9-7 15,0 0 7-15,0 0-7 0,10-7 7 0,-1 7-7 16,-9 0 8-16,0 0-8 0,7 0 9 0,-7 0-9 16,0 0 7-16,0 0-7 0,0 0 7 0,9 0-7 15,-9 0 6-15,0 0-6 0,0 0 6 0,0 0-6 0,0 0 1 16,0 0-1-16,-7-12 1 0,0 4-1 0,7 8-6 16,0 0 6-16,-5-7-5 0,5 7 5 0,0 0-1286 15</inkml:trace>
  <inkml:trace contextRef="#ctx0" brushRef="#br0" timeOffset="948.07">28803 6145 259 0,'0'0'0'0,"0"0"0"0,0 0 0 16,0 0 0-16,0 0 0 0,-8 7 1 0,8-7-1 15,0 0 1-15,0 0-1 0,-1 12 1 0,1-3-1 16,0-9 3-16,0 0-3 0,0 15 3 0,-4 3-3 16,4-18 4-16,0 0-4 0,-9 21 4 0,-3-2-4 0,12-19 5 15,0 0-5-15,-11 17 5 0,4 2-5 0,7-19 5 16,0 0-5-16,-3 17 6 0,-1 11-6 0,4-28 7 15,0 0-7-15,-1 24 7 0,2-3-7 0,-1-21 7 0,0 0-7 16,6 24 8-16,1 7-8 0,-7-31 18 0,0 0-18 16,7 28 19-16,0-7-19 0,-7-21 27 0,0 0-27 15,9 14 27-15,3 1-27 0,-12-15 36 0,0 0-36 16,11 12 36-16,-4-5-36 0,-7-7 39 0,0 0-39 0,0 0 40 16,10 5-40-16,-10-5 34 0,0 0-34 0,0 0 34 15,11-1-34-15,-11 1 28 0,0 0-28 0,7-4 28 16,3-8-28-16,-10 12 21 0,0 0-21 0,18-19 21 15,7-10-21-15,-25 29 13 0,0 0-13 0,23-28 13 16,-11 9-13-16,-12 19 6 0,0 0-6 0,7-10 7 16,-7 10-7-16,0 0-520 0</inkml:trace>
  <inkml:trace contextRef="#ctx0" brushRef="#br0" timeOffset="1285.68">28670 6145 203 0,'0'0'0'16,"18"-5"0"-16,17-2 0 0,-35 7 1 0,0 0-1 15,39-12 1-15,-7 0-1 0,-32 12 3 0,0 0-3 16,26-9 3-16,-3-3-3 0,-23 12 13 0,0 0-13 16,20-12 14-16,-5 3-14 0,-15 9 18 0,0 0-18 0,16-3 18 15,0-4-18-15,-16 7 19 0,0 0-19 0,18-5 20 16,1-2-20-16,1 2-175 0</inkml:trace>
  <inkml:trace contextRef="#ctx0" brushRef="#br0" timeOffset="1925.93">29184 6346 494 0,'0'0'0'0,"0"0"0"16,7 9 0-16,-7-9 0 0,0 0 0 0,5 8 0 16,-2 8 0-16,-3-16 0 0,0 0 0 0,4 21 1 15,1 3-1-15,-5-24 3 0,0 0-3 0,9 28 3 16,3 1-3-16,-12-29 7 0,0 0-7 0,11 33 8 16,3 1-8-16,-14-34 20 0,0 0-20 0,12 33 20 15,-4-3-20-15,-8-30 35 0,0 0-35 0,3 27 35 16,-5-2-35-16,2-25 53 0,0 0-53 0,-7 22 54 0,-3-1-54 15,10-21 53-15,0 0-53 0,-14 21 53 0,-2 6-53 16,16-27 51-16,0 0-51 0,-20 21 52 16,-3-4-52-16,23-17 40 0,0 0-40 0,-23 13 41 0,4-3-41 15,19-10 30-15,0 0-30 0,-21 2 31 0,-2-4-31 16,23 2 22-16,0 0-22 0,-21-10 23 0,3-4-23 16,18 14 19-16,0 0-19 0,-12-12 20 0,5-1-20 15,7 13 14-15,0 0-14 0,-4-10 14 0,1-4-14 16,3 14 4-16,0 0-4 0,-2-15 4 0,2-3-4 0,0 18-1 15,0 0 1-15,2-15 0 0,-1 3 0 0,1 0-843 16</inkml:trace>
  <inkml:trace contextRef="#ctx0" brushRef="#br0" timeOffset="2314.01">29191 6227 203 0,'0'0'0'0,"0"0"0"0,10-14 0 15,-10 14 0-15,0 0 0 0,7-16 0 0,0 4 0 16,-7 12-1-16,0 0 1 0,7-19 0 0,-1-2 0 16,-6 21 7-16,0 0-7 0,1-17 8 0,-2 1-8 15,1 16 22-15,0 0-22 0,-6-8 23 0,-2 1-23 16,8 7 33-16,0 0-33 0,-9 0 33 0,0 7-33 0,9-7 37 15,0 0-37-15,-11 12 37 0,-1 5-37 0,12-17 29 16,0 0-29-16,-14 19 30 0,2 2-30 0,-1 0-286 16</inkml:trace>
  <inkml:trace contextRef="#ctx0" brushRef="#br0" timeOffset="3192.38">29767 6033 169 0,'0'0'0'0,"9"3"0"0,7 1 0 15,-16-4 13-15,0 0-13 0,21 0 14 0,4-7-14 0,-25 7 42 16,0 0-42-16,42-12 42 0,31-13-42 0,-73 25 68 16,0 0-68-16,79-20 68 0,-1-1-68 0,-78 21 69 15,0 0-69-15,67-12 69 0,-16 3-69 0,-51 9 75 16,0 0-75-16,49-7 76 0,1 5-76 0,-50 2 96 0,0 0-96 16,42 0 97-16,-16 2-97 0,-26-2 81 0,0 0-81 15,18 4 82-15,-6-4-82 0,-12 0 50 0,0 0-50 16,7 3 50-16,-10 13-50 0,3-16 33 0,0 0-33 15,-11 20 34-15,-3-7-34 0,14-13 11 0,0 0-11 16,-14 13 11-16,3 0-11 0,1-1-878 0</inkml:trace>
  <inkml:trace contextRef="#ctx0" brushRef="#br0" timeOffset="3545.22">29845 6298 247 0,'0'0'0'0,"0"0"0"0,7 0 0 15,-7 0 6-15,0 0-6 0,0 0 7 0,9 0-7 0,-9 0 11 16,0 0-11-16,7-4 12 0,11 4-12 0,-18 0 24 16,0 0-24-16,33-3 25 0,24-3-25 0,-57 6 60 15,0 0-60-15,63-3 61 0,4-4-61 0,-67 7 61 0,0 0-61 16,60-5 61-16,-12 1-61 0,-48 4 61 16,0 0-61-16,47-3 62 0,6-6-62 0,-53 9 48 0,0 0-48 15,48-8 49-15,-15-1-49 0,-33 9 41 0,0 0-41 16,25-7 41-16,-6 7-41 0,1-3-598 0</inkml:trace>
  <inkml:trace contextRef="#ctx0" brushRef="#br0" timeOffset="7707.25">31022 5597 348 0,'0'0'0'0,"0"0"0"0,0 0 0 15,0 0 9-15,0 0-9 0,17 0 9 0,3 0-9 0,-20 0 43 16,0 0-43-16,28 0 43 0,11 0-43 0,-39 0 51 15,0 0-51-15,38-2 51 0,-9 2-51 0,-29 0 47 16,0 0-47-16,26-7 48 0,2 2-48 0,-28 5 32 0,0 0-32 16,27-11 33-16,-6 3-33 0,-21 8 31 0,0 0-31 15,16-5 31-15,-7 1-31 0,-9 4 33 0,0 0-33 16,0 0 33-16,8-3-33 0,-8 3 32 0,0 0-32 16,0 0 33-16,0 0-33 0,0 0 22 0,0 0-22 15,0 0 23-15,2 12-23 0,-2-12 22 16,0 0-22-16,-10 21 23 0,-8 6-23 0,18-27 22 0,0 0-22 0,-21 31 22 15,1-1-22-15,20-30 20 0,0 0-20 0,-17 24 20 16,-1-3-20-16,18-21 21 0,0 0-21 0,-16 22 22 16,2 4-22-16,14-26 22 0,0 0-22 0,-12 31 22 15,-1 1-22-15,13-32 16 0,0 0-16 0,-12 29 16 16,3-1-16-16,9-28 10 0,0 0-10 0,-9 29 11 16,2 11-11-16,7-40 10 0,0 0-10 0,-5 36 11 15,0-6-11-15,5-30 13 0,0 0-13 0,-4 31 13 16,3-2-13-16,1-29 18 0,0 0-18 0,-2 31 18 0,-4-6-18 15,6-25 20-15,0 0-20 0,-5 20 21 16,3-1-21-16,2-19 20 0,0 0-20 0,-3 18 20 0,-2-3-20 16,5-15 19-16,0 0-19 0,-6 16 19 0,3 1-19 15,3-17 18-15,0 0-18 0,0 16 18 0,-2-8-18 16,2-8 15-16,0 0-15 0,-2 7 16 0,0 2-16 16,2-9 15-16,0 0-15 0,0 0 15 0,-3 9-15 15,3-9 11-15,0 0-11 0,0 0 12 0,0 0-12 16,0 0 9-16,0 0-9 0,0 0 9 0,2-13-9 0,-2 13 7 15,0 0-7-15,3-8 7 0,1-1-7 0,-4 9 2 16,0 0-2-16,9-15 2 0,1-1-2 0,-10 16-2 16,0 0 2-16,13-17-2 0,2-2 2 0,1-2-1122 0</inkml:trace>
  <inkml:trace contextRef="#ctx0" brushRef="#br0" timeOffset="8608.69">30979 5931 359 0,'0'0'0'0,"0"0"0"0,0 0 0 0,0 0 0 0,0 0 0 16,16-12 0-16,23-1 0 0,-39 13-1 0,0 0 1 15,37-12-1-15,-19 4 1 0,-18 8 3 0,0 0-3 16,12 0 4-16,-2 0-4 0,-10 0 16 0,0 0-16 0,11-4 16 15,3-1-16-15,-14 5 28 0,0 0-28 0,20-7 28 16,4 0-28-16,-24 7 30 0,0 0-30 0,23-5 31 16,-9 5-31-16,-14 0 32 0,0 0-32 0,11-4 32 15,-4 3-32-15,-7 1 29 0,0 0-29 0,0 0 29 16,0 0-29-16,0 0 27 0,0 0-27 0,9-4 27 16,-9 4-27-16,0 0 25 0,0 0-25 0,9 2 26 15,-16 8-26-15,7-10 22 0,0 0-22 0,-13 13 23 16,-4 0-23-16,17-13 28 0,0 0-28 0,-16 12 28 15,3-1-28-15,13-11 22 0,0 0-22 0,-10 3 22 16,-1 3-22-16,11-6 10 0,0 0-10 0,-10 0 11 0,3 3-11 16,7-3 5-16,0 0-5 0,-8 0 5 0,0-3-5 15,8 3 2-15,0 0-2 0,-11 0 3 0,0 0-3 16,11 0 0-16,0 0 0 0,-10 0 1 0,-2-4-1 16,12 4 0-16,0 0 0 0,-11-2 1 0,0 1-1 15,11 1 0-15,0 0 0 0,-10 0 0 0,-4 0 0 16,14 0 0-16,0 0 0 0,-16 0 0 0,0 0 0 15,16 0 1-15,0 0-1 0,-12-2 1 0,5 2-1 16,7 0 1-16,0 0-1 0,0 0 1 0,0 0-1 0,0 0 1 16,0 0-1-16,0 0 1 0,0 0-1 0,0 0 1 0,0 0-1 15,7-4 2-15,-7 4-2 0,0 0 1 0,0 0-1 16,8 0 2-16,-1 0-2 0,-7 0 1 0,0 0-1 16,13 0 2-16,8 0-2 0,-21 0 1 0,0 0-1 15,28 0 2-15,6 0-2 0,-34 0 2 0,0 0-2 0,31 0 2 16,-6 4-2-16,-25-4 2 0,0 0-2 15,20 3 3-15,-6-1-3 0,-14-2 2 0,0 0-2 0,10 4 3 16,-3-4-3-16,-7 0 3 0,0 0-3 0,0 0 3 16,9 3-3-16,-9-3 3 0,0 0-3 0,0 0 4 15,11-16-4-15,-11 16 3 0,0 0-3 0,9-15 4 16,3-11-4-16,0 0-672 0</inkml:trace>
  <inkml:trace contextRef="#ctx0" brushRef="#br0" timeOffset="9329.43">30928 5597 113 0,'0'0'0'0,"0"0"0"0,0 10 0 0,0-10 1 16,0 0-1-16,0 0 2 0,4 5-2 0,-4-5 8 15,0 0-8-15,0 0 9 0,0 0-9 0,0 0 14 16,0 0-14-16,7 0 14 0,-7 0-14 0,0 0 18 0,0 0-18 16,12 7 19-16,-1-7-19 0,-11 0 31 0,0 0-31 15,24-3 32-15,22-4-32 0,-46 7 55 0,0 0-55 16,44-5 56-16,-17 5-56 0,-27 0 70 0,0 0-70 15,21 3 70-15,-5 2-70 0,-16-5 53 0,0 0-53 16,10 9 54-16,-6 5-54 0,-4-14 38 0,0 0-38 0,2 17 39 16,-2-1-39-16,0 1-462 0</inkml:trace>
  <inkml:trace contextRef="#ctx0" brushRef="#br0" timeOffset="11458.2">28425 7554 113 0,'0'0'0'0,"0"0"0"16,0 0 0-16,0 0 2 0,0 0-2 0,21 0 3 0,-21 0-3 15,0 0 8-15,0 0-8 0,9 0 9 0,-9 0-9 16,0 0 25-16,0 0-25 0,14 0 26 0,6 2-26 15,-20-2 33-15,0 0-33 0,24 7 34 0,1-2-34 16,-25-5 32-16,0 0-32 0,23 10 33 0,-4 7-33 16,-19-17 30-16,0 0-30 0,20 21 30 0,-1-2-30 15,-19-19 30-15,0 0-30 0,18 19 30 0,-2 2-30 0,-16-21 28 16,0 0-28-16,15 26 28 0,3 9-28 0,-18-35 24 16,0 0-24-16,16 36 24 0,-9 2-24 0,-7-38 28 0,0 0-28 15,11 38 29-15,-1-2-29 0,-10-36 35 16,0 0-35-16,11 37 36 0,-2-6-36 0,-9-31 38 0,0 0-38 15,5 31 38-15,-7-3-38 0,2-28 36 0,0 0-36 16,-7 24 37-16,-5 0-37 0,12-24 29 0,0 0-29 16,-18 24 29-16,-1 1-29 0,19-25 16 0,0 0-16 15,-25 26 16-15,-3-2-16 0,28-24 8 0,0 0-8 0,-25 22 8 16,7 3-8-16,18-25 4 0,0 0-4 0,-12 13 5 16,2-9-5-16,10-4 5 0,0 0-5 0,-6-10 5 15,4-15-5-15,2 25 6 0,0 0-6 0,0-29 7 16,4-7-7-16,-4 36 8 0,0 0-8 0,7-39 8 15,2-4-8-15,-9 43 9 0,0 0-9 0,10-41 9 16,1-4-9-16,-11 45 12 0,0 0-12 0,18-49 12 16,10-10-12-16,-28 59 13 0,0 0-13 0,37-60 14 15,4-1-14-15,-41 61 12 0,0 0-12 0,44-53 13 16,-2 1-13-16,-42 52 26 0,0 0-26 0,41-45 27 16,-4 0-27-16,-37 45 38 0,0 0-38 0,33-45 39 0,-5 7-39 15,-28 38 41-15,0 0-41 0,20-33 41 0,-8 15-41 16,-12 18 36-16,0 0-36 0,9-12 36 0,-4 4-36 15,-5 8 31-15,0 0-31 0,0 0 32 0,-5 13-32 16,5-13 21-16,0 0-21 0,-9 23 21 0,-3 10-21 16,12-33 13-16,0 0-13 0,-11 38 13 0,6 17-13 15,-2 1-1052-15</inkml:trace>
  <inkml:trace contextRef="#ctx0" brushRef="#br0" timeOffset="13188.48">28986 7967 135 0,'0'0'0'0,"0"0"0"0,-9 13 0 16,9-13 1-16,0 0-1 0,-7 8 1 0,2-1-1 0,5-7 1 15,0 0-1-15,-5 12 1 0,1 7-1 0,4-19 1 16,0 0-1-16,-4 21 1 0,1-4-1 0,3-17 6 16,0 0-6-16,-2 19 7 0,0 9-7 0,2-28 18 0,0 0-18 15,0 35 19-15,4 6-19 0,-4-41 26 0,0 0-26 16,5 45 26-16,1 0-26 0,-6-45 36 0,0 0-36 16,5 37 36-16,-2-11-36 0,-3-26 36 0,0 0-36 15,2 22 36-15,0-6-36 0,-2-16 37 0,0 0-37 0,3 10 38 16,-3-10-38-16,0 0 36 0,0 0-36 0,7 10 36 15,-7-10-36-15,0 0 34 0,0 0-34 0,8 0 34 16,-3-8-34-16,0 1-392 0</inkml:trace>
  <inkml:trace contextRef="#ctx0" brushRef="#br0" timeOffset="13693.73">29021 7784 371 0,'0'0'0'16,"0"0"0"-16,4-9 0 0,-4 9 7 0,0 0-7 15,0 0 7-15,3-12-7 0,-3 12 16 0,0 0-16 0,0-7 16 16,2-1-16-16,-2 8 25 0,0 0-25 0,2-7 25 15,-2 7-25-15,0 0 30 0,0 0-30 0,0-5 30 16,0 5-30-16,0 0 28 0,0 0-28 0,-2-9 29 16,2 9-29-16,0 0 36 0,0 0-36 0,-9-7 36 15,2 4-36-15,7 3 44 0,0 0-44 0,-7-4 44 16,0 2-44-16,7 2 40 0,0 0-40 0,-9 0 40 16,-3 4-40-16,12-4 40 0,0 0-40 0,-11 5 41 15,3-2-41-15,8-3 37 0,0 0-37 0,0 0 37 16,-9 9-37-16,9-9 26 0,0 0-26 0,0 7 27 15,0 5-27-15,0-12 16 0,0 0-16 0,1 14 17 16,3 2-17-16,-4-16 4 0,0 0-4 0,11 20 5 0,10 12-5 16,2-5-746-16</inkml:trace>
  <inkml:trace contextRef="#ctx0" brushRef="#br0" timeOffset="14263.68">29162 8343 147 0,'0'0'0'0,"0"0"0"0,0 19 0 0,0-19 0 16,0 0 0-16,-1 21 0 0,-6 3 0 0,7-24 9 16,0 0-9-16,-7 28 9 0,-2 5-9 0,9-33 29 15,0 0-29-15,-11 33 30 0,1 1-30 0,10-34 38 16,0 0-38-16,-11 30 39 0,-1-6-39 0,12-24 36 16,0 0-36-16,-11 15 37 0,7-6-37 0,4-9 24 0,0 0-24 15,0 0 24-15,-3-9-24 0,-1 1-257 0</inkml:trace>
  <inkml:trace contextRef="#ctx0" brushRef="#br0" timeOffset="14790.55">29381 8170 214 0,'0'0'0'0,"5"-7"0"0,10-12 0 16,-15 19 1-16,0 0-1 0,17-24 2 0,-1 0-2 15,-16 24 2-15,0 0-2 0,12-23 3 0,-5 9-3 16,-7 14 20-16,0 0-20 0,6-15 20 0,-1-6-20 15,-5 21 44-15,0 0-44 0,2-21 45 0,-8 6-45 0,6 15 61 16,0 0-61-16,-10-13 62 0,-2 5-62 0,12 8 79 16,0 0-79-16,-13-4 79 0,3 9-79 0,10-5 67 15,0 0-67-15,-13 11 68 0,-3 3-68 0,16-14 47 0,0 0-47 16,-15 14 48-16,0-2-48 0,15-12 34 0,0 0-34 16,-14 14 35-16,0 3-35 0,14-17 24 0,0 0-24 15,-12 22 25-15,3 3-25 0,9-25 14 0,0 0-14 16,-7 29 15-16,3 7-15 0,4-36 10 0,0 0-10 15,0 37 10-15,4-1-10 0,-4-36 10 0,0 0-10 0,7 31 11 16,2-10-11-16,-9-21 11 0,0 0-11 0,12 19 11 16,2-3-11-16,-14-16 10 0,0 0-10 0,14 12 11 15,1-5-11-15,-15-7 6 0,0 0-6 0,19 0 6 16,9-7-6-16,-28 7 3 0,0 0-3 0,28-7 3 16,-1-5-3-16,-27 12 4 0,0 0-4 0,26-19 5 15,1-6-5-15,-27 25 1 0,0 0-1 0,28-29 2 16,-7 1-2-16,-21 28 0 0,0 0 0 0,14-21 0 15,-7 11 0-15,0 1-783 0</inkml:trace>
  <inkml:trace contextRef="#ctx0" brushRef="#br0" timeOffset="15063.16">29734 7914 214 0,'0'0'0'16,"0"0"0"-16,7 0 0 0,0 0-101 0</inkml:trace>
  <inkml:trace contextRef="#ctx0" brushRef="#br0" timeOffset="15088.27">29789 7853 259 0,'0'0'0'0,"0"0"0"15,14-24 0-15,0 3-135 0</inkml:trace>
  <inkml:trace contextRef="#ctx0" brushRef="#br0" timeOffset="15438.76">29852 7736 247 0,'0'0'0'0,"0"0"0"16,4-16 0-16,-4 16 6 0,0 0-6 0,3-16 7 15,1 8-7-15,-4 8 24 0,0 0-24 0,0-7 24 16,-7 2-24-16,7 5 32 0,0 0-32 0,-9-9 33 15,0 9-33-15,9 0 31 0,0 0-31 0,-9 2 31 16,-1 5-31-16,10-7 26 0,0 0-26 0,-13 8 26 16,-1 8-26-16,14-16 22 0,0 0-22 0,-16 17 23 0,0 11-23 15,16-28 20-15,0 0-20 0,-14 28 20 0,5-1-20 16,9-27 18-16,0 0-18 0,-8 25 19 0,-3-1-19 16,11-24 20-16,0 0-20 0,-7 21 20 0,3-2-20 15,4-19 21-15,0 0-21 0,0 22 21 0,4 6-21 16,-4-28 22-16,0 0-22 0,3 31 22 0,3 2-22 15,-6-33 22-15,0 0-22 0,3 29 23 0,-3 4-23 0,0-33 21 16,0 0-21-16,2 31 21 0,2-3-21 16,-4-28 19-16,0 0-19 0,1 26 20 0,-2-2-20 0,1-24 23 15,0 0-23-15,-2 24 23 0,2-1-23 0,0-23 23 16,0 0-23-16,2 21 24 0,-1-4-24 0,-1-17 21 0,0 0-21 16,0 15 22-16,-3-1-22 0,3-14 17 15,0 0-17-15,-5 9 18 0,-3-6-18 0,8-3 15 0,0 0-15 16,-7 0 15-16,7 0-15 0,0 0 11 0,0 0-11 15,-7-5 11-15,7 5-11 0,0 0 4 0,0 0-4 16,-12-14 5-16,8 6-5 0,1-1-760 0</inkml:trace>
  <inkml:trace contextRef="#ctx0" brushRef="#br0" timeOffset="15945.72">29655 8032 449 0,'0'0'0'0,"7"3"0"16,8-1 0-16,-15-2 1 0,0 0-1 0,16 1 1 15,-3-1-1-15,-13 0 1 0,0 0-1 0,12 0 1 16,6 0-1-16,-18 0 8 0,0 0-8 0,19 0 9 15,-3 0-9-15,-16 0 10 0,0 0-10 0,14 0 11 16,-2 0-11-16,-12 0 11 0,0 0-11 0,14 2 11 16,6 5-11-16,-1 0-325 0</inkml:trace>
  <inkml:trace contextRef="#ctx0" brushRef="#br0" timeOffset="16606.45">30134 7810 203 0,'0'0'0'15,"0"0"0"-15,20-14 0 0,-20 14 5 0,0 0-5 0,16-15 6 16,-2-10-6-16,-14 25 11 0,0 0-11 0,14-24 11 16,0 0-11-16,-14 24 28 0,0 0-28 0,12-19 29 15,-1 2-29-15,-11 17 35 0,0 0-35 0,7-21 36 16,-2 0-36-16,-5 21 32 0,0 0-32 0,4-16 33 15,-4 4-33-15,0 12 27 0,0 0-27 0,0-8 28 16,0 1-28-16,0 7 28 0,0 0-28 0,-6-9 29 16,-6 0-29-16,12 9 29 0,0 0-29 0,-14 0 29 15,0 6-29-15,14-6 27 0,0 0-27 0,-14 8 28 16,-2 1-28-16,16-9 26 0,0 0-26 0,-21 10 27 16,-4 4-27-16,25-14 20 0,0 0-20 0,-25 19 21 15,2 5-21-15,23-24 19 0,0 0-19 0,-19 30 19 0,3 4-19 16,16-34 15-16,0 0-15 0,-10 37 16 0,2-4-16 15,8-33 13-15,0 0-13 0,-3 29 14 0,-2 6-14 16,5-35 13-16,0 0-13 0,-4 38 14 0,2 0-14 16,2-38 10-16,0 0-10 0,0 33 11 0,4-4-11 15,-4-29 9-15,0 0-9 0,3 28 10 0,3-4-10 0,-6-24 9 16,0 0-9-16,5 28 9 0,2 5-9 0,-7-33 7 16,0 0-7-16,5 36 8 0,-1 0-8 0,-4-36 8 15,0 0-8-15,2 37 9 0,-1-4-9 0,-1-33 10 0,0 0-10 16,0 31 10-16,-3-4-10 0,3-27 11 0,0 0-11 15,-7 23 12-15,0-8-12 0,7-15 15 0,0 0-15 16,-6 7 15-16,6-7-15 0,0 0 13 0,0 0-13 16,-5 9 14-16,5-9-14 0,0 0 11 0,0 0-11 0,-16-12 11 15,4-4-11-15,12 16 3 0,0 0-3 0,-11-20 4 16,4-1-4-16,0 0-758 0</inkml:trace>
  <inkml:trace contextRef="#ctx0" brushRef="#br0" timeOffset="16862.04">29909 8108 471 0,'0'0'0'0,"0"0"0"0,19-4 0 16,-19 4 1-16,0 0-1 0,18-3 1 0,-1-1-1 15,-17 4 3-15,0 0-3 0,27-7 4 0,11-5-4 16,-38 12 3-16,0 0-3 0,39-12 3 0,-14 5-3 16,-25 7 5-16,0 0-5 0,23-3 6 0,2-1-6 15,-25 4 6-15,0 0-6 0,26-3 7 0,-3 1-7 16,-23 2 7-16,0 0-7 0,26-5 7 0,11 1-7 0,1 1-333 16</inkml:trace>
  <inkml:trace contextRef="#ctx0" brushRef="#br0" timeOffset="18541.97">30662 7678 225 0,'0'0'0'0,"0"0"0"0,19-19 0 16,-19 19 10-16,0 0-10 0,14-12 10 0,-3 4-10 0,-11 8 17 15,0 0-17-15,9-7 18 0,-1 3-18 0,-8 4 40 16,0 0-40-16,11-1 40 0,1 1-40 0,-12 0 46 15,0 0-46-15,23-7 46 0,14 1-46 16,-37 6 41-16,0 0-41 0,39-6 41 0,-4 4-41 0,-35 2 44 16,0 0-44-16,34 2 45 0,-1 1-45 0,-33-3 49 0,0 0-49 15,29 5 49-15,-10 2-49 0,-19-7 55 0,0 0-55 16,14 0 56-16,-5 0-56 0,-9 0 49 0,0 0-49 16,0 0 50-16,9 0-50 0,-9 0 42 0,0 0-42 0,0 0 43 15,-13 4-43-15,13-4 34 0,0 0-34 0,-15 1 35 16,-7-1-35-16,22 0 16 0,0 0-16 0,-21-1 16 15,2-3-16-15,-1 1-778 0</inkml:trace>
  <inkml:trace contextRef="#ctx0" brushRef="#br0" timeOffset="19437.34">30697 7907 270 0,'0'0'0'16,"0"0"0"-16,11 0 0 0,-11 0 1 0,0 0-1 16,7-2 2-16,0 2-2 0,-7 0 4 0,0 0-4 15,12-3 4-15,9 3-4 0,-21 0 17 0,0 0-17 0,21 0 18 16,-3 0-18-16,-18 0 26 0,0 0-26 0,14 0 26 15,0 3-26-15,-14-3 30 0,0 0-30 0,14 2 31 16,4 1-31-16,-18-3 38 0,0 0-38 0,14 4 38 16,-7-4-38-16,-7 0 39 0,0 0-39 0,0 0 40 15,0 0-40-15,0 0 37 0,0 0-37 0,9 0 37 16,-2 0-37-16,-7 0 41 0,0 0-41 0,9-4 41 16,-2 1-41-16,-7 3 34 0,0 0-34 0,0 0 35 15,9-2-35-15,-9 2 28 0,0 0-28 0,0 0 29 16,0 0-29-16,0 0 26 0,0 0-26 0,9-3 26 0,-9 3-26 15,0 0 22-15,0 0-22 0,8-4 23 0,-1 1-23 16,-7 3 16-16,0 0-16 0,0 0 16 0,9-2-16 16,-9 2 8-16,0 0-8 0,0 0 9 0,0 0-9 15,0 0 5-15,0 0-5 0,0 0 5 0,-12-9-5 16,12 9 2-16,0 0-2 0,-12-1 2 0,-10-1-2 16,22 2 0-16,0 0 0 0,-24 0 1 0,-3 2-1 15,27-2 0-15,0 0 0 0,-25 7 0 0,6-2 0 0,19-5 0 16,0 0 0-16,-18 7 1 0,4 0-1 0,14-7 0 15,0 0 0-15,-10 5 1 0,1-2-1 0,9-3 0 16,0 0 0-16,-7 4 0 0,2 4 0 0,5-8-1 0,0 0 1 16,-4 9-1-16,1-4 1 0,3-5-4 0,0 0 4 15,-2 7-3-15,2-7 3 0,0 0-5 0,0 0 5 16,0 0-4-16,-6 7 4 0,6-7-6 0,0 0 6 16,0 0-5-16,0 0 5 0,0 0-3 0,0 0 3 15,0 0-3-15,0 0 3 0,0 0-2 0,0 0 2 16,11 0-1-16,3-2 1 0,-14 2-1 0,0 0 1 0,27-5 0 15,13-2 0-15,-40 7 0 0,0 0 0 0,41-5 0 16,-6 5 0-16,-35 0 0 0,0 0 0 0,30-5 0 16,0 1 0-16,-30 4 0 0,0 0 0 0,25-3 0 15,-13 3 0-15,-12 0 3 0,0 0-3 0,9 0 3 16,-2 0-3-16,-7 0 18 0,0 0-18 0,0 0 18 16,11 0-18-16,-11 0 34 0,0 0-34 0,0 0 35 15,7 5-35-15,-7-5 41 0,0 0-41 0,0 0 41 16,-11 7-41-16,11-7 42 0,0 0-42 0,-7 0 43 15,0-7-43-15,7 7 20 0,0 0-20 0,-5-8 20 16,-1-5-20-16,1 1-921 0</inkml:trace>
  <inkml:trace contextRef="#ctx0" brushRef="#br0" timeOffset="20587.34">31528 7409 259 0,'0'0'0'0,"0"0"0"0,0 0 0 0,0 0 5 16,0 0-5-16,0 8 6 0,0-8-6 0,0 0 12 16,0 0-12-16,0 0 12 0,-2 9-12 0,2-9 14 15,0 0-14-15,0 0 14 0,-14 12-14 0,14-12 31 16,0 0-31-16,-9 7 32 0,4-2-32 0,5-5 36 0,0 0-36 16,-6 10 36-16,1 4-36 0,5-14 36 0,0 0-36 15,-5 21 36-15,1 5-36 0,4-26 38 0,0 0-38 16,-1 35 39-16,-5 8-39 0,6-43 38 0,0 0-38 15,-5 52 39-15,1 8-39 0,4-60 36 0,0 0-36 16,0 64 37-16,2 2-37 0,-2-66 31 0,0 0-31 0,4 57 32 16,-2-5-32-16,-2-52 34 0,0 0-34 0,1 52 35 15,5-2-35-15,-6-50 39 0,0 0-39 0,5 56 40 16,-3 4-40-16,-2-60 40 0,0 0-40 0,0 54 40 16,0-7-40-16,0-47 43 0,0 0-43 0,1 36 44 15,3-15-44-15,-4-21 36 0,0 0-36 0,2 14 37 16,-2-4-37-16,0-10 31 0,0 0-31 0,0 0 32 15,0 0-32-15,0 0 19 0,0 0-19 0,-7-23 19 16,-2-8-19-16,9 31 9 0,0 0-9 0,-9-38 10 0,4-3-10 16,5 41 2-16,0 0-2 0,-2-40 3 0,4 10-3 15,-1 3-939-15</inkml:trace>
  <inkml:trace contextRef="#ctx0" brushRef="#br0" timeOffset="21719.97">31881 7526 292 0,'0'0'0'0,"0"0"0"0,-13 12 0 16,13-12 1-16,0 0-1 0,-10 9 1 0,-5 0-1 16,15-9 8-16,0 0-8 0,-17 12 8 0,-6 3-8 15,23-15 15-15,0 0-15 0,-21 16 15 0,3-1-15 16,18-15 25-16,0 0-25 0,-14 14 25 0,2 5-25 15,12-19 32-15,0 0-32 0,-11 25 32 0,0-5-32 16,11-20 30-16,0 0-30 0,-8 31 31 0,-1 8-31 16,9-39 26-16,0 0-26 0,-9 43 26 0,2-3-26 0,7-40 20 15,0 0-20-15,-7 41 20 0,0 2-20 0,7-43 20 16,0 0-20-16,-4 33 21 0,4-8-21 0,0-25 19 0,0 0-19 16,4 25 19-16,1 7-19 0,-5-32 18 0,0 0-18 15,5 33 18-15,3 1-18 0,-8-34 15 0,0 0-15 16,8 35 16-16,5-1-16 0,-13-34 15 0,0 0-15 15,12 30 16-15,-1-6-16 0,-11-24 11 0,0 0-11 16,10 22 12-16,3-1-12 0,-13-21 18 0,0 0-18 0,14 16 18 16,-2-8-18-16,-12-8 18 0,0 0-18 0,12 6 18 15,1-3-18-15,-13-3 15 0,0 0-15 0,14 4 16 16,2-4-16-16,-16 0 14 0,0 0-14 0,16 0 14 16,-1 0-14-16,-15 0 12 0,0 0-12 0,15-4 12 15,2 1-12-15,-17 3 16 0,0 0-16 0,20-4 17 16,1-1-17-16,-21 5 21 0,0 0-21 0,21-9 21 15,2-3-21-15,-23 12 30 0,0 0-30 0,25-17 30 16,3-7-30-16,-28 24 35 0,0 0-35 0,24-24 35 16,-9 6-35-16,-15 18 35 0,0 0-35 0,12-14 35 0,0 2-35 15,-12 12 31-15,0 0-31 0,14-22 32 0,-1-4-32 16,-13 26 31-16,0 0-31 0,10-28 32 0,-3 4-32 16,-7 24 28-16,0 0-28 0,4-26 29 0,1-9-29 15,-5 35 27-15,0 0-27 0,7-38 27 0,-1 0-27 16,-6 38 23-16,0 0-23 0,1-41 23 0,-2-1-23 15,1 42 18-15,0 0-18 0,-2-40 19 0,0 7-19 16,2 33 15-16,0 0-15 0,-2-26 16 0,2 9-16 0,0 17 11 16,0 0-11-16,-2-19 11 0,-1 2-11 15,3 17 8-15,0 0-8 0,-5-19 9 0,-2 5-9 0,7 14 6 16,0 0-6-16,-9-16 7 0,0 4-7 0,9 12 6 0,0 0-6 16,-11-8 7-16,-1-3-7 0,12 11 6 0,0 0-6 15,-14-5 7-15,2-4-7 0,12 9 9 0,0 0-9 16,-9-8 10-16,0-3-10 0,9 11 10 0,0 0-10 15,-7-8 10-15,0 1-10 0,7 7 9 0,0 0-9 16,-9-5 10-16,-3 5-10 0,12 0 8 0,0 0-8 16,-14-4 8-16,-4 2-8 0,18 2 6 0,0 0-6 0,-20-1 7 15,1-5-7-15,19 6 5 0,0 0-5 0,-16-5 5 16,2 4-5-16,14 1 5 0,0 0-5 0,-12 0 6 16,-2 0-6-16,14 0 5 0,0 0-5 0,-14 0 6 15,3 0-6-15,11 0 6 0,0 0-6 0,-12 0 6 16,-3 0-6-16,15 0 4 0,0 0-4 0,-15 1 4 15,-3 4-4-15,18-5 2 0,0 0-2 0,-18 4 2 16,1 5-2-16,17-9 1 0,0 0-1 0,-20 12 1 16,-3 3-1-16,23-15 0 0,0 0 0 0,-23 26 0 15,2 14 0-15,0 0-1299 0</inkml:trace>
  <inkml:trace contextRef="#ctx0" brushRef="#br0" timeOffset="36765.06">31956 7471 214 0,'0'0'0'0,"0"0"0"0,7-24 0 0,-7 24 5 16,0 0-5-16,7-33 6 0,1-24-6 0,-8 57 13 0,0 0-13 16,7-64 14-16,-2 0-14 0,-5 64 24 0,0 0-24 15,3-63 24-15,1-1-24 0,-4 64 28 0,0 0-28 16,7-67 29-16,5-6-29 0,-12 73 20 0,0 0-20 16,14-71 21-16,-3 7-21 0,-11 64 23 0,0 0-23 15,11-57 24-15,1 7-24 0,-12 50 33 0,0 0-33 0,11-45 34 16,-8 3-34-16,-3 42 37 0,0 0-37 15,0-36 37-15,-2 8-37 0,2 28 39 0,0 0-39 0,-1-21 40 16,1 2-40-16,0 19 40 0,0 0-40 0,0-12 40 16,-2 4-40-16,2 8 43 0,0 0-43 0,-4-9 44 15,4 9-44-15,0 0 36 0,0 0-36 0,-7-3 36 16,7 3-36-16,0 0 31 0,0 0-31 0,-7-6 31 16,7 6-31-16,0 0 19 0,0 0-19 0,0 0 19 15,-7-1-19-15,7 1 9 0,0 0-9 0,0 0 10 16,-2-6-10-16,2 6 5 0,0 0-5 0,0 0 6 15,0-12-6-15,0 12 3 0,0 0-3 0,0-8 3 16,0-4-3-16,0 12 2 0,0 0-2 0,2-16 2 0,0 0-2 16,-2 16 2-16,0 0-2 0,2-8 3 0,1-1-3 15,-3 9 3-15,0 0-3 0,2-12 3 0,-4 2-3 16,2 10 4-16,0 0-4 0,-2-9 4 0,2 9-4 16,0 0 4-16,0 0-4 0,0-9 5 0,0 9-5 15,0 0 5-15,0 0-5 0,0 0 5 0,0 0-5 0,0 0 4 16,0 0-4-16,-8-5 5 0,8 5-5 0,0 0 5 15,0 0-5-15,0 0 5 0,-7 5-5 0,7-5 5 16,0 0-5-16,0 0 6 0,-11 12-6 0,11-12 4 16,0 0-4-16,-9 9 4 0,0 7-4 0,9-16 2 0,0 0-2 15,-10 19 3-15,-4 14-3 0,14-33 0 0,0 0 0 16,-20 32 1-16,-1 8-1 0,21-40 0 0,0 0 0 16,-25 37 0-16,1-8 0 0,24-29 0 0,0 0 0 15,-20 28 1-15,3-9-1 0,17-19 0 0,0 0 0 0,-13 17 1 16,8-12-1-16,5-5 1 0,0 0-1 0,0 0 1 15,0 0-1-15,0 0 1 0,0 0-1 16,12-17 1-16,6-7-1 0,-18 24 2 0,0 0-2 0,23-31 2 16,9-11-2-16,-32 42 2 0,0 0-2 0,30-45 2 15,-6 0-2-15,-24 45 1 0,0 0-1 0,20-38 2 16,-8 15-2-16,-12 23 2 0,0 0-2 0,11-15 2 16,-4 3-2-16,-7 12 3 0,0 0-3 0,7-9 3 15,-7 9-3-15,0 0 3 0,0 0-3 0,9-7 4 16,-9 7-4-16,0 0 3 0,0 0-3 0,12-5 4 15,-12 5-4-15,0 0 3 0,0 0-3 0,12 12 3 0,-3 9-3 16,-9-21 3-16,0 0-3 0,11 33 4 0,-1 12-4 16,-10-45 3-16,0 0-3 0,11 48 3 0,-1-3-3 15,-10-45 2-15,0 0-2 0,13 38 2 0,-1-5-2 16,-12-33 2-16,0 0-2 0,7 24 2 0,-7 1-2 16,0-25 1-16,0 0-1 0,2 20 2 0,3-4-2 15,1-4-838-15</inkml:trace>
  <inkml:trace contextRef="#ctx0" brushRef="#br0" timeOffset="37248.73">32055 5583 303 0,'0'0'0'0,"-2"8"0"0,-5 13 0 16,7-21 22-16,0 0-22 0,-5 23 23 0,3-1-23 15,2-22 49-15,0 0-49 0,0 23 49 0,2 1-49 16,-2-24 31-16,0 0-31 0,-2 33 32 0,-5 3-32 0,7-36 17 15,0 0-17-15,-10 49 17 0,-3 8-17 0,13-57 14 16,0 0-14-16,-10 64 15 0,4 5-15 0,6-69 19 16,0 0-19-16,0 61 20 0,2-13-20 0,-2-48 23 0,0 0-23 15,2 40 24-15,-4-13-24 0,2-27 24 16,0 0-24-16,-2 21 25 0,1-9-25 0,1-12 20 0,0 0-20 16,0 0 21-16,0 0-21 0,0 0-501 0</inkml:trace>
  <inkml:trace contextRef="#ctx0" brushRef="#br0" timeOffset="37833.93">32330 5688 225 0,'0'0'0'0,"0"0"0"16,0 0 0-16,0 0 3 0,0 0-3 0,-3 9 4 0,-6-6-4 15,9-3 14-15,0 0-14 0,-9 4 14 0,9-4-14 16,0 0 30-16,0 0-30 0,-10 12 31 0,3-3-31 16,7-9 36-16,0 0-36 0,-13 12 37 0,-8 3-37 15,21-15 42-15,0 0-42 0,-23 25 43 0,-2 1-43 16,25-26 42-16,0 0-42 0,-19 31 42 0,7-4-42 15,12-27 48-15,0 0-48 0,-9 26 48 0,4 2-48 16,5-28 30-16,0 0-30 0,-4 33 30 0,2 7-30 0,2-40 24 16,0 0-24-16,2 45 25 0,7 3-25 0,-9-48 21 15,0 0-21-15,16 47 22 0,5-11-22 0,-21-36 16 16,0 0-16-16,23 30 17 0,1-11-17 0,-24-19 18 0,0 0-18 16,30 12 18-16,9-7-18 0,-39-5 15 0,0 0-15 15,37 7 16-15,-8-5-16 0,-29-2 19 0,0 0-19 16,22-2 20-16,0-5-20 0,-22 7 21 0,0 0-21 15,26-9 22-15,8-10-22 0,-34 19 22 0,0 0-22 0,33-20 23 16,-1-13-23-16,-32 33 18 0,0 0-18 0,26-37 19 16,-3 1-19-16,-23 36 19 0,0 0-19 0,18-43 20 15,-4-6-20-15,-14 49 28 0,0 0-28 0,9-50 29 16,-7-5-29-16,-2 55 38 0,0 0-38 0,-4-54 39 16,-7 7-39-16,11 47 41 0,0 0-41 0,-17-38 41 15,-10 4-41-15,27 34 38 0,0 0-38 0,-30-25 39 16,-1 12-39-16,31 13 30 0,0 0-30 0,-32-9 30 15,0 14-30-15,32-5 22 0,0 0-22 0,-32 7 23 16,-3 7-23-16,35-14 18 0,0 0-18 0,-35 15 18 16,8 1-18-16,27-16 5 0,0 0-5 0,-21 17 6 0,2 2-6 15,-1-1-1110-15</inkml:trace>
  <inkml:trace contextRef="#ctx0" brushRef="#br0" timeOffset="39500.42">31653 5225 427 0,'0'0'0'0,"0"0"0"16,0 0 0-16,0 0 15 0,0 0-15 0,0 0 15 16,-2 24-15-16,2-24 36 0,0 0-36 0,-7 10 36 15,-2-1-36-15,9-9 56 0,0 0-56 0,-10 12 57 16,1 4-57-16,9-16 64 0,0 0-64 0,-12 20 64 15,-6 1-64-15,18-21 39 0,0 0-39 0,-21 28 40 16,-4 5-40-16,25-33 33 0,0 0-33 0,-30 39 34 16,-10 13-34-16,40-52 26 0,0 0-26 0,-46 59 27 15,-4 12-27-15,50-71 27 0,0 0-27 0,-49 69 27 16,-4-8-27-16,53-61 26 0,0 0-26 0,-51 60 26 0,3 8-26 16,48-68 22-16,0 0-22 0,-49 71 23 0,-6 2-23 15,55-73 18-15,0 0-18 0,-56 67 19 0,-1-10-19 16,57-57 15-16,0 0-15 0,-53 52 16 0,7-7-16 15,46-45 11-15,0 0-11 0,-38 43 11 0,6-10-11 16,32-33 8-16,0 0-8 0,-27 28 9 0,10-11-9 16,17-17 6-16,0 0-6 0,-11 9 7 0,11-9-7 0,0 0 2 15,0 0-2-15,0 0 3 0,0 0-3 0,0 0 0 16,0 0 0-16,21-21 1 0,9-8-1 0,-30 29 0 16,0 0 0-16,39-40 0 0,5-12 0 0,2 4-875 15</inkml:trace>
  <inkml:trace contextRef="#ctx0" brushRef="#br0" timeOffset="39997.87">30942 5391 438 0,'0'0'0'0,"0"0"0"0,0 0 0 15,0 0 15-15,0 0-15 0,7 10 16 0,-7-10-16 16,0 0 34-16,0 0-34 0,13 9 34 0,-6 3-34 16,-7-12 41-16,0 0-41 0,5 15 41 0,-2 1-41 15,-3-16 31-15,0 0-31 0,6 21 32 0,3 0-32 16,-9-21 25-16,0 0-25 0,14 36 26 0,5 7-26 0,-19-43 26 16,0 0-26-16,25 57 27 0,3 6-27 0,-28-63 23 15,0 0-23-15,28 67 23 0,2 6-23 0,-30-73 20 16,0 0-20-16,30 76 21 0,-2 9-21 0,-28-85 15 15,0 0-15-15,30 78 15 0,4-11-15 0,-34-67 13 0,0 0-13 16,39 54 13-16,7-6-13 0,-46-48 18 0,0 0-18 16,47 43 19-16,1-6-19 0,-48-37 23 0,0 0-23 15,39 29 23-15,-13-13-23 0,-26-16 22 0,0 0-22 16,18 8 22-16,-6-1-22 0,-12-7 12 0,0 0-12 0,11 2 13 16,-4 1-13-16,0-3-751 0</inkml:trace>
  <inkml:trace contextRef="#ctx0" brushRef="#br0" timeOffset="52861.59">25811 7748 113 0,'0'0'0'0,"0"0"0"0,0 0 0 16,0 0 2-16,0 0-2 0,0 0 3 0,0 0-3 16,0 0 17-16,0 0-17 0,0 0 18 0,0 0-18 15,0 0 29-15,0 0-29 0,0 0 29 0,21-19-29 16,-21 19 36-16,0 0-36 0,14-6 37 0,6-4-37 0,-20 10 30 16,0 0-30-16,21-5 31 0,-2 1-31 15,-19 4 39-15,0 0-39 0,18-1 40 0,0-1-40 0,-18 2 36 16,0 0-36-16,24 3 37 0,10 13-37 0,-34-16 38 15,0 0-38-15,37 21 38 0,-9 10-38 0,-28-31 49 0,0 0-49 16,28 36 49-16,-3 6-49 0,-25-42 42 0,0 0-42 16,23 45 42-16,0 0-42 0,-23-45 38 0,0 0-38 15,19 47 39-15,-6-2-39 0,-13-45 33 0,0 0-33 16,8 45 33-16,-1-2-33 0,-7-43 26 0,0 0-26 16,4 43 27-16,-6 2-27 0,2-45 18 0,0 0-18 15,-3 45 18-15,-4-5-18 0,7-40 11 0,0 0-11 0,-11 34 11 16,-3-6-11-16,14-28 5 0,0 0-5 0,-16 21 6 15,-2-2-6-15,18-19 3 0,0 0-3 0,-21 7 3 16,-2-11-3-16,23 4 3 0,0 0-3 0,-23-12 3 16,2-12-3-16,21 24 2 0,0 0-2 0,-19-40 3 15,3-15-3-15,16 55 4 0,0 0-4 0,-7-66 4 16,9-3-4-16,-2 69 8 0,0 0-8 0,8-68 8 16,8 4-8-16,-16 64 14 0,0 0-14 0,20-62 15 15,4 2-15-15,-24 60 18 0,0 0-18 0,29-66 19 16,-1 2-19-16,-28 64 28 0,0 0-28 0,28-57 29 0,-3 6-29 15,-25 51 28-15,0 0-28 0,23-45 28 0,-2 7-28 16,-21 38 27-16,0 0-27 0,17-27 28 0,-4 4-28 16,-13 23 21-16,0 0-21 0,9-14 22 0,-9 14-22 15,0 0 19-15,0 0-19 0,10 2 20 0,-3 21-20 16,-7-23 6-16,0 0-6 0,6 36 6 0,-3 26-6 16,-3 0-982-16</inkml:trace>
  <inkml:trace contextRef="#ctx0" brushRef="#br0" timeOffset="56744.23">28945 7921 180 0,'0'0'0'15,"0"0"0"-15,0 0 0 0,0 0 10 0,0 0-10 16,6-16 10-16,-5 8-10 0,-1 8 11 0,0 0-11 0,0-7 12 16,0 7-12-16,0 0 15 0,0 0-15 0,0-9 15 15,0 9-15-15,0 0 16 0,0 0-16 0,0 0 16 16,0 9-16-16,0-9 24 0,0 0-24 0,0 12 24 16,2 7-24-16,-2-19 30 0,0 0-30 0,0 26 31 15,-3 7-31-15,3-33 32 0,0 0-32 0,-4 34 32 16,2 3-32-16,2-37 30 0,0 0-30 0,-3 38 30 15,-4 0-30-15,7-38 25 0,0 0-25 0,-9 41 26 16,0 1-26-16,9-42 22 0,0 0-22 0,-5 43 23 16,3-7-23-16,2-36 19 0,0 0-19 0,0 30 20 15,4-9-20-15,-4-21 16 0,0 0-16 0,1 13 17 0,-4-4-17 16,3-9 16-16,0 0-16 0,0 0 16 0,-4-9-16 16,4 9 12-16,0 0-12 0,0-13 12 0,0-12-12 15,0 25 10-15,0 0-10 0,0-33 11 0,0-5-11 16,0 38 9-16,0 0-9 0,2-39 10 0,0 2-10 15,-2 37 9-15,0 0-9 0,5-36 9 0,0 1-9 16,-5 35 9-16,0 0-9 0,6-29 9 0,-4 1-9 0,-2 28 10 16,0 0-10-16,1-26 10 0,3 4-10 15,-4 22 13-15,0 0-13 0,2-21 14 0,-2 2-14 0,0 19 14 16,0 0-14-16,1-14 15 0,1 2-15 0,-2 12 15 16,0 0-15-16,2-12 16 0,-2-4-16 0,0 16 13 0,0 0-13 15,0-8 14-15,0 8-14 0,0 0 12 0,0 0-12 16,2-9 13-16,-2 9-13 0,0 0 14 0,0 0-14 15,0 0 15-15,7 0-15 0,-7 0 15 0,0 0-15 16,0 0 15-16,7 5-15 0,-7-5 15 0,0 0-15 0,0 0 16 16,12 12-16-16,-12-12 16 0,0 0-16 0,5 19 16 15,4 14-16-15,-9-33 20 0,0 0-20 0,9 38 20 16,-4 4-20-16,-5-42 21 0,0 0-21 0,2 45 22 16,-4 3-22-16,2-48 23 0,0 0-23 0,-3 52 23 15,-1 2-23-15,4-54 19 0,0 0-19 0,-3 53 19 16,1-8-19-16,2-45 16 0,0 0-16 0,-2 37 16 15,-1-11-16-15,3-26 15 0,0 0-15 0,-4 17 16 16,1-10-16-16,3-7 13 0,0 0-13 0,0 0 13 16,0 0-13-16,0 0 13 0,0 0-13 0,-7-19 14 15,1-12-14-15,6 31 14 0,0 0-14 0,-5-38 14 0,1-4-14 16,4 42 11-16,0 0-11 0,0-43 11 16,4-6-11-16,-4 49 10 0,0 0-10 0,5-43 10 0,-1 10-10 15,-4 33 9-15,0 0-9 0,0-29 10 0,0 1-10 16,0 28 9-16,0 0-9 0,3-34 9 0,3-3-9 15,-6 37 6-15,0 0-6 0,7-38 6 0,-2-5-6 16,-5 43 4-16,0 0-4 0,4-38 4 0,-4 5-4 16,0 33 2-16,0 0-2 0,0-23 2 0,1 10-2 0,-1 13 1 15,0 0-1-15,2-7 1 0,-2 7-1 0,0 0 0 16,0 0 0-16,0 0 1 0,-5 15-1 0,5-15 0 16,0 0 0-16,-4 21 0 0,4 3 0 0,0-24 0 0,0 0 0 15,2 28 0-15,2 0 0 0,-4-28 0 0,0 0 0 16,3 26 0-16,1-2 0 0,-4-24 0 0,0 0 0 15,3 28 0-15,1-4 0 0,-4-24 0 0,0 0 0 16,1 27 1-16,-1 6-1 0,0-33 0 0,0 0 0 0,0 37 1 16,2-4-1-16,-2-33 1 0,0 0-1 15,-2 39 1-15,-3 3-1 0,5-42 0 0,0 0 0 0,-7 43 1 16,0-10-1-16,7-33 0 0,0 0 0 0,-5 24 1 16,3-8-1-16,2-16 0 0,0 0 0 0,0 0 1 15,-4 8-1-15,4-8 0 0,0 0 0 0,0 0 1 16,-3-19-1-16,3 19 1 0,0 0-1 0,-2-20 2 15,-1-10-2-15,3 30 1 0,0 0-1 0,-7-33 1 16,-1-5-1-16,8 38 1 0,0 0-1 0,-3-34 1 16,1 3-1-16,2 31 0 0,0 0 0 0,-2-32 1 15,2-6-1-15,0 38 0 0,0 0 0 0,0-36 1 16,0 0-1-16,0 36 0 0,0 0 0 0,0-37 1 0,0 10-1 16,0 27 0-16,0 0 0 0,-1-26 1 0,-3 7-1 15,4 19 1-15,0 0-1 0,-2-19 2 0,2 6-2 16,0 13 3-16,0 0-3 0,0-5 3 0,0 5-3 15,0 0 4-15,0 0-4 0,0-8 4 0,0 8-4 16,0 0 5-16,0 0-5 0,0 0 5 0,4 12-5 16,-4-12 4-16,0 0-4 0,0 15 5 0,0 11-5 15,0-26 4-15,0 0-4 0,0 33 4 0,0 0-4 0,0-33 2 16,0 0-2-16,0 35 3 0,2-4-3 0,-2-31 3 16,0 0-3-16,0 33 3 0,0 3-3 0,0-36 3 15,0 0-3-15,0 40 4 0,0 1-4 0,0-41 3 16,0 0-3-16,1 37 3 0,-1-6-3 0,0-31 3 0,0 0-3 15,-1 26 3-15,-3-9-3 0,4-17 2 0,0 0-2 16,-5 12 3-16,0-5-3 0,5-7 1 0,0 0-1 16,0 0 2-16,-11-3-2 0,11 3 1 0,0 0-1 0,-5-14 1 15,1-12-1-15,4 26 0 0,0 0 0 0,0-36 1 16,4-11-1-16,-4 47 0 0,0 0 0 0,7-49 0 16,2-3 0-16,-9 52 0 0,0 0 0 0,8-46 0 15,-1 9 0-15,-7 37 0 0,0 0 0 0,4-34 0 16,-1-3 0-16,-3 37-1 0,0 0 1 0,4-34 0 15,0 8 0-15,-4 26-1 0,0 0 1 0,3-19 0 16,-1 5 0-16,-2 14 0 0,0 0 0 0,2-10 0 16,-2 10 0-16,0 0 0 0,0 0 0 0,3-9 0 15,-3 9 0-15,0 0 0 0,0 0 0 0,0 0 0 16,2 19 0-16,-2-19 0 0,0 0 0 0,2 29 0 0,-1 11 0 16,-1-40-1-16,0 0 1 0,0 40 0 0,0 2 0 15,0-42-1-15,0 0 1 0,2 38-1 0,-4-2 1 16,2-36-1-16,0 0 1 0,-3 40-1 0,1 5 1 15,2-45-1-15,0 0 1 0,0 43-1 0,2-3 1 16,-2-40-1-16,0 0 1 0,-2 36-1 0,-3-10 1 16,5-26-1-16,0 0 1 0,-9 19 0 0,-3-12 0 15,12-7 0-15,0 0 0 0,-13-3 0 0,6-10 0 0,7 13-1 16,0 0 1-16,-3-17 0 0,1-2 0 0,0-3-1146 16</inkml:trace>
  <inkml:trace contextRef="#ctx0" brushRef="#br0" timeOffset="59007.51">26277 8386 203 0,'0'0'0'0,"0"0"0"16,0 0 0-16,0 0 30 0,0 0-30 15,0 0 31-15,0 0-31 0,0 0 37 0,0 0-37 0,0 0 38 16,19-19-38-16,-19 19 55 0,0 0-55 0,11-8 56 16,5-13-56-16,-16 21 43 0,0 0-43 0,15-23 44 15,5 4-44-15,-20 19 34 0,0 0-34 0,17-15 35 16,-2 3-35-16,-15 12 30 0,0 0-30 0,10-11 30 0,-1 6-30 15,-9 5 30-15,0 0-30 0,9-7 30 0,1 2-30 16,-10 5 33-16,0 0-33 0,9-5 33 0,-9 5-33 16,0 0 28-16,0 0-28 0,11-2 28 0,-2 2-28 15,-9 0 26-15,0 0-26 0,12 2 26 0,4 6-26 16,-16-8 28-16,0 0-28 0,17 11 28 0,-2-1-28 16,-15-10 26-16,0 0-26 0,14 12 27 0,2 14-27 15,-16-26 28-15,0 0-28 0,15 28 29 0,-4 0-29 0,-11-28 27 16,0 0-27-16,5 24 27 0,-1 0-27 0,-4-24 23 15,0 0-23-15,0 28 24 0,-2-1-24 0,2-27 18 16,0 0-18-16,-3 33 19 0,-3-3-19 0,6-30 17 0,0 0-17 16,-9 31 18-16,-1-5-18 0,10-26 13 15,0 0-13-15,-14 28 13 0,-4-1-13 0,18-27 11 0,0 0-11 16,-21 28 11-16,-2-7-11 0,23-21 8 0,0 0-8 16,-26 19 9-16,-6-5-9 0,32-14 9 0,0 0-9 0,-34 12 10 15,-1 0-10-15,35-12 9 0,0 0-9 0,-32 8 10 16,-1-4-10-16,33-4 9 0,0 0-9 0,-30 3 9 15,3-3-9-15,27 0 12 0,0 0-12 0,-21-3 12 16,5 1-12-16,16 2 13 0,0 0-13 0,-12-3 14 16,12 3-14-16,0 0 14 0,0 0-14 0,-7-4 15 15,9-4-15-15,-2 8 13 0,0 0-13 0,5-9 13 16,4-1-13-16,-9 10 12 0,0 0-12 0,17-18 12 16,13-9-12-16,-30 27 8 0,0 0-8 0,29-25 8 15,-8 10-8-15,-21 15 6 0,0 0-6 0,24-5 6 16,13-2-6-16,-37 7 1 0,0 0-1 0,39-4 2 15,-11 4-2-15,-28 0 0 0,0 0 0 0,30 7 0 0,11 10 0 16,-41-17 0-16,0 0 0 0,41 23 0 0,-11-6 0 16,-30-17 0-16,0 0 0 0,23 21 0 0,-8 1 0 15,-15-22 0-15,0 0 0 0,13 18 0 0,-3-3 0 16,-10-15 0-16,0 0 0 0,6 12 0 0,-3 1 0 16,-3-13 0-16,0 0 0 0,0 12 0 0,0 0 0 15,0 0-1081-15</inkml:trace>
  <inkml:trace contextRef="#ctx0" brushRef="#br0" timeOffset="59320.72">26721 8661 315 0,'0'0'0'0,"0"0"0"16,4 16 0-16,-4-16 5 0,0 0-5 0,1 24 6 16,-1 14-6-16,0-38 11 0,0 0-11 0,-1 44 11 15,-3-5-11-15,4-39 12 0,0 0-12 0,-3 38 12 16,-1-1-12-16,4-37 9 0,0 0-9 0,-10 34 10 15,-3-4-10-15,13-30 6 0,0 0-6 0,-10 28 6 0,6-11-6 16,4-17 4-16,0 0-4 0,-3 14 5 0,-5-6-5 16,1-2-249-16</inkml:trace>
  <inkml:trace contextRef="#ctx0" brushRef="#br0" timeOffset="59792.09">26861 8565 169 0,'0'0'0'16,"0"0"0"-16,7-13 0 0,-7 13 0 0,0 0 0 0,7-8 0 15,1-8 0-15,-8 16 8 0,0 0-8 0,11-21 9 16,0-6-9-16,-11 27 21 0,0 0-21 0,7-33 22 16,-4-3-22-16,-3 36 28 0,0 0-28 0,0-37 29 15,-2-4-29-15,2 41 47 0,0 0-47 0,-8-37 48 16,-8 6-48-16,16 31 52 0,0 0-52 0,-21-22 53 16,-2 11-53-16,23 11 51 0,0 0-51 0,-27 2 52 15,4 14-52-15,23-16 50 0,0 0-50 0,-17 22 51 16,1 9-51-16,16-31 39 0,0 0-39 0,-11 37 40 15,4 1-40-15,7-38 36 0,0 0-36 0,-5 38 36 0,0 2-36 16,5-40 33-16,0 0-33 0,-4 43 34 0,4 5-34 16,0-48 27-16,0 0-27 0,9 50 28 0,7-3-28 15,-16-47 25-15,0 0-25 0,19 35 26 0,2-13-26 16,-21-22 20-16,0 0-20 0,32 9 20 0,12-9-20 16,-44 0 20-16,0 0-20 0,46-9 21 0,-7-1-21 15,-39 10 8-15,0 0-8 0,37-21 9 0,3-12-9 16,-40 33 1-16,0 0-1 0,43-43 2 0,-8 8-2 15,-2 1-777-15</inkml:trace>
  <inkml:trace contextRef="#ctx0" brushRef="#br0" timeOffset="60208.11">27143 8253 718 0,'0'0'0'15,"0"5"0"-15,0 9 0 0,0-14 0 0,0 0 0 0,0 14 1 16,1-7-1-16,-1-7 2 0,0 0-2 0,0 0 2 16,8 2-2-16,-8-2 6 0,0 0-6 0,8-18 6 15,6-22-6-15,-14 40 9 0,0 0-9 0,13-45 9 16,-6 9-9-16,-7 36 11 0,0 0-11 0,2-40 12 16,-4 2-12-16,2 38 13 0,0 0-13 0,-4-31 14 15,1 7-14-15,3 24 12 0,0 0-12 0,-5-17 13 16,-6 3-13-16,11 14 15 0,0 0-15 0,-12-9 16 15,3 7-16-15,9 2 17 0,0 0-17 0,-9 6 18 16,-3 0-18-16,12-6 19 0,0 0-19 0,-13 14 20 0,1 5-20 16,12-19 21-16,0 0-21 0,-9 26 22 0,2 5-22 15,7-31 22-15,0 0-22 0,-5 42 23 0,-1 13-23 16,6-55 25-16,0 0-25 0,-3 64 26 0,3 0-26 16,0-64 25-16,0 0-25 0,5 59 26 0,4-7-26 15,-9-52 25-15,0 0-25 0,9 49 26 0,0 3-26 16,-9-52 20-16,0 0-20 0,9 50 20 0,1 5-20 15,-10-55 12-15,0 0-12 0,11 43 13 0,-6-17-13 0,-5-26 6 16,0 0-6-16,3 16 7 0,-3-16-7 0,0 0 3 16,0 0-3-16,2-12 4 0,-2-21-4 0,0-3-885 0</inkml:trace>
  <inkml:trace contextRef="#ctx0" brushRef="#br0" timeOffset="60416.19">26973 8468 449 0,'0'0'0'0,"0"0"0"16,11 7 0-16,-11-7-1 0,0 0 1 0,7 5-1 15,0-2 1-15,-7-3-5 0,0 0 5 0,19-7-4 16,19-8 4-16,-38 15-8 0,0 0 8 0,44-23-7 16,0-4 7-16,-44 27-13 0,0 0 13 0,46-33-12 15,-2-2 12-15,-44 35-13 0,0 0 13 0,40-33-13 16,-8 7 13-16,-32 26-20 0,0 0 20 0,28-24-19 15,-1 1 19-15,-3 3-190 0</inkml:trace>
  <inkml:trace contextRef="#ctx0" brushRef="#br0" timeOffset="60789.87">27416 8177 135 0,'0'0'0'0,"0"0"0"0,0 0 0 15,0 0 0-15,0 0 0 0,0 0 0 16,0 17 0-16,0-17 0 0,0 0 0 0,2 12 0 0,1-1 0 16,-3-11 3-16,0 0-3 0,4 5 4 0,-4-5-4 15,0 0 14-15,0 0-14 0,12 0 15 0,9-14-15 16,-21 14 34-16,0 0-34 0,23-22 34 0,-5-3-34 15,-18 25 50-15,0 0-50 0,12-29 50 0,-5-6-50 0,-7 35 48 16,0 0-48-16,2-34 49 0,-4-1-49 0,2 35 42 16,0 0-42-16,-5-29 42 0,-4 4-42 15,9 25 38-15,0 0-38 0,-12-24 38 0,-4 5-38 0,16 19 38 16,0 0-38-16,-18-14 38 0,1 4-38 0,17 10 38 0,0 0-38 16,-18 0 38-16,1 7-38 0,17-7 39 0,0 0-39 15,-18 9 39-15,2 6-39 0,16-15 36 0,0 0-36 16,-18 14 37-16,3 8-37 0,15-22 19 0,0 0-19 15,-13 25 20-15,6 4-20 0,7-29 15 0,0 0-15 0,-7 35 16 16,-2 6-16-16,9-41 12 0,0 0-12 0,-7 52 13 16,11 9-13-16,-4-61 11 0,0 0-11 0,9 62 11 15,5 0-11-15,-14-62 8 0,0 0-8 0,16 59 9 16,-4-3-9-16,-12-56 8 0,0 0-8 0,10 48 8 16,-1-3-8-16,-9-45 8 0,0 0-8 0,6 43 8 15,-3-10-8-15,-3-33 2 0,0 0-2 0,0 28 3 16,0-16-3-16,0-12 0 0,0 0 0 0,2 9 0 15,-2-9 0-15,0 0-743 0</inkml:trace>
  <inkml:trace contextRef="#ctx0" brushRef="#br0" timeOffset="60970.03">27291 8480 785 0,'0'0'0'0,"18"3"0"0,26 2 0 0,-44-5 0 16,0 0 0-16,54 0 1 0,10-8-1 0,-64 8 1 16,0 0-1-16,62-18 1 0,-10 3-1 0,-52 15-4 15,0 0 4-15,45-24-4 0,-14-9 4 0,3 2-525 0</inkml:trace>
  <inkml:trace contextRef="#ctx0" brushRef="#br0" timeOffset="64303.68">26185 9303 158 0,'0'0'0'0,"0"0"0"0,0 0 0 0,0 0 0 15,0 0 0-15,0 0 1 0,0 0-1 0,0 0 5 0,0 0-5 16,0 0 5-16,0 0-5 0,0 0 7 0,0 0-7 0,0 0 7 16,0 0-7-16,0 0 4 0,0 0-4 0,0 0 4 15,0 0-4-15,0 0 4 0,0 0-4 0,-19 16 5 16,19-16-5-16,0 0 6 0,0 0-6 0,0 0 6 15,-8 0-6-15,8 0 6 0,0 0-6 0,0 0 6 16,0 0-6-16,0 0 8 0,0 0-8 0,0 0 8 16,-7 2-8-16,7-2 10 0,0 0-10 0,0 0 10 15,0 0-10-15,0 0 11 0,0 0-11 0,0 0 12 16,0 0-12-16,0 0 10 0,0 0-10 0,0 0 10 16,7-5-10-16,-7 5 9 0,0 0-9 0,0 0 10 15,0 0-10-15,0 0 7 0,0 0-7 0,0 0 8 16,8-7-8-16,-8 7 5 0,0 0-5 0,0 0 5 0,0 0-5 15,0 0 2-15,0 0-2 0,0 0 2 0,7-2-2 16,-7 2 0-16,0 0 0 0,0 0 1 0,0 0-1 16,0 0 0-16,0 0 0 0,0 0 0 0,7-4 0 15,-7 4 0-15,0 0 0 0,0 0 0 0,0 0 0 16,0 0 0-16,0 0 0 0,0 0 0 0,0 0 0 16,0 0 0-16,0 0 0 0,0 0 0 0,0 0 0 0,0 0 0 15,0 0 0-15,0 0 1 0,0 0-1 0,0 0 4 16,0 0-4-16,0 0 5 0,0 0-5 0,0 0 9 15,0 0-9-15,0 0 9 0,0 0-9 0,0 0 16 16,0 0-16-16,0 0 16 0,0 0-16 0,0 0 19 0,0 0-19 16,0 0 20-16,0 0-20 0,0 0 19 0,0 0-19 15,0 0 20-15,0 0-20 0,0 0 16 0,0 0-16 16,0 0 17-16,-7 4-17 0,7-4 14 0,0 0-14 16,0 0 15-16,0 0-15 0,0 0 9 0,0 0-9 0,-7 2 9 15,7-2-9-15,0 0 4 0,0 0-4 0,0 0 5 16,0 0-5-16,0 0 1 0,0 0-1 0,-8 0 1 15,8 0-1-15,0 0 0 0,0 0 0 0,0 0 0 16,0 0 0-16,0 0 0 0,0 0 0 0,0 0 0 16,0 0 0-16,0 0-1 0,0 0 1 0,0 0 0 15,0 0 0-15,0 0 0 0,0 0 0 0,0 0 0 16,0 0 0-16,0 0 0 0,0 0 0 0,0 0 1 16,0 0-1-16,0 0 1 0,0 0-1 0,0 0 2 15,-1 7-2-15,1-7 3 0,0 0-3 0,0 0 4 16,-7 3-4-16,7-3 4 0,0 0-4 0,0 0 4 0,0 0-4 15,0 0 3-15,0 0-3 0,0 0 4 0,-6 9-4 16,1-1-395-16</inkml:trace>
  <inkml:trace contextRef="#ctx0" brushRef="#br0" timeOffset="71871.64">26192 9331 236 0,'0'0'0'16,"0"0"0"-16,0 0 0 0,0 0 0 0,0 0 0 15,0 0 1-15,0 0-1 0,0 0 8 0,0 0-8 16,0 0 9-16,0 0-9 0,0 0 17 0,0 0-17 0,0 0 18 15,21 2-18-15,-21-2 23 0,0 0-23 0,9 3 24 16,2 1-24-16,-11-4 23 0,0 0-23 0,14 0 23 16,5-7-23-16,-19 7 21 0,0 0-21 0,23-9 21 15,-2 1-21-15,-21 8 19 0,0 0-19 0,18-9 20 16,1 0-20-16,-19 9 18 0,0 0-18 0,18-10 18 16,-8 1-18-16,1-3-315 0</inkml:trace>
  <inkml:trace contextRef="#ctx0" brushRef="#br0" timeOffset="72309.97">26347 9525 203 0,'0'0'0'0,"9"-3"0"16,10-3 0-16,-19 6 3 0,0 0-3 0,20-3 4 15,-11 3-4-15,-9 0 8 0,0 0-8 0,7 0 8 16,0 2-8-16,-7-2 4 0,0 0-4 0,9 1 4 15,1 1-4-15,-10-2 7 0,0 0-7 0,11 0 7 16,1-2-7-16,0 1-126 0</inkml:trace>
  <inkml:trace contextRef="#ctx0" brushRef="#br0" timeOffset="72918.75">26178 9572 247 0,'0'0'0'0,"0"0"0"16,-2 12 0-16,2-12 0 0,0 0 0 0,-5 10 1 16,0 2-1-16,5-12 1 0,0 0-1 0,-2 6 2 15,2-6-2-15,0 0 10 0,0 0-10 0,0 0 11 0,0 0-11 16,0 0 17-16,0 0-17 0,0 6 17 0,0-6-17 16,0 0 21-16,0 0-21 0,0 0 21 0,0 0-21 15,0 0 18-15,0 0-18 0,0 0 19 0,10 0-19 16,-10 0 16-16,0 0-16 0,13 0 16 0,8 0-16 15,-21 0 11-15,0 0-11 0,26-3 12 0,3 1-12 16,-29 2 9-16,0 0-9 0,30-3 9 0,7-1-9 16,-37 4 13-16,0 0-13 0,35-3 13 0,-10 1-13 15,-25 2 18-15,0 0-18 0,22-2 18 0,3-3-18 0,-25 5 20 16,0 0-20-16,23-5 20 0,-7 3-20 0,-16 2 22 16,0 0-22-16,12-1 23 0,-3-1-23 0,-9 2 16 0,0 0-16 15,7-2 17-15,-7 2-17 0,0 0 14 0,0 0-14 16,0 0 14-16,-7 0-14 0,7 0 10 0,0 0-10 15,-16 0 11-15,-8 0-11 0,-1 0-456 0</inkml:trace>
  <inkml:trace contextRef="#ctx0" brushRef="#br0" timeOffset="73235.53">26248 9388 169 0,'0'0'0'0,"11"-8"0"0,12-4 0 16,-23 12 1-16,0 0-1 0,35-16 2 0,11-1-2 0,-46 17 4 15,0 0-4-15,48-14 4 0,-2 0-4 0,-46 14 7 16,0 0-7-16,37-12 8 0,-7 3-8 0,0 2-87 16</inkml:trace>
  <inkml:trace contextRef="#ctx0" brushRef="#br0" timeOffset="73838.63">26656 9170 203 0,'0'0'0'0,"0"0"0"0,0 0 0 0,0 0 1 0,0 0-1 15,-9 12 1-15,9-12-1 0,0 0 0 0,0 0 0 16,-5 16 0-16,1-1 0 0,4-15 14 0,0 0-14 16,-3 21 14-16,-1 0-14 0,4-21 38 0,0 0-38 15,-2 19 39-15,2 5-39 0,0-24 47 0,0 0-47 0,0 33 48 16,0 4-48-16,0-37 45 0,0 0-45 0,0 45 46 16,0 8-46-16,0-53 37 0,0 0-37 0,0 61 37 15,0-1-37-15,0-60 31 0,0 0-31 0,2 56 31 16,2-8-31-16,-4-48 23 0,0 0-23 0,7 38 23 15,-2-8-23-15,-5-30 22 0,0 0-22 0,5 22 23 16,-1-6-23-16,-4-16 16 0,0 0-16 0,3 12 16 16,1-5-16-16,-4-7 13 0,0 0-13 0,0 0 14 15,7 1-14-15,0 1-527 0</inkml:trace>
  <inkml:trace contextRef="#ctx0" brushRef="#br0" timeOffset="74670.41">26841 9303 326 0,'0'0'0'0,"0"0"0"16,-9-12 0-16,9 12 0 0,0 0 0 0,-5-12 1 16,5 0-1-16,0 12 16 0,0 0-16 0,0-12 17 15,5 3-17-15,-5 9 35 0,0 0-35 0,7-8 35 16,-7 8-35-16,0 0 37 0,0 0-37 0,11-11 38 15,-11 11-38-15,0 0 37 0,0 0-37 0,12-5 37 16,6 5-37-16,-18 0 32 0,0 0-32 0,26 0 32 16,8 4-32-16,-34-4 29 0,0 0-29 0,33 8 29 15,-3 4-29-15,-30-12 24 0,0 0-24 0,29 12 24 16,-3 4-24-16,-26-16 24 0,0 0-24 0,25 21 24 16,-2-4-24-16,-23-17 23 0,0 0-23 0,19 19 24 15,0-5-24-15,-19-14 21 0,0 0-21 0,18 16 21 0,-2 3-21 16,-16-19 19-16,0 0-19 0,12 17 20 0,-1 2-20 15,-11-19 20-15,0 0-20 0,7 16 21 0,0 1-21 16,-7-17 17-16,0 0-17 0,5 21 17 0,-5 10-17 16,0-31 14-16,0 0-14 0,-1 36 15 0,-5 4-15 15,6-40 13-15,0 0-13 0,-7 38 13 0,-7-7-13 16,14-31 13-16,0 0-13 0,-14 30 13 0,0-3-13 0,14-27 12 16,0 0-12-16,-14 24 12 0,-4-4-12 0,18-20 11 15,0 0-11-15,-17 17 11 0,-3-3-11 0,20-14 10 16,0 0-10-16,-18 10 10 0,-1-5-10 0,19-5 9 0,0 0-9 15,-21 0 10-15,1-5-10 0,20 5 12 0,0 0-12 16,-19-9 13-16,-4-1-13 0,23 10 17 0,0 0-17 16,-21-9 18-16,3 6-18 0,18 3 18 0,0 0-18 15,-16-5 18-15,-1-6-18 0,17 11 14 0,0 0-14 0,-13-10 14 16,6 3-14-16,7 7 12 0,0 0-12 0,0 0 13 16,0 0-13-16,0 0 9 0,0 0-9 0,-7-7 10 15,7 7-10-15,0 0 8 0,0 0-8 0,2-7 9 16,-2 7-9-16,0 0 7 0,0 0-7 0,7-3 7 15,6-1-7-15,-13 4 4 0,0 0-4 0,26-3 5 16,16 1-5-16,-42 2 1 0,0 0-1 0,43 0 1 16,-15 0-1-16,-28 0 0 0,0 0 0 0,30 0 0 15,14 5 0-15,-44-5 0 0,0 0 0 0,46 4 0 16,-7 1 0-16,-39-5-1 0,0 0 1 0,44 3 0 16,17 3 0-16,-61-6 0 0,0 0 0 0,66 6 0 15,-12-6 0-15,-54 0 0 0,0 0 0 0,53 0 0 0,0 2 0 16,-53-2 0-16,0 0 0 0,46 2 1 0,-12-4-1 15,-1 0-972-15</inkml:trace>
  <inkml:trace contextRef="#ctx0" brushRef="#br0" timeOffset="84515.87">32281 5439 247 0,'0'0'0'0,"0"0"0"16,0 0 0-16,0 0 0 0,0 0 0 0,0 0 1 0,19-5-1 16,-19 5 3-16,0 0-3 0,0 0 3 15,0 0-3-15,0 0 20 0,0 0-20 0,11-7 20 0,3 5-20 16,-14 2 29-16,0 0-29 0,14-3 30 0,-3-1-30 16,-11 4 31-16,0 0-31 0,7-1 31 0,0 1-31 15,-7 0 27-15,0 0-27 0,7 0 27 0,-7 0-27 16,0 0 23-16,0 0-23 0,10-2 23 0,-10 2-23 15,0 0 25-15,0 0-25 0,11 0 25 0,-4 0-25 16,-7 0 24-16,0 0-24 0,7 0 25 0,-2 0-25 0,-5 0 22 16,0 0-22-16,0 0 22 0,9 0-22 0,-9 0 27 15,0 0-27-15,0 0 28 0,0 0-28 0,0 0 26 0,0 0-26 16,7 0 27-16,-7 0-27 0,0 0 24 0,0 0-24 16,0 0 24-16,0 0-24 0,0 0 19 0,0 0-19 15,7 10 19-15,-7-10-19 0,0 0 15 0,0 0-15 16,9 2 16-16,-2-2-16 0,-7 0 8 0,0 0-8 0,7 0 9 15,0 2-9-15,-7-2 6 0,0 0-6 0,7 5 6 16,0-5-6-16,-7 0 3 0,0 0-3 0,8 0 4 16,-1 0-4-16,-7 0 3 0,0 0-3 0,7 0 4 15,-7 0-4-15,0 0 5 0,0 0-5 0,8 0 5 16,-8 0-5-16,0 0 7 0,0 0-7 0,8 5 7 16,-8-5-7-16,0 0 11 0,0 0-11 0,7 2 11 15,-7-2-11-15,0 0 11 0,0 0-11 0,7 0 11 16,-7 0-11-16,0 0 12 0,0 0-12 0,7 5 13 15,-7-5-13-15,0 0 11 0,0 0-11 0,0 0 12 16,0 0-12-16,0 0 11 0,0 0-11 0,3 7 11 16,-3-7-11-16,0 0 10 0,0 0-10 0,11 12 10 15,-6-3-10-15,-5-9 9 0,0 0-9 0,0 0 10 0,11 12-10 16,-11-12 7-16,0 0-7 0,0 0 8 0,9 9-8 16,-9-9 7-16,0 0-7 0,0 0 8 0,0 0-8 15,0 0 7-15,0 0-7 0,10 5 8 0,-10-5-8 16,0 0 7-16,0 0-7 0,11 3 8 0,-11-3-8 15,0 0 7-15,0 0-7 0,7 16 8 0,-2-1-8 16,-5-15 10-16,0 0-10 0,7 12 11 0,-2 1-11 0,-5-13 12 16,0 0-12-16,4 12 13 0,-2-4-13 0,-2-8 13 15,0 0-13-15,3 7 14 0,4 2-14 0,-7-9 14 16,0 0-14-16,6 12 15 0,-3 5-15 0,-3-17 15 0,0 0-15 16,2 21 15-16,-2 2-15 0,0-23 15 0,0 0-15 15,-2 15 16-15,-1 2-16 0,3-17 15 0,0 0-15 16,-6 16 16-16,-1 0-16 0,7-16 13 0,0 0-13 15,-5 13 14-15,3 3-14 0,2-16 12 16,0 0-12-16,0 12 13 0,0-5-13 0,0-7 9 0,0 0-9 0,0 9 10 16,0 3-10-16,0-12 7 0,0 0-7 0,0 12 8 15,-2 0-8-15,2-12 4 0,0 0-4 0,-3 9 5 16,-1-1-5-16,4-8 3 0,0 0-3 0,-3 9 3 16,-3 3-3-16,6-12 2 0,0 0-2 0,-7 16 2 15,2-1-2-15,5-15 1 0,0 0-1 0,-3 9 2 16,1 1-2-16,2-10 2 0,0 0-2 0,0 11 2 15,0 1-2-15,0-12 3 0,0 0-3 0,0 14 3 16,0 0-3-16,0-14 2 0,0 0-2 0,0 8 3 16,-4 3-3-16,4-11 3 0,0 0-3 0,-7 13 4 0,0 3-4 15,7-16 3-15,0 0-3 0,-5 12 3 0,0-3-3 16,5-9 4-16,0 0-4 0,-4 12 5 0,1 7-5 16,3-19 5-16,0 0-5 0,-6 21 6 0,-3-1-6 15,9-20 5-15,0 0-5 0,-10 19 5 0,-1-1-5 16,11-18 4-16,0 0-4 0,-10 15 4 0,-1-6-4 15,11-9 3-15,0 0-3 0,-10 10 4 0,-1-1-4 16,11-9 3-16,0 0-3 0,-11 9 3 0,1-2-3 16,10-7 3-16,0 0-3 0,-11 5 4 0,1-2-4 0,10-3 1 15,0 0-1-15,-13 4 2 0,-3 8-2 0,16-12 0 16,0 0 0-16,-19 8 1 0,0-2-1 0,19-6 1 16,0 0-1-16,-16 7 1 0,0 1-1 0,16-8 1 15,0 0-1-15,-14 7 2 0,1-5-2 0,13-2 1 0,0 0-1 16,-15 0 2-16,-7 0-2 0,22 0 2 0,0 0-2 15,-24-5 2-15,-3-7-2 0,27 12 2 0,0 0-2 16,-23-16 2-16,4-5-2 0,19 21 2 0,0 0-2 16,-16-21 3-16,2-3-3 0,14 24 2 0,0 0-2 0,-7-24 3 15,5 0-3-15,2 24 2 0,0 0-2 0,2-24 2 16,3-1-2-16,-5 25 2 0,0 0-2 0,7-24 2 16,6-7-2-16,-13 31 2 0,0 0-2 0,14-33 2 15,-2 9-2-15,-12 24 2 0,0 0-2 0,19-24 2 16,15-13-2-16,-34 37 3 0,0 0-3 0,33-33 3 15,-10 13-3-15,-23 20 2 0,0 0-2 0,22-16 3 16,4 0-3-16,-26 16 3 0,0 0-3 0,25-15 4 16,-9 3-4-16,-16 12 2 0,0 0-2 0,12-9 2 15,-3 4-2-15,-9 5 2 0,0 0-2 0,5-2 3 0,-5 2-3 16,0 0 4-16,0 0-4 0,11-10 4 0,-11 10-4 16,0 0 6-16,0 0-6 0,10-4 6 0,-10 4-6 15,0 0 7-15,0 0-7 0,13 0 7 0,-5 0-7 16,-8 0 9-16,0 0-9 0,13 2 9 0,6 8-9 15,-19-10 8-15,0 0-8 0,21 13 8 0,-1-1-8 16,-20-12 7-16,0 0-7 0,17 12 8 0,3 9-8 16,-20-21 4-16,0 0-4 0,19 24 4 0,-1-9-4 0,-18-15 2 15,0 0-2-15,16 18 3 0,1 2-3 0,-17-20 2 16,0 0-2-16,20 26 3 0,-1 7-3 0,-19-33 2 0,0 0-2 16,23 30 2-16,-2-3-2 0,-21-27 1 0,0 0-1 15,20 30 2-15,-5 1-2 0,-15-31 1 16,0 0-1-16,15 28 1 0,-3-4-1 0,-12-24 0 0,0 0 0 15,12 17 0-15,-1-5 0 0,-11-12 0 0,0 0 0 16,7 7 0-16,-2 2 0 0,-5-9 0 0,0 0 0 16,5 9 0-16,-5-9 0 0,0 0 0 0,0 0 0 15,9 3 0-15,-9-3 0 0,0 0 0 0,0 0 0 0,0 0 0 16,2 9 0-16,-2-9-1 0,0 0 1 0,0 0 0 16,0 0 0-16,0 0-4 0,0 0 4 0,9 7-3 15,-2-6 3-15,0 3-1246 0</inkml:trace>
  <inkml:trace contextRef="#ctx0" brushRef="#br0" timeOffset="85315.62">32083 5398 259 0,'0'0'0'0,"0"0"0"0,0-7 0 16,0 7 28-16,0 0-28 0,0 0 28 0,4-9-28 15,-4 9 43-15,0 0-43 0,0 0 43 0,3-9-43 16,-3 9 33-16,0 0-33 0,0 0 34 0,-1-8-34 0,1 8 20 16,0 0-20-16,0 0 21 0,0 0-21 0,0 0 15 15,0 0-15-15,0 0 15 0,0 0-15 0,0 0 18 0,0 0-18 16,7 1 18-16,-6 6-18 0,-1-7 15 0,0 0-15 15,0 16 16-15,2 5-16 0,-2-21 15 0,0 0-15 16,0 27 16-16,-3 3-16 0,3-30 15 0,0 0-15 16,-4 40 16-16,1 8-16 0,3-48 15 0,0 0-15 15,-4 57 16-15,1 7-16 0,3-64 18 0,0 0-18 16,-4 61 18-16,-1-9-18 0,5-52 19 0,0 0-19 0,-9 50 20 16,-2 5-20-16,11-55 17 0,0 0-17 0,-10 52 17 15,-1 2-17-15,11-54 16 0,0 0-16 0,-9 48 17 16,1-11-17-16,8-37 11 0,0 0-11 0,-7 27 11 15,1-11-11-15,6-16 7 0,0 0-7 0,0 0 7 16,-12-4-7-16,0 1-598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11:29:45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27466 8144 169 0,'0'0'0'0,"0"0"0"0,0 0 0 0,0 0 3 0,0 0-3 16,0 0 4-16,0 0-4 0,0 0 21 0,0 0-21 15,0 0 21-15,0 0-21 0,0 0 45 0,0 0-45 16,0 0 45-16,5-21-45 0,-5 21 73 0,0 0-73 16,3-7 74-16,1 0-74 0,-4 7 45 0,0 0-45 15,3-7 45-15,4 1-45 0,-7 6 40 0,0 0-40 0,11-9 40 16,1-1-40-16,-12 10 39 0,0 0-39 0,13-6 40 15,-4 1-40-15,-9 5 35 0,0 0-35 0,7-2 35 16,1-1-35-16,-8 3 34 0,0 0-34 0,11-5 34 16,0 1-34-16,-11 4 33 0,0 0-33 0,10-1 33 15,1 1-33-15,-11 0 30 0,0 0-30 0,10 0 30 16,4 0-30-16,-14 0 33 0,0 0-33 0,18 3 33 16,0 7-33-16,-18-10 33 0,0 0-33 0,21 13 33 15,-2 0-33-15,-19-13 29 0,0 0-29 0,21 18 30 16,2-1-30-16,-23-17 30 0,0 0-30 0,22 19 31 0,-5-2-31 15,-17-17 25-15,0 0-25 0,16 19 26 0,0 11-26 16,-16-30 25-16,0 0-25 0,18 27 25 0,-4-4-25 16,-14-23 22-16,0 0-22 0,12 19 22 0,0-2-22 15,-12-17 15-15,0 0-15 0,15 18 16 0,-3 1-16 16,-12-19 15-16,0 0-15 0,9 20 15 0,-4 1-15 0,-5-21 13 16,0 0-13-16,0 16 13 0,-4 1-13 15,4-17 11-15,0 0-11 0,-7 16 12 0,-3-4-12 0,10-12 10 16,0 0-10-16,-13 14 11 0,-2-1-11 0,15-13 11 15,0 0-11-15,-16 13 12 0,0-1-12 0,16-12 12 16,0 0-12-16,-14 12 13 0,0 5-13 0,14-17 10 0,0 0-10 16,-13 12 10-16,4-5-10 0,9-7 7 0,0 0-7 15,-10 5 7-15,-4-1-7 0,14-4 4 0,0 0-4 16,-14 2 4-16,3-1-4 0,11-1 2 0,0 0-2 16,-9-1 3-16,2-5-3 0,7 6 1 0,0 0-1 0,-5-8 1 15,0-4-1-15,5 12 0 0,0 0 0 0,-4-19 1 16,4 3-1-16,0 16 0 0,0 0 0 0,4-21 1 15,1-8-1-15,-5 29 0 0,0 0 0 0,10-37 0 16,8-2 0-16,-18 39 0 0,0 0 0 0,25-52 0 16,7-7 0-16,-32 59 0 0,0 0 0 0,37-62 0 15,3 8 0-15,-40 54 0 0,0 0 0 0,39-49 1 16,-6 8-1-16,-33 41 1 0,0 0-1 0,32-36 2 16,-5 4-2-16,-27 32 5 0,0 0-5 0,24-27 5 15,1 6-5-15,-25 21 8 0,0 0-8 0,21-19 8 16,-7 7-8-16,-14 12 11 0,0 0-11 0,9-9 11 15,-9 9-11-15,0 0 12 0,0 0-12 0,0 0 13 0,11 4-13 16,-11-4 10-16,0 0-10 0,5 12 10 0,-3 7-10 16,-2-19 5-16,0 0-5 0,-2 24 6 0,-1 9-6 15,3-33 2-15,0 0-2 0,-4 33 3 0,2-9-3 16,0 2-1221-16</inkml:trace>
  <inkml:trace contextRef="#ctx0" brushRef="#br0" timeOffset="2409.78">28051 8507 102 0,'0'0'0'0,"0"0"0"0,0 0 0 15,0 0 4-15,0 0-4 0,9 0 5 0,2-3-5 16,-11 3 13-16,0 0-13 0,24-7 13 0,17-2-13 0,-41 9 34 16,0 0-34-16,42-8 34 0,-5 3-34 0,-37 5 40 15,0 0-40-15,39-4 41 0,7-6-41 0,-46 10 33 16,0 0-33-16,39-9 33 0,-20 4-33 0,-19 5 42 0,0 0-42 16,11 0 42-16,-4-4-42 0,-7 4 34 0,0 0-34 15,0 0 35-15,9 0-35 0,-1-3-319 0</inkml:trace>
  <inkml:trace contextRef="#ctx0" brushRef="#br0" timeOffset="2941.62">28275 8501 303 0,'0'0'0'0,"0"0"0"0,0 0 0 15,0 0 4-15,0 0-4 0,2 12 4 0,3 0-4 16,-5-12 9-16,0 0-9 0,7 19 10 0,0 5-10 16,-7-24 15-16,0 0-15 0,6 33 16 0,-5 3-16 0,-1-36 14 15,0 0-14-15,0 37 14 0,0-8-14 0,0-29 14 16,0 0-14-16,-3 31 15 0,-6-3-15 0,9-28 13 16,0 0-13-16,-14 24 13 0,-2-7-13 0,16-17 15 0,0 0-15 15,-18 19 16-15,1-3-16 0,17-16 17 16,0 0-17-16,-20 17 18 0,-1-5-18 0,21-12 17 0,0 0-17 15,-21 9 18-15,0-5-18 0,21-4 17 0,0 0-17 16,-20-6 18-16,3 3-18 0,17 3 24 0,0 0-24 16,-16-7 24-16,2 3-24 0,14 4 32 0,0 0-32 0,-14-1 32 15,-2-8-32-15,16 9 46 0,0 0-46 0,-16-10 46 16,2-2-46-16,14 12 41 0,0 0-41 0,-9-14 42 16,2 2-42-16,7 12 32 0,0 0-32 0,-4-11 33 15,4 6-33-15,0 5 13 0,0 0-13 0,2-9 14 16,2-1-14-16,-4 10 4 0,0 0-4 0,3-9 4 15,3 1-4-15,-1 1-666 0</inkml:trace>
  <inkml:trace contextRef="#ctx0" brushRef="#br0" timeOffset="4060.3">28529 8618 169 0,'0'0'0'0,"0"0"0"16,-12-10 0-16,12 10 2 0,0 0-2 0,-9-7 3 16,2 0-3-16,7 7 6 0,0 0-6 0,-5-5 7 15,-2-4-7-15,7 9 20 0,0 0-20 0,-6-12 20 16,3 2-20-1,3 10 43-15,0 0-43 0,0-9 44 0,2 4-44 0,-2 5 51 0,0 0-51 0,0 0 52 16,7-11-52-16,-7 11 52 0,0 0-52 0,7-5 53 16,3-3-53-16,-10 8 51 0,0 0-51 0,11-9 52 15,-1 5-52-15,-10 4 53 0,0 0-53 0,14-3 53 16,4 3-53-16,-18 0 37 0,0 0-37 0,21 3 38 16,2-1-38-16,-23-2 32 0,0 0-32 0,21 7 32 0,-3 9-32 15,-18-16 28-15,0 0-28 0,16 14 29 0,-2 5-29 16,-14-19 24-16,0 0-24 0,7 20 24 0,-5 11-24 15,-2-31 23-15,0 0-23 0,-5 33 24 0,-11-3-24 16,16-30 21-16,0 0-21 0,-21 27 21 0,-6 1-21 16,27-28 19-16,0 0-19 0,-26 28 20 0,1-4-20 15,25-24 16-15,0 0-16 0,-25 24 16 0,1-8-16 0,24-16 13 16,0 0-13-16,-23 17 14 0,1-1-14 0,22-16 12 16,0 0-12-16,-23 12 12 0,4 0-12 0,19-12 12 15,0 0-12-15,-18 5 13 0,8-1-13 0,10-4 13 0,0 0-13 16,0 0 14-16,-7 3-14 0,7-3 12 0,0 0-12 15,0 0 12-15,0 0-12 0,0 0 9 0,0 0-9 16,9 0 10-16,10 0-10 0,-19 0 9 0,0 0-9 16,28-3 9-16,6-4-9 0,-34 7 7 0,0 0-7 15,35-5 7-15,4 5-7 0,-39 0 7 0,0 0-7 0,39 0 7 16,-8 0-7-16,-31 0 6 0,0 0-6 0,27-4 6 16,-6 8-6-16,-21-4 4 0,0 0-4 0,16 0 4 15,-7 3-4-15,-9-3 2 0,0 0-2 0,0 0 2 16,9 2-2-16,-9-2 2 0,0 0-2 0,0 0 2 15,8 15-2-15,1 1-957 0</inkml:trace>
  <inkml:trace contextRef="#ctx0" brushRef="#br0" timeOffset="4707.55">28993 8314 303 0,'0'0'0'0,"0"0"0"0,19-4 0 15,-19 4 16-15,0 0-16 0,18-3 17 0,0-1-17 16,-18 4 37-16,0 0-37 0,28-7 38 0,14-5-38 0,-42 12 46 16,0 0-46-16,39-12 46 0,-12 5-46 0,-27 7 48 15,0 0-48-15,22-3 49 0,3 3-49 0,-25 0 54 16,0 0-54-16,25 0 55 0,-4 3-55 0,-21-3 38 15,0 0-38-15,18 2 39 0,-2 1-39 0,-16-3 27 16,0 0-27-16,14 2 28 0,-2 0-28 0,0 1-571 0</inkml:trace>
  <inkml:trace contextRef="#ctx0" brushRef="#br0" timeOffset="4976.95">28938 8565 169 0,'0'0'0'0,"0"0"0"16,13-13 0-16,-13 13 7 0,0 0-7 0,12-12 7 15,2 4-7-15,-14 8 16 0,0 0-16 0,34-16 17 0,26-3-17 16,-60 19 30-16,0 0-30 0,65-21 31 0,-3 4-31 15,-62 17 33-15,0 0-33 0,47-12 34 0,-15 5-34 16,-32 7 33-16,0 0-33 0,23-4 34 0,-4 3-34 16,-19 1 20-16,0 0-20 0,18 3 20 0,0 6-20 15,-1 0-279-15</inkml:trace>
  <inkml:trace contextRef="#ctx0" brushRef="#br0" timeOffset="8493.07">29741 8002 281 0,'0'0'0'0,"0"0"0"0,0 0 0 0,0 0 10 16,0 0-10-16,7-7 10 0,-7 7-10 0,0 0 23 16,0 0-23-16,0 0 24 0,7-7-24 0,-7 7 40 15,0 0-40-15,0 0 41 0,9-7-41 0,-9 7 52 16,0 0-52-16,7-1 53 0,-7 1-53 0,0 0 54 0,0 0-54 16,14-2 55-16,5-2-55 0,-19 4 45 0,0 0-45 15,29-5 46-15,4 7-46 0,-33-2 43 0,0 0-43 16,39 10 44-16,5 11-44 0,-44-21 35 0,0 0-35 15,44 28 35-15,-1 5-35 0,-43-33 30 0,0 0-30 0,37 39 31 16,-9 10-31-16,-28-49 25 0,0 0-25 0,21 54 26 16,-7-1-26-16,-14-53 29 0,0 0-29 0,7 52 29 15,-9-7-29-15,2-45 25 0,0 0-25 0,-8 40 25 16,-7-9-25-16,15-31 24 0,0 0-24 0,-15 30 25 16,-3-3-25-16,18-27 24 0,0 0-24 0,-20 24 25 15,1 1-25-15,19-25 24 0,0 0-24 0,-18 17 24 16,-3-1-24-16,21-16 13 0,0 0-13 0,-21 6 14 15,5-4-14-15,16-2 8 0,0 0-8 0,-10-5 9 16,3-11-9-16,7 16 6 0,0 0-6 0,-6-24 6 16,1-5-6-16,5 29 5 0,0 0-5 0,-4-31 6 15,4-13-6-15,0 44 7 0,0 0-7 0,6-46 7 16,4-13-7-16,-10 59 8 0,0 0-8 0,20-64 9 0,13-5-9 16,-33 69 10-16,0 0-10 0,39-64 11 0,5 5-11 15,-44 59 12-15,0 0-12 0,43-52 13 0,-10 3-13 16,-33 49 24-16,0 0-24 0,26-36 24 0,-6 0-24 15,-20 36 31-15,0 0-31 0,14-32 31 0,-5 15-31 16,-9 17 38-16,0 0-38 0,0 0 39 0,0 0-39 16,0 0 31-16,0 0-31 0,-5 24 32 0,-4 6-32 15,9-30 21-15,0 0-21 0,-7 43 22 0,3 6-22 0,1-1-1211 16</inkml:trace>
  <inkml:trace contextRef="#ctx0" brushRef="#br0" timeOffset="9323.11">30330 8501 270 0,'0'0'0'16,"0"0"0"-16,0 0 0 0,0 0 8 0,0 0-8 0,-9-6 8 16,9 6-8-16,0 0 18 0,0 0-18 15,-7-3 19-15,-2 6-19 0,9-3 18 0,0 0-18 0,-8 0 18 16,8 0-18-16,0 0 15 0,0 0-15 0,-7-3 16 16,7 3-16-16,0 0 21 0,0 0-21 15,-8 0 21-15,8 0-21 0,0 0 24 0,0 0-24 0,0 0 24 16,0 0-24-16,0 0 30 0,0 0-30 0,-3-9 31 15,3 9-31-15,0 0 32 0,0 0-32 0,5-8 32 16,-5 8-32-16,0 0 29 0,0 0-29 0,6-7 30 16,-6 7-30-16,0 0 28 0,0 0-28 0,0-7 28 15,0 7-28-15,0 0 21 0,0 0-21 0,1-5 22 0,-1 5-22 16,0 0 19-16,0 0-19 0,-9-4 19 0,2 8-19 16,7-4 16-16,0 0-16 0,-7 3 16 0,7-3-16 15,0 0 11-15,0 0-11 0,-10 0 12 0,10 0-12 16,0 0 7-16,0 0-7 0,0 0 8 0,0 0-8 15,0 0 4-15,0 0-4 0,0 0 5 0,0 0-5 16,0 0 3-16,0 0-3 0,3-9 4 0,-3 9-4 16,0 0 2-16,0 0-2 0,13-3 2 0,17 3-2 15,-30 0 2-15,0 0-2 0,42-4 2 0,-1 4-2 0,-41 0 3 16,0 0-3-16,40 0 4 0,6-5-4 0,-46 5 4 16,0 0-4-16,39-7 5 0,-16 2-5 0,-23 5 6 15,0 0-6-15,16-3 7 0,-6-9-7 0,-10 12 6 16,0 0-6-16,5-13 6 0,-8-2-6 0,3 15 5 0,0 0-5 15,-7-7 5-15,-7 9-5 0,0-1-650 0</inkml:trace>
  <inkml:trace contextRef="#ctx0" brushRef="#br0" timeOffset="9677.02">30379 8480 505 0,'0'0'0'0,"0"0"0"15,8 0 0-15,-8 0 0 0,0 0 0 0,0 0 1 16,0 0-1-16,0 0 3 0,0 0-3 0,5 12 3 16,-3-5-3-16,-2-7 4 0,0 0-4 0,5 10 5 15,4 2-5-15,-9-12 7 0,0 0-7 0,12 19 7 16,7 6-7-16,-19-25 12 0,0 0-12 0,20 32 12 0,-4 8-12 16,-16-40 16-16,0 0-16 0,10 37 16 0,-4 2-16 15,-6-39 26-15,0 0-26 0,1 33 27 0,-4-2-27 16,3-31 29-16,0 0-29 0,-7 30 30 0,-4-6-30 15,11-24 26-15,0 0-26 0,-14 21 26 0,-7-2-26 16,21-19 25-16,0 0-25 0,-25 12 26 0,-1-3-26 16,26-9 20-16,0 0-20 0,-27 5 20 0,1-5-20 15,26 0 20-15,0 0-20 0,-27-2 21 0,3-5-21 0,24 7 21 16,0 0-21-16,-23-8 22 0,5-5-22 0,18 13 20 16,0 0-20-16,-14-17 20 0,3-2-20 0,11 19 14 15,0 0-14-15,-5-21 15 0,7-1-15 0,-2 22 9 0,0 0-9 16,7-23 10-16,2-1-10 0,0 0-704 0</inkml:trace>
  <inkml:trace contextRef="#ctx0" brushRef="#br0" timeOffset="10573.87">30669 8495 236 0,'0'0'0'0,"0"0"0"0,0 0 0 15,0 0 0-15,0 0 0 0,0 0 0 0,0 0 0 16,0 0 0-16,0 0 0 0,7 9 0 0,-5 0 0 16,-2-9 3-16,0 0-3 0,1 19 3 0,-1 8-3 15,0-27 16-15,0 0-16 0,0 42 16 0,0 6-16 0,0-48 32 16,0 0-32-16,2 49 32 0,0-4-32 0,-2-45 39 16,0 0-39-16,3 36 40 0,-1-8-40 0,-2-28 35 15,0 0-35-15,0 24 36 0,-3-3-36 0,3-21 31 0,0 0-31 16,-2 15 32-16,2-15-32 0,0 0 25 15,0 0-25-15,0 6 26 0,0-6-26 0,0 0 17 0,0 0-17 16,-5-6 18-16,1-6-18 0,4 12 14 0,0 0-14 16,0-20 15-16,0-13-15 0,0 33 10 0,0 0-10 15,0-38 11-15,-2-4-11 0,2 42 9 0,0 0-9 16,-1-43 10-16,4-2-10 0,-3 45 10 0,0 0-10 16,5-42 10-16,1 8-10 0,-6 34 13 0,0 0-13 0,5-26 14 15,0 10-14-15,-5 16 16 0,0 0-16 0,5-12 17 16,1 0-17-16,-6 12 17 0,0 0-17 0,5-7 17 15,-5 7-17-15,0 0 17 0,0 0-17 0,11-2 17 16,-11 2-17-16,0 0 21 0,0 0-21 0,5 9 21 16,-5 8-21-16,0-17 24 0,0 0-24 0,0 26 25 15,0 7-25-15,0-33 27 0,0 0-27 0,0 38 28 16,3 12-28-16,-3-50 24 0,0 0-24 0,4 50 25 16,-2-1-25-16,-2-49 24 0,0 0-24 0,0 40 25 15,0-11-25-15,0-29 21 0,0 0-21 0,-2 24 22 0,-5-5-22 16,7-19 20-16,0 0-20 0,-9 13 20 0,0-8-20 15,9-5 16-15,0 0-16 0,-7 0 17 0,0-5-17 16,7 5 14-16,0 0-14 0,-5-13 14 0,1-7-14 16,4 20 12-16,0 0-12 0,-1-33 12 0,-1-7-12 15,2 40 9-15,0 0-9 0,-2-45 10 0,0-7-10 16,2 52 7-16,0 0-7 0,-1-48 7 0,-1 8-7 0,2 40 7 16,0 0-7-16,0-33 7 0,3 9-7 0,-3 24 5 15,0 0-5-15,2-19 6 0,-2 7-6 0,0 12 5 16,0 0-5-16,2-9 5 0,-2 9-5 0,0 0 5 15,0 0-5-15,0 0 5 0,-4 9-5 0,4-9 5 0,0 0-5 16,2 19 6-16,0 5-6 0,-2-24 4 0,0 0-4 16,2 36 5-16,-1 13-5 0,-1-49 5 0,0 0-5 15,0 45 5-15,-1 3-5 0,1-48 5 0,0 0-5 16,-4 45 6-16,1-5-6 0,3-40 5 0,0 0-5 16,-2 31 5-16,2-7-5 0,0-24 4 0,0 0-4 0,0 18 4 15,0-6-4-15,0-12 2 0,0 0-2 0,0 0 2 16,-7 3-2-16,7-3 0 0,0 0 0 0,-6-12 0 15,3-16 0-15,-1 4-996 0</inkml:trace>
  <inkml:trace contextRef="#ctx0" brushRef="#br0" timeOffset="11598.19">30986 8196 169 0,'0'0'0'0,"11"-4"0"0,15-4 0 15,-26 8 15-15,0 0-15 0,27-7 15 0,-15 2-15 16,-12 5 25-16,0 0-25 0,16-2 25 0,9 2-25 16,-25 0 41-16,0 0-41 0,35 2 41 0,4 1-41 0,-39-3 43 15,0 0-43-15,44 5 43 0,9-5-43 16,-53 0 38-16,0 0-38 0,46-3 39 0,-20 3-39 0,-26 0 60 15,0 0-60-15,18-4 60 0,-1-4-60 0,-17 8 51 16,0 0-51-16,14-16 51 0,-6-5-51 0,-8 21 54 0,0 0-54 16,-8-15 54-16,-16 10-54 0,1-4-558 0</inkml:trace>
  <inkml:trace contextRef="#ctx0" brushRef="#br0" timeOffset="12389.57">31140 7954 169 0,'0'0'0'0,"0"0"0"0,0 8 0 15,0-8 10-15,0 0-10 0,-4 7 10 0,-5 0-10 16,9-7 30-16,0 0-30 0,-5 7 31 0,3 0-31 16,2-7 51-16,0 0-51 0,0 14 51 0,-1 7-51 15,1-21 46-15,0 0-46 0,-4 26 46 0,2 1-46 16,2-27 40-16,0 0-40 0,-2 35 41 0,1 8-41 0,1-43 36 15,0 0-36-15,0 40 37 0,1 5-37 0,-1-45 31 16,0 0-31-16,2 45 32 0,0-2-32 0,-2-43 28 0,0 0-28 16,2 42 29-16,-4-9-29 0,2-33 26 0,0 0-26 15,-5 27 27-15,-2-2-27 0,7-25 28 0,0 0-28 16,-7 20 28-16,0-1-28 0,7-19 26 0,0 0-26 16,-6 12 27-16,6-12-27 0,0 0 21 0,0 0-21 15,-10 2 21-15,10-2-21 0,0 0 13 0,0 0-13 16,-6-5 14-16,6-7-14 0,0 12 8 0,0 0-8 0,0-17 8 15,0-8-8-15,0 25 3 0,0 0-3 0,0-31 4 16,0-5-4-16,0 36 2 0,0 0-2 0,0-45 2 16,4-12-2-16,-4 57 2 0,0 0-2 0,3-63 2 15,3 5-2-15,-6 58 4 0,0 0-4 0,7-52 4 16,-2 5-4-16,-5 47 5 0,0 0-5 0,7-36 5 16,0 10-5-16,-7 26 5 0,0 0-5 0,7-25 5 15,-1 8-5-15,-6 17 3 0,0 0-3 0,3-15 4 16,1 2-4-16,-4 13 2 0,0 0-2 0,3-15 2 15,-3 15-2-15,0 0 1 0,0 0-1 0,7-7 2 0,-7 7-2 16,0 0 2-16,0 0-2 0,5 10 2 16,-5 4-2-16,0-14 2 0,0 0-2 0,0 16 3 0,0 4-3 15,0-20 4-15,0 0-4 0,-1 25 4 0,-5 6-4 16,6-31 7-16,0 0-7 0,-5 33 8 0,3 7-8 16,2-40 10-16,0 0-10 0,2 48 10 0,-2 2-10 15,0-50 8-15,0 0-8 0,4 56 9 0,3 1-9 16,-7-57 8-16,0 0-8 0,7 52 9 0,-2-13-9 15,-5-39 8-15,0 0-8 0,4 33 9 0,-6-3-9 0,2-30 10 16,0 0-10-16,-2 24 10 0,-1-5-10 0,3-19 9 16,0 0-9-16,-4 16 10 0,2-11-10 0,2-5 9 0,0 0-9 15,0 0 10-15,-7-2-10 0,7 2 5 0,0 0-5 16,0 0 5-16,-2-7-5 0,1-2-835 0</inkml:trace>
  <inkml:trace contextRef="#ctx0" brushRef="#br0" timeOffset="13122.26">30921 8182 516 0,'0'0'0'0,"0"0"0"0,0 0 0 15,0 0 2-15,0 0-2 0,23 0 3 0,25-2-3 16,-48 2 5-16,0 0-5 0,47 0 5 0,-12 0-5 0,-35 0 11 16,0 0-11-16,30 0 11 0,7 0-11 0,-37 0 13 0,0 0-13 15,38 2 13-15,-9 3-13 0,-29-5 14 0,0 0-14 16,25 9 14-16,-7 0-14 0,-18-9 19 0,0 0-19 16,12 5 19-16,-5-3-19 0,-7-2 31 0,0 0-31 15,0 0 32-15,7 0-32 0,-7 0 42 0,0 0-42 16,0 0 42-16,11-7-42 0,-11 7 43 0,0 0-43 0,5-11 43 15,-1 1-43-15,-4 10 39 0,0 0-39 0,-6-11 40 16,-8-2-40-16,14 13 36 0,0 0-36 0,-21-13 37 16,-9 5-37-16,30 8 34 0,0 0-34 0,-33-5 34 15,-1 3-34-15,34 2 25 0,0 0-25 0,-32-5 26 16,1 3-26-16,31 2 19 0,0 0-19 0,-30 0 20 16,-2 2-20-16,32-2 13 0,0 0-13 0,-30 5 14 15,5 4-14-15,25-9 1 0,0 0-1 0,-23 8 2 16,4 1-2-16,19-9 0 0,0 0 0 0,-18 10 0 15,6-3 0-15,12-7-1 0,0 0 1 0,-7 5-1 16,7-5 1-16,0 0-2 0,0 0 2 0,0 0-1 0,0 6 1 16,0-6-3-16,0 0 3 0,0 0-2 0,7 6 2 15,-7-6-3-15,0 0 3 0,7 4-2 0,5-1 2 16,-12-3-1-16,0 0 1 0,28 0-1 0,22-3 1 16,-50 3 0-16,0 0 0 0,48-2 0 0,-20 0 0 15,-28 2 0-15,0 0 0 0,24 0 1 0,12-3-1 16,-36 3 2-16,0 0-2 0,31 0 3 0,-13 0-3 15,-18 0 5-15,0 0-5 0,9 0 5 0,-9 0-5 0,0 0 9 16,0 0-9-16,0 0 9 0,0 0-9 0,0 0 11 16,0 0-11-16,0 0 12 0,-5-9-12 0,5 9 11 15,0 0-11-15,-20 0 12 0,-15-3-12 0,0 1-901 0</inkml:trace>
  <inkml:trace contextRef="#ctx0" brushRef="#br0" timeOffset="14616.71">31738 8108 415 0,'0'0'0'0,"0"0"0"0,12-12 0 0,-12 12 2 15,0 0-2-15,11-13 2 0,-3 3-2 0,-8 10 9 0,0 0-9 16,7-9 9-16,1 4-9 0,-8 5 18 0,0 0-18 15,7-10 18-15,-4-1-18 0,-3 11 27 0,0 0-27 16,2-10 28-16,1 0-28 0,-3 10 33 0,0 0-33 0,0-11 34 16,-5-1-34-16,5 12 34 0,0 0-34 15,-9-12 34-15,0 0-34 0,9 12 31 0,0 0-31 0,-7-9 31 16,7 9-31-16,0 0 25 0,0 0-25 0,-8-10 26 16,8 10-26-16,0 0 22 0,0 0-22 0,-7 0 23 15,7 0-23-15,0 0 16 0,0 0-16 0,0 0 16 16,-8-5-16-16,8 5 10 0,0 0-10 0,0 0 10 15,0 0-10-15,0 0 5 0,0 0-5 0,0 0 5 16,-3 7-5-16,3-7 2 0,0 0-2 0,0 0 3 16,0 0-3-16,0 0 1 0,0 0-1 0,0 8 1 15,0-8-1-15,0 0 0 0,0 0 0 0,0 0 1 16,0 0-1-16,0 0 0 0,0 0 0 0,3 5 0 0,-3-5 0 16,0 0 0-16,0 0 0 0,0 0 0 0,0 0 0 15,0 0 0-15,0 0 0 0,0 0 0 0,8 7 0 16,-8-7 0-16,0 0 0 0,0 0 0 0,7-3 0 15,-7 3 0-15,0 0 0 0,0 0 1 0,0 0-1 16,0 0 1-16,0 0-1 0,0 0 1 0,7-4-1 16,-7 4 2-16,0 0-2 0,0 0 2 0,0 0-2 0,0 0 1 15,0 0-1-15,-9-1 1 0,2 9-1 0,0-2-615 16</inkml:trace>
  <inkml:trace contextRef="#ctx0" brushRef="#br0" timeOffset="17304.8">31810 8156 494 0,'0'0'0'0,"0"0"0"0,4 9 0 16,-4-9 10-16,0 0-10 0,3 7 10 0,-3-7-10 16,0 0 18-16,0 0-18 0,9 8 19 0,-9-8-19 15,0 0 28-15,0 0-28 0,12 0 29 0,1 0-29 0,-13 0 47 16,0 0-47-16,24-8 47 0,12-11-47 0,-36 19 51 15,0 0-51-15,38-25 52 0,-9 5-52 0,-29 20 62 0,0 0-62 16,22-25 63-16,-2 1-63 0,-20 24 56 0,0 0-56 16,16-24 57-16,-4 5-57 0,-12 19 42 0,0 0-42 15,5-16 43-15,-6 3-43 0,1 13 35 0,0 0-35 16,-7-16 35-16,-4 9-35 0,11 7 27 0,0 0-27 16,-14-5 28-16,-4 0-28 0,18 5 23 15,0 0-23-15,-19-4 23 0,-2 6-23 0,21-2 18 0,0 0-18 0,-23 3 18 16,-4 4-18-16,27-7 15 0,0 0-15 0,-26 7 15 15,3 5-15-15,23-12 13 0,0 0-13 0,-27 18 13 16,-3 1-13-16,30-19 11 0,0 0-11 0,-30 29 11 16,-1 14-11-16,31-43 10 0,0 0-10 0,-30 54 11 15,3 7-11-15,27-61 8 0,0 0-8 0,-21 62 8 16,3-3-8-16,18-59 6 0,0 0-6 0,-12 48 7 16,9-3-7-16,3-45 8 0,0 0-8 0,1 37 8 15,6-1-8-15,-7-36 9 0,0 0-9 0,11 29 10 16,5-3-10-16,-16-26 9 0,0 0-9 0,19 21 10 0,4-5-10 15,-23-16 11-15,0 0-11 0,37 8 11 0,20-3-11 16,-57-5 13-16,0 0-13 0,58-1 14 0,-16-6-14 16,-42 7 13-16,0 0-13 0,41-16 13 0,3-8-13 15,-44 24 20-15,0 0-20 0,39-24 20 0,-13 6-20 16,-26 18 22-16,0 0-22 0,18-19 22 0,-4 2-22 16,-14 17 18-16,0 0-18 0,10-15 19 0,-4-3-19 15,-6 18 10-15,0 0-10 0,2-10 11 0,-2 10-11 0,0 0 3 16,0 0-3-16,-13 7 3 0,8 5-3 0,0 2-1245 15</inkml:trace>
  <inkml:trace contextRef="#ctx0" brushRef="#br0" timeOffset="17804.02">32202 8447 438 0,'0'0'0'0,"0"0"0"0,0 0 0 15,0 0 5-15,0 0-5 0,-11 14 5 0,2 8-5 16,9-22 22-16,0 0-22 0,-5 24 22 0,7-8-22 16,-2-16 38-16,0 0-38 0,7 21 38 0,2 6-38 15,-9-27 36-15,0 0-36 0,12 37 37 0,5 8-37 0,-17-45 32 16,0 0-32-16,20 48 33 0,-2 9-33 0,-18-57 32 15,0 0-32-15,15 52 32 0,-2-3-32 0,-13-49 26 16,0 0-26-16,9 41 26 0,-4-1-26 0,-5-40 22 16,0 0-22-16,0 36 23 0,-5 1-23 0,5-37 18 15,0 0-18-15,-16 33 18 0,-11-2-18 0,27-31 19 0,0 0-19 16,-33 15 19-16,-4-9-19 0,37-6 20 0,0 0-20 16,-37-7 20-16,0-7-20 0,37 14 17 0,0 0-17 15,-37-23 17-15,8 1-17 0,29 22 1 0,0 0-1 0,-21-23 1 16,4 3-1-16,-1-5-703 0</inkml:trace>
  <inkml:trace contextRef="#ctx0" brushRef="#br0" timeOffset="18053.7">32062 8549 516 0,'0'0'0'0,"0"0"0"0,11-3 0 16,-11 3 8-16,0 0-8 0,7-2 8 0,-7 2-8 15,0 0 22-15,0 0-22 0,19-12 23 0,9 0-23 16,-28 12 29-16,0 0-29 0,32-16 30 0,2 0-30 16,-34 16 35-16,0 0-35 0,33-15 35 0,1-2-35 15,-34 17 28-15,0 0-28 0,24-13 29 0,-11 5-29 16,-13 8 22-16,0 0-22 0,10 0 23 0,6 0-23 15,0 0-546-15</inkml:trace>
  <inkml:trace contextRef="#ctx0" brushRef="#br0" timeOffset="18953.56">32547 8507 381 0,'0'0'0'16,"0"0"50"-16,0 0-50 0,-7 26 51 0,2 0-51 16,5-26 19-16,0 0-19 0,-2 30 20 0,0 6-20 15,2-36 37-15,0 0-37 0,2 42 38 0,2 1-38 16,-4-43 36-16,0 0-36 0,5 40 37 0,2 1-37 16,-7-41 34-16,0 0-34 0,7 40 35 0,-2-9-35 15,-5-31 35-15,0 0-35 0,2 30 35 0,-4-10-35 16,2-20 31-16,0 0-31 0,-1 19 31 0,1-5-31 15,0-14 25-15,0 0-25 0,0 11 26 0,0-11-26 0,0 0 22 16,0 0-22-16,0 0 23 0,-11-16-23 0,11 16 22 16,0 0-22-16,-7-21 22 0,0-3-22 0,7 24 20 0,0 0-20 15,-7-35 20-15,0-6-20 0,7 41 21 16,0 0-21-16,-7-54 21 0,0-10-21 0,7 64 15 0,0 0-15 16,-4-64 16-16,4 7-16 0,0 57 13 0,0 0-13 15,2-48 14-15,1 15-14 0,-3 33 10 0,0 0-10 16,2-24 10-16,-2 5-10 0,0 19 7 0,0 0-7 15,2-13 8-15,2 5-8 0,-4 8 6 0,0 0-6 0,0 0 6 16,0 0-6-16,0 0 6 0,0 0-6 0,7 5 6 16,-4 5-6-16,-3-10 6 0,0 0-6 0,4 18 6 15,-1 9-6-15,-3-27 7 0,0 0-7 0,4 33 8 16,-1 10-8-16,-3-43 11 0,0 0-11 0,6 51 11 16,2 4-11-16,-8-55 14 0,0 0-14 0,9 57 15 15,-2-8-15-15,-7-49 18 0,0 0-18 0,7 41 18 16,0-10-18-16,-7-31 16 0,0 0-16 0,7 28 16 15,-1 0-16-15,-6-28 18 0,0 0-18 0,1 20 18 16,-2-7-18-16,1-13 20 0,0 0-20 0,0 0 20 16,-4 8-20-16,4-8 17 0,0 0-17 0,0 0 17 0,-2-12-17 15,2 12 13-15,0 0-13 0,0-16 13 0,-1-4-13 16,1 20 8-16,0 0-8 0,-4-33 8 0,2-3-8 16,2 36 6-16,0 0-6 0,0-44 6 0,-1-1-6 15,1 45 3-15,0 0-3 0,-6-48 4 0,1 3-4 16,5 45 3-16,0 0-3 0,-2-40 3 0,4 9-3 15,-2 31 2-15,0 0-2 0,2-21 2 0,0 6-2 0,-2 15 2 16,0 0-2-16,0-11 2 0,0 11-2 0,0 0 2 16,0 0-2-16,0 0 3 0,-2 14-3 0,2-14 3 0,0 0-3 15,-4 22 3-15,1 15-3 0,3-37 3 16,0 0-3-16,-2 45 3 0,0 8-3 0,2-53 4 0,0 0-4 16,-2 58 5-16,1-3-5 0,1-55 5 0,0 0-5 15,1 45 6-15,3-2-6 0,-4-43 4 0,0 0-4 16,2 37 5-16,-6-5-5 0,4-32 2 0,0 0-2 0,-5 25 3 15,-2-13-3-15,7-12 1 0,0 0-1 16,0 0 1-16,0 0-1 0,0 0-1135 0</inkml:trace>
  <inkml:trace contextRef="#ctx0" brushRef="#br0" timeOffset="19753.39">32133 8549 516 0,'0'0'0'0,"9"-3"0"15,10-6 0-15,-19 9 16 0,0 0-16 0,23-9 17 16,-5 1-17-16,-18 8 37 0,0 0-37 0,15-4 38 16,5-5-38-16,-20 9 37 0,0 0-37 0,16-6 38 15,-9 2-38-15,-7 4 28 0,0 0-28 0,0 0 29 16,0 0-29-16,0 0 21 0,0 0-21 0,7 0 21 15,-7 0-21-15,0 0 14 0,0 0-14 0,3 7 15 16,-6 0-15-16,3-7 12 0,0 0-12 0,-9 9 13 16,-7-6-13-16,16-3 10 0,0 0-10 0,-18 5 11 15,3-5-11-15,15 0 10 0,0 0-10 0,-16 4 10 0,-4-4-10 16,20 0 14-16,0 0-14 0,-21 1 15 16,-2-1-15-16,23 0 19 0,0 0-19 0,-23 0 20 0,6 2-20 15,17-2 11-15,0 0-11 0,-14 5 12 0,1 1-12 16,13-6 6-16,0 0-6 0,-10 6 7 0,1 0-7 15,9-6 7-15,0 0-7 0,-5 7 7 0,5-7-7 0,0 0 6 16,0 0-6-16,0 0 7 0,1 6-7 16,-1-6 5-16,0 0-5 0,0 0 6 0,16-3-6 0,-16 3 6 15,0 0-6-15,32-10 6 0,24-8-6 0,-56 18 2 16,0 0-2-16,57-17 3 0,-13 5-3 0,-44 12 5 16,0 0-5-16,32-10 5 0,-8 1-5 0,-24 9 15 0,0 0-15 15,18-7 16-15,-6 2-16 0,-12 5 21 0,0 0-21 16,7-5 22-16,-7 5-22 0,0 0 27 0,0 0-27 15,-5-7 28-15,-16 10-28 0,21-3 27 0,0 0-27 16,-34 9 28-16,-8 6-28 0,42-15 15 0,0 0-15 16,-44 16 16-16,5 1-16 0,39-17 5 0,0 0-5 0,-30 16 6 15,9-2-6-15,21-14-1 0,0 0 1 0,-16 15-1 16,9 1 1-16,0-1-905 0</inkml:trace>
  <inkml:trace contextRef="#ctx0" brushRef="#br0" timeOffset="20387.02">32484 8473 315 0,'0'0'0'0,"0"0"0"0,-9-2 0 0,9 2 1 16,0 0-1-16,-7-3 1 0,7 3-1 0,0 0 2 16,0 0-2-16,0 0 3 0,5 7-3 0,-5-7 3 0,0 0-3 15,4 8 3-15,-3 4-3 0,-1-12 4 0,0 0-4 16,2 14 5-16,2 9-5 0,-4-23 12 0,0 0-12 15,5 29 12-15,4 11-12 0,-9-40 28 0,0 0-28 16,9 43 28-16,1 6-28 0,-10-49 38 0,0 0-38 16,9 50 39-16,-4-5-39 0,-5-45 38 0,0 0-38 0,6 38 39 15,-1-5-39-15,-5-33 34 0,0 0-34 0,2 24 34 16,-4-3-34-16,2-21 30 0,0 0-30 0,-2 12 30 16,2-5-30-16,0-7 22 0,0 0-22 0,0 0 23 15,0 0-23-15,0 0 17 0,0 0-17 0,2-11 18 16,-6-6-18-16,4 17 14 0,0 0-14 0,-5-33 15 15,-2-3-15-15,7 36 14 0,0 0-14 0,-7-43 14 16,-2-18-14-16,9 61 14 0,0 0-14 0,-9-61 15 16,1 1-15-16,8 60 14 0,0 0-14 0,-6-49 15 15,5 13-15-15,1 36 15 0,0 0-15 0,0-24 16 0,1 12-16 16,-1 12 13-16,0 0-13 0,2-9 14 0,-2 9-14 16,0 0 12-16,0 0-12 0,2-7 13 0,-2 7-13 15,0 0 16-15,0 0-16 0,5 9 17 0,0 5-17 16,-5-14 21-16,0 0-21 0,7 26 21 0,1 10-21 15,-8-36 22-15,0 0-22 0,8 48 23 0,3 16-23 16,-11-64 24-16,0 0-24 0,11 64 24 0,-3-6-24 0,-8-58 21 16,0 0-21-16,7 45 22 0,-1-6-22 15,-6-39 14-15,0 0-14 0,1 37 14 0,-4-6-14 0,3-31 10 16,0 0-10-16,-5 33 10 0,1-4-10 0,1 2-867 16</inkml:trace>
  <inkml:trace contextRef="#ctx0" brushRef="#br0" timeOffset="22886.45">31766 8301 147 0,'0'0'0'0,"0"0"0"0,28-5 0 0,-28 5 18 0,0 0-18 16,23-5 18-16,3-5-18 0,-26 10 64 0,0 0-64 15,29-14 64-15,-1-3-64 0,-28 17 77 0,0 0-77 16,26-19 78-16,-6 1-78 0,-20 18 62 0,0 0-62 16,14-14 62-16,-4 4-62 0,-10 10 42 0,0 0-42 0,9-9 42 15,-2 4-42-15,-7 5 30 0,0 0-30 16,7-5 31-16,2-2-31 0,-9 7 20 0,0 0-20 0,11-7 20 15,-2-5-20-15,-9 12 15 0,0 0-15 0,7-12 16 16,-2-11-16-16,-5 23 13 0,0 0-13 0,2-24 13 16,-8 2-13-16,6 22 11 0,0 0-11 0,-8-16 11 15,-3 1-11-15,11 15 12 0,0 0-12 0,-11-9 12 16,-1 2-12-16,12 7 9 0,0 0-9 0,-10 0 10 16,10 0-10-16,0 0-613 0</inkml:trace>
  <inkml:trace contextRef="#ctx0" brushRef="#br0" timeOffset="24139.77">31724 8359 270 0,'0'0'0'0,"0"0"0"0,7-6 0 0,-7 6-1 15,0 0 1-15,0 0 0 0,8-7 0 0,-8 7 0 16,0 0 0-16,0 0 0 0,9 0 0 0,-9 0 6 0,0 0-6 16,7-3 6-16,4-2-6 0,-11 5 14 15,0 0-14-15,16-12 14 0,5 0-14 0,-21 12 27 0,0 0-27 16,23-19 27-16,-2 1-27 0,-21 18 47 0,0 0-47 16,18-19 47-16,-6 7-47 0,-12 12 57 0,0 0-57 15,12-14 57-15,4-1-57 0,-16 15 57 0,0 0-57 0,16-21 58 16,-2 2-58-16,-14 19 47 0,0 0-47 0,11-17 47 15,-4 6-47-15,-7 11 37 0,0 0-37 0,5-8 38 16,0-1-38-16,-5 9 26 0,0 0-26 0,7-12 27 16,1 0-27-16,-8 12 27 0,0 0-27 0,7-18 27 15,-2 3-27-15,-5 15 25 0,0 0-25 0,3-14 26 16,-3 5-26-16,0 9 25 0,0 0-25 0,2-5 25 16,2-4-25-16,-4 9 20 0,0 0-20 0,3-6 20 15,3-1-20-15,-6 7 16 0,0 0-16 0,5-7 17 16,-2 0-17-16,-3 7 13 0,0 0-13 0,0-7 14 15,0 2-14-15,0 5 12 0,0 0-12 0,0-9 12 0,-1 0-12 16,1 9 10-16,0 0-10 0,-6-7 11 0,6 7-11 16,0 0 10-16,0 0-10 0,-7 0 10 0,7 0-10 15,0 0 9-15,0 0-9 0,-10-3 10 0,10 3-10 16,0 0 9-16,0 0-9 0,0 0 9 0,-9 0-9 16,9 0 8-16,0 0-8 0,0 0 9 0,-7 0-9 15,7 0 7-15,0 0-7 0,0 0 7 0,-7 0-7 16,7 0 7-16,0 0-7 0,0 0 7 0,-9 3-7 15,9-3 7-15,0 0-7 0,-9 4 7 0,-1-1-7 0,10-3 7 16,0 0-7-16,-11 2 8 0,0 2-8 0,11-4 5 16,0 0-5-16,-12 5 5 0,-2 2-5 0,14-7 4 15,0 0-4-15,-12 1 4 0,-1 3-4 0,13-4 3 0,0 0-3 16,-10 3 4-16,-1 1-4 0,11-4 1 0,0 0-1 16,-9 5 1-16,0 4-1 0,9-9 0 0,0 0 0 15,-10 10 0-15,-6-1 0 0,16-9 0 0,0 0 0 16,-18 8 0-16,2 1 0 0,16-9 0 0,0 0 0 0,-14 10 0 15,4 2 0-15,10-12-1 0,0 0 1 0,-11 13 0 16,1 0 0-16,10-13 0 0,0 0 0 0,-9 16 0 16,0-4 0-16,9-12 0 0,0 0 0 0,-7 10 0 15,2 1 0-15,5-11 0 0,0 0 0 0,-6 12 0 16,1 7 0-16,5-19 0 0,0 0 0 0,-7 24 0 16,0 4 0-16,7-28 0 0,0 0 0 0,-4 24 0 15,4 4 0-15,0-28 0 0,0 0 0 0,2 29 0 16,-2-1 0-16,0-28 0 0,0 0 0 0,2 28 1 15,5 1-1-15,-7-29 0 0,0 0 0 0,9 21 0 16,1 0 0-16,-10-21 0 0,0 0 0 0,11 19 0 16,-1-11 0-16,-10-8 0 0,0 0 0 0,11 7 0 0,1-2 0 15,-12-5-1-15,0 0 1 0,23 4 0 16,14-4 0-16,-37 0-9 0,0 0 9 0,39-5-8 0,-5 1 8 16,-3 1-951-16</inkml:trace>
  <inkml:trace contextRef="#ctx0" brushRef="#br0" timeOffset="33967.49">28079 7711 247 0,'0'0'0'0,"0"0"0"15,0 0 0-15,0 0 5 0,0 0-5 0,0 0 6 0,0 0-6 16,0 0 11-16,0 0-11 0,0 0 12 0,0 0-12 15,0 0 17-15,0 0-17 0,20-3 18 0,-13-2-18 16,-7 5 33-16,0 0-33 0,9-4 33 0,1-4-33 16,-10 8 26-16,0 0-26 0,14-13 26 0,2-2-26 15,-16 15 28-15,0 0-28 0,18-16 29 0,-6 4-29 16,-12 12 27-16,0 0-27 0,9-12 27 0,-2 0-27 16,-7 12 28-16,0 0-28 0,2-12 29 0,-2 3-29 0,0 9 22 15,0 0-22-15,0 0 22 0,-16-12-22 0,16 12 22 16,0 0-22-16,-11-7 22 0,-1 5-22 0,12 2 20 15,0 0-20-15,-11 6 20 0,1 1-20 0,10-7 21 0,0 0-21 16,-11 12 21-16,1 2-21 0,10-14 19 16,0 0-19-16,-11 15 20 0,1 1-20 0,10-16 13 0,0 0-13 15,-9 17 13-15,0 7-13 0,9-24 3 0,0 0-3 16,-5 28 4-16,5 3-4 0,0-31 1 0,0 0-1 16,5 33 1-16,2-9-1 0,-7-24 0 0,0 0 0 0,9 21 0 15,1-9 0-15,-10-12 0 0,0 0 0 0,14 9 0 16,4-2 0-16,-18-7 0 0,0 0 0 0,21 3 1 15,-1-5-1-15,-20 2 1 0,0 0-1 0,24-13 1 16,5-15-1-16,-29 28 1 0,0 0-1 0,23-31 1 16,-13 5-1-16,1-2-579 0</inkml:trace>
  <inkml:trace contextRef="#ctx0" brushRef="#br0" timeOffset="34332.28">28367 7514 225 0,'0'0'0'0,"0"0"0"0,12-12 0 16,-12 12 13-16,0 0-13 0,9-16 14 0,2-4-14 16,-11 20 24-16,0 0-24 0,5-21 24 0,-7-7-24 15,2 28 11-15,0 0-11 0,-2-28 12 0,-1 11-12 0,3 17 17 16,0 0-17-16,-5-19 18 0,-2 2-18 0,7 17 20 15,0 0-20-15,-9-12 21 0,-2 12-21 0,11 0 22 0,0 0-22 16,-10 3 22-16,-1 6-22 0,11-9 23 16,0 0-23-16,-9 12 24 0,4 2-24 0,5-14 21 0,0 0-21 15,-4 19 22-15,1 10-22 0,3-29 20 0,0 0-20 16,-2 37 20-16,2 2-20 0,0-39 14 0,0 0-14 16,2 45 15-16,0 4-15 0,-2-49 12 0,0 0-12 0,5 47 13 15,5-2-13-15,-10-45 9 0,0 0-9 16,13 36 10-16,-1 0-10 0,-12-36 7 0,0 0-7 0,11 24 7 15,-6-8-7-15,-5-16 2 0,0 0-2 0,0 0 3 16,12-16-3-16,1-1-439 0</inkml:trace>
  <inkml:trace contextRef="#ctx0" brushRef="#br0" timeOffset="34766.43">28515 7485 102 0,'0'0'0'0,"0"0"0"0,9-7 0 15,-9 7 0-15,0 0 0 0,7-9 0 0,-7 9 0 0,0 0 0 16,0 0 0-16,10-12 0 0,-1 2 0 0,-9 10 1 15,0 0-1-15,11-13 2 0,-1 0-2 0,-10 13 8 16,0 0-8-16,9-19 8 0,-5 3-8 0,-4 16 17 0,0 0-17 16,-2-14 18-16,-3 4-18 0,5 10 32 0,0 0-32 15,-9-5 32-15,-2-2-32 0,11 7 51 0,0 0-51 16,-10-2 51-16,-1 2-51 0,11 0 70 0,0 0-70 16,-10 3 71-16,-1 6-71 0,11-9 65 0,0 0-65 0,-11 17 65 15,1 11-65-15,10-28 54 0,0 0-54 16,-7 31 54-16,3 4-54 0,4-35 47 0,0 0-47 0,-1 40 48 15,-3 3-48-15,4-43 31 0,0 0-31 0,-2 45 32 16,4-4-32-16,-2-41 25 0,0 0-25 0,7 44 26 16,4-1-26-16,-11-43 19 0,0 0-19 0,12 38 20 15,-1-15-20-15,-11-23 13 0,0 0-13 0,7 8 14 16,-7-8-14-16,0 0 3 0,0 0-3 0,8-7 3 16,3-17-3-16,0 0-677 0</inkml:trace>
  <inkml:trace contextRef="#ctx0" brushRef="#br0" timeOffset="34912.83">28557 7651 785 0,'0'0'0'0,"7"0"0"0,9-4 0 16,-16 4-8-16,0 0 8 0,29-7-8 0,11-6 8 15,-40 13-8-15,0 0 8 0,39-13-8 0,-18 1 8 16,2 2-505-16</inkml:trace>
  <inkml:trace contextRef="#ctx0" brushRef="#br0" timeOffset="36048.12">30316 7568 236 0,'0'0'0'16,"0"0"0"-16,12-11 0 0,-12 11 12 0,0 0-12 15,11-10 12-15,-4-6-12 0,-7 16 20 0,0 0-20 16,3-17 20-16,-3-4-20 0,0 21 28 0,0 0-28 15,0-24 29-15,-1 2-29 0,1 22 28 0,0 0-28 16,-6-21 29-16,-2 0-29 0,8 21 37 0,0 0-37 0,-11-21 38 16,0 6-38-16,11 15 42 0,0 0-42 0,-8-12 42 15,-3 3-42-15,11 9 36 0,0 0-36 0,-7 0 36 16,-2 2-36-16,9-2 32 0,0 0-32 0,-7 7 32 16,0 5-32-16,7-12 26 0,0 0-26 0,-7 19 26 15,0 7-26-15,7-26 22 0,0 0-22 0,-5 31 23 16,1-3-23-16,4-28 17 0,0 0-17 0,0 32 18 15,2 5-18-15,-2-37 16 0,0 0-16 0,2 36 17 16,1 0-17-16,-3-36 16 0,0 0-16 0,5 30 16 16,4-6-16-16,-9-24 12 0,0 0-12 0,11 19 13 0,-2-10-13 15,-9-9 12-15,0 0-12 0,12 0 13 0,9-7-13 16,-21 7 13-16,0 0-13 0,28-14 14 0,6-17-14 16,-34 31 13-16,0 0-13 0,32-38 14 0,-9-5-14 15,-23 43 13-15,0 0-13 0,19-45 13 0,-7 1-13 16,1 4-717-16</inkml:trace>
  <inkml:trace contextRef="#ctx0" brushRef="#br0" timeOffset="36448.44">30612 7374 561 0,'0'0'0'15,"0"0"0"-15,11-10 0 0,-11 10 20 0,0 0-20 16,7-13 20-16,0-9-20 0,-7 22 111 0,0 0-111 15,5-24 112-15,-6-2-112 0,1 26 18 0,0 0-18 0,-2-28 19 16,2-5-19-16,0 33 7 0,0 0-7 0,-2-28 7 16,-5 4-7-16,7 24 1 0,0 0-1 0,-11-21 2 15,1 6-2-15,10 15 1 0,0 0-1 0,-9-16 1 16,2 8-1-16,7 8 3 0,0 0-3 0,-7 0 3 16,0 1-3-16,7-1 6 0,0 0-6 0,-9 7 7 15,-3-1-7-15,12-6 10 0,0 0-10 0,-11 10 11 16,2 2-11-16,9-12 15 0,0 0-15 0,-10 21 15 15,-3 6-15-15,13-27 20 0,0 0-20 0,-10 37 21 16,3 13-21-16,7-50 24 0,0 0-24 0,-2 59 25 16,4 1-25-16,-2-60 25 0,0 0-25 0,3 61 26 0,-1-7-26 15,-2-54 25-15,0 0-25 0,0 52 26 16,0-4-26-16,0-48 24 0,0 0-24 0,3 43 25 0,1-5-25 16,-4-38 20-16,0 0-20 0,4 35 20 0,-1-2-20 15,-3-33 12-15,0 0-12 0,4 21 13 0,-4-21-13 16,0 0 6-16,0 0-6 0,7-9 7 0,-4-19-7 15,-3 28 1-15,0 0-1 0,4-33 1 0,-1 6-1 0,1-1-894 16</inkml:trace>
  <inkml:trace contextRef="#ctx0" brushRef="#br0" timeOffset="37015.74">30605 7466 483 0,'0'0'0'0,"0"0"0"16,20-18 0-16,-20 18-8 0,0 0 8 0,14-10-8 16,-5 1 8-16,-9 9-27 0,0 0 27 0,5-8-26 15,0-4 26-15,-5 12-16 0,0 0 16 0,7-16-15 16,0 4 15-16,-7 12-11 0,0 0 11 0,7-9-11 15,-7 9 11-15,0 0-5 0,0 0 5 0,7-8-4 16,-7 8 4-16,0 0-1 0,0 0 1 0,11-4-1 16,-11 4 1-16,0 0 3 0,0 0-3 0,11-7 3 15,-11 7-3-15,0 0 17 0,0 0-17 0,10-5 18 0,-3-2-18 16,-7 7 29-16,0 0-29 0,7-9 30 0,2-3-30 16,-9 12 34-16,0 0-34 0,12-12 34 0,3-7-34 15,-15 19 37-15,0 0-37 0,14-22 37 0,-2-4-37 16,-12 26 38-16,0 0-38 0,9-26 38 0,-6 5-38 15,-3 21 42-15,0 0-42 0,0-16 43 0,0 1-43 16,0 15 41-16,0 0-41 0,0-12 42 0,-3-7-42 0,3 19 41 16,0 0-41-16,-7-14 41 0,-6 5-41 0,13 9 37 15,0 0-37-15,-12-3 38 0,1-1-38 0,11 4 38 16,0 0-38-16,-10 4 39 0,-2-1-39 0,12-3 33 16,0 0-33-16,-15 11 33 0,5 4-33 0,10-15 27 15,0 0-27-15,-7 23 27 0,0 6-27 0,7-29 20 0,0 0-20 16,-6 33 21-16,1 3-21 0,5-36 16 0,0 0-16 15,-3 45 17-15,1 14-17 0,2-59 13 0,0 0-13 16,0 57 14-16,2-12-14 0,-2-45 12 0,0 0-12 16,5 43 12-16,0-10-12 0,-5-33 14 0,0 0-14 0,4 33 14 15,-6 2-14-15,2-35 15 0,0 0-15 0,-2 33 15 16,-1-6-15-16,3-27 11 0,0 0-11 0,-4 23 12 16,1-9-12-16,-1 3-987 0</inkml:trace>
  <inkml:trace contextRef="#ctx0" brushRef="#br0" timeOffset="37197.11">30648 7575 740 0,'0'0'0'0,"12"-4"0"0,16-4 0 15,-28 8 4-15,0 0-4 0,37-13 5 0,4-4-5 16,-41 17 3-16,0 0-3 0,44-19 4 0,2-10-4 15,-46 29 0-15,0 0 0 0,37-26 0 0,-16 12 0 16,0-5-507-16</inkml:trace>
  <inkml:trace contextRef="#ctx0" brushRef="#br0" timeOffset="43410.29">28508 10717 91 0,'0'0'0'15,"0"0"0"-15,0 0 0 0,0 0 12 0,0 0-12 0,0 0 13 16,0 0-13-16,0 0 16 0,0 0-16 0,0 0 16 16,0 0-16-16,0 0 13 0,0 0-13 0,0 0 13 15,0 0-13-15,0 0 30 0,0 0-30 0,0 0 30 16,0 0-30-16,0 0 28 0,0 0-28 0,0 0 29 15,0 0-29-15,0 0 28 0,0 0-28 0,0 0 28 16,0 0-28-16,0 0 24 0,0 0-24 0,0 0 25 16,0 0-25-16,0 0 24 0,0 0-24 0,0 0 24 15,0 0-24-15,0 0 19 0,0 0-19 0,0 0 19 0,0 0-19 16,0 0 18-16,0 0-18 0,0 0 18 0,0 0-18 16,0 0 15-16,0 0-15 0,0 0 15 0,0 0-15 15,0 0 13-15,0 0-13 0,0 0 13 0,0 0-13 16,0 0 11-16,0 0-11 0,0 0 12 0,0 0-12 15,0 0 9-15,0 0-9 0,0 0 9 0,0 0-9 16,0 0 4-16,0 0-4 0,0 0 5 0,0 0-5 16,0 0 7-16,0 0-7 0,0 0 7 0,0 0-7 15,0 0 3-15,0 0-3 0,0 0 4 0,0 0-4 0,0 0 2 16,0 0-2-16,0 0 2 0,0 0-2 0,0 0 1 16,0 0-1-16,0 0 2 0,0 0-2 0,0 0 1 15,0 0-1-15,0 0 2 0,0 0-2 0,0 0-432 0</inkml:trace>
  <inkml:trace contextRef="#ctx0" brushRef="#br0" timeOffset="45932.22">28649 10710 225 0,'0'0'0'0,"0"0"0"16,0 0 0-16,0 0 1 0,0 0-1 0,0 0 2 0,0 0-2 15,0 0 3-15,0 0-3 0,11-17 4 0,-11 17-4 16,0 0 7-16,0 0-7 0,0-7 7 0,0 7-7 15,0 0 9-15,0 0-9 0,0-10 9 0,0 10-9 16,0 0 12-16,0 0-12 0,0 0 13 0,0-7-13 16,0 7 16-16,0 0-16 0,0 0 16 0,0-7-16 15,0 7 21-15,0 0-21 0,0 0 21 0,1-7-21 16,-1 7 25-16,0 0-25 0,0 0 25 0,0-7-25 0,0 7 28 16,0 0-28-16,0 0 28 0,0 0-28 0,0 0 27 15,0 0-27-15,-7-7 27 0,0 4-27 0,7 3 21 16,0 0-21-16,-7-2 22 0,7 2-22 0,0 0 17 15,0 0-17-15,-10-3 18 0,3 3-18 0,7 0 16 16,0 0-16-16,-9-2 17 0,-4 0-17 0,13 2 10 16,0 0-10-16,-12-3 11 0,2 1-11 0,10 2 5 0,0 0-5 15,-9-4 6-15,-2 1-6 0,11 3 5 0,0 0-5 16,-10-2 5-16,2 4-5 0,8-2 6 0,0 0-6 0,-7 2 6 16,-1-2-6-16,8 0 5 0,0 0-5 0,-11 0 5 15,4 0-5-15,7 0 10 0,0 0-10 0,0 0 10 16,-11 0-10-16,11 0 15 0,0 0-15 0,-7 0 16 15,-1 1-16-15,8-1 25 0,0 0-25 0,-8 4 26 16,8-4-26-16,0 0 30 0,0 0-30 0,-7 2 30 16,7-2-30-16,0 0 31 0,0 0-31 0,-12 3 32 15,5 1-32-15,7-4 29 0,0 0-29 0,0 0 30 16,-9 8-30-16,9-8 27 0,0 0-27 0,0 0 28 16,-9 7-28-16,9-7 26 0,0 0-26 0,-3 5 26 15,-2 4-26-15,5-9 25 0,0 0-25 0,-8 10 25 0,1-4-25 16,7-6 20-16,0 0-20 0,-8 6 20 0,-3 7-20 15,11-13 18-15,0 0-18 0,-11 12 19 0,1 3-19 16,10-15 10-16,0 0-10 0,-9 18 10 0,0-1-10 16,9-17 5-16,0 0-5 0,-9 15 5 0,-1 1-5 15,10-16 2-15,0 0-2 0,-11 19 3 0,1 5-3 16,10-24 1-16,0 0-1 0,-9 23 1 0,0-4-1 0,9-19 1 16,0 0-1-16,-7 17 2 0,0 2-2 15,7-19 1-15,0 0-1 0,-5 16 2 0,-1 1-2 16,6-17 0-16,0 0 0 0,-3 16 1 0,-1-1-1 0,4-15 1 15,0 0-1-15,-1 12 1 0,-1 0-1 0,2-12 2 0,0 0-2 16,-2 13 2-16,0-1-2 0,2-12 2 0,0 0-2 16,0 12 3-16,0-4-3 0,0-8 4 0,0 0-4 15,2 9 4-15,0 0-4 0,-2-9 6 0,0 0-6 16,3 10 6-16,1 2-6 0,-4-12 5 0,0 0-5 16,5 14 6-16,0-2-6 0,-5-12 6 0,0 0-6 0,6 11 6 15,1-1-6-15,-7-10 6 0,0 0-6 0,7 10 7 16,-2-4-7-16,-5-6 3 0,0 0-3 0,0 0 4 15,9 6-4-15,-9-6 2 0,0 0-2 0,0 0 2 16,0 0-2-16,0 0 1 0,0 0-1 0,14 7 1 16,0-5-1-16,-14-2 0 0,0 0 0 0,16 0 1 15,-2-2-1-15,-14 2 2 0,0 0-2 0,12-3 2 16,1-1-2-16,-13 4 5 0,0 0-5 0,16-3 5 16,0-2-5-16,-16 5 6 0,0 0-6 0,15-7 7 15,0 0-7-15,-15 7 8 0,0 0-8 0,14-7 9 16,-4 0-9-16,-10 7 7 0,0 0-7 0,11-7 8 15,1-1-8-15,-12 8 9 0,0 0-9 0,13-9 9 0,-3 0-9 16,-10 9 7-16,0 0-7 0,7-8 8 0,-2 1-8 16,-5 7 5-16,0 0-5 0,7-12 5 0,4-9-5 15,-11 21 6-15,0 0-6 0,11-24 7 0,-3-9-7 16,-8 33 6-16,0 0-6 0,8-37 7 0,-5-2-7 16,-3 39 4-16,0 0-4 0,4-44 5 0,-3-1-5 15,-1 45 4-15,0 0-4 0,2-45 4 0,2 0-4 0,-4 45 3 16,0 0-3-16,1-45 3 0,-2 2-3 0,1 43 2 15,0 0-2-15,0-36 3 0,3-4-3 0,-3 40 3 0,0 0-3 16,2-36 3-16,-2 3-3 0,0 33 3 0,0 0-3 16,0-30 4-16,2 4-4 0,-2 26 4 0,0 0-4 15,0-22 5-15,0 4-5 0,0 18 5 0,0 0-5 16,-2-13 5-16,-2-3-5 0,4 16 7 0,0 0-7 0,-3-12 7 16,3 3-7-16,0 9 8 0,0 0-8 15,0-8 9-15,0-3-9 0,0 11 10 0,0 0-10 16,0-10 11-16,-2-2-11 0,2 12 12 0,0 0-12 0,-3-11 13 15,3 11-13-15,0 0 11 0,0 0-11 0,-2-8 12 16,2-1-12-16,0 9 9 0,0 0-9 0,0 0 10 16,0-9-10-16,0 9 9 0,0 0-9 0,0 0 9 15,3-7-9-15,-3 7 7 0,0 0-7 0,4-10 7 16,-1-2-7-16,-3 12 3 0,0 0-3 0,6-14 4 16,-1 2-4-16,-5 12 2 0,0 0-2 0,5-12 2 15,-1 2-2-15,-4 10 1 0,0 0-1 0,2-7 2 16,-2 7-2-16,0 0 2 0,0 0-2 0,0-7 3 15,0 7-3-15,0 0 3 0,0 0-3 0,0 0 3 0,0 7-3 16,0-7 4-16,0 0-4 0,-4 10 4 0,-1 9-4 16,5-19 5-16,0 0-5 0,-7 24 5 0,0 6-5 15,7-30 3-15,0 0-3 0,-6 34 4 0,3 3-4 16,3-37 3-16,0 0-3 0,-4 39 4 0,1 3-4 16,3-42 3-16,0 0-3 0,-2 45 4 0,0 0-4 0,2-45 2 15,0 0-2-15,-2 43 2 0,2-3-2 16,0-40 1-16,0 0-1 0,-1 33 2 0,-5-2-2 0,6-31 1 15,0 0-1-15,-3 29 2 0,3-4-2 0,0-25 0 16,0 0 0-16,2 20 1 0,-1 5-1 0,-1-25 0 16,0 0 0-16,2 20 1 0,3 3-1 0,-5-23 0 0,0 0 0 15,6 26 1-15,-1 10-1 0,-5-36 0 0,0 0 0 16,7 35 0-16,0-6 0 0,-7-29 0 0,0 0 0 16,7 28 0-16,0-4 0 0,-7-24 0 0,0 0 0 15,9 24 0-15,2-6 0 0,-11-18 0 0,0 0 0 0,10 15 0 16,1-3 0-16,-11-12 0 0,0 0 0 0,10 9 0 15,1 7 0-15,-11-16 0 0,0 0 0 0,11 12 1 16,-4-4-1-16,-7-8 1 0,0 0-1 0,5 9 1 16,0 1-1-16,-5-10 0 0,0 0 0 0,6 9 1 15,-6-9-1-15,0 0 0 0,0 0 0 0,10 7 1 16,-10-7-1-16,0 0 0 0,0 0 0 0,9 7 1 16,-9-7-1-16,0 0 1 0,0 0-1 0,0 0 1 15,5 7-1-15,-5-7 1 0,0 0-1 0,0 0 2 16,7-4-2-16,-7 4 0 0,0 0 0 0,0 0 0 15,7-5 0-15,0-3-1269 0</inkml:trace>
  <inkml:trace contextRef="#ctx0" brushRef="#br0" timeOffset="48562">28711 11015 203 0,'0'0'0'0,"0"0"0"0,0 0 0 16,0 0 18-16,0 0-18 0,0 0 19 0,0 0-19 15,0 0 40-15,0 0-40 0,0 0 41 0,0 0-41 16,0 0 44-16,0 0-44 0,0 0 45 0,19-7-45 0,-19 7 22 16,0 0-22-16,9-5 22 0,3-2-22 0,-12 7 18 15,0 0-18-15,15-7 19 0,-1 2-19 0,-14 5 11 16,0 0-11-16,12-4 11 0,-1 3-11 0,-11 1 5 0,0 0-5 16,15 0 6-16,12 0-6 0,-27 0 7 0,0 0-7 15,26-2 8-15,-6 2-8 0,-20 0 15 0,0 0-15 16,23-2 16-16,5-1-16 0,-28 3 24 0,0 0-24 15,28-9 24-15,-8 6-24 0,-20 3 34 0,0 0-34 16,17-7 34-16,-3 2-34 0,-14 5 47 0,0 0-47 0,11-6 48 16,-4 3-48-16,-7 3 42 0,0 0-42 15,0 0 43-15,0 0-43 0,0 0 36 0,0 0-36 0,5 9 36 16,-10 3-36-16,5-12 28 0,0 0-28 0,-7 12 29 16,2 0-29-16,5-12 17 0,0 0-17 0,-4 7 17 15,4-7-17-15,0 0 7 0,0 0-7 0,0 0 7 16,-3-7-7-16,3 7 1 0,0 0-1 0,3-16 1 15,2-8-1-15,1 0-724 0</inkml:trace>
  <inkml:trace contextRef="#ctx0" brushRef="#br0" timeOffset="49474.5">28924 10975 214 0,'0'0'0'0,"0"0"0"16,0 0 0-16,0 0 1 0,0 0-1 0,0 5 1 15,0-5-1-15,0 0 1 0,0 0-1 0,0 0 2 16,0 0-2-16,0 0 7 0,0 0-7 0,2 7 8 16,-2-7-8-16,0 0 15 0,0 0-15 0,-4 9 16 15,4-9-16-15,0 0 21 0,0 0-21 0,2 5 22 16,-2-5-22-16,0 0 27 0,0 0-27 0,4 7 27 16,-4-7-27-16,0 0 24 0,0 0-24 0,0 9 24 0,2-2-24 15,-2-7 24-15,0 0-24 0,1 8 24 0,-1-8-24 16,0 0 24-16,0 0-24 0,-1 9 24 0,1-9-24 15,0 0 24-15,0 0-24 0,-2 10 24 0,2-10-24 16,0 0 24-16,0 0-24 0,2 11 24 0,-2-11-24 16,0 0 21-16,0 0-21 0,3 10 22 0,-3-10-22 15,0 0 20-15,0 0-20 0,4 12 20 0,-3-7-20 0,-1-5 16 16,0 0-16-16,2 7 17 0,-2-7-17 0,0 0 14 16,0 0-14-16,4 12 14 0,-3-8-14 0,-1-4 10 15,0 0-10-15,2 10 11 0,0 4-11 0,-2-14 8 0,0 0-8 16,0 17 8-16,0-3-8 0,0-14 6 0,0 0-6 15,2 14 6-15,-1 0-6 0,-1-14 7 0,0 0-7 16,4 16 8-16,0 3-8 0,-4-19 9 0,0 0-9 16,3 24 9-16,1 2-9 0,-4-26 16 0,0 0-16 0,3 22 16 15,-1-6-16-15,-2-16 24 0,0 0-24 0,3 17 24 16,1-3-24-16,-4-14 30 0,0 0-30 0,2 14 31 16,-4 1-31-16,2-15 32 0,0 0-32 0,-4 14 33 15,-1-3-33-15,5-11 30 0,0 0-30 0,-5 8 30 16,-4 1-30-16,9-9 23 0,0 0-23 0,-11 9 23 15,-1-2-23-15,12-7 22 0,0 0-22 0,-12 5 23 16,1-2-23-16,11-3 18 0,0 0-18 0,-10 0 19 16,-5 0-19-16,15 0 17 0,0 0-17 0,-15-3 17 15,-3-1-17-15,18 4 14 0,0 0-14 0,-16-5 15 16,2-4-15-16,14 9 14 0,0 0-14 0,-14-10 15 0,-2-2-15 16,16 12 16-16,0 0-16 0,-18-12 17 0,2 3-17 15,16 9 15-15,0 0-15 0,-12-7 15 0,5 6-15 16,7 1 15-16,0 0-15 0,0 0 15 0,-12 0-15 15,12 0 15-15,0 0-15 0,0 0 16 0,-7 0-16 16,7 0 13-16,0 0-13 0,0 0 14 0,0 0-14 16,0 0 10-16,0 0-10 0,0 0 11 0,0 0-11 15,0 0-1055-15</inkml:trace>
  <inkml:trace contextRef="#ctx0" brushRef="#br0" timeOffset="50677.68">29367 11015 247 0,'0'0'0'0,"0"0"0"0,0 0 0 16,0 0 42-16,0 0-42 0,0 0 42 0,0-7-42 0,0 7 54 15,0 0-54-15,0 0 55 0,0 0-55 0,0 0 22 16,0 0-22-16,-9 12 23 0,4-5-23 0,5-7 12 15,0 0-12-15,-9 11 13 0,-3-1-13 0,12-10 7 0,0 0-7 16,-14 12 8-16,-1 0-8 0,15-12 8 0,0 0-8 16,-10 14 9-16,-1 2-9 0,11-16 10 0,0 0-10 15,-14 15 10-15,-5 4-10 0,19-19 12 0,0 0-12 16,-20 19 12-16,1-2-12 0,19-17 11 0,0 0-11 0,-16 18 12 16,2 1-12-16,14-19 12 0,0 0-12 0,-12 21 13 15,-1-1-13-15,13-20 11 0,0 0-11 0,-10 14 12 16,1-3-12-16,9-11 9 0,0 0-9 0,-7 12 10 15,0 0-10-15,7-12 8 0,0 0-8 0,-9 12 9 16,-3-7-9-16,12-5 7 0,0 0-7 0,-9 4 7 16,9-4-7-16,0 0 4 0,0 0-4 0,0 0 5 15,7-7-5-15,-7 7 3 0,0 0-3 0,14-12 4 16,9-7-4-16,-23 19 3 0,0 0-3 0,28-20 3 16,6 8-3-16,-34 12 4 0,0 0-4 0,35-12 4 15,-2 4-4-15,-33 8 7 0,0 0-7 0,30-7 8 0,-12 3-8 16,-18 4 11-16,0 0-11 0,14 0 11 0,2 2-11 15,-16-2 21-15,0 0-21 0,18 5 22 0,-4-3-22 16,-14-2 26-16,0 0-26 0,10 2 27 0,-10-2-27 16,0 0 30-16,0 0-30 0,11 1 30 0,-11-1-30 15,0 0 28-15,0 0-28 0,11 0 29 0,-11 0-29 16,0 0 22-16,0 0-22 0,0 0 22 0,0 0-22 16,0 0 18-16,0 0-18 0,8 0 18 0,-8 0-18 15,0 0 11-15,0 0-11 0,0 0 11 0,0 0-11 0,0 0 2 16,0 0-2-16,0 0 3 0,6-8-3 0,-1-1-761 15</inkml:trace>
  <inkml:trace contextRef="#ctx0" brushRef="#br0" timeOffset="51543.53">29374 11060 169 0,'0'0'0'0,"0"0"0"0,0 0 0 0,0 0 2 15,0 0-2-15,5 9 2 0,-5-1-2 0,0-8 4 0,0 0-4 16,-1 19 5-16,-3 7-5 0,4-26 7 16,0 0-7-16,-2 38 7 0,2 0-7 0,0-38 9 0,0 0-9 15,2 42 10-15,0 8-10 0,-2-50 15 0,0 0-15 16,2 50 15-16,1-6-15 0,-3-44 20 0,0 0-20 16,4 36 20-16,-3-7-20 0,-1-29 22 0,0 0-22 15,0 25 23-15,-3-6-23 0,3-19 28 0,0 0-28 0,-4 15 29 16,1-4-29-16,3-11 28 0,0 0-28 0,-4 7 28 15,4-7-28-15,0 0 27 0,0 0-27 0,-10 3 27 16,6-12-27-16,4 9 23 0,0 0-23 0,0-14 24 16,0-5-24-16,0 19 21 0,0 0-21 0,0-29 21 15,0-9-21-15,0 38 19 0,0 0-19 0,0-43 19 16,0-4-19-16,0 47 14 0,0 0-14 0,2-50 14 16,0 1-14-16,-2 49 13 0,0 0-13 0,5-41 14 15,0 4-14-15,-5 37 14 0,0 0-14 0,4-32 14 16,-8 4-14-16,4 28 14 0,0 0-14 0,-1-24 15 15,1 6-15-15,0 18 13 0,0 0-13 0,1-13 13 0,-2 0-13 16,1 13 17-16,0 0-17 0,-4-8 18 0,4 8-18 16,0 0 20-16,0 0-20 0,-4-9 20 0,4 9-20 15,0 0 24-15,0 0-24 0,-3-12 24 0,3 12-24 16,0 0 24-16,0 0-24 0,0 0 25 0,0 0-25 16,0 0 24-16,0 0-24 0,0 0 25 0,0 0-25 15,0 0 24-15,0 0-24 0,3 9 25 0,-3 6-25 0,0-15 24 16,0 0-24-16,0 24 24 0,0 9-24 15,0-33 24-15,0 0-24 0,0 40 24 0,0 3-24 0,0-43 24 16,0 0-24-16,0 49 24 0,0 4-24 0,0-53 19 0,0 0-19 16,-1 54 20-16,-6 3-20 0,7-57 14 0,0 0-14 15,-7 54 15-15,0-13-15 0,7-41 9 0,0 0-9 16,-8 37 9-16,1-8-9 0,7-29 0 0,0 0 0 16,-8 23 1-16,-3-9-1 0,11-14-5 0,0 0 5 0,-11 1-4 15,4-11 4-15,0 1-881 0</inkml:trace>
  <inkml:trace contextRef="#ctx0" brushRef="#br0" timeOffset="52313.24">29184 11216 259 0,'0'0'0'0,"0"0"0"0,10 0 0 0,-10 0 0 0,0 0 0 15,0 0 0-15,7 0 0 0,-7 0 0 0,0 0 0 16,0 0 0-16,9 1 0 0,-9-1 0 0,0 0 0 0,14 6 0 15,7 1 0-15,-21-7 5 0,0 0-5 0,27 5 5 16,-1-2-5-16,-26-3 26 0,0 0-26 0,28 2 26 16,1 0-26-16,-29-2 54 0,0 0-54 0,24 1 54 15,-6-1-54-15,-18 0 60 0,0 0-60 0,12 0 61 16,-3 0-61-16,-9 0 68 0,0 0-68 0,7 0 68 16,-7 0-68-16,0 0 51 0,0 0-51 0,11 7 51 15,-11-7-51-15,0 0 39 0,0 0-39 0,9-3 40 16,-9 3-40-16,0 0 30 0,0 0-30 0,0 0 30 15,0 0-30-15,0 0 27 0,0 0-27 0,8 0 27 16,1 0-27-16,-9 0 27 0,0 0-27 0,9-2 28 0,-2 2-28 16,-7 0 26-16,0 0-26 0,0 0 27 0,12-2-27 15,-12 2 25-15,0 0-25 0,9-3 26 16,2-2-26-16,-11 5 20 0,0 0-20 0,10-7 21 0,1-2-21 16,-11 9 16-16,0 0-16 0,9-8 17 0,-4-1-17 15,-5 9 12-15,0 0-12 0,0-7 12 0,-7 5-12 16,7 2 9-16,0 0-9 0,-12 2 9 0,-6 5-9 15,18-7 7-15,0 0-7 0,-19 5 7 0,-6 2-7 0,25-7 2 16,0 0-2-16,-25 3 2 0,2 6-2 0,23-9 0 0,0 0 0 16,-21 7 0-16,0 0 0 0,21-7-4 15,0 0 4-15,-19 3-3 0,-1-1 3 0,20-2-8 0,0 0 8 16,-17-2-7-16,1-1 7 0,16 3-8 0,0 0 8 16,-18-5-7-16,-1-2 7 0,19 7-7 0,0 0 7 15,-20-5-6-15,8 5 6 0,12 0-4 0,0 0 4 0,-9 0-3 16,9 0 3-16,0 0-7 0,0 0 7 15,-7 0-6-15,7 0 6 0,0 0-843 0</inkml:trace>
  <inkml:trace contextRef="#ctx0" brushRef="#br0" timeOffset="53791.56">28684 10075 236 0,'0'0'0'0,"0"0"0"0,0 0 0 0,0 0 5 0,0 0-5 15,0 0 5-15,0 0-5 0,0 0 30 0,0 0-30 16,6 7 31-16,-6-7-31 0,0 0 52 0,0 0-52 15,0 0 52-15,8 2-52 0,-8-2 61 0,0 0-61 0,9 0 61 16,7 0-61-16,-16 0 68 0,0 0-68 16,23-3 68-16,4-3-68 0,-27 6 58 0,0 0-58 15,28-15 59-15,0-13-59 0,-28 28 46 0,0 0-46 0,23-29 47 16,-9 4-47-16,-14 25 40 0,0 0-40 0,7-20 40 16,-5-1-40-16,-2 21 33 0,0 0-33 0,-4-16 33 15,-3 4-33-15,7 12 29 0,0 0-29 0,-9-7 30 16,-1 2-30-16,10 5 24 0,0 0-24 0,-14-7 25 15,-6 7-25-15,20 0 21 0,0 0-21 0,-23-2 22 16,4 1-22-16,19 1 19 0,0 0-19 0,-18 0 20 16,1 3-20-16,17-3 18 0,0 0-18 0,-14 4 18 0,3 1-18 15,11-5 17-15,0 0-17 0,-7 7 17 16,-2 5-17-16,9-12 10 0,0 0-10 0,-7 19 10 0,0 10-10 16,7-29 6-16,0 0-6 0,-5 33 6 0,1 4-6 15,4-37 5-15,0 0-5 0,2 34 6 0,5-1-6 16,-7-33 5-16,0 0-5 0,9 24 6 0,1-12-6 15,-10-12 5-15,0 0-5 0,13 12 6 0,6-5-6 16,-19-7 5-16,0 0-5 0,23 6 5 0,0-3-5 16,-23-3 8-16,0 0-8 0,21 2 8 0,-7-2-8 0,-14 0 21 15,0 0-21-15,14-5 22 0,6-4-22 0,-20 9 22 0,0 0-22 16,18-16 22-16,-8-8-22 0,-10 24 22 16,0 0-22-16,7-24 22 0,-2-4-22 0,-5 28 9 0,0 0-9 15,6-21 9-15,-1 9-9 0,0 0-1084 0</inkml:trace>
  <inkml:trace contextRef="#ctx0" brushRef="#br0" timeOffset="54295.14">29007 9695 404 0,'0'0'0'0,"0"0"0"16,7 0 0-16,-7 0 2 0,0 0-2 0,0 0 3 15,9 0-3-15,-9 0 6 0,0 0-6 0,0 0 6 0,11-4-6 16,-11 4 8-16,0 0-8 0,12-7 9 0,6-7-9 16,-18 14 11-16,0 0-11 0,17-15 12 0,-3 3-12 15,-14 12 14-15,0 0-14 0,9-16 15 0,-4 7-15 16,-5 9 13-16,0 0-13 0,2-12 14 0,-2 2-14 15,0 10 25-15,0 0-25 0,-2-9 26 0,-1 4-26 16,3 5 37-16,0 0-37 0,-5-9 37 0,-6 3-37 16,11 6 40-16,0 0-40 0,-11-6 40 0,4 6-40 0,7 0 38 15,0 0-38-15,0 0 39 0,-12 6-39 0,12-6 30 16,0 0-30-16,-7 8 30 0,-2 6-30 0,9-14 25 0,0 0-25 16,-10 19 25-16,1 5-25 0,9-24 21 15,0 0-21-15,-9 28 22 0,2 5-22 0,7-33 21 0,0 0-21 16,-7 34 22-16,0 3-22 0,7-37 20 0,0 0-20 15,-5 40 20-15,1 5-20 0,4-45 16 0,0 0-16 16,-2 43 17-16,2 11-17 0,0-54 14 0,0 0-14 0,2 50 14 16,2-4-14-16,-4-46 14 0,0 0-14 0,3 40 14 15,1-7-14-15,-4-33 11 0,0 0-11 0,1 21 11 16,-1-2-11-16,0-19 11 0,0 0-11 0,2 12 12 16,-2-12-12-16,0 0 9 0,0 0-9 0,0 0 10 15,-3-16-10-15,3 16 4 0,0 0-4 0,3-29 4 16,6-9-4-16,0 0-837 0</inkml:trace>
  <inkml:trace contextRef="#ctx0" brushRef="#br0" timeOffset="54975.6">29219 9764 438 0,'0'0'0'0,"0"0"0"15,12-4 0-15,-12 4 5 0,0 0-5 0,7-3 5 16,4-1-5-16,-11 4 12 0,0 0-12 0,12-5 12 15,2-3-12-15,-14 8 17 0,0 0-17 0,16-13 17 16,0-2-17-16,-16 15 16 0,0 0-16 0,14-16 16 16,-3-1-16-16,-11 17 27 0,0 0-27 0,7-21 28 15,-2 2-28-15,-5 19 38 0,0 0-38 0,4-21 39 16,-3 1-39-16,-1 20 41 0,0 0-41 0,2-19 41 16,0 5-41-16,-2 14 45 0,0 0-45 0,2-12 46 0,-2-2-46 15,0 14 40-15,0 0-40 0,-4-9 40 0,-3 13-40 16,7-4 37-16,0 0-37 0,-9 3 37 0,2 6-37 15,7-9 34-15,0 0-34 0,-3 7 35 0,-3 7-35 16,6-14 28-16,0 0-28 0,-7 20 28 0,0 8-28 16,7-28 23-16,0 0-23 0,-5 31 24 0,1 2-24 0,4-33 23 15,0 0-23-15,-1 36 23 0,-1 1-23 0,2-37 18 16,0 0-18-16,-2 38 19 0,0 5-19 0,2-43 15 16,0 0-15-16,0 47 16 0,2 1-16 0,-2-48 13 15,0 0-13-15,2 54 13 0,0-6-13 0,-2-48 10 16,0 0-10-16,1 45 10 0,3-5-10 0,-4-40 7 0,0 0-7 15,2 24 8-15,-2-8-8 0,0-16 5 0,0 0-5 16,0 9 5-16,0-9-5 0,0 0 0 0,0 0 0 16,0 0 0-16,-9-28 0 0,0 4-956 0</inkml:trace>
  <inkml:trace contextRef="#ctx0" brushRef="#br0" timeOffset="55166.65">29212 9916 763 0,'0'0'0'0,"0"0"0"16,10 0 0-16,-10 0 0 0,0 0 0 0,13-2 0 15,6-3 0-15,-19 5-1 0,0 0 1 0,27-8-1 16,3-5 1-16,-30 13-1 0,0 0 1 0,30-15 0 0,-4-2 0 16,-26 17-1-16,0 0 1 0,21-18-1 0,-5 4 1 15,-16 14-1-15,0 0 1 0,12-12 0 0,-3 7 0 16,0 0-508-16</inkml:trace>
  <inkml:trace contextRef="#ctx0" brushRef="#br0" timeOffset="55750.76">28993 9849 270 0,'0'0'0'0,"0"0"0"15,11-7 0-15,-11 7 0 0,0 0 0 0,7-5 0 16,-7 5 0-16,0 0 0 0,0 0 0 0,7-6 1 16,-7 6-1-16,0 0 3 0,0 0-3 0,12-1 4 15,9-3-4-15,-21 4 11 0,0 0-11 0,23-2 11 0,-3 4-11 16,-20-2 22-16,0 0-22 0,17 4 23 0,1-3-23 15,-18-1 30-15,0 0-30 0,14 0 31 0,-7 0-31 16,-7 0 33-16,0 0-33 0,0 0 33 0,0 0-33 16,0 0 30-16,0 0-30 0,0 0 31 0,7 0-31 15,-7 0 25-15,0 0-25 0,0 0 26 0,-26 6-26 16,26-6 27-16,0 0-27 0,-29 3 28 0,1 2-28 16,28-5 17-16,0 0-17 0,-26 4 17 0,1-3-17 15,25-1 12-15,0 0-12 0,-21 0 12 0,3 0-12 0,18 0 1 16,0 0-1-16,-12-1 2 0,7 1-2 0,5 0 0 0,0 0 0 15,0 0 1-15,0 0-1 0,0 0 0 0,0 0 0 16,-7-9 1-16,7 9-1 0,0 0 0 0,0 0 0 16,0 0 1-16,-2-7-1 0,2 7 0 0,0 0 0 15,0 0 1-15,0 0-1 0,0 0 0 0,0 0 0 0,0 0 0 16,7-2 0-16,-2 1-468 0</inkml:trace>
  <inkml:trace contextRef="#ctx0" brushRef="#br0" timeOffset="57131.67">29647 10627 169 0,'0'0'0'15,"0"0"0"-15,0 0 0 0,0 0 8 0,0 0-8 0,-8 0 9 16,8 0-9-16,0 0 39 0,0 0-39 0,0 0 40 15,-7 0-40-15,7 0 58 0,0 0-58 0,0 0 59 16,0 0-59-16,0 0 61 0,0 0-61 0,7 0 62 16,3 2-62-16,-10-2 59 0,0 0-59 0,27 4 60 15,19-4-60-15,-46 0 69 0,0 0-69 0,45-4 69 16,-8-1-69-16,-37 5 66 0,0 0-66 0,39-12 67 16,11-4-67-16,-50 16 54 0,0 0-54 0,44-15 54 15,-18 4-54-15,-26 11 63 0,0 0-63 0,21-5 63 16,1 0-63-16,-22 5 62 0,0 0-62 0,15-4 63 0,-8 3-63 15,-7 1 52-15,0 0-52 0,0 0 52 0,8 5-52 16,-8-5 47-16,0 0-47 0,0 0 47 0,10 5-47 16,-10-5 37-16,0 0-37 0,0 0 38 0,11 5-38 15,-11-5 29-15,0 0-29 0,0 0 29 0,8 5-29 16,-8-5 3-16,0 0-3 0,0 0 4 0,0 0-4 16,0 0-1134-16</inkml:trace>
  <inkml:trace contextRef="#ctx0" brushRef="#br0" timeOffset="57750.23">29706 10830 225 0,'0'0'0'0,"0"0"0"0,10-11 0 0,-10 11 0 0,0 0 0 15,7-5 0-15,0 5 0 0,-7 0 0 0,0 0 0 16,13-3 0-16,8-2 0 0,-21 5 17 0,0 0-17 16,30-7 17-16,14 2-17 0,-44 5 91 0,0 0-91 15,49-7 91-15,-1 3-91 0,-48 4 71 0,0 0-71 16,48-2 71-16,3 4-71 0,-51-2 69 0,0 0-69 0,46 0 69 15,-16-2-69-15,-30 2 55 0,0 0-55 0,23 0 56 16,-4 0-56-16,-19 0 53 0,0 0-53 0,14 2 54 16,-5 2-54-16,-9-4 34 0,0 0-34 0,0 0 35 15,0 0-35-15,0 0 27 0,0 0-27 0,-5 10 28 16,-10-1-28-16,1-1-738 0</inkml:trace>
  <inkml:trace contextRef="#ctx0" brushRef="#br0" timeOffset="60291.14">31085 10553 247 0,'0'0'0'16,"0"0"0"-16,0 0 0 0,0 0 14 0,0 0-14 15,0 0 14-15,0 0-14 0,0 0 11 0,0 0-11 0,0 0 11 16,0 0-11-16,0 0 23 0,0 0-23 0,0 0 23 16,0 0-23-16,0 0 22 0,0 0-22 0,0 0 22 15,0 0-22-15,0 0 17 0,0 0-17 0,0 0 18 16,0 0-18-16,0 0 15 0,0 0-15 0,0 0 16 15,0 0-16-15,0 0 14 0,0 0-14 0,0 0 15 16,0 0-15-16,0 0 19 0,0 0-19 0,0 0 19 16,0 0-19-16,0 0 23 0,0 0-23 0,0 0 23 0,0 0-23 15,0 0 26-15,0 0-26 0,0 0 27 0,0 0-27 16,0 0 26-16,0 0-26 0,0 0 27 0,0 0-27 16,0 0 21-16,0 0-21 0,0 0 21 0,0 0-21 15,0 0 19-15,0 0-19 0,0 0 20 0,0 0-20 16,0 0 14-16,0 0-14 0,0 0 14 0,9-17-14 15,-9 17 12-15,0 0-12 0,0 0 12 0,0 0-12 16,0 0 7-16,0 0-7 0,0 0 8 0,7-2-8 16,-7 2 4-16,0 0-4 0,0 0 5 0,0 0-5 0,0 0 2 15,0 0-2-15,0 0 3 0,0 0-3 0,0 0 1 16,0 0-1-16,0 0 2 0,0 0-2 0,0 0 1 16,0 0-1-16,2-7 1 0,-2 7-1 0,0 0 1 0,0 0-1 15,0 0 1-15,0 0-1 0,0 0 3 0,0 0-3 16,0-7 4-16,0 7-4 0,0 0 8 0,0 0-8 15,0-5 9-15,0 5-9 0,0 0 14 0,0 0-14 16,0-16 15-16,-2 8-15 0,2 8 19 0,0 0-19 0,-4-12 19 16,-1 1-19-16,5 11 21 0,0 0-21 0,-5-10 22 15,-2-1-22-15,7 11 22 0,0 0-22 0,-9-12 23 16,-5-2-23-16,14 14 21 0,0 0-21 0,-18-12 21 16,-1 5-21-16,19 7 17 0,0 0-17 0,-20-1 18 15,4 1-18-15,16 0 16 0,0 0-16 0,-17 5 17 16,-3 2-17-16,20-7 11 0,0 0-11 0,-22 12 11 15,-1 0-11-15,23-12 8 0,0 0-8 0,-22 12 8 16,1 2-8-16,21-14 6 0,0 0-6 0,-21 17 6 16,3 2-6-16,18-19 5 0,0 0-5 0,-17 21 5 0,1 0-5 15,16-21 4-15,0 0-4 0,-14 22 4 0,5-1-4 16,9-21 6-16,0 0-6 0,-7 28 7 0,2 5-7 16,5-33 8-16,0 0-8 0,-4 39 9 0,2 1-9 15,2-40 9-15,0 0-9 0,0 47 9 0,4 3-9 16,-4-50 9-16,0 0-9 0,9 45 9 0,3-8-9 15,-12-37 7-15,0 0-7 0,12 25 8 0,-3-11-8 16,-9-14 6-16,0 0-6 0,7 9 6 0,-7-9-6 16,0 0 5-16,0 0-5 0,16-3 5 0,16-10-5 0,-32 13 6 15,0 0-6-15,37-20 6 0,-5-17-6 0,-32 37 6 16,0 0-6-16,26-36 7 0,1 0-7 0,-27 36 6 16,0 0-6-16,24-33 6 0,-3 2-6 0,-21 31 3 0,0 0-3 15,20-30 3-15,-2 2-3 0,-18 28 3 0,0 0-3 16,15-36 3-16,-2 0-3 0,-13 36 3 0,0 0-3 15,9-45 4-15,-1-2-4 0,-8 47 5 0,0 0-5 16,7-50 5-16,-3-5-5 0,-4 55 8 0,0 0-8 16,3-56 9-16,1 1-9 0,-4 55 11 0,0 0-11 0,2-47 11 15,-2 14-11-15,0 33 12 0,0 0-12 0,0-29 13 16,-2 4-13-16,2 25 13 0,0 0-13 0,-5-19 14 16,1 7-14-16,4 12 14 0,0 0-14 0,-2-8 15 15,2-1-15-15,0 9 15 0,0 0-15 0,0 0 15 16,-7-7-15-16,7 7 13 0,0 0-13 0,0 0 14 15,0 0-14-15,0 0 12 0,0 0-12 0,-7 0 13 16,7 0-13-16,0 0 9 0,0 0-9 0,0 0 10 16,-3 5-10-16,3-5 7 0,0 0-7 0,-4 7 8 15,-1 0-8-15,5-7 6 0,0 0-6 0,-5 5 6 16,1 4-6-16,4-9 3 0,0 0-3 0,-3 16 4 0,-3 8-4 16,6-24 2-16,0 0-2 0,-7 31 2 0,2 5-2 15,5-36 1-15,0 0-1 0,-4 42 2 0,3 8-2 16,1-50 1-16,0 0-1 0,0 54 2 0,1 3-2 15,-1-57 1-15,0 0-1 0,4 57 2 0,3-3-2 16,-7-54 1-16,0 0-1 0,12 55 2 0,4 2-2 16,-16-57 2-16,0 0-2 0,14 64 2 0,-1 5-2 0,-13-69 1 15,0 0-1-15,10 64 2 0,1-7-2 0,-11-57 0 16,0 0 0-16,7 42 0 0,-5-14 0 0,-2-28 0 16,0 0 0-16,-2 15 0 0,-2-8 0 0,4-7-1 0,0 0 1 15,-5-7-1-15,-4-17 1 0,0 0-1173 0</inkml:trace>
  <inkml:trace contextRef="#ctx0" brushRef="#br0" timeOffset="63111.6">31175 10987 203 0,'0'0'0'0,"0"0"0"0,0 0 0 0,0 0 28 16,0 0-28-16,0 0 28 0,18-8-28 0,-18 8 35 0,0 0-35 16,7-4 35-16,0 1-35 0,-7 3 37 0,0 0-37 15,7-7 37-15,0 5-37 0,-7 2 39 0,0 0-39 16,19 0 40-16,18-7-40 0,-37 7 35 0,0 0-35 16,37-5 35-16,-7 2-35 0,-30 3 30 0,0 0-30 0,30-9 31 15,14-3-31-15,-44 12 34 0,0 0-34 16,43-12 34-16,-17 3-34 0,-26 9 52 0,0 0-52 0,16-7 53 15,-7 2-53-15,-9 5 44 0,0 0-44 0,0 0 45 16,0-11-45-16,0 11 37 0,0 0-37 0,-9-1 37 16,-9 6-37-16,18-5 29 0,0 0-29 0,-19 3 30 15,1-3-30-15,1 2-696 0</inkml:trace>
  <inkml:trace contextRef="#ctx0" brushRef="#br0" timeOffset="64277.24">31364 11015 315 0,'0'0'0'0,"0"0"0"0,0 9 0 0,0-9 0 0,0 0 0 15,0 8 0-15,0-8 0 0,0 0 10 0,0 0-10 0,1 7 10 16,-1-7-10-16,0 0 27 0,0 0-27 15,6 9 27-15,-3 0-27 0,-3-9 31 0,0 0-31 0,6 8 32 16,-1 4-32-16,-5-12 37 0,0 0-37 0,5 16 37 16,-1-1-37-16,-4-15 38 0,0 0-38 0,1 14 39 15,3 5-39-15,-4-19 30 0,0 0-30 0,4 16 31 16,-1 1-31-16,-3-17 28 0,0 0-28 0,4 18 28 16,-3-1-28-16,-1-17 26 0,0 0-26 0,2 14 26 15,0-4-26-15,-2-10 25 0,0 0-25 0,3 9 25 16,3 1-25-16,-6-10 16 0,0 0-16 0,7 12 16 15,-2 2-16-15,-5-14 10 0,0 0-10 0,2 17 10 0,-2 6-10 16,0-23 6-16,0 0-6 0,2 24 6 0,1-3-6 16,-3-21 4-16,0 0-4 0,2 21 4 0,-2-8-4 15,0-13 3-15,0 0-3 0,0 14 4 0,0-2-4 16,0-12 2-16,0 0-2 0,-2 11 3 0,-1-1-3 16,3-10 3-16,0 0-3 0,0 0 3 0,-7 7-3 15,7-7 5-15,0 0-5 0,0 0 5 0,-16 5-5 16,16-5 7-16,0 0-7 0,-13 0 7 0,-3 2-7 15,16-2 9-15,0 0-9 0,-19 0 9 0,-4-2-9 16,23 2 11-16,0 0-11 0,-25-7 11 0,4 2-11 0,21 5 10 16,0 0-10-16,-19-10 11 0,-1-2-11 0,20 12 13 0,0 0-13 15,-15-12 14-15,4-1-14 0,11 13 13 0,0 0-13 16,-9-10 13-16,2 3-13 0,7 7 13 0,0 0-13 16,0 0 14-16,-11-8-14 0,11 8 18 0,0 0-18 15,-3-9 19-15,3 9-19 0,0 0 16 0,0 0-16 16,-4-9 16-16,4 9-16 0,0 0 12 0,0 0-12 0,0 0 13 15,0 0-13-15,0 0 8 0,0 0-8 0,-1-5 8 16,1 5-8-16,0 0 4 0,0 0-4 0,0 0 4 16,0 0-4-16,0 0 1 0,0 0-1 0,8-2 2 15,-8 2-2-15,0 0 0 0,0 0 0 0,13-5 0 16,-13 5 0-16,0 0 0 0,0 0 0 0,9-2 0 16,-9 2 0-16,0 0 0 0,0 0 0 0,0 0 0 15,10 9 0-15,-10-9 0 0,0 0 0 0,9 2 1 16,3 1-1-16,-12-3 1 0,0 0-1 0,16 7 2 15,4 9-2-15,-20-16 2 0,0 0-2 0,17 15 2 0,-4-6-2 16,-13-9 1-16,0 0-1 0,8 3 2 0,-8-3-2 16,0 0 0-16,0 0 0 0,8 0 1 0,-1 0-1 15,-7 0 0-15,0 0 0 0,10-3 0 0,6-2 0 16,-16 5 0-16,0 0 0 0,18-9 1 0,-4-5-1 16,-14 14 4-16,0 0-4 0,10-19 4 0,-3-7-4 15,-7 26 8-15,0 0-8 0,6-27 8 0,-4 4-8 16,-2 23 11-16,0 0-11 0,-2-21 11 0,-2-1-11 15,4 22 11-15,0 0-11 0,-3-24 12 0,-1-1-12 0,4 25 11 16,0 0-11-16,-2-26 11 0,1 0-11 0,1 26 12 16,0 0-12-16,-2-26 12 0,2-1-12 0,0 27 13 15,0 0-13-15,2-24 13 0,-1 5-13 0,-1 19 13 0,0 0-13 16,2-18 14-16,-4-1-14 0,2 19 11 0,0 0-11 16,-3-17 11-16,-2 8-11 0,5 9 10 0,0 0-10 15,-7-10 10-15,1 1-10 0,6 9 9 0,0 0-9 16,-3-8 10-16,3 8-10 0,0 0 7 0,0 0-7 15,0 0 8-15,0 0-8 0,0 0 8 0,0 0-8 0,-7-6 9 16,7 6-9-16,0 0 8 0,0 0-8 0,0 0 9 16,0 0-9-16,0 0 8 0,0 0-8 0,0 0 9 15,0 0-9-15,0 0 6 0,0 0-6 0,0 0 6 16,0 0-6-16,0 0 4 0,0 0-4 0,-2 9 4 16,2-9-4-16,0 0 0 0,0 0 0 0,-5 9 0 15,1-4 0-15,1 2-1085 0</inkml:trace>
  <inkml:trace contextRef="#ctx0" brushRef="#br0" timeOffset="68091.14">31688 10927 169 0,'0'0'0'0,"0"0"0"16,0 0 0-16,0 0 1 0,0 0-1 0,0 5 2 0,0-5-2 15,0 0 2-15,0 0-2 0,0 0 3 0,0 0-3 16,0 0 6-16,0 0-6 0,0 0 6 0,0 0-6 15,0 0 8-15,0 0-8 0,0 0 8 0,0 0-8 16,0 0 12-16,0 0-12 0,7 3 12 0,-7-3-12 16,0 0 22-16,0 0-22 0,0 0 22 0,0 0-22 15,0 0 29-15,0 0-29 0,0 0 30 0,0 0-30 0,0 0 34 16,0 0-34-16,0 0 35 0,0 0-35 0,0 0 44 16,0 0-44-16,0 0 44 0,0 0-44 0,0 0 46 15,0 0-46-15,7-5 47 0,-7 5-47 0,0 0 41 16,0 0-41-16,0 0 41 0,6-7-41 0,-6 7 37 15,0 0-37-15,0 0 38 0,3-7-38 0,-3 7 29 16,0 0-29-16,0 0 30 0,2-5-30 0,-2 5 22 0,0 0-22 16,0 0 22-16,2-8-22 0,-2 8 15 0,0 0-15 15,0 0 16-15,7-7-16 0,-7 7 12 0,0 0-12 16,0 0 13-16,10-6-13 0,-10 6 11 0,0 0-11 0,0 0 11 16,9-8-11-16,-9 8 13 0,0 0-13 0,0 0 14 15,2-14-14-15,-2 14 16 0,0 0-16 0,0-5 16 16,2-4-16-16,-2 9 18 0,0 0-18 0,0 0 19 15,0 0-19-15,0 0 21 0,0 0-21 0,0 0 21 16,0 0-21-16,0 0 22 0,0 0-22 0,0 0 22 16,-7 12-22-16,7-12 23 0,0 0-23 0,0 0 23 15,-9 9-23-15,9-9 19 0,0 0-19 0,0 0 19 16,-4 5-19-16,4-5 18 0,0 0-18 0,0 0 18 16,-5 12-18-16,5-12 13 0,0 0-13 0,-4 7 13 0,1 0-13 15,3-7 10-15,0 0-10 0,-2 9 10 0,0-4-10 16,2-5 6-16,0 0-6 0,-1 7 6 0,-3 5-6 15,4-12 3-15,0 0-3 0,-5 12 3 0,-4 0-3 16,9-12 1-16,0 0-1 0,-7 12 1 0,3 2-1 16,4-14 0-16,0 0 0 0,-1 14 1 0,-6 0-1 15,7-14 0-15,0 0 0 0,-7 12 0 0,1-2 0 16,6-10 0-16,0 0 0 0,-3 11 0 0,-1-1 0 16,4-10 0-16,0 0 0 0,-3 12 0 0,-1-3 0 15,4-9 0-15,0 0 0 0,-2 12 0 0,1 5 0 0,1-17 0 16,0 0 0-16,-2 16 0 0,-2-1 0 0,4-15 0 15,0 0 0-15,-3 12 0 0,-2 4 0 0,5-16 0 0,0 0 0 16,-8 21 0-16,5-4 0 0,3-17 0 0,0 0 0 16,-4 19 0-16,3-5 0 0,1-14 0 0,0 0 0 15,-2 17 0-15,-2 4 0 0,4-21 0 0,0 0 0 16,-3 21 0-16,1-4 0 0,2-17 0 0,0 0 0 0,-2 14 0 16,-1-2 0-16,3-12 0 0,0 0 0 0,-4 9 0 15,6-4 0-15,-2-5 0 0,0 0 0 0,0 0 0 16,5 10 0-16,-5-10 0 0,0 0 0 0,0 0 0 15,4 12 0-15,-4-12 0 0,0 0 0 0,3 7 0 16,1 4 0-16,-4-11 0 0,0 0 0 0,3 8 0 16,1 3 0-16,-4-11 0 0,0 0 0 0,2 8 0 15,1 1 0-15,-3-9 1 0,0 0-1 0,0 0 1 16,11 7-1-16,-11-7 1 0,0 0-1 0,7 2 2 16,0 1-2-16,-7-3 2 0,0 0-2 0,0 0 2 15,9 2-2-15,-9-2 2 0,0 0-2 0,0 0 2 0,9 0-2 16,-9 0 1-16,0 0-1 0,8-2 2 0,1-1-2 15,-9 3 3-15,0 0-3 0,11-5 3 0,-1 1-3 16,-10 4 4-16,0 0-4 0,11-9 5 16,-2 1-5-16,-9 8 8 0,0 0-8 0,7-7 9 0,0-2-9 15,-7 9 12-15,0 0-12 0,7-7 13 0,-2-1-13 16,-5 8 16-16,0 0-16 0,4-12 16 0,-2-4-16 16,-2 16 19-16,0 0-19 0,1-17 19 0,3-6-19 0,-4 23 18 15,0 0-18-15,3-22 19 0,1 3-19 0,-4 19 20 16,0 0-20-16,2-16 21 0,-4 2-21 0,2 14 19 15,0 0-19-15,-4-12 20 0,1 0-20 0,3 12 18 0,0 0-18 16,-2-12 19-16,0 5-19 0,2 7 15 0,0 0-15 16,0 0 16-16,-7-9-16 0,7 9 15 0,0 0-15 15,0 0 16-15,-7 2-16 0,7-2 11 0,0 0-11 16,0 0 12-16,-12 7-12 0,12-7 10 0,0 0-10 16,-9 2 11-16,-2-1-11 0,11-1 9 0,0 0-9 0,-10 4 10 15,-1 3-10-15,11-7 6 0,0 0-6 0,-12 10 7 16,0-1-7-16,12-9 5 0,0 0-5 0,-11 10 5 15,2-1-5-15,9-9 1 0,0 0-1 0,-7 10 1 16,2 6-1-16,5-16-1 0,0 0 1 0,-4 15 0 16,4-3 0-16,0 1-1242 0</inkml:trace>
  <inkml:trace contextRef="#ctx0" brushRef="#br0" timeOffset="69854.2">31140 9965 247 0,'0'0'0'0,"0"0"0"0,7-7 0 16,-7 7 18-16,0 0-18 0,0 0 18 0,12-12-18 0,-12 12 22 0,0 0-22 15,7-7 23-15,2-2-23 0,-9 9 22 0,0 0-22 16,9-9 23-16,1-3-23 0,-10 12 20 0,0 0-20 15,11-15 21-15,0 2-21 0,-11 13 16 0,0 0-16 0,8-13 17 16,-1-1-17-16,-7 14 17 0,0 0-17 0,9-16 18 16,5-3-18-16,-14 19 21 0,0 0-21 0,14-19 22 15,-3-3-22-15,-11 22 30 0,0 0-30 0,7-18 31 16,-5 6-31-16,-2 12 35 0,0 0-35 0,-2-12 35 16,-3-2-35-16,5 14 38 0,0 0-38 0,-9-10 38 15,-3 6-38-15,12 4 33 0,0 0-33 0,-14 0 33 16,-1 2-33-16,15-2 32 0,0 0-32 0,-10 5 33 15,1-3-33-15,9-2 32 0,0 0-32 0,-7 2 32 16,7-2-32-16,0 0 26 0,0 0-26 0,-7 10 27 0,0 1-27 16,7-11 16-16,0 0-16 0,-9 13 17 0,2 5-17 15,7-18 11-15,0 0-11 0,-4 22 12 0,3 4-12 16,1-26 6-16,0 0-6 0,0 30 6 0,1 1-6 16,-1-31 3-16,0 0-3 0,4 29 3 0,3 4-3 15,-7-33 2-15,0 0-2 0,9 28 3 0,1-9-3 16,-10-19 2-16,0 0-2 0,9 12 2 0,-9-12-2 15,0 0 2-15,0 0-2 0,14 2 2 0,4-14-2 0,-18 12 7 16,0 0-7-16,21-25 7 0,0-11-7 0,-21 36 11 16,0 0-11-16,16-40 12 0,-9 7-12 0,0 0-768 15</inkml:trace>
  <inkml:trace contextRef="#ctx0" brushRef="#br0" timeOffset="70304.03">31443 9655 404 0,'0'0'0'0,"7"-9"0"15,11-5 0-15,-18 14 20 0,0 0-20 0,21-20 20 16,0-6-20-16,-21 26 42 0,0 0-42 0,20-32 43 15,-5 0-43-15,-15 32 17 0,0 0-17 0,11-33 17 16,-11 8-17-16,0 25 11 0,0 0-11 0,-2-20 12 16,-1 6-12-16,3 14 8 0,0 0-8 0,-6-11 9 0,-2 5-9 15,8 6 18-15,0 0-18 0,-9-7 18 0,2 5-18 16,7 2 26-16,0 0-26 0,0 0 26 0,-13 2-26 16,13-2 32-16,0 0-32 0,-8 3 33 0,-3 4-33 15,11-7 31-15,0 0-31 0,-9 12 31 0,2 0-31 16,7-12 31-16,0 0-31 0,-9 24 32 0,-3 13-32 15,12-37 26-15,0 0-26 0,-11 45 27 0,4 7-27 16,7-52 20-16,0 0-20 0,-3 50 21 0,3-3-21 0,0-47 18 16,0 0-18-16,3 45 19 0,6 0-19 0,-9-45 15 15,0 0-15-15,9 41 16 0,-2-3-16 0,-7-38 13 0,0 0-13 16,5 33 13-16,1 3-13 0,-6-36 13 0,0 0-13 16,3 28 14-16,-6-7-14 0,3-21 7 0,0 0-7 15,-8 5 8-15,1-14-8 0,7 9 4 0,0 0-4 16,-3-19 5-16,-1-7-5 0,1 2-780 0</inkml:trace>
  <inkml:trace contextRef="#ctx0" brushRef="#br0" timeOffset="70952.78">31667 9586 371 0,'0'0'0'15,"2"-9"0"-15,1-10 0 0,-3 19 13 0,0 0-13 16,9-31 13-16,4-2-13 0,-13 33 21 0,0 0-21 15,14-33 22-15,-2 0-22 0,-12 33 28 0,0 0-28 16,9-28 28-16,-2 9-28 0,-7 19 37 0,0 0-37 0,3-12 38 16,-1 2-38-16,-2 10 38 0,0 0-38 0,-2-7 39 15,2 7-39-15,0 0 33 0,0 0-33 0,-8 0 34 16,-1 0-34-16,9 0 30 0,0 0-30 0,-9 0 31 16,0 0-31-16,9 0 36 0,0 0-36 0,-7 0 37 15,7 0-37-15,0 0 29 0,0 0-29 0,-7 9 29 16,2 1-29-16,5-10 27 0,0 0-27 0,-7 12 27 15,-2 5-27-15,9-17 31 0,0 0-31 0,-7 19 32 16,3 14-32-16,4-33 31 0,0 0-31 0,-3 42 32 16,-1 10-32-16,4-52 29 0,0 0-29 0,-2 50 29 15,4 0-29-15,-2-50 27 0,0 0-27 0,6 45 28 0,-1-2-28 16,-5-43 23-16,0 0-23 0,3 42 24 0,-3-6-24 16,0-36 16-16,0 0-16 0,2 37 17 0,3-5-17 15,-5-32 9-15,0 0-9 0,6 28 9 0,-1-11-9 16,-5-17 3-16,0 0-3 0,4 9 3 0,-4-9-3 15,0 0 1-15,0 0-1 0,0 0 1 0,12-12-1 16,0 0-920-16</inkml:trace>
  <inkml:trace contextRef="#ctx0" brushRef="#br0" timeOffset="71244.7">31598 9812 662 0,'0'0'0'0,"0"0"0"15,14-3 0-15,-14 3 5 0,0 0-5 0,9-4 5 16,4 1-5-16,-13 3 9 0,0 0-9 0,19-7 9 16,11-3-9-16,-30 10 11 0,0 0-11 0,28-9 11 15,-8 2-11-15,-20 7 19 0,0 0-19 0,15-3 20 16,1 1-20-16,-16 2 26 0,0 0-26 0,16 0 26 15,-2-4-26-15,-14 4 27 0,0 0-27 0,11-1 27 16,-4-1-27-16,-7 2 25 0,0 0-25 0,0 0 25 16,12-4-25-16,-12 4 13 0,0 0-13 0,7-1 14 15,0-3-14-15,-7 4 7 0,0 0-7 0,4-7 7 16,-8-3-7-16,1 0-651 0</inkml:trace>
  <inkml:trace contextRef="#ctx0" brushRef="#br0" timeOffset="71754.67">31394 9785 315 0,'0'0'0'0,"0"0"0"16,7-7 0-16,-7 7 3 0,0 0-3 16,0 0 4-16,12-2-4 0,-12 2 9 0,0 0-9 0,0 0 10 15,9 0-10-15,-9 0 14 0,0 0-14 0,7-4 14 16,9-1-14-16,-16 5 37 0,0 0-37 0,25-8 37 15,3-6-37-15,-28 14 61 0,0 0-61 0,26-16 62 16,-6-1-62-16,-20 17 74 0,0 0-74 0,16-14 74 16,-8 7-74-16,-8 7 63 0,0 0-63 0,0 0 63 15,0 0-63-15,0 0 46 0,0 0-46 0,0 0 46 16,-12 12-46-16,12-12 33 0,0 0-33 0,-21 12 34 0,-11 2-34 16,32-14 23-16,0 0-23 0,-37 14 24 0,-2 0-24 15,39-14 9-15,0 0-9 0,-37 12 9 0,4-2-9 16,33-10 10-16,0 0-10 0,-25 9 11 0,9-2-11 15,16-7 11-15,0 0-11 0,-12 2 11 0,3 1-11 16,9-3 8-16,0 0-8 0,0 0 9 0,-9 2-9 16,9-2 5-16,0 0-5 0,0 0 5 0,0 0-5 15,0 0 2-15,0 0-2 0,0 0 2 0,9 0-2 0,-9 0 0 16,0 0 0-16,7 0 1 0,5-2-1 0,1-3-795 16</inkml:trace>
  <inkml:trace contextRef="#ctx0" brushRef="#br0" timeOffset="74486.86">31794 10601 427 0,'0'0'0'0,"0"0"0"0,0 0 0 0,0 0 4 16,0 0-4-16,0 0 5 0,0 0-5 0,0 0 10 0,0 0-10 15,-16 18 10-15,16-18-10 0,0 0 18 16,0 0-18-16,2 5 19 0,-2-5-19 0,0 0 27 0,0 0-27 16,7 3 27-16,-7-3-27 0,0 0 16 0,0 0-16 15,12 0 16-15,8-3-16 0,-20 3 19 0,0 0-19 16,24-7 20-16,3 2-20 0,-27 5 25 0,0 0-25 16,26-4 26-16,4 1-26 0,-30 3 30 0,0 0-30 15,30-5 31-15,0-6-31 0,-30 11 51 0,0 0-51 0,23-8 52 16,-10 4-52-16,-13 4 55 0,0 0-55 15,10-2 56-15,3 2-56 0,-13 0 49 0,0 0-49 0,14-3 50 16,-2 1-50-16,-12 2 39 0,0 0-39 0,14-1 40 16,4-1-40-16,-18 2 38 0,0 0-38 0,16-2 39 15,-4 0-39-15,-12 2 38 0,0 0-38 0,9 0 39 16,-9 0-39-16,0 0 25 0,0 0-25 0,7 0 25 16,-7 0-25-16,0 0 17 0,0 0-17 0,0 0 18 15,7 0-18-15,-7 0 14 0,0 0-14 0,0 0 14 16,-7-5-14-16,7 5 13 0,0 0-13 0,-11-3 14 0,-8 1-14 15,19 2 15-15,0 0-15 0,-21-2 16 0,0 2-16 16,21 0 16-16,0 0-16 0,-20 0 16 0,-1 0-16 16,21 0 14-16,0 0-14 0,-23 4 15 0,-2 1-15 15,25-5 13-15,0 0-13 0,-23 5 13 0,4-1-13 16,19-4 10-16,0 0-10 0,-16 1 10 0,6 1-10 16,10-2 5-16,0 0-5 0,-9 3 5 0,2-3-5 15,7 0 5-15,0 0-5 0,-7 0 5 0,-2 0-5 0,9 0 4 16,0 0-4-16,-9 0 4 0,0-3-4 0,9 3 3 15,0 0-3-15,-7 0 3 0,-2 3-3 0,9-3 3 16,0 0-3-16,-10 4 3 0,-1-1-3 0,11-3 2 0,0 0-2 16,-10 6 3-16,-3-3-3 0,13-3 1 0,0 0-1 15,-12 9 2-15,5-6-2 0,7-3 0 0,0 0 0 16,0 0 1-16,0 0-1 0,0 0 0 0,0 0 0 16,0 0 0-16,12 4 0 0,-12-4-1 0,0 0 1 0,18-6 0 15,14-4 0-15,-32 10-1 0,0 0 1 0,30-9 0 16,-13 6 0-16,-17 3-1 0,0 0 1 0,14-2-1 15,-3 0 1-15,-11 2-1 0,0 0 1 0,10-3 0 16,3 1 0-16,-13 2 0 0,0 0 0 0,14-1 0 16,-2-1 0-16,-12 2 0 0,0 0 0 0,11-4 0 15,-2 1 0-15,-9 3 0 0,0 0 0 0,10-4 1 16,1-1-1-16,-11 5 1 0,0 0-1 0,10-5 1 16,-1 2-1-16,-9 3 1 0,0 0-1 0,7-2 1 15,-7 2-1-15,0 0 1 0,0 0-1 0,0 0 2 16,0 0-2-16,0 0 1 0,0 0-1 0,-9 0 2 0,-8 5-2 15,17-5 2-15,0 0-2 0,-25 9 2 0,-8 5-2 16,33-14 1-16,0 0-1 0,-36 13 1 0,1-4-1 16,35-9 0-16,0 0 0 0,-30 10 1 0,0 3-1 15,30-13 0-15,0 0 0 0,-26 10 1 0,4-5-1 16,22-5 0-16,0 0 0 0,-14 2 1 0,14-2-1 16,0 0 0-16,0 0 0 0,0 0 1 0,0 0-1 0,0 0 0 15,0 0 0-15,0 0 1 0,0 0-1 0,0 0 0 16,0 0 0-16,11-5 1 0,12 3-1 0,-23 2 0 15,0 0 0-15,26-9 1 0,-5 6-1 0,-21 3 0 16,0 0 0-16,20 0 1 0,-2-5-1 0,-18 5 0 0,0 0 0 16,19-11 0-16,9-10 0 0,-28 21-6 0,0 0 6 15,25-24-5-15,-11-3 5 0,0 1-1149 0</inkml:trace>
  <inkml:trace contextRef="#ctx0" brushRef="#br0" timeOffset="75752.91">32491 10504 135 0,'0'0'0'0,"0"0"0"0,0 0 0 0,0 0 20 16,0 0-20-16,7-1 20 0,-7 1-20 0,0 0 47 0,0 0-47 15,18-7 48-15,4 2-48 0,-22 5 48 0,0 0-48 16,27-12 49-16,-1-1-49 0,-26 13 66 0,0 0-66 15,23-22 66-15,-2-9-66 0,-21 31 60 0,0 0-60 0,18-30 61 16,-7 8-61-16,-11 22 58 0,0 0-58 0,7-23 58 16,-2 1-58-16,-5 22 53 0,0 0-53 0,7-19 54 15,0 2-54-15,-7 17 47 0,0 0-47 0,5-14 48 16,-1-2-48-16,-4 16 44 0,0 0-44 0,-2-14 44 16,-1 4-44-16,3 10 42 0,0 0-42 0,-9-11 42 15,-3 3-42-15,12 8 34 0,0 0-34 0,-16-7 35 16,0-5-35-16,16 12 25 0,0 0-25 0,-14-9 26 15,1 6-26-15,13 3 29 0,0 0-29 0,-14-4 29 16,-3 8-29-16,17-4 32 0,0 0-32 0,-16 5 33 0,3 4-33 16,13-9 22-16,0 0-22 0,-10 10 23 0,-1 2-23 15,11-12 12-15,0 0-12 0,-10 14 13 0,-1 1-13 16,11-15 6-16,0 0-6 0,-11 19 6 0,1-1-6 16,10-18 3-16,0 0-3 0,-7 21 3 0,3 1-3 15,4-22 1-15,0 0-1 0,-2 19 2 0,-1 4-2 16,3-23 1-16,0 0-1 0,-2 26 2 0,4 6-2 15,-2-32 3-15,0 0-3 0,0 33 3 0,-5-5-3 0,5-28 4 16,0 0-4-16,-6 28 4 0,6 1-4 0,0-29 3 16,0 0-3-16,2 26 4 0,-5 2-4 0,3-28 4 15,0 0-4-15,-6 24 5 0,1-5-5 0,5-19 4 16,0 0-4-16,-2 21 4 0,4-2-4 0,-2-19 3 0,0 0-3 16,4 15 4-16,-1-2-4 0,-3-13 3 0,0 0-3 15,7 10 3-15,4 0-3 0,-11-10 4 0,0 0-4 16,14 9 4-16,2 0-4 0,-16-9 6 0,0 0-6 0,24 3 6 15,10 1-6-15,-34-4 7 0,0 0-7 0,33 1 7 16,-1-4-7-16,-32 3 7 0,0 0-7 0,28-11 8 16,2-8-8-16,-30 19 1 0,0 0-1 0,29-29 2 15,-10-2-2-15,-19 31 0 0,0 0 0 0,11-33 0 16,-11-2 0-16,0-1-1103 0</inkml:trace>
  <inkml:trace contextRef="#ctx0" brushRef="#br0" timeOffset="77901.22">32844 10761 221 0,'0'0'0'0,"0"0"21"0,0 0-21 0,0 0 22 16,0 0-22-16,0 0 36 0,0 0-36 0,0 0 37 15,7-4-37-15,-7 4 24 0,0 0-24 0,0 0 24 16,0 0-24-16,0 0 21 0,0 0-21 0,0 0 22 15,0 0-22-15,0 0 19 0,0 0-19 0,0 0 19 16,0 0-19-16,0 0 17 0,0 0-17 0,0 0 18 16,0 0-18-16,0 0 13 0,0 0-13 0,0 0 13 15,0 0-13-15,0 0 11 0,0 0-11 0,0 0 12 0,0 0-12 16,0 0 12-16,0 0-12 0,0 0 12 0,0 0-12 16,0 0 11-16,0 0-11 0,0 0 11 0,0 0-11 15,0 0 7-15,0 0-7 0,0 0 8 0,0 0-8 16,0 0 3-16,0 0-3 0,0 0 3 0,0 0-3 15,0 0 0-15,0 0 0 0,0 0 1 0,0 0-1 16,0 0 0-16,0 0 0 0,0 0 0 0,0 0 0 16,0 0-1-16,0 0 1 0,0 0-1 0,0 0 1 0,0 0 0 15,0 0 0-15,-2 9 0 0,2-9 0 0,0 0 0 16,0 0 0-16,0 0 0 0,0 0 0 0,0 0 0 16,0 0 0-16,-7 0 1 0,7 0-1 0,0 0 1 0,0 0-1 15,0 0 1-15,0 0-1 0,0 0 1 0,0 0-1 16,0 0 1-16,7 0-1 0,-7 0 0 0,0 0 0 15,0 0 1-15,0 0-1 0,0 0 1 0,0 0-1 16,0 0 1-16,0 0-1 0,0 0 1 0,0 0-1 16,0 0 2-16,0 0-2 0,0 0 3 0,0 0-3 0,0 0 3 15,0 0-3-15,0 0 4 0,0 0-4 0,-2 7 4 16,2-7-4-16,0 0 6 0,0 0-6 0,0 0 6 16,0 0-6-16,0 0 4 0,0 0-4 0,-3 8 5 15,3-8-5-15,0 0 4 0,0 0-4 0,0 0 4 16,-11 0-4-16,11 0 3 0,0 0-3 0,0 0 4 15,-9 0-4-15,9 0 4 0,0 0-4 0,0 0 5 16,-3 6-5-16,3-6 9 0,0 0-9 0,0 0 9 16,-4 7-9-16,4-7 15 0,0 0-15 0,0 0 16 15,0 0-16-15,0 0 21 0,0 0-21 0,0 0 21 16,11-11-21-16,-11 11 23 0,0 0-23 0,12-9 24 16,7-3-24-16,-19 12 32 0,0 0-32 0,25-12 32 0,0 4-32 15,-25 8 38-15,0 0-38 0,26-9 39 0,-1-3-39 16,-25 12 40-16,0 0-40 0,25-11 40 0,-8 5-40 15,-17 6 37-15,0 0-37 0,14-4 38 0,1 1-38 16,-15 3 42-16,0 0-42 0,12-9 42 0,-3 5-42 16,-9 4 29-16,0 0-29 0,0 0 29 0,5-8-29 15,-5 8 20-15,0 0-20 0,0 0 20 0,-14-4-20 0,14 4 12 16,0 0-12-16,-12 2 12 0,-1 5-12 0,13-7-1 16,0 0 1-16,-7 7 0 0,7-7 0 0,0 0-934 15</inkml:trace>
  <inkml:trace contextRef="#ctx0" brushRef="#br0" timeOffset="78401.14">32997 10781 182 0,'0'0'0'0,"0"0"19"0,0 0-19 0,-11 18 20 0,3-3-20 15,8-15 8-15,0 0-8 0,-6 18 9 0,3 4-9 16,3-22 29-16,0 0-29 0,0 24 30 0,3 2-30 15,-3-26 39-15,0 0-39 0,4 28 40 0,3 5-40 16,-7-33 42-16,0 0-42 0,9 34 42 0,-2 3-42 16,-7-37 37-16,0 0-37 0,7 33 37 0,-2 3-37 15,-5-36 34-15,0 0-34 0,4 31 35 0,-4 4-35 0,0-35 28 16,0 0-28-16,0 34 28 0,0 3-28 0,0-37 25 16,0 0-25-16,0 36 26 0,0-3-26 0,0-33 27 0,0 0-27 15,-4 24 28-15,-3-7-28 0,7-17 31 16,0 0-31-16,-7 7 32 0,7-7-32 0,0 0 32 15,0 0-32-15,-9-5 32 0,0-2-32 0,9 7 29 0,0 0-29 16,-14-20 30-16,-5-8-30 0,19 28 28 0,0 0-28 16,-19-24 28-16,-6 1-28 0,25 23 26 0,0 0-26 15,-21-19 26-15,3 3-26 0,18 16 20 0,0 0-20 0,-16-13 21 16,0 1-21-16,16 12 19 16,0 0-19-16,-10-13 19 0,4 0-19 0,1 0-794 0</inkml:trace>
  <inkml:trace contextRef="#ctx0" brushRef="#br0" timeOffset="79087.84">33350 10717 422 0,'0'0'0'0,"0"0"23"0,0 0-23 16,-21 28 23-16,1-4-23 0,20-24 30 0,0 0-30 0,-19 21 30 16,-1 0-30-16,20-21 19 0,0 0-19 0,-19 22 20 15,1 4-20-15,18-26 18 0,0 0-18 0,-15 23 18 16,0-1-18-16,15-22 16 0,0 0-16 0,-8 23 17 15,1 4-17-15,7-27 18 0,0 0-18 0,-6 33 18 16,1-3-18-16,5-30 19 0,0 0-19 0,-5 31 20 16,3-3-20-16,2-28 19 0,0 0-19 0,0 26 19 15,5-6-19-15,-5-20 20 0,0 0-20 0,7 21 21 16,2 3-21-16,-9-24 17 0,0 0-17 0,11 25 17 16,-1-3-17-16,-10-22 21 0,0 0-21 0,16 19 21 15,5 4-21-15,-21-23 22 0,0 0-22 0,20 19 22 0,-8-7-22 16,-12-12 30-16,0 0-30 0,11 3 31 0,-1-3-31 15,-10 0 35-15,0 0-35 0,18-7 35 0,8-7-35 16,-26 14 37-16,0 0-37 0,25-17 38 0,-6-2-38 16,-19 19 42-16,0 0-42 0,15-19 43 0,-5-2-43 15,-10 21 41-15,0 0-41 0,5-21 42 0,-5-1-42 16,0 22 44-16,0 0-44 0,-3-21 45 0,-6 4-45 0,9 17 42 16,0 0-42-16,-16-7 43 0,-7 4-43 0,23 3 35 15,0 0-35-15,-28 3 36 0,-5 4-36 0,33-7 34 16,0 0-34-16,-34 12 34 0,0 2-34 0,34-14 22 15,0 0-22-15,-33 15 23 0,5-2-23 0,28-13 8 0,0 0-8 16,-23 13 9-16,9 10-9 0,0-4-1185 16</inkml:trace>
  <inkml:trace contextRef="#ctx0" brushRef="#br0" timeOffset="80152.3">32893 10769 155 0,'0'0'0'0,"0"0"15"0,0 0-15 0,5-8 16 15,-5 8-16-15,0 0 24 0,0 0-24 0,16-4 24 16,2-4-24-16,-18 8 69 0,0 0-69 0,26-14 70 16,11-4-70-16,-37 18 74 0,0 0-74 0,37-17 74 15,-3 1-74-15,-34 16 63 0,0 0-63 0,28-12 63 0,-7 0-63 16,-21 12 60-16,0 0-60 0,14-5 61 0,-5 2-61 15,-9 3 50-15,0 0-50 0,0 0 51 0,9 0-51 16,-9 0 45-16,0 0-45 0,0 0 46 0,-11 5-46 16,11-5 42-16,0 0-42 0,-15 10 43 0,-10 2-43 15,25-12 32-15,0 0-32 0,-28 18 32 0,-4-3-32 16,32-15 31-16,0 0-31 0,-30 17 32 0,3-1-32 16,27-16 34-16,0 0-34 0,-23 12 34 0,6-3-34 15,17-9 25-15,0 0-25 0,-14 3 25 0,-4 1-25 0,18-4 20 16,0 0-20-16,-16 1 20 0,4 3-20 0,12-4 10 15,0 0-10-15,-11 3 11 0,2 1-11 0,9-4 4 16,0 0-4-16,-7 5 4 0,7-5-4 0,0 0 1 0,0 0-1 16,0 0 2-16,-5 5-2 0,5-5 0 0,0 0 0 15,0 0 1-15,0 0-1 0,0 0 0 0,0 0 0 16,0 0 0-16,9 2 0 0,-9-2 0 0,0 0 0 16,0 0 1-16,14-3-1 0,-14 3 1 0,0 0-1 0,16-4 1 15,10-3-1-15,-26 7 2 0,0 0-2 0,27-9 2 16,-4 1-2-16,-23 8 2 0,0 0-2 0,16-7 2 15,-2 5-2-15,-14 2 4 0,0 0-4 0,10-3 5 16,-1-2-5-16,-9 5 10 0,0 0-10 0,7-4 10 16,-7 4-10-16,0 0 14 0,0 0-14 0,0 0 14 15,0 0-14-15,0 0 18 0,0 0-18 0,-2-7 18 16,-6 7-18-16,8 0 18 0,0 0-18 0,-13 4 18 16,-1-1-18-16,14-3 16 0,0 0-16 0,-16 4 16 15,-3 4-16-15,19-8 10 0,0 0-10 0,-19 9 10 16,-3-2-10-16,22-7 6 0,0 0-6 0,-19 8 7 15,3 1-7-15,16-9 3 0,0 0-3 0,-12 7 3 16,5 2-3-16,7-9 1 0,0 0-1 0,0 0 1 0,0 0-1 16,0 0 0-16,0 0 0 0,10 0 0 0,4-9 0 15,-14 9 0-15,0 0 0 0,23-10 0 0,11-8 0 16,-34 18-1-16,0 0 1 0,30-15 0 0,-7 3 0 16,-23 12-1-16,0 0 1 0,16-6-1 0,-6 6 1 15,1 0-1120-15</inkml:trace>
  <inkml:trace contextRef="#ctx0" brushRef="#br0" timeOffset="110890.4">28439 7639 102 0,'0'0'0'0,"0"0"0"16,0 0 0-16,0 0 4 0,0 0-4 0,0 0 5 0,0 0-5 15,0 0 8-15,0 0-8 0,0 0 8 0,0 0-8 16,0 0 19-16,0 0-19 0,0 0 20 0,16 14-20 16,-16-14 34-16,0 0-34 0,0 0 34 0,4 6-34 15,-4-6 29-15,0 0-29 0,0 0 30 0,-4 9-30 16,4-9 23-16,0 0-23 0,-5 7 24 0,-2-4-24 15,7-3 18-15,0 0-18 0,-6 2 19 0,6-2-19 0,0 0 13 16,0 0-13-16,-12 0 13 0,1 4-13 16,11-4 9-16,0 0-9 0,-12 3 10 0,-2-3-10 0,14 0 7 15,0 0-7-15,-14-3 7 0,0 3-7 0,14 0 5 16,0 0-5-16,-13 3 6 0,1-3-6 0,12 0 3 0,0 0-3 16,-10 0 4-16,2 0-4 0,8 0 2 0,0 0-2 15,0 0 2-15,-8 0-2 0,8 0 0 0,0 0 0 16,0 0 1-16,0 0-1 0,0 0 0 0,0 0 0 0,0 0 1 15,0 0-1-15,0 0 0 0,0 0 0 0,0 0 0 16,17 5 0-16,-17-5 1 0,0 0-1 0,21-3 1 16,6 1-1-16,-27 2 6 0,0 0-6 0,30-7 6 15,3-1-6-15,-33 8 14 0,0 0-14 0,27-9 15 16,-11 5-15-16,-16 4 22 0,0 0-22 0,10 0 22 16,-1 0-22-16,-9 0 24 0,0 0-24 0,7 0 25 15,-7 0-25-15,0 0 25 0,0 0-25 0,0 0 25 16,0 0-25-16,0 0 22 0,0 0-22 0,0 0 23 15,7-3-23-15,-7 3 20 0,0 0-20 0,0 0 20 16,0 0-20-16,0 0 14 0,0 0-14 0,0 0 15 16,-17-3-15-16,17 3 9 0,0 0-9 0,-18 3 10 0,-3-3-10 15,21 0 7-15,0 0-7 0,-23-2 7 0,-4 2-7 16,27 0 4-16,0 0-4 0,-24 0 4 0,1 0-4 16,23 0 2-16,0 0-2 0,-20 2 3 0,3 5-3 15,17-7 2-15,0 0-2 0,-13 9 2 0,6-6-2 16,7-3 3-16,0 0-3 0,0 0 3 0,0 0-3 15,0 0 2-15,0 0-2 0,0 0 2 0,6 5-2 0,-6-5 2 16,0 0-2-16,7 0 2 0,9-3-2 0,-16 3 0 16,0 0 0-16,21-5 1 0,-4-1-1 0,-17 6 0 15,0 0 0-15,13-3 0 0,-3 3 0 0,-10 0-2 16,0 0 2-16,9 0-2 0,0 0 2 0,0-4-556 0</inkml:trace>
  <inkml:trace contextRef="#ctx0" brushRef="#br0" timeOffset="-183451.5">30062 9158 124 0,'0'0'0'0,"0"0"0"0,35 12 0 16,-35-12 21-16,0 0-21 0,28 7 22 0,-6-2-22 16,-22-5 36-16,0 0-36 0,28 6 37 0,16 4-37 15,-44-10 51-15,0 0-51 0,49 9 51 0,-3-6-51 16,-46-3 45-16,0 0-45 0,55 3 46 0,19-3-46 16,-74 0 33-16,0 0-33 0,78-1 34 0,-10-1-34 0,-68 2 24 15,0 0-24-15,67-3 24 0,-1 3-24 0,-66 0 20 16,0 0-20-16,70 0 21 0,11 0-21 0,-81 0 20 15,0 0-20-15,85-4 21 0,-2-1-21 0,-83 5 21 16,0 0-21-16,78 0 22 0,-3 2-22 0,-75-2 25 0,0 0-25 16,80 3 25-16,3 1-25 0,-83-4 33 0,0 0-33 15,79 5 33-15,-12 2-33 0,-67-7 36 0,0 0-36 16,65 8 37-16,-1 4-37 0,-64-12 32 0,0 0-32 0,67 11 33 16,0-3-33-16,-67-8 18 0,0 0-18 0,60 9 18 15,-14-2-18-15,-46-7 16 0,0 0-16 0,39 9 16 16,3-4-16-16,-42-5 13 0,0 0-13 0,37 7 13 15,-9-2-13-15,-28-5 13 0,0 0-13 0,34 3 14 16,13-3-14-16,-47 0 12 0,0 0-12 0,51 0 12 16,2-6-12-16,-53 6 14 0,0 0-14 0,55-6 15 15,3-1-15-15,-58 7 17 0,0 0-17 0,51-5 17 16,-14-3-17-16,-37 8 15 0,0 0-15 0,34-16 16 16,6-1-16-16,-40 17 17 0,0 0-17 0,38-16 18 15,-12 7-18-15,-26 9 17 0,0 0-17 0,32-10 18 0,15-5-18 16,-47 15 15-16,0 0-15 0,44-14 15 0,-15 5-15 15,-29 9 13-15,0 0-13 0,33-7 14 0,13-10-14 16,-46 17 11-16,0 0-11 0,42-16 12 0,-15 4-12 16,-27 12 9-16,0 0-9 0,17-12 9 0,-4 0-9 15,-13 12 4-15,0 0-4 0,10-12 5 0,-1 1-5 16,-9 11 2-16,0 0-2 0,9-10 2 0,-4-6-2 16,-5 16 1-16,0 0-1 0,4-19 1 0,-1 2-1 0,-3 17 0 15,0 0 0-15,4-19 0 0,-2 5 0 0,-2 14 0 16,0 0 0-16,-2-12 0 0,-2-2 0 0,4 14-1 15,0 0 1-15,-3-14-1 0,1 2 1 0,2 12-1 0,0 0 1 16,-2-10-1-16,-3-4 1 0,5 14-1 0,0 0 1 16,-9-22 0-16,-3-8 0 0,12 30 0 0,0 0 0 15,-16-33 0-15,-2-7 0 0,18 40 0 0,0 0 0 16,-15-45 0-16,2-12 0 0,13 57 1 0,0 0-1 16,-9-52 2-16,4 1-2 0,5 51 4 0,0 0-4 15,-7-49 4-15,-7 4-4 0,14 45 9 0,0 0-9 0,-20-47 10 16,1 1-10-16,19 46 12 0,0 0-12 0,-23-47 12 15,-9 0-12-15,32 47 12 0,0 0-12 0,-28-47 12 16,3 2-12-16,25 45 13 0,0 0-13 0,-21-43 13 16,2 3-13-16,19 40 15 0,0 0-15 0,-16-38 16 15,5-5-16-15,11 43 14 0,0 0-14 0,-10-45 14 16,-2 0-14-16,12 45 13 0,0 0-13 0,-13-48 13 16,1-1-13-16,12 49 10 0,0 0-10 0,-11-45 10 15,1-3-10-15,10 48 12 0,0 0-12 0,-11-47 13 16,2 12-13-16,9 35 11 0,0 0-11 0,-5-36 12 0,5-4-12 15,0 40 12-15,0 0-12 0,3-40 13 0,5-3-13 16,-8 43 11-16,0 0-11 0,8-41 12 0,1 4-12 16,-9 37 9-16,0 0-9 0,7-40 10 0,-1 4-10 15,-6 36 6-15,0 0-6 0,5-29 6 0,-2 5-6 16,-3 24 6-16,0 0-6 0,-1-20 6 0,-5 5-6 16,6 15 4-16,0 0-4 0,-9-14 5 0,-3 2-5 0,12 12 4 15,0 0-4-15,-12-10 4 0,1 4-4 0,11 6 3 16,0 0-3-16,-10-8 4 0,-3-4-4 0,13 12 2 15,0 0-2-15,-14-16 2 0,-2 0-2 0,16 16 1 16,0 0-1-16,-19-17 2 0,-8-5-2 0,27 22 1 0,0 0-1 16,-33-25 2-16,-8 1-2 0,41 24 0 0,0 0 0 15,-44-24 1-15,-5-2-1 0,49 26 0 0,0 0 0 16,-51-24 0-16,0 0 0 0,51 24 0 0,0 0 0 16,-59-19 0-16,-8 6 0 0,67 13 0 0,0 0 0 0,-76-8 0 15,-5 8 0-15,81 0 0 0,0 0 0 16,-83 0 1-16,11 0-1 0,72 0 1 0,0 0-1 0,-67 3 2 15,-5 2-2-15,72-5 2 0,0 0-2 0,-76 7 2 16,-3-1-2-16,79-6 3 0,0 0-3 0,-78 6 3 16,2-4-3-16,76-2 3 0,0 0-3 0,-79 4 3 15,-8 3-3-15,87-7 3 0,0 0-3 0,-93 8 4 16,-8-3-4-16,101-5 3 0,0 0-3 0,-100 11 4 16,-4 1-4-16,104-12 2 0,0 0-2 0,-103 9 2 15,1-3-2-15,102-6 2 0,0 0-2 0,-93 9 2 0,13 3-2 16,80-12 2-16,0 0-2 0,-76 9 2 15,0 3-2-15,76-12 1 0,0 0-1 0,-72 12 2 0,7 5-2 16,65-17 0-16,0 0 0 0,-58 23 1 0,14 1-1 16,44-24 0-16,0 0 0 0,-37 24 1 0,7 1-1 15,30-25 0-15,0 0 0 0,-23 20 0 0,7 1 0 16,16-21 0-16,0 0 0 0,-9 24 0 0,2 8 0 16,7-32 0-16,0 0 0 0,0 29 0 0,0 7 0 15,0-36 0-15,0 0 0 0,3 40 0 0,3-4 0 0,-6-36 0 16,0 0 0-16,7 32 0 0,0 0 0 0,-7-32 0 15,0 0 0-15,3 37 0 0,-4 1 0 0,1-38-1 16,0 0 1-16,-2 47 0 0,2 1 0 0,0-48-1 0,0 0 1 16,2 57-1-16,-1 7 1 0,-1-64-2 0,0 0 2 15,4 64-1-15,-2-7 1 0,-2-57-2 0,0 0 2 16,0 49-1-16,0-1 1 0,0-48-2 0,0 0 2 16,-2 49-2-16,-3 1 2 0,5-50-2 0,0 0 2 15,-7 55-2-15,-2 9 2 0,9-64-2 0,0 0 2 0,-9 64-2 16,4-5 2-16,5-59-3 0,0 0 3 0,-9 56-2 15,-5-8 2-15,14-48-3 0,0 0 3 0,-16 54-3 16,2 10 3-16,14-64-4 0,0 0 4 0,-11 65-4 16,2 3 4-16,9-68-3 0,0 0 3 0,-9 64-3 15,1-2 3-15,8-62-3 0,0 0 3 0,-7 59-2 16,3-10 2-16,4-49-3 0,0 0 3 0,2 48-2 16,3 0 2-16,-5-48-5 0,0 0 5 0,7 40-4 15,-2-7 4-15,-5-33-8 0,0 0 8 0,4 21-7 16,-1-14 7-16,1 1-1214 0</inkml:trace>
  <inkml:trace contextRef="#ctx0" brushRef="#br0" timeOffset="-144898.33">29655 9191 147 0,'0'0'0'0,"0"0"0"15,0 0 0-15,0 0 2 0,0 0-2 0,0 0 3 16,0 0-3-16,0 0 8 0,0 0-8 0,0 0 9 16,0 0-9-16,0 0 20 0,0 0-20 0,0 0 20 15,0 0-20-15,0 0 24 0,0 0-24 0,0 0 24 16,0 0-24-16,0 0 23 0,0 0-23 0,17 19 23 15,-17-19-23-15,0 0 21 0,0 0-21 0,0 9 21 16,0-9-21-16,0 0 24 0,0 0-24 0,5 7 24 16,-5-7-24-16,0 0 24 0,0 0-24 0,11 5 24 15,-11-5-24-15,0 0 24 0,0 0-24 0,11 3 24 16,-11-3-24-16,0 0 24 0,0 0-24 0,5 9 24 0,-5-9-24 16,0 0 24-16,0 0-24 0,0 0 24 0,9 0-24 15,-9 0 24-15,0 0-24 0,0 0 24 0,7 0-24 16,-7 0 19-16,0 0-19 0,0 0 20 0,7 0-20 15,-7 0 18-15,0 0-18 0,0 0 18 0,12 3-18 16,-12-3 13-16,0 0-13 0,11 2 14 0,8-2-14 16,-19 0 11-16,0 0-11 0,25-2 12 0,-4-1-12 15,-21 3 7-15,0 0-7 0,18-5 8 0,-2 1-8 0,-16 4 8 16,0 0-8-16,17-3 9 0,3-1-9 0,-20 4 8 16,0 0-8-16,17-3 8 0,-6 1-8 0,-11 2 13 15,0 0-13-15,14 0 13 0,11-7-13 0,-25 7 16 0,0 0-16 16,23-3 17-16,-9 4-17 0,-14-1 19 0,0 0-19 15,10 6 19-15,-1-3-19 0,-9-3 19 0,0 0-19 16,9 0 19-16,1 0-19 0,-10 0 18 0,0 0-18 16,9 0 19-16,2 0-19 0,-11 0 19 0,0 0-19 0,14 4 20 15,4 1-20-15,-18-5 14 0,0 0-14 16,15 0 15-16,-4 3-15 0,-11-3 11 0,0 0-11 0,9 0 11 16,1 2-11-16,-10-2 7 0,0 0-7 0,11 0 7 15,-2 0-7-15,-9 0 3 0,0 0-3 0,9 0 4 16,1 0-4-16,-10 0 2 0,0 0-2 0,11 0 2 15,-2 0-2-15,-9 0 0 0,0 0 0 0,7 0 1 16,-7 0-1-16,0 0 0 0,0 0 0 0,0 0 1 16,9 0-1-16,-9 0 0 0,0 0 0 0,7 0 1 15,0 0-1-15,-7 0 0 0,0 0 0 0,8-2 1 16,5 2-1-16,-13 0 0 0,0 0 0 0,12-3 1 0,-3 3-1 16,-9 0 0-16,0 0 0 0,7 0 0 0,0-7 0 15,-7 7 0-15,0 0 0 0,7-5 0 0,-7 5 0 16,0 0 0-16,0 0 0 0,11-4 0 0,-6 4 0 15,-5 0 0-15,0 0 0 0,0 0 0 0,9 0 0 16,-9 0 0-16,0 0 0 0,0 0 0 0,0 0 0 16,0 0 0-16,0 0 0 0,10 0 0 0,-3 0 0 15,-7 0 0-15,0 0 0 0,8 0 1 0,-1 0-1 16,-7 0 1-16,0 0-1 0,7 0 2 0,0 0-2 0,-7 0 0 16,0 0 0-16,7 0 1 0,0 0-1 0,-7 0 0 15,0 0 0-15,7 0 1 0,-7 0-1 0,0 0 0 16,0 0 0-16,9 0 0 0,-9 0 0 0,0 0 0 15,0 0 0-15,0 0 0 0,10 7 0 0,-10-7 0 0,0 0 0 16,7 5 0-16,-7-5 0 0,0 0 0 0,0 0 0 16,9 4 1-16,-9-4-1 0,0 0 1 0,0 0-1 15,7 0 1-15,-7 0-1 0,0 0 1 0,0 0-1 16,7 0 2-16,-7 0-2 0,0 0 2 0,0 0-2 16,0 0 2-16,7-5-2 0,-7 5 2 0,0 0-2 0,0 0 2 15,7-4-2-15,-7 4 3 0,0 0-3 0,0 0 4 16,0 0-4-16,0 0 4 0,0 0-4 0,0 0 5 15,-3-9-5-15,3 9 5 0,0 0-5 0,0 0 6 16,-7-1-6-16,7 1 6 0,0 0-6 0,0 0 6 16,-9 7-6-16,9-7 5 0,0 0-5 0,-9 3 5 15,-3-3-5-15,12 0 3 0,0 0-3 0,-13 0 4 16,1 0-4-16,12 0 0 0,0 0 0 0,-10 4 1 16,-1 1-1-16,11-5 0 0,0 0 0 0,-9 0 0 0,0 3 0 15,9-3 1-15,0 0-1 0,-9 0 2 0,1 4-2 16,8-4 2-16,0 0-2 0,-11 5 3 0,2-5-3 15,9 0 2-15,0 0-2 0,-10 3 3 0,-1-3-3 16,11 0 2-16,0 0-2 0,-10 4 2 0,-3 4-2 16,13-8 1-16,0 0-1 0,-12 6 2 0,1-3-2 15,11-3 1-15,0 0-1 0,-10 0 1 0,-3 0-1 16,13 0 0-16,0 0 0 0,-16 0 1 0,1 4-1 0,15-4 0 16,0 0 0-16,-20 1 1 0,-10 1-1 0,30-2 1 15,0 0-1-15,-33 5 2 0,-3-1-2 16,36-4 2-16,0 0-2 0,-35 5 2 0,-5-2-2 0,40-3 1 0,0 0-1 15,-41 4 2-15,4-4-2 0,37 0 0 0,0 0 0 16,-32-7 0-16,7 2 0 0,25 5-3 0,0 0 3 16,-15-11-3-16,8 3 3 0,-1-1-843 0</inkml:trace>
  <inkml:trace contextRef="#ctx0" brushRef="#br0" timeOffset="-105925.75">28487 8613 91 0,'0'0'0'15,"0"0"0"-15,0 0 0 0,0 0 1 0,0 0-1 0,0 0 2 16,0 0-2-16,0 0 2 0,0 0-2 0,0 0 3 15,0 0-3-15,0 0 5 0,0 0-5 0,0 0 6 16,0 0-6-16,0 0 9 0,0 0-9 0,-11-21 10 16,11 21-10-16,0 0 10 0,0 0-10 0,0-7 10 15,0 7-10-15,0 0 12 0,0 0-12 0,0-5 12 16,0 5-12-16,0 0 21 0,0 0-21 0,0 0 21 16,0-9-21-16,0 9 31 0,0 0-31 0,0 0 31 15,0 0-31-15,0 0 36 0,0 0-36 0,0 0 36 16,0 0-36-16,0 0 35 0,0 0-35 0,0 0 36 15,0-6-36-15,0 6 34 0,0 0-34 0,0 0 35 0,0 0-35 16,0 0 30-16,0 0-30 0,0 0 31 0,0 0-31 16,0 0 21-16,0 0-21 0,0 0 21 0,6-9-21 15,-6 9 14-15,0 0-14 0,0 0 15 0,0 0-15 16,0 0 16-16,0 0-16 0,3-7 16 0,-3 7-16 16,0 0 15-16,0 0-15 0,7-3 16 0,-7 3-16 15,0 0 13-15,0 0-13 0,7-2 14 0,-7 2-14 16,0 0 16-16,0 0-16 0,9-4 16 0,-2 1-16 15,-7 3 20-15,0 0-20 0,7-4 21 0,0 3-21 0,-7 1 27 16,0 0-27-16,0 0 27 0,9-4-27 0,-9 4 32 16,0 0-32-16,0 0 33 0,0 0-33 0,0 0 28 0,0 0-28 15,9-3 28-15,-9 3-28 0,0 0 26 0,0 0-26 16,9 0 27-16,-2 0-27 0,-7 0 25 0,0 0-25 16,7 3 26-16,0 1-26 0,-7-4 24 0,0 0-24 15,7 3 25-15,0 6-25 0,-7-9 22 0,0 0-22 16,0 0 22-16,7 8-22 0,-7-8 20 0,0 0-20 0,0 0 20 15,5 7-20-15,-5-7 16 0,0 0-16 0,4 9 17 16,-4-9-17-16,0 0 12 0,0 0-12 0,7 9 12 16,-7-9-12-16,0 0 9 0,0 0-9 0,7 12 10 15,-7-12-10-15,0 0 5 0,0 0-5 0,0 0 6 16,2 7-6-16,-2-7 5 0,0 0-5 0,0 0 6 16,0 0-6-16,0 0 5 0,0 0-5 0,1 8 6 15,-1 1-6-15,0-9 8 0,0 0-8 0,-1 7 9 16,-5 3-9-16,6-10 9 0,0 0-9 0,-7 11 9 0,2-3-9 15,5-8 6-15,0 0-6 0,0 0 7 16,-11 7-7-16,11-7 6 0,0 0-6 0,0 0 7 0,-12 9-7 16,12-9 6-16,0 0-6 0,-7 5 7 0,-2 2-7 15,9-7 4-15,0 0-4 0,-9 2 5 0,2 1-5 16,7-3 3-16,0 0-3 0,0 0 4 0,-9 4-4 16,9-4 4-16,0 0-4 0,0 0 4 0,-8 5-4 15,8-5 5-15,0 0-5 0,-9 3 6 0,0 1-6 16,9-4 4-16,0 0-4 0,0 0 4 0,-9 7-4 0,9-7 3 15,0 0-3-15,0 0 4 0,-9 5-4 0,9-5 2 16,0 0-2-16,0 0 2 0,-8 0-2 0,8 0 1 16,0 0-1-16,0 0 2 0,-7-4-2 0,7 4 1 0,0 0-1 15,0 0 2-15,0 0-2 0,0 0 2 0,0 0-2 16,-8-1 2-16,8 1-2 0,0 0 1 0,0 0-1 16,0 0 2-16,0 0-2 0,0 0 2 0,0 0-2 15,0 0 2-15,0 0-2 0,0 0 3 0,0 0-3 16,-1 8 3-16,1-8-3 0,0 0 3 0,0 0-3 0,3 9 3 15,-3-9-3-15,0 0 3 0,0 0-3 0,0 0 4 16,0 0-4-16,0 0 4 0,0 0-4 0,9 5 4 16,-9-5-4-16,0 0 3 0,0 0-3 0,7 4 4 15,-7-4-4-15,0 0 4 0,0 0-4 0,7-2 5 16,-7 2-5-16,0 0 6 0,0 0-6 0,7-4 6 16,-7 4-6-16,0 0 6 0,0 0-6 0,7-3 7 15,-7 3-7-15,0 0 7 0,0 0-7 0,7-3 7 16,-7 3-7-16,0 0 4 0,0 0-4 0,7 0 4 15,-7 0-4-15,0 0 1 0,0 0-1 0,7 0 2 0,-7 0-2 16,0 0 1-16,0 0-1 0,0 0 1 0,7 0-1 16,-7 0 1-16,0 0-1 0,0 0 1 0,0 0-1 15,0 0 1-15,0 0-1 0,0 0 1 0,8 0-1 16,-8 0 1-16,0 0-1 0,0 0 2 0,0 0-2 16,0 0 2-16,0 0-2 0,10 0 2 0,-10 0-2 15,0 0 1-15,0 0-1 0,11 0 2 0,-4 0-2 16,-7 0 2-16,0 0-2 0,7 0 2 0,2 0-2 15,-9 0 3-15,0 0-3 0,8 0 3 0,0 0-3 0,-8 0 4 16,0 0-4-16,0 0 5 0,10 0-5 16,-10 0 5-16,0 0-5 0,0 0 6 0,11 6-6 0,-11-6 6 15,0 0-6-15,0 0 7 0,9 4-7 0,-9-4 4 16,0 0-4-16,0 0 5 0,8 2-5 0,-8-2 4 16,0 0-4-16,7 0 5 0,0 3-5 0,-7-3 4 0,0 0-4 15,7 7 4-15,1 2-4 0,-8-9 3 0,0 0-3 16,7 8 4-16,-2-1-4 0,-5-7 3 0,0 0-3 15,3 9 3-15,-1-4-3 0,-2-5 3 0,0 0-3 0,2 7 4 16,0 2-4-16,-2-9 5 0,0 0-5 0,0 0 5 16,7 8-5-16,-7-8 5 0,0 0-5 0,0 0 6 15,2 12-6-15,-2-12 6 0,0 0-6 0,0 7 7 16,0-7-7-16,0 0 6 0,0 0-6 0,0 9 7 16,0-9-7-16,0 0 6 0,0 0-6 0,0 0 6 15,-8 0-6-15,8 0 6 0,0 0-6 0,-7 0 6 16,-1 0-6-16,8 0 7 0,0 0-7 0,-9 0 8 15,2 0-8-15,7 0 6 0,0 0-6 0,-7 0 7 16,-4 0-7-16,11 0 4 0,0 0-4 0,-14 0 5 16,-2 4-5-16,16-4 3 0,0 0-3 0,-16 5 4 0,4 2-4 15,12-7 3-15,0 0-3 0,-9 5 3 0,9-5-3 16,0 0 1-16,0 0-1 0,-11 7 1 0,11-7-1 16,0 0 0-16,0 0 0 0,-10 1 1 0,10-1-1 15,0 0 0-15,0 0 0 0,0 0 1 0,-9 0-1 16,9 0 1-16,0 0-1 0,-7-1 1 0,-2 1-1 0,9 0 0 15,0 0 0-15,-9 1 1 0,2 1-1 16,7-2 1-16,0 0-1 0,0 0 2 0,-10 0-2 0,10 0 2 16,0 0-2-16,0 0 2 0,-11 0-2 0,11 0 2 15,0 0-2-15,0 0 2 0,-10 0-2 0,10 0 2 0,0 0-2 16,0 0 2-16,-11 2-2 0,11-2 2 0,0 0-2 16,0 0 2-16,-7 7-2 0,7-7 1 0,0 0-1 15,0 0 1-15,-4 9-1 0,4-9 1 0,0 0-1 16,0 0 1-16,0 0-1 0,0 0 1 0,0 0-1 15,0 0 1-15,-7 0-1 0,7 0 0 0,0 0 0 0,0 0 1 16,0 0-1-16,0 0 0 0,0 0 0 0,0 0 1 16,-7 0-1-16,7 0 0 0,0 0 0 0,0 0 0 15,0 0 0-15,0 0 0 0,0 0 0 0,0 0 0 16,0 0 0-16,0 0 0 0,0 0 0 0,0 0 0 16,0 0 0-16,0 0 0 0,0 0 0 0,0 0 0 15,0 0 0-15,0 0-1 0,0 0 1 0,0 0 0 16,0 0 0-16,0 0-1 0,0 0 1 0,0 0 0 15,7 0 0-15,-7 0-1 0,0 0 1 0,0 0 0 16,0 0 0-16,0 0-1 0,0 0 1 0,7 0 0 0,4 0 0 16,-11 0-1-16,0 0 1 0,14 0 0 0,0 0 0 15,-14 0 0-15,0 0 0 0,13-4 0 0,-5 4 0 16,-8 0-1-16,0 0 1 0,0 0 0 0,11-2 0 16,-11 2 0-16,0 0 0 0,7-1 0 0,0-1 0 15,-7 2 0-15,0 0 0 0,9 0 0 0,1-4 0 16,-10 4 0-16,0 0 0 0,13-8 0 0,3-1 0 15,-16 9 0-15,0 0 0 0,14-7 0 0,-5 2 0 16,-9 5 0-16,0 0 0 0,0 0 0 0,8-3 0 0,-8 3 0 16,0 0 0-16,0 0 0 0,9-9 0 0,-9 9 0 15,0 0 0-15,7-4 0 0,-7 4 0 0,0 0 0 16,0 0 0-16,9-10 0 0,-9 10 0 0,0 0 0 0,0 0 0 16,5-5 0-16,-1-7 0 0,-4 12 0 0,0 0 0 15,3-12 0-15,-1-1 0 0,-2 13 0 0,0 0 0 16,2-12 0-16,0 0 0 0,-2 12 0 0,0 0 0 15,0-8 0-15,-2-1 0 0,2 9 0 0,0 0 0 16,-4-10 0-16,1 1 0 0,3 9 0 0,0 0 0 0,-5-9 1 16,-4 2-1-16,9 7 0 0,0 0 0 0,-11-5 1 15,4 2-1-15,7 3 0 0,0 0 0 0,0 0 1 16,-10-12-1-16,10 12 1 0,0 0-1 0,0 0 1 16,-11-6-1-16,11 6 2 0,0 0-2 0,0 0 2 15,-11-1-2-15,11 1 1 0,0 0-1 0,-7-2 2 16,-1 2-2-16,8 0 0 0,0 0 0 0,-9 0 1 15,2 0-1-15,7 0 0 0,0 0 0 0,-9 0 0 16,-5 3 0-16,14-3 0 0,0 0 0 0,-14 9 0 16,3 0 0-16,11-9 0 0,0 0 0 0,-9 7 1 0,0 1-1 15,9-8 1-15,0 0-1 0,-7 4 1 0,7-4-1 16,0 0 2-16,0 0-2 0,-3 8 2 0,3-8-2 16,0 0 3-16,0 0-3 0,0 0 3 0,0 0-3 15,0 0 3-15,0 0-3 0,0 0 3 0,0 0-3 16,0 0 2-16,0 0-2 0,7 9 2 0,-7-9-2 15,0 0 0-15,0 0 0 0,0 0 1 0,9 0-1 16,-9 0 0-16,0 0 0 0,0 0 0 0,12-9 0 16,-12 9 0-16,0 0 0 0,11-10 0 0,3 0 0 0,-14 10 0 15,0 0 0-15,17-13 0 0,3 0 0 0,-20 13 0 16,0 0 0-16,17-14 0 0,-2 2 0 0,-15 12 0 16,0 0 0-16,10-11 0 0,-1 3 0 0,-9 8 0 0,0 0 0 15,7-9 0-15,-3-3 0 0,-4 12 0 0,0 0 0 16,3-9 0-16,-3 9 0 0,0 0 0 0,0 0 0 15,0-10 0-15,-3 1 0 0,3 9 0 0,0 0 0 0,-6-8 0 16,-1-1 0-16,7 9 0 0,0 0 0 16,-5-7 0-16,5 7 0 0,0 0 0 0,0 0 0 0,-7-9 0 15,3 1 0-15,4 8 0 0,0 0 0 0,-5-7 1 16,-2 2-1-16,7 5 0 0,0 0 0 0,-7-4 0 16,0-5 0-16,7 9 0 0,0 0 0 0,-7-3 0 15,0 0 0-15,7 3 1 0,0 0-1 0,-7 0 1 16,0 3-1-16,7-3 1 0,0 0-1 0,-7 3 1 15,0-1-1-15,7-2 0 0,0 0 0 0,-8 4 1 16,1-1-1-16,7-3 1 0,0 0-1 0,0 0 1 16,-8 4-1-16,8-4 0 0,0 0 0 0,0 0 1 15,0 0-1-15,0 0 0 0,0 0 0 0,-7 8 0 16,7-8 0-16,0 0 0 0,0 0 0 0,0 0 0 0,0 0 0 16,0 0 0-16,0 0 0 0,-7 4 0 0,7-4 0 15,0 0 0-15,0 0 0 0,-8 5 1 0,8-5-1 16,0 0 0-16,0 0 0 0,-5 9 1 0,5-9-1 15,0 0 0-15,0 0 0 0,0 0 1 0,-7 6-1 16,7-6 1-16,0 0-1 0,0 0 1 0,-7 4-1 16,7-4 1-16,0 0-1 0,0 0 1 0,0 0-1 15,0 0 0-15,0 0 0 0,0 0 1 0,0 0-1 0,0 0 0 16,0 0 0-16,0 0 1 0,0 0-1 0,0 0 1 16,0 0-1-16,0 0 1 0,0 0-1 0,0 0 0 0,0 0 0 15,11-4 1-15,-11 4-1 0,0 0 0 0,0 0 0 16,10-12 1-16,-10 12-1 0,0 0 0 0,0 0 0 15,11-8 0-15,-11 8 0 0,0 0 0 0,0 0 0 16,10-4 0-16,-3-1 0 0,-7 5 0 0,0 0 0 16,7-3 0-16,1-1 0 0,-8 4-1 0,0 0 1 0,7 0 0 15,-7 0 0-15,0 0-1 0,0 0 1 0,8 0 0 16,-8 0 0-16,0 0 0 0,0 0 0 0,9 5 0 16,-3 2 0-16,-6-7 0 0,0 0 0 0,7 7 0 15,0 2 0-15,-7-9 0 0,0 0 0 0,5 12 0 16,-3 0 0-16,-2-12 0 0,0 0 0 0,0 5 1 15,-4 2-1-15,4-7 1 0,0 0-1 0,-3 9 2 16,-1 3-2-16,4-12 3 0,0 0-3 0,-5 15 3 16,-4 3-3-16,9-18 4 0,0 0-4 0,-11 19 4 15,1-7-4-15,10-12 5 0,0 0-5 0,-11 9 5 16,1-1-5-16,10-8 7 0,0 0-7 0,-11 11 7 0,1-1-7 16,10-10 6-16,0 0-6 0,-11 10 7 0,2-1-7 15,9-9 6-15,0 0-6 0,-7 3 7 0,7-3-7 16,0 0 5-16,0 0-5 0,-11 9 6 0,11-9-6 15,0 0 6-15,0 0-6 0,0 0 6 0,-7 0-6 16,7 0 3-16,0 0-3 0,0 0 3 0,0 0-3 16,0 0 1-16,0 0-1 0,0 0 2 0,0 0-2 0,0 0 0 15,0 0 0-15,7 0 1 0,-7 0-1 0,0 0 0 16,0 0 0-16,0 0 0 0,8 0 0 0,-8 0 0 16,0 0 0-16,0 0 0 0,8 0 0 0,-8 0 0 15,0 0 0-15,13 0 0 0,4 0 0 0,-17 0-1 0,0 0 1 16,23 0 0-16,5 0 0 0,-28 0 0 0,0 0 0 15,27 0 0-15,-13 0 0 0,-14 0 0 0,0 0 0 16,11 0 0-16,-1 4 0 0,-10-4 0 0,0 0 0 16,13 3 0-16,-1 2 0 0,-12-5 0 0,0 0 0 0,12 4 0 15,1-1 0-15,-13-3 0 16,0 0 0-16,10 9 0 0,-3-6 0 0,-7-3 0 0,0 0 0 0,0 0 0 16,9 11 0-16,-9-11 0 0,0 0 0 0,7 7 0 15,0 1 0-15,-7-8 0 0,0 0 0 0,7 11 0 16,-1-1 0-16,-6-10 0 0,0 0 0 0,1 10 1 15,-1-1-1-15,0-9 0 0,0 0 0 0,0 9 1 16,0-2-1-16,0-7 1 0,0 0-1 0,0 0 2 16,-3 13-2-16,3-13 3 0,0 0-3 0,-7 11 3 15,-2 1-3-15,9-12 3 0,0 0-3 0,-11 12 3 16,2-3-3-16,9-9 2 0,0 0-2 0,-8 3 3 0,1-3-3 16,7 0 4-16,0 0-4 0,-9 2 5 0,-5 0-5 15,14-2 6-15,0 0-6 0,-14 0 6 0,3 0-6 16,11 0 7-16,0 0-7 0,-11 0 7 0,-1 1-7 15,12-1 7-15,0 0-7 0,-14 7 8 0,0-2-8 16,14-5 7-16,0 0-7 0,-14 7 8 0,0-1-8 16,14-6 7-16,0 0-7 0,-15 7 8 0,1-2-8 15,14-5 6-15,0 0-6 0,-14 7 7 0,0-4-7 0,14-3 8 16,0 0-8-16,-14 5 8 0,0-1-8 0,14-4 7 16,0 0-7-16,-12 8 7 0,1-4-7 0,11-4 4 15,0 0-4-15,-7 0 5 0,7 0-5 0,0 0 2 0,0 0-2 16,-7 3 2-16,7-3-2 0,0 0 0 0,0 0 0 15,0 0 1-15,-5-7-1 0,5 7 0 0,0 0 0 16,0 0 0-16,5-12 0 0,-5 12 0 0,0 0 0 16,5-7 0-16,-3 2 0 0,-2 5-1 0,0 0 1 15,0 0 0-15,5-8 0 0,-5 8-1 0,0 0 1 0,0 0-1 16,7-11 1-16,-7 11-1 0,0 0 1 0,4-5-1 16,-4 5 1-16,0 0-2 0,0 0 2 0,7-9-1 15,-7 9 1-15,0 0-2 0,0 0 2 0,7-3-1 16,-7 3 1-16,0 0-2 0,0 0 2 0,0 0-2 15,7-4 2-15,-7 4-3 0,0 0 3 0,7 0-2 16,2 0 2-16,-9 0-2 0,0 0 2 0,10 0-2 16,1 0 2-16,-11 0-2 0,0 0 2 0,12-1-1 15,4-1 1-15,-16 2-1 0,0 0 1 0,14-2 0 16,-7 2 0-16,-7 0-2 0,0 0 2 0,9-8-2 16,14-8 2-16,-23 16-3 0,0 0 3 0,23-24-2 0,-11 1 2 15,-12 23-5-15,0 0 5 0,4-24-4 0,-9-5 4 16,5 29-11-16,0 0 11 0,-7-30-11 0,1 6 11 15,6 24-20-15,0 0 20 0,-1-16-19 0,-1 8 19 16,0 1-1445-16</inkml:trace>
  <inkml:trace contextRef="#ctx0" brushRef="#br0" timeOffset="-104858.89">28466 8516 292 0,'0'0'0'0,"0"0"0"0,12-12 0 0,-12 12 27 0,0 0-27 16,11-5 27-16,-4 3-27 0,-7 2 50 0,0 0-50 15,0 0 50-15,0 0-50 0,0 0 40 0,0 0-40 0,8-5 41 16,1 0-41-16,-9 5 29 0,0 0-29 0,11-2 29 16,-4 2-29-16,-7 0 18 0,0 0-18 0,7 0 19 15,4 0-19-15,-11 0 18 0,0 0-18 0,10 0 19 16,-1 0-19-16,-9 0 17 0,0 0-17 0,9 3 17 15,1 8-17-15,-10-11 19 0,0 0-19 0,7 17 19 16,-5 7-19-16,-2-24 18 0,0 0-18 0,-3 28 19 16,-6-4-19-16,9-24 24 0,0 0-24 0,-13 21 25 15,-1 0-25-15,14-21 30 0,0 0-30 0,-12 19 30 16,1-5-30-16,11-14 34 0,0 0-34 0,-10 10 35 16,-1 2-35-16,11-12 29 0,0 0-29 0,-9 9 29 15,1 3-29-15,8-12 22 0,0 0-22 0,-9 9 23 16,0 1-23-16,9-10 17 0,0 0-17 0,-7 9 18 0,7-9-18 15,0 0 11-15,0 0-11 0,0 0 11 0,0 0-11 16,0 0 4-16,0 0-4 0,0 0 5 0,7-4-5 16,-7 4 1-16,0 0-1 0,5-9 2 0,2 6-2 15,-7 3 0-15,0 0 0 0,7-5 0 0,0 1 0 16,-7 4 0-16,0 0 0 0,8-3 0 0,-1-1 0 0,-7 4 0 16,0 0 0-16,7-3 1 0,0 1-1 15,-7 2 1-15,0 0-1 0,7 0 2 0,0-3-2 0,-7 3 3 16,0 0-3-16,9 0 3 0,3 3-3 0,-12-3 5 15,0 0-5-15,16 4 5 0,5 6-5 0,-21-10 7 0,0 0-7 16,23 12 8-16,-5 2-8 0,-18-14 10 0,0 0-10 16,14 17 10-16,-2 1-10 0,-12-18 10 0,0 0-10 15,9 19 10-15,-6-2-10 0,-3-17 11 0,0 0-11 16,-1 16 12-16,-6-1-12 0,7-15 11 0,0 0-11 0,-13 16 11 16,-4-4-11-16,17-12 8 0,0 0-8 0,-18 12 9 15,2-3-9-15,16-9 7 0,0 0-7 0,-18 8 7 16,-1-1-7-16,19-7 5 0,0 0-5 0,-19 4 6 15,1-4-6-15,18 0 7 0,0 0-7 0,-16 0 7 16,0 0-7-16,16 0 7 0,0 0-7 0,-17-2 7 16,-3 0-7-16,20 2 8 0,0 0-8 0,-17 0 9 15,4-3-9-15,13 3 9 0,0 0-9 0,-7-5 9 16,7 5-9-16,0 0 6 0,0 0-6 0,0-7 6 16,4 0-6-16,-1 2-957 0</inkml:trace>
  <inkml:trace contextRef="#ctx0" brushRef="#br0" timeOffset="-57823.7">28536 4949 135 0,'0'0'0'0,"0"0"0"16,20 13 0-16,-20-13 0 0,0 0 0 0,17 15 1 15,3 11-1-15,-20-26 3 0,0 0-3 0,21 40 3 0,0 24-3 16,-21-64 5-16,0 0-5 0,16 73 5 0,-9 6-5 16,-7-79 3-16,0 0-3 0,2 87 4 0,-6-3-4 15,4-84 4-15,0 0-4 0,-7 73 4 0,-5-14-4 16,12-59 3-16,0 0-3 0,-13 45 4 0,3-17-4 16,10-28 3-16,0 0-3 0,-9 14 3 0,9-14-3 15,0 0 15-15,0 0-15 0,-5-25 15 0,3-23-15 0,2 48 47 16,0 0-47-16,2-61 48 0,1-1-48 0,-3 62 61 15,0 0-61-15,4-64 61 0,-2-5-61 0,-2 69 66 16,0 0-66-16,1-71 66 0,5-7-66 0,-6 78 62 16,0 0-62-16,8-69 62 0,1 19-62 0,-9 50 48 0,0 0-48 15,9-39 48-15,0 12-48 0,-9 27 32 0,0 0-32 16,9-21 32-16,-1 5-32 0,-8 16 23 0,0 0-23 16,8-12 23-16,-5 0-23 0,-3 12 13 0,0 0-13 15,0 0 14-15,9-7-14 0,-9 7 7 0,0 0-7 0,10 2 7 16,3 3-7-16,1-1-638 0</inkml:trace>
  <inkml:trace contextRef="#ctx0" brushRef="#br0" timeOffset="-57358.9">28924 5507 158 0,'0'0'0'0,"2"12"0"0,2 28 0 0,-4-40 4 0,0 0-4 15,5 48 5-15,2 6-5 0,-7-54 7 0,0 0-7 16,5 52 8-16,-3-9-8 0,-2-43 11 0,0 0-11 16,-2 45 11-16,-3 3-11 0,5-48 11 0,0 0-11 15,-7 49 12-15,-4 4-12 0,11-53 9 0,0 0-9 16,-14 52 9-16,-7-10-9 0,21-42 10 0,0 0-10 15,-19 34 10-15,4-9-10 0,15-25 11 0,0 0-11 16,-15 12 11-16,-7-10-11 0,22-2 12 0,0 0-12 0,-23-13 13 16,1-16-13-16,22 29 13 0,0 0-13 0,-18-43 14 15,4-14-14-15,0 0-195 0</inkml:trace>
  <inkml:trace contextRef="#ctx0" brushRef="#br0" timeOffset="-57027.77">28938 5135 191 0,'0'0'0'0,"0"0"0"0,0 0 0 0,0 0 3 0,0 0-3 16,-8 0 3-16,8 0-3 0,0 0 9 0,0 0-9 16,-6-9 9-16,3 2-9 0,3 7 21 0,0 0-21 15,-2-9 21-15,0-1-21 0,2 10 32 0,0 0-32 16,0-5 32-16,0 5-32 0,0 0 43 0,0 0-43 0,4-12 44 15,-1 5-44-15,-3 7 43 0,0 0-43 0,0 0 44 16,4-9-44-16,-4 9 36 0,0 0-36 0,0 7 36 16,-4 14-36-16,1 0-366 0</inkml:trace>
  <inkml:trace contextRef="#ctx0" brushRef="#br0" timeOffset="-56360.44">29134 5349 214 0,'0'0'0'0,"7"0"0"0,11-3 0 0,-18 3 9 0,0 0-9 16,17-2 10-16,-6 0-10 0,-11 2 21 0,0 0-21 0,0 0 22 15,4 11-22-15,-4-11 22 0,0 0-22 0,-4 12 22 16,-3 9-22-16,7-21 19 0,0 0-19 0,-12 24 19 16,-6 3-19-16,18-27 13 0,0 0-13 0,-16 30 14 15,2 1-14-15,14-31 5 0,0 0-5 0,-9 28 6 16,6-2-6-16,3-26 4 0,0 0-4 0,0 19 4 16,1-7-4-16,-1-12 3 0,0 0-3 0,0 0 3 15,4 5-3-15,-4-5 2 0,0 0-2 0,0 0 3 16,7-2-3-16,-7 2 4 0,0 0-4 0,0 0 5 15,16-3-5-15,-16 3 4 0,0 0-4 0,12-4 5 16,1 1-5-16,-13 3 5 0,0 0-5 0,14-2 5 0,3-1-5 16,-17 3 4-16,0 0-4 0,23 0 5 0,2 8-5 15,-25-8 4-15,0 0-4 0,26 16 4 0,-1 8-4 16,-25-24 2-16,0 0-2 0,20 26 3 0,-8 0-3 16,-12-26 5-16,0 0-5 0,7 24 5 0,-5 0-5 15,-2-24 6-15,0 0-6 0,-4 21 7 0,-5 0-7 16,9-21 13-16,0 0-13 0,-16 19 14 0,-8-2-14 15,24-17 20-15,0 0-20 0,-28 16 20 0,-1 0-20 16,29-16 25-16,0 0-25 0,-30 8 26 0,2-8-26 0,28 0 31 16,0 0-31-16,-26-7 31 0,-1-5-31 15,27 12 29-15,0 0-29 0,-21-17 30 0,7-2-30 0,14 19 14 16,0 0-14-16,-4-24 15 0,10-6-15 0,-1-1-507 0</inkml:trace>
  <inkml:trace contextRef="#ctx0" brushRef="#br0" timeOffset="-55690.72">29549 5337 203 0,'0'0'0'0,"14"0"0"0,18 0 0 15,-32 0 3-15,0 0-3 0,30-3 4 0,-13-1-4 16,-17 4 9-16,0 0-9 0,13-2 10 0,-1-1-10 16,-12 3 21-16,0 0-21 0,10-4 22 0,-10 4-22 15,0 0 22-15,0 0-22 0,9 0 22 0,-9 0-22 16,0 0 15-16,0 0-15 0,0 0 15 0,0 0-15 15,0 0-200-15</inkml:trace>
  <inkml:trace contextRef="#ctx0" brushRef="#br0" timeOffset="-55542.89">29684 5439 494 0,'0'0'0'0,"8"2"0"0,7 7 0 0,-15-9-1 0,0 0 1 15,16 3 0-15,-3-1 0 0,-13-2-5 0,0 0 5 16,8 0-5-16,0 0 5 0,-1 0-303 0</inkml:trace>
  <inkml:trace contextRef="#ctx0" brushRef="#br0" timeOffset="-54818.56">29720 5337 348 0,'0'0'0'0,"7"-3"0"0,9-3 0 16,-16 6-2-16,0 0 2 0,16-3-1 0,-8-1 1 15,-8 4 0-15,0 0 0 0,9 0 0 0,-2 0 0 0,-7 0 4 16,0 0-4-16,0 0 5 0,9-1-5 0,-9 1 20 16,0 0-20-16,0 0 20 0,0 0-20 0,0 0 26 15,0 0-26-15,11 1 27 0,-11-1-27 0,0 0 24 0,0 0-24 16,8-3 24-16,-8 3-24 0,0 0-312 0</inkml:trace>
  <inkml:trace contextRef="#ctx0" brushRef="#br0" timeOffset="-54577.87">29640 5543 281 0,'0'0'0'0,"15"-5"0"15,14-2 0-15,-29 7 13 0,0 0-13 0,36-16 14 16,-1-1-14-16,-35 17 28 0,0 0-28 0,41-21 28 0,10-10-28 16,-51 31 16-16,0 0-16 0,49-24 16 0,-17 8-16 15,-32 16 17-15,0 0-17 0,21-12 17 0,-9 0-17 16,1 0-263-16</inkml:trace>
  <inkml:trace contextRef="#ctx0" brushRef="#br0" timeOffset="-53408.81">29563 5342 247 0,'0'0'0'0,"0"0"0"15,10 7 0-15,-10-7 12 0,0 0-12 0,7 0 13 16,-7 0-13-16,0 0 28 0,0 0-28 0,27-12 29 16,19-9-29-16,-46 21 30 0,0 0-30 0,47-20 30 15,-13 7-30-15,-34 13 28 0,0 0-28 0,30-12 29 16,10-7-29-16,-40 19 47 0,0 0-47 0,36-12 48 16,-17 3-48-16,-19 9 48 0,0 0-48 0,14-3 49 15,-1-4-49-15,-13 7 56 0,0 0-56 0,10-5 57 16,-3 5-57-16,-7 0 37 0,0 0-37 0,0 0 37 0,4 7-37 15,-4-7 26-15,0 0-26 0,-4 10 27 0,-5 4-27 16,9-14 15-16,0 0-15 0,-10 10 16 0,-1-3-16 16,1 0-622-16</inkml:trace>
  <inkml:trace contextRef="#ctx0" brushRef="#br0" timeOffset="-53186.27">29684 5555 393 0,'0'0'0'15,"0"0"0"-15,9 19 0 0,-9-19 6 0,0 0-6 16,7 14 6-16,-7-14-6 0,0 0 6 0,0 0-6 16,22-3 6-16,11-23-6 0,-33 26 18 0,0 0-18 0,35-33 19 15,-1 2-19-15,-34 31 23 0,0 0-23 0,28-32 23 16,-1-2-23-16,-27 34 21 0,0 0-21 0,19-31 22 15,-8 6-22-15,-1 1-348 0</inkml:trace>
  <inkml:trace contextRef="#ctx0" brushRef="#br0" timeOffset="-52405.56">30177 4880 348 0,'0'0'0'0,"0"0"0"0,7 9 0 16,-7-9 14-16,0 0-14 0,7 8 14 0,2 8-14 0,-9-16 16 15,0 0-16-15,8 16 16 0,1 1-16 0,-9-17 6 16,0 0-6-16,7 19 6 0,-3-2-6 0,-4-17 4 15,0 0-4-15,3 21 4 0,3 7-4 0,-6-28 2 16,0 0-2-16,8 40 3 0,7 8-3 0,-15-48 3 16,0 0-3-16,14 55 4 0,-2 2-4 0,-12-57 6 0,0 0-6 15,11 49 7-15,3-8-7 0,-14-41 14 0,0 0-14 16,10 35 14-16,-6-11-14 0,-4-24 22 16,0 0-22-16,0 18 23 0,-2-10-23 0,2-8 30 0,0 0-30 15,0 0 30-15,-9-3-30 0,9 3 32 0,0 0-32 0,-7-14 33 16,-2-14-33-16,9 28 33 0,0 0-33 0,-8-36 33 15,-3-7-33-15,11 43 27 0,0 0-27 0,-7-49 27 16,2-10-27-16,5 59 21 0,0 0-21 0,-4-58 21 16,6 7-21-16,-2 51 13 0,0 0-13 0,5-39 13 15,2 11-13-15,-7 28 9 0,0 0-9 0,9-21 10 16,0 6-10-16,-9 15 3 0,0 0-3 0,16-16 4 16,7 2-4-16,-23 14 2 0,0 0-2 0,31-10 3 15,6 6-3-15,-37 4 2 0,0 0-2 0,39 7 3 16,-2 14-3-16,-37-21 2 0,0 0-2 0,30 31 2 0,-10-1-2 15,-20-30 2-15,0 0-2 0,10 39 2 0,-6 1-2 16,-4-40 0-16,0 0 0 0,-6 38 1 0,-6-3-1 16,12-35 0-16,0 0 0 0,-16 26 0 0,-1-4 0 15,17-22 0-15,0 0 0 0,-20 14 0 0,1-10 0 16,19-4 0-16,0 0 0 0,-16-6 0 0,2-14 0 16,14 20 0-16,0 0 0 0,-9-28 1 0,4-12-1 0,5 40 1 15,0 0-1-15,0-45 1 0,3 2-1 0,-3 43 1 16,0 0-1-16,9-38 2 0,5 12-2 0,-14 26 2 15,0 0-2-15,16-23 3 0,2 4-3 0,-18 19 4 16,0 0-4-16,17-19 5 0,-1 7-5 0,-16 12 5 0,0 0-5 16,14-9 6-16,-1 4-6 0,-13 5 2 0,0 0-2 15,16 0 3-15,6 2-3 0,-22-2 2 0,0 0-2 16,27 7 2-16,-2 9-2 0,-25-16 5 0,0 0-5 16,23 20 5-16,-6 8-5 0,-17-28 11 0,0 0-11 15,14 33 11-15,-5 3-11 0,-9-36 18 0,0 0-18 0,7 42 18 16,-2 1-18-16,-5-43 17 0,0 0-17 0,6 40 18 15,-1-14-18-15,-5-26 15 0,0 0-15 0,0 22 16 16,-5-10-16-16,5-12 10 0,0 0-10 0,0 0 10 16,-7-3-10-16,0 3-749 0</inkml:trace>
  <inkml:trace contextRef="#ctx0" brushRef="#br0" timeOffset="-51694.47">31147 4775 460 0,'0'0'0'0,"0"0"0"0,-13-2 0 16,13 2 0-16,0 0 0 0,-17-2 1 0,-10 6-1 16,27-4 0-16,0 0 0 0,-31 10 1 0,-12 9-1 15,43-19 1-15,0 0-1 0,-44 21 2 0,0 1-2 16,44-22 1-16,0 0-1 0,-41 30 2 0,4 1-2 0,37-31 5 15,0 0-5-15,-30 38 5 0,6 5-5 0,24-43 10 16,0 0-10-16,-16 42 11 0,7 6-11 0,9-48 7 0,0 0-7 16,-2 43 7-16,11-18-7 0,-9-25 4 0,0 0-4 15,14 14 4-15,0-8-4 0,-14-6 2 0,0 0-2 16,23-5 2-16,21-9-2 0,-44 14 4 0,0 0-4 16,46-20 4-16,-9-8-4 0,-37 28 7 0,0 0-7 0,34-33 7 15,-2-7-7-15,-32 40 14 0,0 0-14 0,26-36 14 16,-8 7-14-16,-18 29 16 0,0 0-16 0,10-25 17 15,-3 1-17-15,-7 24 17 0,0 0-17 0,4-21 18 16,-6 2-18-16,2 19 13 0,0 0-13 0,-2-8 14 16,2 8-14-16,0 0 8 0,0 0-8 0,-5 12 9 15,0 0-9-15,5-12 6 0,0 0-6 0,-7 15 7 16,1 10-7-16,6-25 3 0,0 0-3 0,-1 24 3 16,4 4-3-16,-3-28 1 0,0 0-1 0,7 24 1 15,4-3-1-15,-11-21 0 0,0 0 0 0,10 12 1 16,3-4-1-16,-13-8 1 0,0 0-1 0,8 4 2 15,-8-4-2-15,0 0 1 0,0 0-1 0,13-4 2 0,1-11-2 16,-14 15 1-16,0 0-1 0,16-18 2 0,-4-6-2 16,-12 24 2-16,0 0-2 0,7-27 2 0,-7-5-2 15,0 32 2-15,0 0-2 0,-2-26 3 0,1 11-3 16,1 15 4-16,0 0-4 0,-4-12 4 0,-3 0-4 16,7 12 7-16,0 0-7 0,-10-13 8 0,-1 1-8 15,11 12 10-15,0 0-10 0,-7-8 10 0,7 8-10 16,0 0 13-16,0 0-13 0,0 0 14 0,0 8-14 0,0-8 15 15,0 0-15-15,7 7 15 0,4 11-15 0,-11-18 13 16,0 0-13-16,21 20 14 0,10 8-14 0,-31-28 9 16,0 0-9-16,39 28 10 0,9 5-10 0,-48-33 6 0,0 0-6 15,53 36 6-15,0 7-6 0,-53-43 3 0,0 0-3 16,49 49 4-16,-12-1-4 0,-37-48 2 0,0 0-2 16,27 45 3-16,-8-7-3 0,-19-38 0 0,0 0 0 15,11 26 0-15,-8-14 0 0,-3-12-1 0,0 0 1 0,0 0-1 16,-10-10 1-16,-1 1-612 0</inkml:trace>
  <inkml:trace contextRef="#ctx0" brushRef="#br0" timeOffset="-51443.63">31500 4678 505 0,'0'0'0'0,"-4"12"0"15,-7 17 0-15,11-29 1 0,0 0-1 0,-14 33 1 16,-3 7-1-16,17-40 8 0,0 0-8 0,-21 40 8 0,-2 5-8 16,23-45 24-16,0 0-24 0,-29 43 24 0,-2 2-24 15,31-45 30-15,0 0-30 0,-37 48 30 0,-4 16-30 16,41-64 27-16,0 0-27 0,-39 70 28 0,2 2-28 16,37-72 17-16,0 0-17 0,-33 70 18 0,1-13-18 15,32-57 14-15,0 0-14 0,-28 48 14 0,6-12-14 16,22-36 10-16,0 0-10 0,-14 25 10 0,11-17-10 0,-1 3-517 15</inkml:trace>
  <inkml:trace contextRef="#ctx0" brushRef="#br0" timeOffset="-22318.9">31801 4368 225 0,'0'0'0'0,"0"0"0"0,0 0 0 0,0 0 2 16,0 0-2-16,-16 28 2 0,11-20-2 0,5-8 7 0,0 0-7 16,-5 7 7-16,5-7-7 0,0 0 19 0,0 0-19 15,-6 9 19-15,6-9-19 0,0 0 33 0,0 0-33 16,0 0 33-16,0 0-33 0,0 0 29 0,0 0-29 0,0 0 29 15,0 0-29-15,0 0 23 0,0 0-23 0,0 0 24 16,0 0-24-16,0 0 23 0,0 0-23 0,2-7 23 16,-2 7-23-16,0 0 25 0,0 0-25 0,0 0 25 15,0 0-25-15,0 0 27 0,0 0-27 0,5-5 27 16,-5 5-27-16,0 0 29 0,0 0-29 0,0 0 29 16,-3-9-29-16,3 9 28 0,0 0-28 0,0 0 28 15,0 0-28-15,0 0 29 0,0 0-29 0,0 0 30 16,0 0-30-16,0 0 25 0,0 0-25 0,0 0 25 15,-2-7-25-15,2 7 22 0,0 0-22 0,0 0 22 16,0 0-22-16,0 0 16 0,0 0-16 0,-10 4 16 16,1-4-16-16,9 0 11 0,0 0-11 0,-13 0 12 15,-4 3-12-15,17-3 11 0,0 0-11 0,-23 5 12 0,-4 4-12 16,27-9 14-16,0 0-14 0,-28 16 14 0,0-1-14 16,28-15 14-16,0 0-14 0,-27 16 15 0,-2-11-15 15,29-5 15-15,0 0-15 0,-34 7 16 0,-1 5-16 16,35-12 14-16,0 0-14 0,-37 12 14 0,0-3-14 15,37-9 16-15,0 0-16 0,-34 8 16 0,6-1-16 0,28-7 16 16,0 0-16-16,-21 12 17 0,7 0-17 0,14-12 14 16,0 0-14-16,-6 13 14 0,6-5-14 0,0-8 13 0,0 0-13 15,11 9 13-15,8 0-13 0,-19-9 13 0,0 0-13 16,27 12 14-16,10 7-14 0,-37-19 10 0,0 0-10 16,37 20 10-16,-4 12-10 0,-33-32 8 0,0 0-8 15,29 32 8-15,-6 5-8 0,-23-37 4 0,0 0-4 16,21 36 4-16,-4 0-4 0,-17-36 1 0,0 0-1 15,13 37 1-15,-6 4-1 0,-7-41 0 0,0 0 0 0,5 45 0 16,-3 4 0-16,-2-49 0 0,0 0 0 0,-2 55 0 16,-2 9 0-16,4-64 0 0,0 0 0 0,-5 69 0 15,-2-3 0-15,7-66 0 0,0 0 0 0,-7 59 0 16,-2-7 0-16,9-52 0 0,0 0 0 0,-7 47 0 16,4-4 0-16,3-43 0 0,0 0 0 0,0 40 0 15,1 1 0-15,-1-41 0 0,0 0 0 0,6 44 0 16,1-8 0-16,-7-36 0 0,0 0 0 0,10 29 0 15,3-6 0-15,-13-23 0 0,0 0 0 0,16 17 0 16,-1 0 0-16,-15-17 0 0,0 0 0 0,20 14 0 0,1-3 0 16,-21-11 0-16,0 0 0 0,27 10 0 0,4-5 0 15,-31-5 0-15,0 0 0 0,34 7 1 0,-2-3-1 16,-32-4 0-16,0 0 0 0,24 5 1 0,-6-5-1 16,-18 0 0-16,0 0 0 0,14 0 0 0,0-4 0 15,-14 4-1-15,0 0 1 0,16-3 0 0,3-2 0 16,-19 5-6-16,0 0 6 0,27-18-6 0,10-13 6 15,0 0-873-15</inkml:trace>
  <inkml:trace contextRef="#ctx0" brushRef="#br0" timeOffset="-21537.12">32798 4205 162 0,'0'0'0'16,"0"0"6"-16,0 0-6 0,30-19 6 0,1 2-6 15,-31 17 9-15,0 0-9 0,43-24 10 0,13-7-10 0,-56 31 6 16,0 0-6-16,64-30 6 0,-2 11-6 0,-62 19 32 16,0 0-32-16,61-17 33 0,-3 1-33 0,-58 16 51 15,0 0-51-15,48-12 52 0,-16 5-52 0,-32 7 61 16,0 0-61-16,25-5 62 0,-4 2-62 0,-21 3 57 0,0 0-57 16,17 3 58-16,-3 2-58 0,-14-5 57 0,0 0-57 15,9 16 57-15,-5 5-57 0,-4-21 45 0,0 0-45 16,-2 31 46-16,-3 2-46 0,5-33 36 0,0 0-36 15,-7 39 37-15,1 6-37 0,6-45 31 0,0 0-31 0,-3 49 32 16,1-1-32-16,2-48 28 0,0 0-28 0,2 49 28 16,1-6-28-16,-3-43 21 0,0 0-21 0,4 42 22 15,-1-3-22-15,-3-39 17 0,0 0-17 0,2 40 17 16,-4-4-17-16,2-36 14 0,0 0-14 0,-1 45 14 16,-1 7-14-16,2-52 9 0,0 0-9 0,-2 51 9 15,0 0-9-15,2-51 5 0,0 0-5 0,-1 45 6 16,2-5-6-16,-1-40 4 0,0 0-4 0,2 37 4 15,0-1-4-15,-2-36 4 0,0 0-4 0,0 33 5 16,0-2-5-16,0-31 4 0,0 0-4 0,2 29 5 16,-1-1-5-16,-1-28 4 0,0 0-4 0,2 31 4 0,-4 6-4 15,2-37 4-15,0 0-4 0,-5 41 5 0,-5-5-5 16,10-36 4-16,0 0-4 0,-15 37 4 0,0-10-4 16,15-27 4-16,0 0-4 0,-20 25 5 0,-1-5-5 15,21-20 4-15,0 0-4 0,-26 16 4 0,-3 0-4 16,29-16 2-16,0 0-2 0,-30 12 3 0,-5-2-3 15,35-10 0-15,0 0 0 0,-35 7 1 0,1-3-1 16,34-4 0-16,0 0 0 0,-35 0 0 0,-2-9 0 0,0 2-852 16</inkml:trace>
  <inkml:trace contextRef="#ctx0" brushRef="#br0" timeOffset="-21095.67">31963 5052 236 0,'0'0'0'0,"0"0"0"0,11-6 0 0,-11 6 6 16,0 0-6-16,7-7 6 0,-3 2-6 0,-1-3-126 15</inkml:trace>
  <inkml:trace contextRef="#ctx0" brushRef="#br0" timeOffset="-12958.24">29734 7042 427 0,'0'0'0'0,"0"0"0"0,0 0 0 0,0 0 15 15,0 0-15-15,-25 5 15 0,13-3-15 0,12-2 30 16,0 0-30-16,-11 5 31 0,2 2-31 0,9-7 32 16,0 0-32-16,-7 10 32 0,2 0-32 0,5-10 26 0,0 0-26 15,-3 9 27-15,4 0-27 0,-1-9 17 0,0 0-17 16,4 7 18-16,3-4-18 0,-7-3 14 0,0 0-14 15,14 5 14-15,12-1-14 0,-26-4 16 0,0 0-16 16,36 5 16-16,3-2-16 0,-39-3 16 0,0 0-16 0,47 0 16 16,11-8-16-16,-58 8 14 0,0 0-14 0,64-9 14 15,5 2-14-15,-69 7 16 0,0 0-16 0,63-7 17 16,-3-5-17-16,-60 12 20 0,0 0-20 0,62-17 21 16,3-4-21-16,-65 21 20 0,0 0-20 0,69-22 20 15,10-3-20-15,-79 25 21 0,0 0-21 0,81-24 22 16,-1 7-22-16,-80 17 20 0,0 0-20 0,79-19 20 15,-1 5-20-15,-78 14 18 0,0 0-18 0,79-16 19 16,8 8-19-16,-87 8 22 0,0 0-22 0,83-9 23 16,-11-1-23-16,-72 10 23 0,0 0-23 0,69-12 23 15,1 3-23-15,-70 9 23 0,0 0-23 0,73-12 24 0,1 0-24 16,-74 12 26-16,0 0-26 0,65-9 27 16,-16 0-27-16,-49 9 28 0,0 0-28 0,43-7 29 15,-3 1-29-15,-40 6 22 0,0 0-22 0,39-6 23 0,-6 3-23 16,-33 3 18-16,0 0-18 0,38-2 18 0,4 0-18 15,-42 2 13-15,0 0-13 0,47-1 13 0,13 1-13 16,-60 0 11-16,0 0-11 0,60-4 11 0,-10 4-11 0,-50 0 8 16,0 0-8-16,49-3 9 0,2-2-9 0,-51 5 5 15,0 0-5-15,46-4 6 0,-12-1-6 0,-34 5 3 16,0 0-3-16,35-2 4 0,7 0-4 0,-42 2 2 16,0 0-2-16,37-3 2 0,-15 0-2 0,-22 3 2 15,0 0-2-15,19 3 3 0,6 4-3 0,-25-7 4 0,0 0-4 16,33 10 4-16,6 6-4 0,-39-16 5 0,0 0-5 15,35 24 5-15,-7 11-5 0,-28-35 7 0,0 0-7 16,29 36 8-16,-8-3-8 0,-21-33 6 0,0 0-6 16,23 33 7-16,3-4-7 0,-26-29 7 0,0 0-7 0,27 28 7 15,-1-6-7-15,-26-22 5 0,0 0-5 0,27 21 6 16,3 3-6-16,-30-24 5 0,0 0-5 0,30 26 5 16,-6 6-5-16,-24-32 6 0,0 0-6 0,21 36 6 15,-5 4-6-15,-16-40 6 0,0 0-6 0,11 48 7 16,-1 13-7-16,-10-61 7 0,0 0-7 0,13 62 7 15,-1-1-7-15,-12-61 10 0,0 0-10 0,16 55 10 16,3-7-10-16,-19-48 12 0,0 0-12 0,20 42 12 16,-2 1-12-16,-18-43 7 0,0 0-7 0,15 45 7 15,3 7-7-15,-18-52 5 0,0 0-5 0,16 54 6 16,-4 5-6-16,-12-59 5 0,0 0-5 0,11 53 6 0,-1-4-6 16,-10-49 7-16,0 0-7 0,9 52 7 0,-3 0-7 15,-6-52 7-15,0 0-7 0,3 57 7 0,-1 3-7 16,-2-60 7-16,0 0-7 0,2 61 8 0,3-4-8 15,-5-57 8-15,0 0-8 0,5 54 8 0,2-8-8 16,-7-46 6-16,0 0-6 0,9 40 7 0,3-2-7 16,-12-38 6-16,0 0-6 0,11 40 7 0,-2-4-7 15,-9-36 7-15,0 0-7 0,7 37 7 0,0-1-7 0,-7-36 5 16,0 0-5-16,5 40 6 0,-1-4-6 0,-4-36 6 16,0 0-6-16,0 36 6 0,0-3-6 0,0-33 5 15,0 0-5-15,0 37 5 0,-6-1-5 0,6-36 4 0,0 0-4 16,-10 36 5-16,-3-4-5 0,13-32 3 0,0 0-3 15,-14 29 4-15,2-1-4 0,12-28 3 0,0 0-3 16,-11 26 3-16,6-2-3 0,5-24 2 0,0 0-2 16,-2 26 2-16,1 3-2 0,1-29 1 0,0 0-1 15,0 30 2-15,3-6-2 0,-3-24 2 0,0 0-2 0,4 19 2 16,-1-4-2-16,-3-15 2 0,0 0-2 0,0 9 3 16,-3-2-3-16,3-7 2 0,0 0-2 0,-7 9 3 15,0-4-3-15,7-5 2 0,0 0-2 0,-13 3 2 16,-4 1-2-16,17-4 2 0,0 0-2 0,-20 2 3 15,-1-1-3-15,21-1 4 0,0 0-4 0,-23 2 5 16,0 1-5-16,23-3 4 0,0 0-4 0,-23 4 4 16,-3-8-4-16,26 4 5 0,0 0-5 0,-32-6 5 15,-7-3-5-15,39 9 5 0,0 0-5 0,-39-9 6 16,-3-3-6-16,42 12 5 0,0 0-5 0,-42-12 6 16,-1 5-6-16,43 7 7 0,0 0-7 0,-44-2 8 15,-3 2-8-15,47 0 8 0,0 0-8 0,-51 0 8 16,-8 4-8-16,59-4 8 0,0 0-8 0,-60 8 8 0,0 1-8 15,60-9 5-15,0 0-5 0,-58 16 6 0,5 1-6 16,53-17 3-16,0 0-3 0,-53 19 4 0,-1-2-4 16,54-17 3-16,0 0-3 0,-60 23 3 0,-7-1-3 15,67-22 1-15,0 0-1 0,-71 23 2 0,6-6-2 16,65-17 1-16,0 0-1 0,-60 19 1 0,5-5-1 0,55-14 2 16,0 0-2-16,-60 14 3 0,-7-2-3 0,67-12 1 15,0 0-1-15,-72 12 2 0,0 0-2 0,72-12 2 0,0 0-2 16,-69 12 2-16,9 6-2 0,60-18 1 0,0 0-1 15,-57 15 2-15,3-3-2 0,54-12 2 0,0 0-2 16,-51 12 3-16,-2 1-3 0,53-13 2 0,0 0-2 16,-55 17 3-16,-5 2-3 0,60-19 1 0,0 0-1 15,-55 17 2-15,11-5-2 0,44-12 1 0,0 0-1 0,-39 11 1 16,6-4-1-16,33-7 0 0,0 0 0 0,-30 0 1 16,2-9-1-16,28 9 1 0,0 0-1 0,-27-14 1 15,4-5-1-15,23 19 1 0,0 0-1 0,-26-17 1 16,-6-2-1-16,32 19 1 0,0 0-1 0,-39-14 2 15,-1 2-2-15,40 12 1 0,0 0-1 0,-37-7 2 16,7 0-2-16,30 7 1 0,0 0-1 0,-29-5 1 16,3 0-1-16,26 5 0 0,0 0 0 0,-23-4 1 15,4 4-1-15,19 0 0 0,0 0 0 0,-18 0 1 16,-5 2-1-16,23-2 0 0,0 0 0 0,-23 7 1 16,4-4-1-16,19-3 0 0,0 0 0 0,-21 0 1 0,-8 0-1 15,29 0 0-15,0 0 0 0,-30 0 1 0,-1 0-1 16,31 0 0-16,0 0 0 0,-32 0 0 0,2-7 0 15,30 7 0-15,0 0 0 0,-28-5 0 0,-4 2 0 16,32 3-1-16,0 0 1 0,-34 0 0 0,1 0 0 16,33 0-2-16,0 0 2 0,-30 0-1 0,3-4 1 15,27 4-2-15,0 0 2 0,-24 0-1 0,-1 4 1 16,25-4-4-16,0 0 4 0,-25 0-4 0,2 3 4 16,23-3-8-16,0 0 8 0,-19-3-7 0,-2-3 7 0,21 6-12 15,0 0 12-15,-20-3-12 0,3 0 12 0,17 3-16 0,0 0 16 16,-14-6-16-16,3 3 16 0,11 3-13 0,0 0 13 15,-9-4-13-15,2-3 13 0,7 7-9 0,0 0 9 16,0 0-8-16,-9-10 8 0,9 10-8 0,0 0 8 16,0-7-8-16,2-10 8 0,-2 17-9 0,0 0 9 15,2-19-8-15,-2 0 8 0,0 19-9 0,0 0 9 16,2-23-8-16,3-3 8 0,-5 26-9 0,0 0 9 16,5-29-9-16,1-13 9 0,-6 42-6 0,0 0 6 0,1-43-6 15,-4-9 6-15,3 52-3 0,0 0 3 0,-5-48-3 16,-3 6 3-16,8 42-2 0,0 0 2 0,-10-40-1 15,-8 4 1-15,18 36 0 0,0 0 0 0,-21-33 0 16,2 6 0-16,19 27-1 0,0 0 1 0,-23-30 0 16,-9-1 0-16,32 31-1 0,0 0 1 0,-30-33 0 15,2 5 0-15,28 28 0 0,0 0 0 0,-25-27 0 16,6-1 0-16,19 28-2 0,0 0 2 0,-16-29-1 16,5-4 1-16,11 33-4 0,0 0 4 0,-7-35-3 15,5 9 3-15,2 26-4 0,0 0 4 0,2-31-3 0,2 2 3 16,-4 29-4-16,0 0 4 0,3-33-3 0,1 5 3 15,-4 28-2-15,0 0 2 0,2-28-2 0,-4-5 2 16,2 33-1-16,0 0 1 0,-6-36 0 0,-2 0 0 16,8 36 0-16,0 0 0 0,-7-37 0 0,7-2 0 15,0 39-1-15,0 0 1 0,1-38 0 0,1 3 0 16,-2 35-1-16,0 0 1 0,2-33 0 0,0 4 0 16,-2 29-1-16,0 0 1 0,1-30 0 0,-2 1 0 0,1 29-1 15,0 0 1-15,-4-28 0 0,1 2 0 0,3 26 0 16,0 0 0-16,-6-28 0 0,-3-3 0 0,9 31 0 15,0 0 0-15,-8-29 0 0,1-7 0 0,7 36 1 0,0 0-1 16,-7-37 1-16,-1 1-1 0,8 36 1 0,0 0-1 16,-5-37 1-16,3 1-1 0,2 36 0 0,0 0 0 15,0-36 1-15,2 3-1 0,-2 33 0 0,0 0 0 16,4-31 1-16,-1 3-1 0,-3 28 1 0,0 0-1 0,4-26 1 16,-1 2-1-16,-3 24 1 0,0 0-1 0,2-24 1 15,-2-7-1-15,0 31 1 0,0 0-1 0,0-26 2 16,2 10-2-16,-2 16 2 0,0 0-2 0,2-12 3 15,-1-4-3-15,-1 16 3 0,0 0-3 0,4-20 3 16,1-1-3-16,-5 21 3 0,0 0-3 0,7-23 3 16,0 2-3-16,-7 21 3 0,0 0-3 0,6-20 3 15,-3 4-3-15,-3 16 1 0,0 0-1 0,2-17 2 16,-2 1-2-16,0 16 1 0,0 0-1 0,2-15 2 16,1 3-2-16,-3 12 1 0,0 0-1 0,2-13 1 15,-4 7-1-15,2 6 1 0,0 0-1 0,0 0 1 0,-2-9-1 16,2 9 0-16,0 0 0 0,0 0 1 0,0 0-1 15,0 0 0-15,0 0 0 0,13 3 0 0,-3-3 0 16,-10 0 0-16,0 0 0 0,30-3 0 0,25-2 0 16,-55 5-1-16,0 0 1 0,65-11 0 0,8 1 0 15,-73 10-1-15,0 0 1 0,74-14 0 0,-7 0 0 16,-67 14-1-16,0 0 1 0,70-15-1 0,8-3 1 0,-78 18-1 16,0 0 1-16,79-13-1 0,1 2 1 15,-80 11-1-15,0 0 1 0,81-7 0 0,-5 2 0 0,-76 5-1 16,0 0 1-16,77-2-1 0,20 1 1 0,-97 1-1 15,0 0 1-15,101-9-1 0,-4-1 1 0,-97 10-1 16,0 0 1-16,102-14-1 0,7-5 1 0,-109 19-1 0,0 0 1 16,110-25 0-16,-6-6 0 0,-104 31-1 0,0 0 1 15,99-33 0-15,1-8 0 0,-100 41-3 0,0 0 3 16,97-40-3-16,-12 7 3 0,-85 33-13 0,0 0 13 16,74-31-13-16,-16 3 13 0,-58 28-26 0,0 0 26 0,44-22-25 15,-16 10 25-15,2 0-1214 0</inkml:trace>
  <inkml:trace contextRef="#ctx0" brushRef="#br0" timeOffset="3071.21">30782 11626 203 0,'0'0'0'0,"0"0"0"16,0 0 0-16,0 0 5 0,0 0-5 0,0 0 6 15,0 0-6-15,0 0 18 0,0 0-18 0,0 0 19 16,0 0-19-16,0 0 33 0,0 0-33 0,0 0 33 15,0 0-33-15,0 0 32 0,0 0-32 0,0 0 32 16,0 0-32-16,0 0 25 0,0 0-25 0,10-19 25 16,-10 19-25-16,0 0 21 0,0 0-21 0,0 0 22 15,0 0-22-15,0 0 15 0,0 0-15 0,9 2 15 0,-9-2-15 16,0 0 11-16,0 0-11 0,0 0 11 16,7-4-11-16,-7 4 9 0,0 0-9 0,0 0 10 0,0 0-10 15,0 0 10-15,0 0-10 0,7-2 11 0,-7 2-11 16,0 0 10-16,0 0-10 0,7-1 10 0,-7 1-10 15,0 0 9-15,0 0-9 0,11 0 10 0,-11 0-10 16,0 0 4-16,0 0-4 0,10-4 5 0,-3 2-5 16,-7 2 3-16,0 0-3 0,9-1 3 0,2-1-3 15,-11 2 2-15,0 0-2 0,10 0 3 0,-1 0-3 0,-9 0 2 16,0 0-2-16,11 0 2 0,3 0-2 0,-14 0 4 16,0 0-4-16,16 0 4 0,3 0-4 0,-19 0 5 15,0 0-5-15,20 0 5 0,-3 0-5 0,-17 0 10 0,0 0-10 16,16-2 10-16,-2 2-10 0,-14 0 9 0,0 0-9 15,23-1 10-15,12-6-10 0,-35 7 11 0,0 0-11 16,34-6 11-16,-6 0-11 0,-28 6 10 0,0 0-10 16,34-6 11-16,15-2-11 0,-49 8 10 0,0 0-10 0,51-7 10 15,-12 5-10-15,-39 2 14 0,0 0-14 16,39 2 15-16,12 1-15 0,-51-3 17 0,0 0-17 0,48 2 18 16,-22-2-18-16,-26 0 17 0,0 0-17 0,30 0 18 15,18 2-18-15,-48-2 15 0,0 0-15 0,46 1 16 16,-16-1-16-16,-30 0 13 0,0 0-13 0,33-5 14 15,15-5-14-15,-48 10 10 0,0 0-10 0,46-9 11 16,-11 6-11-16,-35 3 9 0,0 0-9 0,37-2 10 16,12 2-10-16,-49 0 8 0,0 0-8 0,46-5 9 15,-9 1-9-15,-37 4 10 0,0 0-10 0,42-1 10 16,18 2-10-16,-60-1 11 0,0 0-11 0,67 2 12 16,-1-2-12-16,-66 0 11 0,0 0-11 0,58-2 11 0,-17-1-11 15,-41 3 10-15,0 0-10 0,37 0 11 0,3 0-11 16,-40 0 10-16,0 0-10 0,35 2 10 0,-12-1-10 15,-23-1 11-15,0 0-11 0,32-1 11 0,17-6-11 16,-49 7 12-16,0 0-12 0,53-7 12 0,-3-4-12 16,-50 11 11-16,0 0-11 0,49-12 12 0,2-5-12 0,-51 17 11 15,0 0-11-15,50-17 11 0,-11 3-11 16,-39 14 8-16,0 0-8 0,35-9 9 0,-2 6-9 16,-33 3 5-16,0 0-5 0,41 0 6 0,12 3-6 0,-53-3 3 15,0 0-3-15,56 7 4 0,-1 7-4 0,-55-14 2 16,0 0-2-16,49 14 2 0,-8-6-2 0,-41-8 1 0,0 0-1 15,37 9 1-15,-4-2-1 0,-33-7 0 0,0 0 0 16,30 5 1-16,-7-1-1 0,-23-4 2 16,0 0-2-16,20 0 2 0,-3 0-2 0,-17 0 3 0,0 0-3 15,18 0 3-15,1-4-3 0,-19 4 4 0,0 0-4 0,18-3 4 16,-4-1-4-16,-14 4 5 0,0 0-5 0,13-1 5 16,-3 1-5-16,-10 0 4 0,0 0-4 0,9 0 5 15,-2 0-5-15,-7 0 6 0,0 0-6 0,7 0 6 16,0-4-6-16,-7 4 7 0,0 0-7 0,7-2 8 15,0 2-8-15,-7 0 8 0,0 0-8 0,9-1 8 16,5-8-8-16,-14 9 10 0,0 0-10 0,16-14 10 16,0-1-10-16,-16 15 6 0,0 0-6 0,16-19 6 15,0-2-6-15,-16 21 4 0,0 0-4 0,14-19 5 16,-5 1-5-16,-9 18 2 0,0 0-2 0,7-19 2 16,0-8-2-16,-7 27 3 0,0 0-3 0,7-26 3 0,-2-4-3 15,-5 30 3-15,0 0-3 0,5-27 4 0,2-1 2 16,4-2 0-16,3 5 2 15,7-3 1-15,9-3-1 16,9-4 0-16,9-3-3 16,-4-2 1-16,-18-5-1 15,-12 2 1-15,-7 7 0 16,-3-1 1-16,-4 4 0 16,0 1 0-16,0 4 0 15,0-2 1-15,0 6-1 16,0-2 1-16,0-1 0 15,0-3-1052-15</inkml:trace>
  <inkml:trace contextRef="#ctx0" brushRef="#br0" timeOffset="4737.66">33838 10164 1349 0,'9'-28'0'0,"-2"4"1"16,-1-2-1-16,-5 3 1 15,1 4-1-15,-2 0 1 16,0 0-1-16,0-5 0 16,0 3 0-16,0 2 0 0,0 0 0 15,0 0 0-15,0 2 0 16,-3-2 0-16,-10 0-2 15,-4-4 1-15,-1 4-7 16,0 0 0-16,1 0-8 16,-1 2 1-16,2-6-3 15,2 2 1-15,2-1 3 16,1-1 0-16,1 3 4 16,-1-3 1-16,-3 4 3 15,-2 5 1-15,-2 4 1 16,-1 3 0-16,0 0 0 0,-1-2 0 15,3-3 0-15,1 0 1 16,2 0 2-16,1 0 0 16,-1 0 1-16,0 0 0 15,-4 0 1-15,1 0 1 16,-8 3 1-16,-3 0 1 16,-2-1 2-16,-4 5 1 15,-1 1 2-15,0 1 0 16,-1 1-9-16,19-1 3 0,8 3-3 0,-9-6 4 15,-8 3-4-15,12-1 1 0,7 4-1 0,-14-7 1 16,-9 2-1-16,14 0 0 0,9 3 0 0,-16-3 0 16,-7-3 0-16,14 4 0 0,9 1 0 0,-16-3 1 15,-9-1-1-15,16 4 0 0,7 1 0 0,-15-1 1 16,-12-1-1-16,19 3 1 0,8-1-1 0,-17 0 2 16,-8-1-2-16,16-1 3 0,10 4-3 0,-17-1 4 15,-5-1-4-15,18 0 6 0,4 2-6 0,-13 0 6 0,-5-3-6 16,12-1 8-16,7 4-8 0,-13-2 9 0,-3-1-9 15,13 3 9-15,10 0-9 0,-20-4 9 0,-3 1-9 16,11 1 11-16,12 2-11 0,-19-1 11 0,-4-1-11 16,10 2 10-16,13 0-10 0,-19 0 11 0,-7 0-11 15,11 0 10-15,8 0-10 0,-17 0 10 0,-12 0-10 16,19 0 11-16,8 0-11 0,-19 3 11 0,-9 2-11 16,19-5 10-16,9 4-10 0,-15-4 11 0,-6 2-11 15,14-1 10-15,9-1-10 0,-16 2 10 0,-6 2-10 0,15-4 8 16,7 0-8-16,-14 0 8 0,-5 0-8 0,13 0 6 15,6 0-6-15,-12 0 7 0,-9-4-7 0,14 4 5 0,6 0-5 16,-14 0 6-16,-16 0-6 0,21 0 4 0,8 0-4 16,-19 4 4-16,-9-4-4 0,19 0 4 0,9 0-4 15,-15 3 5-15,-8-1-5 0,16 0 5 0,9-1-5 16,-16 3 5-16,-7 3-5 0,14-2 5 0,9-5-5 16,-19 5 6-16,-11 2-6 0,19-7 5 0,9 3-5 0,-21-1 5 15,-9 2-5-15,20-1 5 0,8-3-5 0,-17 4 5 16,-5-3-5-16,15 1 5 0,9-2-5 0,-17 2 6 15,-6 1-6-15,16 1 5 0,7-4-5 0,-12 1 5 16,-7 1-5-16,14-2 6 0,7 0-6 0,-14 0 7 16,-9-2-7-16,17 2 8 0,6 0-8 0,-18 0 8 15,-10 2-8-15,18-2 10 0,8 0-10 0,-20 2 10 16,-11 1-10-16,19 1 8 0,10-4-8 0,-19 5 9 16,-7 2-9-16,18-5 7 0,10-1-7 0,-18 5 7 15,-6 0-7-15,17 0 7 0,7-6-7 0,-14 3 7 16,-8 6-7-16,15-6 6 0,9-3-6 0,-16 5 6 0,-6 2-6 15,15-3 5-15,9-2-5 0,-14 4 5 16,-4-2-5-16,10-2 5 0,13-2-5 0,-17 3 5 0,-1 2-5 16,9-1 5-16,9-4-5 0,-10 3 6 0,-1 1-6 15,11-4 5-15,0 0-5 0,-9 3 6 0,2 2-6 16,7-5 7-16,0 0-7 0,-5 7 8 0,1 5-8 16,3-3 4-16,1-9-4 0,0 12 5 0,0 9-5 0,0-12 2 15,0-9-2-15,3 19 3 0,6 8-3 0,-4-13 2 16,-3-7-2-16,7 14 2 0,1 6-2 0,-4-13 0 15,-3-7 0-15,4 12 1 0,4 7-1 0,-6-10 0 16,-1-11 0-16,3 18 1 0,2 9-1 0,-6-14 0 0,-1-10 0 16,3 20 0-16,1 12 0 0,-3-19-1 0,-1-11 1 15,1 26 0-15,3 13 0 0,-5-25-2 0,1-12 2 16,0 26-1-16,-4 7 1 0,2-22-3 0,0-11 3 16,-3 24-2-16,-4 13 2 0,3-25-4 0,2-12 4 0,-5 28-4 15,-3 17 4-15,4-28-3 0,5-15 3 0,-6 29-2 16,-1 8 2-16,5-25-3 0,1-14 3 0,-3 21-2 15,-4 6 2-15,6-18-2 0,1-11 2 0,-4 20-1 16,1 13 1-16,2-22-1 0,1-12 1 0,0 23-1 16,0 12 1-16,1-24-1 0,1-9 1 0,0 22-1 15,0 3 1-15,0-15-2 0,0-14 2 0,1 17-1 16,3 5 1-16,-2-16-2 0,-1-7 2 0,1 15-2 16,-2 5 2-16,0-12-4 0,0-7 4 0,-3 17-3 15,-4 11 3-15,3-18-4 0,2-8 4 0,-5 18-3 16,-2 17 3-16,4-25-3 0,3-9 3 0,-3 21-3 0,2 6 3 15,1-18-6-15,0-11 6 0,2 15-6 0,2 3 6 16,-2-14-7-16,0-3 7 0,3 3-6 0,3 1 6 16,-5-6-7-16,-1-7 7 0,6 11-7 0,-1 1 7 15,-1-5-7-15,-4-7 7 0,3 10-6 0,1-1 6 16,-4-9-3-16,0 0 3 0,1 15-3 0,-1 4 3 16,0-10-1-16,0-9 1 0,-1 21-1 0,-1 3 1 15,0-12-1-15,2-5 1 0,-2 12 0 0,-1 7 0 0,1-12 0 16,2-7 0-16,-2 10 0 0,0 2 0 0,2-10 0 15,0-9 0-15,0 12 0 0,0 0 0 0,0-12 0 16,0 0 0-16,2 9 1 0,0-2-1 0,-2-7 1 0,0 0-1 16,0 0 1-16,0 0-1 0,0 0 1 0,0 0-1 15,0 0 1-15,7 5-1 0,-7-5 1 0,0 0-1 16,11 3 1-16,4 1-1 0,-7-4 0 0,-8 0 0 16,21-4 1-16,16-4-1 0,-20 4 0 0,-8 3 0 0,23-12 1 15,14-6-1-15,-23 9 0 0,-11 5 0 0,29-11 1 16,22-5-1-16,-31 13 0 0,-16 1 0 0,38-3 1 15,24-1-1-15,-39 6 0 0,-20 1 0 0,45 1 1 16,26 1-1-16,-44 1-8 0,-23 1 8 0,51-2-7 16,26-2 7-16,-49 4-17 0,-26 0 17 0,54-10-17 15,25-11 17-15,2 0-1112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5T12:14:44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24784 4169 180 0,'0'0'0'16,"0"0"0"-16,0 0 0 0,0 0 27 0,0 0-27 0,0 0 27 15,0 0-27-15,0 0 39 0,0 0-39 0,0 0 40 16,0 0-40-16,0 0 57 0,0 0-57 16,0 0 58-16,0 0-58 0,0 0 48 0,0 0-48 0,0 0 48 15,13-19-48-15,-13 19 31 0,0 0-31 0,0 0 32 16,7-12-32-16,-7 12 25 0,0 0-25 0,0 0 26 15,10-9-26-15,-10 9 21 0,0 0-21 0,0 0 22 16,13-12-22-16,-13 12 15 0,0 0-15 0,0 0 15 16,9-9-15-16,-9 9 13 0,0 0-13 0,0 0 13 15,10-7-13-15,-10 7 11 0,0 0-11 0,9-3 11 0,3 1-11 16,-12 2 12-16,0 0-12 0,9-3 12 16,5 3-12-16,-14 0 11 0,0 0-11 0,18 0 11 15,-4 0-11-15,-14 0 10 0,0 0-10 0,26-4 11 0,13 4-11 16,-39 0 9-16,0 0-9 0,41-3 10 0,-6 1-10 15,-35 2 8-15,0 0-8 0,37-3 8 0,7-1-8 16,-44 4 6-16,0 0-6 0,43-5 7 0,-13 2-7 16,-30 3 5-16,0 0-5 0,22-4 5 0,-2 4-5 0,-20 0 4 15,0 0-4-15,16-3 4 0,1 1-4 0,-17 2 4 16,0 0-4-16,20-4 5 0,-1 8-5 0,-19-4 4 16,0 0-4-16,18 2 4 0,-4 5-4 0,-14-7 4 15,0 0-4-15,12 5 4 0,-1 2-4 0,-11-7 7 0,0 0-7 16,9 5 7-16,-9-5-7 0,0 0 11 0,0 0-11 15,9 10 11-15,-9-10-11 0,0 0 17 0,0 0-17 16,0 0 17-16,0 0-17 0,0 0 20 0,0 0-20 16,0 0 20-16,0 0-20 0,0 0 17 0,0 0-17 15,-13 12 18-15,3-3-18 0,10-9 10 0,0 0-10 0,-13 12 10 16,4 4-10-16,-3-2-752 0</inkml:trace>
  <inkml:trace contextRef="#ctx0" brushRef="#br0" timeOffset="750.4">25067 4084 359 0,'0'0'0'0,"0"0"0"0,-9 0 0 0,9 0 4 0,0 0-4 15,0 0 5-15,-11 5-5 0,11-5 8 0,0 0-8 16,0 0 9-16,-10 4-9 0,10-4 11 0,0 0-11 16,0 0 11-16,0 8-11 0,0-8 8 0,0 0-8 0,5 13 9 15,2-1-9-15,-7-12 8 0,0 0-8 16,7 15 8-16,0-3-8 0,-7-12 16 0,0 0-16 0,9 16 17 16,5 8-17-16,-14-24 26 0,0 0-26 0,14 26 27 15,-3 5-27-15,-11-31 30 0,0 0-30 0,9 28 31 16,-1 5-31-16,-8-33 38 0,0 0-38 0,9 36 39 15,-4 1-39-15,-5-37 37 0,0 0-37 0,6 32 37 16,-1-4-37-16,-5-28 32 0,0 0-32 0,4 28 32 16,-3-4-32-16,-1-24 26 0,0 0-26 0,2 21 27 15,-2 3-27-15,0-24 27 0,0 0-27 0,-2 24 28 16,-1 0-28-16,3-24 26 0,0 0-26 0,-2 21 26 16,0 3-26-16,2-24 23 0,0 0-23 0,0 25 23 0,0-10-23 15,0-15 16-15,0 0-16 0,-1 9 17 0,-7 3-17 16,8-12 10-16,0 0-10 0,-12 7 11 0,-4-2-11 15,16-5 5-15,0 0-5 0,-17 4 5 0,-1-8-5 16,18 4 3-16,0 0-3 0,-18-3 4 0,-12 1-4 16,30 2 2-16,0 0-2 0,-28-10 3 0,5-4-3 15,23 14 2-15,0 0-2 0,-24-19 2 0,2 1-2 0,22 18 4 16,0 0-4-16,-23-19 5 0,-1 2-5 0,24 17 8 16,0 0-8-16,-23-16 8 0,7 8-8 0,16 8 10 15,0 0-10-15,-11-7 11 0,11 7-11 0,0 0 12 16,0 0-12-16,-9-9 13 0,9 9-13 0,0 0 12 15,0 0-12-15,-1-8 12 0,1 8-12 0,0 0 11 0,0 0-11 16,10-16 11-16,3 0-11 0,-13 16 9 0,0 0-9 16,12-12 9-16,-5 4-9 0,-7 8 6 0,0 0-6 15,7-4 6-15,7 1-6 0,0 1-867 0</inkml:trace>
  <inkml:trace contextRef="#ctx0" brushRef="#br0" timeOffset="1647.97">25411 4595 147 0,'0'0'0'0,"0"0"0"15,0 0 0-15,0 0 0 0,0 0 0 0,0 0 1 16,0 0-1-16,0 0 1 0,0 0-1 0,0 10 1 16,0-10-1-16,0 0 3 0,0 0-3 0,0 5 3 15,-2 4-3-15,2-9 18 0,0 0-18 0,-4 15 18 16,1 6-18-16,3-21 39 0,0 0-39 0,-2 31 39 16,2 2-39-16,0-33 54 0,0 0-54 0,-4 33 54 15,8 0-54-15,-4-33 51 0,0 0-51 0,2 31 51 0,1-3-51 16,-3-28 46-16,0 0-46 0,2 24 47 0,-4 0-47 15,2-24 34-15,0 0-34 0,-1 18 34 0,2-3-34 16,-1-15 27-16,0 0-27 0,2 12 27 0,-2-12-27 16,0 0 20-16,0 0-20 0,5 7 21 0,-5-7-21 15,0 0 16-15,0 0-16 0,0 0 17 0,0 0-17 16,0 0 17-16,0 0-17 0,0 0 18 0,0-10-18 16,0 10 11-16,0 0-11 0,-3-12 11 0,1-9-11 0,2 21 7 15,0 0-7-15,0-28 7 0,0-1-7 0,0 29 4 16,0 0-4-16,0-37 5 0,0-6-5 0,0 43 3 15,0 0-3-15,0-41 4 0,0 4-4 0,0 37 2 0,0 0-2 16,2-31 3-16,0 10-3 0,-2 21 3 0,0 0-3 16,0-17 3-16,0 5-3 0,0 12 5 0,0 0-5 15,0-7 6-15,0 7-6 0,0 0 9 0,0 0-9 16,0-9 10-16,0 9-10 0,0 0 10 0,0 0-10 0,0 0 10 16,0 6-10-16,0-6 12 0,0 0-12 0,-2 10 12 15,2 4-12-15,0-14 11 0,0 0-11 0,0 22 11 16,0 8-11-16,0-30 12 0,0 0-12 0,0 31 13 15,0-2-13-15,0-29 10 0,0 0-10 0,2 28 10 16,1-4-10-16,-3-24 9 0,0 0-9 0,4 18 9 16,-3-3-9-16,-1-15 7 0,0 0-7 0,2 12 8 15,2 6-8-15,-4-18 6 0,0 0-6 0,3 19 6 16,1-2-6-16,-4-17 3 0,0 0-3 0,5 14 4 16,2 0-4-16,0 1-735 0</inkml:trace>
  <inkml:trace contextRef="#ctx0" brushRef="#br0" timeOffset="2647.18">26024 4202 449 0,'0'0'0'0,"0"0"0"0,0 0 0 0,0 0 0 0,0 0 0 15,0 0 1-15,0 0-1 0,0 0 1 0,0 0-1 16,0 0 1-16,7-4-1 0,-7 4 10 0,0 0-10 16,0 0 10-16,6-8-10 0,-6 8 22 0,0 0-22 15,0 0 22-15,2-7-22 0,-2 7 33 0,0 0-33 16,0 0 34-16,17 0-34 0,-17 0 42 0,0 0-42 0,23 3 43 15,12 6-43-15,-35-9 46 0,0 0-46 0,37 15 46 16,-1 10-46-16,-36-25 44 0,0 0-44 0,31 24 44 16,1 0-44-16,-32-24 36 0,0 0-36 0,34 24 36 15,-1 1-36-15,-33-25 28 0,0 0-28 0,37 19 29 16,7-2-29-16,-44-17 24 0,0 0-24 0,39 12 24 16,-9-5-24-16,-30-7 18 0,0 0-18 0,27 9 19 15,-3-4-19-15,-24-5 15 0,0 0-15 0,20 7 16 16,-8-4-16-16,-12-3 13 0,0 0-13 0,7 9 13 15,-7 0-13-15,0-9 13 0,0 0-13 0,-5 12 13 16,-8-5-13-16,13-7 12 0,0 0-12 0,-15 8 12 0,-5 4-12 16,20-12 11-16,0 0-11 0,-21 9 11 0,-2 3-11 15,23-12 17-15,0 0-17 0,-26 7 18 0,-4 2-18 16,30-9 16-16,0 0-16 0,-32 8 16 0,2 4-16 16,30-12 14-16,0 0-14 0,-27 16 14 0,-1 0-14 15,28-16 9-15,0 0-9 0,-28 17 10 0,2-2-10 16,26-15 7-16,0 0-7 0,-23 16 7 0,3-2-7 15,20-14 9-15,0 0-9 0,-19 15 10 0,1 4-10 0,18-19 9 16,0 0-9-16,-16 18 9 0,6-10-9 0,10-8 9 16,0 0-9-16,0 0 10 0,-4 11-10 0,4-11 7 15,0 0-7-15,0 0 8 0,16-7-8 0,-16 7 6 0,0 0-6 16,23-9 6-16,14-6-6 0,-37 15 4 0,0 0-4 16,39-12 4-16,-9-1-4 0,0 5-998 0</inkml:trace>
  <inkml:trace contextRef="#ctx0" brushRef="#br0" timeOffset="3098.34">26721 4117 247 0,'0'0'0'0,"0"0"0"0,20-3 0 0,-20 3 12 16,0 0-12-16,17-4 13 0,1 2-13 0,-18 2 28 16,0 0-28-16,32-7 29 0,19-1-29 0,-51 8 32 15,0 0-32-15,60-9 33 0,-2 6-33 0,-58 3 31 16,0 0-31-16,53 0 31 0,-7 0-31 0,-46 0 52 0,0 0-52 16,44-4 53-16,9 4-53 0,-53 0 55 0,0 0-55 15,49 0 55-15,-10 0-55 0,-39 0 46 0,0 0-46 16,32 0 46-16,-6 0-46 0,-26 0 44 0,0 0-44 0,20 4 44 15,-1 4-44-15,-19-8 30 0,0 0-30 0,11 9 30 16,-11 1-30-16,0-10 13 0,0 0-13 0,-4 9 14 16,-3-4-14-16,0 2-644 0</inkml:trace>
  <inkml:trace contextRef="#ctx0" brushRef="#br0" timeOffset="3580.38">27093 4096 371 0,'0'0'0'0,"0"0"0"0,13 5 0 16,-13-5 14-16,0 0-14 0,10 4 15 0,-4-4-15 16,-6 0 26-16,0 0-26 0,0 0 27 0,14 0-27 15,-14 0 31-15,0 0-31 0,12 0 32 0,2 5-32 16,-14-5 31-16,0 0-31 0,16 10 32 0,2 3-32 15,-18-13 26-15,0 0-26 0,17 17 26 0,1 4-26 0,-18-21 27 16,0 0-27-16,16 31 28 0,-2 5-28 0,-14-36 26 16,0 0-26-16,12 36 26 0,1 6-26 0,-13-42 25 0,0 0-25 15,10 40 26-15,-6-4-26 0,-4-36 27 0,0 0-27 16,-4 31 28-16,-6 2-28 0,10-33 29 16,0 0-29-16,-15 24 29 0,0 1-29 0,15-25 27 0,0 0-27 15,-20 20 28-15,-4-1-28 0,24-19 41 0,0 0-41 16,-29 18 41-16,-2-3-41 0,31-15 35 0,0 0-35 15,-30 16 35-15,3-7-35 0,27-9 40 0,0 0-40 0,-28 3 41 16,-2-3-41-16,30 0 37 0,0 0-37 0,-35-3 38 16,-4-4-38-16,39 7 29 0,0 0-29 0,-39-9 30 15,2-8-30-15,37 17 20 0,0 0-20 0,-32-16 20 16,8 1-20-16,24 15 12 0,0 0-12 0,-22-18 13 16,8 3-13-16,14 15 8 0,0 0-8 0,-9-12 9 15,4 3-9-15,5 9 2 0,0 0-2 0,-3-7 3 16,3 7-3-16,0 0 0 0,0 0 0 0,3-5 0 15,11 1 0-15,-14 4-1 0,0 0 1 0,21-3 0 16,8 6 0-16,-3-3-998 0</inkml:trace>
  <inkml:trace contextRef="#ctx0" brushRef="#br0" timeOffset="4046.99">27361 4508 550 0,'0'0'0'0,"0"0"0"0,16 5 0 0,-16-5-1 0,0 0 1 16,11 4 0-16,1-1 0 0,-12-3-2 0,0 0 2 15,14 0-2-15,4 0 2 0,-18 0 0 0,0 0 0 16,14 0 0-16,2 9 0 0,-16-9 2 0,0 0-2 15,14 9 2-15,-3 10-2 0,-11-19 7 0,0 0-7 0,1 24 7 16,-9 5-7-16,8-29 14 0,0 0-14 0,-16 33 15 16,-7 10-15-16,23-43 18 0,0 0-18 0,-23 42 19 15,3-2-19-15,20-40 24 0,0 0-24 0,-15 39 24 16,-1-2-24-16,16-37 27 0,0 0-27 0,-11 36 27 16,4-6-27-16,7-30 29 0,0 0-29 0,-5 24 29 15,5-5-29-15,0-19 30 0,0 0-30 0,3 12 31 16,3-3-31-16,-6-9 26 0,0 0-26 0,7 3 26 15,2-1-26-15,-9-2 25 0,0 0-25 0,22-2 25 16,24-1-25-16,-46 3 24 0,0 0-24 0,50-9 25 16,-12 2-25-16,-38 7 15 0,0 0-15 0,41-9 16 0,10-10-16 15,-51 19 11-15,0 0-11 0,48-17 11 0,-13 8-11 16,-35 9 7-16,0 0-7 0,23-7 7 0,-11 6-7 16,-12 1 6-16,0 0-6 0,7 0 6 0,-7 0-6 15,0 0 2-15,0 0-2 0,0 0 2 0,-8 12-2 16,-1 0-753-16</inkml:trace>
  <inkml:trace contextRef="#ctx0" brushRef="#br0" timeOffset="4865.13">27958 4141 393 0,'0'0'0'0,"0"0"0"0,0 0 0 16,0 0 8-16,0 0-8 0,0 0 9 0,0 0-9 0,0 0 19 15,0 0-19-15,7 0 20 0,-7 0-20 0,0 0 21 16,0 0-21-16,10 0 21 0,3 5-21 0,-13-5 26 16,0 0-26-16,21 11 26 0,9 1-26 0,-30-12 23 15,0 0-23-15,33 21 23 0,4 3-23 0,-37-24 23 0,0 0-23 16,41 28 24-16,1-2-24 0,-42-26 31 0,0 0-31 15,46 22 32-15,0-1-32 0,-46-21 35 0,0 0-35 16,39 21 35-16,-13-9-35 0,-26-12 31 0,0 0-31 16,21 12 32-16,-3-5-32 0,-18-7 24 0,0 0-24 0,16 5 24 15,-2-2-24-15,-14-3 21 0,0 0-21 0,12 4 22 16,-3-4-22-16,-9 0 19 0,0 0-19 0,5 0 19 16,3 0-19-16,-8 0 17 0,0 0-17 0,7 0 18 15,-7 0-18-15,0 0 17 0,0 0-17 0,0 0 17 16,0 0-17-16,0 0 16 0,0 0-16 0,-13 5 17 15,-3 4-17-15,16-9 13 0,0 0-13 0,-23 12 13 16,-5 3-13-16,28-15 8 0,0 0-8 0,-33 19 8 16,-4-5-8-16,37-14 7 0,0 0-7 0,-39 12 8 15,0-1-8-15,39-11 8 0,0 0-8 0,-35 12 9 0,3 9-9 16,32-21 10-16,0 0-10 0,-32 15 10 0,4 6-10 16,28-21 10-16,0 0-10 0,-26 17 10 0,1-1-10 15,25-16 10-15,0 0-10 0,-21 15 10 0,5 1-10 16,16-16 14-16,0 0-14 0,-12 14 15 0,3-4-15 15,9-10 13-15,0 0-13 0,0 0 14 0,-9 9-14 16,9-9 12-16,0 0-12 0,0 0 13 0,0 0-13 16,0 0 8-16,0 0-8 0,0 0 9 0,0 0-9 0,0 0 5 15,0 0-5-15,18-9 5 0,22-3-5 0,1 0-919 16</inkml:trace>
  <inkml:trace contextRef="#ctx0" brushRef="#br0" timeOffset="5429.89">28753 4024 415 0,'0'0'0'0,"0"0"0"0,0 0 0 0,0 0 2 16,0 0-2-16,0 0 2 0,11 0-2 0,-11 0 12 16,0 0-12-16,10 0 13 0,4 0-13 0,-14 0 18 15,0 0-18-15,22-4 18 0,8-3-18 0,-30 7 44 0,0 0-44 16,35-5 44-16,0 2-44 0,-35 3 48 0,0 0-48 15,37 0 49-15,4 0-49 0,-41 0 47 0,0 0-47 16,42 0 47-16,-5-4-47 0,-37 4 51 0,0 0-51 16,34 0 52-16,-4 0-52 0,-30 0 50 0,0 0-50 15,24 0 50-15,-4 0-50 0,-20 0 42 0,0 0-42 16,14 0 42-16,-4 0-42 0,-10 0 32 0,0 0-32 0,9 0 32 16,2 0-32-16,-11 0 17 0,0 0-17 0,10 0 17 15,-3 4-17-15,-7-4 7 0,0 0-7 0,6 6 7 16,-6 7-7-16,0-5-809 0</inkml:trace>
  <inkml:trace contextRef="#ctx0" brushRef="#br0" timeOffset="5814.81">28979 4089 527 0,'0'0'0'0,"0"0"0"0,-11 7 0 16,11-7 0-16,0 0 0 0,-8 9 1 0,8-9-1 15,0 0 0-15,0 0 0 0,0 12 0 0,3-3 0 16,-3-9 8-16,0 0-8 0,5 12 9 0,1 0-9 16,-6-12 16-16,0 0-16 0,10 9 16 0,1 6-16 0,-11-15 27 15,0 0-27-15,12 24 28 0,2 13-28 16,-14-37 44-16,0 0-44 0,16 39 45 0,2 6-45 0,-18-45 48 16,0 0-48-16,19 49 48 0,-1-6-48 15,-18-43 42-15,0 0-42 0,14 37 42 0,-5-8-42 0,-9-29 32 0,0 0-32 16,3 28 33-16,-6-8-33 0,3-20 28 0,0 0-28 15,-11 21 29-15,-8-2-29 0,19-19 24 0,0 0-24 16,-25 12 24-16,-3-3-24 0,28-9 18 0,0 0-18 16,-32 7 19-16,0-2-19 0,32-5 29 0,0 0-29 15,-35 0 30-15,0-9-30 0,35 9 33 0,0 0-33 16,-34-12 34-16,1-3-34 0,33 15 31 0,0 0-31 0,-30-18 31 16,3 3-31-16,27 15 27 0,0 0-27 0,-21-12 27 15,5-4-27-15,16 16 9 0,0 0-9 0,-9-15 10 16,6 6-10-16,3 9 0 0,0 0 0 0,-2-5 1 15,2 5-1-15,0 0-968 0</inkml:trace>
  <inkml:trace contextRef="#ctx0" brushRef="#br0" timeOffset="6397.27">29261 4401 471 0,'0'0'0'0,"0"0"0"0,14 7 0 0,-14-7-1 16,0 0 1-16,13 8 0 0,-3-1 0 0,-10-7-2 15,0 0 2-15,5 6-2 0,-5-6 2 0,0 0 1 16,0 0-1-16,6 12 1 0,-6-12-1 0,0 0 10 15,0 0-10-15,2 7 10 0,-6-2-10 0,4-5 22 0,0 0-22 16,-7 12 22-16,-5 0-22 0,12-12 27 0,0 0-27 16,-13 12 27-16,6 7-27 0,7-19 20 0,0 0-20 15,-3 12 20-15,1 0-20 0,2-12 14 0,0 0-14 16,0 12 14-16,3-3-14 0,-3-9 8 0,0 0-8 0,6 5 9 16,1-1-9-16,-7-4 6 0,0 0-6 0,10 3 7 15,4 2-7-15,-14-5 7 0,0 0-7 0,16 7 8 16,0-1-8-16,-16-6 8 0,0 0-8 0,16 6 9 15,0 7-9-15,-16-13 14 0,0 0-14 0,12 12 14 16,-3 0-14-16,-9-12 17 0,0 0-17 0,7 15 18 16,-3 10-18-16,-4-25 20 0,0 0-20 0,2 24 20 15,-4 2-20-15,2-26 22 0,0 0-22 0,-6 22 22 16,-2-1-22-16,8-21 20 0,0 0-20 0,-11 12 21 16,-1 0-21-16,12-12 21 0,0 0-21 0,-14 12 22 0,-2-3-22 15,16-9 24-15,0 0-24 0,-16 12 25 0,0-3-25 16,16-9 22-16,0 0-22 0,-18 8 23 0,-3-1-23 15,21-7 22-15,0 0-22 0,-26 4 23 0,-1-2-23 16,27-2 23-16,0 0-23 0,-32 1 23 0,1 1-23 16,31-2 23-16,0 0-23 0,-28 0 24 0,3-2-24 15,25 2 15-15,0 0-15 0,-18-3 15 0,9-8-15 16,9 11 8-16,0 0-8 0,-1-10 8 0,2 0-8 0,-1 10 3 16,0 0-3-16,7-14 4 0,9-2-4 15,0-3-864-15</inkml:trace>
  <inkml:trace contextRef="#ctx0" brushRef="#br0" timeOffset="7063.27">29720 4077 225 0,'0'0'0'0,"0"0"0"0,0 0 0 16,0 0 44-16,0 0-44 0,0 0 44 0,0 0-44 16,0 0 88-16,0 0-88 0,0 0 88 0,7 4-88 15,-7-4 59-15,0 0-59 0,7 3 60 0,3-3-60 16,-10 0 39-16,0 0-39 0,18 5 40 0,10 2-40 16,-28-7 23-16,0 0-23 0,34 12 24 0,1 2-24 0,-35-14 13 15,0 0-13-15,37 16 14 0,4 3-14 0,-41-19 9 16,0 0-9-16,42 21 9 0,4 6-9 0,-46-27 8 0,0 0-8 15,42 24 8-15,1 2-8 0,-43-26 7 0,0 0-7 16,37 28 8-16,-7 0-8 0,-30-28 7 0,0 0-7 16,24 21 8-16,-8-2-8 0,-16-19 9 0,0 0-9 15,11 12 10-15,-1 0-10 0,-10-12 10 0,0 0-10 16,9 9 11-16,-9-9-11 0,0 0 14 0,0 0-14 0,0 0 14 16,-9 8-14-16,9-8 15 0,0 0-15 0,-12 0 15 15,-2 0-15-15,14 0 16 0,0 0-16 0,-20 4 16 16,-6 4-16-16,26-8 9 0,0 0-9 0,-32 12 9 15,-5 1-9-15,37-13 7 0,0 0-7 0,-40 8 7 16,1 4-7-16,39-12 6 0,0 0-6 0,-39 16 6 16,6-4-6-16,33-12 5 0,0 0-5 0,-32 16 5 15,2-1-5-15,30-15 4 0,0 0-4 0,-27 12 5 16,3 2-5-16,24-14 2 0,0 0-2 0,-22 16 3 16,7-4-3-16,15-12 4 0,0 0-4 0,-11 8 4 15,11-8-4-15,0 0 3 0,0 0-3 0,-9 11 4 0,9-11-4 16,0 0 4-16,0 0-4 0,9-7 4 0,12-2-4 15,0-3-725-15</inkml:trace>
  <inkml:trace contextRef="#ctx0" brushRef="#br0" timeOffset="7431.55">30408 3939 494 0,'0'0'0'15,"0"0"0"-15,10-11 0 0,-10 11-1 0,0 0 1 0,9-5-1 16,2-2 1-16,-11 7 0 0,0 0 0 0,28-12 0 15,30-9 0-15,-58 21 0 0,0 0 0 0,62-24 1 16,-6 7-1-16,-56 17 4 0,0 0-4 0,58-16 5 16,10 4-5-16,-68 12 9 0,0 0-9 0,65-15 10 15,-3 2-10-15,-62 13 28 0,0 0-28 0,54-5 28 16,-8-2-28-16,-46 7 38 0,0 0-38 0,39-5 39 16,-7 2-39-16,-32 3 44 0,0 0-44 0,24-4 45 15,-4 4-45-15,-20 0 32 0,0 0-32 0,14 0 32 16,-2 4-32-16,-12-4 19 0,0 0-19 0,11 0 19 15,-11 0-19-15,0 0-574 0</inkml:trace>
  <inkml:trace contextRef="#ctx0" brushRef="#br0" timeOffset="7829.23">30775 3899 471 0,'0'0'0'0,"0"0"0"0,-16 9 0 0,16-9 1 15,0 0-1-15,-14 8 1 0,3 4-1 0,11-12 3 16,0 0-3-16,-7 11 4 0,7-11-4 0,0 0 6 16,0 0-6-16,-2 8 6 0,6 1-6 0,-4-9 13 0,0 0-13 15,5 7 13-15,4 5-13 0,-9-12 21 0,0 0-21 16,12 17 22-16,4 8-22 0,-16-25 29 0,0 0-29 16,16 27 30-16,-4 6-30 0,-12-33 34 0,0 0-34 15,9 33 35-15,-4 7-35 0,-5-40 34 0,0 0-34 0,6 43 35 16,1 7-35-1,-7-50 31-15,0 0-31 0,10 47 31 0,-1-5-31 0,-9-42 34 0,0 0-34 0,5 36 34 16,-5-5-34-16,0-31 36 0,0 0-36 0,-7 26 37 16,-7-7-37-16,14-19 32 0,0 0-32 0,-19 12 32 15,-6-3-32-15,25-9 29 0,0 0-29 0,-30 7 29 16,-7-2-29-16,37-5 35 0,0 0-35 0,-46 3 36 16,-7-3-36-16,53 0 34 0,0 0-34 0,-56-8 34 15,1-4-34-15,55 12 31 0,0 0-31 0,-49-16 31 16,10-8-31-16,39 24 4 0,0 0-4 0,-32-21 5 0,8-3-5 15,24 24 0-15,0 0 0 0,-18-19 0 16,7 3 0-16,1 2-910 0</inkml:trace>
  <inkml:trace contextRef="#ctx0" brushRef="#br0" timeOffset="8469.06">31097 4250 337 0,'0'0'0'0,"0"0"0"16,13 9 0-16,-13-9 1 0,0 0-1 0,7 12 2 15,-4 0-2-15,-3-12 0 0,0 0 0 0,0 12 0 16,-1-3 0-16,1-9 11 0,0 0-11 0,-4 12 11 15,-1 7-11-15,5-19 21 0,0 0-21 0,-6 21 22 16,1 0-22-16,5-21 33 0,0 0-33 0,-7 22 34 0,-4-5-34 16,11-17 39-16,0 0-39 0,-17 16 40 0,-4 1-40 15,21-17 37-15,0 0-37 0,-23 16 37 0,-2-1-37 16,25-15 38-16,0 0-38 0,-23 13 39 0,7-1-39 16,16-12 38-16,0 0-38 0,-10 8 39 0,6-4-39 15,4-4 30-15,0 0-30 0,0 0 31 0,4 8-31 0,-4-8 25 16,0 0-25-16,7 4 26 0,3-4-26 0,-10 0 22 15,0 0-22-15,23-4 22 0,18 4-22 0,-41 0 17 16,0 0-17-16,44-3 18 0,-11 3-18 0,-33 0 16 0,0 0-16 16,32 0 17-16,3 0-17 0,-35 0 16 0,0 0-16 15,36 0 16-15,-6 0-16 0,-30 0 14 0,0 0-14 16,21 0 14-16,-9-2-14 0,-12 2 18 0,0 0-18 16,9 0 18-16,0 0-18 0,-9 0 25 0,0 0-25 15,9 0 25-15,-2-3-25 0,-7 3 25 0,0 0-25 0,0 0 26 16,9 0-26-16,-9 0 23 0,0 0-23 0,0 0 24 15,0 0-24-15,0 0 16 0,0 0-16 0,0 0 17 16,-7-7-17-16,7 7 6 0,0 0-6 0,0 0 6 16,3-9-6-16,1 1-909 0</inkml:trace>
  <inkml:trace contextRef="#ctx0" brushRef="#br0" timeOffset="9212.2">31189 4352 348 0,'0'0'0'0,"0"0"0"0,0 11 0 16,0-11 16-16,0 0-16 0,0 0 16 0,-5 5-16 16,5-5 32-16,0 0-32 0,0 0 33 0,0 0-33 15,0 0 20-15,0 0-20 0,-9-9 21 0,9 9-21 16,0 0 21-16,0 0-21 0,-12 4 21 0,5-3-21 0,7-1 27 15,0 0-27-15,0 0 28 0,-11 7-28 0,11-7 29 16,0 0-29-16,0 0 29 0,0 0-29 0,0 0 28 16,0 0-28-16,-7 4 29 0,7-4-29 0,0 0 20 0,0 0-20 15,0 0 20-15,0 0-20 0,0 0 16 0,0 0-16 16,0 0 16-16,0 0-16 0,0 0 10 0,0 0-10 16,0 0 10-16,0 0-10 0,0 0 7 0,0 0-7 15,3 9 8-15,-3-9-8 0,0 0 7 0,0 0-7 16,0 0 7-16,8 5-7 0,-8-5 8 0,0 0-8 0,0 0 8 15,7 7-8-15,-7-7 9 0,0 0-9 0,1 8 10 16,-2 17-10-16,1-25 10 0,0 0-10 0,-6 31 10 16,-3 10-10-16,9-41 8 0,0 0-8 0,-8 49 8 15,1 15-8-15,7-64 6 0,0 0-6 0,-7 69 7 16,-4-5-7-16,11-64 6 0,0 0-6 0,-12 52 7 16,3-7-7-16,9-45 5 0,0 0-5 0,-7 36 6 15,-2-8-6-15,9-28 8 0,0 0-8 0,-4 21 8 16,4-13-8-16,0-8 11 0,0 0-11 0,0 0 12 15,6-8-12-15,-6 8 13 0,0 0-13 0,5-21 14 16,6-17-14-16,-11 38 16 0,0 0-16 0,14-50 17 0,-2-11-17 16,-12 61 15-16,0 0-15 0,9-69 15 0,-4 8-15 15,-5 61 8-15,0 0-8 0,5-59 9 0,1 6-9 16,-6 53 7-16,0 0-7 0,3-44 8 0,-5 12-8 16,2 32 7-16,0 0-7 0,-3-28 7 0,-1 14-7 15,4 14 6-15,0 0-6 0,-5-12 6 0,-4 9-6 16,9 3 6-16,0 0-6 0,-7-4 6 0,7 4-6 15,0 0 6-15,0 0-6 0,-7 4 7 0,7-4-7 0,0 0 5 16,0 0-5-16,0 0 6 0,0 0-6 0,0 0 3 16,0 0-3-16,0 0 4 0,0 0-4 0,0 0 4 15,0 0-4-15,-3 12 4 0,6-4-4 0,-3-8 4 16,0 0-4-16,4 12 4 0,-4 4-4 0,0-16 4 0,0 0-4 16,1 28 5-16,3 8-5 0,-4-36 5 0,0 0-5 15,4 42 6-15,-4 13-6 0,0-55 6 0,0 0-6 16,0 57 6-16,3-5-6 0,-3-52 3 0,0 0-3 15,7 41 3-15,0-11-3 0,-7-30 1 0,0 0-1 0,7 22 1 16,0-10-1-16,0 1-850 0</inkml:trace>
  <inkml:trace contextRef="#ctx0" brushRef="#br0" timeOffset="12746">21435 4210 225 0,'0'0'0'0,"0"0"0"0,-13 19 0 0,13-19 4 0,0 0-4 15,-7 21 5-15,6 0-5 0,1-21 7 0,0 0-7 16,1 24 8-16,5 4-8 0,-6-28 21 0,0 0-21 16,3 29 21-16,-3 6-21 0,0-35 26 0,0 0-26 15,4 29 26-15,3-1-26 0,-7-28 24 0,0 0-24 16,7 28 25-16,-4 1-25 0,-3-29 20 0,0 0-20 15,-1 24 20-15,-6 4-20 0,7-28 16 0,0 0-16 16,-6 28 17-16,6-7-17 0,0-21 13 0,0 0-13 0,-3 24 14 16,3 0-14-16,0-24 8 0,0 0-8 0,-2 24 9 15,-2-3-9-15,4-21 3 0,0 0-3 0,-1 16 4 16,-1-8-4-16,0 4-327 0</inkml:trace>
  <inkml:trace contextRef="#ctx0" brushRef="#br0" timeOffset="13248.84">21400 4153 281 0,'0'0'0'0,"8"4"0"16,8 1 0-16,-16-5 2 0,0 0-2 0,25 7 2 16,-7-2-2-16,-18-5 2 0,0 0-2 0,17 7 3 15,4 2-3-15,-21-9 16 0,0 0-16 0,21 15 16 16,-1 9-16-16,-20-24 20 0,0 0-20 0,12 25 20 16,-8 1-20-16,-4-26 33 0,0 0-33 0,0 31 33 15,-9 2-33-15,9-33 32 0,0 0-32 0,-19 33 33 16,-3 1-33-16,22-34 29 0,0 0-29 0,-30 26 30 0,-1-3-30 15,31-23 23-15,0 0-23 0,-30 17 23 0,9-5-23 16,21-12 20-16,0 0-20 0,-15 4 20 0,7-8-20 16,8 4 12-16,0 0-12 0,0 0 13 0,-9-12-13 15,9 12 3-15,0 0-3 0,0-9 3 0,-4 1-3 16,2 1-442-16</inkml:trace>
  <inkml:trace contextRef="#ctx0" brushRef="#br0" timeOffset="13711.27">21625 4444 180 0,'0'0'0'0,"0"0"0"16,13 5 0-16,-13-5 2 0,0 0-2 0,12 4 2 15,-1-8-2-15,-11 4 3 0,0 0-3 0,14-1 4 16,2-3-4-16,-16 4 16 0,0 0-16 0,21 4 17 16,2 1-17-16,-23-5 25 0,0 0-25 0,17 12 26 15,-6 3-26-15,-11-15 29 0,0 0-29 0,7 21 30 16,-7 3-30-16,0-24 38 0,0 0-38 0,0 28 38 15,-9 5-38-15,9-33 39 0,0 0-39 0,-9 28 40 0,-3-1-40 16,12-27 49-16,0 0-49 0,-12 25 50 0,5-8-50 16,7-17 46-16,0 0-46 0,-4 7 46 0,4-7-46 15,0 0 41-15,0 0-41 0,0-12 41 0,4-13-41 16,-4 25 34-16,0 0-34 0,7-34 34 0,3-11-34 16,-10 45 30-16,0 0-30 0,9-42 30 0,-5 15-30 15,-4 27 33-15,0 0-33 0,3-28 33 0,2 0-33 16,-5 28 22-16,0 0-22 0,7-26 22 0,-1 11-22 0,-6 15 15 15,0 0-15-15,8-16 16 0,7-1-16 0,-15 17 5 16,0 0-5-16,15-16 6 0,1 8-6 0,-2-3-722 16</inkml:trace>
  <inkml:trace contextRef="#ctx0" brushRef="#br0" timeOffset="13965">22070 4472 684 0,'0'0'0'0,"0"0"0"16,0 8 0-16,0-8-1 0,0 0 1 0,-4 9-1 16,-5 0 1-16,9-9-2 0,0 0 2 0,-12 12-2 15,-2 3 2-15,14-15 0 0,0 0 0 0,-11 25 0 16,4 8 0-16,7-33 3 0,0 0-3 0,-5 39 3 15,2 5-3-15,3-44 9 0,0 0-9 0,1 45 10 0,6-6-10 16,-7-39 8-16,0 0-8 0,9 33 9 0,0-9-9 16,0 1-480-16</inkml:trace>
  <inkml:trace contextRef="#ctx0" brushRef="#br0" timeOffset="14345.86">22294 4486 617 0,'0'0'0'0,"0"0"0"0,-2 12 0 0,2-12-2 0,0 0 2 16,-5 15-1-16,-2-3 1 0,7-12-2 0,0 0 2 16,-9 13-2-16,0 2 2 0,9-15-3 0,0 0 3 15,-12 21-3-15,3 7 3 0,9-28-2 0,0 0 2 16,-7 32-2-16,5 1 2 0,2-33 0 0,0 0 0 15,0 35 0-15,7-2 0 0,-7-33 2 0,0 0-2 16,5 27 3-16,6-9-3 0,-11-18 7 0,0 0-7 16,16 12 7-16,-2-9-7 0,-14-3 13 0,0 0-13 0,23-7 14 15,9-6-14-15,-32 13 16 0,0 0-16 0,30-25 16 16,-2-21-16-16,-28 46 16 0,0 0-16 0,23-51 17 16,-6 3-17-16,-17 48 16 0,0 0-16 0,13-43 17 15,-8 6-17-15,-5 37 16 0,0 0-16 0,-3-32 17 16,-12-1-17-16,15 33 16 0,0 0-16 0,-22-28 16 15,-5 16-16-15,27 12 16 0,0 0-16 0,-28 0 16 16,-2 9-16-16,30-9 6 0,0 0-6 0,-27 19 7 0,8 5-7 16,0 0-581-16</inkml:trace>
  <inkml:trace contextRef="#ctx0" brushRef="#br0" timeOffset="14697.46">22583 4460 404 0,'0'0'0'0,"0"0"0"0,-2 12 0 0,2-12 9 0,0 0-9 16,-1 12 9-16,1 2-9 0,0-14 7 0,0 0-7 15,5 15 8-15,2 4-8 0,-7-19 17 0,0 0-17 16,12 21 17-16,4 7-17 0,-16-28 25 0,0 0-25 15,16 29 26-15,-5 8-26 0,-11-37 25 0,0 0-25 16,7 39 26-16,0-6-26 0,-7-33 31 0,0 0-31 16,3 28 32-16,-6-11-32 0,3-17 29 0,0 0-29 0,-2 12 30 15,2-12-30-15,0 0 25 0,0 0-25 0,0 0 26 16,-5-12-26-16,5 12 22 0,0 0-22 0,0-26 22 16,3-20-22-16,-3 46 22 0,0 0-22 0,4-45 22 15,1 12-22-15,-5 33 22 0,0 0-22 0,9-28 23 16,7-1-23-16,-16 29 16 0,0 0-16 0,10-23 17 15,-3 9-17-15,-7 14 10 0,0 0-10 0,7-7 11 16,4-5-11-16,0 4-640 0</inkml:trace>
  <inkml:trace contextRef="#ctx0" brushRef="#br0" timeOffset="14893.84">22927 4437 371 0,'0'0'0'0,"0"0"0"0,-9 23 0 0,9-23 5 16,0 0-5-16,-7 17 6 0,0 4-6 0,7-21 16 16,0 0-16-16,-9 22 16 0,-1 2-16 0,10-24 30 15,0 0-30-15,-9 30 31 0,4 10-31 0,5-40 24 16,0 0-24-16,1 45 24 0,5-2-24 0,-6-43 17 0,0 0-17 16,7 38 18-16,7-5-18 0,0 1-359 0</inkml:trace>
  <inkml:trace contextRef="#ctx0" brushRef="#br0" timeOffset="15612.09">23179 3987 382 0,'0'0'0'0,"0"0"0"16,0 0 0-16,0 0 11 0,0 0-11 0,0 0 12 0,0 0-12 16,0 0 27-16,0 0-27 0,0 0 28 0,4 12-28 15,-4-12 56-15,0 0-56 0,0 9 56 0,-5 3-56 16,5-12 65-16,0 0-65 0,-4 21 65 0,-1 7-65 16,5-28 50-16,0 0-50 0,-2 41 50 0,0 18-50 15,2-59 40-15,0 0-40 0,2 69 40 0,5 4-40 16,-7-73 30-16,0 0-30 0,9 73 30 0,3-16-30 15,-12-57 22-15,0 0-22 0,16 55 22 0,5-1-22 16,-21-54 10-16,0 0-10 0,23 48 10 0,0-3-10 0,-23-45 3 16,0 0-3-16,19 35 4 0,-3-15-4 0,-16-20 1 15,0 0-1-15,18 4 1 0,5-16-1 0,-23 12 0 16,0 0 0-16,23-24 1 0,2-13-1 0,-25 37 0 0,0 0 0 16,17-36 0-16,-4 12 0 0,-13 24-1 0,0 0 1 15,3-19 0-15,2 3 0 0,-5 16-3 0,0 0 3 16,4-12-2-16,-4 7 2 0,0 5-5 0,0 0 5 15,0 0-4-15,3 27 4 0,-3-27-6 0,0 0 6 16,6 30-6-16,-1 1 6 0,-5-31-6 0,0 0 6 16,11 29-5-16,4 3 5 0,-15-32-6 0,0 0 6 15,16 24-6-15,-3-12 6 0,-13-12-4 0,0 0 4 16,5 0-4-16,4-10 4 0,-9 10-3 0,0 0 3 0,17-18-3 16,-1-9 3-16,-16 27-2 0,0 0 2 15,18-30-1-15,-2-1 1 0,-16 31-1 0,0 0 1 16,9-33 0-16,-1 9 0 0,-8 24 0 0,0 0 0 0,7-16 0 15,1 8 0-15,-8 8 0 0,0 0 0 0,0 0 0 16,0-9 0-16,0 9 0 0,0 0 0 0,0 0 1 16,5 21-1-16,-5-21 1 0,0 0-1 0,3 36 1 15,1 28-1-15,-4-64 4 0,0 0-4 0,5 81 5 0,6 6-5 16,-11-87 10-16,0 0-10 0,12 95 11 0,0 7-11 16,-12-102 19-16,0 0-19 0,6 97 19 0,-8-3-19 15,2-94 16-15,0 0-16 0,-9 83 16 0,-10-18-16 16,19-65 14-16,0 0-14 0,-27 56 15 0,-4-11-15 15,31-45 9-15,0 0-9 0,-36 21 10 0,-3-25-10 16,39 4 0-16,0 0 0 0,-44-21 0 0,-5-11 0 0,49 32-3 16,0 0 3-16,-55-54-2 0,-10-21 2 0,65 75-10 15,0 0 10-15,-58-84-10 0,14-10 10 0,0 4-746 16</inkml:trace>
  <inkml:trace contextRef="#ctx0" brushRef="#br0" timeOffset="15828.3">23243 4133 740 0,'0'0'0'16,"17"0"0"-16,29-4 0 0,-46 4-26 0,0 0 26 0,62-7-25 15,2-5 25-15,-64 12-43 0,0 0 43 0,59-14-42 16,-6-5 42-16,-53 19-24 0,0 0 24 0,43-17-24 15,-17 5 24-15,-26 12-3 0,0 0 3 0,21-7-3 16,-1-2 3-16,-1 6-353 0</inkml:trace>
  <inkml:trace contextRef="#ctx0" brushRef="#br0" timeOffset="16035.29">23021 4141 539 0,'0'0'0'0,"0"0"0"0,8-12 0 0,-8 12 8 0,0 0-8 15,6-7 9-15,-6 7-9 0,0 0-357 0</inkml:trace>
  <inkml:trace contextRef="#ctx0" brushRef="#br0" timeOffset="16291.89">21976 4105 785 0,'0'0'0'0,"0"0"0"0,-19 5 0 16,19-5-10-16,0 0 10 0,-23 10-9 0,-9 8 9 15,32-18-3-15,0 0 3 0,-33 12-2 0,1 0 2 16,2 0-511-16</inkml:trace>
  <inkml:trace contextRef="#ctx0" brushRef="#br0" timeOffset="17144.15">23835 4444 315 0,'0'0'0'0,"16"0"0"16,11 0 0-16,-27 0 6 0,0 0-6 0,32 0 7 16,-1 0-7-16,-31 0 8 0,0 0-8 0,41 0 8 0,22 0-8 15,-63 0 16-15,0 0-16 0,73 0 16 0,8 0-16 16,-81 0 27-16,0 0-27 0,74 4 28 0,-14-4-28 15,-60 0 25-15,0 0-25 0,46-4 25 0,-15 4-25 16,-31 0 60-16,0 0-60 0,22 0 61 0,-8 0-61 16,-14 0 68-16,0 0-68 0,10 4 69 0,-3-3-69 15,-7-1 45-15,0 0-45 0,0 0 46 0,-5 16-46 16,5-16 32-16,0 0-32 0,-10 7 32 0,-5-6-32 0,15-1 9 16,0 0-9-16,-14 0 10 0,7-1-10 0,0 1-625 15</inkml:trace>
  <inkml:trace contextRef="#ctx0" brushRef="#br0" timeOffset="17726.91">24144 4223 449 0,'0'0'0'0,"0"0"0"15,14-9 0-15,-14 9 0 0,0 0 0 0,7-9 1 16,-7 9-1-16,0 0 13 0,0 0-13 0,11-7 14 16,-4 4-14-16,-7 3 24 0,0 0-24 0,11-2 24 0,1 2-24 15,-12 0 30-15,0 0-30 0,17 2 31 0,13 10-31 16,-30-12 45-16,0 0-45 0,30 19 45 0,-5-3-45 15,-25-16 51-15,0 0-51 0,21 20 51 0,-1 8-51 16,-20-28 47-16,0 0-47 0,17 24 47 0,1-3-47 16,-18-21 44-16,0 0-44 0,14 16 45 0,4-4-45 15,-18-12 36-15,0 0-36 0,12 14 36 0,-1-4-36 16,-11-10 34-16,0 0-34 0,9 12 34 16,-1-3-34-16,-8-9 27 0,0 0-27 0,4 8 28 0,-2-1-28 0,-2-7 25 15,0 0-25-15,0 0 26 0,3 9-26 0,-3-9 24 16,0 0-24-16,0 0 25 0,-9 9-25 0,9-9 27 0,0 0-27 15,-12 7 27-15,3-2-27 0,9-5 26 0,0 0-26 16,-9 12 26-16,-1 3-26 0,10-15 18 0,0 0-18 16,-13 16 19-16,1-4-19 0,12-12 17 0,0 0-17 15,-11 9 17-15,3 3-17 0,8-12 14 0,0 0-14 16,-9 9 15-16,-2-3-15 0,11-6 12 0,0 0-12 16,-9 9 13-16,9-9-13 0,0 0 13 0,0 0-13 15,-10 5 13-15,10-5-13 0,0 0 12 0,0 0-12 16,-5 12 12-16,1-1-12 0,4-11 11 0,0 0-11 15,-4 8 11-15,1 5-11 0,3-13 7 0,0 0-7 0,-7 8 7 16,-5-1-7-16,12-7 2 0,0 0-2 0,-18 9 2 16,-5-6-2-16,0 2-1123 0</inkml:trace>
  <inkml:trace contextRef="#ctx0" brushRef="#br0" timeOffset="23258.34">25010 5514 124 0,'0'0'0'0,"0"0"0"0,0 0 0 0,0 0 0 15,0 0 0-15,0 0 1 0,0 0-1 0,0 0 6 0,0 0-6 16,0 0 6-16,0 0-6 0,0 0 14 0,0 0-14 16,0 0 15-16,23-2-15 0,-23 2 24 0,0 0-24 15,16-2 25-15,9-5-25 0,-25 7 15 0,0 0-15 0,26-5 16 16,-1 2-16-16,-25 3 17 0,0 0-17 0,19-4 17 16,-5 2-17-16,-14 2 36 0,0 0-36 0,16-1 37 15,-2-1-37-15,-14 2 42 0,0 0-42 0,18 0 43 16,-6 0-43-16,-12 0 40 0,0 0-40 0,13 0 41 15,3 0-41-15,-16 0 41 0,0 0-41 0,15 0 41 16,3 0-41-16,-18 0 34 0,0 0-34 0,23 0 34 16,0 0-34-16,-23 0 25 0,0 0-25 0,26 0 25 15,6 0-25-15,-32 0 17 0,0 0-17 0,32-4 17 16,-2 1-17-16,-30 3 20 0,0 0-20 0,28-5 20 0,2 1-20 16,-30 4 11-16,0 0-11 0,27-7 11 0,-5 6-11 15,-22 1 5-15,0 0-5 0,18 0 6 0,-2 3-6 16,-16-3 1-16,0 0-1 0,12 5 2 0,-3-1-2 15,-9-4 3-15,0 0-3 0,9 8 3 0,2 5-3 16,-11-13 4-16,0 0-4 0,7 8 5 0,-7-8-5 16,0 0 4-16,0 0-4 0,-2 9 4 0,2-9-4 15,0 0 5-15,0 0-5 0,-7 7 5 0,-4-4-5 16,11-3 2-16,0 0-2 0,-9 2 3 0,2 0-3 0,0-1-591 16</inkml:trace>
  <inkml:trace contextRef="#ctx0" brushRef="#br0" timeOffset="24064.44">25333 5474 135 0,'0'0'0'0,"0"0"0"0,0 0 0 0,0 0 12 16,0 0-12-16,2 12 12 0,-1-3-12 0,-1-9 33 15,0 0-33-15,4 12 34 0,0 12-34 0,-4-24 25 16,0 0-25-16,1 28 26 0,1 4-26 0,-2-32 17 15,0 0-17-15,4 30 17 0,-1 1-17 0,-3-31 12 0,0 0-12 16,5 28 12-16,-3 1-12 0,-2-29 9 0,0 0-9 16,4 31 10-16,-1-7-10 0,-3-24 17 0,0 0-17 15,4 21 18-15,-2-2-18 0,-2-19 30 0,0 0-30 16,1 21 31-16,3 0-31 0,-4-21 36 0,0 0-36 0,2 24 36 16,-4-5-36-16,2-19 36 0,0 0-36 0,-4 17 37 15,3-1-37-15,1-16 29 0,0 0-29 0,-2 12 29 16,0 4-29-16,2-16 22 0,0 0-22 0,-2 17 23 15,0-1-23-15,2-16 17 0,0 0-17 0,-1 12 18 16,-1 0-18-16,2-12 16 0,0 0-16 0,-4 8 16 16,-1 5-16-16,5-13 12 0,0 0-12 0,-7 15 12 15,0-3-12-15,7-12 9 0,0 0-9 0,-5 9 9 16,-2 0-9-16,7-9 8 0,0 0-8 0,-7 6 9 16,0 0-9-16,7-6 8 0,0 0-8 0,-7 3 8 15,-2 1-8-15,9-4 9 0,0 0-9 0,-11 5 10 0,1-2-10 16,10-3 12-16,0 0-12 0,-9-3 13 0,0-2-13 15,9 5 18-15,0 0-18 0,-12-13 18 0,-4-2-18 16,16 15 20-16,0 0-20 0,-16-16 21 0,2 1-21 16,14 15 22-16,0 0-22 0,-13-14 23 0,1-9-23 15,12 23 25-15,0 0-25 0,-11-17 26 0,1 5-26 16,10 12 25-16,0 0-25 0,-9-9 26 0,-2 2-26 16,11 7 18-16,0 0-18 0,-8-5 18 0,-1 2-18 0,9 3 15 15,0 0-15-15,0 0 15 0,-9-12-15 0,9 12 9 16,0 0-9-16,0 0 10 0,0 0-10 0,0 0 2 0,0 0-2 15,0 0 3-15,-2 8-3 0,0 1-839 0</inkml:trace>
  <inkml:trace contextRef="#ctx0" brushRef="#br0" timeOffset="24899.46">25594 5958 135 0,'0'0'0'16,"0"0"0"-16,0 0 0 0,0 0 0 0,0 0 0 16,0-7 0-16,0 7 0 0,0 0-42 0</inkml:trace>
  <inkml:trace contextRef="#ctx0" brushRef="#br0" timeOffset="26016.52">25580 5938 180 0,'0'0'0'16,"0"0"0"-16,0 0 0 0,0 0 1 0,0 0-1 0,0 0 1 15,0 0-1-15,0 0 5 0,0 0-5 0,0 0 6 16,0 0-6-16,0 0 7 0,0 0-7 0,0 0 8 16,7-7-8-16,-7 7 15 0,0 0-15 0,0 0 16 15,9-4-16-15,-9 4 23 0,0 0-23 0,9-3 24 16,3-2-24-16,-12 5 30 0,0 0-30 0,14-7 30 16,0 1-30-16,-14 6 29 0,0 0-29 0,13-8 30 15,-3 1-30-15,-10 7 25 0,0 0-25 0,7-5 26 16,-7 5-26-16,0 0 20 0,0 0-20 0,9-4 20 15,-9 4-20-15,0 0 16 0,0 0-16 0,7-5 17 0,-7 5-17 16,0 0 15-16,0 0-15 0,7 0 16 0,-7 0-16 16,0 0 13-16,0 0-13 0,0 0 14 0,7-3-14 15,-7 3 12-15,0 0-12 0,0 0 12 0,7-4-12 16,-7 4 16-16,0 0-16 0,0 0 16 0,0 0-16 16,0 0 21-16,0 0-21 0,7 0 21 0,-7 0-21 15,0 0 22-15,0 0-22 0,7 0 23 0,-7 0-23 0,0 0 19 16,0 0-19-16,7 0 19 0,-7 0-19 0,0 0 16 15,0 0-16-15,7 0 16 0,-7 0-16 0,0 0 12 16,0 0-12-16,7 0 12 0,-7 0-12 0,0 0 9 0,0 0-9 16,8 4 9-16,-8-4-9 0,0 0 7 0,0 0-7 15,7 5 7-15,-7-5-7 0,0 0 5 0,0 0-5 16,8 7 6-16,-8-7-6 0,0 0 4 0,0 0-4 16,11 12 4-16,-11-12-4 0,0 0 3 0,0 0-3 15,9 12 4-15,-9-12-4 0,0 0 2 0,0 0-2 0,5 9 2 16,-3-3-2-16,-2-6 1 0,0 0-1 0,3 9 1 15,-1-4-1-15,-2-5 1 0,0 0-1 0,0 0 1 16,0 11-1-16,0-11 0 0,0 0 0 0,2 8 1 16,-2 10-1-16,0-18 2 0,0 0-2 0,-2 15 3 15,0-3-3-15,2-12 8 0,0 0-8 0,-1 9 8 16,-3-2-8-16,4-7 13 0,0 0-13 0,-2 9 13 16,-1 3-13-16,3-12 17 0,0 0-17 0,-4 12 17 15,-1 3-17-15,5-15 16 0,0 0-16 0,-9 14 16 16,0 2-16-16,9-16 14 0,0 0-14 0,-5 7 14 15,2 1-14-15,3-8 10 0,0 0-10 0,-6 6 11 16,-4 4-11-16,10-10 9 0,0 0-9 0,-13 9 10 0,-1 3-10 16,14-12 9-16,0 0-9 0,-12 5 9 0,5-2-9 15,7-3 8-15,0 0-8 0,0 0 9 0,-11 4-9 16,11-4 8-16,0 0-8 0,0 0 9 0,-10 8-9 16,10-8 7-16,0 0-7 0,0 0 7 0,-9 4-7 15,9-4 6-15,0 0-6 0,0 0 6 0,0 0-6 0,0 0 3 16,0 0-3-16,0 0 4 0,0 0-4 0,0 0 1 15,0 0-1-15,0 0 1 0,0 0-1 0,0 0 0 16,0 0 0-16,0 0 0 0,0 0 0 0,0 0 0 16,0 0 0-16,5-9 0 0,-5 9 0 0,0 0 0 0,0 0 0 15,12-3 0-15,-4-1 0 0,-8 4-1 0,0 0 1 16,7-5 0-16,0 2 0 0,-7 3-1 0,0 0 1 16,7-4 0-16,-7 4 0 0,0 0-1 0,0 0 1 15,12-3 0-15,-1 1 0 0,-11 2-1 0,0 0 1 0,10-3 0 16,-1-1 0-16,-9 4-1 0,0 0 1 15,7 0 0-15,0-3 0 0,-7 3-1 0,0 0 1 0,7-2 0 16,0 2 0-16,-7 0 0 0,0 0 0 0,7 2 0 16,0 1 0-16,-7-3-1 0,0 0 1 0,6 4 0 15,1-1 0-15,-7-3-1 0,0 0 1 0,9 5 0 16,-1 7 0-16,-8-12-1 0,0 0 1 0,7 12-1 16,-3 1 1-16,-4-13-1 0,0 0 1 0,2 6-1 15,-2 7 1-15,0-13-1 0,0 0 1 0,0 12-1 16,0 0 1-16,0-12-1 0,0 0 1 0,0 5 0 15,0 2 0-15,0-7 0 0,0 0 0 0,-4 9 0 16,-6 6 0-16,10-15 0 0,0 0 0 0,-11 12 0 0,2 0 0 16,9-12 0-16,0 0 0 0,-9 9 1 0,-3 0-1 15,12-9 0-15,0 0 0 0,-14 12 1 0,2 3-1 16,12-15 1-16,0 0-1 0,-11 9 1 0,0-2-1 16,11-7 2-16,0 0-2 0,-10 5 2 0,-1-1-2 15,11-4 2-15,0 0-2 0,-10 0 3 0,1 0-3 16,9 0 4-16,0 0-4 0,-11 0 5 0,-1-4-5 15,12 4 6-15,0 0-6 0,-12-3 7 0,1-2-7 0,11 5 10 16,0 0-10-16,-9-9 10 0,0-3-10 0,9 12 12 16,0 0-12-16,-10-11 12 0,-3 3-12 0,13 8 6 0,0 0-6 15,-12-5 6-15,5-6-6 0,7 11 3 0,0 0-3 16,-2-9 4-16,-1 1-4 0,3 8 1 0,0 0-1 16,0-9 1-16,0 9-1 0,0 0-873 0</inkml:trace>
  <inkml:trace contextRef="#ctx0" brushRef="#br0" timeOffset="36570.79">24652 5874 102 0,'0'0'0'0,"0"0"0"0,-19 20 0 16,19-20 0-16,0 0 0 0,-23 25 0 0,-7-1 0 15,30-24 0-15,0 0 0 0,-32 27 0 0,2 6 0 16,30-33 0-16,0 0 0 0,-26 33 0 0,1 0 0 16,25-33 4-16,0 0-4 0,-25 35 5 0,4-2-5 15,21-33 5-15,0 0-5 0,-19 36 6 0,-3 0-6 16,22-36 15-16,0 0-15 0,-26 33 16 0,-4 3-16 16,30-36 22-16,0 0-22 0,-30 40 22 0,-2 9-22 15,32-49 26-15,0 0-26 0,-31 57 27 0,4-2-27 0,27-55 22 16,0 0-22-16,-26 61 22 0,1-4-22 0,25-57 20 15,0 0-20-15,-23 52 20 0,2 1-20 0,21-53 20 16,0 0-20-16,-18 52 21 0,4 11-21 0,14-63 19 16,0 0-19-16,-11 62 19 0,3-3-19 0,8-59 12 0,0 0-12 15,-7 55 13-15,1-6-13 0,6-49 8 0,0 0-8 16,-8 48 8-16,2 4-8 0,6-52 6 0,0 0-6 0,-5 52 6 16,-2 2-6-16,7-54 5 0,0 0-5 0,-7 57 6 15,3 0-6-15,4-57 7 0,0 0-7 0,-1 55 7 16,-1-10-7-16,2-45 8 0,0 0-8 0,0 45 9 15,0-2-9-15,0-43 9 0,0 0-9 0,0 40 9 16,0 2-9-16,0-42 14 0,0 0-14 0,0 48 14 16,-4 8-14-16,4-56 24 0,0 0-24 0,-2 53 24 15,2-1-24-15,0-52 31 0,0 0-31 0,2 52 31 16,-4-3-31-16,2-49 30 0,0 0-30 0,-3 48 30 16,-2-1-30-16,5-47 26 0,0 0-26 0,-7 48 26 15,0 8-26-15,7-56 25 0,0 0-25 0,-6 51 25 0,4 1-25 16,2-52 19-16,0 0-19 0,-1 51 20 0,1-5-20 15,0-46 16-15,0 0-16 0,-2 45 16 0,-3-5-16 16,5-40 10-16,0 0-10 0,-4 42 10 0,4-1-10 16,0-41 7-16,0 0-7 0,2 47 8 0,0 3-8 15,-2-50 3-15,0 0-3 0,3 50 4 0,1-5-4 16,-4-45 1-16,0 0-1 0,3 45 2 0,-3 0-2 0,0-45 0 16,0 0 0-16,0 44 0 0,0-3 0 0,0-41 0 15,0 0 0-15,0 40 0 0,0-4 0 0,0-36 0 16,0 0 0-16,2 37 0 0,2-1 0 0,-4-36 0 15,0 0 0-15,5 33 0 0,0 3 0 0,-5-36 0 0,0 0 0 16,9 35 1-16,0-9-1 0,-9-26 0 0,0 0 0 16,10 22 1-16,6 2-1 0,-16-24 1 0,0 0-1 15,14 25 1-15,-1-3-1 0,-13-22 2 0,0 0-2 16,10 23 2-16,1-3-2 0,-11-20 2 0,0 0-2 16,14 19 2-16,4 4-2 0,-18-23 1 0,0 0-1 0,17 31 2 15,-1 5-2-15,-16-36 1 0,0 0-1 16,14 33 2-16,-1 0-2 0,-13-33 0 0,0 0 0 0,14 35 1 15,2 3-1-15,-16-38 0 0,0 0 0 0,12 36 1 16,0-5-1-16,-12-31 0 0,0 0 0 0,13 28 0 16,1 5 0-16,-14-33-2 0,0 0 2 0,12 31-1 15,-3-10 1-15,-9-21-3 0,0 0 3 0,9 21-3 16,1 10 3-16,-10-31-5 0,0 0 5 0,11 36-4 16,-6 6 4-16,-5-42-1 0,0 0 1 0,7 38-1 15,6 0 1-15,-13-38 0 0,0 0 0 0,12 40 0 16,-2 1 0-16,-10-41 1 0,0 0-1 0,8 38 1 0,-3 2-1 15,-5-40 1-15,0 0-1 0,5 36 2 0,2-5-2 16,-7-31 2-16,0 0-2 0,9 30 3 0,-2 6-3 16,-7-36 1-16,0 0-1 0,11 43 2 0,-3 1-2 15,-8-44 1-15,0 0-1 0,6 46 2 0,-3 1-2 16,-3-47 0-16,0 0 0 0,7 47 1 0,6-4-1 16,-13-43 0-16,0 0 0 0,14 37 1 0,-4-10-1 15,-10-27 0-15,0 0 0 0,9 24 0 0,7 1 0 0,-16-25 1 16,0 0-1-16,14 24 2 0,4-5-2 15,-18-19 0-15,0 0 0 0,23 22 0 0,7 3 0 16,-30-25 0-16,0 0 0 0,28 24 0 0,-14-9 0 0,-14-15 0 0,0 0 0 16,16 16 1-16,5 5-1 0,-21-21 0 0,0 0 0 15,25 28 1-15,1 1-1 0,-26-29 0 0,0 0 0 16,23 28 1-16,-10-13-1 0,-13-15 0 0,0 0 0 16,15 12 0-16,1 2 0 0,-16-14 0 0,0 0 0 0,20 19 0 15,-1-3 0-15,-19-16 1 0,0 0-1 0,18 14 1 16,-4-4-1-16,-14-10 2 0,0 0-2 0,16 9 3 15,3-1-3-15,-19-8 4 0,0 0-4 0,18 9 5 16,-8-2-5-16,-10-7 6 0,0 0-6 0,9 3 6 16,2 3-6-16,-11-6 5 0,0 0-5 0,12 6 6 15,0 7-6-15,-12-13 2 0,0 0-2 0,13 8 3 16,-1 1-3-16,-12-9 3 0,0 0-3 0,12 9 3 16,3 1-3-16,-15-10 4 0,0 0-4 0,10 5 4 15,1-1-4-15,-11-4 1 0,0 0-1 0,5 3 1 16,2 2-1-16,-7-5 0 0,0 0 0 0,7 4 0 0,-7-4 0 15,0 0-710-15</inkml:trace>
  <inkml:trace contextRef="#ctx0" brushRef="#br0" timeOffset="37238.11">24904 10575 225 0,'0'0'0'0,"0"0"0"16,4 7 0-16,-4-7 3 0,0 0-3 0,2 9 3 16,-2 5-3-16,0-14 10 0,0 0-10 0,0 14 10 15,0-2-10-15,0-12 14 0,0 0-14 0,1 12 15 16,3 0-15-16,-4-12 20 0,0 0-20 0,5 10 20 16,1-1-20-16,-6-9 20 0,0 0-20 0,5 10 20 15,4-1-20-15,-9-9 19 0,0 0-19 0,12 12 19 16,2 4-19-16,-14-16 18 0,0 0-18 0,16 12 18 15,3 0-18-15,-19-12 19 0,0 0-19 0,23 12 20 16,-5 2-20-16,-18-14 18 0,0 0-18 0,19 23 19 0,8 4-19 16,-27-27 16-16,0 0-16 0,24 30 16 0,-6-15-16 15,-18-15 10-15,0 0-10 0,16 21 11 16,0 3-11-16,-16-24 18 0,0 0-18 0,16 24 18 0,-4-3-18 16,-12-21 18-16,0 0-18 0,7 19 18 0,-3-1-18 15,-4-18 18-15,0 0-18 0,5 15 18 0,-1 1-18 16,-4-16 16-16,0 0-16 0,7 15 16 0,-2 3-16 15,-5-18 19-15,0 0-19 0,2 12 20 0,-4 0-20 0,2-12 21 16,0 0-21-16,-4 8 22 0,-3 8-22 0,7-16 20 16,0 0-20-16,-10 12 20 0,-3-3-20 0,13-9 21 0,0 0-21 15,-14 10 22-15,-7 1-22 0,21-11 22 16,0 0-22-16,-19 8 22 0,-6 3-22 0,25-11 27 0,0 0-27 16,-28 5 28-16,-9-2-28 0,37-3 24 0,0 0-24 15,-39 4 25-15,4-1-25 0,35-3 22 0,0 0-22 16,-34 9 22-16,2-2-22 0,32-7 18 0,0 0-18 0,-31 12 18 15,-3 5-18-15,34-17 8 0,0 0-8 0,-33 24 8 16,1 13-8-16,32-37 4 0,0 0-4 0,-23 29 4 16,9-6-4-16,14-23 1 0,0 0-1 0,-9 15 1 15,5-6-1-15,3 1-782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9/5/2020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9/5/2020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hyperlink" Target="http://www.st.ewi.tudelft.nl/mitra/teaching/rts/2019/files/lect03-scheduling-aperiodi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9.png"/><Relationship Id="rId3" Type="http://schemas.openxmlformats.org/officeDocument/2006/relationships/image" Target="../media/image12.png"/><Relationship Id="rId21" Type="http://schemas.openxmlformats.org/officeDocument/2006/relationships/image" Target="../media/image3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hyperlink" Target="http://www.st.ewi.tudelft.nl/mitra/teaching/rts/2019/files/lect03-scheduling-aperiodic.pdf" TargetMode="External"/><Relationship Id="rId10" Type="http://schemas.openxmlformats.org/officeDocument/2006/relationships/image" Target="../media/image19.png"/><Relationship Id="rId19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.ewi.tudelft.nl/mitra/teaching/rts/2019/files/lect03-scheduling-aperiodic.pdf" TargetMode="Externa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Lecture 6- Commonly used Scheduling Techniques </a:t>
            </a:r>
            <a:br>
              <a:rPr lang="en-US" dirty="0"/>
            </a:br>
            <a:r>
              <a:rPr lang="en-US" dirty="0"/>
              <a:t>(Chapter 4)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59688"/>
            <a:ext cx="10972800" cy="743712"/>
          </a:xfrm>
        </p:spPr>
        <p:txBody>
          <a:bodyPr>
            <a:noAutofit/>
          </a:bodyPr>
          <a:lstStyle/>
          <a:p>
            <a:r>
              <a:rPr lang="en-IN" sz="3200" dirty="0"/>
              <a:t>Challenges in Validating Timing Constraints for Priority-Driven Systems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9760"/>
            <a:ext cx="10972800" cy="4345432"/>
          </a:xfrm>
        </p:spPr>
        <p:txBody>
          <a:bodyPr>
            <a:normAutofit/>
          </a:bodyPr>
          <a:lstStyle/>
          <a:p>
            <a:r>
              <a:rPr lang="en-US" dirty="0"/>
              <a:t>Priority-driven algorithms are easy to implement</a:t>
            </a:r>
          </a:p>
          <a:p>
            <a:r>
              <a:rPr lang="en-US" dirty="0"/>
              <a:t>Run-time overhead to maintain a priority queue is small</a:t>
            </a:r>
          </a:p>
          <a:p>
            <a:r>
              <a:rPr lang="en-US" dirty="0"/>
              <a:t>But not used much in hard real-time systems, especially safety-critical systems because behavior is </a:t>
            </a:r>
            <a:r>
              <a:rPr lang="en-US" b="1" dirty="0"/>
              <a:t>non-deterministic</a:t>
            </a:r>
            <a:r>
              <a:rPr lang="en-US" dirty="0"/>
              <a:t> when job parameters vary</a:t>
            </a:r>
          </a:p>
          <a:p>
            <a:r>
              <a:rPr lang="en-US" dirty="0"/>
              <a:t>Difficult to validate the deadline of all jobs, when job parameters vary</a:t>
            </a:r>
          </a:p>
          <a:p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59688"/>
            <a:ext cx="10972800" cy="743712"/>
          </a:xfrm>
        </p:spPr>
        <p:txBody>
          <a:bodyPr>
            <a:noAutofit/>
          </a:bodyPr>
          <a:lstStyle/>
          <a:p>
            <a:r>
              <a:rPr lang="en-IN" sz="3200" dirty="0"/>
              <a:t>Challenges in Validating Timing Constraints for Priority-Driven Systems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59688"/>
            <a:ext cx="10972800" cy="743712"/>
          </a:xfrm>
        </p:spPr>
        <p:txBody>
          <a:bodyPr>
            <a:noAutofit/>
          </a:bodyPr>
          <a:lstStyle/>
          <a:p>
            <a:r>
              <a:rPr lang="en-IN" sz="3200" dirty="0"/>
              <a:t>Challenges in Validating Timing Constraints for Priority-Driven Systems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D429E2-4790-4014-BD7B-81594E78A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55" y="2610000"/>
            <a:ext cx="2363850" cy="214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E1450-C943-41C9-B754-610D5AE06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49" y="2196400"/>
            <a:ext cx="6813451" cy="3735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3DBADB-7CB2-4F8C-A5C3-23C36801F4D5}"/>
                  </a:ext>
                </a:extLst>
              </p14:cNvPr>
              <p14:cNvContentPartPr/>
              <p14:nvPr/>
            </p14:nvContentPartPr>
            <p14:xfrm>
              <a:off x="7690320" y="1354320"/>
              <a:ext cx="3582720" cy="2740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3DBADB-7CB2-4F8C-A5C3-23C36801F4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0960" y="1344960"/>
                <a:ext cx="3601440" cy="27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99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59688"/>
            <a:ext cx="10972800" cy="743712"/>
          </a:xfrm>
        </p:spPr>
        <p:txBody>
          <a:bodyPr>
            <a:noAutofit/>
          </a:bodyPr>
          <a:lstStyle/>
          <a:p>
            <a:r>
              <a:rPr lang="en-IN" sz="3200" dirty="0"/>
              <a:t>Challenges in Validating Timing Constraints for Priority-Driven Systems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D429E2-4790-4014-BD7B-81594E78A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55" y="2610000"/>
            <a:ext cx="2363850" cy="214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22E89A-F9D9-48E5-A869-518AF584C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95" y="2610000"/>
            <a:ext cx="6882976" cy="314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E27D30-0B8B-4D75-B500-9046A9CC0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370" y="2125925"/>
            <a:ext cx="6674401" cy="3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Effective Release Times and Deadlines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Release times</a:t>
                </a:r>
                <a:r>
                  <a:rPr lang="en-US" dirty="0"/>
                  <a:t> and </a:t>
                </a:r>
                <a:r>
                  <a:rPr lang="en-US" b="1" dirty="0"/>
                  <a:t>Deadlines</a:t>
                </a:r>
                <a:r>
                  <a:rPr lang="en-US" dirty="0"/>
                  <a:t> may be inconsistent with precedence constraints</a:t>
                </a:r>
              </a:p>
              <a:p>
                <a:pPr marL="0" indent="0">
                  <a:buNone/>
                </a:pPr>
                <a:r>
                  <a:rPr lang="en-IN" dirty="0"/>
                  <a:t>   For 2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Necessary to derive </a:t>
                </a:r>
                <a:r>
                  <a:rPr lang="en-IN" b="1" dirty="0"/>
                  <a:t>effective release times</a:t>
                </a:r>
                <a:r>
                  <a:rPr lang="en-IN" dirty="0"/>
                  <a:t> and </a:t>
                </a:r>
                <a:r>
                  <a:rPr lang="en-IN" b="1" dirty="0"/>
                  <a:t>effective deadlines</a:t>
                </a:r>
                <a:r>
                  <a:rPr lang="en-IN" dirty="0"/>
                  <a:t> from the timing constraints and precedence constraints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  <a:blipFill>
                <a:blip r:embed="rId2"/>
                <a:stretch>
                  <a:fillRect l="-667" t="-1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Effective Release Times and Deadlines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one processor, we can compute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𝑝𝑟𝑒𝑑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𝑒𝑓𝑓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≠∅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𝑠𝑢𝑐𝑐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𝑠𝑢𝑐𝑐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𝑒𝑓𝑓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𝑠𝑢𝑐𝑐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Both the above can be computed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  <a:blipFill>
                <a:blip r:embed="rId2"/>
                <a:stretch>
                  <a:fillRect l="-667" t="-21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63AD87-3356-40F7-A37F-D52616139154}"/>
                  </a:ext>
                </a:extLst>
              </p14:cNvPr>
              <p14:cNvContentPartPr/>
              <p14:nvPr/>
            </p14:nvContentPartPr>
            <p14:xfrm>
              <a:off x="9291960" y="1881000"/>
              <a:ext cx="2536560" cy="1654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63AD87-3356-40F7-A37F-D526161391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2600" y="1871640"/>
                <a:ext cx="2555280" cy="16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25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Effective Release Times and Deadlines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1D62C1-F721-43AB-9FDD-F64D959AD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99" y="2258522"/>
            <a:ext cx="7368323" cy="2164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D76DA9-90F6-43B7-8778-1997195A773F}"/>
              </a:ext>
            </a:extLst>
          </p:cNvPr>
          <p:cNvSpPr txBox="1"/>
          <p:nvPr/>
        </p:nvSpPr>
        <p:spPr>
          <a:xfrm>
            <a:off x="4760843" y="1889190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/>
              <a:t>,)</a:t>
            </a:r>
            <a:endParaRPr lang="en-IN" b="1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94750-73EC-41FF-90A2-481A76B33EA3}"/>
              </a:ext>
            </a:extLst>
          </p:cNvPr>
          <p:cNvSpPr txBox="1"/>
          <p:nvPr/>
        </p:nvSpPr>
        <p:spPr>
          <a:xfrm>
            <a:off x="5830220" y="4422692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/>
              <a:t>,)</a:t>
            </a:r>
            <a:endParaRPr lang="en-IN" b="1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11319-3990-4BF8-8320-0102AAF7F8EF}"/>
              </a:ext>
            </a:extLst>
          </p:cNvPr>
          <p:cNvSpPr txBox="1"/>
          <p:nvPr/>
        </p:nvSpPr>
        <p:spPr>
          <a:xfrm>
            <a:off x="6825900" y="1889190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(4,)</a:t>
            </a:r>
            <a:endParaRPr lang="en-IN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CA9C67-620A-465B-AAFD-6C209B884455}"/>
              </a:ext>
            </a:extLst>
          </p:cNvPr>
          <p:cNvSpPr txBox="1"/>
          <p:nvPr/>
        </p:nvSpPr>
        <p:spPr>
          <a:xfrm>
            <a:off x="8817260" y="1889190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/>
              <a:t>,)</a:t>
            </a:r>
            <a:endParaRPr lang="en-IN" b="1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9455F-2E0F-4622-91DB-28255A71FD29}"/>
              </a:ext>
            </a:extLst>
          </p:cNvPr>
          <p:cNvSpPr txBox="1"/>
          <p:nvPr/>
        </p:nvSpPr>
        <p:spPr>
          <a:xfrm>
            <a:off x="8817260" y="4422692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(6,)</a:t>
            </a:r>
            <a:endParaRPr lang="en-IN" b="1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7D710-3172-4B65-A943-5CAF79F9F567}"/>
              </a:ext>
            </a:extLst>
          </p:cNvPr>
          <p:cNvSpPr txBox="1"/>
          <p:nvPr/>
        </p:nvSpPr>
        <p:spPr>
          <a:xfrm>
            <a:off x="2607221" y="1889190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(2,)</a:t>
            </a:r>
            <a:endParaRPr lang="en-IN" b="1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F1E23-AE2D-486A-9EA9-29946BBBD86E}"/>
              </a:ext>
            </a:extLst>
          </p:cNvPr>
          <p:cNvSpPr txBox="1"/>
          <p:nvPr/>
        </p:nvSpPr>
        <p:spPr>
          <a:xfrm>
            <a:off x="2607220" y="4422692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(0,)</a:t>
            </a:r>
            <a:endParaRPr lang="en-IN" b="1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56DAE-1D23-41D3-BBCD-A1F8BF235428}"/>
              </a:ext>
            </a:extLst>
          </p:cNvPr>
          <p:cNvSpPr txBox="1"/>
          <p:nvPr/>
        </p:nvSpPr>
        <p:spPr>
          <a:xfrm>
            <a:off x="8794281" y="1593980"/>
            <a:ext cx="7425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/>
              <a:t>,20)</a:t>
            </a:r>
            <a:endParaRPr lang="en-IN" b="1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87494-2DA6-47BB-BF4D-A08F91C96E21}"/>
              </a:ext>
            </a:extLst>
          </p:cNvPr>
          <p:cNvSpPr txBox="1"/>
          <p:nvPr/>
        </p:nvSpPr>
        <p:spPr>
          <a:xfrm>
            <a:off x="8811153" y="4735709"/>
            <a:ext cx="7425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(6,21)</a:t>
            </a:r>
            <a:endParaRPr lang="en-IN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CCE8C-601A-405F-A394-4EBD6A0D693F}"/>
              </a:ext>
            </a:extLst>
          </p:cNvPr>
          <p:cNvSpPr txBox="1"/>
          <p:nvPr/>
        </p:nvSpPr>
        <p:spPr>
          <a:xfrm>
            <a:off x="6790702" y="1556919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(4,9)</a:t>
            </a:r>
            <a:endParaRPr lang="en-IN" b="1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A92418-8388-457D-A299-C6F02F00DD03}"/>
              </a:ext>
            </a:extLst>
          </p:cNvPr>
          <p:cNvSpPr txBox="1"/>
          <p:nvPr/>
        </p:nvSpPr>
        <p:spPr>
          <a:xfrm>
            <a:off x="5830219" y="4735709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/>
              <a:t>,8)</a:t>
            </a:r>
            <a:endParaRPr lang="en-IN" b="1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F52CE-4D80-443F-8DA3-FD799CB1FEEE}"/>
              </a:ext>
            </a:extLst>
          </p:cNvPr>
          <p:cNvSpPr txBox="1"/>
          <p:nvPr/>
        </p:nvSpPr>
        <p:spPr>
          <a:xfrm>
            <a:off x="4744803" y="1538201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/>
              <a:t>,</a:t>
            </a:r>
            <a:r>
              <a:rPr lang="en-US" b="1" dirty="0">
                <a:solidFill>
                  <a:srgbClr val="00B0F0"/>
                </a:solidFill>
              </a:rPr>
              <a:t>8</a:t>
            </a:r>
            <a:r>
              <a:rPr lang="en-US" b="1" dirty="0"/>
              <a:t>)</a:t>
            </a:r>
            <a:endParaRPr lang="en-IN" b="1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6E214C-CECD-43BB-882D-A2D310966A45}"/>
              </a:ext>
            </a:extLst>
          </p:cNvPr>
          <p:cNvSpPr txBox="1"/>
          <p:nvPr/>
        </p:nvSpPr>
        <p:spPr>
          <a:xfrm>
            <a:off x="2580370" y="1538389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(2,</a:t>
            </a:r>
            <a:r>
              <a:rPr lang="en-US" b="1" dirty="0">
                <a:solidFill>
                  <a:srgbClr val="00B0F0"/>
                </a:solidFill>
              </a:rPr>
              <a:t>8</a:t>
            </a:r>
            <a:r>
              <a:rPr lang="en-US" b="1" dirty="0"/>
              <a:t>)</a:t>
            </a:r>
            <a:endParaRPr lang="en-IN" b="1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FBD0C-013A-4CC4-8AFC-18327AAFA6CF}"/>
              </a:ext>
            </a:extLst>
          </p:cNvPr>
          <p:cNvSpPr txBox="1"/>
          <p:nvPr/>
        </p:nvSpPr>
        <p:spPr>
          <a:xfrm>
            <a:off x="2580370" y="4735709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(0,7)</a:t>
            </a:r>
            <a:endParaRPr lang="en-IN" b="1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36BC1958-1961-4A67-9E8F-35EE26FA0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5172454"/>
                <a:ext cx="10972800" cy="10048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/>
                  <a:t>No consideration of execution time</a:t>
                </a:r>
              </a:p>
              <a:p>
                <a:r>
                  <a:rPr lang="en-US" sz="2200" dirty="0"/>
                  <a:t>With one processor and preemption, working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IN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IN" sz="2200" dirty="0"/>
                  <a:t> allows to ignore precedence constraints and treat jobs as independent</a:t>
                </a: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36BC1958-1961-4A67-9E8F-35EE26FA0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172454"/>
                <a:ext cx="10972800" cy="1004826"/>
              </a:xfrm>
              <a:blipFill>
                <a:blip r:embed="rId4"/>
                <a:stretch>
                  <a:fillRect l="-333" t="-6061" b="-10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18B5392-566A-4F49-A961-1906656AACB7}"/>
                  </a:ext>
                </a:extLst>
              </p14:cNvPr>
              <p14:cNvContentPartPr/>
              <p14:nvPr/>
            </p14:nvContentPartPr>
            <p14:xfrm>
              <a:off x="9887760" y="1441800"/>
              <a:ext cx="2304000" cy="2818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18B5392-566A-4F49-A961-1906656AAC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78400" y="1432440"/>
                <a:ext cx="2322720" cy="28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36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Shortest Job First (SJF) scheduling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Selects the ready task with the shortest computation time</a:t>
                </a:r>
                <a:endParaRPr lang="en-IN" dirty="0">
                  <a:solidFill>
                    <a:srgbClr val="00B0F0"/>
                  </a:solidFill>
                </a:endParaRPr>
              </a:p>
              <a:p>
                <a:r>
                  <a:rPr lang="en-IN" dirty="0"/>
                  <a:t>Static scheduling algorithm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a constant parameter)</a:t>
                </a:r>
              </a:p>
              <a:p>
                <a:r>
                  <a:rPr lang="en-IN" dirty="0"/>
                  <a:t>Can be used online or offline</a:t>
                </a:r>
              </a:p>
              <a:p>
                <a:r>
                  <a:rPr lang="en-IN" dirty="0"/>
                  <a:t>Can be </a:t>
                </a:r>
                <a:r>
                  <a:rPr lang="en-IN" dirty="0" err="1"/>
                  <a:t>preemptive</a:t>
                </a:r>
                <a:r>
                  <a:rPr lang="en-IN" dirty="0"/>
                  <a:t> or non-</a:t>
                </a:r>
                <a:r>
                  <a:rPr lang="en-IN" dirty="0" err="1"/>
                  <a:t>preemptive</a:t>
                </a:r>
                <a:r>
                  <a:rPr lang="en-IN" dirty="0"/>
                  <a:t> (</a:t>
                </a:r>
                <a:r>
                  <a:rPr lang="en-IN" b="1" dirty="0"/>
                  <a:t>most commonly used as non-</a:t>
                </a:r>
                <a:r>
                  <a:rPr lang="en-IN" b="1" dirty="0" err="1"/>
                  <a:t>preemptive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Minimizes </a:t>
                </a:r>
                <a:r>
                  <a:rPr lang="en-IN" b="1" dirty="0">
                    <a:solidFill>
                      <a:srgbClr val="FF0000"/>
                    </a:solidFill>
                  </a:rPr>
                  <a:t>average response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  <a:blipFill>
                <a:blip r:embed="rId2"/>
                <a:stretch>
                  <a:fillRect l="-667" t="-1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Optimality of SJF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Assumption: SJF is non-preemptive</a:t>
                </a:r>
              </a:p>
              <a:p>
                <a:endParaRPr lang="en-US" b="1" dirty="0"/>
              </a:p>
              <a:p>
                <a:r>
                  <a:rPr lang="en-US" b="1" dirty="0"/>
                  <a:t>Proof Sketch:</a:t>
                </a:r>
              </a:p>
              <a:p>
                <a:pPr lvl="1"/>
                <a:r>
                  <a:rPr lang="en-IN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be a given schedule which is optimal, and which is not SJF.</a:t>
                </a:r>
              </a:p>
              <a:p>
                <a:pPr lvl="1"/>
                <a:r>
                  <a:rPr lang="en-IN" dirty="0"/>
                  <a:t>Hence there are at least 2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/>
                  <a:t> that are scheduled not in SJF order, which SJF would have scheduled differently.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 is the longer job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/>
                  <a:t> is the shorter job.</a:t>
                </a:r>
              </a:p>
              <a:p>
                <a:pPr lvl="1"/>
                <a:r>
                  <a:rPr lang="en-IN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/>
                  <a:t> be the schedule that SJF gets by swapping the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/>
                  <a:t> in schedule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  <a:blipFill>
                <a:blip r:embed="rId2"/>
                <a:stretch>
                  <a:fillRect l="-667" t="-1183" r="-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Optimality of SJF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4492980"/>
                <a:ext cx="10972800" cy="98183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To prove optimality, we need to show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m:rPr>
                        <m:nor/>
                      </m:rPr>
                      <a:rPr lang="en-US" sz="2400" dirty="0">
                        <a:solidFill>
                          <a:srgbClr val="00B0F0"/>
                        </a:solidFill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4492980"/>
                <a:ext cx="10972800" cy="981837"/>
              </a:xfrm>
              <a:blipFill>
                <a:blip r:embed="rId2"/>
                <a:stretch>
                  <a:fillRect t="-5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6988E-5C12-4A13-B078-5AFE562C1EE0}"/>
              </a:ext>
            </a:extLst>
          </p:cNvPr>
          <p:cNvSpPr/>
          <p:nvPr/>
        </p:nvSpPr>
        <p:spPr>
          <a:xfrm>
            <a:off x="2200275" y="1725295"/>
            <a:ext cx="4647565" cy="666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978C96-B924-42ED-900C-C0EAF9D6B51D}"/>
              </a:ext>
            </a:extLst>
          </p:cNvPr>
          <p:cNvSpPr/>
          <p:nvPr/>
        </p:nvSpPr>
        <p:spPr>
          <a:xfrm>
            <a:off x="2200275" y="3020694"/>
            <a:ext cx="4647565" cy="666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660DD-4E84-4B74-8451-6F9F864A2D75}"/>
              </a:ext>
            </a:extLst>
          </p:cNvPr>
          <p:cNvSpPr/>
          <p:nvPr/>
        </p:nvSpPr>
        <p:spPr>
          <a:xfrm>
            <a:off x="2200275" y="1725295"/>
            <a:ext cx="1010285" cy="6667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1B258-3F94-43CD-8077-BB0393601300}"/>
              </a:ext>
            </a:extLst>
          </p:cNvPr>
          <p:cNvSpPr/>
          <p:nvPr/>
        </p:nvSpPr>
        <p:spPr>
          <a:xfrm>
            <a:off x="2200275" y="3020694"/>
            <a:ext cx="1010285" cy="6667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15C8A9-2976-482A-9EE2-9B7CD1047AC4}"/>
                  </a:ext>
                </a:extLst>
              </p:cNvPr>
              <p:cNvSpPr/>
              <p:nvPr/>
            </p:nvSpPr>
            <p:spPr>
              <a:xfrm>
                <a:off x="3210560" y="1725295"/>
                <a:ext cx="1960880" cy="66675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15C8A9-2976-482A-9EE2-9B7CD1047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60" y="1725295"/>
                <a:ext cx="1960880" cy="666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C79F31-4504-46F8-B17B-9F6876B0C37B}"/>
                  </a:ext>
                </a:extLst>
              </p:cNvPr>
              <p:cNvSpPr/>
              <p:nvPr/>
            </p:nvSpPr>
            <p:spPr>
              <a:xfrm>
                <a:off x="5171440" y="1725295"/>
                <a:ext cx="924560" cy="666750"/>
              </a:xfrm>
              <a:prstGeom prst="rect">
                <a:avLst/>
              </a:prstGeom>
              <a:solidFill>
                <a:srgbClr val="00B0F0">
                  <a:alpha val="45000"/>
                </a:srgb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C79F31-4504-46F8-B17B-9F6876B0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440" y="1725295"/>
                <a:ext cx="924560" cy="666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68D8F2-D914-4AE9-AC5F-5874230588AE}"/>
                  </a:ext>
                </a:extLst>
              </p:cNvPr>
              <p:cNvSpPr/>
              <p:nvPr/>
            </p:nvSpPr>
            <p:spPr>
              <a:xfrm>
                <a:off x="3210560" y="3025139"/>
                <a:ext cx="924560" cy="666750"/>
              </a:xfrm>
              <a:prstGeom prst="rect">
                <a:avLst/>
              </a:prstGeom>
              <a:solidFill>
                <a:srgbClr val="00B0F0">
                  <a:alpha val="45000"/>
                </a:srgb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68D8F2-D914-4AE9-AC5F-587423058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60" y="3025139"/>
                <a:ext cx="924560" cy="666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A8DC9A-2CDB-4C5E-B6E1-88DBD259E500}"/>
                  </a:ext>
                </a:extLst>
              </p:cNvPr>
              <p:cNvSpPr/>
              <p:nvPr/>
            </p:nvSpPr>
            <p:spPr>
              <a:xfrm>
                <a:off x="4135120" y="3041649"/>
                <a:ext cx="1960880" cy="66675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A8DC9A-2CDB-4C5E-B6E1-88DBD259E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120" y="3041649"/>
                <a:ext cx="1960880" cy="6667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5155B43-014A-4490-92AC-09A036843178}"/>
              </a:ext>
            </a:extLst>
          </p:cNvPr>
          <p:cNvSpPr/>
          <p:nvPr/>
        </p:nvSpPr>
        <p:spPr>
          <a:xfrm>
            <a:off x="6096000" y="1725295"/>
            <a:ext cx="751840" cy="66675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A818BD-6C55-4BB4-BAC6-55AC1258A775}"/>
              </a:ext>
            </a:extLst>
          </p:cNvPr>
          <p:cNvSpPr/>
          <p:nvPr/>
        </p:nvSpPr>
        <p:spPr>
          <a:xfrm>
            <a:off x="6096000" y="3016884"/>
            <a:ext cx="751840" cy="66675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37A6AE-2C8D-4A80-BE1A-C4630840F147}"/>
                  </a:ext>
                </a:extLst>
              </p:cNvPr>
              <p:cNvSpPr/>
              <p:nvPr/>
            </p:nvSpPr>
            <p:spPr>
              <a:xfrm>
                <a:off x="355500" y="1884649"/>
                <a:ext cx="25274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400" dirty="0"/>
                  <a:t> (</a:t>
                </a:r>
                <a:r>
                  <a:rPr lang="en-IN" sz="2400" dirty="0">
                    <a:solidFill>
                      <a:srgbClr val="FF0000"/>
                    </a:solidFill>
                  </a:rPr>
                  <a:t>not SJF</a:t>
                </a:r>
                <a:r>
                  <a:rPr lang="en-IN" sz="2400" dirty="0"/>
                  <a:t>) 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37A6AE-2C8D-4A80-BE1A-C4630840F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0" y="1884649"/>
                <a:ext cx="2527499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27D388-2FA5-4FBC-BD5B-41D0D04D2B54}"/>
                  </a:ext>
                </a:extLst>
              </p:cNvPr>
              <p:cNvSpPr/>
              <p:nvPr/>
            </p:nvSpPr>
            <p:spPr>
              <a:xfrm>
                <a:off x="609600" y="3220043"/>
                <a:ext cx="12702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400" dirty="0"/>
                  <a:t> (</a:t>
                </a:r>
                <a:r>
                  <a:rPr lang="en-IN" sz="2400" dirty="0">
                    <a:solidFill>
                      <a:srgbClr val="FF0000"/>
                    </a:solidFill>
                  </a:rPr>
                  <a:t>SJF</a:t>
                </a:r>
                <a:r>
                  <a:rPr lang="en-IN" sz="2400" dirty="0"/>
                  <a:t>) 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27D388-2FA5-4FBC-BD5B-41D0D04D2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20043"/>
                <a:ext cx="1270220" cy="461665"/>
              </a:xfrm>
              <a:prstGeom prst="rect">
                <a:avLst/>
              </a:prstGeom>
              <a:blipFill>
                <a:blip r:embed="rId9"/>
                <a:stretch>
                  <a:fillRect t="-10526" r="-6250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E067E82-5050-4433-87AB-472C233AB06A}"/>
              </a:ext>
            </a:extLst>
          </p:cNvPr>
          <p:cNvSpPr txBox="1"/>
          <p:nvPr/>
        </p:nvSpPr>
        <p:spPr>
          <a:xfrm>
            <a:off x="2070554" y="23717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974888-084A-46F3-8CD0-A7B42F7FF594}"/>
                  </a:ext>
                </a:extLst>
              </p:cNvPr>
              <p:cNvSpPr txBox="1"/>
              <p:nvPr/>
            </p:nvSpPr>
            <p:spPr>
              <a:xfrm>
                <a:off x="3063309" y="2351523"/>
                <a:ext cx="3393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974888-084A-46F3-8CD0-A7B42F7FF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309" y="2351523"/>
                <a:ext cx="3393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1A6EF7-1EA4-474E-8800-F1E9335F3B5C}"/>
                  </a:ext>
                </a:extLst>
              </p:cNvPr>
              <p:cNvSpPr txBox="1"/>
              <p:nvPr/>
            </p:nvSpPr>
            <p:spPr>
              <a:xfrm>
                <a:off x="4993759" y="2351067"/>
                <a:ext cx="4383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1A6EF7-1EA4-474E-8800-F1E9335F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59" y="2351067"/>
                <a:ext cx="43839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AD2C5C-E412-4AD7-8111-F29E6C1F520D}"/>
                  </a:ext>
                </a:extLst>
              </p:cNvPr>
              <p:cNvSpPr txBox="1"/>
              <p:nvPr/>
            </p:nvSpPr>
            <p:spPr>
              <a:xfrm>
                <a:off x="5876805" y="2351236"/>
                <a:ext cx="4322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AD2C5C-E412-4AD7-8111-F29E6C1F5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05" y="2351236"/>
                <a:ext cx="432234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07F8586-7DD6-40E7-8423-50B492CF876B}"/>
              </a:ext>
            </a:extLst>
          </p:cNvPr>
          <p:cNvSpPr txBox="1"/>
          <p:nvPr/>
        </p:nvSpPr>
        <p:spPr>
          <a:xfrm>
            <a:off x="2061297" y="366077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56680E-F2A9-42F3-83E5-33FFEB5121B5}"/>
                  </a:ext>
                </a:extLst>
              </p:cNvPr>
              <p:cNvSpPr txBox="1"/>
              <p:nvPr/>
            </p:nvSpPr>
            <p:spPr>
              <a:xfrm>
                <a:off x="3074372" y="3660894"/>
                <a:ext cx="3393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56680E-F2A9-42F3-83E5-33FFEB51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372" y="3660894"/>
                <a:ext cx="3393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035D18-B5C6-45BC-BA5B-5A120F8C9DF5}"/>
                  </a:ext>
                </a:extLst>
              </p:cNvPr>
              <p:cNvSpPr txBox="1"/>
              <p:nvPr/>
            </p:nvSpPr>
            <p:spPr>
              <a:xfrm>
                <a:off x="3890025" y="3681708"/>
                <a:ext cx="4519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035D18-B5C6-45BC-BA5B-5A120F8C9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25" y="3681708"/>
                <a:ext cx="451919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080B09-A518-4635-810F-12C926BAE62E}"/>
                  </a:ext>
                </a:extLst>
              </p:cNvPr>
              <p:cNvSpPr txBox="1"/>
              <p:nvPr/>
            </p:nvSpPr>
            <p:spPr>
              <a:xfrm>
                <a:off x="5847281" y="3670936"/>
                <a:ext cx="4519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080B09-A518-4635-810F-12C926BA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81" y="3670936"/>
                <a:ext cx="451919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334C6E-3D96-42E9-98B6-85A3D6B38A49}"/>
                  </a:ext>
                </a:extLst>
              </p:cNvPr>
              <p:cNvSpPr txBox="1"/>
              <p:nvPr/>
            </p:nvSpPr>
            <p:spPr>
              <a:xfrm>
                <a:off x="6640532" y="2351405"/>
                <a:ext cx="6529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334C6E-3D96-42E9-98B6-85A3D6B3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532" y="2351405"/>
                <a:ext cx="65299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AB929F-0B64-40D0-A3D9-D0B55C348FE3}"/>
                  </a:ext>
                </a:extLst>
              </p:cNvPr>
              <p:cNvSpPr txBox="1"/>
              <p:nvPr/>
            </p:nvSpPr>
            <p:spPr>
              <a:xfrm>
                <a:off x="6635345" y="3670936"/>
                <a:ext cx="6529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AB929F-0B64-40D0-A3D9-D0B55C34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45" y="3670936"/>
                <a:ext cx="65299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A2F6DCC-EB32-44BC-B481-C3A68A6C9B41}"/>
              </a:ext>
            </a:extLst>
          </p:cNvPr>
          <p:cNvSpPr txBox="1"/>
          <p:nvPr/>
        </p:nvSpPr>
        <p:spPr>
          <a:xfrm>
            <a:off x="8717280" y="1087120"/>
            <a:ext cx="266192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Average Response Time</a:t>
            </a:r>
            <a:endParaRPr lang="en-IN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FC4C59-8F69-4078-91BB-00947283D5B7}"/>
                  </a:ext>
                </a:extLst>
              </p:cNvPr>
              <p:cNvSpPr txBox="1"/>
              <p:nvPr/>
            </p:nvSpPr>
            <p:spPr>
              <a:xfrm>
                <a:off x="8115754" y="1562485"/>
                <a:ext cx="3466646" cy="1268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 err="1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FC4C59-8F69-4078-91BB-00947283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4" y="1562485"/>
                <a:ext cx="3466646" cy="12685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5C67A0-FEB0-44D7-B333-486DA0F55418}"/>
                  </a:ext>
                </a:extLst>
              </p:cNvPr>
              <p:cNvSpPr txBox="1"/>
              <p:nvPr/>
            </p:nvSpPr>
            <p:spPr>
              <a:xfrm>
                <a:off x="8115754" y="3249848"/>
                <a:ext cx="3751126" cy="585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2800" b="0" i="0" dirty="0">
                    <a:solidFill>
                      <a:srgbClr val="00B0F0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b="0" i="0" dirty="0">
                    <a:solidFill>
                      <a:srgbClr val="00B0F0"/>
                    </a:solidFill>
                    <a:latin typeface="+mj-lt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800" dirty="0" err="1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5C67A0-FEB0-44D7-B333-486DA0F55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4" y="3249848"/>
                <a:ext cx="3751126" cy="585481"/>
              </a:xfrm>
              <a:prstGeom prst="rect">
                <a:avLst/>
              </a:prstGeom>
              <a:blipFill>
                <a:blip r:embed="rId19"/>
                <a:stretch>
                  <a:fillRect t="-9375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31BC8D6-8E0F-4B03-9973-66D90750B128}"/>
              </a:ext>
            </a:extLst>
          </p:cNvPr>
          <p:cNvSpPr txBox="1"/>
          <p:nvPr/>
        </p:nvSpPr>
        <p:spPr>
          <a:xfrm>
            <a:off x="3281396" y="5793646"/>
            <a:ext cx="57054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Source: </a:t>
            </a:r>
            <a:r>
              <a:rPr lang="en-IN" sz="1000" dirty="0">
                <a:hlinkClick r:id="rId20"/>
              </a:rPr>
              <a:t>http://www.st.ewi.tudelft.nl/mitra/teaching/rts/2019/files/lect03-scheduling-aperiodic.pdf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7847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Optimality of SJF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D6988E-5C12-4A13-B078-5AFE562C1EE0}"/>
              </a:ext>
            </a:extLst>
          </p:cNvPr>
          <p:cNvSpPr/>
          <p:nvPr/>
        </p:nvSpPr>
        <p:spPr>
          <a:xfrm>
            <a:off x="2200275" y="1725295"/>
            <a:ext cx="4647565" cy="666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978C96-B924-42ED-900C-C0EAF9D6B51D}"/>
              </a:ext>
            </a:extLst>
          </p:cNvPr>
          <p:cNvSpPr/>
          <p:nvPr/>
        </p:nvSpPr>
        <p:spPr>
          <a:xfrm>
            <a:off x="2200275" y="3020694"/>
            <a:ext cx="4647565" cy="666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660DD-4E84-4B74-8451-6F9F864A2D75}"/>
              </a:ext>
            </a:extLst>
          </p:cNvPr>
          <p:cNvSpPr/>
          <p:nvPr/>
        </p:nvSpPr>
        <p:spPr>
          <a:xfrm>
            <a:off x="2200275" y="1725295"/>
            <a:ext cx="1010285" cy="6667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1B258-3F94-43CD-8077-BB0393601300}"/>
              </a:ext>
            </a:extLst>
          </p:cNvPr>
          <p:cNvSpPr/>
          <p:nvPr/>
        </p:nvSpPr>
        <p:spPr>
          <a:xfrm>
            <a:off x="2200275" y="3020694"/>
            <a:ext cx="1010285" cy="6667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15C8A9-2976-482A-9EE2-9B7CD1047AC4}"/>
                  </a:ext>
                </a:extLst>
              </p:cNvPr>
              <p:cNvSpPr/>
              <p:nvPr/>
            </p:nvSpPr>
            <p:spPr>
              <a:xfrm>
                <a:off x="3210560" y="1725295"/>
                <a:ext cx="1960880" cy="66675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15C8A9-2976-482A-9EE2-9B7CD1047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60" y="1725295"/>
                <a:ext cx="1960880" cy="666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C79F31-4504-46F8-B17B-9F6876B0C37B}"/>
                  </a:ext>
                </a:extLst>
              </p:cNvPr>
              <p:cNvSpPr/>
              <p:nvPr/>
            </p:nvSpPr>
            <p:spPr>
              <a:xfrm>
                <a:off x="5171440" y="1725295"/>
                <a:ext cx="924560" cy="666750"/>
              </a:xfrm>
              <a:prstGeom prst="rect">
                <a:avLst/>
              </a:prstGeom>
              <a:solidFill>
                <a:srgbClr val="00B0F0">
                  <a:alpha val="45000"/>
                </a:srgb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C79F31-4504-46F8-B17B-9F6876B0C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440" y="1725295"/>
                <a:ext cx="924560" cy="666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68D8F2-D914-4AE9-AC5F-5874230588AE}"/>
                  </a:ext>
                </a:extLst>
              </p:cNvPr>
              <p:cNvSpPr/>
              <p:nvPr/>
            </p:nvSpPr>
            <p:spPr>
              <a:xfrm>
                <a:off x="3210560" y="3025139"/>
                <a:ext cx="924560" cy="666750"/>
              </a:xfrm>
              <a:prstGeom prst="rect">
                <a:avLst/>
              </a:prstGeom>
              <a:solidFill>
                <a:srgbClr val="00B0F0">
                  <a:alpha val="45000"/>
                </a:srgb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68D8F2-D914-4AE9-AC5F-587423058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60" y="3025139"/>
                <a:ext cx="924560" cy="666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A8DC9A-2CDB-4C5E-B6E1-88DBD259E500}"/>
                  </a:ext>
                </a:extLst>
              </p:cNvPr>
              <p:cNvSpPr/>
              <p:nvPr/>
            </p:nvSpPr>
            <p:spPr>
              <a:xfrm>
                <a:off x="4135120" y="3041649"/>
                <a:ext cx="1960880" cy="66675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A8DC9A-2CDB-4C5E-B6E1-88DBD259E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120" y="3041649"/>
                <a:ext cx="1960880" cy="666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5155B43-014A-4490-92AC-09A036843178}"/>
              </a:ext>
            </a:extLst>
          </p:cNvPr>
          <p:cNvSpPr/>
          <p:nvPr/>
        </p:nvSpPr>
        <p:spPr>
          <a:xfrm>
            <a:off x="6096000" y="1725295"/>
            <a:ext cx="751840" cy="66675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A818BD-6C55-4BB4-BAC6-55AC1258A775}"/>
              </a:ext>
            </a:extLst>
          </p:cNvPr>
          <p:cNvSpPr/>
          <p:nvPr/>
        </p:nvSpPr>
        <p:spPr>
          <a:xfrm>
            <a:off x="6096000" y="3016884"/>
            <a:ext cx="751840" cy="66675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37A6AE-2C8D-4A80-BE1A-C4630840F147}"/>
                  </a:ext>
                </a:extLst>
              </p:cNvPr>
              <p:cNvSpPr/>
              <p:nvPr/>
            </p:nvSpPr>
            <p:spPr>
              <a:xfrm>
                <a:off x="355500" y="1884649"/>
                <a:ext cx="25274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400" dirty="0"/>
                  <a:t> (</a:t>
                </a:r>
                <a:r>
                  <a:rPr lang="en-IN" sz="2400" dirty="0">
                    <a:solidFill>
                      <a:srgbClr val="FF0000"/>
                    </a:solidFill>
                  </a:rPr>
                  <a:t>not SJF</a:t>
                </a:r>
                <a:r>
                  <a:rPr lang="en-IN" sz="2400" dirty="0"/>
                  <a:t>) 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37A6AE-2C8D-4A80-BE1A-C4630840F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0" y="1884649"/>
                <a:ext cx="2527499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27D388-2FA5-4FBC-BD5B-41D0D04D2B54}"/>
                  </a:ext>
                </a:extLst>
              </p:cNvPr>
              <p:cNvSpPr/>
              <p:nvPr/>
            </p:nvSpPr>
            <p:spPr>
              <a:xfrm>
                <a:off x="609600" y="3220043"/>
                <a:ext cx="12702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400" dirty="0"/>
                  <a:t> (</a:t>
                </a:r>
                <a:r>
                  <a:rPr lang="en-IN" sz="2400" dirty="0">
                    <a:solidFill>
                      <a:srgbClr val="FF0000"/>
                    </a:solidFill>
                  </a:rPr>
                  <a:t>SJF</a:t>
                </a:r>
                <a:r>
                  <a:rPr lang="en-IN" sz="2400" dirty="0"/>
                  <a:t>) 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27D388-2FA5-4FBC-BD5B-41D0D04D2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20043"/>
                <a:ext cx="1270220" cy="461665"/>
              </a:xfrm>
              <a:prstGeom prst="rect">
                <a:avLst/>
              </a:prstGeom>
              <a:blipFill>
                <a:blip r:embed="rId8"/>
                <a:stretch>
                  <a:fillRect t="-10526" r="-6250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E067E82-5050-4433-87AB-472C233AB06A}"/>
              </a:ext>
            </a:extLst>
          </p:cNvPr>
          <p:cNvSpPr txBox="1"/>
          <p:nvPr/>
        </p:nvSpPr>
        <p:spPr>
          <a:xfrm>
            <a:off x="2070554" y="23717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974888-084A-46F3-8CD0-A7B42F7FF594}"/>
                  </a:ext>
                </a:extLst>
              </p:cNvPr>
              <p:cNvSpPr txBox="1"/>
              <p:nvPr/>
            </p:nvSpPr>
            <p:spPr>
              <a:xfrm>
                <a:off x="3063309" y="2351523"/>
                <a:ext cx="3393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974888-084A-46F3-8CD0-A7B42F7FF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309" y="2351523"/>
                <a:ext cx="3393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1A6EF7-1EA4-474E-8800-F1E9335F3B5C}"/>
                  </a:ext>
                </a:extLst>
              </p:cNvPr>
              <p:cNvSpPr txBox="1"/>
              <p:nvPr/>
            </p:nvSpPr>
            <p:spPr>
              <a:xfrm>
                <a:off x="4993759" y="2351067"/>
                <a:ext cx="4383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1A6EF7-1EA4-474E-8800-F1E9335F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59" y="2351067"/>
                <a:ext cx="43839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AD2C5C-E412-4AD7-8111-F29E6C1F520D}"/>
                  </a:ext>
                </a:extLst>
              </p:cNvPr>
              <p:cNvSpPr txBox="1"/>
              <p:nvPr/>
            </p:nvSpPr>
            <p:spPr>
              <a:xfrm>
                <a:off x="5876805" y="2351236"/>
                <a:ext cx="4322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AD2C5C-E412-4AD7-8111-F29E6C1F5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05" y="2351236"/>
                <a:ext cx="43223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07F8586-7DD6-40E7-8423-50B492CF876B}"/>
              </a:ext>
            </a:extLst>
          </p:cNvPr>
          <p:cNvSpPr txBox="1"/>
          <p:nvPr/>
        </p:nvSpPr>
        <p:spPr>
          <a:xfrm>
            <a:off x="2061297" y="3660776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56680E-F2A9-42F3-83E5-33FFEB5121B5}"/>
                  </a:ext>
                </a:extLst>
              </p:cNvPr>
              <p:cNvSpPr txBox="1"/>
              <p:nvPr/>
            </p:nvSpPr>
            <p:spPr>
              <a:xfrm>
                <a:off x="3074372" y="3660894"/>
                <a:ext cx="3393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56680E-F2A9-42F3-83E5-33FFEB51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372" y="3660894"/>
                <a:ext cx="3393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035D18-B5C6-45BC-BA5B-5A120F8C9DF5}"/>
                  </a:ext>
                </a:extLst>
              </p:cNvPr>
              <p:cNvSpPr txBox="1"/>
              <p:nvPr/>
            </p:nvSpPr>
            <p:spPr>
              <a:xfrm>
                <a:off x="3890025" y="3681708"/>
                <a:ext cx="4519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035D18-B5C6-45BC-BA5B-5A120F8C9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25" y="3681708"/>
                <a:ext cx="451919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080B09-A518-4635-810F-12C926BAE62E}"/>
                  </a:ext>
                </a:extLst>
              </p:cNvPr>
              <p:cNvSpPr txBox="1"/>
              <p:nvPr/>
            </p:nvSpPr>
            <p:spPr>
              <a:xfrm>
                <a:off x="5847281" y="3670936"/>
                <a:ext cx="4519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080B09-A518-4635-810F-12C926BA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81" y="3670936"/>
                <a:ext cx="451919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334C6E-3D96-42E9-98B6-85A3D6B38A49}"/>
                  </a:ext>
                </a:extLst>
              </p:cNvPr>
              <p:cNvSpPr txBox="1"/>
              <p:nvPr/>
            </p:nvSpPr>
            <p:spPr>
              <a:xfrm>
                <a:off x="6640532" y="2351405"/>
                <a:ext cx="6529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334C6E-3D96-42E9-98B6-85A3D6B3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532" y="2351405"/>
                <a:ext cx="65299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AB929F-0B64-40D0-A3D9-D0B55C348FE3}"/>
                  </a:ext>
                </a:extLst>
              </p:cNvPr>
              <p:cNvSpPr txBox="1"/>
              <p:nvPr/>
            </p:nvSpPr>
            <p:spPr>
              <a:xfrm>
                <a:off x="6635345" y="3670936"/>
                <a:ext cx="6529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AB929F-0B64-40D0-A3D9-D0B55C34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45" y="3670936"/>
                <a:ext cx="65299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A2F6DCC-EB32-44BC-B481-C3A68A6C9B41}"/>
              </a:ext>
            </a:extLst>
          </p:cNvPr>
          <p:cNvSpPr txBox="1"/>
          <p:nvPr/>
        </p:nvSpPr>
        <p:spPr>
          <a:xfrm>
            <a:off x="8717280" y="1148080"/>
            <a:ext cx="266192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Average Response Time</a:t>
            </a:r>
            <a:endParaRPr lang="en-IN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FC4C59-8F69-4078-91BB-00947283D5B7}"/>
                  </a:ext>
                </a:extLst>
              </p:cNvPr>
              <p:cNvSpPr txBox="1"/>
              <p:nvPr/>
            </p:nvSpPr>
            <p:spPr>
              <a:xfrm>
                <a:off x="8115754" y="1542165"/>
                <a:ext cx="3466646" cy="1268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 err="1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FC4C59-8F69-4078-91BB-00947283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4" y="1542165"/>
                <a:ext cx="3466646" cy="1268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5C67A0-FEB0-44D7-B333-486DA0F55418}"/>
                  </a:ext>
                </a:extLst>
              </p:cNvPr>
              <p:cNvSpPr txBox="1"/>
              <p:nvPr/>
            </p:nvSpPr>
            <p:spPr>
              <a:xfrm>
                <a:off x="8115754" y="3229528"/>
                <a:ext cx="3751126" cy="585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2800" b="0" i="0" dirty="0">
                    <a:solidFill>
                      <a:srgbClr val="00B0F0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b="0" i="0" dirty="0">
                    <a:solidFill>
                      <a:srgbClr val="00B0F0"/>
                    </a:solidFill>
                    <a:latin typeface="+mj-lt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800" dirty="0" err="1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5C67A0-FEB0-44D7-B333-486DA0F55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4" y="3229528"/>
                <a:ext cx="3751126" cy="585481"/>
              </a:xfrm>
              <a:prstGeom prst="rect">
                <a:avLst/>
              </a:prstGeom>
              <a:blipFill>
                <a:blip r:embed="rId18"/>
                <a:stretch>
                  <a:fillRect t="-10417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5CBAE1-0901-411B-B2AD-D194C65C1958}"/>
                  </a:ext>
                </a:extLst>
              </p:cNvPr>
              <p:cNvSpPr txBox="1"/>
              <p:nvPr/>
            </p:nvSpPr>
            <p:spPr>
              <a:xfrm>
                <a:off x="982505" y="4400142"/>
                <a:ext cx="120904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5CBAE1-0901-411B-B2AD-D194C65C1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05" y="4400142"/>
                <a:ext cx="1209049" cy="461665"/>
              </a:xfrm>
              <a:prstGeom prst="rect">
                <a:avLst/>
              </a:prstGeom>
              <a:blipFill>
                <a:blip r:embed="rId19"/>
                <a:stretch>
                  <a:fillRect l="-503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34E952-5AEE-4F85-8464-0DB481E737D8}"/>
                  </a:ext>
                </a:extLst>
              </p:cNvPr>
              <p:cNvSpPr txBox="1"/>
              <p:nvPr/>
            </p:nvSpPr>
            <p:spPr>
              <a:xfrm>
                <a:off x="982505" y="4789794"/>
                <a:ext cx="11969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34E952-5AEE-4F85-8464-0DB481E73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05" y="4789794"/>
                <a:ext cx="1196994" cy="461665"/>
              </a:xfrm>
              <a:prstGeom prst="rect">
                <a:avLst/>
              </a:prstGeom>
              <a:blipFill>
                <a:blip r:embed="rId20"/>
                <a:stretch>
                  <a:fillRect l="-508" b="-18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FCE27AE9-94A7-4DD7-AA2B-4FDE777A9468}"/>
              </a:ext>
            </a:extLst>
          </p:cNvPr>
          <p:cNvSpPr/>
          <p:nvPr/>
        </p:nvSpPr>
        <p:spPr>
          <a:xfrm>
            <a:off x="2070555" y="4525009"/>
            <a:ext cx="378006" cy="666750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8CEE637-18DE-46C4-8C67-E4C579A9579F}"/>
              </a:ext>
            </a:extLst>
          </p:cNvPr>
          <p:cNvSpPr/>
          <p:nvPr/>
        </p:nvSpPr>
        <p:spPr>
          <a:xfrm>
            <a:off x="2653841" y="4665981"/>
            <a:ext cx="609600" cy="3693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9F2CC5A-557F-46DF-AB32-9032D7C29FDD}"/>
                  </a:ext>
                </a:extLst>
              </p:cNvPr>
              <p:cNvSpPr txBox="1"/>
              <p:nvPr/>
            </p:nvSpPr>
            <p:spPr>
              <a:xfrm>
                <a:off x="3314816" y="4630222"/>
                <a:ext cx="2476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IN" sz="2400" dirty="0" err="1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9F2CC5A-557F-46DF-AB32-9032D7C2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816" y="4630222"/>
                <a:ext cx="2476384" cy="461665"/>
              </a:xfrm>
              <a:prstGeom prst="rect">
                <a:avLst/>
              </a:prstGeom>
              <a:blipFill>
                <a:blip r:embed="rId21"/>
                <a:stretch>
                  <a:fillRect l="-246" b="-18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row: Right 39">
            <a:extLst>
              <a:ext uri="{FF2B5EF4-FFF2-40B4-BE49-F238E27FC236}">
                <a16:creationId xmlns:a16="http://schemas.microsoft.com/office/drawing/2014/main" id="{5D4364E4-4457-4400-8731-1A86CA11DE57}"/>
              </a:ext>
            </a:extLst>
          </p:cNvPr>
          <p:cNvSpPr/>
          <p:nvPr/>
        </p:nvSpPr>
        <p:spPr>
          <a:xfrm>
            <a:off x="2619253" y="5620151"/>
            <a:ext cx="609600" cy="3693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AADFEA-E4B1-4677-82B7-9DDC1DDC85BC}"/>
                  </a:ext>
                </a:extLst>
              </p:cNvPr>
              <p:cNvSpPr txBox="1"/>
              <p:nvPr/>
            </p:nvSpPr>
            <p:spPr>
              <a:xfrm>
                <a:off x="3244066" y="5543525"/>
                <a:ext cx="8300234" cy="598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2800" b="0" i="0" dirty="0">
                    <a:solidFill>
                      <a:srgbClr val="00B0F0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b="0" i="0" dirty="0">
                    <a:solidFill>
                      <a:srgbClr val="00B0F0"/>
                    </a:solidFill>
                    <a:latin typeface="+mj-lt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IN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nary>
                  </m:oMath>
                </a14:m>
                <a:endParaRPr lang="en-IN" sz="2800" dirty="0" err="1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AADFEA-E4B1-4677-82B7-9DDC1DDC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66" y="5543525"/>
                <a:ext cx="8300234" cy="598112"/>
              </a:xfrm>
              <a:prstGeom prst="rect">
                <a:avLst/>
              </a:prstGeom>
              <a:blipFill>
                <a:blip r:embed="rId22"/>
                <a:stretch>
                  <a:fillRect t="-7143" b="-183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5D53A5B-C4E3-4605-8577-FB1EC180A4B0}"/>
              </a:ext>
            </a:extLst>
          </p:cNvPr>
          <p:cNvSpPr txBox="1"/>
          <p:nvPr/>
        </p:nvSpPr>
        <p:spPr>
          <a:xfrm>
            <a:off x="3047716" y="6189886"/>
            <a:ext cx="57054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Source: </a:t>
            </a:r>
            <a:r>
              <a:rPr lang="en-IN" sz="1000" dirty="0">
                <a:hlinkClick r:id="rId23"/>
              </a:rPr>
              <a:t>http://www.st.ewi.tudelft.nl/mitra/teaching/rts/2019/files/lect03-scheduling-aperiodic.pdf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4165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  <p:bldP spid="38" grpId="0" animBg="1"/>
      <p:bldP spid="39" grpId="0"/>
      <p:bldP spid="40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Optimality of SJF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Proof by Induction</a:t>
                </a:r>
              </a:p>
              <a:p>
                <a:pPr marL="0" indent="0">
                  <a:buNone/>
                </a:pPr>
                <a:r>
                  <a:rPr lang="en-US" sz="2200" dirty="0"/>
                  <a:t>From any given schedule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200" dirty="0"/>
                  <a:t>, we can derive a schedule more like SJF by swapping two jobs that are not SJF compliant.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4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4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4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4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4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IN" sz="4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→⋯→</m:t>
                      </m:r>
                      <m:sSup>
                        <m:sSupPr>
                          <m:ctrlPr>
                            <a:rPr lang="en-IN" sz="4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800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̅"/>
                          <m:ctrlPr>
                            <a:rPr lang="en-IN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̅"/>
                          <m:ctrlPr>
                            <a:rPr lang="en-IN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IN" sz="3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acc>
                        <m:accPr>
                          <m:chr m:val="̅"/>
                          <m:ctrlPr>
                            <a:rPr lang="en-IN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32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  <a:blipFill>
                <a:blip r:embed="rId2"/>
                <a:stretch>
                  <a:fillRect l="-1000" t="-1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5C87C-DE09-4150-89B5-6ACA22043DD2}"/>
                  </a:ext>
                </a:extLst>
              </p:cNvPr>
              <p:cNvSpPr/>
              <p:nvPr/>
            </p:nvSpPr>
            <p:spPr>
              <a:xfrm>
                <a:off x="833120" y="4450080"/>
                <a:ext cx="10525760" cy="147015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𝑆𝐽𝐹</m:t>
                        </m:r>
                      </m:sub>
                    </m:sSub>
                  </m:oMath>
                </a14:m>
                <a:r>
                  <a:rPr lang="en-IN" sz="36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𝑆𝐽𝐹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600" dirty="0"/>
                  <a:t> is the minimum response time achievable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5C87C-DE09-4150-89B5-6ACA2204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" y="4450080"/>
                <a:ext cx="10525760" cy="1470152"/>
              </a:xfrm>
              <a:prstGeom prst="rect">
                <a:avLst/>
              </a:prstGeom>
              <a:blipFill>
                <a:blip r:embed="rId4"/>
                <a:stretch>
                  <a:fillRect b="-7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406BDB4-D880-4605-98E9-05BC51A85F38}"/>
              </a:ext>
            </a:extLst>
          </p:cNvPr>
          <p:cNvSpPr txBox="1"/>
          <p:nvPr/>
        </p:nvSpPr>
        <p:spPr>
          <a:xfrm>
            <a:off x="3243296" y="6099303"/>
            <a:ext cx="57054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000" dirty="0"/>
              <a:t>Source: </a:t>
            </a:r>
            <a:r>
              <a:rPr lang="en-IN" sz="1000" dirty="0">
                <a:hlinkClick r:id="rId5"/>
              </a:rPr>
              <a:t>http://www.st.ewi.tudelft.nl/mitra/teaching/rts/2019/files/lect03-scheduling-aperiodic.pdf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79473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729</Words>
  <Application>Microsoft Office PowerPoint</Application>
  <PresentationFormat>Widescreen</PresentationFormat>
  <Paragraphs>134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Century Gothic</vt:lpstr>
      <vt:lpstr>Palatino Linotype</vt:lpstr>
      <vt:lpstr>Wingdings 2</vt:lpstr>
      <vt:lpstr>Presentation on brainstorming</vt:lpstr>
      <vt:lpstr>Lecture 6- Commonly used Scheduling Techniques  (Chapter 4)</vt:lpstr>
      <vt:lpstr>Effective Release Times and Deadlines</vt:lpstr>
      <vt:lpstr>Effective Release Times and Deadlines</vt:lpstr>
      <vt:lpstr>Effective Release Times and Deadlines</vt:lpstr>
      <vt:lpstr>Shortest Job First (SJF) scheduling</vt:lpstr>
      <vt:lpstr>Optimality of SJF</vt:lpstr>
      <vt:lpstr>Optimality of SJF</vt:lpstr>
      <vt:lpstr>Optimality of SJF</vt:lpstr>
      <vt:lpstr>Optimality of SJF</vt:lpstr>
      <vt:lpstr>Challenges in Validating Timing Constraints for Priority-Driven Systems</vt:lpstr>
      <vt:lpstr>Challenges in Validating Timing Constraints for Priority-Driven Systems</vt:lpstr>
      <vt:lpstr>Challenges in Validating Timing Constraints for Priority-Driven Systems</vt:lpstr>
      <vt:lpstr>Challenges in Validating Timing Constraints for Priority-Driven Systems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111</cp:revision>
  <dcterms:created xsi:type="dcterms:W3CDTF">2020-08-26T05:01:04Z</dcterms:created>
  <dcterms:modified xsi:type="dcterms:W3CDTF">2020-09-05T14:46:18Z</dcterms:modified>
</cp:coreProperties>
</file>