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72" r:id="rId2"/>
    <p:sldId id="303" r:id="rId3"/>
    <p:sldId id="304" r:id="rId4"/>
    <p:sldId id="305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B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8:44:10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26100 2376 91 0,'0'0'0'0,"0"0"0"0,0 0 0 0,0 0 10 0,0 0-10 16,-23 28 11-16,6-14-11 0,17-14 27 0,0 0-27 15,-13 15 28-15,-1 6-28 0,14-21 21 0,0 0-21 16,-12 22 22-16,0 3-22 0,12-25 31 0,0 0-31 16,-9 24 31-16,5 0-31 0,4-24 21 0,0 0-21 0,0 21 22 15,4 0-22-15,-4-21 21 0,0 0-21 0,3 15 22 16,1 1-22-16,-4-16 19 0,0 0-19 16,7 14 20-16,2 1-20 0,-9-15 22 0,0 0-22 0,14 12 23 15,0 0-23-15,-14-12 31 0,0 0-31 0,14 7 31 16,4 2-31-16,-18-9 29 0,0 0-29 0,16 3 30 15,-4-1-30-15,-12-2 28 0,0 0-28 0,12 4 29 16,1-4-29-16,-13 0 20 0,0 0-20 0,14 3 20 16,-6-3-20-16,-8 0 14 0,0 0-14 0,0 0 14 15,9 0-14-15,-9 0 8 0,0 0-8 0,0 0 9 16,9-3-9-16,-9 3 5 0,0 0-5 0,9-12 5 16,2-9-5-16,-11 21 4 0,0 0-4 0,10-28 4 0,-1-5-4 15,-9 33 3-15,0 0-3 0,7-36 3 0,-3 0-3 16,-4 36 4-16,0 0-4 0,3-40 4 0,1-2-4 15,-4 42 6-15,0 0-6 0,3-40 6 0,-1 13-6 16,-2 27 8-16,0 0-8 0,0-30 8 0,0-1-8 16,0 31 10-16,0 0-10 0,3-28 11 0,1 2-11 15,-4 26 10-15,0 0-10 0,3-24 11 0,1 0-11 0,-4 24 10 16,0 0-10-16,2-28 10 0,-2 4-10 0,0 24 9 16,0 0-9-16,0-21 10 0,1 2-10 0,-1 19 9 15,0 0-9-15,2-17 9 0,0 1-9 0,-2 16 7 16,0 0-7-16,4-15 8 0,-4 3-8 0,0 12 6 0,0 0-6 15,0-12 6-15,0 0-6 0,0 12 6 0,0 0-6 16,0-6 6-16,0 6-6 0,0 0 6 0,0 0-6 16,0 0 6-16,0 0-6 0,0 0 6 0,0 0-6 15,0 0 7-15,-11 6-7 0,11-6 5 0,0 0-5 16,-4 15 6-16,1 1-6 0,3-16 5 0,0 0-5 0,-4 17 5 16,1 7-5-16,3-24 5 0,0 0-5 0,-4 28 5 15,1-7-5-15,3-21 5 0,0 0-5 0,-4 20 6 16,1 3-6-16,3-23 8 0,0 0-8 0,-4 21 9 15,1 3-9-15,3-24 10 0,0 0-10 0,-2 28 11 16,4-2-11-16,-2-26 14 0,0 0-14 0,1 27 14 16,1 1-14-16,-2-28 15 0,0 0-15 0,2 28 16 15,3 5-16-15,-5-33 16 0,0 0-16 0,7 32 16 16,2 0-16-16,-9-32 14 0,0 0-14 0,12 29 14 16,4 2-14-16,-16-31 12 0,0 0-12 0,16 30 13 0,0 1-13 15,-16-31 11-15,0 0-11 0,18 29 11 0,-2-5-11 16,-16-24 8-16,0 0-8 0,16 25 9 0,-4-1-9 15,-12-24 7-15,0 0-7 0,14 24 7 0,2-5-7 16,-16-19 5-16,0 0-5 0,16 21 6 0,-6-9-6 16,-10-12 2-16,0 0-2 0,0 0 2 0,7 9-2 15,-7-9 0-15,0 0 0 0,0 0 0 0,16-18 0 16,0-1-855-16</inkml:trace>
  <inkml:trace contextRef="#ctx0" brushRef="#br0" timeOffset="1467.4">26107 2295 102 0,'0'0'0'0,"0"0"0"16,-17 5 0-16,17-5 2 0,0 0-2 0,-16 7 2 16,0-2-2-16,16-5 5 0,0 0-5 0,-19 7 6 15,-1 5-6-15,20-12 8 0,0 0-8 0,-18 17 9 16,1 8-9-16,17-25 13 0,0 0-13 0,-14 24 13 15,5 7-13-15,9-31 14 0,0 0-14 0,-4 33 15 0,8 0-15 16,-4-33 8-16,0 0-8 0,9 24 9 0,7-5-9 16,-1 2-95-16</inkml:trace>
  <inkml:trace contextRef="#ctx0" brushRef="#br0" timeOffset="2816.44">24723 2210 124 0,'0'0'0'15,"0"0"0"-15,-14 9 0 0,14-9 0 0,0 0 0 16,-16 8 1-16,-4-1-1 0,20-7 1 0,0 0-1 15,-19 5 2-15,1 2-2 0,18-7 12 0,0 0-12 0,-17 12 13 16,-1 9-13-16,18-21 27 0,0 0-27 0,-21 28 28 16,3 1-28-16,18-29 36 0,0 0-36 0,-16 37 36 15,6 2-36-15,10-39 49 0,0 0-49 0,-6 37 50 16,5-10-50-16,1-27 53 0,0 0-53 0,3 21 54 16,4-9-54-16,-7-12 48 0,0 0-48 0,18 6 48 15,14-3-48-15,-32-3 32 0,0 0-32 0,37 0 33 16,0-3-33-16,-37 3 24 0,0 0-24 0,37-2 24 15,-6-2-24-15,-31 4 18 0,0 0-18 0,25 4 18 0,-2 1-18 16,-23-5 20-16,0 0-20 0,20 7 21 0,-6 5-21 16,-14-12 24-16,0 0-24 0,14 14 24 0,-5 1-24 15,-9-15 24-15,0 0-24 0,7 16 25 0,-4-4-25 16,-3-12 22-16,0 0-22 0,0 16 23 0,-2-2-23 16,2-14 16-16,0 0-16 0,-5 19 16 0,-4 1-16 15,9-20 12-15,0 0-12 0,-16 19 12 0,-8-1-12 16,24-18 8-16,0 0-8 0,-29 19 9 0,-2-2-9 15,31-17 9-15,0 0-9 0,-34 16 10 0,1-4-10 0,33-12 9 16,0 0-9-16,-36 12 9 0,1 0-9 0,35-12 7 16,0 0-7-16,-33 5 8 0,4 2-8 0,29-7 7 15,0 0-7-15,-24 0 8 0,6-3-8 0,18 3 6 0,0 0-6 16,-16-9 6-16,11 2-6 0,5 7 7 0,0 0-7 16,-4-9 8-16,3-3-8 0,1 12 9 0,0 0-9 15,0-17 9-15,3-2-9 0,-3 19 9 0,0 0-9 16,7-24 9-16,0 6-9 0,-7 18 9 0,0 0-9 15,13-15 10-15,2 3-10 0,1 3-792 0</inkml:trace>
  <inkml:trace contextRef="#ctx0" brushRef="#br0" timeOffset="3235.72">24961 2985 147 0,'0'0'0'0,"0"9"0"16,0 15 0-16,0-24 1 0,0 0-1 16,2 21 1-16,-1-6-1 0,-1-15 0 0,0 0 0 0,4 9 0 15,-4-9 0-15,0 0-52 0</inkml:trace>
  <inkml:trace contextRef="#ctx0" brushRef="#br0" timeOffset="3776.3">25017 2598 191 0,'0'0'0'0,"0"0"0"16,0 0 0-16,0 0 0 0,0 0 0 0,-2 12 0 16,-3 0 0-16,5-12 0 0,0 0 0 0,-7 12 1 15,4-7-1-15,3-5 1 0,0 0-1 0,0 0 2 16,-7 9-2-16,7-9 6 0,0 0-6 0,0 0 6 16,-8 7-6-16,8-7 11 0,0 0-11 0,0 0 11 15,-5 3-11-15,5-3 17 0,0 0-17 0,0 0 17 16,-9-3-17-16,9 3 33 0,0 0-33 0,0 0 34 15,-1-9-34-15,1 9 41 0,0 0-41 0,0-10 41 16,0-2-41-16,0 12 42 0,0 0-42 0,0-14 43 16,0 2-43-16,0 12 38 0,0 0-38 0,-2-11 39 0,2 11-39 15,0 0 33-15,0 0-33 0,-11-8 33 16,11 8-33-16,0 0 22 0,0 0-22 0,0 0 22 0,-5 12-22 16,5-12 15-16,0 0-15 0,4 19 16 0,1 10-16 15,0-1-477-15</inkml:trace>
  <inkml:trace contextRef="#ctx0" brushRef="#br0" timeOffset="4513.12">25010 2764 135 0,'0'0'0'0,"0"0"0"16,0 8 0-16,0-8 4 0,0 0-4 0,0 9 4 0,0 10-4 15,0-19 9-15,0 0-9 0,0 24 10 0,-2 9-10 16,2-33 12-16,0 0-12 0,-5 36 12 0,0 1-12 15,5-37 12-15,0 0-12 0,-9 40 12 0,-3-4-12 16,12-36 14-16,0 0-14 0,-13 33 15 0,5-9-15 16,8-24 19-16,0 0-19 0,-8 24 19 0,0-3-19 15,8-21 34-15,0 0-34 0,-6 16 34 0,3-8-34 0,3-8 32 16,0 0-32-16,0 0 33 0,0 0-33 0,0 0 30 16,0 0-30-16,0 0 30 0,0 0-30 0,0 0 25 15,0 0-25-15,9-20 26 0,1-13-26 0,-10 33 22 16,0 0-22-16,11-40 23 0,-2 4-23 0,-9 36 19 0,0 0-19 15,7-37 20-15,-2-8-20 0,-5 45 18 0,0 0-18 16,5-36 19-16,-1 8-19 0,-4 28 17 0,0 0-17 16,2-24 18-16,-2 7-18 0,0 17 11 0,0 0-11 0,0-16 12 15,1 7-12-15,-1 9 6 0,0 0-6 0,2-7 6 16,-2 7-6-16,0 0 3 0,0 0-3 0,4-12 4 16,-4 12-4-16,0 0 2 0,0 0-2 0,0 0 3 15,0 0-3-15,0 0 2 0,0 0-2 0,0 19 3 16,0 2-3-16,0-21 5 0,0 0-5 0,-2 28 5 15,-2 5-5-15,4-33 6 0,0 0-6 0,-3 40 6 16,3-4-6-16,0-36 8 0,0 0-8 0,2 33 8 16,1 3-8-16,-3-36 12 0,0 0-12 0,4 28 12 15,-1-14-12-15,-3-14 15 0,0 0-15 0,5 10 16 16,-5-10-16-16,0 0 20 0,0 0-20 0,0 0 21 0,7 2-21 16,1 1-588-16</inkml:trace>
  <inkml:trace contextRef="#ctx0" brushRef="#br0" timeOffset="5083.57">25264 2392 158 0,'0'0'0'0,"0"0"0"0,0 0 0 15,0 0 23-15,0 0-23 0,13-7 23 0,2 2-23 16,-15 5 42-16,0 0-42 0,20-4 42 0,1-3-42 16,-21 7 38-16,0 0-38 0,26-2 39 0,3 2-39 15,-29 0 29-15,0 0-29 0,28 0 29 0,-9-3-29 16,-19 3 18-16,0 0-18 0,20 0 19 0,3 3-19 0,-23-3 28 16,0 0-28-16,21 2 29 0,-7 5-29 0,-14-7 32 15,0 0-32-15,10 5 33 0,-2 2-33 0,-8-7 30 0,0 0-30 16,0 0 30-16,1 5-30 0,-1-5 29 0,0 0-29 15,-5 7 29-15,-6 2-29 0,11-9 20 0,0 0-20 16,-14 7 20-16,-2 2-20 0,2-4-495 0</inkml:trace>
  <inkml:trace contextRef="#ctx0" brushRef="#br0" timeOffset="5383.58">25361 2603 124 0,'0'0'0'0,"9"0"0"0,10-5 0 15,-19 5 2-15,0 0-2 0,20-7 2 0,-4 3-2 16,-16 4 10-16,0 0-10 0,21-2 11 0,14 2-11 16,-35 0 13-16,0 0-13 0,35 0 13 0,-12 0-13 15,-23 0 11-15,0 0-11 0,20-3 12 0,-3 3-12 16,-17 0 9-16,0 0-9 0,14 3 9 0,-5-1-9 0,0 2-102 16</inkml:trace>
  <inkml:trace contextRef="#ctx0" brushRef="#br0" timeOffset="6296.97">25312 2509 214 0,'0'0'0'16,"0"0"0"-16,0 0 0 0,0 0 0 0,0 0 0 0,7 0 0 16,10 9 0-16,-17-9 0 0,0 0 0 0,23 7 1 15,-5 2-1-15,-18-9 8 0,0 0-8 0,18 3 9 16,1 6-9-16,-19-9 24 0,0 0-24 0,20 8 24 15,-5 4-24-15,-15-12 39 0,0 0-39 0,13 9 40 16,-3-2-40-16,-10-7 37 0,0 0-37 0,9 3 37 16,-2-3-37-16,-7 0 38 0,0 0-38 0,0 0 39 15,9 6-39-15,-9-6 39 0,0 0-39 0,0 0 39 16,-9 0-39-16,9 0 33 0,0 0-33 0,-10 0 33 16,-6-4-33-16,16 4 30 0,0 0-30 0,-21 0 30 15,-4 7-30-15,25-7 22 0,0 0-22 0,-27 5 23 0,-1-1-23 16,28-4 27-16,0 0-27 0,-26 3 27 0,3 1-27 15,23-4 17-15,0 0-17 0,-18 5 17 0,4-2-17 16,14-3 9-16,0 0-9 0,-9 4 9 0,9-4-9 16,0 0 5-16,0 0-5 0,-5 0 6 0,5 0-6 15,0 0 4-15,0 0-4 0,0 0 4 0,12-4-4 16,-12 4 4-16,0 0-4 0,18-7 4 0,12-5-4 0,-30 12 4 16,0 0-4-16,35-12 4 0,-3 4-4 0,-32 8 5 15,0 0-5-15,32-6 5 0,5 3-5 0,-37 3 3 16,0 0-3-16,35 0 4 0,-7 3-4 0,-28-3 2 0,0 0-2 15,21 6 2-15,-5 2-2 0,-16-8 1 16,0 0-1-16,11 11 1 0,-6-6-1 0,-5-5 1 0,0 0-1 16,0 0 2-16,-2 12-2 0,2-12 2 0,0 0-2 15,0 0 3-15,-14 7-3 0,14-7 4 0,0 0-4 16,-10 0 4-16,-4 0-4 0,14 0 8 0,0 0-8 16,-18-4 8-16,-9-4-8 0,27 8 5 0,0 0-5 0,-24-7 5 15,6 2-5-15,1 1-664 0</inkml:trace>
  <inkml:trace contextRef="#ctx0" brushRef="#br0" timeOffset="6644.05">25319 2333 158 0,'0'0'0'0,"0"0"0"0,7 10 0 0,-7-10 8 0,0 0-8 16,0 0 8-16,9 5-8 0,-9-5 0 0,0 0 0 15,0 0 1-15,16-8-1 0,-16 8 6 0,0 0-6 16,19 0 6-16,13 0-6 0,-32 0 11 0,0 0-11 16,39 3 11-16,5 2-11 0,0-1-97 0</inkml:trace>
  <inkml:trace contextRef="#ctx0" brushRef="#br0" timeOffset="7945.65">26206 2288 169 0,'0'0'0'15,"0"0"0"-15,0-9 0 0,0 9 4 0,0 0-4 16,0 0 5-16,0-9-5 0,0 9 13 0,0 0-13 0,0 0 13 15,-12 0-13-15,12 0 21 0,0 0-21 0,-11 0 22 16,2 6-22-16,9-6 24 0,0 0-24 0,-10 3 24 16,-3 6-24-16,13-9 22 0,0 0-22 0,-14 12 22 15,-2 3-22-15,16-15 18 0,0 0-18 0,-17 16 18 16,-3 5-18-16,20-21 11 0,0 0-11 0,-21 24 12 16,2 9-12-16,19-33 6 0,0 0-6 0,-18 36 6 15,6 4-6-15,12-40 2 0,0 0-2 0,-7 36 3 16,1-3-3-16,6-33 1 0,0 0-1 0,0 28 2 15,9 0-2-15,0-4-254 0</inkml:trace>
  <inkml:trace contextRef="#ctx0" brushRef="#br0" timeOffset="9121.82">26614 2694 214 0,'0'0'0'0,"0"0"0"15,0 14 0-15,0-14 0 0,0 0 0 0,-2 19 0 16,-2 2 0-16,4-21 0 0,0 0 0 0,-1 24 1 16,2 4-1-16,-1-28 14 0,0 0-14 0,4 24 15 15,-1 13-15-15,-3-37 28 0,0 0-28 0,4 36 28 16,1 4-28-16,-5-40 28 0,0 0-28 0,7 36 29 15,-2 0-29-15,-5-36 26 0,0 0-26 0,6 30 26 16,-6-9-26-16,0-21 22 0,0 0-22 0,0 15 23 16,3-8-23-16,-3-7 15 0,0 0-15 0,0 0 16 0,-1 9-16 15,1-9 13-15,0 0-13 0,0 0 13 0,0 0-13 16,0 0-324-16</inkml:trace>
  <inkml:trace contextRef="#ctx0" brushRef="#br0" timeOffset="9722.23">26566 2425 158 0,'0'0'0'0,"0"0"0"15,7-4 0-15,-7 4 3 0,0 0-3 0,0 0 4 16,9-5-4-16,-9 5 6 0,0 0-6 0,0 0 7 16,0 0-7-16,0 0 9 0,0 0-9 0,0 0 10 15,0 0-10-15,0 0 10 0,0 0-10 0,0 0 10 0,7-7-10 16,-7 7 10-16,0 0-10 0,0 0 10 0,3 7-10 16,-3-7 12-16,0 0-12 0,0 12 13 0,-1 2-13 15,1-14 19-15,0 0-19 0,-2 19 20 0,2-7-20 16,0-12 22-16,0 0-22 0,2 9 23 0,-2-9-23 15,0 0 26-15,0 0-26 0,3 7 26 0,-3-7-26 16,0 0 26-16,0 0-26 0,0 0 26 0,7-7-26 16,-7 7 25-16,0 0-25 0,0-9 26 0,0-3-26 0,0 12 22 15,0 0-22-15,-3-12 23 0,-4 0-23 0,7 12 20 16,0 0-20-16,-7-4 21 0,-4 1-21 0,11 3 14 16,0 0-14-16,-11 3 15 0,3 9-15 0,8-12 11 15,0 0-11-15,-6 9 11 0,3-2-11 0,3-7 4 0,0 0-4 16,0 0 5-16,-2 9-5 0,2-9 1 0,0 0-1 15,0 0 2-15,0 0-2 0,0 0 0 0,0 0 0 0,0 0 0 16,2 6 0-16,-2-6 0 0,0 0 0 0,0 0 0 16,-7 2 0-16,0 2-428 0</inkml:trace>
  <inkml:trace contextRef="#ctx0" brushRef="#br0" timeOffset="10277.79">27023 2461 449 0,'0'0'0'0,"12"-4"0"16,16-4 0-16,-28 8-1 0,0 0 1 0,37-9 0 16,2 2 0-16,-39 7-2 0,0 0 2 0,51-5-1 15,11-5 1-15,-62 10 1 0,0 0-1 0,62-9 1 16,-9 4-1-16,-53 5 22 0,0 0-22 0,44-7 23 15,-9 3-23-15,-35 4 45 0,0 0-45 0,28 0 46 16,-10 0-46-16,-18 0 65 0,0 0-65 0,14 4 65 16,-3 3-65-16,-11-7 63 0,0 0-63 0,1 8 64 15,-8 8-64-15,7-16 52 0,0 0-52 0,-14 17 52 16,-7 2-52-16,21-19 40 0,0 0-40 0,-19 12 40 0,8-6-40 16,11-6 18-16,0 0-18 0,0 0 19 0,-7 0-19 15,0-4-736-15</inkml:trace>
  <inkml:trace contextRef="#ctx0" brushRef="#br0" timeOffset="10982.54">27889 2122 270 0,'0'0'0'0,"0"0"0"15,19 0 0-15,-19 0 2 0,0 0-2 0,13-4 3 16,-3 4-3-16,-10 0 5 0,0 0-5 0,14-8 6 16,13-5-6-16,-27 13 17 0,0 0-17 0,32-20 18 0,-1-8-18 15,-31 28 23-15,0 0-23 0,28-24 23 0,-6 3-23 16,-22 21 25-16,0 0-25 0,19-19 25 0,-3 2-25 15,-16 17 33-15,0 0-33 0,14-19 34 0,-3 3-34 16,-11 16 37-16,0 0-37 0,5-17 37 0,-5-11-37 16,0 28 38-16,0 0-38 0,-5-24 39 0,-8 8-39 15,13 16 33-15,0 0-33 0,-17-8 34 0,-5 2-34 16,22 6 35-16,0 0-35 0,-22 2 36 0,0 5-36 0,22-7 23 16,0 0-23-16,-19 12 24 0,3 5-24 0,16-17 16 15,0 0-16-15,-18 25 17 0,-4 6-17 0,22-31 13 16,0 0-13-16,-22 36 14 0,5 4-14 0,17-40 9 0,0 0-9 15,-14 45 10-15,3-5-10 0,11-40 9 0,0 0-9 16,-7 41 9-16,3-1-9 0,4-40 6 0,0 0-6 16,0 36 6-16,4-3-6 0,-4-33 5 0,0 0-5 15,5 37 6-15,1 2-6 0,-6-39 6 0,0 0-6 0,5 45 6 16,-2 7-6-16,-3-52 10 0,0 0-10 0,2 52 10 16,0 2-10-16,-2-54 12 0,0 0-12 0,0 48 13 15,-4-3-13-15,4-45 14 0,0 0-14 0,-7 40 14 16,0-3-14-16,7-37 14 0,0 0-14 0,-12 27 15 15,0 1-15-15,12-28 13 0,0 0-13 0,-11 17 14 16,2-5-14-16,9-12 10 0,0 0-10 0,-7 4 11 16,7-4-11-16,0 0 5 0,0 0-5 0,0 0 6 15,-2-9-6-15,1 2-775 0</inkml:trace>
  <inkml:trace contextRef="#ctx0" brushRef="#br0" timeOffset="11269.48">27839 2509 337 0,'0'0'0'16,"16"-3"0"-16,25-6 0 0,-41 9 6 0,0 0-6 16,51-8 6-16,7-3-6 0,-58 11 6 0,0 0-6 15,62-14 7-15,2-5-7 0,-64 19 10 0,0 0-10 0,49-15 10 16,-19 6-10-16,-30 9 9 0,0 0-9 16,21-5 10-16,-5 1-10 0,0-3-241 0</inkml:trace>
  <inkml:trace contextRef="#ctx0" brushRef="#br0" timeOffset="11994.8">28374 2736 348 0,'0'0'0'0,"0"0"0"0,0 12 0 16,0-12 3-16,0 0-3 0,-2 16 3 0,-5 8-3 0,7-24 2 16,0 0-2-16,-5 29 3 0,3 15-3 0,2-44 9 15,0 0-9-15,2 48 9 0,5 4-9 0,-7-52 18 16,0 0-18-16,9 48 18 0,1-11-18 0,-10-37 24 15,0 0-24-15,11 24 24 0,1-7-24 0,-12-17 25 0,0 0-25 16,11 7 26-16,-11-7-26 0,0 0 21 0,0 0-21 16,14-7 21-16,0-17-21 0,-14 24 8 0,0 0-8 15,18-33 9-15,1-7-9 0,0 1-369 0</inkml:trace>
  <inkml:trace contextRef="#ctx0" brushRef="#br0" timeOffset="12349.04">28466 2482 91 0,'0'0'0'0,"0"0"0"0,0 0 0 0,0 0-9 0</inkml:trace>
  <inkml:trace contextRef="#ctx0" brushRef="#br0" timeOffset="12544.97">28452 2515 191 0,'0'0'0'16,"0"0"0"-16,0 19 0 0,0-19-1 0,0 0 1 16,-2 15 0-16,-5-1 0 0,7-14 2 0,0 0-2 0,-7 16 2 15,-2-10-2-15,9-6 12 0,0 0-12 0,-5 9 12 16,5-9-12-16,0 0 27 0,0 0-27 0,0 0 28 15,0 0-28-15,0 0 33 0,0 0-33 0,10 4 33 16,-10-4-33-16,0 0 34 0,0 0-34 0,7-13 35 16,-3 3-35-16,-4 10 33 0,0 0-33 0,7-14 34 15,2-10-34-15,-9 24 39 0,0 0-39 0,7-28 39 16,-4 1-39-16,-3 27 39 0,0 0-39 0,-3-25 40 16,-8 8-40-16,11 17 37 0,0 0-37 0,-16-3 37 15,-10 18-37-15,26-15 32 0,0 0-32 0,-34 26 32 16,-6 14-32-16,-1 0-518 0</inkml:trace>
  <inkml:trace contextRef="#ctx0" brushRef="#br0" timeOffset="22393.06">24968 3581 191 0,'0'0'0'0,"0"0"0"0,0 0 0 0,0 0 22 16,0 0-22-16,-23-14 23 0,11 10-23 0,12 4 30 0,0 0-30 15,-15 0 30-15,1-3-30 0,14 3 23 16,0 0-23-16,-14-4 23 0,-5 8-23 0,19-4 28 0,0 0-28 15,-23 3 29-15,3-1-29 0,20-2 21 0,0 0-21 16,-19 7 21-16,-4 5-21 0,23-12 15 0,0 0-15 16,-25 12 15-16,1 4-15 0,24-16 11 0,0 0-11 15,-23 14 11-15,-2 5-11 0,25-19 10 0,0 0-10 0,-23 20 10 16,4 8-10-16,19-28 6 0,0 0-6 0,-13 21 6 16,10-6-6-16,3-15 7 0,0 0-7 0,2 6 8 15,-2-6-8-15,0 0 8 0,0 0-8 0,9 10 9 16,-2-10-9-16,-7 0 10 0,0 0-10 0,14 2 11 15,7-2-11-15,-21 0 10 0,0 0-10 0,23-2 11 16,0 2-11-16,-23 0 13 0,0 0-13 0,19-4 14 16,-1 1-14-16,-18 3 12 0,0 0-12 0,17 0 13 15,3 3-13-15,-20-3 8 0,0 0-8 0,23 9 9 16,-4 10-9-16,-19-19 8 0,0 0-8 0,18 14 8 16,-9-2-8-16,-9-12 10 0,0 0-10 0,7 11 11 0,0 1-11 15,-7-12 15-15,0 0-15 0,7 12 16 0,-4-4-16 16,-3-8 17-16,0 0-17 0,2 12 17 0,-2 1-17 15,0-13 17-15,0 0-17 0,0 15 17 0,2 6-17 16,-2-21 15-16,0 0-15 0,0 21 15 0,-2-6-15 16,2-15 15-16,0 0-15 0,-5 9 15 0,-4 3-15 15,9-12 15-15,0 0-15 0,-9 9 15 0,0 1-15 0,9-10 15 16,0 0-15-16,-10 9 16 0,-3-1-16 0,13-8 13 16,0 0-13-16,-14 7 14 0,-2-7-14 0,16 0 14 15,0 0-14-15,-19 0 14 0,-4 0-14 0,23 0 14 16,0 0-14-16,-25-3 15 0,1-1-15 0,24 4 13 0,0 0-13 15,-29-5 13-15,1 5-13 0,28 0 13 0,0 0-13 16,-28 0 14-16,0-3-14 0,28 3 9 0,0 0-9 16,-28-7 9-16,8 2-9 0,20 5 6 0,0 0-6 15,-12 0 6-15,3 0-6 0,9 0 2 0,0 0-2 16,0 0 2-16,-7 5-2 0,7-5 0 0,0 0 0 0,11-5 1 16,18-16-1-16,1 2-763 0</inkml:trace>
  <inkml:trace contextRef="#ctx0" brushRef="#br0" timeOffset="23257.05">25215 3309 91 0,'0'0'0'0,"0"0"0"0,3-7 0 16,-3 7 12-16,0 0-12 0,0 0 13 0,4-5-13 16,-4 5 29-16,0 0-29 0,0 0 30 0,-5-11-30 15,5 11 14-15,0 0-14 0,-6-5 15 0,6 5-15 16,0 0 8-16,0 0-8 0,-10-7 9 0,1 5-9 0,9 2 4 16,0 0-4-16,-12-3 5 0,-3 0-5 0,15 3 8 15,0 0-8-15,-14 0 9 0,0 0-9 0,14 0 18 16,0 0-18-16,-14 0 18 0,0 0-18 0,14 0 26 0,0 0-26 15,-12 3 27-15,1 6-27 0,11-9 28 16,0 0-28-16,-9 12 28 0,-1 0-28 0,10-12 25 0,0 0-25 16,-11 19 25-16,0 7-25 0,11-26 22 0,0 0-22 15,-7 31 22-15,4 5-22 0,3-36 22 0,0 0-22 16,-2 37 22-16,0-1-22 0,2-36 22 0,0 0-22 0,0 29 23 16,0-1-23-16,0-28 22 0,0 0-22 0,4 28 23 15,5-7-23-15,-9-21 19 0,0 0-19 0,10 20 19 16,-3-1-19-16,-7-19 12 0,0 0-12 0,4 18 12 15,-2-6-12-15,-2-12 7 0,0 0-7 0,0 10 8 16,-2-1-8-16,2-9 5 0,0 0-5 0,-4 9 6 16,-3-6-6-16,7-3 3 0,0 0-3 0,-9 3 3 15,-3-1-3-15,12-2 2 0,0 0-2 0,-10 4 2 16,2-4-2-16,1 3-479 0</inkml:trace>
  <inkml:trace contextRef="#ctx0" brushRef="#br0" timeOffset="24008.55">25088 3482 135 0,'0'0'0'0,"10"-2"0"16,15 0 0-16,-25 2 7 0,0 0-7 0,25-3 8 15,-8 0-8-15,-17 3 8 0,0 0-8 0,15-6 8 16,6-4-8-16,-21 10 7 0,0 0-7 0,19-9 7 16,-7 6-7-16,-12 3 8 0,0 0-8 0,7 0 9 15,-7 0-9-15,0 0 23 0,0 0-23 0,0 0 24 0,0 0-24 16,0 0 31-16,0 0-31 0,0 0 31 0,-19 14-31 15,19-14 36-15,0 0-36 0,-18 12 37 0,-3-2-37 16,21-10 25-16,0 0-25 0,-24 7 26 0,-3-7-26 16,27 0 15-16,0 0-15 0,-23 0 16 0,9-5-16 15,14 5 16-15,0 0-16 0,-18-2 17 0,-1 2-17 16,19 0 15-16,0 0-15 0,-21 0 16 0,1 0-16 16,20 0 15-16,0 0-15 0,-14 4 16 0,4 3-16 15,10-7 13-15,0 0-13 0,-7 8 14 0,3-1-14 0,4-7 7 16,0 0-7-16,0 0 8 0,0 9-8 0,0-9 3 15,0 0-3-15,0 0 4 0,18-4-4 0,-18 4 1 16,0 0-1-16,25-7 2 0,13-3-2 0,-38 10 0 16,0 0 0-16,37-10 0 0,-8 1 0 0,-29 9-1 0,0 0 1 15,28-9 0-15,0 1 0 0,-28 8 0 0,0 0 0 16,23-7 1-16,-9 7-1 0,-14 0 2 0,0 0-2 16,11 0 3-16,-4 0-3 0,-7 0 5 0,0 0-5 0,0 0 5 15,-2 7-5-15,2-7 11 0,0 0-11 0,-9 8 11 16,-5-4-11-16,14-4 19 0,0 0-19 0,-16 5 20 15,-3 4-20-15,19-9 24 0,0 0-24 0,-21 7 25 16,-1-6-25-16,22-1 23 0,0 0-23 0,-19 0 24 16,0 0-24-16,19 0 24 0,0 0-24 0,-15-1 24 15,7 1-24-15,8 0 17 0,0 0-17 0,0 0 17 16,-9-9-17-16,0 2-587 0</inkml:trace>
  <inkml:trace contextRef="#ctx0" brushRef="#br0" timeOffset="24509.91">25229 3276 169 0,'0'0'0'16,"0"0"0"-16,18-10 0 0,-18 10 2 0,0 0-2 0,8-6 2 15,-1-1-2-15,-7 7 6 0,0 0-6 0,0 0 7 16,7-3-7-16,-7 3 7 0,0 0-7 0,0 0 8 16,0 0-8-16,0 0 9 0,0 0-9 0,0 0 10 15,0 0-10-15,0 0 16 0,0 0-16 0,6-5 17 16,-6 5-17-16,0 0 19 0,0 0-19 0,2-9 19 16,-6 0-19-16,4 9 21 0,0 0-21 0,-7-3 22 15,-9 0-22-15,16 3 20 0,0 0-20 0,-19 0 21 16,-2 0-21-16,21 0 19 0,0 0-19 0,-22 3 20 15,1 0-20-15,21-3 20 0,0 0-20 0,-19 6 21 16,1-1-21-16,18-5 21 0,0 0-21 0,-16 10 22 16,0 4-22-16,16-14 10 0,0 0-10 0,-12 23 11 0,3 3-11 15,9-26 5-15,0 0-5 0,-9 34 5 0,2 3-5 16,7-37 2-16,0 0-2 0,0 32 3 0,2-2-3 16,2 1-341-16</inkml:trace>
  <inkml:trace contextRef="#ctx0" brushRef="#br0" timeOffset="25351.42">25031 4195 135 0,'0'0'0'0,"0"0"0"0,-1 22 0 0,-1 3-42 15</inkml:trace>
  <inkml:trace contextRef="#ctx0" brushRef="#br0" timeOffset="25785.55">25116 3871 203 0,'0'0'0'15,"0"0"0"-15,0 0 0 0,0 0-93 0</inkml:trace>
  <inkml:trace contextRef="#ctx0" brushRef="#br0" timeOffset="25815.47">25151 3799 203 0,'0'0'0'15,"0"0"0"-15,0 0 0 0,0 0-93 0</inkml:trace>
  <inkml:trace contextRef="#ctx0" brushRef="#br0" timeOffset="25936.57">25151 3774 203 0,'0'0'0'0,"0"0"0"16,0 0 0-16,0 0 3 0,0 0-3 0,-5 9 4 15,1-2-4-15,4-7 11 0,0 0-11 0,-3 12 11 16,-1-3-11-16,4-9 15 0,0 0-15 0,-1 8 15 16,1-1-15-16,0-7 20 0,0 0-20 0,0 0 21 15,0 12-21-15,0-12 20 0,0 0-20 0,0 0 20 16,0 0-20-16,0 0 21 0,0 0-21 0,7-3 22 15,-2-9-22-15,0 0-230 0</inkml:trace>
  <inkml:trace contextRef="#ctx0" brushRef="#br0" timeOffset="27811.67">25095 4024 158 0,'0'0'0'0,"0"0"0"0,0 0 0 16,0 0 16-16,0 0-16 0,5-7 17 0,-5 7-17 15,0 0 37-15,0 0-37 0,0 0 38 0,0 0-38 16,0 0 38-16,0 0-38 0,0 0 39 0,7 7-39 16,-7-7 32-16,0 0-32 0,4 8 33 0,1 4-33 15,-5-12 23-15,0 0-23 0,5 16 24 0,-1 5-24 0,-4-21 22 16,0 0-22-16,0 20 23 0,0 1-23 0,0-21 20 16,0 0-20-16,3 23 20 0,3-6-20 0,-6-17 16 15,0 0-16-15,5 16 17 0,-3-8-17 0,-2-8 12 0,0 0-12 16,0 7 12-16,0 2-12 0,0-9 18 0,0 0-18 15,0 0 19-15,0 0-19 0,0 0 22 0,0 0-22 16,0 0 23-16,0 0-23 0,0 0 23 0,0 0-23 16,0 0 24-16,7-7-24 0,-7 7 22 0,0 0-22 0,2-5 22 15,-1-7-22-15,-1 12 20 0,0 0-20 0,2-19 21 16,0 1-21-16,-2 18 16 0,0 0-16 0,2-21 17 16,-1 2-17-16,-1 19 14 0,0 0-14 0,2-15 14 15,-2 1-14-15,0 14 10 0,0 0-10 0,-2-16 11 16,1 1-11-16,1 15 9 0,0 0-9 0,-2-9 10 15,0 2-10-15,2 7 9 0,0 0-9 0,0 0 9 16,-5-8-9-16,5 8 7 0,0 0-7 0,0 0 7 16,-7 0-7-16,7 0 6 0,0 0-6 0,0 0 6 15,-7 3-6-15,7-3 5 0,0 0-5 0,-4 9 5 0,1 6-5 16,3-15 4-16,0 0-4 0,-4 21 4 16,1 3-4-16,3-24 3 0,0 0-3 0,-4 25 4 15,-1 2-4-15,5-27 4 0,0 0-4 0,-7 28 5 0,0-4-5 16,7-24 4-16,0 0-4 0,-7 21 4 0,-1-6-4 15,8-15 5-15,0 0-5 0,-5 13 5 0,5-13-5 16,0 0 6-16,0 0-6 0,-9 0 7 0,9 0-7 16,0 0 7-16,0 0-7 0,-3-16 7 0,3 0-7 15,0 16 7-15,0 0-7 0,2-20 8 0,-1 1-8 0,-1 19 7 16,0 0-7-16,4-21 8 0,1 0-8 0,-5 21 7 16,0 0-7-16,5-21 8 0,1 6-8 0,-6 15 8 15,0 0-8-15,5-12 8 0,-5 5-8 0,0 7 6 0,0 0-6 16,0 0 7-16,4-9-7 0,-4 9 5 0,0 0-5 15,0 0 6-15,0 0-6 0,0 0 4 0,0 0-4 16,0 0 5-16,7 4-5 0,-7-4 4 0,0 0-4 16,0 8 5-16,-4 4-5 0,4-12 4 0,0 0-4 15,-3 19 4-15,-1 6-4 0,4-25 5 0,0 0-5 0,-3 24 6 16,-1-3-6-16,4-21 7 0,0 0-7 0,-2 20 8 16,0 5-8-16,2-25 9 0,0 0-9 0,-1 15 10 15,-1-6-10-15,2-9 8 0,0 0-8 0,0 0 8 16,2 7-8-16,-2-7 7 0,0 0-7 0,0 0 7 15,0 0-7-15,0 0-856 0</inkml:trace>
  <inkml:trace contextRef="#ctx0" brushRef="#br0" timeOffset="28413.42">25067 3947 247 0,'0'0'0'0,"0"0"0"0,10 4 0 15,-10-4 6-15,0 0-6 0,0 0 7 0,9 0-7 16,-9 0 10-16,0 0-10 0,0 0 10 15,9-7-10-15,-9 7 10 0,0 0-10 0,9-9 11 0,5-6-11 16,-14 15 19-16,0 0-19 0,16-18 19 0,-9 11-19 16,-7 7 34-16,0 0-34 0,0 0 34 0,7-12-34 15,-7 12 51-15,0 0-51 0,0-5 52 0,-2-2-52 16,2 7 52-16,0 0-52 0,0 0 53 0,-12-8-53 0,12 8 48 16,0 0-48-16,-9-4 49 0,-4 4-49 0,13 0 35 15,0 0-35-15,-12 4 35 0,2 4-35 0,-1-1-527 16</inkml:trace>
  <inkml:trace contextRef="#ctx0" brushRef="#br0" timeOffset="29655.08">25672 3669 102 0,'0'0'0'0,"0"0"0"0,0 0 0 16,0 0 23-16,0 0-23 0,12 0 23 0,6 0-23 15,-18 0 53-15,0 0-53 0,26 0 54 0,9 0-54 16,-35 0 71-16,0 0-71 0,37 0 71 0,4 0-71 16,-41 0 59-16,0 0-59 0,44 0 60 0,7 0-60 0,-51 0 46 15,0 0-46-15,55 0 47 0,-2 0-47 0,-53 0 33 16,0 0-33-16,46 3 34 0,-9-3-34 0,-37 0 26 15,0 0-26-15,28 5 27 0,-9-1-27 0,-19-4 27 16,0 0-27-16,16 3 28 0,0-3-28 0,-16 0 31 0,0 0-31 16,14 0 31-16,-5 0-31 0,-9 0 31 0,0 0-31 15,0 0 32-15,7-3-32 0,-7 3 27 0,0 0-27 16,0 0 27-16,0-9-27 0,0 9 16 0,0 0-16 16,0-7 17-16,0-1-17 0,0 1-687 0</inkml:trace>
  <inkml:trace contextRef="#ctx0" brushRef="#br0" timeOffset="30214.5">25672 3932 191 0,'0'0'0'0,"8"3"0"15,14 1 0-15,-22-4 20 0,0 0-20 0,23 0 20 16,-6 0-20-16,-17 0 46 0,0 0-46 0,25 0 46 16,15 0-46-16,-40 0 27 0,0 0-27 0,52 0 27 15,2-4-27-15,-54 4 47 0,0 0-47 0,59-7 47 16,0-1-47-16,-59 8 40 0,0 0-40 0,53-9 41 16,-14 6-41-16,-39 3 33 0,0 0-33 0,34-4 34 15,-4 4-34-15,-30 0 46 0,0 0-46 0,24 4 46 16,-4 3-46-16,-20-7 43 0,0 0-43 0,14 5 44 15,-5 2-44-15,-9-7 36 0,0 0-36 0,0 0 37 0,0 0-37 16,0 0 19-16,0 0-19 0,0 0 20 0,0 0-20 16,0 0-623-16</inkml:trace>
  <inkml:trace contextRef="#ctx0" brushRef="#br0" timeOffset="32188.28">27444 3323 191 0,'0'0'0'0,"0"0"0"0,0-14 0 16,0 14 12-16,0 0-12 0,-3-12 13 0,-6 0-13 0,9 12 24 16,0 0-24-16,-9-11 24 0,2-1-24 15,7 12 32-15,0 0-32 0,-7-14 32 0,-2-1-32 0,9 15 40 16,0 0-40-16,-12-18 40 0,0 3-40 0,12 15 37 0,0 0-37 16,-15-16 37-16,3 8-37 0,12 8 41 0,0 0-41 15,-12-7 41-15,-2 1-41 0,14 6 47 0,0 0-47 16,-18-3 48-16,-5 6-48 0,23-3 48 0,0 0-48 15,-23 4 48-15,4 5-48 0,19-9 42 0,0 0-42 0,-18 12 42 16,2 8-42-16,16-20 44 0,0 0-44 0,-16 25 44 16,0 2-44-16,16-27 36 0,0 0-36 0,-12 33 36 15,3 9-36-15,9-42 26 0,0 0-26 0,-7 47 26 16,4 1-26-16,3-48 22 0,0 0-22 0,-2 48 23 16,2 1-23-16,0-49 17 0,0 0-17 0,2 41 18 15,-2 3-18-15,0-44 14 0,0 0-14 0,0 45 15 16,0-4-15-16,0-41 12 0,0 0-12 0,0 49 13 15,0 10-13-15,0-59 9 0,0 0-9 0,1 57 10 16,5 0-10-16,-6-57 8 0,0 0-8 0,2 48 9 16,-8-5-9-16,6-43 10 0,0 0-10 0,-10 39 10 0,-3-3-10 15,13-36 11-15,0 0-11 0,-8 31 11 0,-3-2-11 16,11-29 11-16,0 0-11 0,-11 28 11 0,-1 0-11 16,12-28 8-16,0 0-8 0,-14 24 9 0,0-12-9 15,14-12 6-15,0 0-6 0,-11 0 6 0,4-7-6 16,7 7 0-16,0 0 0 0,-3-12 1 0,-1-2-1 15,1-1-927-15</inkml:trace>
  <inkml:trace contextRef="#ctx0" brushRef="#br0" timeOffset="32766.54">26778 3835 639 0,'0'0'0'0,"0"0"0"0,15-5 0 0,-15 5-16 16,0 0 16-16,30-4-16 0,23-4 16 0,-53 8-20 0,0 0 20 15,64-16-20-15,-2 0 20 0,-62 16-12 0,0 0 12 16,60-15-12-16,-4 6 12 0,-56 9 2 0,0 0-2 15,56-8 2-15,1 4-2 0,-57 4 37 0,0 0-37 16,48 0 37-16,-17-5-37 0,-31 5 80 0,0 0-80 16,29-4 80-16,2-4-80 0,-31 8 79 0,0 0-79 15,27-4 79-15,-10 1-79 0,-17 3 46 0,0 0-46 0,11-4 46 16,-11 4-46-16,0 0 23 0,0 0-23 0,7-1 23 16,-7 1-23-16,0 0-748 0</inkml:trace>
  <inkml:trace contextRef="#ctx0" brushRef="#br0" timeOffset="34469.81">27915 3733 259 0,'0'0'0'0,"9"-4"0"15,12 4 0-15,-21 0 20 0,0 0-20 0,23-3 21 16,-5-2-21-16,-18 5 42 0,0 0-42 0,23-4 42 15,12 1-42-15,-35 3 18 0,0 0-18 0,41-5 19 16,-1 1-19-16,-40 4 19 0,0 0-19 0,43-3 19 16,-3-1-19-16,-40 4 23 0,0 0-23 0,41-2 23 15,-6-1-23-15,-35 3 23 0,0 0-23 0,28 0 23 16,-8 0-23-16,-20 0 24 0,0 0-24 0,12 0 24 16,-1-3-24-16,-11 3 29 0,0 0-29 0,7 0 30 0,-7 0-30 15,0 0 33-15,0 0-33 0,0 0 34 0,-2 8-34 16,2-8 31-16,0 0-31 0,-11 4 31 0,-8-4-31 15,19 0 23-15,0 0-23 0,-27-4 24 0,-3 2-24 16,30 2 16-16,0 0-16 0,-31-3 17 0,-5 0-17 16,36 3 15-16,0 0-15 0,-31-4 16 0,-1 2-16 15,32 2 13-15,0 0-13 0,-32-3 13 0,-1-1-13 16,33 4 11-16,0 0-11 0,-34 0 12 0,4 0-12 0,30 0 4 16,0 0-4-16,-28 0 4 0,-2 4-4 0,30-4 2 15,0 0-2-15,-32 3 2 0,2 3-2 0,30-6 1 16,0 0-1-16,-30 6 2 0,2 0-2 0,28-6 3 0,0 0-3 15,-27 0 3-15,8 3-3 0,19-3 4 0,0 0-4 16,-14 0 4-16,9 0-4 0,5 0 6 0,0 0-6 16,0 0 6-16,0 0-6 0,0 0 7 0,0 0-7 15,0 0 7-15,0 0-7 0,0 0 7 0,0 0-7 0,8-3 8 16,19-3-8-16,-27 6 12 0,0 0-12 0,37 0 13 16,2 0-13-16,-39 0 18 0,0 0-18 0,37 0 18 15,0-3-18-15,-37 3 16 0,0 0-16 0,35-3 17 16,-3-1-17-16,-32 4 16 0,0 0-16 0,33-2 17 15,6-5-17-15,-39 7 13 0,0 0-13 0,36-5 13 16,-10 2-13-16,-26 3 16 0,0 0-16 0,19-4 17 16,-1 1-17-16,-18 3 14 0,0 0-14 0,14-2 15 15,-7 2-15-15,-7 0 15 0,0 0-15 0,0 0 15 16,5-7-15-16,-5 7 12 0,0 0-12 0,-7-5 12 16,-10-2-12-16,17 7 10 0,0 0-10 0,-25 0 11 0,-5 4-11 15,30-4 9-15,0 0-9 0,-33 8 10 0,-4 4-10 16,37-12 11-16,0 0-11 0,-41 7 11 0,-3 2-11 15,44-9 0-15,0 0 0 0,-46 9 0 0,0-1 0 16,46-8-5-16,0 0 5 0,-42 11-5 0,10 1 5 16,0 0-944-16</inkml:trace>
  <inkml:trace contextRef="#ctx0" brushRef="#br0" timeOffset="37486.62">28847 3302 91 0,'0'0'0'0,"0"0"0"0,0 0 0 0,0 0 1 0,0 0-1 16,0 0 2-16,0 0-2 0,0 0 20 0,0 0-20 16,0 0 20-16,0 0-20 0,0 0 47 0,0 0-47 15,0 0 48-15,17-4-48 0,-17 4 57 0,0 0-57 16,0 0 58-16,0 0-58 0,0 0 45 0,0 0-45 15,0 0 45-15,7-1-45 0,-7 1 39 0,0 0-39 0,0 0 40 16,0 0-40-16,0 0 36 0,0 0-36 0,9-7 36 16,-9 7-36-16,0 0 30 0,0 0-30 0,7-4 31 15,-7 4-31-15,0 0 25 0,0 0-25 0,13 2 26 16,-13-2-26-16,0 0 20 0,0 0-20 0,8 9 20 16,-6-4-20-16,-2-5 16 0,0 0-16 0,4 10 16 15,1 8-16-15,-5-18 15 0,0 0-15 0,5 20 16 16,-1 1-16-16,-4-21 13 0,0 0-13 0,-2 19 14 15,-2 2-14-15,4-21 13 0,0 0-13 0,-3 22 14 16,1 1-14-16,2-23 10 0,0 0-10 0,-2 19 11 16,-3 0-11-16,5-19 6 0,0 0-6 0,-5 17 6 0,1-1-6 15,4-16 2-15,0 0-2 0,-1 12 3 0,1 0-3 16,0-12 0-16,0 0 0 0,0 12 1 0,0-3-1 16,0-9 0-16,0 0 0 0,0 9 0 0,0-1 0 15,0-8-1-15,0 0 1 0,0 11 0 0,0-3 0 16,0-8-2-16,0 0 2 0,0 9-1 0,0-9 1 15,0 0-2-15,0 0 2 0,-2 12-2 0,-2-3 2 16,4-9-2-16,0 0 2 0,-3 12-2 0,1 3 2 0,2-15-2 16,0 0 2-16,0 12-1 0,2 4 1 0,-2-16-1 15,0 0 1-15,0 16 0 0,-2 1 0 0,2-17 0 16,0 0 0-16,-2 15 0 0,2 3 0 0,0-18 0 0,0 0 0 16,0 22 1-16,0-1-1 0,0-21 2 0,0 0-2 15,0 24 2-15,0-6-2 0,0-18 4 0,0 0-4 16,0 22 4-16,-2 2-4 0,2-24 5 0,0 0-5 15,-3 21 6-15,3 0-6 0,0-21 6 0,0 0-6 0,2 15 7 16,-2 3-7-16,0-18 8 0,0 0-8 0,-2 15 8 16,2-6-8-16,0-9 11 0,0 0-11 0,3 10 12 15,3 4-12-15,-6-14 15 0,0 0-15 0,7 16 15 16,0-9-15-16,-7-7 18 0,0 0-18 0,7 5 18 16,-7-5-18-16,0 0 18 0,0 0-18 0,10 7 18 15,-2-5-18-15,-8-2 18 0,0 0-18 0,7 3 18 16,-7-3-18-16,0 0 17 0,0 0-17 0,8-3 17 15,-8 3-17-15,0 0 17 0,0 0-17 0,7-9 17 16,4 0-17-16,-11 9 13 0,0 0-13 0,11-12 13 16,3-3-13-16,-14 15 3 0,0 0-3 0,16-18 4 0,0 3-4 15,-1-1-834-15</inkml:trace>
  <inkml:trace contextRef="#ctx0" brushRef="#br0" timeOffset="37945.8">28760 3551 303 0,'0'0'0'0,"0"0"0"0,7 0 0 16,-7 0 0-16,0 0 0 0,14 0 0 0,15-3 0 15,-29 3 0-15,0 0 0 0,31-7 0 0,-4 2 0 16,-27 5 5-16,0 0-5 0,30-9 6 0,14-7-6 15,-44 16 12-15,0 0-12 0,39-12 12 0,-15 4-12 16,1-1-194-16</inkml:trace>
  <inkml:trace contextRef="#ctx0" brushRef="#br0" timeOffset="40187.5">29212 3987 393 0,'0'0'0'0,"0"0"0"0,16-3 0 15,-16 3 10-15,0 0-10 0,8 0 11 0,0 0-11 16,-8 0 23-16,0 0-23 0,0 0 24 0,12-7-24 16,-12 7 29-16,0 0-29 0,10-5 30 0,3-4-30 15,-13 9 28-15,0 0-28 0,14-12 28 0,2-4-28 0,-16 16 26 16,0 0-26-16,14-19 26 0,-5 5-26 0,-9 14 28 0,0 0-28 15,7-12 28-15,0-10-28 0,-7 22 34 0,0 0-34 16,5-21 35-16,-5 0-35 0,0 21 37 0,0 0-37 16,-2-15 38-16,-1-3-38 0,3 18 33 0,0 0-33 15,-5-10 33-15,-6 10-33 0,11 0 30 0,0 0-30 16,-12 3 30-16,-3 6-30 0,15-9 22 0,0 0-22 0,-17 12 23 16,-1 4-23-16,18-16 20 0,0 0-20 0,-19 15 20 15,-1 1-20-15,20-16 16 0,0 0-16 0,-17 14 16 16,3 8-16-16,14-22 12 0,0 0-12 0,-14 25 12 15,-6 7-12-15,20-32 7 0,0 0-7 0,-19 28 8 16,5-4-8-16,14-24 2 0,0 0-2 0,-13 25 3 16,4-8-3-16,9-17 2 0,0 0-2 0,0 15 2 15,9-2-2-15,-9-13 1 0,0 0-1 0,20 12 2 16,8-4-2-16,-28-8 1 0,0 0-1 0,30 7 2 16,-2-5-2-16,-28-2 5 0,0 0-5 0,30-5 5 15,9-16-5-15,-39 21 2 0,0 0-2 0,33-22 2 0,-13 4-2 16,-20 18 0-16,0 0 0 0,16-15 0 0,0-6 0 15,-1 2-795-15</inkml:trace>
  <inkml:trace contextRef="#ctx0" brushRef="#br0" timeOffset="40455.96">29409 3759 102 0,'0'0'0'0,"0"0"0"0,0 15 0 0,0-15 18 0,0 0-18 16,2 12 19-16,0 9-19 0,-2-21 44 0,0 0-44 15,5 23 45-15,6-6-45 0,-11-17 40 0,0 0-40 16,16 19 40-16,7 2-40 0,-23-21 30 0,0 0-30 16,30 24 31-16,5 0-31 0,-35-24 32 0,0 0-32 0,37 21 33 15,-7-5-33-15,-30-16 31 0,0 0-31 0,25 12 31 16,-4 0-31-16,-21-12 26 0,0 0-26 0,17 12 26 15,-4-9-26-15,-13-3 13 0,0 0-13 0,0 0 13 16,3 9-13-16,1-4-371 0</inkml:trace>
  <inkml:trace contextRef="#ctx0" brushRef="#br0" timeOffset="40694.31">29570 3799 595 0,'0'0'0'0,"-2"12"0"0,-5 12 0 15,7-24-1-15,0 0 1 0,-9 28-1 0,-5 4 1 16,14-32 3-16,0 0-3 0,-16 28 4 0,0 0-4 16,16-28 12-16,0 0-12 0,-14 24 12 0,-5-3-12 15,19-21 26-15,0 0-26 0,-20 21 27 0,5-2-27 0,15-19 26 16,0 0-26-16,-16 17 27 0,2-1-27 0,14-16 16 15,0 0-16-15,-7 8 16 0,7-8-16 0,0 0-512 0</inkml:trace>
  <inkml:trace contextRef="#ctx0" brushRef="#br0" timeOffset="41587.51">29755 4008 315 0,'0'0'0'0,"0"0"0"15,11 0 0-15,-11 0 6 0,0 0-6 0,8 0 7 16,0-3-7-16,-8 3 17 0,0 0-17 0,7-9 17 16,5-12-17-16,-12 21 37 0,0 0-37 0,14-24 37 15,-2-4-37-15,-12 28 53 0,0 0-53 0,11-24 54 16,-6 0-54-16,-5 24 63 0,0 0-63 0,4-21 64 0,-6 2-64 15,2 19 57-15,0 0-57 0,-2-17 58 0,2 10-58 16,0 7 50-16,0 0-50 0,0 0 50 0,-2-9-50 16,2 9 45-16,0 0-45 0,0 0 46 0,0 0-46 15,0 0 36-15,0 0-36 0,-7 5 37 0,7-5-37 16,0 0 31-16,0 0-31 0,-12 7 31 0,5-2-31 16,7-5 23-16,0 0-23 0,-5 11 23 0,-2 1-23 0,7-12 18 15,0 0-18-15,-9 12 18 0,2-3-18 0,7-9 13 16,0 0-13-16,-4 12 13 0,1 5-13 0,3-17 9 15,0 0-9-15,-2 19 10 0,0-3-10 0,2-16 7 0,0 0-7 16,0 12 7-16,2 2-7 0,-2-14 5 0,0 0-5 16,4 15 6-16,-1 9-6 0,-3-24 2 0,0 0-2 15,7 19 3-15,4-10-3 0,-11-9 1 0,0 0-1 16,12 9 2-16,2-6-2 0,-14-3 0 0,0 0 0 16,14 5 1-16,0-1-1 0,-14-4 0 0,0 0 0 0,14 0 1 15,1 0-1-15,-15 0 1 0,0 0-1 0,19-5 2 16,9-6-2-16,-28 11 3 0,0 0-3 0,28-12 4 15,-5-2-4-15,-23 14 7 0,0 0-7 0,25-24 7 16,10-16-7-16,-35 40 8 0,0 0-8 0,34-36 8 16,-11 8-8-16,-23 28 11 0,0 0-11 0,19-21 12 15,2-6-12-15,-21 27 13 0,0 0-13 0,20-21 14 16,-10 9-14-16,-10 12 14 0,0 0-14 0,7-7 15 16,-7 7-15-16,0 0 15 0,0 0-15 0,0 0 15 15,0 0-15-15,0 0 11 0,0 0-11 0,0 0 12 16,13-5-12-16,-13 5 7 0,0 0-7 0,10 0 8 0,4 3-8 15,-14-3 5-15,0 0-5 0,16 2 5 0,-2 1-5 16,-14-3 2-16,0 0-2 0,11 0 2 0,-11 0-2 16,0 0 1-16,0 0-1 0,9 7 2 0,-9-7-2 15,0 0 0-15,0 0 0 0,-7 6 1 0,-2-6-1 16,9 0 0-16,0 0 0 0,-11 0 1 0,1 0-1 16,10 0 0-16,0 0 0 0,-13 0 1 0,-4 3-1 15,17-3 1-15,0 0-1 0,-20 4 1 0,-4 1-1 16,24-5 2-16,0 0-2 0,-25 7 2 0,2 6-2 0,23-13 2 15,0 0-2-15,-21 23 2 0,0 1-2 0,21-24 2 16,0 0-2-16,-23 26 2 0,-2 2-2 0,25-28 0 0,0 0 0 16,-19 28 1-16,12-1-1 0,7-27 0 0,0 0 0 15,1 24 1-15,10-10-1 0,-11-14 0 0,0 0 0 16,19 7 1-16,8 2-1 0,-27-9 0 0,0 0 0 16,32 3 1-16,1-3-1 0,-33 0 1 0,0 0-1 15,32-7 2-15,-6-1-2 0,-26 8 2 0,0 0-2 0,23-18 3 16,-3-1-3-16,-20 19 0 0,0 0 0 0,16-17 1 15,-2-2-1-15,-14 19-1 0,0 0 1 0,10-12 0 16,-4 3 0-16,-1 1-1070 0</inkml:trace>
  <inkml:trace contextRef="#ctx0" brushRef="#br0" timeOffset="51664.89">27213 3323 147 0,'0'0'0'0,"0"0"0"0,0 0 0 16,0 0 6-16,0 0-6 0,13-18 7 0,-13 18-7 15,0 0 11-15,0 0-11 0,5-7 12 0,-5 7-12 16,0 0 12-16,0 0-12 0,0 0 12 0,9-5-12 16,-9 5 8-16,0 0-8 0,0 0 9 0,9 9-9 15,-9-9 6-15,0 0-6 0,7 9 7 0,1-3-7 16,-8-6 5-16,0 0-5 0,11 0 5 0,0 0-5 0,-11 0 4 16,0 0-4-16,12-3 4 0,6-2-4 0,-18 5 4 15,0 0-4-15,21-11 4 0,3-1-4 0,-24 12 11 16,0 0-11-16,22-14 12 0,-10 4-12 0,-12 10 32 0,0 0-32 15,11-5 33-15,-3-4-33 0,-8 9 42 0,0 0-42 16,7-8 43-16,-1 1-43 0,-6 7 41 0,0 0-41 16,5-9 41-16,-3-1-41 0,-2 10 32 0,0 0-32 15,2-11 32-15,-4-1-32 0,2 12 26 0,0 0-26 0,-7-10 26 16,-4 5-26-16,11 5 24 0,0 0-24 0,-10-9 25 16,-1 2-25-16,11 7 19 0,0 0-19 0,-9-5 20 15,4-2-20-15,5 7 16 0,0 0-16 0,0 0 16 16,-12-5-16-16,12 5 15 0,0 0-15 0,-9 0 16 15,0 1-16-15,9-1 15 0,0 0-15 0,-7 4 15 16,-2 3-15-16,9-7 13 0,0 0-13 0,-14 8 14 16,-4 5-14-16,18-13 10 0,0 0-10 0,-17 13 10 15,2 6-10-15,15-19 8 0,0 0-8 0,-12 25 8 16,2 2-8-16,10-27 7 0,0 0-7 0,-11 33 8 16,-1 7-8-16,12-40 1 0,0 0-1 0,-11 42 2 15,8-6-2-15,-1 0-612 0</inkml:trace>
  <inkml:trace contextRef="#ctx0" brushRef="#br0" timeOffset="64409.84">25594 3177 158 0,'0'0'0'0,"0"0"0"16,0 0 0-16,0 0 3 0,0 0-3 0,0 0 4 15,-18-14-4-15,18 14 4 0,0 0-4 0,-10-3 4 16,-1-2-4-16,11 5 4 0,0 0-4 0,-10-11 5 16,-1 3-5-16,11 8 9 0,0 0-9 0,-11-12 9 15,-6 3-9-15,17 9 9 0,0 0-9 0,-18-9 9 16,2 6-9-16,16 3 8 0,0 0-8 0,-16-4 8 0,-1-4-8 15,17 8 6-15,0 0-6 0,-20-7 7 0,1 5-7 16,19 2 6-16,0 0-6 0,-23 0 7 0,2 2-7 16,21-2 23-16,0 0-23 0,-21 7 23 0,1-2-23 15,20-5 25-15,0 0-25 0,-23 7 26 0,-3-2-26 16,26-5 25-16,0 0-25 0,-30 4 25 0,0-1-25 16,30-3 22-16,0 0-22 0,-35 3 23 0,-1 3-23 15,36-6 18-15,0 0-18 0,-38 8 18 0,-6 3-18 16,44-11 7-16,0 0-7 0,-43 5 7 0,6-5-7 0,37 0 2 15,0 0-2-15,-33 3 2 0,-4 3-2 0,37-6 0 16,0 0 0-16,-34 6 1 0,1 3-1 0,33-9-1 16,0 0 1-16,-36 4 0 0,-1-1 0 0,37-3-3 0,0 0 3 15,-37 5-2-15,-3 4 2 0,40-9-4 0,0 0 4 16,-43 10-4-16,1 1 4 0,42-11-4 0,0 0 4 16,-42 10-4-16,1-1 4 0,41-9-3 0,0 0 3 15,-37 7-2-15,5 3 2 0,32-10-2 0,0 0 2 0,-31 10-2 16,1-1 2-16,30-9-1 0,0 0 1 0,-27 7-1 15,9 3 1-15,18-10-1 0,0 0 1 0,-19 11 0 16,1-10 0-16,18-1-1 0,0 0 1 0,-15 11 0 16,0 6 0-16,15-17-1 0,0 0 1 0,-10 19 0 15,-1 2 0-15,11-21-2 0,0 0 2 0,-10 16-1 16,-1-3 1-16,11-13-2 0,0 0 2 0,-11 19-2 16,1 0 2-16,10-19-4 0,0 0 4 0,-5 25-3 15,1 1 3-15,4-26-10 0,0 0 10 0,-2 27-9 16,2-2 9-16,0-25-14 0,0 0 14 0,2 24-14 15,2 3 14-15,-4-27-16 0,0 0 16 0,3 26-16 0,-3 2 16 16,0-28-15-16,0 0 15 0,0 31-14 0,2 2 14 16,-2-33-9-16,0 0 9 0,0 36-8 0,0 4 8 15,0-40-8-15,0 0 8 0,2 42-7 0,1-2 7 16,-3-40-9-16,0 0 9 0,5 36-8 0,3-3 8 16,-8-33-10-16,0 0 10 0,3 31-9 0,1-2 9 15,-1-1-151-15</inkml:trace>
  <inkml:trace contextRef="#ctx0" brushRef="#br0" timeOffset="66659.57">25109 4486 404 0,'0'0'0'0,"9"3"0"0,14 1 0 16,-23-4-4-16,0 0 4 0,24 5-3 0,-6 2 3 15,-18-7-10-15,0 0 10 0,23 3-10 0,5 6 10 16,-28-9-2-16,0 0 2 0,28 3-2 0,-10-3 2 16,-18 0 0-16,0 0 0 0,14 0 0 0,-3-3 0 15,-11 3 1-15,0 0-1 0,10 0 1 0,6 0-1 16,-16 0 4-16,0 0-4 0,16 0 4 0,-4 0-4 15,-12 0 9-15,0 0-9 0,0 0 9 0,6 3-9 0,-6-3 13 16,0 0-13-16,0 0 14 0,5-7-14 0,-5 7 13 16,0 0-13-16,9-12 14 0,12-12-14 0,-21 24 18 0,0 0-18 15,18-21 18-15,-4 0-18 0,-14 21 20 0,0 0-20 16,10-22 20-16,-1-7-20 0,-9 29 19 0,0 0-19 16,9-28 20-16,-2 4-20 0,-7 24 16 0,0 0-16 15,5-18 17-15,-5-1-17 0,0 19 12 0,0 0-12 0,0-21 13 16,0-11-13-16,0 32 11 0,0 0-11 0,4-32 11 15,-1 8-11-15,-3 24 6 0,0 0-6 0,4-24 6 16,1-4-6-16,-5 28 3 0,0 0-3 0,7-29 4 16,2-7-4-16,-9 36 2 0,0 0-2 0,11-40 3 15,1-9-3-15,-12 49 2 0,0 0-2 0,11-48 3 16,-3 6-3-16,-8 42 4 0,0 0-4 0,9-43 4 16,4-9-4-16,-13 52 10 0,0 0-10 0,10-41 11 15,-6 9-11-15,-4 32 15 0,0 0-15 0,3-26 15 16,-3-5-15-16,0 31 21 0,0 0-21 0,0-33 21 15,4 2-21-15,-4 31 25 0,0 0-25 0,5-34 26 16,4-10-26-16,-9 44 23 0,0 0-23 0,9-45 23 0,-4-1-23 16,-5 46 26-16,0 0-26 0,3-38 26 0,-1-2-26 15,-2 40 20-15,0 0-20 0,4-31 21 0,-4 13-21 16,0 18 15-16,0 0-15 0,2-15 15 0,-4 1-15 16,2 14 11-16,0 0-11 0,-6-14 11 0,-1 2-11 15,7 12 7-15,0 0-7 0,-5-9 7 0,5 9-7 16,0 0 7-16,0 0-7 0,0 0 8 0,-7-5-8 15,7 5 6-15,0 0-6 0,0 0 6 0,0 0-6 16,0 0 7-16,0 0-7 0,0 0 8 0,0 0-8 0,0 0 8 16,0 0-8-16,0 0 8 0,0 0-8 0,0 0 9 0,0 0-9 15,0 0 10-15,0 0-10 0,0 0 11 0,0 0-11 16,0 0 11-16,0 0-11 0,0 0 11 0,0 0-11 16,-2 12 11-16,2 2-11 0,0-14 10 0,0 0-10 15,0 19 11-15,-1 5-11 0,1-24 7 0,0 0-7 16,-4 33 7-16,0 7-7 0,4-40 5 0,0 0-5 15,-5 40 6-15,-4 0-6 0,9-40 4 0,0 0-4 0,-10 41 4 16,-3-4-4-16,13-37 4 0,0 0-4 0,-12 32 5 16,3 5-5-16,9-37 5 0,0 0-5 0,-9 40 5 15,-6-1-5-15,15-39 3 0,0 0-3 0,-16 45 4 16,5 7-4-16,11-52 3 0,0 0-3 0,-9 49 3 16,-1 4-3-16,10-53 2 0,0 0-2 0,-9 52 3 15,2-3-3-15,7-49 1 0,0 0-1 0,-5 40 2 16,-1-8-2-16,6-32 0 0,0 0 0 0,-1 30 1 15,2-2-1-15,-1-28 0 0,0 0 0 0,2 24 0 16,-4 0 0-16,2-24 0 0,0 0 0 0,-3 24 0 16,-3 4 0-16,6-28 0 0,0 0 0 0,-7 28 0 0,2-2 0 15,5-26 0-15,0 0 0 0,-5 24 0 0,-4 3 0 16,9-27 0-16,0 0 0 0,-12 28 0 0,5-4 0 16,7-24 0-16,0 0 0 0,-4 16 0 0,2-2 0 15,2-14 0-15,0 0 0 0,-1 10 0 0,-5-1 0 16,6-9 0-16,0 0 0 0,-5 9 1 0,5-9-1 15,0 0 1-15,0 0-1 0,-4 8 1 0,4-8-1 0,0 0 1 16,0 0-1-16,0 11 2 0,0-11-2 0,0 0 2 16,0 0-2-16,0 0 2 0,-8 8-2 0,8-8 1 15,0 0-1-15,-7 5 1 0,7-5-1 0,0 0 0 16,0 0 0-16,-11 7 1 0,4-2-1 0,7-5 0 0,0 0 0 16,-7 7 0-16,2 2 0 0,5-9 0 0,0 0 0 15,0 0 0-15,-11 12 0 0,11-12 0 0,0 0 0 16,-4 12 0-16,1-3 0 0,3-9 0 0,0 0 0 15,-4 7 0-15,1 2 0 0,3-9 0 0,0 0 0 16,-2 6 1-16,2 3-1 0,0-9 0 0,0 0 0 0,-3 5 1 16,3-5-1-16,0 0 0 0,0 0 0 0,-4 7 0 15,4-7 0-15,0 0 0 0,0 0 0 0,-3 9 0 16,3-9 0-16,0 0 0 0,0 0 0 0,-8 3 0 16,8-3 0-16,0 0 0 0,0 0 0 0,-5 0 0 15,-2-3 0-15,7 3 0 0,0 0 0 0,-10-5 0 16,-10 1 0-16,20 4 0 0,0 0 0 0,-21-3 0 15,-7-6 0-15,28 9 0 0,0 0 0 0,-30-9 1 16,-2-1-1-16,32 10 0 0,0 0 0 0,-35-9 0 0,-4 4 0 16,39 5 0-16,0 0 0 0,-39-7 0 15,6-1 0-15,33 8 0 0,0 0 0 0,-30-7 0 0,-2 5 0 16,32 2 0-16,0 0 0 0,-30 0 0 0,0 0 0 16,30 0 0-16,0 0 0 0,-30 0 1 0,0-3-1 15,30 3 1-15,0 0-1 0,-32 0 1 0,-1 3-1 16,33-3 1-16,0 0-1 0,-36 5 2 0,5-1-2 15,31-4 3-15,0 0-3 0,-30 3 4 0,-4 2-4 16,34-5 3-16,0 0-3 0,-32 4 4 0,6 1-4 0,26-5 2 16,0 0-2-16,-23 3 3 0,5-6-3 0,18 3 2 15,0 0-2-15,-14-2 3 0,4-1-3 0,10 3 2 16,0 0-2-16,-13 0 2 0,1-4-2 0,12 4 1 16,0 0-1-16,-12-3 1 0,-1-2-1 0,13 5 0 0,0 0 0 15,-12-9 1-15,0 2-1 0,12 7 0 16,0 0 0-16,-11-9 1 0,2 9-1 0,9 0 0 0,0 0 0 15,-9 0 0-15,9 0 0 0,0 0 0 0,0 0 0 0,-8-8 0 16,8 8 0-16,0 0 0 0,0 0 0 0,3-19 0 16,2-14 0-16,-5 33 0 0,0 0 0 0,6-40 0 15,-3 0 0-15,-3 40 0 0,0 0 0 0,0-41 0 16,2-11 0-16,-2 52 0 0,0 0 0 0,2-49 0 16,-2 10 0-16,0 39 0 0,0 0 0 0,1-37 0 15,7-1 0-15,-8 38 0 0,0 0 0 0,5-43 1 16,-3-6-1-16,-2 49 0 0,0 0 0 0,1-53 1 15,3 1-1-15,-4 52 0 0,0 0 0 0,3-56 1 16,1 6-1-16,-4 50 1 0,0 0-1 0,3-46 1 16,-1 16-1-16,-2 30 1 0,0 0-1 0,4-31 2 0,-1-7-2 15,-3 38 1-15,0 0-1 0,4-35 2 0,-2 18-2 16,-2 17 1-16,0 0-1 0,0-9 2 0,0 2-2 16,0 7 1-16,0 0-1 0,0-5 2 0,-2-5-2 15,2 10 1-15,0 0-1 0,-4-9 1 0,1 4-1 16,3 5 0-16,0 0 0 0,-4-10 1 0,1 1-1 15,3 9 0-15,0 0 0 0,-4-9 1 0,1 2-1 16,3 7 1-16,0 0-1 0,0 0 1 0,0 0-1 16,0 0 2-16,0 0-2 0,-6-5 2 0,6 5-2 0,0 0 3 15,0 0-3-15,0 0 3 0,0 0-3 0,0 0 3 16,0 0-3-16,-7-8 3 0,7 8-3 0,0 0 2 16,0 0-2-16,0 0 2 0,0 0-2 0,0 0 1 0,0 0-1 15,0-7 1-15,0 7-1 0,0 0 0 16,0 0 0-16,0 0 1 0,0 0-1 0,0 0 0 0,0 0 0 15,0-6 0-15,0 6 0 0,0 0 0 0,0 0 0 16,0 0 0-16,0 0 0 0,0 0 0 0,0 0 0 0,0 0 0 16,-1-12 0-16,1 12 0 0,0 0 0 0,-4-7 1 15,0-1-1-15,4 8 0 0,0 0 0 0,-1-9 1 16,-1-3-1-16,2 12 0 0,0 0 0 0,-2-10 0 16,2 1 0-16,0 9 0 0,0 0 0 0,-5-9 0 15,1 1 0-15,4 8 0 0,0 0 0 0,-3-11 0 16,3 11 0-16,0 0 0 0,0 0 0 0,-7-8 0 15,0 6 0-15,7 2 0 0,0 0 0 0,-6 0 1 16,6 0-1-16,0 0 1 0,0 0-1 0,-14 9 2 16,5 4-2-16,9-13 2 0,0 0-2 0,-12 26 3 0,-2 16-3 15,14-42 3-15,0 0-3 0,-14 53 4 0,-2 12-4 16,16-65 3-16,0 0-3 0,-18 84 4 0,3 25-4 16,15-109 0-16,0 0 0 0,-13 113 1 0,8-8-1 15,0 1-974-15</inkml:trace>
  <inkml:trace contextRef="#ctx0" brushRef="#br0" timeOffset="101982.5">13441 3124 191 0,'0'0'0'0,"0"0"0"0,21-6 0 16,-21 6 6-16,0 0-6 0,18 0 7 0,-1-3-7 15,-17 3 12-15,0 0-12 0,20-3 13 0,10-1-13 16,-30 4 14-16,0 0-14 0,28-2 14 0,-9-1-14 0,-19 3 29 16,0 0-29-16,21-4 29 0,6-1-29 0,-27 5 21 15,0 0-21-15,33-7 21 0,6-1-21 0,-39 8 20 16,0 0-20-16,37-4 20 0,4 8-20 0,-41-4 25 16,0 0-25-16,40 3 26 0,-3-3-26 0,-37 0 30 0,0 0-30 15,34 2 31-15,-1 1-31 0,-33-3 29 0,0 0-29 16,32 7 29-16,-2-2-29 0,-30-5 30 0,0 0-30 15,25 4 31-15,0-1-31 0,-25-3 28 0,0 0-28 16,28 0 29-16,4-3-29 0,-32 3 24 0,0 0-24 16,35-9 24-16,-3-1-24 0,-32 10 15 0,0 0-15 15,33-12 15-15,6 0-15 0,-39 12 11 0,0 0-11 16,41-9 11-16,-4 0-11 0,-37 9 8 0,0 0-8 16,37-8 8-16,-6-4-8 0,-31 12 6 0,0 0-6 0,30-11 6 15,4 3-6-15,-34 8 10 0,0 0-10 0,35-9 10 16,0 5-10-16,-35 4 11 0,0 0-11 0,32-3 12 15,0 1-12-15,-32 2 15 0,0 0-15 0,40-3 16 16,1 3-16-16,-41 0 20 0,0 0-20 0,42-4 20 16,1 1-20-16,-43 3 22 0,0 0-22 0,40-2 23 15,-1 2-23-15,-39 0 21 0,0 0-21 0,39 0 21 16,-7-7-21-16,-32 7 19 0,0 0-19 0,33-5 20 0,6-2-20 16,-39 7 16-16,0 0-16 0,42-5 17 0,8-2-17 15,-50 7 16-15,0 0-16 0,49-5 16 0,4-2-16 16,-53 7 15-16,0 0-15 0,49-5 16 0,1 1-16 15,-50 4 15-15,0 0-15 0,49-3 16 0,-1-1-16 16,-48 4 7-16,0 0-7 0,47-5 8 0,5-4-8 16,-52 9 2-16,0 0-2 0,52-12 3 0,3 5-3 15,-55 7 4-15,0 0-4 0,60-3 4 0,2 1-4 0,-62 2 6 16,0 0-6-16,53 0 7 0,-4 0-7 0,-49 0 7 16,0 0-7-16,51 0 8 0,-1 0-8 0,-50 0 9 15,0 0-9-15,49 5 10 0,6 4-10 0,-55-9 11 0,0 0-11 16,58 7 12-16,5-2-12 0,-63-5 11 0,0 0-11 15,60 0 11-15,-5-9-11 0,-55 9 12 0,0 0-12 16,53-5 12-16,0 2-12 0,-53 3 11 0,0 0-11 16,60-4 12-16,3 4-12 0,-63 0 12 0,0 0-12 15,64-5 13-15,-2 5-13 0,-62 0 13 0,0 0-13 16,56 0 13-16,1 0-13 0,-57 0 14 0,0 0-14 16,56-3 14-16,6-1-14 0,-62 4 13 0,0 0-13 0,67 0 13 15,9-3-13-15,-76 3 11 0,0 0-11 0,77-2 12 16,-10-1-12-16,-67 3 7 0,0 0-7 0,69-4 8 15,-2 8-8-15,-67-4 6 0,0 0-6 0,74 0 6 16,2 3-6-16,-76-3 3 0,0 0-3 0,78 5 3 16,-3 7-3-16,-75-12 3 0,0 0-3 0,73 16 4 15,1-4-4-15,-74-12 2 0,0 0-2 0,81 9 3 16,7 3-3-16,-88-12 3 0,0 0-3 0,88 12 4 16,-6 0-4-16,-82-12 5 0,0 0-5 0,84 12 6 0,10 0-6 15,-94-12 6-15,0 0-6 0,97 7 7 0,-7 2-7 16,-90-9 5-16,0 0-5 0,88 5 6 0,0-1-6 15,-88-4 6-15,0 0-6 0,90 3 6 0,7 0-6 16,-97-3 5-16,0 0-5 0,92 0 5 0,-11 0-5 16,-81 0 4-16,0 0-4 0,81 0 5 0,11-3-5 0,-92 3 3 15,0 0-3-15,93 0 4 0,-3-3-4 0,-90 3 5 16,0 0-5-16,88-4 5 0,2-1-5 0,-90 5 7 16,0 0-7-16,97-4 7 0,7-4-7 0,-104 8 6 15,0 0-6-15,101-7 6 0,-6 2-6 0,-95 5 6 16,0 0-6-16,97-4 7 0,6-1-7 0,-103 5 5 0,0 0-5 15,98-3 6-15,-13-1-6 0,-85 4 6 0,0 0-6 16,85 0 6-16,3 0-6 0,-88 0 6 0,0 0-6 16,86 0 6-16,-1 4-6 0,-85-4 5 0,0 0-5 15,78 8 6-15,-8 4-6 0,-70-12 4 0,0 0-4 0,65 12 5 16,4-3-5-16,-69-9 5 0,0 0-5 0,72 10 5 16,3 3-5-16,-75-13 4 0,0 0-4 15,67 12 4-15,-13 0-4 0,-54-12 7 0,0 0-7 0,53 8 7 16,2-4-7-16,-55-4 5 0,0 0-5 0,55 5 5 15,10 2-5-15,-65-7 8 0,0 0-8 0,65 0 8 16,-1 0-8-16,-64 0 9 0,0 0-9 0,54-3 10 16,-8-1-10-16,-46 4 11 0,0 0-11 0,44-3 12 15,-1-3-12-15,-43 6 11 0,0 0-11 0,44-3 11 16,1 3-11-16,-45 0 9 0,0 0-9 0,46-3 9 16,-3-3-9-16,-43 6 8 0,0 0-8 0,44-3 9 0,3-1-9 15,-47 4 8-15,0 0-8 0,41 0 9 0,-13 0-9 16,-28 0 7-16,0 0-7 0,20-1 7 0,-6 1-7 15,-14 0 8-15,0 0-8 0,10 0 8 0,-3-4-8 16,-7 4 7-16,0 0-7 0,0 0 7 0,-7 4-7 16,7-4 4-16,0 0-4 0,-26 5 5 0,-22 7-5 15,1 4-1389-15</inkml:trace>
  <inkml:trace contextRef="#ctx0" brushRef="#br0" timeOffset="103599.01">13836 1691 225 0,'0'0'0'16,"0"0"0"-16,-9 31 0 0,9-31 3 0,0 0-3 15,-14 28 4-15,-4 4-4 0,18-32 18 0,0 0-18 0,-17 37 18 16,3-1-18-16,14-36 35 0,0 0-35 0,-14 49 35 16,3 3-35-16,11-52 31 0,0 0-31 0,-7 60 31 15,3 2-31-15,4-62 32 0,0 0-32 0,0 64 33 16,4-8-33-16,-4-56 32 0,0 0-32 0,0 53 32 16,2 3-32-16,-2-56 28 0,0 0-28 0,3 57 29 15,2 7-29-15,-5-64 27 0,0 0-27 0,8 62 28 0,-1 6-28 16,-7-68 25-16,0 0-25 0,7 60 26 0,1-8-26 15,-8-52 18-15,0 0-18 0,6 54 19 0,-4-2-19 16,-2-52 19-16,0 0-19 0,0 52 19 0,-6 8-19 16,6-60 20-16,0 0-20 0,-5 61 20 0,-4-4-20 15,9-57 21-15,0 0-21 0,-5 52 21 0,5-7-21 16,0-45 16-16,0 0-16 0,3 40 16 0,3 1-16 16,-6-41 13-16,0 0-13 0,10 42 14 0,6 10-14 0,-16-52 10 15,0 0-10-15,16 52 10 0,-4 1-10 0,-12-53 8 16,0 0-8-16,11 50 8 0,-2-5-8 0,-9-45 6 15,0 0-6-15,7 42 6 0,-7-7-6 0,0-35 6 0,0 0-6 16,-4 32 6-16,-1 1-6 0,5-33 7 0,0 0-7 16,-9 30 8-16,2-3-8 0,7-27 12 0,0 0-12 15,-5 25 13-15,3-1-13 0,2-24 18 0,0 0-18 16,2 28 18-16,1 4-18 0,-3-32 19 0,0 0-19 16,2 32 19-16,-2 4-19 0,0-36 21 0,0 0-21 15,2 33 21-15,3-5-21 0,-5-28 22 0,0 0-22 16,0 24 22-16,-3 0-22 0,3-24 18 0,0 0-18 15,-4 21 18-15,-1 3-18 0,5-24 19 0,0 0-19 0,-6 28 20 16,6-2-20-16,0-26 23 0,0 0-23 0,-5 31 23 16,-2 5-23-16,7-36 19 0,0 0-19 0,-9 45 19 15,-1 4-19-15,10-49 14 0,0 0-14 0,-9 51 14 16,0 1-14-16,9-52 10 0,0 0-10 0,-9 54 11 16,0-5-11-16,9-49 8 0,0 0-8 0,-8 43 8 15,2-7-8-15,6-36 6 0,0 0-6 0,0 30 6 16,0-15-6-16,0-15 6 0,0 0-6 0,0 12 6 15,4-7-6-15,-4-5 6 0,0 0-6 0,0 0 6 16,0 0-6-16,0 0 5 0,0 0-5 0,5-17 6 0,-1-16-6 16,-4 33 4-16,0 0-4 0,5-40 5 0,0-5-5 15,-5 45 6-15,0 0-6 0,4-58 6 0,-4-12-6 16,0 70 4-16,0 0-4 0,0-72 4 0,0-6-4 16,0 78 2-16,0 0-2 0,0-92 3 0,-9-26-3 0,9 118 2 15,0 0-2-15,-14-141 2 0,0-20-2 0,14 161 1 16,0 0-1-16,-13-194 2 0,1-17-2 0,12 211 0 15,0 0 0-15,-5-194 0 0,8 26 0 0,-3 168-2 16,0 0 2-16,2-133-2 0,2 27 2 0,-4 106-10 0,0 0 10 16,3-85-9-16,-1 13 9 0,1 2-1033 0</inkml:trace>
  <inkml:trace contextRef="#ctx0" brushRef="#br0" timeOffset="106296.68">13949 2246 158 0,'0'0'0'0,"10"0"0"0,20 5 0 15,-30-5 0-15,0 0 0 0,41 0 0 0,7-5 0 16,-48 5 0-16,0 0 0 0,56-7 0 0,4-1 0 16,-60 8 1-16,0 0-1 0,67-12 2 0,0-1-2 15,-67 13 22-15,0 0-22 0,65-8 22 0,-8-3-22 16,-57 11 53-16,0 0-53 0,51-5 53 0,2 2-53 15,-53 3 64-15,0 0-64 0,49-4 65 0,6-1-65 0,-55 5 76 16,0 0-76-16,56-9 76 0,6-3-76 0,-62 12 70 16,0 0-70-16,58-12 70 0,-7-3-70 0,-51 15 58 15,0 0-58-15,50-16 59 0,-1-5-59 0,-49 21 47 0,0 0-47 16,57-15 47-16,3-6-47 0,-60 21 40 0,0 0-40 16,54-19 40-16,-10 2-40 0,-44 17 45 0,0 0-45 15,32-12 46-15,-12 8-46 0,-20 4 37 0,0 0-37 16,12-5 37-16,-1 1-37 0,-11 4 32 0,0 0-32 15,7 0 32-15,-7 0-32 0,0 0 28 0,0 0-28 16,5 9 29-16,-3 3-29 0,-2-12 24 0,0 0-24 16,1 12 24-16,-1 0-24 0,0-12 21 0,0 0-21 15,-1 13 22-15,-1-1-22 0,2-12 17 0,0 0-17 16,-5 8 17-16,1 3-17 0,4-11 16 0,0 0-16 0,-3 5 17 16,1 2-17-16,2-7 14 0,0 0-14 0,-6 8 14 15,3-2-14-15,3-6 14 0,0 0-14 0,0 7 14 16,-4 1-14-16,4-8 11 0,0 0-11 0,0 7 11 15,4-2-11-15,-4-5 10 0,0 0-10 0,0 9 10 16,-5 7-10-16,5-16 8 0,0 0-8 0,-7 15 8 0,-4 1-8 16,11-16 7-16,0 0-7 0,-9 20 8 0,-3 1-8 15,12-21 5-15,0 0-5 0,-5 21 5 0,-4 1-5 16,9-22 5-16,0 0-5 0,-6 25 5 0,6 1-5 16,0-26 2-16,0 0-2 0,0 31 3 0,2 2-3 15,-2-33 1-15,0 0-1 0,4 36 2 0,1 7-2 16,-5-43 0-16,0 0 0 0,4 42 0 0,-3 1 0 15,-1-43 0-15,0 0 0 0,0 36 0 0,2-3 0 16,-2-33 0-16,0 0 0 0,5 30 0 0,-3-3 0 0,-2-27 0 16,0 0 0-16,2 25 1 0,-6-1-1 0,4-24 1 15,0 0-1-15,-5 21 1 0,2 1-1 0,3-22 2 16,0 0-2-16,-8 21 2 0,7-4-2 0,1-17 2 0,0 0-2 16,-4 19 2-16,4 6-2 0,0-25 2 0,0 0-2 15,0 24 2-15,4 5-2 0,-4-29 1 0,0 0-1 16,1 31 2-16,7-1-2 0,-8-30 1 0,0 0-1 15,3 22 2-15,4-10-2 0,-7-12 1 0,0 0-1 16,7 9 2-16,2-6-2 0,-9-3 1 0,0 0-1 16,0 0 2-16,5 0-2 0,-5 0 1 0,0 0-1 15,2-10 1-15,2-7-1 0,-4 17 1 0,0 0-1 16,3-31 1-16,2-14-1 0,-5 45 0 0,0 0 0 0,7-42 1 16,-1 11-1-16,-6 31 0 0,0 0 0 0,5-29 0 15,-5-8 0-15,0 37 0 0,0 0 0 0,0-40 0 16,4 7 0-16,-4 33 0 0,0 0 0 0,5-31 1 15,-5-5-1-15,0 36 1 0,0 0-1 0,0-40 1 16,-7 4-1-16,7 36 2 0,0 0-2 0,-5-38 3 16,3-2-3-16,2 40 4 0,0 0-4 0,-4-36 5 0,2 3-5 15,2 33 5-15,0 0-5 0,0-28 6 0,2-3-6 16,-2 31 6-16,0 0-6 0,6-30 7 0,1-2-7 16,-7 32 5-16,0 0-5 0,7-28 6 0,0 7-6 15,-7 21 4-15,0 0-4 0,1-22 4 0,-1-4-4 16,0 26 2-16,0 0-2 0,0-31 2 0,2 3-2 15,-2 28 1-15,0 0-1 0,2-26 2 0,2-5-2 16,-4 31 2-16,0 0-2 0,1-28 2 0,1 16-2 0,-2 12 2 16,0 0-2-16,0 0 3 0,-2-5-3 0,2 5 3 15,0 0-3-15,0 0 4 0,0 0-4 0,0 0 3 16,0 0-3-16,-1-12 3 0,-12 5-3 0,13 7 3 0,0 0-3 16,-17-5 3-16,-10 1-3 0,27 4 2 0,0 0-2 15,-30 4 3-15,4 8-3 0,26-12 2 0,0 0-2 16,-30 12 2-16,1 0-2 0,29-12 2 0,0 0-2 15,-28 9 3-15,-2-1-3 0,30-8 2 0,0 0-2 16,-33 11 3-16,-3-3-3 0,36-8 3 0,0 0-3 16,-31 4 3-16,-1 1-3 0,32-5 3 0,0 0-3 15,-32 3 3-15,0 6-3 0,32-9 3 0,0 0-3 16,-35 9 4-16,-5-2-4 0,40-7 3 0,0 0-3 0,-48 3 3 16,0 2-3-16,48-5 3 0,0 0-3 0,-46 9 3 15,2 6-3-15,44-15 3 0,0 0-3 0,-46 16 4 16,2-4-4-16,44-12 3 0,0 0-3 0,-40 9 3 15,-4 3-3-15,44-12 2 0,0 0-2 0,-41 9 3 16,-1 3-3-16,42-12 2 0,0 0-2 0,-50 10 3 16,3-1-3-16,47-9 1 0,0 0-1 0,-43 3 1 0,-2 2-1 15,45-5 0-15,0 0 0 0,-39 7 0 0,2 2 0 16,37-9 0-16,0 0 0 0,-37 9 0 0,1-6 0 16,36-3 0-16,0 0 0 0,-31 5 0 0,1 2 0 15,30-7 0-15,0 0 0 0,-25 0 1 0,4-7-1 16,21 7 1-16,0 0-1 0,-20-5 2 0,-2-2-2 15,22 7 1-15,0 0-1 0,-27-5 1 0,9 1-1 16,18 4 1-16,0 0-1 0,-19-3 2 0,-7 1-2 0,26 2 2 16,0 0-2-16,-32-3 2 0,9-1-2 0,23 4 2 15,0 0-2-15,-27 4 2 0,-1 4-2 0,28-8 1 16,0 0-1-16,-26 13 1 0,8-1-1 0,18-12 0 16,0 0 0-16,-9 8 0 0,6 11 0 0,3-19-11 0,0 0 11 15,9 25-10-15,21 11 10 0,-2 0-1308 0</inkml:trace>
  <inkml:trace contextRef="#ctx0" brushRef="#br0" timeOffset="107765.46">15358 1968 169 0,'0'0'0'0,"0"0"0"0,9 5 0 15,-9-5 21-15,0 0-21 0,18 7 22 0,10 7-22 16,-28-14 19-16,0 0-19 0,37 15 19 0,5-3-19 16,-42-12 24-16,0 0-24 0,51 4 24 0,4-1-24 15,-55-3 22-15,0 0-22 0,60-3 23 0,-2-6-23 0,-58 9 26 16,0 0-26-16,57-12 27 0,-1 5-27 0,-56 7 37 16,0 0-37-16,58-5 37 0,9-2-37 0,-67 7 60 15,0 0-60-15,67-5 61 0,2 5-61 0,-69 0 39 0,0 0-39 16,62 5 40-16,-11 7-40 0,-51-12 37 0,0 0-37 15,44 16 37-15,-12-4-37 0,-32-12 40 0,0 0-40 16,33 8 41-16,-1-4-41 0,-32-4 36 0,0 0-36 16,35-7 37-16,4-2-37 0,-39 9 32 0,0 0-32 15,43-12 32-15,2 0-32 0,-45 12 32 0,0 0-32 16,43-9 32-16,-3 1-32 0,-40 8 28 0,0 0-28 16,37-7 29-16,-5 2-29 0,-32 5 24 0,0 0-24 0,32-4 25 15,-6 1-25-15,-26 3 15 0,0 0-15 0,30-4 16 16,4 3-16-16,-34 1 9 0,0 0-9 0,33-4 10 15,1 1-10-15,-34 3 6 0,0 0-6 0,30 0 7 16,-4 0-7-16,-26 0 6 0,0 0-6 0,22 0 6 16,-7-6-6-16,-15 6 9 0,0 0-9 0,13 0 9 15,-1 0-9-15,-12 0 12 0,0 0-12 0,7 0 13 16,-7 0-13-16,0 0 14 0,0 0-14 0,11 0 14 0,-11 0-14 16,0 0 17-16,0 0-17 0,0 0 17 0,0 0-17 15,0 0 17-15,0 0-17 0,-7 6 18 0,7-6-18 16,0 0 19-16,0 0-19 0,-7 3 20 0,7-3-20 15,0 0 18-15,0 0-18 0,0 0 19 0,-7 0-19 16,7 0 18-16,0 0-18 0,0 0 18 0,0 0-18 16,0 0 13-16,0 0-13 0,0 0 14 0,0 0-14 0,0 0 11 15,0 0-11-15,0 0 12 0,7-7-12 0,-7 7 7 16,0 0-7-16,0 0 8 0,7-2-8 0,-7 2 3 16,0 0-3-16,0 0 3 0,0 0-3 0,0 0 0 15,0 0 0-15,0 0 1 0,7 9-1 0,-7-9 0 0,0 0 0 16,5 12 1-16,-5 9-1 0,0-21 1 0,0 0-1 15,2 24 2-15,0 4-2 0,-2-28 2 0,0 0-2 16,0 36 3-16,-8 1-3 0,8-37 2 0,0 0-2 16,-5 39 3-16,-2-2-3 0,7-37 5 0,0 0-5 15,-5 33 5-15,0-6-5 0,5-27 7 0,0 0-7 16,-6 24 8-16,6 6-8 0,0-30 8 0,0 0-8 16,-7 28 8-16,-3 1-8 0,10-29 7 0,0 0-7 15,-9 35 7-15,4 6-7 0,5-41 7 0,0 0-7 0,0 40 7 16,5-4-7-16,-5-36 6 0,0 0-6 0,5 37 6 15,0-4-6-15,-5-33 5 0,0 0-5 0,4 31 5 16,-1 2-5-16,-3-33 5 0,0 0-5 0,0 27 5 16,0-6-5-16,0-21 6 0,0 0-6 0,-7 24 7 15,0 0-7-15,7-24 6 0,0 0-6 0,-7 25 6 16,6 2-6-16,1-27 5 0,0 0-5 0,-4 26 5 16,4-1-5-16,0-25 3 0,0 0-3 0,4 27 4 0,-4 6-4 15,0-33 2-15,0 0-2 0,0 31 3 0,0-10-3 16,0-21 2-16,0 0-2 0,0 19 2 0,-6-2-2 15,6-17 2-15,0 0-2 0,-3 13 3 0,3-1-3 16,0-12 3-16,0 0-3 0,-4 7 4 0,4-7-4 16,0 0 2-16,0 0-2 0,0 0 2 0,-5-4-2 15,5 4 2-15,0 0-2 0,-9-15 2 0,4-10-2 0,5 25 0 16,0 0 0-16,-7-27 0 0,5 6 0 0,-3-3-1228 16</inkml:trace>
  <inkml:trace contextRef="#ctx0" brushRef="#br0" timeOffset="109296.53">16939 1956 191 0,'0'0'0'0,"0"0"0"16,12 5 0-16,-12-5 16 0,0 0-16 0,23 0 16 0,17 0-16 15,-40 0 26-15,0 0-26 0,46 0 26 0,-9 0-26 16,-37 0 23-16,0 0-23 0,37 0 23 0,-1-4-23 16,-36 4 34-16,0 0-34 0,37-1 35 0,3-3-35 15,-40 4 33-15,0 0-33 0,43-7 33 0,3 2-33 16,-46 5 30-16,0 0-30 0,49-9 31 0,-3 6-31 16,-46 3 31-16,0 0-31 0,44 3 31 0,-4 2-31 0,-40-5 31 15,0 0-31-15,39 9 31 0,0 2-31 0,-39-11 28 16,0 0-28-16,41 12 29 0,-4-4-29 0,-37-8 24 15,0 0-24-15,44 12 25 0,10 6-25 0,-54-18 22 0,0 0-22 16,59 15 22-16,-3-8-22 0,-56-7 26 0,0 0-26 16,57 0 27-16,-17 0-27 0,-40 0 26 0,0 0-26 15,34-3 26-15,-4 3-26 0,-30 0 23 0,0 0-23 16,23-4 24-16,3-4-24 0,-26 8 21 0,0 0-21 16,25-7 21-16,1 2-21 0,-26 5 19 0,0 0-19 15,30-4 19-15,2 4-19 0,-32 0 18 0,0 0-18 16,28 0 18-16,-1-5-18 0,-27 5 15 0,0 0-15 0,26 0 16 15,2 0-16-15,-28 0 13 0,0 0-13 0,32 0 14 16,3-4-14-16,-35 4 11 0,0 0-11 0,32 0 12 16,0-3-12-16,-32 3 16 0,0 0-16 0,26-4 16 15,-3 3-16-15,-23 1 20 0,0 0-20 0,21-4 21 16,9 1-21-16,-30 3 22 0,0 0-22 0,30-4 23 16,-10 4-23-16,-20 0 21 0,0 0-21 0,21 0 22 15,2 4-22-15,-23-4 22 0,0 0-22 0,19 3 22 16,2 1-22-16,-21-4 20 0,0 0-20 0,20 8 20 0,6 5-20 15,-26-13 17-15,0 0-17 0,27 12 17 0,-4-9-17 16,-23-3 12-16,0 0-12 0,17 0 13 0,-4 5-13 16,-13-5 11-16,0 0-11 0,10 4 11 0,-1-1-11 15,-9-3 10-15,0 0-10 0,0 0 10 0,5 5-10 16,-5-5 6-16,0 0-6 0,0 0 7 0,-1 7-7 16,1-7 5-16,0 0-5 0,0 0 5 0,-8 9-5 0,8-9 4 15,0 0-4-15,0 0 4 0,-5 9-4 0,5-9 4 16,0 0-4-16,-5 7 5 0,0-2-5 0,5-5 4 15,0 0-4-15,-4 7 5 0,1-2-5 0,3-5 9 0,0 0-9 16,-4 9 10-16,2 6-10 0,2-15 11 0,0 0-11 16,-7 16 12-16,-2 1-12 0,9-17 10 0,0 0-10 15,-7 22 10-15,-2 3-10 0,9-25 9 0,0 0-9 16,-8 29 10-16,-10 4-10 0,18-33 7 0,0 0-7 16,-18 35 8-16,4-9-8 0,14-26 6 0,0 0-6 15,-9 27 6-15,4 6-6 0,5-33 5 0,0 0-5 16,-5 36 5-16,1 8-5 0,4-44 3 0,0 0-3 15,-3 40 3-15,-2-2-3 0,5-38 4 0,0 0-4 16,-9 36 4-16,0-1-4 0,9-35 4 0,0 0-4 0,-4 36 4 16,3-3-4-16,1-33 3 0,0 0-3 0,-6 27 4 15,3-1-4-15,3-26 2 0,0 0-2 0,-4 25 2 16,-1 2-2-16,5-27 2 0,0 0-2 0,-5 25 3 16,-1-5-3-16,6-20 3 0,0 0-3 0,-1 23 3 15,2-6-3-15,-1-17 2 0,0 0-2 0,6 16 3 16,-6 8-3-16,0-24 2 0,0 0-2 0,0 21 3 0,1-6-3 15,-1-15 2-15,0 0-2 0,4 16 3 0,-1-4-3 16,-3-12 1-16,0 0-1 0,6 14 2 0,-4 1-2 16,-2-15 1-16,0 0-1 0,1 13 1 0,-1-1-1 15,0-12 1-15,0 0-1 0,0 15 1 0,0-6-1 16,0-9 1-16,0 0-1 0,-1 7 1 0,1-7-1 16,0 0 0-16,0 0 0 0,-8 2 0 0,8-2 0 15,0 0-1-15,0 0 1 0,0 0 0 0,2-13 0 0,2 1-1230 16</inkml:trace>
  <inkml:trace contextRef="#ctx0" brushRef="#br0" timeOffset="110882.23">18803 1997 113 0,'0'0'0'0,"0"0"0"0,11 16 0 16,-11-16 13-16,0 0-13 0,8 15 13 0,5 3-13 15,-13-18 31-15,0 0-31 0,17 12 32 0,8 0-32 16,-25-12 34-16,0 0-34 0,30 7 35 0,-2-7-35 0,-28 0 36 15,0 0-36-15,32 0 36 0,3 0-36 0,-35 0 31 16,0 0-31-16,41-7 32 0,3 2-32 0,-44 5 25 16,0 0-25-16,49-7 26 0,3 7-26 0,-52 0 38 0,0 0-38 15,49 0 39-15,-8 0-39 0,-41 0 36 0,0 0-36 16,31 7 37-16,1-2-37 0,-32-5 35 0,0 0-35 16,30 7 35-16,-5-2-35 0,-25-5 31 0,0 0-31 15,24 3 32-15,5 1-32 0,-29-4 28 0,0 0-28 16,24 0 29-16,-3-4-29 0,-21 4 26 0,0 0-26 15,22 0 27-15,2-3-27 0,-24 3 28 0,0 0-28 16,30-4 29-16,2 3-29 0,-32 1 29 0,0 0-29 16,32 0 29-16,-6 0-29 0,-26 0 25 0,0 0-25 0,25 0 26 15,1-4-26-15,-26 4 22 0,0 0-22 0,29 4 23 16,-3 4-23-16,-26-8 18 0,0 0-18 0,23 9 18 16,-5 0-18-16,-18-9 13 0,0 0-13 0,16 7 13 15,3-4-13-15,-19-3 6 0,0 0-6 0,12 5 7 16,-3-5-7-16,-9 0 4 0,0 0-4 0,11 4 4 15,3-1-4-15,-14-3 2 0,0 0-2 0,12 2 2 0,-3-4-2 16,-9 2 1-16,0 0-1 0,9-3 1 0,5-1-1 16,-14 4 0-16,0 0 0 0,16-8 1 0,9-1-1 15,-25 9 1-15,0 0-1 0,24-7 2 0,1-2-2 16,-25 9 2-16,0 0-2 0,25-8 2 0,5 4-2 16,-30 4 3-16,0 0-3 0,26-7 3 0,-3 2-3 15,-23 5 3-15,0 0-3 0,14-3 3 0,-2 3-3 16,-12 0 4-16,0 0-4 0,9 0 4 0,-9 0-4 15,0 0 2-15,0 0-2 0,9 0 3 0,-9 0-3 0,0 0 3 16,0 0-3-16,4 7 3 0,-4 1-3 0,0-8 3 16,0 0-3-16,-2 5 4 0,-3 8-4 0,5-13 5 0,0 0-5 15,-8 10 5-15,1-1-5 0,7-9 6 0,0 0-6 16,0 0 6-16,-3 8-6 0,3-8 5 0,0 0-5 16,0 0 6-16,-4 12-6 0,4-12 7 0,0 0-7 15,0 0 7-15,0 7-7 0,0-7 7 0,0 0-7 16,0 0 8-16,0 5-8 0,0-5 7 0,0 0-7 15,0 0 8-15,0 16-8 0,0-16 5 0,0 0-5 16,0 16 6-16,-1 4-6 0,1-20 4 0,0 0-4 16,-4 25 4-16,-1-1-4 0,5-24 3 0,0 0-3 0,-7 24 4 15,1-3-4-15,6-21 6 0,0 0-6 0,-3 21 6 16,1 3-6-16,2-24 8 0,0 0-8 0,-5 31 8 16,1 2-8-16,4-33 7 0,0 0-7 0,-3 36 7 15,-1 9-7-15,4-45 6 0,0 0-6 0,-5 49 6 16,-6-3-6-16,11-46 4 0,0 0-4 0,-8 38 4 15,-1-6-4-15,9-32 3 0,0 0-3 0,-4 27 3 16,2 3-3-16,2-30 3 0,0 0-3 0,0 24 4 0,0-5-4 16,0-19 4-16,0 0-4 0,0 21 4 0,0-6-4 15,0-15 4-15,0 0-4 0,-1 18 5 0,-5-3-5 16,6-15 5-16,0 0-5 0,-5 16 6 0,2 1-6 16,3-17 6-16,0 0-6 0,-2 19 6 0,-2-2-6 15,4-17 9-15,0 0-9 0,-3 19 9 0,1-1-9 16,2-18 11-16,0 0-11 0,0 15 11 0,2 6-11 15,-2-21 12-15,0 0-12 0,2 16 13 0,-2-8-13 16,0-8 12-16,0 0-12 0,0 7 12 0,0-7-12 0,0 0 9 16,0 0-9-16,0 9 10 0,0-9-10 0,0 0 7 15,0 0-7-15,0 0 8 0,-8-16-8 0,8 16 5 0,0 0-5 16,-1-15 5-16,-1-3-5 0,0-2-1101 0</inkml:trace>
  <inkml:trace contextRef="#ctx0" brushRef="#br0" timeOffset="118908.96">16496 1665 259 0,'0'0'0'0,"0"0"0"16,0 0 0-16,0 0 2 0,0 0-2 0,0 0 3 0,0 0-3 16,0 0 7-16,0 0-7 0,0 0 7 0,0 0-7 15,0 0 21-15,0 0-21 0,0 0 22 0,0 0-22 16,0 0 37-16,0 0-37 0,0 0 38 0,14 24-38 15,-14-24 32-15,0 0-32 0,4 12 32 0,-4 0-32 16,0-12 36-16,0 0-36 0,1 14 36 0,-1-2-36 0,0-12 31 16,0 0-31-16,2 12 32 0,2 4-32 0,-4-16 28 15,0 0-28-15,3 15 29 0,1 6-29 0,-4-21 24 16,0 0-24-16,1 21 25 0,6-2-25 0,-7-19 21 16,0 0-21-16,2 21 22 0,0 3-22 0,-2-24 21 0,0 0-21 15,-2 24 22-15,0 0-22 0,2-24 20 0,0 0-20 16,0 28 20-16,0 0-20 0,0-28 16 0,0 0-16 15,-3 29 17-15,6 2-17 0,-3-31 10 0,0 0-10 16,0 26 11-16,-3 6-11 0,3-32 6 0,0 0-6 16,-4 27 7-16,3 3-7 0,1-30 3 0,0 0-3 15,0 24 3-15,-6 0-3 0,6-24 3 0,0 0-3 16,-3 24 3-16,-1-3-3 0,4-21 4 0,0 0-4 16,-7 28 4-16,-5 5-4 0,12-33 5 0,0 0-5 15,-14 36 5-15,0 0-5 0,14-36 4 0,0 0-4 0,-9 35 5 16,2 1-5-16,7-36 3 0,0 0-3 0,-6 37 3 15,1-13-3-15,5-24 4 0,0 0-4 0,0 21 4 16,0-4-4-16,0-17 6 0,0 0-6 0,5 19 6 16,-3-3-6-16,-2-16 6 0,0 0-6 0,4 17 7 15,-4-2-7-15,0-15 7 0,0 0-7 0,-2 13 8 0,-2 2-8 16,4-15 10-16,0 0-10 0,0 9 11 0,0-1-11 16,0-8 12-16,0 0-12 0,0 0 12 0,0 7-12 15,0-7 11-15,0 0-11 0,0 0 12 0,2 9-12 16,-2-9 11-16,0 0-11 0,2 9 11 0,-2-9-11 15,0 0 5-15,0 0-5 0,5 7 5 0,-5-7-5 16,0 0 1-16,0 0-1 0,0 0 2 0,0 0-2 0,0 0 0 16,0 0 0-16,6 8 0 0,-6-8 0 0,0 0 0 15,0 0 0-15,0 0 0 0,0 0 0 0,0 0 0 16,0 0 0-16,0 0 0 0,0 0 0 0,0 0 1 16,0 0-1-16,0 0 1 0,0 0-1 0,0 0 2 15,0 0-2-15,3-19 3 0,-3-5-3 0,0 24 5 0,0 0-5 16,-3-38 5-16,-6-11-5 0,9 49 6 0,0 0-6 15,-11-55 6-15,2-9-6 0,9 64 11 0,0 0-11 16,-8-61 12-16,4 8-12 0,4 53 15 0,0 0-15 16,0-49 16-16,4 1-16 0,-4 48 14 0,0 0-14 15,1-49 14-15,3-11-14 0,-4 60 11 0,0 0-11 16,3-64 12-16,3 7-12 0,-6 57 10 0,0 0-10 16,10-52 11-16,6 7-11 0,-16 45 9 0,0 0-9 15,18-40 10-15,-4 11-10 0,-14 29 3 0,0 0-3 0,9-28 3 16,0 4-3-16,-9 24 1 0,0 0-1 0,5-21 1 15,-2 11-1-15,-3 10 0 0,0 0 0 0,0-9 0 16,0-7 0-16,0 16 0 0,0 0 0 0,0-12 0 16,0 4 0-16,0 8 0 0,0 0 0 0,0-9 1 15,0 0-1-15,0 9 1 0,0 0-1 0,0-7 1 16,0 7-1-16,0 0 2 0,0 0-2 0,0-5 2 0,0 5-2 16,0 0 2-16,0 0-2 0,-1-7 3 0,1 7-3 15,0 0 2-15,0 0-2 0,-7-8 3 0,7 8-3 16,0 0 3-16,0 0-3 0,-8-13 3 0,8 13-3 15,0 0 2-15,0 0-2 0,-10-8 2 0,10 8-2 16,0 0 2-16,0 0-2 0,-9-4 2 0,9 4-2 16,0 0 2-16,0 0-2 0,-5-7 3 0,5 7-3 0,0 0 1 15,0 0-1-15,0 0 1 0,-7-5-1 0,7 5 0 16,0 0 0-16,0 0 1 0,-2 9-1 0,2-9 0 16,0 0 0-16,-4 15 0 0,3 10 0 0,1-25 0 0,0 0 0 15,-2 33 0-15,-3 3 0 0,5-36 0 0,0 0 0 16,-6 40 0-16,3 1 0 0,3-41 0 0,0 0 0 15,-4 47 1-15,2 10-1 0,2-57 1 0,0 0-1 16,-5 61 2-16,2 3-2 0,3-64 5 0,0 0-5 16,-2 57 5-16,0-5-5 0,2-52 9 0,0 0-9 15,-2 45 9-15,2-9-9 0,0-36 10 0,0 0-10 16,0 40 10-16,-7-4-10 0,7-36 14 0,0 0-14 16,-7 42 14-16,-2 1-14 0,9-43 17 0,0 0-17 15,-8 45 17-15,2-5-17 0,6-40 15 0,0 0-15 0,-3 36 15 16,-1-3-15-16,4-33 12 0,0 0-12 0,-3 36 12 15,-3-3-12-15,6-33 9 0,0 0-9 0,-5 31 9 16,0-5-9-16,5-26 7 0,0 0-7 0,-5 28 7 16,3-7-7-16,2-21 5 0,0 0-5 0,-2 22 6 15,-1-1-6-15,3-21 2 0,0 0-2 0,-2 21 3 16,4-2-3-16,-2-19 0 0,0 0 0 0,3 17 1 16,-3 2-1-16,0-19 0 0,0 0 0 0,0 17 1 0,0-4-1 15,0-13 0-15,0 0 0 0,0 7 1 0,0-7-1 16,0 0 0-16,0 0 0 0,2 8 1 0,-2-8-1 15,0 0 1-15,0 0-1 0,0 0 1 0,0 0-1 16,0 0 1-16,0 0-1 0,0 0 2 0,0 0-2 16,0 0 2-16,0 0-2 0,0 0 2 0,0 0-2 15,0 0 2-15,0 0-2 0,0 0 3 0,3-8-3 0,-3 8 2 16,0 0-2-16,0-11 2 0,0-10-2 0,0 21 2 16,0 0-2-16,-3-36 2 0,-8-9-2 0,2-3-1105 15</inkml:trace>
  <inkml:trace contextRef="#ctx0" brushRef="#br0" timeOffset="120242.39">16519 1540 191 0,'0'0'0'16,"-4"9"0"-16,-5 10 0 0,9-19 3 0,0 0-3 16,-14 17 3-16,-5 7-3 0,19-24 7 0,0 0-7 15,-18 28 8-15,-1 0-8 0,19-28 11 0,0 0-11 16,-19 26 12-16,-3 1-12 0,22-27 28 0,0 0-28 0,-19 25 29 15,5-6-29-15,14-19 54 0,0 0-54 0,-11 17 55 16,6-8-55-16,5-9 70 0,0 0-70 0,0 0 71 16,-4 10-71-16,4-10 58 0,0 0-58 0,0 0 58 15,0 0-58-15,0 0 43 0,0 0-43 0,-7 5 44 16,7-5-44-16,0 0 35 0,0 0-35 0,0 0 35 16,0 0-35-16,0 0 27 0,0 0-27 0,0 0 28 15,0 0-28-15,0 0 23 0,0 0-23 0,0 0 23 0,11-21-23 16,-11 21 25-16,0 0-25 0,14-32 25 0,0-8-25 15,-14 40 27-15,0 0-27 0,18-40 27 0,-4 0-27 16,-14 40 26-16,0 0-26 0,18-33 26 0,-10 9-26 16,-8 24 28-16,0 0-28 0,11-26 29 0,5 4-29 15,-16 22 14-15,0 0-14 0,16-21 14 0,-4 9-14 16,-12 12 10-16,0 0-10 0,5-12 10 0,2 3-10 16,-7 9 7-16,0 0-7 0,6-7 7 0,-6 7-7 0,0 0 5 15,0 0-5-15,3-12 6 0,-3 12-6 0,0 0 5 0,0 0-5 16,7-9 6-16,-7 9-6 0,0 0 5 15,0 0-5-15,0 0 6 0,9 4-6 0,-9-4 5 0,0 0-5 16,7 8 5-16,-2 5-5 0,-5-13 5 0,0 0-5 16,9 19 6-16,5 1-6 0,-14-20 5 0,0 0-5 15,11 25 6-15,0-1-6 0,-11-24 10 0,0 0-10 16,8 27 10-16,3-4-10 0,-11-23 14 0,0 0-14 16,9 24 14-16,0-1-14 0,-9-23 18 0,0 0-18 15,8 17 18-15,-4-1-18 0,-4-16 18 0,0 0-18 16,3 8 18-16,-1 1-18 0,-2-9 15 0,0 0-15 0,0 0 16 15,6 10-16-15,-6-10 15 0,0 0-15 0,0 0 16 16,0 0-16-16,0 0 13 0,0 0-13 0,0 0 14 16,-8-7-14-16,8 7 12 0,0 0-12 0,-1-5 12 15,-5-7-12-15,6 12 11 0,0 0-11 0,-8-24 11 16,-1-13-11-16,9 37 13 0,0 0-13 0,-7-36 14 16,1 15-14-16,6 21 12 0,0 0-12 0,-7-22 13 15,0 1-13-15,7 21 13 0,0 0-13 0,-5-17 14 0,-4-2-14 16,9 19 12-16,0 0-12 0,-5-12 13 0,1 6-13 15,4 6 8-15,0 0-8 0,0 0 8 0,0 0-8 16,0 0 5-16,0 0-5 0,-8-6 5 0,8 6-5 16,0 0 4-16,0 0-4 0,0 0 4 0,0 0-4 15,0 0 2-15,0 0-2 0,-2 8 2 0,4 3-2 16,-2-11 2-16,0 0-2 0,5 13 2 0,4 6-2 16,-9-19 1-16,0 0-1 0,12 21 2 0,-3 3-2 15,-9-24 2-15,0 0-2 0,10 25 3 0,3-5-3 0,-13-20 2 16,0 0-2-16,9 19 2 0,-6-6-2 0,-3-13 1 15,0 0-1-15,2 5 1 0,-2-5-1 0,0 0 0 16,0 0 0-16,-5 8 1 0,5-8-1 0,0 0 0 0,0 0 0 16,0 0 1-16,-7 4-1 0,7-4 0 0,0 0 0 15,0 0 1-15,-9-5-1 0,9 5 1 0,0 0-1 16,-7-11 1-16,-9-3-1 0,16 14 1 0,0 0-1 16,-14-19 1-16,3-1-1 0,11 20 1 0,0 0-1 15,-9-16 2-15,0 7-2 0,9 9 3 0,0 0-3 16,0-8 4-16,0 8-4 0,0 0 4 0,0 0-4 15,-8-4 4-15,4 16-4 0,4-12 3 0,0 0-3 0,-2 25 3 16,4 14-3-16,-2-39 2 0,0 0-2 0,7 42 3 16,4-2-3-16,-11-40 1 0,0 0-1 0,17 29 1 15,-2-1-1-15,0-4-1222 0</inkml:trace>
  <inkml:trace contextRef="#ctx0" brushRef="#br0" timeOffset="138355.01">14450 2239 102 0,'0'0'0'15,"0"0"0"-15,0 0 0 0,0 0 2 0,0 0-2 0,0 0 2 16,0 0-2-16,0 0 2 0,0 0-2 0,0 0 3 15,0 0-3-15,0 0 3 0,0 0-3 0,0 0 3 16,0 0-3-16,0 0 8 0,0 0-8 0,0 0 8 16,0 0-8-16,0 0 7 0,0 0-7 0,0 0 8 15,0 0-8-15,0 0 7 0,0 0-7 0,0 0 7 16,0 0-7-16,0 0 7 0,0 0-7 0,0 0 7 16,0 0-7-16,0 0 10 0,0 0-10 0,0 0 10 0,0 0-10 15,0 0 15-15,0 0-15 0,0 0 15 0,0 0-15 16,0 0 20-16,0 0-20 0,0 0 21 0,0 0-21 15,0 0 25-15,0 0-25 0,0 0 26 0,0 0-26 16,0 0 25-16,0 0-25 0,0 0 26 0,0 0-26 16,0 0 18-16,0 0-18 0,0 0 19 0,0 0-19 15,0 0 12-15,0 0-12 0,0 0 12 0,0 0-12 16,0 0 7-16,0 0-7 0,0 0 7 0,0 0-7 16,0 0 4-16,0 0-4 0,0 0 4 0,0 0-4 0,0 0 2 15,0 0-2-15,16-12 2 0,-16 12-2 0,0 0 2 16,0 0-2-16,7 0 3 0,-7 0-3 0,0 0 3 0,0 0-3 15,0 0 3-15,0 0-3 0,0 0 3 0,0 0-3 16,9 0 4-16,-9 0-4 0,0 0 5 0,0 0-5 16,0 0 6-16,0 0-6 0,0 0 7 0,0 0-7 15,-9 0 8-15,9 0-8 0,0 0 8 0,0 0-8 16,0 0 8-16,0 0-8 0,0 0 8 0,0 0-8 16,-7 0 9-16,7 0-9 0,0 0 8 0,0 0-8 15,0 0 8-15,0 0-8 0,0 0 7 0,0 0-7 16,0 0 7-16,0 0-7 0,0 0 4 0,0 0-4 15,0 0 5-15,0 0-5 0,0 0 2 0,0 0-2 0,0 0 3 16,0 0-3-16,0 0 1 0,0 0-1 0,0 0 1 16,0 0-1-16,0 0 0 0,0 0 0 0,1 9 1 15,-1-9-1-15,0 0 0 0,0 0 0 0,0 0 0 16,0 10 0-16,0-10 0 0,0 0 0 0,0 9 0 16,0-4 0-16,0-5 0 0,0 0 0 0,0 0 0 15,0 0 0-15,0 0 0 0,0 0 0 0,0 7 1 0,0-7-1 16,0 0 1-16,0 0-1 0,0 9 1 0,-1-2-1 15,1-7 2-15,0 0-2 0,-2 8 2 0,2-8-2 16,0 0 2-16,0 0-2 0,-9 9 2 0,9-9-2 16,0 0 1-16,0 0-1 0,-5 7 2 0,5-7-2 15,0 0 0-15,0 0 0 0,-9 5 1 0,9-5-1 16,0 0 0-16,0 0 0 0,-7 7 1 0,7-7-1 0,0 0 1 16,0 0-1-16,-7 5 1 0,7-5-1 15,0 0 1-15,0 0-1 0,-9 9 1 0,2 1-1 0,7-10 2 16,0 0-2-16,-11 14 2 0,4 2-2 0,7-16 2 15,0 0-2-15,-5 19 2 0,0-6-2 0,5-13 1 0,0 0-1 16,-9 16 1-16,-2 5-1 0,11-21 0 0,0 0 0 16,-3 22 0-16,3 3 0 0,0-25 0 0,0 0 0 15,0 17 0-15,0 2 0 0,0-19-1 0,0 0 1 16,0 21-1-16,0-6 1 0,0-15-3 0,0 0 3 16,0 18-2-16,0-3 2 0,0-15-3 0,0 0 3 15,0 17-2-15,0-1 2 0,0-16-1 0,0 0 1 16,0 19 0-16,0-2 0 0,0-17 0 0,0 0 0 15,0 19 1-15,0-7-1 0,0-12 4 0,0 0-4 0,2 13 4 16,-2-5-4-16,0-8 10 0,0 0-10 0,1 9 10 16,5 0-10-16,-6-9 15 0,0 0-15 0,1 12 16 15,3 0-16-15,-4-12 15 0,0 0-15 0,0 10 15 16,3-1-15-16,-3-9 12 0,0 0-12 0,0 0 12 16,8 8-12-16,-8-8 7 0,0 0-7 0,0 0 8 15,7 9-8-15,-7-9 2 0,0 0-2 0,3 7 3 0,2 2-3 16,-5-9 0-16,0 0 0 0,0 3 0 0,0 6 0 15,0-9 0-15,0 0 0 0,0 0 0 0,2 8 0 16,-2-8-3-16,0 0 3 0,0 0-2 0,7 13 2 16,-7-13-3-16,0 0 3 0,2 7-3 0,-2-7 3 15,0 0-4-15,0 0 4 0,4 12-4 0,-4-12 4 16,0 0-1-16,0 0 1 0,5 8-1 0,-5-8 1 16,0 0 0-16,0 0 0 0,12 7 0 0,-12-7 0 15,0 0 0-15,0 0 0 0,9 5 1 0,0 2-1 0,-9-7 2 16,0 0-2-16,5 12 3 0,-3-3-3 0,-2-9 4 15,0 0-4-15,2 5 4 0,-1 2-4 0,-1-7 5 0,0 0-5 16,4 9 5-16,-4-9-5 0,0 0 5 0,0 0-5 16,9 8 6-16,-9-8-6 0,0 0 6 0,0 0-6 15,5 7 6-15,-5-7-6 0,0 0 6 0,0 0-6 16,9 6 7-16,-9-6-7 0,0 0 5 0,0 0-5 16,10 7 6-16,-10-7-6 0,0 0 6 0,0 0-6 15,7 12 6-15,-7 0-6 0,0-12 4 0,0 0-4 16,2 12 4-16,0 0-4 0,-2-12 2 0,0 0-2 15,0 12 3-15,0-7-3 0,0-5 2 0,0 0-2 0,0 0 3 16,0 11-3-16,0-11 3 0,0 0-3 0,0 0 3 16,0 0-3-16,0 0 2 0,0 0-2 0,0 0 3 15,7 5-3-15,-7-5 3 0,0 0-3 0,0 0 4 16,0 0-4-16,0 0 4 0,0 0-4 0,9-9 4 16,-9 9-4-16,0 0 6 0,0 0-6 0,7-12 6 15,-2 3-6-15,-5 9 8 0,0 0-8 0,9-12 8 16,-5 2-8-16,-4 10 8 0,0 0-8 0,7-17 9 0,1-16-9 15,-8 33 8-15,0 0-8 0,13-35 9 0,-8 14-9 16,-5 21 11-16,0 0-11 0,4-17 12 0,-1-2-12 16,-3 19 13-16,0 0-13 0,5-21 13 0,-5 1-13 15,0 20 12-15,0 0-12 0,2-23 13 0,2 6-13 16,-4 17 7-16,0 0-7 0,1-21 7 0,-1-3-7 16,0 24 4-16,0 0-4 0,2-19 4 0,0 1-4 15,-2 18 1-15,0 0-1 0,4-22 2 0,-4-4-2 0,0 26 1 16,0 0-1-16,0-31 1 0,1-2-1 0,-1 33 2 15,0 0-2-15,2-33 3 0,0-3-3 0,-2 36 4 16,0 0-4-16,3-28 5 0,-3 12-5 0,0 16 6 16,0 0-6-16,0-15 6 0,0 1-6 0,0 14 6 0,0 0-6 15,0-16 7-15,0 8-7 0,0 8 7 0,0 0-7 16,-5-12 7-16,2-4-7 0,3 16 6 0,0 0-6 16,-4-19 6-16,-1 2-6 0,5 17 6 0,0 0-6 15,-6-16 6-15,1 7-6 0,5 9 4 0,0 0-4 16,-2-8 4-16,1 1-4 0,1 7 4 0,0 0-4 15,-4-12 5-15,1-6-5 0,3 18 4 0,0 0-4 0,-2-15 4 16,-4 3-4-16,6 12 3 0,0 0-3 0,-3-12 3 16,-2 3-3-16,5 9 3 0,0 0-3 0,-4-12 3 15,-1 5-3-15,5 7 2 0,0 0-2 0,0 0 3 16,-4-9-3-16,4 9 2 0,0 0-2 0,0 0 2 16,-5 0-2-16,5 0 2 0,0 0-2 0,0 0 2 15,-9 6-2-15,9-6 2 0,0 0-2 0,0 10 2 16,0 4-2-16,0-14 3 0,0 0-3 0,0 22 3 0,-3 8-3 15,3-30 1-15,0 0-1 0,-6 43 2 0,1 23-2 16,5-66 1-16,0 0-1 0,-12 85 1 0,-2 18-1 16,0 3-797-16</inkml:trace>
  <inkml:trace contextRef="#ctx0" brushRef="#br0" timeOffset="177267.43">16519 3883 91 0,'0'0'0'0,"0"0"0"0,0 0 0 16,0 0 4-16,0 0-4 0,0 0 4 0,0 0-4 15,0 0 14-15,0 0-14 0,0 0 15 0,0 0-15 16,0 0 20-16,0 0-20 0,0 0 20 0,0 0-20 16,0 0 26-16,0 0-26 0,0 0 26 0,0 0-26 15,0 0 21-15,0 0-21 0,0 19 22 0,0-19-22 16,0 0 22-16,0 0-22 0,0 0 22 0,0 0-22 16,0 0 18-16,0 0-18 0,0 0 18 0,0 0-18 0,0 0 23 15,0 0-23-15,0 0 24 0,0 0-24 0,0 0 26 16,0 0-26-16,0 0 27 0,9-7-27 0,-9 7 26 15,0 0-26-15,0 0 26 0,0 0-26 0,0 0 21 0,0 0-21 16,0 0 22-16,8-5-22 0,-8 5 19 16,0 0-19-16,0 0 20 0,0 0-20 0,0 0 14 0,0 0-14 15,0 0 14-15,6-7-14 0,-6 7 15 0,0 0-15 16,0 0 16-16,12-3-16 0,-12 3 17 0,0 0-17 16,5 0 18-16,4-2-18 0,-9 2 19 0,0 0-19 15,11-3 20-15,-2-1-20 0,-9 4 21 0,0 0-21 16,8-3 22-16,5-2-22 0,-13 5 35 0,0 0-35 0,9-7 36 15,-1 1-36-15,-8 6 45 0,0 0-45 0,11-15 45 16,7-14-45-16,-18 29 47 0,0 0-47 0,17-25 48 16,-8 13-48-16,-9 12 52 0,0 0-52 0,2-7 53 15,0-5-53-15,-2 12 44 0,0 0-44 0,1-15 44 16,-1 6-44-16,0 9 39 0,0 0-39 0,-1-9 39 16,-3 1-39-16,4 8 27 0,0 0-27 0,-5-11 28 15,-4 3-28-15,9 8 20 0,0 0-20 0,-14-9 21 0,-2 0-21 16,16 9 18-16,0 0-18 0,-16 0 19 0,4 0-19 15,12 0 17-15,0 0-17 0,-14 0 17 0,-2 5-17 16,16-5 8-16,0 0-8 0,-14 9 8 0,0 7-8 16,14-16 5-16,0 0-5 0,-13 15 5 0,4 9-5 15,9-24 4-15,0 0-4 0,-7 28 5 0,4 5-5 16,3-33 3-16,0 0-3 0,-2 40 4 0,2-2-4 16,0-38 4-16,0 0-4 0,4 40 4 0,3-4-4 0,-7-36 3 15,0 0-3-15,5 31 4 0,2-13-4 0,-7-18 4 16,0 0-4-16,16 12 4 0,9-4-4 0,-25-8 2 15,0 0-2-15,28 7 3 0,4-3-3 0,-32-4 3 0,0 0-3 16,26 1 3-16,-8-2-3 0,-18 1 5 0,0 0-5 16,19-7 6-16,4-2-6 0,-23 9 4 0,0 0-4 15,19-12 5-15,-6 5-5 0,-13 7 4 0,0 0-4 16,0 0 4-16,7-5-4 0,-7 5 2 0,0 0-2 16,0 0 3-16,0 0-3 0,0 0-1107 0</inkml:trace>
  <inkml:trace contextRef="#ctx0" brushRef="#br0" timeOffset="177568.62">16933 3754 908 0,'0'0'0'0,"7"-4"0"0,18-5 0 16,-25 9 10-16,0 0-10 0,32-12 10 0,3 4-10 15,-35 8 18-15,0 0-18 0,32-11 18 0,-9 6-18 16,-23 5 29-16,0 0-29 0,16-3 29 0,-6-3-29 16,-10 6 31-16,0 0-31 0,7-3 32 0,-7 3-32 0,0 0 31 15,0 0-31-15,4 9 32 0,-4 6-32 0,0-15 27 16,0 0-27-16,0 12 27 0,0-3-27 0,0-9 17 15,0 0-17-15,0 7 17 0,-11 2-17 0,2-4-867 0</inkml:trace>
  <inkml:trace contextRef="#ctx0" brushRef="#br0" timeOffset="177739.89">17052 3863 953 0,'0'0'0'15,"8"3"0"-15,1 2 0 0,-9-5 7 0,0 0-7 16,18 7 7-16,1-7-7 0,-19 0 14 0,0 0-14 15,18 0 15-15,-8-3-15 0,-10 3 19 0,0 0-19 0,7-4 19 16,-7 4-19-16,0 0 13 0,0 0-13 0,9-8 13 16,-7-1-13-16,-2 9 9 0,0 0-9 0,0 0 9 15,7-7-9-15,-2-2-749 0</inkml:trace>
  <inkml:trace contextRef="#ctx0" brushRef="#br0" timeOffset="178042.87">17367 3551 785 0,'0'0'0'0,"0"0"0"0,0-15 0 16,0 15-8-16,0 0 8 0,0-13-8 0,0 5 8 16,0 8 3-16,0 0-3 0,0 0 4 0,-5-12-4 15,5 12 24-15,0 0-24 0,0 0 24 0,-12 0-24 0,12 0 37 16,0 0-37-16,-6 12 38 0,6 12-38 0,0-24 51 15,0 0-51-15,0 26 51 0,6 9-51 0,-6-35 44 0,0 0-44 16,10 36 44-16,6 9-44 0,-16-45 56 0,0 0-56 16,14 48 57-16,-5 6-57 0,-9-54 52 0,0 0-52 15,4 59 53-15,1-6-53 0,-5-53 40 0,0 0-40 16,3 44 41-16,4-11-41 0,-7-33 31 0,0 0-31 16,7 24 32-16,-1-7-32 0,-6-17 25 0,0 0-25 15,2 16 26-15,-4-8-26 0,2 5-1067 0</inkml:trace>
  <inkml:trace contextRef="#ctx0" brushRef="#br0" timeOffset="178994.67">18036 3911 617 0,'0'0'0'0,"0"0"0"16,9 12 0-16,-9-12 30 0,0 0-30 0,3 9 31 15,-3-9-31-15,0 0 45 0,0 0-45 0,5 12 46 16,-10 4-46-16,5-16 64 0,0 0-64 0,-3 20 65 15,3 8-65-15,0-28 57 0,0 0-57 0,-4 28 58 0,-1 8-58 16,5-36 45-16,0 0-45 0,-9 36 45 0,-5 1-45 16,14-37 34-16,0 0-34 0,-14 26 34 0,5-14-34 15,9-12 24-15,0 0-24 0,0 0 25 0,0 0-25 16,0 0-855-16</inkml:trace>
  <inkml:trace contextRef="#ctx0" brushRef="#br0" timeOffset="179422.35">18401 3587 651 0,'0'0'0'16,"0"0"0"-16,18-3 0 0,-18 3 6 0,0 0-6 15,14-3 6-15,-6-3-6 0,-8 6 17 0,0 0-17 16,6-12 18-16,-3-12-18 0,-3 24 18 0,0 0-18 15,0-28 19-15,-3-8-19 0,3 36 22 0,0 0-22 0,-6-33 23 16,3 11-23-16,3 22 23 0,0 0-23 0,-5-18 23 16,-9 1-23-16,14 17 26 0,0 0-26 0,-16-19 26 15,0 3-26-15,16 16 28 0,0 0-28 0,-13-8 29 16,1 1-29-16,12 7 27 0,0 0-27 0,-14 3 28 16,0 9-28-16,14-12 24 0,0 0-24 0,-14 21 24 15,5 5-24-15,9-26 26 0,0 0-26 0,-4 35 26 16,8 11-26-16,-4-46 30 0,0 0-30 0,3 54 31 15,5 1-31-15,-8-55 34 0,0 0-34 0,7 61 34 16,0 12-34-16,-7-73 34 0,0 0-34 0,3 78 34 0,-6 1-34 16,3-79 34-16,0 0-34 0,-2 69 34 0,2-20-34 15,0-49 27-15,0 0-27 0,0 33 28 0,0-18-28 16,0-15 21-16,0 0-21 0,0 6 22 0,0-6-22 16,0 0 13-16,0 0-13 0,3-9 13 0,-4-8-13 15,1 17 3-15,0 0-3 0,-2-25 4 0,2-6-4 16,-4 2-1055-16</inkml:trace>
  <inkml:trace contextRef="#ctx0" brushRef="#br0" timeOffset="179610.99">18161 3745 1031 0,'0'0'0'0,"11"-4"0"0,17-8 0 0,-28 12 3 0,0 0-3 16,39-12 3-16,3-3-3 0,-42 15 4 0,0 0-4 15,41-12 5-15,-11-1-5 0,-30 13 7 0,0 0-7 0,19-12 7 16,-3 7-7-16,-16 5 14 0,0 0-14 0,14-7 15 16,-5 2-15-16,-9 5 11 0,0 0-11 0,10 2 12 15,8 8-12-15,0 2-774 0</inkml:trace>
  <inkml:trace contextRef="#ctx0" brushRef="#br0" timeOffset="179888.53">18556 3662 987 0,'0'0'0'0,"0"0"0"0,16-2 0 16,-16 2 9-16,0 0-9 0,14-3 10 0,-3 3-10 15,-11 0 20-15,0 0-20 0,16-4 20 0,5-4-20 16,-21 8 27-16,0 0-27 0,24-9 27 0,8-7-27 15,-32 16 31-15,0 0-31 0,25-12 32 0,-8 0-32 16,-17 12 34-16,0 0-34 0,13-7 35 0,-13 7-35 0,0 0 37 16,0 0-37-16,0 0 38 0,0 0-38 0,0 0 28 15,0 0-28-15,-5 19 28 0,-13 5-28 0,18-24 17 16,0 0-17-16,-21 37 17 0,10-1-17 0,-3 4-988 0</inkml:trace>
  <inkml:trace contextRef="#ctx0" brushRef="#br0" timeOffset="180061.29">18591 3856 897 0,'0'0'0'0,"0"0"0"16,11 10 0-16,-11-10 3 0,0 0-3 0,9 5 4 16,1-5-4-16,-10 0 2 0,0 0-2 0,20 0 2 15,3-5-2-15,-23 5 16 0,0 0-16 0,31-7 17 16,6-2-17-16,-37 9 49 0,0 0-49 0,32-8 49 16,-11 1-49-16,-21 7 76 0,0 0-76 0,11 0 77 15,-11 0-77-15,0 0 63 0,0 0-63 0,9-16 63 16,-7-10-63-16,-2 26 26 0,0 0-26 0,0-27 26 15,0 11-26-15,0-1-968 0</inkml:trace>
  <inkml:trace contextRef="#ctx0" brushRef="#br0" timeOffset="180457.83">18916 3371 942 0,'0'0'0'0,"0"0"0"0,12 2 0 15,-12-2 5-15,0 0-5 0,13 9 6 0,-3-1-6 16,-10-8 12-16,0 0-12 0,7 12 12 0,0 4-12 15,-7-16 49-15,0 0-49 0,4 17 50 0,-8 11-50 16,4-28 49-16,0 0-49 0,-8 29 49 0,0 11-49 0,8-40 43 16,0 0-43-16,-5 36 44 0,2-3-44 0,3-33 47 15,0 0-47-15,0 31 47 0,3-3-47 0,-3-28 40 16,0 0-40-16,4 21 41 0,-1-6-41 0,-3-15 33 16,0 0-33-16,6 6 34 0,-6-6-34 0,0 0 30 0,0 0-30 15,8 7 30-15,-8-7-30 0,0 0 27 0,0 0-27 16,0 0 27-16,11-11-27 0,-11 11 23 0,0 0-23 15,12-8 24-15,-1-5-24 0,-11 13 18 0,0 0-18 16,12-12 19-16,2 0-19 0,-14 12 13 0,0 0-13 0,16-3 14 16,4 10-14-16,-20-7 15 0,0 0-15 0,19 15 15 15,-5 18-15-15,-14-33 13 0,0 0-13 0,12 45 14 16,1 23-14-16,-13-68 13 0,0 0-13 0,10 69 14 16,-3-9-14-16,-7-60 12 0,0 0-12 0,6 49 13 15,-6-16-13-15,0-33 13 0,0 0-13 0,-4 24 14 16,2-8-14-16,2-16 10 0,0 0-10 0,-3 8 11 15,3-8-11-15,0 0 8 0,0 0-8 0,0 0 8 16,-7 0-8-16,0-3-1366 0</inkml:trace>
  <inkml:trace contextRef="#ctx0" brushRef="#br0" timeOffset="182671.25">14893 2134 236 0,'0'0'0'0,"0"0"0"0,0 0 0 16,0 0 7-16,0 0-7 0,-9 17 8 0,9-17-8 15,0 0 39-15,0 0-39 0,-4 10 40 0,4-10-40 0,0 0 51 16,0 0-51-16,-3 6 52 0,3-6-52 0,0 0 42 16,0 0-42-16,1 8 43 0,1 3-43 0,-2-11 33 15,0 0-33-15,4 12 33 0,-4-7-33 0,0-5 28 0,0 0-28 16,0 0 29-16,0 12-29 0,0-12 28 0,0 0-28 15,1 7 29-15,7-2-29 0,-8-5 27 0,0 0-27 16,0 0 27-16,5 12-27 0,-5-12 26 0,0 0-26 16,0 7 26-16,0 2-26 0,0-9 25 0,0 0-25 15,0 12 25-15,0 4-25 0,0-16 22 0,0 0-22 16,0 12 23-16,0 2-23 0,0-14 22 0,0 0-22 16,-5 19 23-16,1 5-23 0,4-24 20 0,0 0-20 15,-2 24 21-15,0 0-21 0,2-24 15 0,0 0-15 0,0 28 15 16,4 8-15-16,-4-36 13 0,0 0-13 0,9 42 13 15,0 1-13-15,-9-43 11 0,0 0-11 0,8 38 11 16,-4 2-11-16,-4-40 8 0,0 0-8 0,5 33 9 16,-3-2-9-16,-2-31 7 0,0 0-7 0,7 28 7 15,-2 1-7-15,-5-29 6 0,0 0-6 0,4 24 7 16,3 4-7-16,-7-28 5 0,0 0-5 0,9 24 6 16,0 1-6-16,-9-25 7 0,0 0-7 0,7 27 7 0,-2 6-7 15,-5-33 7-15,0 0-7 0,5 29 7 0,1-1-7 16,-6-28 9-16,0 0-9 0,3 24 9 0,-5-3-9 15,2-21 9-15,0 0-9 0,-3 16 9 0,-1-8-9 16,4-8 9-16,0 0-9 0,0 0 9 0,-5 11-9 16,5-11 7-16,0 0-7 0,0 0 8 0,-5 5-8 15,5-5 7-15,0 0-7 0,0 0 8 0,0 0-8 0,0 0 6 16,0 0-6-16,0 0 6 0,0 0-6 0,0 0 4 16,0 0-4-16,0 0 4 0,0 0-4 0,0 0 4 15,0 0-4-15,-7-9 4 0,7 9-4 0,0 0 5 0,0 0-5 16,-6-12 6-16,5 0-6 0,1 12 6 15,0 0-6-15,0-24 6 0,1-12-6 0,-1 36 8 0,0 0-8 16,4-37 8-16,-4 6-8 0,0 31 10 0,0 0-10 16,-4-33 10-16,3-8-10 0,1 41 13 0,0 0-13 15,-2-40 14-15,0 0-14 0,2 40 14 0,0 0-14 16,-4-40 15-16,-1-8-15 0,5 48 15 0,0 0-15 16,-5-50 16-16,-2 1-16 0,7 49 13 0,0 0-13 15,-7-43 14-15,0 13-14 0,7 30 10 0,0 0-10 16,-6-24 11-16,-2 2-11 0,8 22 11 0,0 0-11 0,-6-14 12 15,3 2-12-15,3 12 9 0,0 0-9 0,-5-7 9 16,-1-2-9-16,6 9 10 0,0 0-10 0,-2-12 10 16,4-12-10-16,-2 24 11 0,0 0-11 0,2-24 11 15,2 8-11-15,-4 16 9 0,0 0-9 0,5-12 10 16,-2 0-10-16,-3 12 9 0,0 0-9 0,0-12 9 16,0 0-9-16,0 12 7 0,0 0-7 0,0-9 7 0,0 9-7 15,0 0 6-15,0 0-6 0,6-9 6 0,-6 9-6 16,0 0 4-16,0 0-4 0,0 0 5 0,3-7-5 15,-3 7 5-15,0 0-5 0,0 0 5 0,0 0-5 16,0 0 5-16,0 0-5 0,2-8 5 0,-2 8-5 16,0 0 7-16,0 0-7 0,3-9 7 0,-3 9-7 15,0 0 7-15,0 0-7 0,0 0 8 0,0 0-8 16,0 0 6-16,0 0-6 0,0 0 7 0,0 0-7 0,0 0 6 16,0 0-6-16,0 12 7 0,0-3-7 0,0-9 5 15,0 0-5-15,0 15 6 0,0 6-6 0,0-21 3 16,0 0-3-16,0 30 4 0,-3 4-4 0,3-34 2 0,0 0-2 15,-2 42 2-15,-1 18-2 0,3-60 1 16,0 0-1-16,-6 64 2 0,3 6-2 0,3-70 1 0,0 0-1 16,-5 64 2-16,6-4-2 0,-1-60 1 0,0 0-1 15,4 54 1-15,-4-2-1 0,0-52 0 0,0 0 0 16,-4 43 0-16,3-5 0 0,1-38-1 0,0 0 1 16,0 31-1-16,5-19 1 0,-5-12-5 0,0 0 5 15,0 0-4-15,10-24 4 0,3 3-1216 0</inkml:trace>
  <inkml:trace contextRef="#ctx0" brushRef="#br0" timeOffset="184120.55">14794 1782 449 0,'0'0'0'0,"0"0"0"0,0 0 0 15,0 0 0-15,0 0 0 0,2 13 0 0,-8-8 0 16,6-5 7-16,0 0-7 0,0 0 7 0,-9 10-7 16,9-10 29-16,0 0-29 0,0 0 30 0,0 0-30 0,0 0 45 15,0 0-45-15,0 0 46 0,0 0-46 16,0 0 50-16,0 0-50 0,0 0 51 0,9-7-51 0,-9 7 47 15,0 0-47-15,13-5 48 0,-5-2-48 0,-8 7 44 16,0 0-44-16,11-5 45 0,1-2-45 0,-12 7 36 0,0 0-36 16,11 0 36-16,5 7-36 0,-16-7 33 0,0 0-33 15,9 12 34-15,-4-7-34 0,-5-5 27 0,0 0-27 16,2 7 28-16,-2 5-28 0,0-12 25 0,0 0-25 16,-2 9 26-16,-3 7-26 0,5-16 22 0,0 0-22 15,-9 12 23-15,0 1-23 0,9-13 18 0,0 0-18 16,-14 16 18-16,1-4-18 0,13-12 15 0,0 0-15 15,-14 12 15-15,6 0-15 0,8-12 14 0,0 0-14 16,-7 7 15-16,7-7-15 0,0 0 13 0,0 0-13 0,0 0 13 16,0 0-13-16,0 0 10 0,0 0-10 0,0 0 10 15,8 5-10-15,-8-5 6 0,0 0-6 0,13-3 7 16,4 1-7-16,-17 2 6 0,0 0-6 0,18-3 6 16,-4-1-6-16,-14 4 6 0,0 0-6 0,18-5 6 15,-1 2-6-15,-17 3 5 0,0 0-5 0,18 3 5 16,-4-1-5-16,-14-2 5 0,0 0-5 0,7 7 6 0,0 1-6 15,-7-8 6-15,0 0-6 0,0 9 6 16,4 2-6-16,-4-11 6 0,0 0-6 0,1 12 6 0,-2-4-6 16,1-8 6-16,0 0-6 0,-4 16 7 0,-5 8-7 15,9-24 8-15,0 0-8 0,-12 26 9 0,-4-3-9 16,16-23 10-16,0 0-10 0,-16 17 10 0,0 2-10 16,16-19 11-16,0 0-11 0,-17 21 12 0,-1-9-12 15,18-12 13-15,0 0-13 0,-23 12 13 0,6-3-13 16,17-9 12-16,0 0-12 0,-18 3 12 0,4 0-12 15,14-3 9-15,0 0-9 0,-13-3 10 0,3-4-10 0,10 7 9 16,0 0-9-16,-14-5 9 0,5 1-9 0,9 4 7 16,0 0-7-16,-7-5 7 0,7 5-7 0,0 0 3 0,0 0-3 15,0 0 3-15,-2-7-3 0,0 2-1134 0</inkml:trace>
  <inkml:trace contextRef="#ctx0" brushRef="#br0" timeOffset="-205337.46">14104 2203 91 0,'0'0'0'0,"0"0"0"16,-5 19 0-16,5-19 1 0,0 0-1 0,-2 14 1 15,2 5-1-15,0-19 6 0,0 0-6 0,-2 21 6 0,0 3-6 16,2-24 17-16,0 0-17 0,-5 28 17 0,2 1-17 15,3-29 13-15,0 0-13 0,-7 35 14 0,5 1-14 16,2-36 16-16,0 0-16 0,-4 33 17 0,4-4-17 16,0-29 16-16,0 0-16 0,4 31 17 0,1 2-17 15,-5-33 16-15,0 0-16 0,7 28 17 0,0 0-17 16,-7-28 14-16,0 0-14 0,7 24 14 0,-5-3-14 16,-2-21 14-16,0 0-14 0,4 20 15 0,-1 1-15 0,-3-21 11 15,0 0-11-15,5 23 11 0,-3-3-11 0,-2-20 7 16,0 0-7-16,4 18 8 0,-1 1-8 0,-3-19 3 15,0 0-3-15,2 21 4 0,-2-6-4 0,0-15 0 0,0 0 0 16,0 21 1-16,2-2-1 0,-2-19 0 0,0 0 0 16,2 21 0-16,3 6 0 0,-5-27-1 0,0 0 1 15,7 30 0-15,0 1 0 0,-7-31-1 0,0 0 1 16,7 29-1-16,-3-4 1 0,-4-25-1 0,0 0 1 16,5 24 0-16,-5-3 0 0,0-21 0 0,0 0 0 15,0 22 0-15,-4 2 0 0,4-24 0 0,0 0 0 16,-3 26 1-16,-3 2-1 0,6-28 3 0,0 0-3 15,-3 21 3-15,1-2-3 0,2-19 6 0,0 0-6 16,0 21 7-16,-3-6-7 0,3-15 9 0,0 0-9 0,0 16 10 16,3 1-10-16,-3-17 13 0,0 0-13 0,2 16 14 15,1-4-14-15,-3-12 15 0,0 0-15 0,0 12 15 16,0 5-15-16,0-17 16 0,0 0-16 0,-3 16 16 16,1-8-16-16,2-8 14 0,0 0-14 0,0 0 14 15,-5 9-14-15,5-9 10 0,0 0-10 0,0 0 11 16,0 0-11-16,0 0 10 0,0 0-10 0,-5-9 10 15,3-8-10-15,2 17 10 0,0 0-10 0,-2-24 11 0,-3 0-11 16,5 24 10-16,0 0-10 0,-4-33 10 0,1-4-10 16,3 37 13-16,0 0-13 0,-4-39 13 0,2-1-13 15,2 40 16-15,0 0-16 0,-5-45 16 0,2 0-16 16,3 45 21-16,0 0-21 0,0-52 21 0,-4-9-21 16,4 61 25-16,0 0-25 0,-2-52 25 0,2 16-25 15,0 36 25-15,0 0-25 0,-5-36 26 0,1-18-26 0,4 54 25 16,0 0-25-16,0-59 26 0,-3 2-26 0,3 57 20 15,0 0-20-15,0-54 20 0,3 11-20 0,-3 43 16 16,0 0-16-16,2-41 17 0,-2 1-17 0,0 40 14 0,0 0-14 16,2-33 14-16,3 9-14 0,-5 24 10 0,0 0-10 15,0-28 11-15,0-12-11 0,0 40 12 0,0 0-12 16,2-33 13-16,-2 14-13 0,0 19 13 0,0 0-13 16,-2-20 14-16,-1-22-14 0,3 42 12 0,0 0-12 15,-2-36 13-15,2 17-13 0,0 19 10 0,0 0-10 16,2-16 10-16,1-1-10 0,-3 17 9 0,0 0-9 15,0-19 10-15,2 1-10 0,-2 18 8 0,0 0-8 16,0-15 9-16,-2-2-9 0,2 17 8 0,0 0-8 16,0-23 9-16,0 6-9 0,0 17 10 0,0 0-10 15,0-16 10-15,0 8-10 0,0 8 9 0,0 0-9 0,0 0 10 16,0-9-10-16,0 9 12 0,0 0-12 0,0 0 13 16,0 0-13-16,0 0 12 0,0 0-12 0,0-7 12 15,0 7-12-15,0 0 13 0,0 0-13 0,0 0 13 16,0 0-13-16,0 0 14 0,0 0-14 0,0 0 14 0,0 7-14 15,0-7 14-15,0 0-14 0,0 17 15 0,2 4-15 16,-2-21 13-16,0 0-13 0,4 24 13 0,-1 0-13 16,-3-24 10-16,0 0-10 0,2 28 10 0,-2 5-10 15,0-33 8-15,0 0-8 0,3 35 8 0,3-6-8 16,-6-29 5-16,0 0-5 0,5 24 5 0,-5 4-5 16,0-28 3-16,0 0-3 0,0 28 3 0,7 4-3 15,-7-32 1-15,0 0-1 0,2 33 2 0,-2 4-2 0,0-37 0 16,0 0 0-16,2 40 1 0,3 8-1 0,-5-48 0 15,0 0 0-15,7 48 0 0,0-3 0 0,-7-45 0 16,0 0 0-16,5 40 1 0,2-7-1 0,-7-33 0 0,0 0 0 16,7 28 1-16,0-4-1 0,-7-24 0 0,0 0 0 15,2 21 1-15,-2 0-1 0,0-21 0 0,0 0 0 16,0 22 1-16,-2 2-1 0,2-24 0 0,0 0 0 16,-3 26 1-16,-1 2-1 0,4-28 0 0,0 0 0 15,-1 31 1-15,-5 5-1 0,6-36 2 0,0 0-2 16,-1 38 2-16,-1 6-2 0,2-44 2 0,0 0-2 15,0 40 3-15,3-4-3 0,-3-36 4 0,0 0-4 16,2 36 5-16,-4-3-5 0,2-33 3 0,0 0-3 16,-3 33 4-16,-2-9-4 0,5-24 3 0,0 0-3 0,-8 28 3 15,3-4-3-15,5-24 2 0,0 0-2 0,-9 24 2 16,-3 1-2-16,12-25 0 0,0 0 0 0,-11 20 1 16,3-1-1-16,8-19-1 0,0 0 1 0,-9 14 0 15,9-14 0-15,0 0-1005 0</inkml:trace>
  <inkml:trace contextRef="#ctx0" brushRef="#br0" timeOffset="-204770.82">14005 2258 326 0,'0'0'0'0,"0"0"0"0,-5 9 0 16,5-9 6-16,0 0-6 0,-9 12 6 0,-10 5-6 15,19-17 7-15,0 0-7 0,-23 23 7 0,0 1-7 16,23-24 13-16,0 0-13 0,-23 30 13 0,2 6-13 16,21-36 17-16,0 0-17 0,-23 43 18 0,2 6-18 15,21-49 19-15,0 0-19 0,-23 50 20 0,-5 2-20 16,28-52 24-16,0 0-24 0,-30 48 24 0,5-8-24 15,25-40 24-15,0 0-24 0,-18 33 25 0,9-14-25 0,9-19 16 16,0 0-16-16,0 9 16 0,0-9-16 0,0 0 10 16,0 0-10-16,11-4 10 0,12-17-10 0,2 1-391 15</inkml:trace>
  <inkml:trace contextRef="#ctx0" brushRef="#br0" timeOffset="-204452.27">14055 2328 147 0,'0'0'0'0,"0"0"0"15,-9 15 0-15,9-15 10 0,0 0-10 0,-11 24 11 16,-12 18-11-16,23-42 17 0,0 0-17 0,-28 48 17 16,-2 10-17-16,30-58 30 0,0 0-30 0,-30 55 31 0,2 2-31 15,28-57 30-15,0 0-30 0,-25 48 31 0,1-4-31 16,24-44 25-16,0 0-25 0,-20 33 26 0,6-9-26 16,14-24 20-16,0 0-20 0,-9 17 20 0,6-1-20 15,3-16 16-15,0 0-16 0,0 8 17 0,0-8-17 16,0 0-276-16</inkml:trace>
  <inkml:trace contextRef="#ctx0" brushRef="#br0" timeOffset="-204100.93">14021 2501 169 0,'0'0'0'0,"-7"14"0"16,-9 20 0-16,16-34 4 0,0 0-4 0,-16 36 5 15,2 6-5-15,14-42 9 0,0 0-9 0,-17 43 10 16,-6-1-10-16,23-42 37 0,0 0-37 0,-27 40 38 15,3 5-38-15,24-45 49 0,0 0-49 0,-27 52 50 16,4 8-50-16,23-60 44 0,0 0-44 0,-23 57 45 16,6-17-45-16,17-40 40 0,0 0-40 0,-15 33 41 15,7-14-41-15,8-19 16 0,0 0-16 0,-4 12 17 0,4-12-17 16,0 0 5-16,0 0-5 0,0 0 6 0,0 0-6 16,0 0-379-16</inkml:trace>
  <inkml:trace contextRef="#ctx0" brushRef="#br0" timeOffset="-203788.94">14035 2805 113 0,'0'0'0'16,"0"0"0"-16,0 0 0 0,0 0 0 0,0 0 0 16,-5 16 1-16,-9 3-1 0,14-19 0 0,0 0 0 15,-18 26 1-15,-3 14-1 0,21-40 21 0,0 0-21 16,-26 43 21-16,-6 5-21 0,32-48 42 0,0 0-42 0,-28 45 42 16,-4-12-42-16,32-33 43 0,0 0-43 0,-32 31 44 15,2-1-44-15,30-30 41 0,0 0-41 0,-19 19 42 16,10-14-42-16,9-5 34 0,0 0-34 0,0 0 34 15,23-24-34-15,-23 24 24 0,0 0-24 0,30-28 25 16,10-5-25-16,-1 0-336 0</inkml:trace>
  <inkml:trace contextRef="#ctx0" brushRef="#br0" timeOffset="-203538.05">14175 2784 382 0,'0'0'0'0,"0"0"0"0,-18 16 0 0,18-16 8 15,0 0-8-15,-14 17 9 0,-9 18-9 0,23-35 6 16,0 0-6-16,-21 38 7 0,3 5-7 0,18-43 35 16,0 0-35-16,-14 40 35 0,2-2-35 0,12-38 38 0,0 0-38 15,-11 35 39-15,-3-6-39 0,14-29 35 0,0 0-35 16,-9 24 35-16,2-11-35 0,7-13 26 0,0 0-26 15,0 0 27-15,-2 6-27 0,2-6 16 0,0 0-16 16,2-10 16-16,7-11-16 0,0 1-476 0</inkml:trace>
  <inkml:trace contextRef="#ctx0" brushRef="#br0" timeOffset="-203193.86">13949 2743 147 0,'0'0'0'15,"-9"9"0"-15,-9 15 0 0,18-24 0 16,0 0 0-16,-23 33 0 0,1 3 0 0,-5 4-51 0</inkml:trace>
  <inkml:trace contextRef="#ctx0" brushRef="#br0" timeOffset="-201798.53">13984 2688 180 0,'0'0'0'0,"-10"15"0"16,-15 18 0-16,25-33 0 0,0 0 0 0,-30 36 0 0,2 1 0 16,28-37 1-16,0 0-1 0,-29 33 2 0,12 3-2 15,17-36 7-15,0 0-7 0,-14 36 8 0,7-1-8 16,7-35 16-16,0 0-16 0,-2 26 16 0,4-4-16 15,-2-22 16-15,0 0-16 0,8 12 16 0,10-12-16 16,-4 2-137-16</inkml:trace>
  <inkml:trace contextRef="#ctx0" brushRef="#br0" timeOffset="-200888.72">14055 2824 460 0,'0'0'0'0,"-9"21"0"0,-7 19 0 0,16-40 2 0,0 0-2 16,-18 45 3-16,-5 3-3 0,23-48 0 0,0 0 0 16,-17 40 1-16,-1-7-1 0,18-33 0 0,0 0 0 15,-12 24 0-15,10-12 0 0,2-12 0 0,0 0 0 16,0 0 0-16,0 0 0 0,0 0-1 0,0 0 1 16,14-17 0-16,0-14 0 0,-14 31 0 0,0 0 0 15,18-36 0-15,-4 6 0 0,-14 30 0 0,0 0 0 16,12-28 0-16,6-3 0 0,-18 31 0 0,0 0 0 15,14-26 0-15,-5 7 0 0,-9 19 1 0,0 0-1 0,3-15 1 16,3 6-1-16,-6 9 5 0,0 0-5 0,5-9 6 16,-5 9-6-16,0 0 11 0,0 0-11 0,0 0 11 15,0 0-11-15,0 0 13 0,0 0-13 0,0 0 14 16,-9 13-14-16,9-13 19 0,0 0-19 0,-5 15 19 16,-2 2-19-16,7-17 21 0,0 0-21 0,-2 19 22 15,-3-5-22-15,5-14 20 0,0 0-20 0,-2 11 20 0,2-11-20 16,0 0 15-16,0 0-15 0,0 0 15 0,0 0-15 15,0 0 11-15,0 0-11 0,7-19 11 0,5-18-11 16,-12 37 3-16,0 0-3 0,16-41 4 0,0 10-4 16,-16 31 0-16,0 0 0 0,16-30 1 0,-2 6-1 15,-14 24 0-15,0 0 0 0,9-23 0 0,-5 10 0 16,-4 13 0-16,0 0 0 0,0-13 0 0,0 7 0 0,0 6 0 16,0 0 0-16,0 0 0 0,-4-9 0 0,4 9 0 15,0 0 0-15,-11-4 0 0,-6 8 0 0,17-4 1 16,0 0-1-16,-21 9 1 0,-2 6-1 0,23-15 2 0,0 0-2 15,-20 24 3-15,3 4-3 0,17-28 5 0,0 0-5 16,-14 29 5-16,1-4-5 0,13-25 5 0,0 0-5 16,-10 20 5-16,1 0-5 0,9-20 4 0,0 0-4 15,-6 12 5-15,3-7-5 0,3-5 4 0,0 0-4 16,0 0 4-16,9-9-4 0,-9 9 5 0,0 0-5 16,12-24 5-16,8-12-5 0,-20 36 7 0,0 0-7 15,22-42 7-15,0 6-7 0,-22 36 7 0,0 0-7 16,19-28 8-16,-7 0-8 0,-12 28 2 0,0 0-2 15,11-17 2-15,-6 5-2 0,-5 12 0 0,0 0 0 0,4-10 0 16,-4 10 0-16,0 0-1 0,0 0 1 0,-2-9 0 16,2 9 0-16,0 0-3 0,0 0 3 0,-16 7-2 15,2 10 2-15,14-17-2 0,0 0 2 0,-21 21-1 16,1 7 1-16,20-28-1 0,0 0 1 0,-17 27 0 16,-1 3 0-16,18-30 0 0,0 0 0 0,-16 31 0 15,4-3 0-15,12-28 1 0,0 0-1 0,-14 25 1 0,5 7-1 16,9-32 2-16,0 0-2 0,-7 24 2 0,2-9-2 15,5-15 3-15,0 0-3 0,-2 9 3 0,2-9-3 16,0 0 5-16,0 0-5 0,10-9 5 0,12-22-5 16,-22 31 6-16,0 0-6 0,28-36 6 0,7 0-6 15,-35 36 5-15,0 0-5 0,32-42 6 0,0-6-6 16,-32 48 4-16,0 0-4 0,26-47 5 0,-8 9-5 16,-18 38 5-16,0 0-5 0,14-24 5 0,-9 8-5 0,-5 16 2 15,0 0-2-15,0 0 3 0,-17 0-3 0,17 0 0 16,0 0 0-16,-23 21 1 0,-9 19-1 0,32-40 0 15,0 0 0-15,-39 48 0 0,0 6 0 0,39-54-1 16,0 0 1-16,-44 64 0 0,-7 12 0 0,51-76-1 0,0 0 1 16,-42 78-1-16,13-14 1 0,1 0-579 0</inkml:trace>
  <inkml:trace contextRef="#ctx0" brushRef="#br0" timeOffset="-200417.3">14021 2267 270 0,'0'0'0'15,"0"0"0"-15,0-9 0 0,0 9 9 0,0 0-9 16,-9 6 10-16,-14 18-10 0,23-24 25 0,0 0-25 15,-35 36 25-15,-14 16-25 0,49-52 18 0,0 0-18 16,-46 64 19-16,2 2-19 0,1 1-222 0</inkml:trace>
  <inkml:trace contextRef="#ctx0" brushRef="#br0" timeOffset="-146566.53">14947 2009 91 0,'0'0'0'15,"0"0"0"-15,9 37 0 0,-9-37 1 0,0 0-1 16,4 31 2-16,3 2-2 0,-7-33 14 0,0 0-14 15,3 36 14-15,-5-3-14 0,2-33 23 0,0 0-23 16,0 27 23-16,6-2-23 0,-6-25 24 0,0 0-24 16,1 24 24-16,3 0-24 0,-4-24 24 0,0 0-24 15,0 24 25-15,-5-6-25 0,5-18 26 0,0 0-26 16,-6 22 27-16,3-1-27 0,3-21 26 0,0 0-26 0,-4 29 26 16,-1 8-26-16,5-37 25 0,0 0-25 0,-7 40 26 15,5-4-26-15,2-36 25 0,0 0-25 0,-7 40 25 16,0-4-25-16,7-36 24 0,0 0-24 0,-9 40 25 15,0-7-25-15,9-33 19 0,0 0-19 0,-7 27 20 16,2-1-20-16,5-26 18 0,0 0-18 0,-5 23 19 0,0 1-19 16,5-24 13-16,0 0-13 0,-8 24 14 0,7 1-14 15,1-25 11-15,0 0-11 0,0 17 12 0,0 4-12 16,0-21 9-16,0 0-9 0,-4 24 9 0,8 10-9 16,-4-34 8-16,0 0-8 0,1 33 8 0,3-5-8 15,-4-28 9-15,0 0-9 0,4 26 10 0,-4-2-10 16,0-24 9-16,0 0-9 0,0 23 10 0,0-6-10 15,0-17 9-15,0 0-9 0,0 16 9 0,0-11-9 0,0-5 12 16,0 0-12-16,0 0 12 0,0 0-12 0,0 0 13 16,0 0-13-16,0 7 14 0,0-7-14 0,0 0 14 15,0 0-14-15,0 0 15 0,0 0-15 0,0 0 13 0,0 0-13 16,5-7 13-16,-2-7-13 0,-3 14 10 0,0 0-10 16,7-24 10-16,0-7-10 0,-7 31 5 0,0 0-5 15,2-37 6-15,5-11-6 0,-7 48 3 0,0 0-3 16,4-45 3-16,1 8-3 0,-5 37 1 0,0 0-1 15,0-36 1-15,0-9-1 0,0 45 0 0,0 0 0 16,0-52 1-16,0-12-1 0,0 64 0 0,0 0 0 16,0-69 0-16,2 0 0 0,-2 69-1 0,0 0 1 15,3-68 0-15,1 20 0 0,-4 48 0 0,0 0 0 0,5-37 0 16,-5 13 0-16,0 24 0 0,0 0 0 16,0-17 0-16,0 1 0 0,0 16 0 0,0 0 0 0,0-21 0 15,4-10 0-15,-4 31 0 0,0 0 0 0,5-36 0 16,-3-16 0-16,-2 52 0 0,0 0 0 0,7-54 1 15,3-1-1-15,-10 55 0 0,0 0 0 0,13-45 0 16,-4 16 0-16,-9 29 0 0,0 0 0 0,3-25 0 16,2 6 0-16,-5 19 0 0,0 0 0 0,0-17 0 0,2 5 0 15,-2 12-1-15,0 0 1 0,4-10 0 0,-4 10 0 16,0 0-2-16,0 0 2 0,0 0-1 0,-6-9 1 16,6 9-3-16,0 0 3 0,0 0-3 0,-8-9 3 15,8 9-6-15,0 0 6 0,0 0-5 0,-7-7 5 16,7 7-9-16,0 0 9 0,0 0-9 0,-9-1 9 15,9 1-13-15,0 0 13 0,-7-4-13 0,0 4 13 0,7 0-13 16,0 0 13-16,0 0-13 0,-11 9 13 0,11-9-6 16,0 0 6-16,-5 15-6 0,1 1 6 0,4-16-2 15,0 0 2-15,-5 17-1 0,10 7 1 0,-5-24 0 0,0 0 0 16,2 28 0-16,5 5 0 0,-7-33 0 0,0 0 0 16,4 31 1-16,1-5-1 0,-5-26 2 0,0 0-2 15,5 28 3-15,0 8-3 0,-5-36 3 0,0 0-3 16,6 31 4-16,1-1-4 0,-7-30 4 0,0 0-4 15,5 27 5-15,-1 10-5 0,-4-37 3 0,0 0-3 16,1 36 4-16,-2 0-4 0,1-36 2 0,0 0-2 16,-4 40 2-16,-1 9-2 0,5-49 1 0,0 0-1 15,-9 48 2-15,-3 6-2 0,12-54 0 0,0 0 0 16,-11 55 1-16,2-6-1 0,9-49 0 0,0 0 0 0,-9 48 0 16,4-12 0-16,5-36-2 0,0 0 2 0,-5 37-1 15,1-8 1-15,4-29-4 0,0 0 4 0,-3 28-3 16,3-4 3-16,0-24-5 0,0 0 5 0,3 28-5 15,-3 1 5-15,0-29-3 0,0 0 3 0,2 31-3 16,-4-1 3-16,2-30-2 0,0 0 2 0,-3 31-2 16,-1-2 2-16,4-29-1 0,0 0 1 0,-2 25-1 15,4-1 1-15,-2-24-1 0,0 0 1 0,4 21 0 0,-1 1 0 16,-3-22 0-16,0 0 0 0,2 17 0 0,-2-8 0 16,0-9 0-16,0 0 0 0,0 0 0 0,0 10 0 15,0-10 0-15,0 0 0 0,0 0 0 0,0 0 0 16,0 0 0-16,0 0 0 0,0 0 0 0,0 0 0 15,0 0-525-15</inkml:trace>
  <inkml:trace contextRef="#ctx0" brushRef="#br0" timeOffset="-144207.29">15069 2170 225 0,'0'0'0'0,"-9"9"0"0,-5 15 0 16,14-24 1-16,0 0-1 0,-23 31 2 0,-2 2-2 15,25-33 3-15,0 0-3 0,-23 33 4 0,0-5-4 16,23-28 4-16,0 0-4 0,-17 27 5 0,1 6-5 16,16-33 14-16,0 0-14 0,-12 28 14 0,-1 1-14 15,13-29 25-15,0 0-25 0,-9 28 25 0,-1-7-25 16,10-21 32-16,0 0-32 0,-7 12 32 0,7-12-32 16,0 0 31-16,0 0-31 0,-2 9 32 0,2-9-32 0,0 0 24 15,0 0-24-15,9-2 24 0,0-14-24 0,1 4-313 16</inkml:trace>
  <inkml:trace contextRef="#ctx0" brushRef="#br0" timeOffset="-143818.16">14968 2521 214 0,'0'0'0'0,"-1"9"0"0,-6 19 0 16,7-28 2-16,0 0-2 0,-9 27 2 0,2-9-2 0,7-18 2 15,0 0-2-15,-6 15 3 0,6 1-3 0,0-16 1 16,0 0-1-16,-3 9 2 0,3-9-2 0,0 0-110 15</inkml:trace>
  <inkml:trace contextRef="#ctx0" brushRef="#br0" timeOffset="-143473.81">15124 2392 147 0,'0'0'0'0,"-6"8"0"16,-3 8 0-16,9-16 0 0,0 0 0 0,-14 24 1 0,0 9-1 15,14-33 8-15,0 0-8 0,-12 33 8 0,-2 3-8 16,14-36 16-16,0 0-16 0,-13 37 16 0,-1-1-16 16,14-36 20-16,0 0-20 0,-14 36 21 0,0-5-21 15,14-31 20-15,0 0-20 0,-12 30 21 0,3-6-21 16,9-24 19-16,0 0-19 0,-5 19 20 0,-2-7-20 16,7-12 9-16,0 0-9 0,0 0 10 0,0 0-10 0,0 0-192 15</inkml:trace>
  <inkml:trace contextRef="#ctx0" brushRef="#br0" timeOffset="-142991.41">15109 2772 124 0,'0'0'0'0,"-7"7"0"0,-12 7 0 0,19-14 0 0,0 0 0 16,-23 19 0-16,0 5 0 0,23-24 0 15,0 0 0-15,-17 18 1 0,8-3-1 0,9-15 2 0,0 0-2 16,-6 7 2-16,6-7-2 0,0 0-37 0</inkml:trace>
  <inkml:trace contextRef="#ctx0" brushRef="#br0" timeOffset="-142104.58">15118 2251 113 0,'0'0'0'15,"0"0"0"-15,-9 16 0 0,9-16 0 0,0 0 0 16,-8 16 0-16,-1 4 0 0,9-20 0 0,0 0 0 16,-13 21 0-16,-2 7 0 0,15-28 0 0,0 0 0 15,-16 33 0-15,0 7 0 0,16-40 0 0,0 0 0 0,-12 32 0 16,-3-4 0-16,15-28 3 0,0 0-3 0,-8 17 4 16,2-6-4-16,3-3-30 0</inkml:trace>
  <inkml:trace contextRef="#ctx0" brushRef="#br0" timeOffset="-141774.84">15109 2404 124 0,'0'0'0'16,"-3"14"0"-16,-2 20 0 0,5-34 7 0,0 0-7 16,-13 42 7-16,3 6-7 0,10-48 6 0,0 0-6 15,-14 40 7-15,5-4-7 0,9-36 6 0,0 0-6 16,-7 28 7-16,1-14-7 0,6-14 6 0,0 0-6 15,-1 10 6-15,1-10-6 0,0 0 8 0,0 0-8 16,0 0 8-16,0 0-8 0,0 0 8 0,0 0-8 16,5-31 9-16,14-26-9 0,3 2-97 0</inkml:trace>
  <inkml:trace contextRef="#ctx0" brushRef="#br0" timeOffset="-139809.75">15182 2509 259 0,'0'0'0'15,"-9"18"0"-15,-10 25 0 0,19-43 0 0,0 0 0 16,-22 52 0-16,-1-4 0 0,23-48 1 0,0 0-1 16,-21 42 2-16,7-6-2 0,14-36 3 0,0 0-3 15,-10 28 3-15,3-11-3 0,7-17 7 0,0 0-7 16,0 11 8-16,0-11-8 0,0 0 10 0,0 0-10 16,14-7 10-16,3-23-10 0,-17 30 10 0,0 0-10 15,23-36 11-15,7-4-11 0,-30 40 4 0,0 0-4 0,32-45 4 16,0 2-4-16,-32 43 1 0,0 0-1 0,21-40 1 15,-7 14-1-15,-14 26-1 0,0 0 1 0,11-16 0 16,-3 4 0-16,-8 12-3 0,0 0 3 0,6-8-2 0,-6 8 2 16,0 0-4-16,0 0 4 0,0 12-4 0,-11 12 4 15,11-24-4-15,0 0 4 0,-18 29-4 0,-4 11 4 16,22-40-5-16,0 0 5 0,-23 40-5 0,-7 2 5 16,30-42-1-16,0 0 1 0,-27 43 0 0,4-2 0 15,23-41 0-15,0 0 0 0,-19 40 0 0,-2 0 0 16,21-40 3-16,0 0-3 0,-16 33 4 0,7-16-4 15,9-17 11-15,0 0-11 0,-5 7 11 0,5-7-11 16,0 0 18-16,0 0-18 0,5-12 19 0,9-21-19 0,-14 33 22 16,0 0-22-16,19-40 22 0,4 0-22 0,-23 40 21 15,0 0-21-15,25-45 21 0,-2-6-21 0,-23 51 22 16,0 0-22-16,19-54 22 0,3-7-22 0,-22 61 12 16,0 0-12-16,15-55 13 0,-2 7-13 0,-13 48 7 0,0 0-7 15,12-33 8-15,-7 12-8 0,-5 21 2 0,0 0-2 16,4-16 3-16,-8 4-3 0,4 12 1 0,0 0-1 15,-5-12 1-15,-7 0-1 0,12 12 0 0,0 0 0 16,-14-9 0-16,-9 11 0 0,23-2 0 0,0 0 0 16,-28 10 1-16,1 4-1 0,27-14 1 0,0 0-1 15,-23 23 2-15,6 6-2 0,17-29 4 0,0 0-4 16,-18 31 4-16,6-6-4 0,12-25 6 0,0 0-6 0,-9 20 7 16,7-8-7-16,2-12 5 0,0 0-5 15,0 0 5-15,0 0-5 0,0 0 4 0,0 0-4 0,11-24 4 16,10-21-4-16,-21 45 2 0,0 0-2 0,26-48 3 15,4-1-3-15,-30 49 5 0,0 0-5 0,25-36 5 16,-11 13-5-16,-14 23 6 0,0 0-6 0,9-13 7 16,0 0-7-16,-9 13 9 0,0 0-9 0,3-12 9 15,-3 12-9-15,0 0 5 0,0 0-5 0,0-7 6 0,0 7-6 16,0 0 2-16,0 0-2 0,-12-3 3 0,-11 15-3 16,23-12 0-16,0 0 0 0,-30 23 1 0,3 6-1 15,27-29 0-15,0 0 0 0,-23 36 0 0,4 13 0 16,19-49 0-16,0 0 0 0,-21 55 0 0,5-6 0 15,16-49 0-15,0 0 0 0,-9 41 0 0,6-20 0 16,3-21 2-16,0 0-2 0,0 10 3 0,0-10-3 0,0 0 5 16,0 0-5-16,12-27 6 0,7-25-6 0,-19 52 7 15,0 0-7-15,27-57 7 0,5 0-7 0,-32 57 5 16,0 0-5-16,26-49 6 0,-10 14-6 0,-16 35 5 0,0 0-5 16,16-32 6-16,0-10-6 0,-16 42 4 0,0 0-4 15,16-36 5-15,-8 11-5 0,-8 25 5 0,0 0-5 16,6-15 5-16,-6 6-5 0,0 9 5 0,0 0-5 15,0 0 5-15,0 0-5 0,0 0 4 0,0 0-4 16,-18 12 5-16,-5 21-5 0,23-33 5 0,0 0-5 16,-30 42 5-16,2 4-5 0,28-46 4 0,0 0-4 15,-27 49 5-15,1-11-5 0,26-38 4 0,0 0-4 16,-21 35 4-16,9-18-4 0,12-17 3 0,0 0-3 16,-6 12 3-16,6-12-3 0,0 0 10 0,0 0-10 15,9-5 10-15,9-19-10 0,-18 24 14 0,0 0-14 0,23-37 14 16,7-3-14-16,-30 40 25 0,0 0-25 0,33-45 25 15,-1-3-25-15,-32 48 26 0,0 0-26 0,25-47 27 16,-4 11-27-16,-21 36 26 0,0 0-26 0,9-26 27 16,-1 14-27-16,-8 12 23 0,0 0-23 0,2-7 24 15,-2 7-24-15,0 0 21 0,0 0-21 0,-5 7 21 0,-8 14-21 16,13-21 17-16,0 0-17 0,-21 27 17 0,-9 10-17 16,30-37 10-16,0 0-10 0,-31 38 11 0,-1-4-11 15,32-34 6-15,0 0-6 0,-28 30 7 0,5-9-7 16,23-21 4-16,0 0-4 0,-20 15 4 0,10-3-4 15,10-12 3-15,0 0-3 0,-11 9 3 0,11-9-3 16,0 0 1-16,0 0-1 0,2-12 2 0,16-18-2 16,-18 30 1-16,0 0-1 0,26-43 1 0,11-5-1 0,-37 48 0 15,0 0 0-15,41-54 1 0,-6-3-1 0,-35 57 0 16,0 0 0-16,26-49 0 0,-6 18 0 0,-20 31-1 16,0 0 1-16,9-20 0 0,-4 7 0 0,-5 13-1 0,0 0 1 15,0 0 0-15,0 0 0 0,0 0-1 0,0 0 1 16,-9 25-1-16,-9 8 1 0,18-33-2 0,0 0 2 15,-24 43-1-15,-10 7 1 0,34-50-1 0,0 0 1 16,-37 52-1-16,0-4 1 0,37-48-1 0,0 0 1 16,-32 40-1-16,2-4 1 0,30-36 0 0,0 0 0 15,-19 28 0-15,5-14 0 0,14-14 0 0,0 0 0 16,-7 7 0-16,7-7 0 0,0 0 0 0,0 0 0 0,7-12 0 16,16-21 0-16,-23 33 0 0,0 0 0 15,32-40 0-15,5-17 0 0,-37 57 0 0,0 0 0 0,40-64 0 16,4 0 0-16,-44 64 0 0,0 0 0 0,34-52 0 15,-15 26 0-15,-19 26 0 0,0 0 0 0,11-15 0 16,-2 6 0-16,-9 9 0 0,0 0 0 0,0 0 0 16,-20 17 0-16,20-17 0 0,0 0 0 0,-21 28 0 15,-11 20 0-15,32-48 0 0,0 0 0 0,-35 52 0 0,3 2 0 16,32-54 0-16,0 0 0 0,-28 48 0 0,5-4 0 16,23-44 1-16,0 0-1 0,-16 36 1 0,9-3-1 15,7-33 0-15,0 0 0 0,0 21 1 0,5-9-1 16,-5-12 0-16,0 0 0 0,6 3 1 0,4-6-1 15,-10 3 0-15,0 0 0 0,18-12 0 0,8-6 0 16,-26 18 2-16,0 0-2 0,30-19 2 0,2-2-2 16,-32 21 1-16,0 0-1 0,23-20 1 0,-9 4-1 0,-14 16 1 15,0 0-1-15,9-7 1 0,-9 7-1 0,0 0 2 16,0 0-2-16,9-2 3 0,-9 2-3 0,0 0 2 16,0 0-2-16,0 0 2 0,-14 6-2 0,14-6 2 0,0 0-2 15,-9 8 2-15,-9 11-2 0,18-19 2 0,0 0-2 16,-21 28 3-16,3 5-3 0,18-33 3 0,0 0-3 15,-15 40 4-15,0 5-4 0,15-45 4 0,0 0-4 16,-12 52 4-16,3-4-4 0,9-48 1 0,0 0-1 16,-5 42 2-16,0-11-2 0,5-31 0 0,0 0 0 15,0 24 1-15,1-7-1 0,-1-17 0 0,0 0 0 16,4 12 0-16,-4-12 0 0,0 0 0 0,0 0 0 16,14 7 0-16,-5-7 0 0,-9 0 0 0,0 0 0 0,12 0 0 15,2 6 0-15,-14-6 0 0,0 0 0 0,11 19 0 16,-8 13 0-16,-3 1-834 0</inkml:trace>
  <inkml:trace contextRef="#ctx0" brushRef="#br0" timeOffset="-138518.45">15214 1949 471 0,'0'0'0'16,"0"0"0"-16,0 0 0 0,0 0 8 0,0 0-8 16,-8 7 8-16,8-7-8 0,0 0 19 0,0 0-19 15,0 0 20-15,-7-4-20 0,7 4 29 0,0 0-29 16,0 0 30-16,0 0-30 0,0 0 27 0,0 0-27 0,-8-12 28 15,-1 0-28-15,9 12 23 0,0 0-23 0,-13-16 24 16,3-1-24-16,10 17 21 0,0 0-21 0,-12-24 21 16,-3-7-21-16,15 31 19 0,0 0-19 0,-17-37 19 15,4-3-19-15,13 40 20 0,0 0-20 0,-10-38 20 16,-4 2-20-16,14 36 28 0,0 0-28 0,-14-35 29 16,1 11-29-16,13 24 23 0,0 0-23 0,-21-21 23 15,-7 1-23-15,28 20 23 0,0 0-23 0,-32-16 24 0,2 4-24 16,30 12 19-16,0 0-19 0,-30-9 19 0,4 6-19 15,26 3 15-15,0 0-15 0,-32-5 16 0,-9-2-16 16,41 7 13-16,0 0-13 0,-40-9 14 0,-4-6-14 16,44 15 8-16,0 0-8 0,-37-13 9 0,1 1-9 15,36 12 5-15,0 0-5 0,-31-5 6 0,2 2-6 16,29 3 4-16,0 0-4 0,-30 0 4 0,2 3-4 16,28-3 4-16,0 0-4 0,-26 4 4 0,3-3-4 0,23-1 5 15,0 0-5-15,-23 7 6 0,0 2-6 0,23-9 7 16,0 0-7-16,-23 12 8 0,0 4-8 0,23-16 8 0,0 0-8 15,-25 20 8-15,1 8-8 0,24-28 10 0,0 0-10 16,-21 29 10-16,3 3-10 0,18-32 13 0,0 0-13 16,-14 29 13-16,0 7-13 0,14-36 14 0,0 0-14 15,-16 33 15-15,0-2-15 0,16-31 13 0,0 0-13 16,-18 28 14-16,1-4-14 0,17-24 10 0,0 0-10 16,-14 18 11-16,5-3-11 0,9-15 9 0,0 0-9 15,-9 12 10-15,5 0-10 0,4-12 12 0,0 0-12 16,-1 13 12-16,-5 2-12 0,6-15 13 0,0 0-13 15,-3 17 14-15,-1-1-14 0,4-16 14 0,0 0-14 0,-3 17 14 16,1 2-14-16,2-19 8 0,0 0-8 0,-4 25 9 16,8 2-9-16,-4-27 5 0,0 0-5 0,0 30 5 15,0-3-5-15,0-27 3 0,0 0-3 0,0 28 3 16,0-4-3-16,0-24 2 0,0 0-2 0,-5 21 2 16,-4 0-2-16,9-21 2 0,0 0-2 0,-9 15 3 15,4-3-3-15,5-12 3 0,0 0-3 0,-4 6 3 0,4-6-3 16,0 0 5-16,0 0-5 0,0 0 5 0,-5 10-5 15,5-10 4-15,0 0-4 0,0 0 5 0,0 0-5 16,0 0 4-16,0 0-4 0,-9 0 4 0,9 0-4 16,0 0 2-16,0 0-2 0,0 0 2 0,-3-7-2 15,-3 2-1020-15</inkml:trace>
  <inkml:trace contextRef="#ctx0" brushRef="#br0" timeOffset="-137910.53">14048 1859 180 0,'0'0'0'0,"0"0"0"15,0 0 0-15,0 0 13 0,0 0-13 16,0 0 14-16,7-7-14 0,-7 7 23 0,0 0-23 0,0 0 24 16,0 0-24-16,0 0 21 0,0 0-21 0,0 0 21 15,0 0-21-15,0 0 16 0,0 0-16 0,-7 7 16 16,0 5-16-16,7-12 14 0,0 0-14 0,-6 12 15 16,1 5-15-16,5-17 25 0,0 0-25 0,-9 24 26 15,0 4-26-15,9-28 34 0,0 0-34 0,-12 40 34 0,1 8-34 16,11-48 38-16,0 0-38 0,-8 49 38 15,-7 1-38-15,15-50 34 0,0 0-34 0,-12 43 34 0,7-10-34 16,5-33 28-16,0 0-28 0,-5 24 28 16,5-8-28-16,0-16 23 0,0 0-23 0,5 9 24 0,-5-9-24 15,0 0 22-15,0 0-22 0,9 3 23 0,-9-3-23 16,0 0 25-16,0 0-25 0,10-7 25 0,-3 5-25 16,-7 2 22-16,0 0-22 0,14-10 23 0,6-4-23 0,-20 14 21 15,0 0-21-15,23-12 21 0,-7 0-21 0,-16 12 17 16,0 0-17-16,15-10 17 0,8-8-17 0,-23 18 12 15,0 0-12-15,25-19 13 0,-2 2-13 0,-23 17 9 0,0 0-9 16,19-21 10-16,3 6-10 0,-22 15 8 0,0 0-8 16,23-13 9-16,-1 5-9 0,-22 8 8 0,0 0-8 15,18-11 8-15,-9 10-8 0,-9 1 11 0,0 0-11 16,0 0 11-16,9-7-11 0,-9 7 12 0,0 0-12 16,0 0 13-16,0-9-13 0,0 9 13 0,0 0-13 15,0 0 14-15,2-7-14 0,-2 7 13 0,0 0-13 16,0 0 13-16,3-5-13 0,-3 5 13 0,0 0-13 15,0 0 14-15,-18 5-14 0,18-5 10 0,0 0-10 0,-12 16 11 16,5 3-11-16,-2 5-813 0</inkml:trace>
  <inkml:trace contextRef="#ctx0" brushRef="#br0" timeOffset="-137422">14012 2161 147 0,'0'0'0'15,"0"9"0"-15,0 12 0 0,0-21 6 0,0 0-6 0,2 21 7 16,0-2-7-16,-2-19 17 0,0 0-17 0,5 15 18 16,-1-6-18-16,-4-9 31 0,0 0-31 0,10 9 31 15,1-6-31-15,-11-3 31 0,0 0-31 0,10 3 32 16,-3-3-32-16,-7 0 32 0,0 0-32 0,9-6 32 16,5-10-32-16,-14 16 29 0,0 0-29 0,16-17 29 15,0 1-29-15,-16 16 27 0,0 0-27 0,16-17 28 0,-7-2-28 16,-9 19 31-16,0 0-31 0,9-18 31 0,-4 6-31 15,-5 12 29-15,0 0-29 0,4-7 29 0,4-1-29 16,3 1-403-16</inkml:trace>
  <inkml:trace contextRef="#ctx0" brushRef="#br0" timeOffset="-136677.92">14166 1879 102 0,'0'0'0'0,"3"-8"0"16,4-11 0-16,-7 19 0 0,0 0 0 0,13-21 1 16,-4 0-1-16,-9 21 4 0,0 0-4 0,8-15 4 15,3-4-4-15,-11 19 13 0,0 0-13 0,12-18 14 16,-6 6-14-16,-6 12 21 0,0 0-21 0,3-7 21 15,-3 7-21-15,0 0 21 0,0 0-21 0,-12 11 22 0,1 6-22 16,11-17 21-16,0 0-21 0,-17 24 21 0,-1 4-21 16,18-28 17-16,0 0-17 0,-14 24 17 0,-2 9-17 15,16-33 14-15,0 0-14 0,-16 28 15 0,0-1-15 16,16-27 9-16,0 0-9 0,-14 25 9 0,3-1-9 16,11-24 5-16,0 0-5 0,-8 26 6 0,-1-4-6 15,9-22 2-15,0 0-2 0,-14 21 3 0,1-4-3 16,13-17 3-16,0 0-3 0,-5 12 4 0,0-5-4 0,5-7 4 15,0 0-4-15,0 0 5 0,0 0-5 0,0 0 5 16,0 0-5-16,9-8 6 0,5-27-6 0,-14 35 5 0,0 0-5 16,10-38 5-16,-1 14-5 0,-9 24 3 15,0 0-3-15,12-24 4 0,11-16-4 0,-23 40 2 0,0 0-2 16,23-40 2-16,-3 11-2 0,-20 29 2 0,0 0-2 16,21-25 2-16,0 3-2 0,-21 22 6 0,0 0-6 15,19-18 6-15,-10 10-6 0,-9 8 13 0,0 0-13 16,0 0 13-16,0 0-13 0,0 0 19 0,0 0-19 15,-5 14 20-15,-9 8-20 0,14-22 22 0,0 0-22 16,-18 24 23-16,-5 13-23 0,23-37 24 0,0 0-24 16,-21 41 24-16,-7 8-24 0,28-49 24 0,0 0-24 0,-27 55 24 15,-3 7-24-15,30-62 17 0,0 0-17 0,-28 68 18 16,-7-8-18-16,35-60 14 0,0 0-14 0,-34 54 15 16,4-7-15-16,30-47 12 0,0 0-12 0,-22 33 13 15,7-6-13-15,15-27 14 0,0 0-14 0,-3 18 15 16,3-18-15-16,0 0 10 0,0 0-10 0,12 0 10 0,6-16-10 15,0 2-518-15</inkml:trace>
  <inkml:trace contextRef="#ctx0" brushRef="#br0" timeOffset="-133390.91">14605 1241 234 0,'4'12'0'16,"-4"-12"12"-16,0 0-12 0,8 48 12 0,-2-3-12 15,-6-45 20-15,0 0-20 0,5 44 21 0,-2-6-21 16,-3-38 25-16,0 0-25 0,4 36 26 0,-4 0-26 16,0-36 19-16,0 0-19 0,2 44 19 0,-4 9-19 15,2-53 15-15,0 0-15 0,-4 61 16 0,-1-6-16 0,5-55 11 16,0 0-11-16,-7 45 12 0,0-5-12 16,7-40 10-16,0 0-10 0,-7 33 10 0,2-5-10 0,5-28 12 15,0 0-12-15,-6 24 13 0,3-3-13 0,3-21 12 16,0 0-12-16,0 12 12 0,3-4-12 0,-3-8 11 15,0 0-11-15,0 0 11 0,0 0-11 0,0 0 10 0,0 0-10 16,0 0 11-16,0 0-11 0,0 0 8 0,0 0-8 16,0 0 8-16,6 0-8 0,3 0-368 0</inkml:trace>
  <inkml:trace contextRef="#ctx0" brushRef="#br0" timeOffset="-132841.89">14497 1642 158 0,'0'0'0'0,"0"0"0"0,0 0 0 0,0 0 9 16,0 0-9-16,2 12 10 0,3 1-10 0,-5-13 18 15,0 0-18-15,6 19 18 0,3 1-18 0,-9-20 19 0,0 0-19 16,3 25 19-16,2-5-19 0,-5-20 15 0,0 0-15 16,2 25 15-16,2 6-15 0,-4-31 12 0,0 0-12 15,5 27 13-15,2-2-13 0,-7-25 12 0,0 0-12 16,5 24 13-16,-1 0-13 0,-4-24 21 0,0 0-21 16,0 17 22-16,5-5-22 0,-5-12 28 0,0 0-28 15,4 7 29-15,3-5-29 0,-7-2 31 0,0 0-31 0,7-2 31 16,2-5-31-16,-9 7 32 0,0 0-32 15,10-5 33-15,3-2-33 0,-13 7 35 0,0 0-35 0,8-12 35 16,6-5-35-16,-14 17 34 0,0 0-34 0,13-19 34 16,1-2-34-16,-14 21 36 0,0 0-36 0,11-24 37 15,1 5-37-15,-12 19 22 0,0 0-22 0,9-17 22 16,-9 8-22-16,0 9 11 0,0 0-11 0,0 0 12 16,0-7-12-16,0 7 4 0,0 0-4 0,0 0 5 0,-9-5-5 15,0 1-574-15</inkml:trace>
  <inkml:trace contextRef="#ctx0" brushRef="#br0" timeOffset="-48002.95">14005 3184 102 0,'0'0'0'0,"0"0"0"0,0 0 0 15,0 0 3-15,0 0-3 0,27-5 4 0,-20 7-4 16,-7-2 13-16,0 0-13 0,0 0 13 0,9 3-13 0,-9-3 28 16,0 0-28-16,0 0 29 0,0 0-29 15,0 0 18-15,0 0-18 0,8 0 19 0,-8 0-19 0,0 0 18 0,0 0-18 16,15 4 18-16,-8-4-18 0,-7 0 14 0,0 0-14 15,8 0 15-15,-1 0-15 0,-7 0 11 0,0 0-11 16,0 0 11-16,0 0-11 0,0 0 10 0,0 0-10 16,9 0 10-16,-9 0-10 0,0 0 10 0,0 0-10 15,0 0 11-15,0 0-11 0,0 0 13 0,0 0-13 16,-12-4 14-16,7 4-14 0,5 0 14 0,0 0-14 16,-9-3 15-16,4 3-15 0,5 0 19 0,0 0-19 15,-9 0 20-15,0 0-20 0,9 0 21 0,0 0-21 0,-12-2 22 16,-3 0-22-16,15 2 16 0,0 0-16 0,-14-1 16 15,-3-3-16-15,17 4 10 0,0 0-10 0,-20-5 11 16,8 1-11-16,12 4 3 0,0 0-3 0,-14 0 3 16,5 0-3-16,9 0 0 0,0 0 0 0,-12-3 0 15,-2 0 0-15,14 3 0 0,0 0 0 0,-18-2 0 16,0 4 0-16,18-2-1 0,0 0 1 0,-19 3 0 0,-2 4 0 16,21-7-1-16,0 0 1 0,-18 5-1 0,2-1 1 15,16-4 0-15,0 0 0 0,-14 1 0 0,4 6 0 16,10-7 0-16,0 0 0 0,-8 5 0 0,0 2 0 15,8-7 0-15,0 0 0 0,0 0 0 0,-6 6 0 16,6-6 1-16,0 0-1 0,0 0 1 0,0 0-1 16,0 0 2-16,0 0-2 0,0 0 2 0,0 0-2 15,0 0 2-15,0 0-2 0,14 3 2 0,2-6-2 0,-16 3 3 16,0 0-3-16,21-2 4 0,2-2-4 0,-23 4 4 16,0 0-4-16,27 0 5 0,5 0-5 0,-32 0 6 15,0 0-6-15,26 0 6 0,-3 0-6 0,-23 0 3 0,0 0-3 16,23 4 4-16,-5-1-4 0,-18-3 1 0,0 0-1 15,17 5 1-15,-6-1-1 0,-11-4 1 0,0 0-1 16,12-4 1-16,2-2-1 0,-14 6 2 0,0 0-2 16,13-6 3-16,-3-2-3 0,-10 8 4 0,0 0-4 15,9-7 5-15,-4 2-5 0,-5 5 10 0,0 0-10 16,0 0 10-16,6-9-10 0,-6 9 12 0,0 0-12 16,0 0 13-16,0 0-13 0,0 0 12 0,0 0-12 15,0 0 13-15,7-4-13 0,-7 4 11 0,0 0-11 16,0 0 12-16,0 0-12 0,0 0 9 0,0 0-9 0,0 0 9 15,0 0-9-15,0 0 7 0,0 0-7 0,0 0 7 16,0 0-7-16,0 0 7 0,0 0-7 0,-9-3 7 16,4 3-7-16,5 0 8 0,0 0-8 0,-9 0 8 15,2 0-8-15,7 0 11 0,0 0-11 0,-9 0 12 16,-2 0-12-16,11 0 13 0,0 0-13 0,-14 0 14 0,0 0-14 16,14 0 11-16,0 0-11 0,-12 0 11 15,-2 3-11-15,14-3 5 0,0 0-5 0,-18 9 5 0,-1-2-5 16,19-7 2-16,0 0-2 0,-18 9 2 0,4-8-2 15,14-1 0-15,0 0 0 0,-11 2 1 0,1 0-1 16,10-2 0-16,0 0 0 0,-6 3 0 0,-2-3 0 16,8 0 0-16,0 0 0 0,-9 4 0 0,9-4 0 15,0 0 0-15,0 0 0 0,-9 0 0 0,9 0 0 16,0 0-582-16</inkml:trace>
  <inkml:trace contextRef="#ctx0" brushRef="#br0" timeOffset="-46289.91">15201 3087 91 0,'0'0'0'0,"0"0"0"0,13 0 0 16,-13 0 3-16,0 0-3 0,8 4 3 0,1-1-3 15,-9-3 7-15,0 0-7 0,0 0 8 0,0 0-8 16,0 0 5-16,0 0-5 0,0 0 6 0,2 9-6 16,-2-9 5-16,0 0-5 0,0 0 5 0,-2 9-5 15,2-9 7-15,0 0-7 0,0 0 8 0,-12 6-8 16,12-6 12-16,0 0-12 0,0 0 13 0,-11 0-13 0,11 0 20 16,0 0-20-16,-9-3 21 0,1 3-21 15,8 0 17-15,0 0-17 0,-9-3 17 0,-4 3-17 0,13 0 13 16,0 0-13-16,-15-6 13 0,-3 6-13 0,18 0 10 15,0 0-10-15,-21 0 10 0,-2 0-10 0,23 0 8 16,0 0-8-16,-28 6 9 0,1-3-9 0,27-3 2 0,0 0-2 16,-21 9 3-16,5-2-3 0,16-7 6 0,0 0-6 15,-12 1 7-15,5 3-7 0,7-4 6 0,0 0-6 16,0 0 6-16,0 0-6 0,0 0 5 0,0 0-5 16,0 0 5-16,0 0-5 0,0 0 2 0,0 0-2 15,0 0 3-15,0 0-3 0,0 0 1 0,0 0-1 16,16-9 1-16,-6 6-1 0,-10 3 0 0,0 0 0 15,16-6 0-15,7 0 0 0,-23 6 0 0,0 0 0 16,19-6 0-16,3 6 0 0,-22 0 1 0,0 0-1 16,22-3 1-16,7-1-1 0,-29 4 5 0,0 0-5 0,26-3 5 15,-8 1-5-15,-18 2 10 0,0 0-10 0,12 2 10 16,-1 1-10-16,-11-3 13 0,0 0-13 0,0 0 14 16,5-5-14-16,-5 5 21 0,0 0-21 0,0 0 21 15,0 0-21-15,0 0 22 0,0 0-22 0,-5-7 23 16,-1 7-23-16,6 0 19 0,0 0-19 0,-14-3 20 15,-5 1-20-15,19 2 22 0,0 0-22 0,-25-3 23 0,-3 6-23 16,28-3 21-16,0 0-21 0,-26 2 21 0,-1 5-21 16,27-7 19-16,0 0-19 0,-23 5 20 0,2 2-20 15,21-7 12-15,0 0-12 0,-19 5 13 0,1 2-13 16,18-7 4-16,0 0-4 0,-18 5 5 0,4 2-5 16,14-7 1-16,0 0-1 0,-9 9 2 0,-1-2-2 15,10-7 0-15,0 0 0 0,-7 8 1 0,7-8-1 16,0 0 1-16,0 0-1 0,0 0 1 0,0 0-1 0,0 0 1 15,0 0-1-15,21 0 2 0,2-3-2 0,-23 3 2 16,0 0-2-16,32-9 3 0,3 2-3 0,-35 7 4 0,0 0-4 16,39-8 4-16,8-4-4 0,-47 12 2 0,0 0-2 15,46-18 3-15,4 3-3 0,-50 15 2 0,0 0-2 16,37-16 2-16,-11 7-2 0,-26 9 1 0,0 0-1 16,18-6 2-16,-9 0-2 0,-9 6 1 0,0 0-1 15,8-3 2-15,-8 3-2 0,0 0 5 0,0 0-5 16,0 0 5-16,-26-4-5 0,26 4 7 0,0 0-7 15,-35 4 8-15,-11 3-8 0,46-7 13 0,0 0-13 16,-58 14 14-16,-2 8-14 0,1 2-534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8:51:47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15457 9006 292 0,'0'0'0'0,"0"0"0"0,0 0 0 16,0 0 20-16,0 0-20 0,0 0 20 0,0 0-20 15,0 0 48-15,0 0-48 0,0 0 49 0,0 0-49 0,0 0 69 16,0 0-69-16,0 0 69 0,0 0-69 0,0 0 56 16,0 0-56-16,0 0 57 0,0 0-57 0,0 0 42 15,0 0-42-15,0 0 42 0,0 0-42 0,0 0 34 16,0 0-34-16,0 0 35 0,0 0-35 0,0 0 29 15,0 0-29-15,0 0 30 0,16-12-30 0,-16 12 24 0,0 0-24 16,7-11 25-16,-2-1-25 0,-5 12 28 0,0 0-28 16,7-14 29-16,4 1-29 0,-11 13 27 0,0 0-27 15,9-13 28-15,-6 5-28 0,-3 8 26 0,0 0-26 16,5-7 27-16,4 2-27 0,-9 5 18 0,0 0-18 16,6-7 19-16,-1 0-19 0,-5 7 13 0,0 0-13 15,0 0 14-15,12-9-14 0,-12 9 15 0,0 0-15 16,0 0 15-16,11-2-15 0,-11 2 13 0,0 0-13 15,9 0 13-15,-1-1-13 0,-8 1 12 0,0 0-12 0,9 0 12 16,0 1-12-16,-9-1 9 0,0 0-9 0,9 6 10 16,0-6-10-16,-9 0 8 0,0 0-8 0,9 0 9 15,-1 0-9-15,-8 0 8 0,0 0-8 0,0 0 8 16,0 0-8-16,0 0 8 0,0 0-8 0,9 3 8 16,-4 6-8-16,-5-9 9 0,0 0-9 0,9 8 10 0,-5-1-10 15,-4-7 13-15,0 0-13 0,5 9 13 0,-5-4-13 16,0-5 14-16,0 0-14 0,2 7 14 0,1 0-14 15,-3-7 13-15,0 0-13 0,0 0 13 0,6 10-13 16,-6-10 18-16,0 0-18 0,0 0 18 0,0 12-18 16,0-12 17-16,0 0-17 0,0 11 18 0,0 1-18 15,0-12 15-15,0 0-15 0,-2 12 16 0,-10 4-16 16,12-16 12-16,0 0-12 0,-11 14 12 0,4-4-12 16,7-10 12-16,0 0-12 0,-5 10 12 0,-1 4-12 0,6-14 9 15,0 0-9-15,-8 17 10 0,0-4-10 0,8-13 5 16,0 0-5-16,-7 12 5 0,-1 3-5 0,8-15 3 15,0 0-3-15,-9 12 3 0,0 0-3 0,9-12 1 0,0 0-1 16,-9 6 2-16,9-6-2 0,0 0 0 0,0 0 0 16,-5 7 1-16,5-7-1 0,0 0 2 0,0 0-2 15,-14 8 2-15,7-4-2 0,7-4 3 0,0 0-3 16,-6 8 4-16,-2-4-4 0,8-4 3 0,0 0-3 16,-6 5 4-16,-3 2-4 0,9-7 2 0,0 0-2 15,-7 3 3-15,-1 6-3 0,8-9 2 0,0 0-2 16,-11 5 3-16,2 2-3 0,9-7 1 0,0 0-1 0,-5 9 2 15,5-9-2-15,0 0 0 0,0 0 0 0,-9 7 1 16,9-7-1-16,0 0 1 0,0 0-1 0,0 0 1 16,-5 8-1-16,5-8 0 0,0 0 0 0,0 0 1 15,-7 6-1-15,7-6 0 0,0 0 0 0,0 0 1 16,0 0-1-16,0 0 0 0,0 0 0 0,0 0 1 16,-7 6-1-16,7-6 0 0,0 0 0 0,0 0 1 15,0 0-1-15,0 0 0 0,0 0 0 0,0 0 0 0,0 0 0 16,0 0 0-16,0 0 0 0,0 0 0 0,0 0 0 15,0 0 0-15,0 0 0 0,0 0 0 0,7 0 0 16,-7 0 0-16,0 0 0 0,0 0 1 0,12-3-1 16,-12 3 1-16,0 0-1 0,5 0 1 0,4-5-1 15,-9 5 1-15,0 0-1 0,18-4 1 0,3 1-1 16,-21 3 2-16,0 0-2 0,25-5 2 0,-2-2-2 16,-23 7 2-16,0 0-2 0,17-4 3 0,-1 8-3 0,-16-4 2 15,0 0-2-15,14 0 2 0,0 0-2 0,-14 0 2 16,0 0-2-16,9 0 2 0,2 3-2 0,-11-3 2 15,0 0-2-15,12 5 2 0,-3 2-2 0,-9-7 2 16,0 0-2-16,11 2 3 0,-3 0-3 0,-8-2 3 16,0 0-3-16,7 0 3 0,0-2-3 0,-7 2 2 0,0 0-2 15,0 0 2-15,9-2-2 0,-9 2 0 0,0 0 0 16,0 0 1-16,0 0-1 0,0 0 0 0,0 0 0 16,0 0 0-16,0 0 0 0,0 0-4 0,0 0 4 15,-5-15-3-15,-6-13 3 0,3 2-1200 0</inkml:trace>
  <inkml:trace contextRef="#ctx0" brushRef="#br0" timeOffset="1268.14">15427 8971 214 0,'0'0'0'0,"0"0"0"16,4-10 0-16,-4 10 7 0,0 0-7 0,0 0 7 15,3-9-7-15,-3 9 15 0,0 0-15 0,0 0 15 16,0 0-15-16,0 0 47 0,0 0-47 0,7-5 47 16,-7 5-47-16,0 0 66 0,0 0-66 0,9-3 66 15,-9 3-66-15,0 0 63 0,0 0-63 0,12 0 63 16,-12 0-63-16,0 0 57 0,0 0-57 0,9-4 58 0,-4 1-58 15,-5 3 53-15,0 0-53 0,7-2 53 0,-7 2-53 16,0 0 50-16,0 0-50 0,11-7 50 0,-2 7-50 16,-9 0 42-16,0 0-42 0,5 0 42 0,4-4-42 15,-9 4 35-15,0 0-35 0,9-3 35 0,0 1-35 16,-9 2 36-16,0 0-36 0,8 0 36 0,-8 0-36 16,0 0 26-16,0 0-26 0,11 0 26 0,-4 0-26 15,-7 0 25-15,0 0-25 0,9 0 25 0,-9 0-25 0,0 0 21 16,0 0-21-16,9 2 22 0,-2 1-22 0,-7-3 19 15,0 0-19-15,0 0 20 0,9 7-20 0,-9-7 14 16,0 0-14-16,0 0 15 0,7 9-15 0,-7-9 10 0,0 0-10 16,3 7 11-16,-1 2-11 0,-2-9 11 0,0 0-11 15,0 0 11-15,3 8-11 0,-3-8 12 0,0 0-12 16,0 0 12-16,2 5-12 0,-2-5 13 0,0 0-13 16,0 0 13-16,0 11-13 0,0-11 12 0,0 0-12 15,0 9 12-15,0-3-12 0,0-6 11 0,0 0-11 16,-2 9 11-16,-1-4-11 0,3-5 10 0,0 0-10 15,-5 7 11-15,-4 2-11 0,9-9 9 0,0 0-9 16,-9 7 10-16,-3 5-10 0,12-12 9 0,0 0-9 0,-9 14 10 16,-2 1-10-16,11-15 7 0,0 0-7 0,-9 16 8 15,-1-7-8-15,10-9 7 0,0 0-7 0,-7 5 8 16,1 2-8-16,6-7 7 0,0 0-7 0,0 0 7 16,-12 8-7-16,12-8 9 0,0 0-9 0,0 0 9 15,-10 12-9-15,10-12 6 0,0 0-6 0,-6 7 6 16,6-7-6-16,0 0 5 0,0 0-5 0,-3 12 5 15,-1-6-5-15,4-6 2 0,0 0-2 0,-3 7 3 0,1-2-3 16,2-5 0-16,0 0 0 0,-4 8 1 0,1 5-1 16,3-13 0-16,0 0 0 0,-2 10 0 0,2-1 0 15,0-9 0-15,0 0 0 0,0 0 0 0,-3 6 0 16,3-6 0-16,0 0 0 0,0 0 0 0,0 0 0 16,0 0 0-16,0 0 0 0,0 0 0 0,-2 9 0 15,2-9 0-15,0 0 0 0,0 0 0 0,0 0 0 0,0 0 0 16,0 0 0-16,-4 9 0 0,4-9 0 0,0 0 1 15,0 0-1-15,0 0 1 0,0 0-1 0,0 0 1 16,0 0-1-16,-3 5 2 0,3-5-2 0,0 0 2 0,0 0-2 16,0 0 3-16,7 2-3 0,-7-2 4 0,0 0-4 15,0 0 5-15,14-7-5 0,-14 7 4 0,0 0-4 16,12-4 4-16,2 1-4 0,-14 3 4 0,0 0-4 16,14-2 4-16,-5-1-4 0,-9 3 2 0,0 0-2 15,11 0 3-15,10-4-3 0,-21 4 2 0,0 0-2 16,19 0 2-16,-1 4-2 0,-18-4 1 0,0 0-1 15,14 3 2-15,0-3-2 0,-14 0 1 0,0 0-1 16,16 2 1-16,-2 0-1 0,-14-2 0 0,0 0 0 16,11 1 1-16,-1 3-1 0,-10-4 0 0,0 0 0 0,9 3 1 15,2 1-1-15,-11-4 1 0,0 0-1 0,9 1 1 16,-1 3-1-16,-8-4 3 0,0 0-3 0,9 0 3 16,-3 3-3-16,-6-3 5 0,0 0-5 0,0 0 6 15,8 2-6-15,-8-2 5 0,0 0-5 0,0 0 6 16,0 0-6-16,0 0 3 0,0 0-3 0,-7-9 3 15,-3-6-3-15,-1 1-1249 0</inkml:trace>
  <inkml:trace contextRef="#ctx0" brushRef="#br0" timeOffset="2316.98">15441 8971 214 0,'0'0'0'0,"0"0"0"16,7-10 0-16,-7 10 46 0,0 0-46 0,5-5 47 15,-5 5-47-15,0 0 64 0,0 0-64 0,9-11 64 16,-9 11-64-16,0 0 57 0,0 0-57 0,0 0 58 0,9-1-58 16,-9 1 47-16,0 0-47 0,5-4 48 0,1 1-48 15,-6 3 36-15,0 0-36 0,0 0 36 0,8-2-36 16,-8 2 42-16,0 0-42 0,0 0 42 0,0 0-42 16,0 0 38-16,0 0-38 0,8-2 38 0,-8 2-38 15,0 0 39-15,0 0-39 0,8 0 39 0,-8 0-39 16,0 0 36-16,0 0-36 0,11 0 37 0,-11 0-37 15,0 0 37-15,0 0-37 0,12 0 38 0,-3 0-38 0,-9 0 38 16,0 0-38-16,5 0 39 0,6 0-39 0,-11 0 33 16,0 0-33-16,11 0 33 0,-1 0-33 0,-10 0 30 15,0 0-30-15,9 0 30 0,-9 0-30 0,0 0 25 0,0 0-25 16,11 2 25-16,-4 3-25 0,-7-5 21 0,0 0-21 16,8 4 22-16,-2-3-22 0,-6-1 22 0,0 0-22 15,9 4 22-15,-4 3-22 0,-5-7 16 0,0 0-16 16,7 5 16-16,0 2-16 0,-7-7 13 0,0 0-13 15,7 8 14-15,-5-2-14 0,-2-6 10 0,0 0-10 16,3 7 10-16,-3-1-10 0,0-6 12 0,0 0-12 16,4 9 12-16,-2-4-12 0,-2-5 11 0,0 0-11 15,-2 9 12-15,-2 3-12 0,4-12 14 0,0 0-14 0,-5 16 14 16,-7 3-14-16,12-19 13 0,0 0-13 0,-11 20 14 16,2-7-14-16,9-13 14 0,0 0-14 0,-12 12 14 15,-8 3-14-15,20-15 14 0,0 0-14 0,-17 14 15 16,1 0-15-16,16-14 13 0,0 0-13 0,-11 9 13 15,-1 3-13-15,12-12 12 0,0 0-12 0,-9 8 12 16,0 4-12-16,9-12 9 0,0 0-9 0,-7 7 9 0,7-7-9 16,0 0 8-16,0 0-8 0,-8 9 9 0,8-9-9 15,0 0 5-15,0 0-5 0,-6 9 6 0,6-9-6 16,0 0 4-16,0 0-4 0,-3 5 5 0,3-5-5 16,0 0 2-16,0 0-2 0,0 12 3 0,0-5-3 15,0-7 2-15,0 0-2 0,0 0 2 0,3 7-2 16,-3-7 1-16,0 0-1 0,0 0 1 0,0 0-1 15,0 0 1-15,0 0-1 0,0 0 2 0,6 8-2 0,-6-8 2 16,0 0-2-16,0 0 2 0,0 0-2 16,0 0 2-16,0 0-2 0,0 0 2 0,5-3-2 0,-5 3 3 15,0 0-3-15,9 0 4 0,-4-3-4 0,-5 3 4 0,0 0-4 16,14-2 5-16,11-2-5 0,-25 4 4 0,0 0-4 16,28-3 4-16,-7 3-4 0,-21 0 3 0,0 0-3 15,20 3 3-15,6 6-3 0,-26-9 1 0,0 0-1 16,19 9 2-16,-4-2-2 0,-15-7 2 0,0 0-2 15,8 1 2-15,1 1-2 0,-9-2 1 0,0 0-1 16,7 5 2-16,-7-5-2 0,0 0 1 0,0 0-1 16,7 12 2-16,0-6-2 0,-7-6 1 0,0 0-1 15,0 0 1-15,6 3-1 0,2 0-1330 0</inkml:trace>
  <inkml:trace contextRef="#ctx0" brushRef="#br0" timeOffset="3114.75">15434 8971 259 0,'0'0'0'16,"0"0"0"-16,7-3 0 0,-7 3 16 15,0 0-16-15,0 0 17 0,9-9-17 0,-9 9 9 0,0 0-9 16,0 0 10-16,9-10-10 0,-9 10 50 0,0 0-50 16,0 0 50-16,12-9-50 0,-12 9 63 0,0 0-63 15,0 0 63-15,9-12-63 0,-9 12 57 0,0 0-57 16,0 0 58-16,9-4-58 0,-9 4 59 0,0 0-59 16,9 0 59-16,-4 0-59 0,-5 0 50 0,0 0-50 0,9 0 50 15,-1 0-50-15,-8 0 35 0,0 0-35 0,11 0 36 16,-2 0-36-16,-9 0 28 0,0 0-28 0,9 0 28 15,3 4-28-15,-12-4 25 0,0 0-25 0,9 3 26 16,0-1-26-16,-9-2 27 0,0 0-27 0,0 0 27 16,8 7-27-16,-8-7 28 0,0 0-28 0,2 7 29 0,2 7-29 15,-4-14 33-15,0 0-33 0,2 15 33 16,-1 4-33-16,-1-19 33 0,0 0-33 0,-1 18 33 0,-1-3-33 16,2-15 27-16,0 0-27 0,-9 18 28 0,0 13-28 15,9-31 23-15,0 0-23 0,-12 26 24 0,3-4-24 16,9-22 18-16,0 0-18 0,-9 16 19 0,2 1-19 15,7-17 15-15,0 0-15 0,-12 16 16 0,1 1-16 16,11-17 11-16,0 0-11 0,-9 16 11 0,1-8-11 16,8-8 10-16,0 0-10 0,-8 9 10 0,8-9-10 0,0 0 10 15,0 0-10-15,-7 10 11 0,7-10-11 0,0 0 12 16,0 0-12-16,-3 12 12 0,3-12-12 0,0 0 13 16,0 0-13-16,-4 9 13 0,4-9-13 0,0 0 14 0,0 0-14 15,0 0 14-15,0 0-14 0,0 0 13 0,0 0-13 16,0 0 13-16,0 0-13 0,0 0 7 0,0 0-7 15,9-5 7-15,4 1-7 0,-13 4 5 0,0 0-5 16,17 0 6-16,6 0-6 0,-23 0 5 0,0 0-5 16,20 4 5-16,1 1-5 0,-21-5 5 0,0 0-5 15,17 7 6-15,-3 2-6 0,-14-9 4 0,0 0-4 16,15 1 5-16,-5 1-5 0,-10-2 3 0,0 0-3 0,16-2 3 16,3-3-3-16,-19 5 1 0,0 0-1 0,16-5 2 15,-16 5-2-15,0 0-1209 0</inkml:trace>
  <inkml:trace contextRef="#ctx0" brushRef="#br0" timeOffset="137371.76">10225 15786 124 0,'0'0'0'16,"0"0"0"-16,0 0 0 0,0 0 2 0,0 0-2 15,0 0 2-15,0 0-2 0,0 0 5 0,0 0-5 0,0 0 5 16,0 0-5-16,0 0 8 0,0 0-8 0,0 0 9 16,0 0-9-16,0 0 20 0,0 0-20 0,0 0 20 15,0 0-20-15,0 0 17 0,0 0-17 0,0 0 17 16,0 0-17-16,0 0 24 0,0 0-24 0,0 0 24 16,0 0-24-16,0 0 24 0,0 0-24 0,-17 14 25 15,17-14-25-15,0 0 29 0,0 0-29 0,0 0 30 16,0 0-30-16,0 0 28 0,0 0-28 0,-7 0 29 0,7 0-29 15,0 0 27-15,0 0-27 0,0 0 27 0,0 0-27 16,0 0 23-16,0 0-23 0,0 0 24 0,0 0-24 16,0 0 21-16,0 0-21 0,0 0 21 0,0 0-21 15,0 0 17-15,0 0-17 0,0 0 17 0,0 0-17 16,0 0 11-16,0 0-11 0,7 0 11 0,-7 0-11 16,0 0 6-16,0 0-6 0,0 0 7 0,7 7-7 0,-7-7 4 15,0 0-4-15,0 0 4 0,5 9-4 0,-5-9 2 16,0 0-2-16,0 0 2 0,9-2-2 0,-9 2 1 15,0 0-1-15,0 0 2 0,0 0-2 0,0 0 1 16,0 0-1-16,0 0 2 0,5-4-2 0,-5 4 2 16,0 0-2-16,0 0 3 0,0 0-3 0,0 0 4 0,0 0-4 15,0 0 4-15,0 0-4 0,0 0 9 0,0 0-9 16,0 0 9-16,0 0-9 0,0 0 15 0,0 0-15 16,0 0 16-16,0 0-16 0,0 0 17 0,0 0-17 15,0 0 17-15,0 0-17 0,0 0 17 0,0 0-17 16,0 0 18-16,0 0-18 0,0 0 17 0,0 0-17 15,0 0 17-15,4 6-17 0,-4-6 10 0,0 0-10 0,0 0 10 16,0 0-10-16,0 0 5 0,0 0-5 0,0 0 5 16,0 7-5-16,0-7 1 0,0 0-1 0,0 0 1 15,0 0-1-15,0 0 0 0,0 0 0 0,0 0 0 16,3 6 0-16,-3-6-1 0,0 0 1 0,0 0-1 16,0 0 1-16,0 0-4 0,0 0 4 0,0 11-4 15,0-4 4-15,0-7-9 0,0 0 9 0,0 0-8 16,0 0 8-16,0 0-572 0</inkml:trace>
  <inkml:trace contextRef="#ctx0" brushRef="#br0" timeOffset="139388.95">10220 15876 214 0,'0'0'0'0,"0"0"0"0,0 0 0 0,0 0 9 0,0 0-9 16,0-10 10-16,-4-4-10 0,4 14 26 0,0 0-26 15,-5-17 26-15,0-2-26 0,5 19 47 0,0 0-47 16,-9-23 47-16,-5-3-47 0,14 26 46 0,0 0-46 16,-14-28 46-16,5-6-46 0,9 34 41 0,0 0-41 15,-9-35 41-15,0 6-41 0,9 29 65 0,0 0-65 16,-14-28 66-16,2 7-66 0,12 21 50 0,0 0-50 15,-14-22 50-15,0 5-50 0,14 17 46 0,0 0-46 16,-16-18 46-16,-4-4-46 0,20 22 44 0,0 0-44 16,-17-18 44-16,3 1-44 0,14 17 44 0,0 0-44 0,-18-17 45 15,-5-9-45-15,23 26 42 0,0 0-42 0,-23-30 43 16,-3-1-43-16,26 31 35 0,0 0-35 0,-23-33 36 16,-7 1-36-16,30 32 31 0,0 0-31 0,-28-35 31 15,-8 2-31-15,36 33 23 0,0 0-23 0,-33-33 23 16,1 5-23-16,32 28 20 0,0 0-20 0,-30-25 20 15,2-3-20-15,28 28 16 0,0 0-16 0,-23-24 17 0,0 6-17 16,23 18 16-16,0 0-16 0,-21-17 16 0,-7-6-16 16,28 23 15-16,0 0-15 0,-27-24 16 0,4 3-16 15,23 21 12-15,0 0-12 0,-25-22 12 0,3-1-12 16,22 23 10-16,0 0-10 0,-25-20 11 0,-7 2-11 16,32 18 8-16,0 0-8 0,-30-12 9 0,4 5-9 15,26 7 6-15,0 0-6 0,-32-1 7 0,-5 1-7 16,37 0 5-16,0 0-5 0,-32 1 6 0,6 5-6 0,26-6 3 15,0 0-3-15,-23 7 3 0,-9 3-3 0,32-10 2 16,0 0-2-16,-28 10 3 0,1-1-3 0,27-9 4 16,0 0-4-16,-26 7 4 0,-15-2-4 0,41-5 4 0,0 0-4 15,-40 3 5-15,8 1-5 0,32-4 6 0,0 0-6 16,-32 2 7-16,-12-2-7 0,44 0 5 0,0 0-5 16,-42-4 5-16,1-1-5 0,41 5 3 0,0 0-3 15,-39-5 3-15,11 0-3 0,28 5 2 0,0 0-2 16,-26-6 2-16,-8-2-2 0,34 8 1 0,0 0-1 0,-32-9 1 15,6 2-1-15,26 7 0 0,0 0 0 0,-23-3 1 16,-3 1-1-16,26 2 0 0,0 0 0 0,-30-2 0 16,-4 2 0-16,34 0 0 0,0 0 0 0,-35 2 0 15,-6 0 0-15,41-2 0 0,0 0 0 0,-37 2 0 16,7-1 0-16,30-1 0 0,0 0 0 0,-28 4 1 16,-4-1-1-16,32-3 2 0,0 0-2 0,-30 4 2 15,11-1-2-15,19-3 3 0,0 0-3 0,-20 4 3 16,-4-1-3-16,24-3 4 0,0 0-4 0,-25 3 4 15,-1 1-4-15,26-4 3 0,0 0-3 0,-27 3 4 0,-1 1-4 16,28-4 4-16,0 0-4 0,-32 2 4 0,-3-1-4 16,35-1 4-16,0 0-4 0,-28 2 4 0,1 3-4 15,27-5 2-15,0 0-2 0,-26 7 3 0,-6 0-3 16,32-7 1-16,0 0-1 0,-30 7 2 0,11 0-2 16,19-7 0-16,0 0 0 0,-20 7 1 0,4 1-1 15,16-8 0-15,0 0 0 0,-17 9 0 0,-3 0 0 16,20-9 0-16,0 0 0 0,-23 5 0 0,9 2 0 15,14-7 0-15,0 0 0 0,-16 9 0 0,-8 3 0 0,24-12 0 16,0 0 0-16,-23 10 0 0,5-3 0 0,18-7 0 16,0 0 0-16,-18 7 0 0,-4 3 0 0,22-10 0 15,0 0 0-15,-27 11 0 0,4-3 0 0,23-8 0 0,0 0 0 16,-26 7 1-16,3-2-1 0,23-5 1 0,0 0-1 16,-27 4 1-16,4-1-1 0,23-3 0 0,0 0 0 15,-23 4 1-15,1-1-1 0,22-3 0 0,0 0 0 16,-23 4 1-16,7-3-1 0,16-1 0 0,0 0 0 15,-16 2 1-15,4 0-1 0,12-2 0 0,0 0 0 0,-15 2 1 16,-2-1-1-16,17-1 1 0,0 0-1 0,-18 2 1 16,0-2-1-16,18 0 0 0,0 0 0 0,-14 0 1 15,0 0-1-15,14 0 0 0,0 0 0 0,-14 0 0 16,2 0 0-16,12 0 0 0,0 0 0 0,-14 0 0 16,-7 2 0-16,21-2-1 0,0 0 1 0,-20 3-1 15,2 3 1-15,18-6-2 0,0 0 2 0,-19 6-1 16,-2 1 1-16,21-7-1 0,0 0 1 0,-23 7-1 15,2 0 1-15,21-7 0 0,0 0 0 0,-20 9 0 16,1 3 0-16,19-12-1 0,0 0 1 0,-21 16 0 0,-2 3 0 16,23-19 0-16,0 0 0 0,-23 19 0 0,5-6 0 15,18-13 0-15,0 0 0 0,-12 13 0 0,7-5 0 16,5-8 0-16,0 0 0 0,-6 9 0 0,-2 1 0 16,8-10 0-16,0 0 0 0,-9 9 0 0,3 0 0 15,6-9 0-15,0 0 0 0,-3 6 0 0,3-6 0 16,0 0 0-16,0 0 0 0,-9 7 0 0,9-7 0 15,0 0 0-15,0 0 0 0,-10 13 0 0,10-13 0 0,0 0 0 16,0 0 0-16,-9 8 0 0,9-8 0 0,0 0 0 16,0 0 0-16,-9 7 0 0,5 0 0 0,4-7-1 15,0 0 1-15,0 9-1 0,-3 3 1 0,3-12-3 0,0 0 3 16,-2 10-2-16,-1-3 2 0,3-7-3 0,0 0 3 16,0 0-2-16,-6 12 2 0,6-12-2 0,0 0 2 15,-3 7-1-15,3-7 1 0,0 0-1 0,0 0 1 16,-2 11 0-16,-2-5 0 0,4-6 0 0,0 0 0 15,-3 7 0-15,3-7 0 0,0 0 0 0,0 0 0 16,-5 9 0-16,5-9 0 0,0 0 0 0,0 0 0 16,-4 7 0-16,4-7 0 0,0 0 0 0,0 0 0 15,-9 7 0-15,9-7 0 0,0 0 0 0,0 0 0 16,-7 5 0-16,7-5 0 0,0 0 0 0,0 0 0 0,-9 4 0 16,9-4 0-16,0 0 0 0,0 0 0 0,-12 6 0 15,0-4 0-15,12-2 0 0,0 0 0 0,-11 2 1 16,2 0-1-16,9-2 0 0,0 0 0 0,-9 1 1 15,4 1-1-15,5-2 0 0,0 0 0 0,-9 0 0 16,4 0 0-16,5 0 0 0,0 0 0 0,0 0 0 16,-9 4 0-16,9-4 0 0,0 0 0 0,0 0 0 0,-7 3 0 15,7-3-1-15,0 0 1 0,0 0 0 0,-5 9 0 16,5-9-1-16,0 0 1 0,0 0 0 0,3 14 0 16,-3-14-1-16,0 0 1 0,0 10 0 0,2 2 0 15,-2-12-2-15,0 0 2 0,4 7-2 0,-1 0 2 16,-3-7-6-16,0 0 6 0,9 0-5 0,5-9 5 15,0 1-1158-15</inkml:trace>
  <inkml:trace contextRef="#ctx0" brushRef="#br0" timeOffset="140235.85">6897 15227 315 0,'0'0'0'15,"0"0"0"-15,0 0 0 0,0 0 4 0,0 0-4 0,-9-7 5 16,7 0-5-16,2 7 4 0,0 0-4 0,-3-7 5 15,3 7-5-15,0 0 16 0,0 0-16 0,-13-5 16 16,13 5-16-16,0 0 26 0,0 0-26 0,-8-3 26 16,8 3-26-16,0 0 35 0,0 0-35 0,-6-4 36 0,6 4-36 15,0 0 42-15,0 0-42 0,0 0 43 0,-9 0-43 16,9 0 49-16,0 0-49 0,0 0 49 0,-1 9-49 16,1-9 52-16,0 0-52 0,-4 14 53 0,-5 10-53 15,9-24 47-15,0 0-47 0,-9 24 48 0,4-5-48 16,5-19 41-16,0 0-41 0,-3 12 42 0,-1-3-42 15,4-9 34-15,0 0-34 0,-2 9 34 0,2-1-34 0,0-8 27 16,0 0-27-16,-5 7 28 0,5-7-28 16,0 0 20-16,0 0-20 0,-7 7 21 0,7-7-21 0,0 0 14 15,0 0-14-15,-9 11 15 0,-1-1-15 0,10-10 12 16,0 0-12-16,-9 10 13 0,0-1-13 0,9-9 9 16,0 0-9-16,-4 7 9 0,4-7-9 0,0 0 4 0,0 0-4 15,-1 12 5-15,2-5-5 0,-1-7 2 0,0 0-2 16,0 0 2-16,4 10-2 0,-4-10 1 0,0 0-1 15,0 0 1-15,0 11-1 0,0-11 0 0,0 0 0 16,0 7 1-16,0 1-1 0,0-8 0 0,0 0 0 16,0 11 1-16,0 1-1 0,0-12 0 0,0 0 0 15,0 14 1-15,0-2-1 0,0-12 0 0,0 0 0 16,0 12 1-16,0 0-1 0,0-12 0 0,0 0 0 16,0 12 1-16,4-1-1 0,-4-11 0 0,0 0 0 0,5 10 0 15,-5-5 0-15,0-5 0 0,0 0 0 0,0 0 0 16,0 10 0-16,0-10 0 0,0 0 0 0,0 0 0 15,0 0 0-15,0 0 0 0,0 0 0 0,3 9 0 16,-3-9 0-16,0 0 0 0,0 0 0 0,0 0 1 16,0 0-1-16,0 0 1 0,0 0-1 0,0 0 2 15,7 0-2-15,-7 0 2 0,0 0-2 0,0 0 3 16,7 5-3-16,-7-5 2 0,0 0-2 0,2 7 3 0,-2-7-3 16,0 0 2-16,0 0-2 0,16 7 3 0,-2-7-3 15,-14 0 2-15,0 0-2 0,18-3 2 0,1-1-2 16,-19 4 2-16,0 0-2 0,21-8 2 0,8 4-2 15,-29 4 2-15,0 0-2 0,26-7 3 0,2 2-3 16,-28 5 5-16,0 0-5 0,30 0 5 0,-1 2-5 16,-29-2 6-16,0 0-6 0,28 3 6 0,3-1-6 0,-31-2 7 15,0 0-7-15,34 5 7 0,-6 0-7 0,-28-5 6 16,0 0-6-16,27 7 6 0,-10-3-6 0,-17-4 3 16,0 0-3-16,14-4 3 0,-5-8-3 0,-3 0-912 0</inkml:trace>
  <inkml:trace contextRef="#ctx0" brushRef="#br0" timeOffset="140988.1">6897 15129 236 0,'0'0'0'0,"0"0"0"0,-5 8 0 15,5-8 32-15,0 0-32 0,-4 7 33 0,2 0-33 16,2-7 72-16,0 0-72 0,-3 10 73 0,-1 6-73 0,4-16 54 16,0 0-54-16,-2 17 54 0,-5-1-54 0,7-16 31 0,0 0-31 15,-5 21 31-15,-4 12-31 0,9-33 15 16,0 0-15-16,-5 27 16 0,0-9-16 0,5-18 7 0,0 0-7 15,-4 12 7-15,4 0-7 0,0-12 3 0,0 0-3 16,-3 12 4-16,1-3-4 0,2-9 3 0,0 0-3 16,-4 6 4-16,4-6-4 0,0 0 3 0,0 0-3 15,-9 13 4-15,1-3-4 0,8-10 5 0,0 0-5 16,-9 10 6-16,4-1-6 0,5-9 8 0,0 0-8 16,-4 9 9-16,2-2-9 0,2-7 14 0,0 0-14 15,-9 6 15-15,-3 3-15 0,12-9 14 0,0 0-14 0,-10 9 15 16,-3-2-15-16,13-7 13 0,0 0-13 0,-5 3 14 15,5-3-14-15,0 0 12 0,0 0-12 0,-9 7 12 16,0-2-12-16,9-5 7 0,0 0-7 0,-9 7 8 16,1-2-8-16,8-5 5 0,0 0-5 0,0 0 5 15,-13 13-5-15,13-13 6 0,0 0-6 0,-7 6 6 16,7-6-6-16,0 0 6 0,0 0-6 0,-9 6 6 0,9-6-6 16,0 0 7-16,0 0-7 0,-8 7 8 0,4-1-8 15,4-6 8-15,0 0-8 0,0 9 8 0,0 2-8 16,0-11 11-16,0 0-11 0,4 12 12 0,4 1-12 15,-8-13 13-15,0 0-13 0,14 13 13 0,9-5-13 16,-23-8 9-16,0 0-9 0,27 2 9 0,-1 5-9 16,-26-7 10-16,0 0-10 0,29 9 10 0,-3-1-10 0,-26-8 9 15,0 0-9-15,23 4 10 0,3-8-10 0,-26 4 9 16,0 0-9-16,25-8 10 0,2-8-10 0,-27 16 7 16,0 0-7-16,21-19 8 0,-2 2-8 0,2-1-720 0</inkml:trace>
  <inkml:trace contextRef="#ctx0" brushRef="#br0" timeOffset="155897.75">7511 17176 113 0,'0'0'0'0,"0"0"0"16,0 0 0-16,0 0 3 0,0 0-3 0,0 0 4 15,0 0-4-15,0 0 4 0,0 0-4 0,0 0 4 16,0 0-4-16,0 0 1 0,0 0-1 0,0 0 2 15,3-21-2-15,-3 21 3 0,0 0-3 0,-3-21 4 16,-6-1-4-16,9 22 3 0,0 0-3 0,-9-26 3 0,7-4-3 16,2 30 3-16,0 0-3 0,-2-29 3 0,-3 5-3 15,5 24 3-15,0 0-3 0,-9-18 4 0,4 6-4 16,5 12 4-16,0 0-4 0,-3-5 4 0,3 5-4 16,0 0 3-16,0 0-3 0,0 0 4 0,0 0-4 15,0 0 3-15,0 0-3 0,-6 2 4 0,6-2-4 16,0 0 0-16,0 0 0 0,-9 15 1 0,4 13-1 15,5-28-1-15,0 0 1 0,-5 33 0 0,1-2 0 0,1 0-75 16</inkml:trace>
  <inkml:trace contextRef="#ctx0" brushRef="#br0" timeOffset="155956.72">7482 17197 124 0,'0'0'0'0,"0"0"0"0,6-16 0 0,3 0-33 0</inkml:trace>
  <inkml:trace contextRef="#ctx0" brushRef="#br0" timeOffset="156618.95">7530 17271 135 0,'0'0'0'0,"0"0"0"0,4-12 0 15,-4 12 0-15,0 0 0 0,3-16 0 0,-3-4 0 16,2 0-42-16</inkml:trace>
  <inkml:trace contextRef="#ctx0" brushRef="#br0" timeOffset="157563.59">7530 17100 404 0,'0'0'0'0,"0"17"0"0,0 24 0 0,0-41-1 0,0 0 1 16,-2 40-1-16,-1-12 1 0,3-28-3 0,0 0 3 15,-2 22-2-15,-2-4 2 0,4-18-5 0,0 0 5 16,-3 15-4-16,1-3 4 0,2-12-3 0,0 0 3 0,0 11-2 16,-3-2 2-16,3-9-2 0,0 0 2 0,0 0-1 15,0 0 1-15,0 0-1 0,0 0 1 0,-4-16 0 16,4-7 0-16,0 23 0 0,0 0 0 0,0-32 0 16,0-5 0-16,0 37 0 0,0 0 0 0,4-38 0 15,-1 2 0-15,-3 36 0 0,0 0 0 0,5-37 1 16,-1-1-1-16,-4 38 1 0,0 0-1 0,5-36 2 15,-5 3-2-15,0 33 4 0,0 0-4 0,0-24 5 16,0 5-5-16,0 19 4 0,0 0-4 0,0-12 5 16,0 12-5-16,0 0 2 0,0 0-2 0,0 0 3 15,-5 3-3-15,5-3 1 0,0 0-1 0,-4 11 2 0,1 4-2 16,3-15 1-16,0 0-1 0,-5 30 1 0,-1 15-1 16,6-45 2-16,0 0-2 0,-7 46 2 0,6-8-2 15,1-38 2-15,0 0-2 0,0 33 3 0,1 0-3 16,-1-33 3-16,0 0-3 0,4 28 4 0,-4-13-4 15,0-15 3-15,0 0-3 0,0 11 3 0,0-11-3 16,0 0 3-16,0 0-3 0,0 7 3 0,0-7-3 0,0 0 2 16,0 0-2-16,3-9 3 0,-3-1-3 0,0 10 4 15,0 0-4-15,0-16 4 0,0-8-4 0,0 24 6 16,0 0-6-16,0-31 6 0,-3-2-6 0,3 33 9 0,0 0-9 16,-5-36 10-16,-1-8-10 0,6 44 10 15,0 0-10-15,-3-45 10 0,3 0-10 0,0 45 11 0,0 0-11 16,-4-45 12-16,-1 5-12 0,5 40 9 0,0 0-9 15,-9-34 10-15,9 4-10 0,0 30 6 0,0 0-6 16,0-22 7-16,9 8-7 0,-9 14 5 0,0 0-5 0,3-7 5 16,-3 7-5-16,0 0 4 0,0 0-4 0,2 11 4 15,-2 2-4-15,0-13 3 0,0 0-3 0,0 28 3 16,0 14-3-16,0-42 2 0,0 0-2 0,-2 48 2 16,-5 6-2-16,7-54 1 0,0 0-1 0,-5 55 2 15,0 2-2-15,5-57 2 0,0 0-2 0,-4 47 2 16,1-12-2-16,3-35 2 0,0 0-2 0,-2 24 3 15,-2-7-3-15,4-17 4 0,0 0-4 0,0 12 4 16,0-1-4-16,0-11 9 0,0 0-9 0,0 0 9 16,0 0-9-16,0 0 15 0,0 0-15 0,-5-16 16 15,2-15-16-15,3 31 17 0,0 0-17 0,0-42 17 0,3-6-17 16,-3 48 17-16,0 0-17 0,4-49 18 0,-3 10-18 16,-1 39 15-16,0 0-15 0,9-30 15 0,0 8-15 15,-9 22 11-15,0 0-11 0,12-16 12 0,-6 7-12 16,-6 9 8-16,0 0-8 0,0 0 9 0,0 0-9 15,0 0 5-15,0 0-5 0,3 9 6 0,-3 8-6 16,0-17 3-16,0 0-3 0,0 30 4 0,0 10-4 16,0-40 3-16,0 0-3 0,0 38 4 0,0-12-4 15,0-26 2-15,0 0-2 0,-2 19 3 0,1-5-3 0,1-14 2 16,0 0-2-16,0 10 3 0,0-1-3 0,0-9 1 16,0 0-1-16,0 7 2 0,0-7-2 0,0 0 0 15,0 0 0-15,0 0 1 0,0 0-1 0,0 0 0 0,0 0 0 16,0-13 1-16,0 1-1 0,0 12 2 0,0 0-2 15,0-12 2-15,0 4-2 0,0 8 3 0,0 0-3 16,0 0 4-16,0 0-4 0,0 0 6 0,0 0-6 16,0 0 6-16,-6 22-6 0,6-22 6 0,0 0-6 15,-7 36 6-15,2 21-6 0,-4-1-592 0</inkml:trace>
  <inkml:trace contextRef="#ctx0" brushRef="#br0" timeOffset="174658.05">10220 15918 147 0,'0'0'0'0,"0"0"0"16,23 19 0-16,-23-19 0 0,0 0 0 0,21 20 1 15,2 8-1-15,-23-28 6 0,0 0-6 0,19 31 7 16,3 6-7-16,-22-37 14 0,0 0-14 0,17 41 14 16,-1 9-14-16,-16-50 8 0,0 0-8 0,16 52 8 15,-5-2-8-15,-11-50 7 0,0 0-7 0,8 47 7 16,5-5-7-16,-13-42 7 0,0 0-7 0,9 38 8 15,-8 0-8-15,-1-38 7 0,0 0-7 0,0 41 8 16,-1 3-8-16,1-44 5 0,0 0-5 0,-4 50 5 16,4 9-5-16,0-59 0 0,0 0 0 0,0 57 1 15,0-7-1-15,0-50 0 0,0 0 0 0,0 40 0 0,-5-9 0 16,5-31 0-16,0 0 0 0,-9 24 0 0,2-3 0 16,7-21-2-16,0 0 2 0,-11 21-1 0,-6 3 1 15,17-24-2-15,0 0 2 0,-23 22-1 0,0-8 1 16,23-14-2-16,0 0 2 0,-27 4-2 0,-10-8 2 15,37 4-1-15,0 0 1 0,-35-10-1 0,0-9 1 16,35 19-1-16,0 0 1 0,-32-28 0 0,4-5 0 16,28 33 0-16,0 0 0 0,-27-46 0 0,8-20 0 0,19 66 0 15,0 0 0-15,-21-78 0 0,1-3 0 0,20 81 0 16,0 0 0-16,-17-80 1 0,3-3-1 0,14 83 1 16,0 0-1-16,-8-85 1 0,7 6-1 0,1 79 2 0,0 0-2 15,1-73 2-15,7 9-2 0,-8 64 2 0,0 0-2 16,5-59 3-16,-2 5-3 0,-3 54 1 0,0 0-1 15,6-57 2-15,-6-7-2 0,0 64 0 0,0 0 0 16,5-60 0-16,4 9 0 0,-9 51 0 0,0 0 0 16,9-45 0-16,-1 7 0 0,-8 38-2 0,0 0 2 0,9-27-2 15,2 8 2-15,-11 19-4 0,0 0 4 0,9-11-3 16,-9 11 3-16,0 0-4 0,0 0 4 0,8-7-3 16,-8 7 3-16,0 0-1 0,0 0 1 0,0 0-1 15,13 9 1-15,-13-9-1 0,0 0 1 0,14 16 0 16,4 8 0-16,-18-24-1 0,0 0 1 0,22 31 0 15,5 10 0-15,-27-41-1 0,0 0 1 0,25 40 0 16,-1 7 0-16,-24-47-1 0,0 0 1 0,16 47 0 16,0-4 0-16,-16-43-1 0,0 0 1 0,14 43 0 15,-9 6 0-15,-5-49-1 0,0 0 1 0,6 53 0 16,-3 13 0-16,-3-66 0 0,0 0 0 0,6 69 1 0,1 1-1 16,-7-70 3-16,0 0-3 0,7 65 4 0,0 1-4 15,-7-66 5-15,0 0-5 0,2 71 6 0,-2 7-6 16,0-78 7-16,0 0-7 0,0 76 7 0,0-8-7 15,0-68 7-15,0 0-7 0,-2 51 7 0,-7-21-7 16,4 1-153-16</inkml:trace>
  <inkml:trace contextRef="#ctx0" brushRef="#br0" timeOffset="183850.72">10585 15592 158 0,'0'0'0'0,"0"0"0"0,0 0 0 15,0 0 11-15,0 0-11 0,32 0 11 0,-6-3-11 16,-26 3 3-16,0 0-3 0,32-4 3 0,0 1-3 16,-32 3 0-16,0 0 0 0,26-5 1 0,2-4-1 15,-1-3-81-15</inkml:trace>
  <inkml:trace contextRef="#ctx0" brushRef="#br0" timeOffset="-196372.05">10825 16532 158 0,'0'0'0'0,"0"0"0"15,0 0 0-15,0 0 0 0,0 0 0 0,0 0 1 16,0 0-1-16,0 0 1 0,0 0-1 0,0 0 1 15,0 0-1-15,0 0 0 0,0 0 0 0,21-7 1 16,-14 9-1-16,-7-2 6 0,0 0-6 0,0 0 6 16,9 0-6-16,-9 0 6 0,0 0-6 0,0 0 6 15,9 0-6-15,-9 0 10 0,0 0-10 0,0 0 10 16,12-4-10-16,-12 4 16 0,0 0-16 0,0 0 17 16,9-1-17-16,-9 1 17 0,0 0-17 0,0 0 17 15,0 0-17-15,0 0 17 0,0 0-17 0,0 0 18 0,5 0-18 16,-5 0 17-16,0 0-17 0,0 0 17 0,0 0-17 15,0 0 11-15,0 0-11 0,0 0 11 0,0 0-11 16,0 0 8-16,0 0-8 0,0 0 9 0,0 0-9 16,0 0 3-16,0 0-3 0,6 8 4 0,-6-8-4 15,0 0 0-15,0 0 0 0,0 0 1 0,7 4-1 16,-7-4 0-16,0 0 0 0,0 0 0 0,1-7 0 16,-1 7 0-16,0 0 0 0,0 0 0 0,7-7 0 0,-7 7-1 15,0 0 1-15,0 0-1 0,8-12 1 0,-8 12-1 16,0 0 1-16,0 0 0 0,0-9 0 0,0 9-1 15,0 0 1-15,0 0 0 0,0 0 0 0,0 0 0 0,0 0 0 16,0 0 0-16,0 0 0 0,0 0 1 0,0 0-1 16,0 0 1-16,0 0-1 0,0 0 4 0,0 0-4 15,0 0 5-15,0 0-5 0,0 0 7 0,0 0-7 0,0 0 8 16,0 0-8-16,0 0 10 0,0 0-10 16,0 0 11-16,0 0-11 0,0 0 10 0,0 0-10 0,0 0 11 15,0 0-11-15,0 0 6 0,0 0-6 0,8-2 6 16,5-1-6-16,-4 0-289 0</inkml:trace>
  <inkml:trace contextRef="#ctx0" brushRef="#br0" timeOffset="-165734.84">14997 4844 147 0,'0'0'0'0,"0"0"0"16,0 33 0-16,0-33 2 0,0 0-2 0,0 29 3 16,-6-1-3-16,6-28 24 0,0 0-24 0,-1 21 24 15,1-9-24-15,0-12 32 0,0 0-32 0,0 0 33 16,-6 7-33-16,6-7 36 0,0 0-36 0,0 0 36 16,-5 0-36-16,5 0 32 0,0 0-32 0,-5-9 33 15,-2-3-33-15,7 12 26 0,0 0-26 0,-11-24 27 16,2-4-27-16,9 28 22 0,0 0-22 0,-9-36 23 15,-3-9-23-15,12 45 18 0,0 0-18 0,-11-52 18 16,3-5-18-16,8 57 15 0,0 0-15 0,-13-61 15 0,3 0-15 16,10 61 12-16,0 0-12 0,-9-60 13 0,4 3-13 15,5 57 8-15,0 0-8 0,-4-68 8 0,1-8-8 16,3 76 3-16,0 0-3 0,-2-69 3 0,-4 12-3 16,6 57 1-16,0 0-1 0,-3-45 1 0,3 14-1 15,0 31 0-15,0 0 0 0,-4-25 0 0,1 8 0 0,3 17-3 16,0 0 3-16,-2-15-2 0,4 2 2 0,-2 13-6 15,0 0 6-15,3-8-5 0,-3 8 5 0,0 0-10 16,0 0 10-16,0 0-10 0,0-7 10 0,0 7-11 16,0 0 11-16,0 0-11 0,0 0 11 0,0 0-8 0,0 0 8 15,0 0-7-15,0 7 7 0,0-7-5 0,0 0 5 16,4 17-5-16,-4 11 5 0,0-28-3 0,0 0 3 16,2 40-3-16,1 5 3 0,-3-45-2 0,0 0 2 15,6 57-1-15,6 3 1 0,-12-60 0 0,0 0 0 0,10 64 0 16,3-3 0-16,-13-61 1 0,0 0-1 0,9 53 1 15,-4-4-1-15,-5-49 5 0,0 0-5 0,3 47 5 16,-1-2-5-16,-2-45 11 0,0 0-11 0,0 45 12 16,0-6-12-16,0-39 14 0,0 0-14 0,2 37 14 15,0-10-14-15,-2-27 14 0,0 0-14 0,0 21 14 16,0-7-14-16,0-14 11 0,0 0-11 0,0 10 11 16,0-10-11-16,0 0 13 0,0 0-13 0,0 0 13 15,0 0-13-15,0 0 14 0,0 0-14 0,0-8 14 16,-2-23-14-16,2 31 16 0,0 0-16 0,-4-45 17 15,1-7-17-15,3 52 17 0,0 0-17 0,0-54 17 0,3 6-17 16,-3 48 17-16,0 0-17 0,0-52 17 0,2-4-17 16,-2 56 13-16,0 0-13 0,0-65 13 0,0-12-13 15,0 77 7-15,0 0-7 0,2-72 7 0,-4 8-7 16,2 64 2-16,0 0-2 0,-5-50 2 0,1 13-2 16,4 37 0-16,0 0 0 0,-1-24 1 0,1 8-1 15,0 16 0-15,0 0 0 0,0-8 0 0,0 8 0 0,0 0-3 16,0 0 3-16,0 0-2 0,-13 5 2 15,13-5-7-15,0 0 7 0,-9 19-6 0,4 5 6 0,5-24-9 16,0 0 9-16,-3 33-8 0,1 9 8 0,2-42-11 16,0 0 11-16,0 52-10 0,0 3 10 0,0-55-12 15,0 0 12-15,0 61-12 0,0-1 12 0,0-60-19 0,0 0 19 16,2 61-19-16,1-4 19 0,-3-57-22 0,0 0 22 16,5 57-21-16,4 7 21 0,-9-64-28 0,0 0 28 15,13 66-28-15,-1-6 28 0,-12-60-28 0,0 0 28 0,19 57-28 16,4-6 28-16,4-1-363 0</inkml:trace>
  <inkml:trace contextRef="#ctx0" brushRef="#br0" timeOffset="-147834.64">16201 17010 91 0,'0'0'0'0,"0"0"0"0,0 0 0 15,0 0 1-15,0 0-1 0,0 0 2 0,0 0-2 0,0 0 7 16,0 0-7-16,0 0 8 0,0 0-8 0,0 0-22 16</inkml:trace>
  <inkml:trace contextRef="#ctx0" brushRef="#br0" timeOffset="-141257.1">16080 16465 494 0,'0'0'0'0,"0"0"0"0,0 0 0 0,0 0 2 16,0 0-2-16,0 0 2 0,0 0-2 0,0 0 1 0,0 0-1 15,17-6 1-15,-6 5-1 0,-1-1-315 0</inkml:trace>
  <inkml:trace contextRef="#ctx0" brushRef="#br0" timeOffset="-141154.27">16131 16430 572 0,'0'0'0'0,"0"0"0"16,0 0 0-16,0 0 0 0,0 0 0 0,0-9 1 15,0 9-1-15,0 0 0 0,0 0 0 0,0 0 1 16,0 0-1-16,0 0 0 0,0 0 0 0,9-3 0 16,-9 3 0-16,0 0-371 0</inkml:trace>
  <inkml:trace contextRef="#ctx0" brushRef="#br0" timeOffset="-140628.52">14582 16380 393 0,'0'0'0'0,"0"0"0"0,0 0 0 16,0 0 0-16,0 0 0 0,-9-2 1 16,9 2-1-16,0 0 1 0,0 0-1 0,-5-3 1 0,5 3-1 15,0 0 0-15,0 0 0 0,0 0 0 0,-9 1 0 16,4 1-237-16</inkml:trace>
  <inkml:trace contextRef="#ctx0" brushRef="#br0" timeOffset="-132249.77">16270 16423 180 0,'0'0'0'0,"0"0"0"16,0 0 0-16,0 0 1 0,0 0-1 0,0 0 1 15,0 0-1-15,0 0 3 0,0 0-3 0,0 0 4 16,0 0-4-16,0 0 10 0,0 0-10 0,0 0 11 16,0 0-11-16,0 0 7 0,0 0-7 0,0 0 7 15,0 0-7-15,0 0 6 0,0 0-6 0,0 0 6 16,14 26-6-16,0 0-117 0</inkml:trace>
  <inkml:trace contextRef="#ctx0" brushRef="#br0" timeOffset="-132024.78">16348 17169 135 0,'0'0'0'0,"0"0"0"0,-9-9 0 0,9 9 0 16,0 0 0-16,-9-15 1 0,2-11-1 0,7 26 1 0,0 0-1 15,-2-37 1-15,4-11-1 0,-2 48 2 0,0 0-2 16,2-52 2-16,1 4-2 0,-3 48 3 0,0 0-3 16,0-51 4-16,-5 1-4 0,2 0-52 0</inkml:trace>
  <inkml:trace contextRef="#ctx0" brushRef="#br0" timeOffset="-126946.53">15912 3953 203 0,'0'0'0'0,"0"0"0"0,7 52 0 16,-7-52 16-16,0 0-16 0,5 39 17 0,-1 10-17 16,-4-49 38-16,0 0-38 0,3 60 38 0,-3 13-38 0,0-73 53 15,0 0-53-15,2 76 53 0,-2-1-53 0,0-75 39 16,0 0-39-16,-2 76 40 0,-1-7-40 0,3-69 30 15,0 0-30-15,-2 76 31 0,4 4-31 0,-2-80 24 16,0 0-24-16,3 72 25 0,-1-9-25 0,-2-63 19 16,0 0-19-16,-2 55 19 0,-1-13-19 0,3-42 17 0,0 0-17 15,-2 39 18-15,2-6-18 0,0-33 18 0,0 0-18 16,-2 31 19-16,-5-3-19 0,7-28 20 0,0 0-20 16,-5 33 20-16,3 0-20 0,2-33 24 0,0 0-24 15,0 28 24-15,-1-8-24 0,1-20 24 0,0 0-24 0,-6 16 25 16,3-7-25-16,3-9 22 0,0 0-22 0,0 0 22 15,-6 5-22-15,6-5 20 0,0 0-20 0,0 0 21 16,-8-14-21-16,8 14 9 0,0 0-9 0,-9-28 10 16,-4-20-10-16,1-1-659 0</inkml:trace>
  <inkml:trace contextRef="#ctx0" brushRef="#br0" timeOffset="-126479.33">15552 4686 595 0,'0'0'0'0,"0"-8"0"0,0-15 0 15,0 23-9-15,0 0 9 0,-5-21-9 0,3 13 9 0,2 8 0 16,0 0 0-16,7-4 0 0,13 11 0 0,-20-7 0 15,0 0 0-15,23 18 0 0,3 14 0 0,-26-32 0 16,0 0 0-16,30 47 0 0,-2 3 0 0,-28-50 0 16,0 0 0-16,28 59 1 0,-5 0-1 0,-23-59 3 0,0 0-3 15,16 62 4-15,-7 8-4 0,-9-70 5 0,0 0-5 16,4 72 5-16,-4 4-5 0,0-76 5 0,0 0-5 16,0 70 5-16,0-22-5 0,0-48 7 0,0 0-7 15,-2 36 7-15,2-18-7 0,0-18 8 0,0 0-8 16,2 7 9-16,-2-7-9 0,0 0 10 0,0 0-10 0,12-7 11 15,13-18-11-15,-25 25 16 0,0 0-16 0,28-36 16 16,7-9-16-16,-35 45 19 0,0 0-19 0,35-57 19 16,6-7-19-16,-41 64 23 0,0 0-23 0,41-61 24 15,-3 8-24-15,-38 53 32 0,0 0-32 0,36-40 32 16,-10 12-32-16,-26 28 27 0,0 0-27 0,21-24 28 16,-1 7-28-16,-20 17 17 0,0 0-17 0,17-14 18 15,-1 4-18-15,-16 10 11 0,0 0-11 0,16-7 11 16,-7 1-11-16,-9 6 1 0,0 0-1 0,7 6 2 0,-4 6-2 15,1 3-655-15</inkml:trace>
  <inkml:trace contextRef="#ctx0" brushRef="#br0" timeOffset="-122490.61">17290 17037 247 0,'0'0'0'0,"0"0"0"0,-27 16 0 16,27-16 14-16,0 0-14 0,-21 9 14 0,7-6-14 0,14-3 56 16,0 0-56-16,-9-3 57 0,0-8-57 0,9 11 27 15,0 0-27-15,-5-14 27 0,5-3-27 0,0 17 8 16,0 0-8-16,5-17 9 0,4 1-9 0,0 1-285 0</inkml:trace>
  <inkml:trace contextRef="#ctx0" brushRef="#br0" timeOffset="-111518.52">18394 16560 158 0,'0'0'0'0,"0"0"0"16,0 29 0-16,0-29 0 0,0 0 0 0,0 23 1 15,0-6-1-15,0-17 1 0,0 0-1 0,0 19 2 16,0 9-2-16,0-28 5 0,0 0-5 0,0 27 5 15,0-6-5-15,0-21 23 0,0 0-23 0,0 17 23 16,0-1-23-16,0-16 18 0,0 0-18 0,-2 19 18 16,-1 5-18-16,3-24 33 0,0 0-33 0,-2 30 33 15,4 4-33-15,-2-34 37 0,0 0-37 0,3 44 38 16,-3 11-38-16,0-55 33 0,0 0-33 0,0 57 33 0,0 0-33 16,0-57 27-16,0 0-27 0,-3 45 28 0,1-19-28 15,2-26 18-15,0 0-18 0,0 16 19 0,0-2-19 16,0-14 13-16,0 0-13 0,0 13 14 0,0 5-14 15,0-18 9-15,0 0-9 0,2 17 10 0,1 4-10 16,-3-21 10-16,0 0-10 0,4 29 10 0,8 13-10 16,-12-42 9-16,0 0-9 0,12 36 10 0,-6-13-10 0,-6-23 6 15,0 0-6-15,3 24 7 0,1 10-7 0,-4-34 0 16,0 0 0-16,5 33 1 0,-2-3-1 0,-3-30-1 16,0 0 1-16,0 29 0 0,0 2 0 0,0-31-4 15,0 0 4-15,0 30-4 0,-1-10 4 0,1-20-7 0,0 0 7 16,-2 16-6-16,0-2 6 0,2-14-5 0,0 0 5 15,-2 9-5-15,2-9 5 0,0 0-5 0,0 0 5 16,0 8-4-16,0-8 4 0,0 0-3 0,0 0 3 16,0 0-2-16,0 0 2 0,0 0-2 0,0 0 2 15,0 0-2-15,0 9 2 0,0-9 0 0,0 0 0 0,0 0 0 16,0 7 0-16,0-7 1 0,0 0-1 0,0 0 1 16,-1 7-1-16,1-7 4 0,0 0-4 0,0 0 4 15,-9 3-4-15,9-3 8 0,0 0-8 0,-7 0 9 16,7 0-9-16,0 0 14 0,0 0-14 0,-9-10 15 15,5-13-15-15,4 23 18 0,0 0-18 0,-3-40 19 16,-2-17-19-16,5 57 18 0,0 0-18 0,-4-62 19 16,-1 1-19-16,5 61 14 0,0 0-14 0,0-57 15 15,-4 9-15-15,4 48 11 0,0 0-11 0,-9-40 11 16,2 7-11-16,7 33 8 0,0 0-8 0,-7-29 8 16,-1-1-8-16,8 30 7 0,0 0-7 0,-9-33 8 0,-4-3-8 15,13 36 10-15,0 0-10 0,-8-40 10 0,-1-6-10 16,9 46 15-16,0 0-15 0,-7-52 16 0,3 2-16 15,4 50 14-15,0 0-14 0,0-52 15 0,-3 3-15 16,3 49 8-16,0 0-8 0,-2-45 9 0,2 4-9 16,0 41 3-16,0 0-3 0,0-33 4 0,0 10-4 15,0 23 0-15,0 0 0 0,0-17 1 0,0 3-1 0,0 14-1 16,0 0 1-16,0-10 0 0,0 1 0 0,0 9-3 16,0 0 3-16,0-7-3 0,0 7 3 0,0 0-6 0,0 0 6 15,0-12-5-15,2 2 5 0,-2 10-9 16,0 0 9-16,3-12-8 0,-1 1 8 0,-2 11-9 0,0 0 9 15,3-7-9-15,3 0 9 0,-6 7-16 0,0 0 16 16,7-7-16-16,-7 7 16 0,0 0-17 0,0 0 17 16,9-7-17-16,-9 7 17 0,0 0-16 0,0 0 16 15,0 0-15-15,5 14 15 0,-5-14-14 0,0 0 14 0,2 33-14 16,5 28 14-16,-7-61-8 0,0 0 8 0,5 67-7 16,0 2 7-16,-5-69-3 0,0 0 3 0,7 77-2 15,0 13 2-15,-7-90-1 0,0 0 1 0,9 93-1 16,-2-5 1-16,-7-88 0 0,0 0 0 0,4 87 0 15,3 3 0-15,-7-90 2 0,0 0-2 0,9 92 3 16,3-2-3-16,-12-90 6 0,0 0-6 0,11 81 7 16,1-12-7-16,-12-69 6 0,0 0-6 0,11 55 7 15,-8-11-7-15,-3-44 5 0,0 0-5 0,4 34 5 16,-3-6-5-16,-1-28 1 0,0 0-1 0,7 21 1 16,-1-4-1-16,1 0-512 0</inkml:trace>
  <inkml:trace contextRef="#ctx0" brushRef="#br0" timeOffset="-106036.1">21969 5365 102 0,'0'0'0'0,"0"0"0"0,6 21 0 15,-6-21 0-15,0 0 0 0,5 20 1 0,0-1-1 0,-5-19 5 16,0 0-5-16,2 21 6 0,-7-2-6 0,-1 2-26 16</inkml:trace>
  <inkml:trace contextRef="#ctx0" brushRef="#br0" timeOffset="-105620.85">21336 5737 91 0,'0'0'0'0,"0"0"0"16,-12-9 0-16,12 9 5 0,0 0-5 0,-11-9 5 16,0 3-5-16,11 6 11 0,0 0-11 0,-7-21 11 15,-7-16-11-15,14 37 16 0,0 0-16 0,-7-45 17 16,5-1-17-16,2 46 18 0,0 0-18 0,0-42 18 16,2 6-18-16,-2 36 15 0,0 0-15 0,4-33 16 0,-4-2-16 15,0 35 12-15,0 0-12 0,5-38 12 0,7-1-12 16,-12 39 5-16,0 0-5 0,9-44 5 0,2 8-5 15,-11 36 2-15,0 0-2 0,12-30 2 0,8-4-2 16,-20 34 0-16,0 0 0 0,26-35 1 0,9 1-1 16,-35 34 0-16,0 0 0 0,32-30 0 0,-11 11 0 15,-21 19-1-15,0 0 1 0,28-15 0 0,11 1 0 0,-39 14-2 16,0 0 2-16,36-16-1 0,-10 4 1 0,-26 12-3 16,0 0 3-16,26-9-2 0,4 3 2 0,-30 6-7 15,0 0 7-15,34-4-7 0,-1 2 7 0,1-1-120 16</inkml:trace>
  <inkml:trace contextRef="#ctx0" brushRef="#br0" timeOffset="-105602.4">21851 5003 102 0,'0'0'0'0,"0"0"0"0,21 7 0 0,2-2-17 0</inkml:trace>
  <inkml:trace contextRef="#ctx0" brushRef="#br0" timeOffset="-105037.33">21948 5029 180 0,'0'0'0'16,"7"2"0"-16,11 5 0 0,-18-7 0 0,0 0 0 15,23 8 0-15,0 4 0 0,-23-12 0 0,0 0 0 16,21 19 0-16,-4 14 0 0,-17-33 5 0,0 0-5 0,13 37 5 16,-6 8-5-16,-7-45 21 0,0 0-21 0,0 45 22 15,0-2-22-15,0-43 35 0,0 0-35 0,-7 41 35 16,-7 3-35-16,14-44 38 0,0 0-38 0,-20 45 38 15,-3-4-38-15,23-41 34 0,0 0-34 0,-23 44 34 16,2 1-34-16,21-45 30 0,0 0-30 0,-23 46 30 16,-5-4-30-16,28-42 30 0,0 0-30 0,-26 36 30 15,-3-5-30-15,29-31 18 0,0 0-18 0,-26 26 18 16,-1-5-18-16,27-21 9 0,0 0-9 0,-28 19 10 16,0 0-10-16,28-19 3 0,0 0-3 0,-26 17 4 0,1-1-4 15,25-16 2-15,0 0-2 0,-27 16 2 0,-4 1-2 16,31-17 1-16,0 0-1 0,-36 15 2 0,-1-11-2 15,37-4 1-15,0 0-1 0,-35 0 2 0,2-4-2 16,33 4 2-16,0 0-2 0,-36-10 3 0,8-4-3 16,28 14 2-16,0 0-2 0,-28-22 3 0,7-8-3 15,21 30 2-15,0 0-2 0,-16-36 3 0,5-13-3 16,11 49 3-16,0 0-3 0,-5-57 3 0,0-7-3 16,5 64 5-16,0 0-5 0,0-60 6 0,1 11-6 0,-1 49 6 15,0 0-6-15,4-45 7 0,5-3-7 0,-9 48 8 16,0 0-8-16,7-52 9 0,0-3-9 0,-7 55 10 15,0 0-10-15,9-54 11 0,0-3-11 0,-9 57 10 0,0 0-10 16,14-49 11-16,7 10-11 0,-21 39 7 0,0 0-7 16,32-32 7-16,10 3-7 0,-42 29 4 0,0 0-4 15,47-24 5-15,3 3-5 0,-50 21 1 0,0 0-1 0,53-16 1 16,-2 1-1-16,-51 15 0 0,0 0 0 0,48-9 0 16,-6 1 0-16,-42 8-3 0,0 0 3 0,39-4-2 15,5 8 2-15,-44-4-3 0,0 0 3 0,35 12-2 16,-8 3 2-16,-27-15-2 0,0 0 2 0,15 30-1 15,-11 6 1-15,-4-36-1 0,0 0 1 0,-5 52 0 16,-8 21 0-16,13-73 0 0,0 0 0 0,-17 76 0 16,-4-7 0-16,21-69 0 0,0 0 0 0,-16 66 0 15,2-2 0-15,14-64-1 0,0 0 1 0,-2 53 0 16,11-6 0-16,-1 2-505 0</inkml:trace>
  <inkml:trace contextRef="#ctx0" brushRef="#br0" timeOffset="-100527.25">18149 15726 203 0,'0'0'0'0,"0"0"0"16,12-44 0-16,-12 44 0 0,0 0 0 0,19-41 0 16,10-4 0-16,1 0-93 0</inkml:trace>
  <inkml:trace contextRef="#ctx0" brushRef="#br0" timeOffset="-99805.06">18577 15309 191 0,'0'0'0'0,"9"1"0"15,14 4 0-15,-23-5 9 0,0 0-9 0,32 6 9 16,8-1-9-16,-40-5 10 0,0 0-10 0,46 2 11 0,4-1-11 16,-50-1 7-16,0 0-7 0,49 4 8 0,0 4-8 15,-49-8 10-15,0 0-10 0,37 9 11 0,-8-2-11 16,-29-7 16-16,0 0-16 0,26 5 17 0,-1 0-17 15,-25-5 13-15,0 0-13 0,24 6 14 0,1-3-14 16,-25-3 11-16,0 0-11 0,21 3 11 0,-5 1-11 16,-16-4 3-16,0 0-3 0,16 3 4 0,4 3-4 15,-20-6 2-15,0 0-2 0,21 7 3 0,-2-1-3 16,-19-6 4-16,0 0-4 0,14 6 4 0,-3 1-4 0,-11-7 8 16,0 0-8-16,12 6 9 0,2 1-9 0,-14-7 11 15,0 0-11-15,11 7 12 0,-2 0-12 0,-9-7 13 16,0 0-13-16,7 5 14 0,-7-5-14 0,0 0 20 0,0 0-20 15,0 0 21-15,8 7-21 0,-8-7 22 0,0 0-22 16,0 0 23-16,6 7-23 0,-6-7 21 0,0 0-21 16,0 0 22-16,0 0-22 0,0 0 20 0,0 0-20 15,9 5 20-15,-9-5-20 0,0 0 18 0,0 0-18 16,0 0 19-16,0 9-19 0,0-9 15 0,0 0-15 0,0 0 16 16,1 7-16-16,-1-7 13 0,0 0-13 0,0 0 14 15,-5 16-14-15,5-16 10 0,0 0-10 0,-5 13 10 16,-2 7-10-16,7-20 6 0,0 0-6 0,-7 22 7 15,1 2-7-15,6-24 3 0,0 0-3 0,-3 24 3 16,-4 1-3-16,7-25 1 0,0 0-1 0,-2 24 1 16,2 12-1-16,0-36 0 0,0 0 0 0,2 45 1 15,5 4-1-15,-7-49 0 0,0 0 0 0,5 48 0 16,0-8 0-16,-5-40 0 0,0 0 0 0,2 40 0 16,-2 13 0-16,0-53 0 0,0 0 0 0,0 51 1 0,2-6-1 15,-2-45 1-15,0 0-1 0,2 46 1 0,-2 6-1 16,0-52 2-16,0 0-2 0,0 43 3 0,3-18-3 15,-3-25 4-15,0 0-4 0,6 19 4 0,4 7-4 16,-10-26 3-16,0 0-3 0,12 24 4 0,-1-8-4 16,-11-16 3-16,0 0-3 0,9 13 4 0,1 3-4 15,-10-16 1-15,0 0-1 0,13 17 2 0,1 2-2 16,-14-19 1-16,0 0-1 0,12 21 2 0,-3-2-2 16,-9-19 1-16,0 0-1 0,7 17 1 0,-2-3-1 0,-5-14 0 15,0 0 0-15,8 12 0 0,-5 0 0 0,-3-12-3 16,0 0 3-16,5 11-3 0,-1-4 3 0,-4-7-13 15,0 0 13-15,2 8-13 0,1 3 13 0,-3-11-24 0,0 0 24 16,2 17-24-16,-4 11 24 0,2-28-27 0,0 0 27 16,-2 27-27-16,4-4 27 0,-2-23-25 0,0 0 25 15,2 24-24-15,-4 9 24 0,0 0-387 0</inkml:trace>
  <inkml:trace contextRef="#ctx0" brushRef="#br0" timeOffset="-95092.8">19121 5292 124 0,'0'0'0'0,"0"0"0"15,12 24 0-15,-12-24 0 0,0 0 0 0,5 21 1 16,0-4-1-16,3 2-34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9/16/2020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9/16/2020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Lecture 8: Clock-Driven Scheduling (Chapter 5)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3200" dirty="0"/>
              <a:t>Practical Considerations – Handling Frame Overruns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4634992"/>
          </a:xfrm>
        </p:spPr>
        <p:txBody>
          <a:bodyPr>
            <a:normAutofit/>
          </a:bodyPr>
          <a:lstStyle/>
          <a:p>
            <a:r>
              <a:rPr lang="en-IN" dirty="0"/>
              <a:t>Reasons for frame overruns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Execution time of a job is input data dependent – can become unexpectedly large for some rare combinations of input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 transient hardware fault in the system may cause some jobs to execute longer than expected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 software flaw that was undetected during debugging and testing</a:t>
            </a:r>
          </a:p>
          <a:p>
            <a:r>
              <a:rPr lang="en-IN" dirty="0"/>
              <a:t> Handling method depends on the application and the reason for overrun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3200" dirty="0"/>
              <a:t>Practical Considerations – Handling Frame Overruns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463499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Methods to handle overruns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Simply abort the overrun job at the beginning of the next frame and log the termination. </a:t>
            </a:r>
            <a:br>
              <a:rPr lang="en-IN" dirty="0"/>
            </a:br>
            <a:r>
              <a:rPr lang="en-IN" dirty="0"/>
              <a:t>Can be later handled using some recovery mechanism if necessary.</a:t>
            </a:r>
            <a:br>
              <a:rPr lang="en-IN" dirty="0"/>
            </a:br>
            <a:r>
              <a:rPr lang="en-IN" dirty="0"/>
              <a:t>Better for applications where late results are not useful.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Premature termination may put the system into inconsistent state.</a:t>
            </a:r>
            <a:br>
              <a:rPr lang="en-IN" dirty="0"/>
            </a:br>
            <a:r>
              <a:rPr lang="en-IN" dirty="0"/>
              <a:t>Actions required to recover may be costly.</a:t>
            </a:r>
            <a:br>
              <a:rPr lang="en-IN" dirty="0"/>
            </a:br>
            <a:r>
              <a:rPr lang="en-IN" dirty="0" err="1"/>
              <a:t>Preempted</a:t>
            </a:r>
            <a:r>
              <a:rPr lang="en-IN" dirty="0"/>
              <a:t> immediately if not in a critical section or as soon as it exits the critical section.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Allow the execution of the violating job.</a:t>
            </a:r>
            <a:br>
              <a:rPr lang="en-IN" dirty="0"/>
            </a:br>
            <a:r>
              <a:rPr lang="en-IN" dirty="0"/>
              <a:t>Start of next frame and job slices is delayed.</a:t>
            </a:r>
            <a:br>
              <a:rPr lang="en-IN" dirty="0"/>
            </a:br>
            <a:r>
              <a:rPr lang="en-IN" dirty="0"/>
              <a:t>Good only if occasional late completion of a periodic job is acceptable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Job Slices</a:t>
            </a:r>
            <a:endParaRPr lang="en-IN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𝒇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func>
                      <m:func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limLowPr>
                          <m:e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𝐦𝐚𝐱</m:t>
                            </m:r>
                          </m:e>
                          <m:lim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≤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≤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𝑵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                   </a:t>
                </a:r>
                <a:r>
                  <a:rPr lang="en-IN" dirty="0"/>
                  <a:t>(1)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den>
                        </m:f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li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den>
                    </m:f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	 </a:t>
                </a:r>
                <a:r>
                  <a:rPr lang="en-IN" dirty="0"/>
                  <a:t>(2)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𝐠𝐜𝐝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dirty="0"/>
                  <a:t>	 (3)</a:t>
                </a:r>
              </a:p>
              <a:p>
                <a:endParaRPr lang="en-IN" dirty="0"/>
              </a:p>
              <a:p>
                <a:r>
                  <a:rPr lang="en-IN" dirty="0"/>
                  <a:t>An example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5,2,7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20,5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From Equation 1 </a:t>
                </a:r>
                <a:r>
                  <a:rPr lang="en-IN" dirty="0">
                    <a:sym typeface="Wingdings" panose="05000000000000000000" pitchFamily="2" charset="2"/>
                  </a:rPr>
                  <a:t>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IN" dirty="0"/>
                  <a:t>, but from Equation 3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≤4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In order to resolve this, we must partition a job that has large execution time into </a:t>
                </a:r>
                <a:r>
                  <a:rPr lang="en-IN" dirty="0" err="1"/>
                  <a:t>subjobs</a:t>
                </a:r>
                <a:r>
                  <a:rPr lang="en-IN" dirty="0"/>
                  <a:t> with smaller execution times</a:t>
                </a:r>
              </a:p>
              <a:p>
                <a:endParaRPr lang="en-IN" dirty="0"/>
              </a:p>
              <a:p>
                <a:r>
                  <a:rPr lang="en-IN" dirty="0"/>
                  <a:t>For a message transmission, the message is divided into several segments and for a computation job, the program is partitioned into procedures each executed non pre-emptively</a:t>
                </a:r>
                <a:br>
                  <a:rPr lang="en-IN" dirty="0"/>
                </a:br>
                <a:endParaRPr lang="en-IN" dirty="0"/>
              </a:p>
              <a:p>
                <a:r>
                  <a:rPr lang="en-IN" dirty="0"/>
                  <a:t>Reduces the lower bound of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imposed by Equation 1.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  <a:blipFill>
                <a:blip r:embed="rId2"/>
                <a:stretch>
                  <a:fillRect l="-222" t="-30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Job Slices</a:t>
            </a:r>
            <a:endParaRPr lang="en-IN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𝒇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func>
                      <m:func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limLowPr>
                          <m:e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𝐦𝐚𝐱</m:t>
                            </m:r>
                          </m:e>
                          <m:lim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≤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≤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𝑵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                   </a:t>
                </a:r>
                <a:r>
                  <a:rPr lang="en-IN" dirty="0"/>
                  <a:t>(1)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den>
                        </m:f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li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den>
                    </m:f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	 </a:t>
                </a:r>
                <a:r>
                  <a:rPr lang="en-IN" dirty="0"/>
                  <a:t>(2)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𝐠𝐜𝐝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dirty="0"/>
                  <a:t>	 (3)</a:t>
                </a:r>
              </a:p>
              <a:p>
                <a:endParaRPr lang="en-IN" dirty="0"/>
              </a:p>
              <a:p>
                <a:r>
                  <a:rPr lang="en-IN" dirty="0"/>
                  <a:t>An example 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5,2,7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20,5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IN" dirty="0"/>
              </a:p>
              <a:p>
                <a:r>
                  <a:rPr lang="en-IN" dirty="0"/>
                  <a:t>Break job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20,5</m:t>
                        </m:r>
                      </m:e>
                    </m:d>
                  </m:oMath>
                </a14:m>
                <a:r>
                  <a:rPr lang="en-IN" dirty="0"/>
                  <a:t> into a chain of 3 slices </a:t>
                </a:r>
                <a:r>
                  <a:rPr lang="en-IN" dirty="0">
                    <a:sym typeface="Wingdings" panose="05000000000000000000" pitchFamily="2" charset="2"/>
                  </a:rPr>
                  <a:t> 3 </a:t>
                </a:r>
                <a:r>
                  <a:rPr lang="en-IN" dirty="0" err="1">
                    <a:sym typeface="Wingdings" panose="05000000000000000000" pitchFamily="2" charset="2"/>
                  </a:rPr>
                  <a:t>subjobs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Resultant system has 5 jobs </a:t>
                </a:r>
                <a:r>
                  <a:rPr lang="en-IN" dirty="0">
                    <a:sym typeface="Wingdings" panose="05000000000000000000" pitchFamily="2" charset="2"/>
                  </a:rPr>
                  <a:t> We can choose frame size 4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  <a:blipFill>
                <a:blip r:embed="rId2"/>
                <a:stretch>
                  <a:fillRect l="-667" t="-11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C4E9C1-C9E2-4643-A55C-EDAD33A5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274" y="5339080"/>
            <a:ext cx="8831526" cy="97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Constructing a Cyclic Schedule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4634992"/>
          </a:xfrm>
        </p:spPr>
        <p:txBody>
          <a:bodyPr>
            <a:normAutofit/>
          </a:bodyPr>
          <a:lstStyle/>
          <a:p>
            <a:r>
              <a:rPr lang="en-IN" dirty="0"/>
              <a:t>Three kinds of design decisions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choosing a frame 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partitioning jobs into slices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placing slices in the frames</a:t>
            </a:r>
          </a:p>
          <a:p>
            <a:r>
              <a:rPr lang="en-IN" dirty="0"/>
              <a:t>Typically the above decisions cannot be made independently</a:t>
            </a:r>
          </a:p>
          <a:p>
            <a:r>
              <a:rPr lang="en-IN" dirty="0"/>
              <a:t>More the number of slices, more is the context switch or communication overhead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Cyclic Executives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4634992"/>
          </a:xfrm>
        </p:spPr>
        <p:txBody>
          <a:bodyPr>
            <a:normAutofit/>
          </a:bodyPr>
          <a:lstStyle/>
          <a:p>
            <a:r>
              <a:rPr lang="en-IN" sz="2200" dirty="0"/>
              <a:t>In earlier clock driven scheduler, scheduling decisions are made at task boundaries</a:t>
            </a:r>
          </a:p>
          <a:p>
            <a:r>
              <a:rPr lang="en-IN" sz="2200" dirty="0"/>
              <a:t>We need to make decisions at frame boundaries </a:t>
            </a:r>
            <a:r>
              <a:rPr lang="en-IN" sz="2200" dirty="0">
                <a:sym typeface="Wingdings" panose="05000000000000000000" pitchFamily="2" charset="2"/>
              </a:rPr>
              <a:t> Cyclic executive achieves this</a:t>
            </a: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223D3-5B6C-4316-9E09-D9659CE39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730" y="2366601"/>
            <a:ext cx="6035813" cy="40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0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183785"/>
            <a:ext cx="10972800" cy="743712"/>
          </a:xfrm>
        </p:spPr>
        <p:txBody>
          <a:bodyPr>
            <a:noAutofit/>
          </a:bodyPr>
          <a:lstStyle/>
          <a:p>
            <a:r>
              <a:rPr lang="en-IN" sz="3600" dirty="0"/>
              <a:t>Improving the Average Response Time of Aperiodic Jobs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13856"/>
            <a:ext cx="10972800" cy="4140055"/>
          </a:xfrm>
        </p:spPr>
        <p:txBody>
          <a:bodyPr>
            <a:normAutofit/>
          </a:bodyPr>
          <a:lstStyle/>
          <a:p>
            <a:r>
              <a:rPr lang="en-IN" dirty="0"/>
              <a:t>Not considered the performance of the scheduler in terms of aperiodic jobs</a:t>
            </a:r>
          </a:p>
          <a:p>
            <a:r>
              <a:rPr lang="en-IN" dirty="0"/>
              <a:t>Scheduled in background after all the job slices with hard deadlines are completed in each frame</a:t>
            </a:r>
          </a:p>
          <a:p>
            <a:r>
              <a:rPr lang="en-IN" dirty="0">
                <a:solidFill>
                  <a:srgbClr val="FF0000"/>
                </a:solidFill>
              </a:rPr>
              <a:t>No advantage in completing a job with hard deadline early</a:t>
            </a:r>
          </a:p>
          <a:p>
            <a:r>
              <a:rPr lang="en-IN" dirty="0"/>
              <a:t>Better to improve/minimize the (</a:t>
            </a:r>
            <a:r>
              <a:rPr lang="en-IN" dirty="0">
                <a:solidFill>
                  <a:srgbClr val="0070C0"/>
                </a:solidFill>
              </a:rPr>
              <a:t>average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response time</a:t>
            </a:r>
            <a:r>
              <a:rPr lang="en-IN" dirty="0"/>
              <a:t> of aperiodic job while ensuring hard deadlines are met as aperiodic jobs are released in response to some event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5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Slack Stealing</a:t>
            </a:r>
            <a:endParaRPr lang="en-IN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Execute aperiodic jobs ahead of periodic jobs whenever possible</a:t>
                </a:r>
              </a:p>
              <a:p>
                <a:r>
                  <a:rPr lang="en-IN" dirty="0"/>
                  <a:t>For it to work, every periodic job slice must be scheduled in a frame ending no later than its deadline</a:t>
                </a:r>
              </a:p>
              <a:p>
                <a:r>
                  <a:rPr lang="en-IN" dirty="0"/>
                  <a:t>If the </a:t>
                </a:r>
                <a:r>
                  <a:rPr lang="en-IN" dirty="0">
                    <a:solidFill>
                      <a:srgbClr val="0070C0"/>
                    </a:solidFill>
                  </a:rPr>
                  <a:t>total time allocated to all the slices</a:t>
                </a:r>
                <a:r>
                  <a:rPr lang="en-IN" dirty="0"/>
                  <a:t> scheduled in the frame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:r>
                  <a:rPr lang="en-IN" dirty="0">
                    <a:solidFill>
                      <a:srgbClr val="0070C0"/>
                    </a:solidFill>
                  </a:rPr>
                  <a:t>slack time available in the frame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, at the beginning of the frame</a:t>
                </a:r>
              </a:p>
              <a:p>
                <a:r>
                  <a:rPr lang="en-IN" dirty="0"/>
                  <a:t>Aperiodic jobs if available can execute at this time</a:t>
                </a:r>
              </a:p>
              <a:p>
                <a:r>
                  <a:rPr lang="en-IN" dirty="0"/>
                  <a:t>If no aperiodic jobs, then the next slice can execute and at the end of each slice, the availability of aperiodic jobs is again examined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  <a:blipFill>
                <a:blip r:embed="rId2"/>
                <a:stretch>
                  <a:fillRect l="-667" t="-1183" r="-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9306BE-614B-4195-88C6-99E1142FEFD1}"/>
                  </a:ext>
                </a:extLst>
              </p14:cNvPr>
              <p14:cNvContentPartPr/>
              <p14:nvPr/>
            </p14:nvContentPartPr>
            <p14:xfrm>
              <a:off x="4838760" y="446760"/>
              <a:ext cx="6057000" cy="1201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9306BE-614B-4195-88C6-99E1142FEF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9400" y="437400"/>
                <a:ext cx="6075720" cy="122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7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Slack Stealing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6C7286-E88B-486A-BC79-B273BD3DB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69" y="1491754"/>
            <a:ext cx="7623659" cy="48645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0C64F3-4B44-4678-B893-C11525D4F045}"/>
                  </a:ext>
                </a:extLst>
              </p:cNvPr>
              <p:cNvSpPr txBox="1"/>
              <p:nvPr/>
            </p:nvSpPr>
            <p:spPr>
              <a:xfrm>
                <a:off x="9906031" y="4036814"/>
                <a:ext cx="2070760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u="sng" dirty="0">
                    <a:solidFill>
                      <a:srgbClr val="0070C0"/>
                    </a:solidFill>
                  </a:rPr>
                  <a:t>Response times</a:t>
                </a:r>
                <a:br>
                  <a:rPr lang="en-IN" u="sng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,</a:t>
                </a:r>
                <a:br>
                  <a:rPr lang="en-IN" dirty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5.5</m:t>
                      </m:r>
                    </m:oMath>
                  </m:oMathPara>
                </a14:m>
                <a:br>
                  <a:rPr lang="en-IN" u="sng" dirty="0"/>
                </a:br>
                <a:r>
                  <a:rPr lang="en-IN" dirty="0">
                    <a:solidFill>
                      <a:srgbClr val="FF0000"/>
                    </a:solidFill>
                  </a:rPr>
                  <a:t>Average RT = 4.5</a:t>
                </a:r>
                <a:br>
                  <a:rPr lang="en-IN" u="sng" dirty="0"/>
                </a:br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0C64F3-4B44-4678-B893-C11525D4F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31" y="4036814"/>
                <a:ext cx="2070760" cy="1477328"/>
              </a:xfrm>
              <a:prstGeom prst="rect">
                <a:avLst/>
              </a:prstGeom>
              <a:blipFill>
                <a:blip r:embed="rId4"/>
                <a:stretch>
                  <a:fillRect l="-2353" t="-2058" r="-20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1CB532-615E-41CE-A148-0F1F00D8FED2}"/>
                  </a:ext>
                </a:extLst>
              </p:cNvPr>
              <p:cNvSpPr txBox="1"/>
              <p:nvPr/>
            </p:nvSpPr>
            <p:spPr>
              <a:xfrm>
                <a:off x="9906031" y="5348071"/>
                <a:ext cx="2070760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u="sng" dirty="0">
                    <a:solidFill>
                      <a:srgbClr val="0070C0"/>
                    </a:solidFill>
                  </a:rPr>
                  <a:t>Response times</a:t>
                </a:r>
                <a:br>
                  <a:rPr lang="en-IN" u="sng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=4.5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,</a:t>
                </a:r>
                <a:br>
                  <a:rPr lang="en-IN" dirty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br>
                  <a:rPr lang="en-IN" u="sng" dirty="0"/>
                </a:br>
                <a:r>
                  <a:rPr lang="en-IN" dirty="0">
                    <a:solidFill>
                      <a:srgbClr val="FF0000"/>
                    </a:solidFill>
                  </a:rPr>
                  <a:t>Average RT = 2.5</a:t>
                </a:r>
                <a:br>
                  <a:rPr lang="en-IN" u="sng" dirty="0"/>
                </a:br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1CB532-615E-41CE-A148-0F1F00D8F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31" y="5348071"/>
                <a:ext cx="2070760" cy="1477328"/>
              </a:xfrm>
              <a:prstGeom prst="rect">
                <a:avLst/>
              </a:prstGeom>
              <a:blipFill>
                <a:blip r:embed="rId5"/>
                <a:stretch>
                  <a:fillRect l="-2353" t="-2058" r="-20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A69161-AE54-4537-B14E-A1B8A232DEB3}"/>
                  </a:ext>
                </a:extLst>
              </p14:cNvPr>
              <p14:cNvContentPartPr/>
              <p14:nvPr/>
            </p14:nvContentPartPr>
            <p14:xfrm>
              <a:off x="2401560" y="1423080"/>
              <a:ext cx="5546520" cy="5013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A69161-AE54-4537-B14E-A1B8A232DE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200" y="1413720"/>
                <a:ext cx="5565240" cy="50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36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Implementation of Slack Stealing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4634992"/>
          </a:xfrm>
        </p:spPr>
        <p:txBody>
          <a:bodyPr>
            <a:normAutofit/>
          </a:bodyPr>
          <a:lstStyle/>
          <a:p>
            <a:r>
              <a:rPr lang="en-IN" dirty="0"/>
              <a:t>Initial amount of slack in each frame precomputed and stored in table along with the cyclic schedule</a:t>
            </a:r>
          </a:p>
          <a:p>
            <a:r>
              <a:rPr lang="en-IN" dirty="0"/>
              <a:t>Cyclic executive needs to keep track of available slack and keep updating it</a:t>
            </a:r>
          </a:p>
          <a:p>
            <a:r>
              <a:rPr lang="en-IN" dirty="0"/>
              <a:t>Can be done using a timer, which is set to the initial available slack time</a:t>
            </a:r>
          </a:p>
          <a:p>
            <a:r>
              <a:rPr lang="en-IN" dirty="0"/>
              <a:t>Aperiodic job pre-empted by the cyclic executive, whenever the timer expires and lets the next job slice to execute</a:t>
            </a:r>
          </a:p>
          <a:p>
            <a:r>
              <a:rPr lang="en-IN" dirty="0">
                <a:solidFill>
                  <a:srgbClr val="FF0000"/>
                </a:solidFill>
              </a:rPr>
              <a:t>Practical only when the temporal parameters of periodic tasks are in the order of hundreds of milliseconds or seconds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3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3759</TotalTime>
  <Words>854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Century Gothic</vt:lpstr>
      <vt:lpstr>Palatino Linotype</vt:lpstr>
      <vt:lpstr>Wingdings</vt:lpstr>
      <vt:lpstr>Wingdings 2</vt:lpstr>
      <vt:lpstr>Presentation on brainstorming</vt:lpstr>
      <vt:lpstr>Lecture 8: Clock-Driven Scheduling (Chapter 5)</vt:lpstr>
      <vt:lpstr>Job Slices</vt:lpstr>
      <vt:lpstr>Job Slices</vt:lpstr>
      <vt:lpstr>Constructing a Cyclic Schedule</vt:lpstr>
      <vt:lpstr>Cyclic Executives</vt:lpstr>
      <vt:lpstr>Improving the Average Response Time of Aperiodic Jobs</vt:lpstr>
      <vt:lpstr>Slack Stealing</vt:lpstr>
      <vt:lpstr>Slack Stealing</vt:lpstr>
      <vt:lpstr>Implementation of Slack Stealing</vt:lpstr>
      <vt:lpstr>Practical Considerations – Handling Frame Overruns</vt:lpstr>
      <vt:lpstr>Practical Considerations – Handling Frame Overruns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177</cp:revision>
  <dcterms:created xsi:type="dcterms:W3CDTF">2020-08-26T05:01:04Z</dcterms:created>
  <dcterms:modified xsi:type="dcterms:W3CDTF">2020-09-16T11:05:55Z</dcterms:modified>
</cp:coreProperties>
</file>