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72" r:id="rId2"/>
    <p:sldId id="327" r:id="rId3"/>
    <p:sldId id="329" r:id="rId4"/>
    <p:sldId id="330" r:id="rId5"/>
    <p:sldId id="328" r:id="rId6"/>
    <p:sldId id="331" r:id="rId7"/>
    <p:sldId id="332" r:id="rId8"/>
    <p:sldId id="33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00:44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25818 2037 203 0,'0'0'0'0,"0"0"0"0,0 0 0 15,0 0 2-15,0 0-2 0,0 0 2 0,0 0-2 16,0 0 7-16,0 0-7 0,0 0 8 0,0 0-8 16,0 0 12-16,0 0-12 0,0 0 12 0,0 0-12 15,0 0 22-15,0 0-22 0,0 0 22 0,-16 21-22 16,16-21 17-16,0 0-17 0,0 0 18 0,-3 7-18 16,3-7 15-16,0 0-15 0,0 0 16 0,-4 8-16 0,4-8 19 15,0 0-19-15,0 9 19 0,2 6-19 0,-2-15 22 16,0 0-22-16,2 16 23 0,-2-2-23 0,0-14 26 15,0 0-26-15,-2 15 26 0,2-2-26 0,0-13 29 0,0 0-29 16,2 12 29-16,-2 0-29 0,0-12 28 0,0 0-28 16,-2 8 28-16,0 5-28 0,2-13 26 0,0 0-26 15,0 15 27-15,-2 1-27 0,2-16 23 0,0 0-23 16,-1 15 23-16,-3 3-23 0,4-18 21 0,0 0-21 16,-3 12 21-16,-1-4-21 0,4-8 17 0,0 0-17 0,-2 11 17 15,0-3-17-15,2-8 14 0,0 0-14 16,-1 16 14-16,1-4-14 0,0-12 10 0,0 0-10 0,0 21 11 15,-2 0-11-15,2-21 8 0,0 0-8 0,-4 19 8 16,4 1-8-16,0-20 6 0,0 0-6 0,-3 25 7 16,1-1-7-16,2-24 7 0,0 0-7 0,-2 28 8 15,2-4-8-15,0-24 7 0,0 0-7 0,2 21 8 16,0-1-8-16,-2-20 9 0,0 0-9 0,3 21 10 16,-3 7-10-16,0-28 8 0,0 0-8 0,0 27 8 15,0-6-8-15,0-21 9 0,0 0-9 0,0 19 9 16,0-1-9-16,0-18 9 0,0 0-9 0,-5 15 9 0,5 6-9 15,0-21 9-15,0 0-9 0,2 24 9 0,1 0-9 16,-3-24 7-16,0 0-7 0,0 28 8 0,-3-4-8 16,3-24 5-16,0 0-5 0,-4 28 5 0,1 5-5 15,3-33 3-15,0 0-3 0,-4 36 3 0,1-3-3 16,3-33 1-16,0 0-1 0,-2 33 1 0,0-2-1 16,2-31 0-16,0 0 0 0,-2 28 0 0,1-4 0 15,1-24 0-15,0 0 0 0,-2 26 0 0,4-4 0 0,-2-22 0 16,0 0 0-16,1 21 0 0,-2 3 0 0,1-24 0 15,0 0 0-15,-4 26 0 0,1-1 0 0,3-25 0 16,0 0 0-16,-4 24 0 0,1 2 0 0,3-26 0 0,0 0 0 16,-2 29 0-16,0-1 0 0,2-28-1 0,0 0 1 15,0 28 0-15,0-2 0 0,0-26-1 0,0 0 1 16,0 27-1-16,0 3 1 0,0-30-2 0,0 0 2 16,-2 34-1-16,-5-1 1 0,7-33-2 0,0 0 2 0,-7 31-1 15,4-6 1-15,3-25-1 0,0 0 1 0,-2 26 0 16,2-6 0-16,0-20 0 0,0 0 0 0,0 23 0 15,0-2 0-15,0-21 0 0,0 0 0 0,0 20 0 16,0-4 0-16,0-16 0 0,0 0 0 0,2 21 0 16,-1-1 0-16,-1-20-1 0,0 0 1 0,2 28 0 15,-4 0 0-15,2-28-1 0,0 0 1 0,-1 28-1 16,2 1 1-16,-1-29-1 0,0 0 1 0,2 28-1 16,0-1 1-16,-2-27-1 0,0 0 1 0,2 26 0 15,0 2 0-15,-2-28 0 0,0 0 0 0,1 28 0 16,1-4 0-16,-2-24 0 0,0 0 0 0,0 24 0 15,0-3 0-15,0-21 0 0,0 0 0 0,-2 19 0 0,-1-2 0 16,3-17 1-16,0 0-1 0,-4 24 1 0,-1 1-1 16,5-25 1-16,0 0-1 0,-7 27 2 0,-2-6-2 15,9-21 4-15,0 0-4 0,-9 24 4 0,4 1-4 16,5-25 6-16,0 0-6 0,-5 24 6 0,-1-5-6 16,6-19 10-16,0 0-10 0,-7 17 10 0,0-5-10 15,7-12 9-15,0 0-9 0,-5 9 9 0,5-9-9 0,0 0 7 16,0 0-7-16,-5 7 8 0,5-7-8 0,0 0 6 15,0 0-6-15,-6-16 6 0,-10-13-6 0,1-6-753 16</inkml:trace>
  <inkml:trace contextRef="#ctx0" brushRef="#br0" timeOffset="2000.75">24559 3620 124 0,'0'0'0'0,"10"0"0"0,22 0 0 15,-32 0 0-15,0 0 0 0,41 4 0 0,6 1 0 16,-47-5 0-16,0 0 0 0,42 3 1 0,-10-3-1 16,-32 0 2-16,0 0-2 0,32-3 2 0,1-2-2 15,-33 5 6-15,0 0-6 0,32-7 7 0,-2 2-7 0,-30 5 9 16,0 0-9-16,34-4 10 0,5-3-10 0,-39 7 12 15,0 0-12-15,38-5 12 0,5 2-12 0,-43 3 19 16,0 0-19-16,46-4 20 0,5 8-20 0,-51-4 21 16,0 0-21-16,47 3 22 0,-11 6-22 0,-36-9 28 15,0 0-28-15,30 12 29 0,-4 3-29 0,-26-15 28 0,0 0-28 16,27 16 28-16,1 1-28 0,-28-17 24 0,0 0-24 16,31 12 24-16,5 4-24 0,-36-16 19 15,0 0-19-15,42 12 20 0,7 0-20 0,-49-12 12 0,0 0-12 16,52 9 12-16,-3-2-12 0,-49-7 7 0,0 0-7 15,49 2 8-15,-4 1-8 0,-45-3 3 0,0 0-3 0,44 0 4 16,3-3-4-16,-47 3 1 0,0 0-1 0,51-2 1 16,6 2-1-16,-57 0 0 0,0 0 0 0,58 0 0 15,2 0 0-15,-60 0-1 0,0 0 1 0,55 0 0 16,-4 0 0-16,-51 0-2 0,0 0 2 0,47 0-2 16,-4 0 2-16,-43 0-1 0,0 0 1 0,46 0 0 15,10 0 0-15,-56 0 0 0,0 0 0 0,57 5 0 16,4-5 0-16,-61 0 0 0,0 0 0 0,60 3 1 15,-3-3-1-15,-57 0 1 0,0 0-1 0,49 4 2 16,-7-4-2-16,-42 0 3 0,0 0-3 0,46 0 3 16,5 0-3-16,-51 0 3 0,0 0-3 0,55 0 4 0,7 0-4 15,-62 0 6-15,0 0-6 0,60 0 6 0,-2 0-6 16,-58 0 7-16,0 0-7 0,55 0 7 0,-8 0-7 16,-47 0 7-16,0 0-7 0,46 0 8 0,-2-4-8 15,-44 4 8-15,0 0-8 0,53 0 8 0,7-3-8 16,-60 3 8-16,0 0-8 0,60 3 8 0,-3 1-8 15,-57-4 8-15,0 0-8 0,49 9 8 0,-8-4-8 0,-41-5 5 16,0 0-5-16,38 7 6 0,-1 5-6 0,-37-12 4 16,0 0-4-16,37 8 5 0,2-1-5 0,-39-7 2 15,0 0-2-15,43 6 3 0,10-3-3 0,-53-3 1 0,0 0-1 16,54 4 2-16,-3 1-2 0,-51-5 1 0,0 0-1 16,43 7 1-16,-12-6-1 0,-31-1 1 0,0 0-1 15,29 4 2-15,4-1-2 0,-33-3 1 0,0 0-1 16,35 5 1-16,1 8-1 0,-36-13 0 0,0 0 0 0,35 15 1 15,0-6-1-15,-35-9 0 0,0 0 0 0,43 10 1 16,10-1-1-16,-53-9 2 0,0 0-2 0,54 8 2 16,-3 5-2-16,-51-13 6 0,0 0-6 0,44 7 7 15,-5 1-7-15,-39-8 11 0,0 0-11 0,41 9 11 16,3-1-11-16,-44-8 16 0,0 0-16 0,51 11 16 16,4-6-16-16,-55-5 14 0,0 0-14 0,58 0 15 15,4-3-15-15,-62 3 13 0,0 0-13 0,56-6 14 16,-5 3-14-16,-51 3 7 0,0 0-7 0,48 0 8 15,-4-5-8-15,-44 5 4 0,0 0-4 0,49-4 5 16,15 1-5-16,-64 3 4 0,0 0-4 0,69-4 4 16,-2 3-4-16,-67 1 3 0,0 0-3 0,65-4 4 0,-5 8-4 15,-60-4 3-15,0 0-3 0,62 1 3 0,-1 6-3 16,-61-7 4-16,0 0-4 0,62 5 5 0,2 2-5 16,-64-7 5-16,0 0-5 0,67 6 5 0,0 1-5 15,-67-7 3-15,0 0-3 0,65 5 4 0,-7 5-4 16,-58-10 4-16,0 0-4 0,62 12 4 0,7-3-4 15,-69-9 3-15,0 0-3 0,72 9 4 0,4-3-4 16,-76-6 3-16,0 0-3 0,72 0 3 0,-10 0-3 0,-62 0 2 16,0 0-2-16,63 0 3 0,4-3-3 0,-67 3 2 15,0 0-2-15,75 0 2 0,4 3-2 0,-79-3 2 16,0 0-2-16,76 2 2 0,-14 2-2 0,-62-4 1 0,0 0-1 16,61 0 1-16,6 3-1 0,-67-3 1 0,0 0-1 15,73 0 1-15,6 4-1 0,-79-4 1 16,0 0-1-16,81 0 1 0,-3 0-1 0,-78 0 0 0,0 0 0 15,72-4 0-15,-1 4 0 0,-71 0 0 0,0 0 0 16,72-3 0-16,6-3 0 0,-78 6 0 0,0 0 0 16,72-3 0-16,-7 0 0 0,-65 3 0 0,0 0 0 0,62 0 0 15,-2 0 0-15,-60 0 0 0,0 0 0 0,60 0 0 16,5 0 0-16,-65 0 0 0,0 0 0 0,64 3 1 16,-10 0-1-16,-54-3 2 0,0 0-2 0,50 6 2 15,-1-3-2-15,-49-3 3 0,0 0-3 0,48 0 4 16,-4 0-4-16,-44 0 8 0,0 0-8 0,51-3 8 15,11 3-8-15,-62 0 12 0,0 0-12 0,63-4 13 16,-8 2-13-16,-55 2 11 0,0 0-11 0,47-3 11 0,-2 0-11 16,-45 3 9-16,0 0-9 0,37-9 9 0,-13 2-9 15,-24 7 7-15,0 0-7 0,32-5 7 0,10-4-7 16,-42 9 5-16,0 0-5 0,44-10 6 0,-8 5-6 16,-36 5 4-16,0 0-4 0,39-7 5 0,12 1-5 15,-51 6 6-15,0 0-6 0,47-7 6 0,-10 6-6 16,-37 1 7-16,0 0-7 0,32 0 8 0,0 0-8 15,-32 0 9-15,0 0-9 0,30-4 10 0,-2 8-10 16,-28-4 13-16,0 0-13 0,27 1 13 0,-5 3-13 16,-22-4 16-16,0 0-16 0,20 3 17 0,-1 1-17 0,-19-4 17 15,0 0-17-15,20 2 17 0,3-2-17 0,-23 0 15 0,0 0-15 16,24 0 15-16,5 0-15 0,-29 0 15 16,0 0-15-16,26-2 15 0,-3 2-15 0,-23 0 11 0,0 0-11 15,21-4 12-15,-2 1-12 0,-19 3 9 0,0 0-9 16,16-4 9-16,-2 3-9 0,-14 1 4 0,0 0-4 15,11-4 5-15,-4 1-5 0,-7 3 0 0,0 0 0 16,-3-12 1-16,-17-4-1 0,1 2-891 0</inkml:trace>
  <inkml:trace contextRef="#ctx0" brushRef="#br0" timeOffset="6014.65">24763 2736 113 0,'0'0'0'0,"0"0"0"16,25 0 0-16,-25 0 19 0,0 0-19 0,18 0 19 15,-4 3-19-15,-14-3 30 0,0 0-30 0,21 4 31 16,9 5-31-16,-30-9 39 0,0 0-39 0,32 8 40 16,-2-1-40-16,-30-7 38 0,0 0-38 0,31 2 39 15,10 1-39-15,-41-3 30 0,0 0-30 0,49 0 30 16,4 0-30-16,-53 0 25 0,0 0-25 0,51 0 25 16,-3-5-25-16,-48 5 19 0,0 0-19 0,46-7 19 0,-6-1-19 15,-40 8 13-15,0 0-13 0,46-7 14 16,7-2-14-16,-53 9 10 0,0 0-10 0,58-9 10 0,2 6-10 15,-60 3 7-15,0 0-7 0,62-5 8 0,3 1-8 16,-65 4 7-16,0 0-7 0,62-3 7 0,-7-1-7 16,-55 4 4-16,0 0-4 0,53-1 5 0,7-3-5 15,-60 4 5-15,0 0-5 0,61 0 5 0,3 4-5 16,-64-4 2-16,0 0-2 0,60 5 3 0,-11 2-3 16,-49-7 0-16,0 0 0 0,46 8 1 0,-2 1-1 0,-44-9 0 15,0 0 0-15,41 3 1 0,5 1-1 0,-46-4 0 16,0 0 0-16,51 0 0 0,11 0 0 0,-62 0 0 15,0 0 0-15,60 0 0 0,-6-4 0 0,-54 4 0 0,0 0 0 16,50-3 0-16,-8 0 0 0,-42 3 0 0,0 0 0 16,40-2 0-16,1-5 0 0,-41 7-1 0,0 0 1 15,48-5 0-15,6-2 0 0,-54 7-1 0,0 0 1 16,59-9 0-16,-3 2 0 0,-56 7-1 0,0 0 1 16,56-5 0-16,-1 5 0 0,-55 0-1 0,0 0 1 15,57-3 0-15,-1-1 0 0,-56 4 0 0,0 0 0 0,60-2 0 16,5-1 0-16,-65 3 1 0,0 0-1 15,71-4 2-15,-1-1-2 0,-70 5 2 0,0 0-2 0,66-7 3 16,-13 7-3-16,-53 0 2 0,0 0-2 0,52 0 2 16,7 0-2-16,-59 0 2 0,0 0-2 0,61 4 3 15,6-1-3-15,-67-3 2 0,0 0-2 0,67 5 2 16,-3-1-2-16,-64-4 4 0,0 0-4 0,56 5 4 16,-1-1-4-16,-55-4 2 0,0 0-2 0,57 0 3 15,-1 0-3-15,-56 0 4 0,0 0-4 0,60 0 5 16,2-4-5-16,-62 4 9 0,0 0-9 0,60-2 9 0,-6 2-9 15,-54 0 9-15,0 0-9 0,53-3 10 0,0 3-10 16,-53 0 11-16,0 0-11 0,53-4 12 0,4 4-12 16,-57 0 17-16,0 0-17 0,60-3 17 0,5 1-17 15,-65 2 13-15,0 0-13 0,63 0 14 0,1 0-14 16,-64 0 16-16,0 0-16 0,56 5 16 0,-10-1-16 16,-46-4 16-16,0 0-16 0,48 9 16 0,3-6-16 0,-51-3 16 15,0 0-16-15,55 5 16 0,3 2-16 0,-58-7 20 16,0 0-20-16,56 9 20 0,-6-2-20 0,-50-7 22 15,0 0-22-15,45 5 22 0,1-2-22 0,-46-3 18 16,0 0-18-16,44 4 19 0,-3-4-19 0,-41 0 13 16,0 0-13-16,46 0 14 0,12-4-14 0,-58 4 12 0,0 0-12 15,62 0 12-15,-2 4-12 0,-60-4 6 0,0 0-6 16,53 5 6-16,-7-2-6 0,-46-3 3 0,0 0-3 16,42 4 4-16,-2-2-4 0,-40-2 3 0,0 0-3 0,48 3 4 15,7 1-4-15,-55-4 4 0,0 0-4 0,58 3 4 16,5 2-4-16,-63-5 2 0,0 0-2 0,62 4 3 15,-5-1-3-15,-57-3 2 0,0 0-2 0,45 2 2 16,-6 1-2-16,-39-3 3 0,0 0-3 0,41 4 4 16,6-4-4-16,-47 0 4 0,0 0-4 0,55 3 5 15,5-1-5-15,-60-2 5 0,0 0-5 0,57 3 5 16,-8 1-5-16,-49-4 4 0,0 0-4 0,46 3 5 16,0 3-5-16,-46-6 4 0,0 0-4 0,44 3 4 15,-4 1-4-15,-40-4 3 0,0 0-3 0,43 5 4 16,3 2-4-16,-46-7 3 0,0 0-3 0,51 0 3 15,9 1-3-15,-60-1 2 0,0 0-2 0,54 4 3 16,-10-4-3-16,-44 0 2 0,0 0-2 0,39 3 2 0,-3-3-2 16,-36 0 1-16,0 0-1 0,33 0 1 0,-1 0-1 15,-32 0 0-15,0 0 0 0,37 0 1 0,10 4-1 16,-47-4 0-16,0 0 0 0,52 1 0 0,-1 3 0 16,-51-4 1-16,0 0-1 0,47 3 2 0,-2-3-2 15,-45 0 3-15,0 0-3 0,38-3 4 0,-6 3-4 0,-32 0 6 16,0 0-6-16,28-4 6 0,-1 3-6 0,-27 1 8 15,0 0-8-15,33-4 9 0,11 1-9 0,-44 3 9 16,0 0-9-16,48 0 9 0,-4 0-9 0,-44 0 9 0,0 0-9 16,42 3 9-16,1-6-9 0,-43 3 9 0,0 0-9 15,46 0 9-15,-2-4-9 0,-44 4 8 0,0 0-8 16,40 0 9-16,-6 0-9 0,-34 0 6 0,0 0-6 16,39 0 6-16,10 0-6 0,-49 0 3 0,0 0-3 15,48 0 4-15,-13 0-4 0,-35 0 3 0,0 0-3 0,40 0 3 16,17 4-3-16,-57-4 2 0,0 0-2 0,58 3 2 15,-10 6-2-15,-48-9 2 0,0 0-2 0,39 3 2 16,-8 1-2-16,-31-4 2 0,0 0-2 0,32 0 3 16,-2 5-3-16,-30-5 3 0,0 0-3 0,32 4 3 15,0-1-3-15,-32-3 4 0,0 0-4 0,31 2 4 16,-1 1-4-16,-30-3 8 0,0 0-8 0,28 4 8 16,-1-1-8-16,-27-3 9 0,0 0-9 0,21 2 9 15,-1-2-9-15,-20 0 9 0,0 0-9 0,17 0 10 16,-3 0-10-16,-14 0 8 0,0 0-8 0,9-2 8 0,-9 2-8 15,0 0 7-15,0 0-7 0,-2-12 8 0,-28-4-8 16,30 16 3-16,0 0-3 0,-42-12 3 0,-16 9-3 16,0-1-997-16</inkml:trace>
  <inkml:trace contextRef="#ctx0" brushRef="#br0" timeOffset="7364.04">25770 4001 91 0,'0'0'0'0,"0"7"0"16,-5 10 0-16,5-17 1 0,0 0-1 0,-2 23 1 15,2-2-1-15,0-21 4 0,0 0-4 0,-3 27 4 16,-6 3-4-16,9-30 3 0,0 0-3 0,-7 36 4 0,3 7-4 16,4-43 9-16,0 0-9 0,-1 42 10 0,1 1-10 15,0-43 13-15,0 0-13 0,-4 38 14 0,1-3-14 16,3-35 17-16,0 0-17 0,-4 33 17 0,-1 0-17 16,5-33 20-16,0 0-20 0,-5 27 20 0,5 6-20 15,0-33 21-15,0 0-21 0,1 31 22 0,-2-5-22 16,1-26 20-16,0 0-20 0,-2 28 21 0,0 3-21 15,2-31 19-15,0 0-19 0,0 29 20 0,0 4-20 16,0-33 18-16,0 0-18 0,2 35 18 0,0 1-18 0,-2-36 21 16,0 0-21-16,3 30 22 0,1-6-22 0,-4-24 22 15,0 0-22-15,1 24 23 0,-1 0-23 0,0-24 21 0,0 0-21 16,2 19 21-16,3 2-21 0,-5-21 12 0,0 0-12 16,6 12 12-16,-5-3-12 0,-1-9 6 0,0 0-6 15,0 0 6-15,0 12-6 0,0-12 2 0,0 0-2 16,0 0 3-16,-8 5-3 0,8-5 0 0,0 0 0 15,-13-1 1-15,-4-12-1 0,-1 3-360 0</inkml:trace>
  <inkml:trace contextRef="#ctx0" brushRef="#br0" timeOffset="8802.45">24488 4666 91 0,'0'0'0'15,"0"0"0"-15,11-13 0 0,-11 13 2 0,0 0-2 16,0 0 3-16,8-6-3 0,-8 6 2 0,0 0-2 0,15-6 3 16,20-6-3-16,-35 12 3 0,0 0-3 0,44-12 4 15,0 2-4-15,-44 10 4 0,0 0-4 0,48-5 4 16,3 1-4-16,-51 4 1 0,0 0-1 0,55-5 2 16,-6 5-2-16,-49 0 10 0,0 0-10 0,49 0 11 15,6 9-11-15,-55-9 21 0,0 0-21 0,56 5 22 16,6 2-22-16,-62-7 16 0,0 0-16 0,64 8 17 15,1-1-17-15,-65-7 28 0,0 0-28 0,65 9 29 16,-1-6-29-16,-64-3 30 0,0 0-30 0,67-3 31 16,10-1-31-16,-77 4 21 0,0 0-21 0,73-8 22 15,1 1-22-15,-74 7 27 0,0 0-27 0,72-9 27 0,-3 1-27 16,-69 8 16-16,0 0-16 0,69-7 17 0,1 5-17 16,-70 2 6-16,0 0-6 0,73 0 6 0,-1 0-6 15,-72 0 5-15,0 0-5 0,69-4 6 0,-6 1-6 16,-63 3 1-16,0 0-1 0,71-5 1 0,10-2-1 15,-81 7 0-15,0 0 0 0,84-9 0 0,-1 6 0 16,-83 3 2-16,0 0-2 0,76 0 2 0,-9 0-2 16,-67 0 8-16,0 0-8 0,67 0 8 0,4 3-8 0,-71-3 21 15,0 0-21-15,72 9 22 0,-5 0-22 0,-67-9 23 16,0 0-23-16,65 10 23 0,-5 2-23 0,-60-12 32 16,0 0-32-16,60 12 33 0,2 0-33 0,-62-12 33 0,0 0-33 15,71 12 33-15,8 2-33 0,-79-14 27 0,0 0-27 16,76 16 28-16,-6-8-28 0,-70-8 26 0,0 0-26 15,67 11 27-15,1-6-27 0,-68-5 22 0,0 0-22 16,70 7 23-16,9-2-23 0,-79-5 20 0,0 0-20 16,78 4 21-16,-9 4-21 0,-69-8 18 0,0 0-18 0,63 7 19 15,-3 5-19-15,-60-12 16 0,0 0-16 0,66 12 16 16,8 0-16-16,-74-12 17 0,0 0-17 0,74 9 18 16,2 3-18-16,-76-12 19 0,0 0-19 0,70 12 19 15,-5-6-19-15,-65-6 16 0,0 0-16 0,66 6 17 16,8-2-17-16,-74-4 18 0,0 0-18 0,77 5 19 15,-1-5-19-15,-76 0 16 0,0 0-16 0,74 4 16 16,-7-1-16-16,-67-3 17 0,0 0-17 0,69 5 18 16,7-1-18-16,-76-4 13 0,0 0-13 0,81 3 14 15,4 2-14-15,-85-5 13 0,0 0-13 0,79 4 14 0,-5-1-14 16,-74-3 9-16,0 0-9 0,76 9 9 0,7 0-9 16,-83-9 7-16,0 0-7 0,83 5 7 0,0 2-7 15,-83-7 4-15,0 0-4 0,77 5 4 0,-8 2-4 16,-69-7 2-16,0 0-2 0,74 3 3 0,13 2-3 15,-87-5 1-15,0 0-1 0,84 7 2 0,-1 2-2 16,-83-9 1-16,0 0-1 0,80 4 1 0,-4 1-1 16,-76-5 1-16,0 0-1 0,77 7 1 0,10 1-1 15,-87-8 2-15,0 0-2 0,82 5 2 0,-11-1-2 0,-71-4 2 16,0 0-2-16,69 3 3 0,-2 1-3 0,-67-4 2 16,0 0-2-16,72 2 3 0,6 1-3 0,-78-3 2 0,0 0-2 15,77 4 3-15,-6 1-3 0,-71-5 2 0,0 0-2 16,62 7 2-16,-4-2-2 0,-58-5 2 0,0 0-2 15,60 3 2-15,3 1-2 0,-63-4 4 0,0 0-4 16,66 3 4-16,-3 1-4 0,-63-4 5 0,0 0-5 0,57 1 5 16,-17 3-5-16,-40-4 7 0,0 0-7 0,48 0 7 15,13 0-7-15,-61 0 9 0,0 0-9 0,68-4 9 16,0 3-9-16,-68 1 11 0,0 0-11 0,62-2 11 16,-11 4-11-16,-51-2 9 0,0 0-9 0,46 5 10 15,2-2-10-15,-48-3 9 0,0 0-9 0,44 0 9 16,-11 2-9-16,-33-2 8 0,0 0-8 0,41 0 9 15,15-2-9-15,-56 2 8 0,0 0-8 0,57-3 8 16,-3 3-8-16,-54 0 5 0,0 0-5 0,53 0 6 16,2-7-6-16,-55 7 3 0,0 0-3 0,49-5 4 15,-13-4-4-15,-36 9 4 0,0 0-4 0,40-7 5 16,17 2-5-16,-57 5 5 0,0 0-5 0,54-9 5 0,-11 2-5 16,-43 7 6-16,0 0-6 0,39-5 6 0,-4 3-6 15,-35 2 4-15,0 0-4 0,32 0 4 0,-6 0-4 16,-26 0 3-16,0 0-3 0,23-1 4 0,-4 1-4 15,-19 0 2-15,0 0-2 0,20 3 3 0,1 6-3 16,-21-9 1-16,0 0-1 0,19 9 2 0,-5-3-2 16,-14-6 0-16,0 0 0 0,7 6 1 0,-7-6-1 0,0 0 0 15,0 0 0-15,-15-6 0 0,-26 8 0 0,0 2-1103 16</inkml:trace>
  <inkml:trace contextRef="#ctx0" brushRef="#br0" timeOffset="10767.03">25792 2203 169 0,'0'0'0'0,"0"0"0"0,0 0 0 0,0 0 1 15,0 0-1-15,0 0 2 0,0 0-2 0,0 0 1 16,0 0-1-16,0 0 1 0,0 0-1 0,0 0 1 0,0 0-1 15,0 0 2-15,0 0-2 0,0 0 0 16,0 0 0-16,0 0 1 0,0 0-1 0,0 0 0 0,0 0 0 16,0 0 0-16,0 0 0 0,0 0 0 0,0 0 0 15,0 0 0-15,0 0 0 0,0 0 0 0,0 0 0 16,0 0 0-16,0 0 0 0,0 0 0 0,0 0 0 16,0 0 0-16,0 0 0 0,0 0 0 0,0 0 0 0,0 0 1 15,15-5-1-15,-15 5 2 0,0 0-2 0,0 0 2 16,0 0-2-16,0 0 5 0,0 0-5 0,0 0 5 15,8-7-5-15,-8 7 6 0,0 0-6 0,0 0 6 16,0 0-6-16,0 0 8 0,0 0-8 0,0 0 9 16,0-9-9-16,0 9 7 0,0 0-7 0,0 0 8 15,0 0-8-15,0 0 12 0,0 0-12 0,0 0 12 16,0 0-12-16,0 0 15 0,0 0-15 0,0 0 16 16,7-3-16-16,-7 3 18 0,0 0-18 0,0 0 19 15,0 0-19-15,0 0 20 0,0 0-20 0,0 0 21 0,0 0-21 16,0 0 20-16,0 0-20 0,0 0 20 0,0 0-20 15,0 0 16-15,0 0-16 0,0 0 17 0,0 0-17 16,0 0 18-16,0 0-18 0,0 0 19 0,5 7-19 16,-5-7 13-16,0 0-13 0,0 0 14 0,0 0-14 15,0 0 13-15,0 0-13 0,0 0 14 0,0 0-14 16,0 0 14-16,0 0-14 0,0 0 14 0,0 0-14 16,0 0 14-16,0 0-14 0,0 0 15 0,0 0-15 0,0 0 13 15,0 0-13-15,0 0 14 0,0 0-14 0,0 0 10 16,0 0-10-16,0 0 10 0,0 0-10 0,0 0 8 15,0 0-8-15,0 0 8 0,0 0-8 0,0 0 6 0,0 0-6 16,0 0 7-16,0 0-7 0,0 0 3 0,0 0-3 16,0 0 3-16,0 0-3 0,0 0-445 0</inkml:trace>
  <inkml:trace contextRef="#ctx0" brushRef="#br0" timeOffset="12449.42">24530 2558 102 0,'0'0'0'0,"0"0"0"0,0 0 0 0,0 0 3 16,0 0-3-16,0 0 4 0,-5-9-4 0,5 9 13 16,0 0-13-16,0 0 13 0,-2-12-13 0,2 12 23 15,0 0-23-15,-1-10 24 0,-6-8-24 0,7 18 38 0,0 0-38 16,-6-24 38-16,4-4-38 0,2 28 37 0,0 0-37 16,2-29 38-16,2-2-38 0,-4 31 33 0,0 0-33 15,2-30 33-15,-2 6-33 0,0 24 24 0,0 0-24 0,0-24 25 16,1 1-25-16,-1 23 21 0,0 0-21 0,2-20 22 15,0 2-22-15,-2 18 17 0,0 0-17 0,3-19 17 16,3 4-17-16,-6 15 18 0,0 0-18 0,0-14 18 16,1-2-18-16,-1 16 15 0,0 0-15 0,4-15 16 15,-1 3-16-15,-3 12 13 0,0 0-13 0,2-9 14 16,-2 9-14-16,0 0 8 0,0 0-8 0,2-9 9 16,-2 9-9-16,0 0 5 0,0 0-5 0,7-3 6 15,-7 3-6-15,0 0 3 0,0 0-3 0,0 0 3 16,5 15-3-16,-5-15 2 0,0 0-2 0,2 21 3 15,-2 7-3-15,0-28 2 0,0 0-2 0,0 33 3 16,0 0-3-16,0-33 4 0,0 0-4 0,2 31 4 0,0-2-4 16,-2-29 6-16,0 0-6 0,0 31 6 0,-4 6-6 15,4-37 8-15,0 0-8 0,-3 38 9 0,3 2-9 16,0-40 10-16,0 0-10 0,0 31 11 0,-2-5-11 16,2-26 12-16,0 0-12 0,-4 22 12 0,3-10-12 15,1-12 13-15,0 0-13 0,0 12 14 0,0-12-14 16,0 0 16-16,0 0-16 0,0 0 17 0,0 0-17 0,0 0 16 15,0 0-16-15,0 0 17 0,-2-15-17 0,2 15 16 16,0 0-16-16,-4-12 17 0,1-12-17 0,3 24 14 16,0 0-14-16,0-33 15 0,0-7-15 0,0 40 11 15,0 0-11-15,1-40 11 0,3 4-11 0,-4 36 8 0,0 0-8 16,5-37 9-16,2-4-9 0,-7 41 5 0,0 0-5 16,6-37 6-16,-3 13-6 0,-3 24 4 0,0 0-4 15,2-15 4-15,0-6-4 0,-2 21 5 0,0 0-5 16,3-19 6-16,-1 2-6 0,-2 17 6 0,0 0-6 0,-2-13 6 15,-1 3-6-15,3 10 6 0,0 0-6 0,0 0 7 16,0 0-7-16,0 0 5 0,0 0-5 0,0 0 6 16,-6 19-6-16,6-19 4 0,0 0-4 0,-5 28 5 15,0 1-5-15,5-29 3 0,0 0-3 0,-4 37 3 16,3 2-3-16,1-39 1 0,0 0-1 0,1 33 1 16,5-2-1-16,-6-31 0 0,0 0 0 0,8 25 0 15,8-8 0-15,0 2-707 0</inkml:trace>
  <inkml:trace contextRef="#ctx0" brushRef="#br0" timeOffset="13230.64">24566 2127 371 0,'0'0'0'0,"10"-5"0"16,20-7 0-16,-30 12 4 0,0 0-4 0,36-16 5 15,-1 0-5-15,-35 16 10 0,0 0-10 0,30-8 11 16,-9-1-11-16,-21 9 17 0,0 0-17 0,16-9 17 16,-2 6-17-16,-14 3 31 0,0 0-31 0,12-3 32 15,1 9-32-15,-13-6 33 0,0 0-33 0,3 13 33 16,-13 11-33-16,10-24 28 0,0 0-28 0,-15 24 29 15,3 0-29-15,0 0-406 0</inkml:trace>
  <inkml:trace contextRef="#ctx0" brushRef="#br0" timeOffset="13867.54">24723 2385 169 0,'0'0'0'0,"1"7"0"16,1 10 0-16,-2-17 0 0,0 0 0 0,4 24 1 15,1 9-1-15,-5-33 4 0,0 0-4 0,2 35 4 16,-4 1-4-16,2-36 8 0,0 0-8 0,-4 33 9 16,3 0-9-16,1-33 19 0,0 0-19 0,-4 27 19 15,-5-6-19-15,9-21 25 0,0 0-25 0,-8 19 25 16,1-5-25-16,7-14 31 0,0 0-31 0,-6 10 32 15,6-10-32-15,0 0 35 0,0 0-35 0,-5 9 36 16,5-9-36-16,0 0 32 0,0 0-32 0,-4-9 32 16,3 3-32-16,1 6 32 0,0 0-32 0,0-18 32 15,0-9-32-15,0 27 26 0,0 0-26 0,0-37 27 0,0-6-27 16,0 43 25-16,0 0-25 0,1-42 25 0,3 11-25 16,-4 31 18-16,0 0-18 0,2-26 18 0,-6 4-18 15,4 22 14-15,0 0-14 0,-2-17 15 0,4 8-15 16,-2 9 10-16,0 0-10 0,2-7 11 0,-2 7-11 15,0 0 8-15,0 0-8 0,0-9 8 0,0 9-8 16,0 0 6-16,0 0-6 0,2 12 7 0,1 6-7 0,-3-18 6 16,0 0-6-16,4 31 6 0,-2 5-6 0,-2-36 7 15,0 0-7-15,1 40 8 0,3 2-8 0,-4-42 12 16,0 0-12-16,3 36 13 0,1-8-13 0,-4-28 16 0,0 0-16 16,0 20 17-16,0-4-17 0,0-16 21 0,0 0-21 15,2 12 22-15,-1-7-22 0,-1-5 21 0,0 0-21 16,0 0 21-16,0 0-21 0,0 0 13 0,0 0-13 15,0 0 14-15,-1-12-14 0,-1 0-660 0</inkml:trace>
  <inkml:trace contextRef="#ctx0" brushRef="#br0" timeOffset="14228.3">24398 2161 326 0,'0'0'0'0,"0"0"0"0,12 6 0 16,-12-6 13-16,0 0-13 0,11 3 14 0,-4-6-14 15,-7 3 19-15,0 0-19 0,12-6 19 0,13-6-19 16,-25 12 12-16,0 0-12 0,34-19 13 0,12-5-13 16,-46 24 29-16,0 0-29 0,51-24 30 0,0 7-30 0,-51 17 21 15,0 0-21-15,49-16 21 0,-8 0-21 0,-41 16 15 16,0 0-15-16,39-17 16 0,-2 5-16 0,-37 12 24 16,0 0-24-16,31-12 24 0,-2 0-24 0,-29 12 29 0,0 0-29 15,24-7 29-15,-1 2-29 0,-23 5 28 16,0 0-28-16,21 1 29 0,-3 10-29 0,0 1-474 0</inkml:trace>
  <inkml:trace contextRef="#ctx0" brushRef="#br0" timeOffset="14746.75">24130 3205 281 0,'0'0'0'0,"0"0"0"16,11-3 0-16,-11 3 5 0,0 0-5 0,28-13 5 16,34-13-5-16,-62 26 11 0,0 0-11 0,67-32 11 15,-18 4-11-15,-49 28 41 0,0 0-41 0,37-24 42 16,-5 3-42-16,-32 21 26 0,0 0-26 0,21-16 27 15,-9 4-27-15,-12 12 17 0,0 0-17 0,7-3 17 16,-7 3-17-16,0 0-303 0</inkml:trace>
  <inkml:trace contextRef="#ctx0" brushRef="#br0" timeOffset="14986.59">24243 3212 337 0,'0'0'0'0,"0"0"0"0,0 0 0 16,0 0-1-16,0 0 1 0,0 0 0 0,7 5 0 16,-7-5 0-16,0 0 0 0,-2 9 0 0,-1 10 0 15,3-19 1-15,0 0-1 0,-4 29 1 0,4 14-1 16,0-43 2-16,0 0-2 0,2 52 2 0,1 2-2 16,-3-54 10-16,0 0-10 0,6 55 10 0,-3-6-10 0,-3-49 20 15,0 0-20-15,4 40 20 0,3-7-20 0,-7-33 31 16,0 0-31-16,7 24 32 0,-2-3-32 0,-5-21 28 0,0 0-28 15,4 8 29-15,-4-8-29 0,0 0-332 0</inkml:trace>
  <inkml:trace contextRef="#ctx0" brushRef="#br0" timeOffset="15460.38">24426 3309 561 0,'0'0'0'0,"0"0"0"16,14-7 0-16,-14 7 6 0,0 0-6 0,13-4 7 15,-6 4-7-15,-7 0 14 0,0 0-14 0,0 0 15 16,12-1-15-16,-12 1 35 0,0 0-35 0,7 0 35 16,4 0-35-16,-11 0 43 0,0 0-43 0,10 5 44 0,-1 14-44 15,-9-19 39-15,0 0-39 0,6 26 40 0,-6 5-40 16,0-31 34-16,0 0-34 0,-2 36 35 0,-4 1-35 15,6-37 28-15,0 0-28 0,-8 40 28 0,-6 1-28 16,14-41 21-16,0 0-21 0,-15 40 21 0,1 0-21 16,14-40 18-16,0 0-18 0,-14 36 19 0,4-7-19 15,10-29 15-15,0 0-15 0,-7 25 16 0,7-10-16 16,0-15 10-16,0 0-10 0,1 12 10 0,-1-12-10 0,0 0 7 16,0 0-7-16,0 9 8 0,0-9-8 0,0 0 5 15,0 0-5-15,13-3 6 0,1 1-6 0,-14 2 4 16,0 0-4-16,19-7 5 0,6-2-5 0,-25 9 4 0,0 0-4 15,32-8 5-15,8-5-5 0,-40 13 5 0,0 0-5 16,41-12 5-16,-20 5-5 0,-21 7 5 0,0 0-5 16,16-5 6-16,0 2-6 0,-16 3 7 0,0 0-7 15,16-4 8-15,-6 4-8 0,-10 0 4 0,0 0-4 16,0 0 4-16,0 0-4 0,0 0 2 0,0 0-2 0,0 0 3 16,-16 19-3-16,16-19 0 0,0 0 0 0,-23 18 1 15,-7 6-1-15,0-3-831 0</inkml:trace>
  <inkml:trace contextRef="#ctx0" brushRef="#br0" timeOffset="15857.88">24195 4146 539 0,'0'0'0'15,"13"-1"0"-15,6-6 0 0,-19 7-3 0,0 0 3 16,32-12-2-16,8-6 2 0,-40 18-8 0,0 0 8 16,37-15-7-16,-10 3 7 0,-27 12 0 0,0 0 0 0,25-16 0 15,6-1 0-15,-31 17 2 0,0 0-2 0,29-19 2 16,-15 14-2-16,-14 5 7 0,0 0-7 0,0 0 8 15,7-7-8-15,-2-2-344 0</inkml:trace>
  <inkml:trace contextRef="#ctx0" brushRef="#br0" timeOffset="16177.64">24313 4146 169 0,'0'0'0'16,"0"0"8"-16,0 0-8 0,-8 0 9 0,8 0-9 16,0 0 18-16,0 0-18 0,0 0 19 0,-7 0-19 15,7 0 16-15,0 0-16 0,0 0 16 0,0 11-16 16,0-11 12-16,0 0-12 0,1 21 13 0,3 11-13 16,-4-32 9-16,0 0-9 0,2 40 9 0,3 0-9 0,-5-40 16 15,0 0-16-15,3 42 17 0,-4 1-17 0,1-43 24 16,0 0-24-16,0 41 24 0,5-1-24 0,-5-40 28 15,0 0-28-15,3 45 28 0,-3-2-28 0,0-43 25 16,0 0-25-16,0 45 26 0,4-3-26 0,-4-42 30 16,0 0-30-16,2 40 30 0,-6-13-30 0,4-27 28 0,0 0-28 15,-2 16 29-15,2-16-29 0,0 0 22 0,0 0-22 16,0 0 22-16,8-31-22 0,-1 1-426 0</inkml:trace>
  <inkml:trace contextRef="#ctx0" brushRef="#br0" timeOffset="16677.68">24481 4416 147 0,'0'0'0'0,"0"0"0"0,0-20 0 15,0 20 3-15,0 0-3 0,-2-16 3 0,-5 4-3 16,7 12 6-16,0 0-6 0,-5-12 6 0,-2 0-6 16,7 12 11-16,0 0-11 0,-9-5 11 0,-3 5-11 15,12 0 13-15,0 0-13 0,-11 8 13 0,4 16-13 16,7-24 18-16,0 0-18 0,-5 25 18 0,5-1-18 16,0-24 25-16,0 0-25 0,-4 21 25 0,4-1-25 0,0-20 28 15,0 0-28-15,0 19 29 0,4-3-29 0,-4-16 25 16,0 0-25-16,2 9 26 0,5-6-26 0,-7-3 22 15,0 0-22-15,8 5 23 0,3-1-23 0,-11-4 20 0,0 0-20 16,12 3 20-16,2 6-20 0,-14-9 21 0,0 0-21 16,13 9 21-16,1 3-21 0,-14-12 19 0,0 0-19 15,10 15 20-15,-4-3-20 0,-6-12 22 0,0 0-22 16,2 12 23-16,-2 1-23 0,0-13 23 0,0 0-23 0,-2 15 24 16,-4 9-24-16,6-24 24 0,0 0-24 0,-7 30 24 15,-1-6-24-15,8-24 19 0,0 0-19 0,-11 24 20 16,0-5-20-16,11-19 14 0,0 0-14 0,-14 18 14 15,0-10-14-15,14-8 16 0,0 0-16 0,-12 7 16 16,1-3-16-16,11-4 17 0,0 0-17 0,-12 0 18 16,-4-4-18-16,16 4 17 0,0 0-17 0,-14-3 18 15,7-3-18-15,7 6 15 0,0 0-15 0,-4-12 16 16,4-7-16-16,0-1-625 0</inkml:trace>
  <inkml:trace contextRef="#ctx0" brushRef="#br0" timeOffset="19099.61">25839 2182 124 0,'0'0'0'0,"0"0"0"16,0 0 0-16,0 0 3 0,0 0-3 0,0 0 3 0,0 0-3 16,0 0 12-16,0 0-12 0,0 0 13 0,0 0-13 15,0 0 30-15,0 0-30 0,0 0 31 0,0 0-31 16,0 0 32-16,0 0-32 0,0 0 32 0,0 0-32 16,0 0 28-16,0 0-28 0,0 0 28 0,0 0-28 15,0 0 24-15,0 0-24 0,0 0 24 0,0 0-24 16,0 0 21-16,0 0-21 0,0 0 21 0,0 0-21 15,0 0 17-15,0 0-17 0,0 0 17 0,0 0-17 0,0 0 14 16,0 0-14-16,0 0 14 0,0 0-14 0,0 0 12 16,0 0-12-16,0 0 13 0,0 0-13 0,0 0 9 15,0 0-9-15,0 0 10 0,27 12-10 0,-27-12 10 16,0 0-10-16,17 0 10 0,3 0-10 0,-20 0 10 0,0 0-10 16,21 0 10-16,0 0-10 0,-21 0 9 15,0 0-9-15,21 0 10 0,2 0-10 0,-23 0 9 0,0 0-9 16,27-3 9-16,1 3-9 0,-28 0 7 0,0 0-7 15,28 0 8-15,0-4-8 0,-28 4 13 0,0 0-13 0,23-1 14 16,-5-3-14-16,-18 4 21 0,0 0-21 0,16-3 21 16,-2-1-21-16,-14 4 17 0,0 0-17 0,10-1 17 15,-1 1-17-15,-9 0 15 0,0 0-15 0,9 0 15 16,0 0-15-16,-9 0 13 0,0 0-13 0,7 0 13 16,-7 0-13-16,0 0 11 0,0 0-11 0,0 0 11 15,7 0-11-15,-7 0 9 0,0 0-9 0,0 0 9 16,0 0-9-16,0 0 8 0,0 0-8 0,0 0 9 15,0 0-9-15,0 0 9 0,0 0-9 0,0 0 10 16,0 0-10-16,0 0 11 0,0 0-11 0,0 0 11 16,0 0-11-16,0 0 10 0,0 0-10 0,0 0 11 0,0 0-11 15,0 0 10-15,0 0-10 0,7 0 10 0,-7 0-10 16,0 0 7-16,0 0-7 0,0 0 7 0,0 0-7 16,0 0 5-16,0 0-5 0,0 0 6 0,0 0-6 15,0 0 3-15,0 0-3 0,0 0 4 0,0 5-4 16,0-5 6-16,0 0-6 0,2 7 7 0,-2 1-7 15,0-8 8-15,0 0-8 0,0 9 9 0,0-2-9 16,0-7 12-16,0 0-12 0,0 0 13 0,0 12-13 0,0-12 16 16,0 0-16-16,-2 5 17 0,-1 4-17 0,3-9 15 15,0 0-15-15,-4 10 15 0,2-1-15 0,2-9 11 16,0 0-11-16,-2 9 12 0,1 3-12 0,1-12 10 0,0 0-10 16,-2 12 11-16,0 0-11 0,2-12 9 0,0 0-9 15,-2 15 10-15,2 3-10 0,0-18 6 0,0 0-6 16,2 22 7-16,0-1-7 0,-2-21 6 0,0 0-6 15,2 16 6-15,-2 1-6 0,0-17 6 0,0 0-6 16,0 19 6-16,0 5-6 0,0-24 5 0,0 0-5 0,0 21 6 16,0 0-6-16,0-21 5 0,0 0-5 0,0 19 6 15,0-2-6-15,0-17 3 0,0 0-3 0,0 16 3 16,0 1-3-16,0-17 1 0,0 0-1 0,0 16 2 16,0-1-2-16,0-15 0 0,0 0 0 0,-2 12 1 15,-2-3-1-15,4-9 0 0,0 0 0 0,-3 7 1 16,3-7-1-16,0 0 0 0,0 0 0 0,-4 8 0 15,4-8 0-15,0 0 0 0,0 0 0 0,0 9 0 16,-1 0 0-16,1-9 0 0,0 0 0 0,-4 10 0 16,2-1 0-16,2-9 0 0,0 0 0 0,0 5 0 0,0 2 0 15,0-7 0-15,0 0 0 0,0 9 0 0,-1-3 0 16,1-6 0-16,0 0 0 0,-4 6 0 0,4-6 0 16,0 0 0-16,0 0 0 0,-5 12 1 0,5-12-1 15,0 0 0-15,0 0 0 0,0 0 1 0,0 0-1 16,0 0 0-16,0 0 0 0,0 0 0 0,0 0 0 15,0 0-846-15</inkml:trace>
  <inkml:trace contextRef="#ctx0" brushRef="#br0" timeOffset="22144.8">26270 3191 158 0,'0'0'0'16,"0"0"0"-16,0 0 0 0,0 0 11 0,0 0-11 0,0 0 11 15,0 0-11-15,0 0 14 0,0 0-14 0,0 0 14 16,5 9-14-16,-5-9 15 0,0 0-15 0,-2 8 16 16,-1 5-16-16,3-13 16 0,0 0-16 0,-4 12 16 15,2 5-16-15,2-17 17 0,0 0-17 0,-1 24 17 16,1 7-17-16,0-31 15 0,0 0-15 0,-4 37 16 15,0-4-16-15,4-33 13 0,0 0-13 0,-5 34 14 16,0 1-14-16,5-35 10 0,0 0-10 0,-4 31 10 16,-1-3-10-16,5-28 9 0,0 0-9 0,-7 27 10 15,2-1-10-15,5-26 8 0,0 0-8 0,-4 28 9 16,1-7-9-16,3-21 8 0,0 0-8 0,-4 19 9 16,1-5-9-16,3-14 11 0,0 0-11 0,-2 7 12 15,2-7-12-15,0 0 14 0,0 0-14 0,-4 8 15 16,4-8-15-16,0 0 16 0,0 0-16 0,0 0 16 0,0 0-16 15,0 0 16-15,0 0-16 0,0 0 17 0,6-8-17 16,-6 8 11-16,0 0-11 0,0-9 11 0,1 2-11 16,-1 7 8-16,0 0-8 0,4-12 8 0,-1-9-8 15,-3 21 5-15,0 0-5 0,6-28 5 0,1 1-5 0,-7 27 4 16,0 0-4-16,7-33 4 0,0-9-4 0,-7 42 3 16,0 0-3-16,7-48 3 0,0-8-3 0,-7 56 3 15,0 0-3-15,7-53 4 0,0 4-4 0,-7 49 3 16,0 0-3-16,7-46 3 0,-2 9-3 0,-5 37 5 0,0 0-5 15,4-29 6-15,0 5-6 0,-4 24 6 16,0 0-6-16,3-18 7 0,-1 6-7 0,-2 12 8 0,0 0-8 16,0-7 9-16,0-1-9 0,0 8 10 0,0 0-10 15,0 0 11-15,0-9-11 0,0 9 9 0,0 0-9 16,0 0 9-16,0 0-9 0,0 0 8 0,0 0-8 16,5-7 9-16,-5 7-9 0,0 0 6 0,0 0-6 15,0 0 6-15,0 0-6 0,0 0 2 0,0 0-2 0,0 9 3 16,0-9-3-16,0 0 0 0,0 0 0 0,2 10 1 15,0-5-1-15,-2-5 0 0,0 0 0 0,1 9 0 16,1 1 0-16,-2-10-2 0,0 0 2 0,2 6-1 16,0 0 1-16,-2-6-3 0,0 0 3 0,0 0-2 15,7 9 2-15,-7-9-5 0,0 0 5 0,0 0-4 16,10 4 4-16,-10-4-4 0,0 0 4 0,9 0-3 16,7 0 3-16,-16 0-1 0,0 0 1 0,19-4-1 15,-4 1 1-15,-15 3 0 0,0 0 0 0,21-6 0 0,9 3 0 16,-30 3 1-16,0 0-1 0,30-3 1 0,-4-1-1 15,-26 4 3-15,0 0-3 0,21-2 3 0,-3-1-3 16,-18 3 8-16,0 0-8 0,16 0 8 0,0 0-8 16,-16 0 12-16,0 0-12 0,17 0 13 0,-1 3-13 15,-16-3 21-15,0 0-21 0,18 2 21 0,-2 2-21 16,-16-4 21-16,0 0-21 0,12 3 21 0,-5-3-21 16,-7 0 18-16,0 0-18 0,0 0 18 0,14-7-18 0,-14 7 8 15,0 0-8-15,13-2 9 0,4-1-9 16,-17 3 4-16,0 0-4 0,16-4 4 0,-4-1-4 0,-12 5 1 15,0 0-1-15,9 0 1 0,0 0-1 0,-9 0 0 0,0 0 0 16,11-3 1-16,-1-1-1 0,-10 4 1 0,0 0-1 16,11 0 1-16,-2 0-1 0,-9 0 2 0,0 0-2 15,0 0 2-15,8 0-2 0,-8 0 3 0,0 0-3 16,0 0 4-16,8 0-4 0,-8 0 5 0,0 0-5 0,0 0 5 16,7 0-5-16,-7 0 6 0,0 0-6 0,0 0 6 15,12 7-6-15,-12-7 9 0,0 0-9 0,7 2 9 16,2-2-9-16,-9 0 9 0,0 0-9 0,9 0 10 15,-1 3-10-15,-8-3 11 0,0 0-11 0,9 7 11 16,-9-7-11-16,0 0 11 0,0 0-11 0,9 9 11 16,-9-9-11-16,0 0 10 0,0 0-10 0,4 5 10 15,-4-5-10-15,0 0 8 0,0 0-8 0,7 7 8 16,-7-7-8-16,0 0 5 0,0 0-5 0,0 0 6 16,0 0-6-16,0 0 2 0,0 0-2 0,3 5 3 15,-3-5-3-15,0 0 1 0,0 0-1 0,7 4 1 0,-7-4-1 16,0 0 0-16,0 0 0 0,7 3 1 0,-7-3-1 15,0 0 1-15,0 0-1 0,7 9 1 0,-7-9-1 16,0 0 2-16,0 0-2 0,0 0 2 0,0 0-2 16,0 0 4-16,0 0-4 0,7 3 4 0,-7-3-4 15,0 0 5-15,0 0-5 0,0 0 6 0,0 0-6 16,0 0 6-16,0 0-6 0,7 0 6 0,-7 0-6 16,0 0 5-16,0 0-5 0,0 0 6 0,0 6-6 0,0-6 4 15,0 0-4-15,0 6 5 0,0 7-5 0,0-13 5 16,0 0-5-16,2 12 5 0,0 0-5 0,-2-12 4 0,0 0-4 15,2 14 4-15,0-1-4 0,-2-13 3 16,0 0-3-16,1 18 3 0,1 3-3 0,-2-21 2 0,0 0-2 16,4 27 2-16,1 1-2 0,-5-28 1 0,0 0-1 15,7 33 1-15,-2-4-1 0,-5-29 0 0,0 0 0 16,6 26 1-16,1-3-1 0,-7-23 0 0,0 0 0 16,7 22 0-16,1-1 0 0,-8-21 0 0,0 0 0 15,4 19 1-15,0 3-1 0,-4-22 0 0,0 0 0 0,1 23 1 16,-1-9-1-16,0-14 2 0,0 0-2 0,-1 14 3 15,-3 0-3-15,4-14 2 0,0 0-2 0,-4 12 3 16,6 0-3-16,-2-12 3 0,0 0-3 0,0 12 4 16,-2 0-4-16,2-12 4 0,0 0-4 0,-3 16 5 15,-2-1-5-15,5-15 5 0,0 0-5 0,-7 14 5 16,0 2-5-16,7-16 3 0,0 0-3 0,-6 12 4 16,1-4-4-16,5-8 4 0,0 0-4 0,-5 11 4 15,-1 1-4-15,6-12 3 0,0 0-3 0,-5 8 4 16,0 1-4-16,5-9 3 0,0 0-3 0,0 0 3 0,-9 4-3 15,9-4 2-15,0 0-2 0,0 0 3 0,-4-13-3 16,4 13 1-16,0 0-1 0,-3-12 1 0,-1-3-1 16,1 3-875-16</inkml:trace>
  <inkml:trace contextRef="#ctx0" brushRef="#br0" timeOffset="25931.51">27037 2134 113 0,'0'0'0'0,"0"0"0"0,0 0 0 0,0 0 4 16,0 0-4-16,0 0 5 0,7 8-5 0,-7-8 12 0,0 0-12 15,-2 7 12-15,-5 2-12 0,7-9 16 0,0 0-16 16,-5 16 16-16,1 4-16 0,4-20 24 0,0 0-24 15,-3 21 24-15,-3 0-24 0,6-21 24 0,0 0-24 16,-5 22 25-16,3 3-25 0,2-25 22 0,0 0-22 0,-3 29 23 16,-2 2-23-16,5-31 21 0,0 0-21 0,-7 33 21 15,0 7-21-15,7-40 15 0,0 0-15 0,-6 36 15 16,4-6-15-16,2-30 11 0,0 0-11 0,-3 31 11 16,1-2-11-16,2-29 8 0,0 0-8 0,-2 28 8 15,2-4-8-15,0-24 9 0,0 0-9 0,0 16 9 16,0-4-9-16,0-12 12 0,0 0-12 0,0 8 12 15,-1 1-12-15,1-9 15 0,0 0-15 0,0 0 15 16,-13 7-15-16,13-7 18 0,0 0-18 0,-7 2 18 16,7-2-18-16,0 0 12 0,0 0-12 0,-10 3 13 15,10-3-13-15,0 0 8 0,0 0-8 0,0 0 8 0,-9 4-8 16,9-4 6-16,0 0-6 0,0 0 6 0,-11-4-6 16,11 4 4-16,0 0-4 0,0 0 5 0,0 0-5 15,0 0 8-15,0 0-8 0,-7-8 9 0,7-5-9 16,0 13 14-16,0 0-14 0,2-19 14 0,0-13-14 15,-2 32 18-15,0 0-18 0,1-40 18 0,3-5-18 16,-4 45 18-16,0 0-18 0,4-45 19 0,3 8-19 16,-7 37 16-16,0 0-16 0,7-36 16 0,0-12-16 0,-7 48 12 15,0 0-12-15,5-40 12 0,-3 16-12 0,-2 24 10 16,0 0-10-16,3-25 11 0,4-4-11 0,-7 29 8 0,0 0-8 16,7-28 8-16,0 9-8 0,-7 19 8 0,0 0-8 15,4-14 8-15,1 2-8 0,-5 12 9 0,0 0-9 16,4-7 9-16,-4 7-9 0,0 0 7 0,0 0-7 15,3-12 8-15,1 7-8 0,-4 5 5 0,0 0-5 16,0 0 5-16,7-10-5 0,-7 10 3 0,0 0-3 0,0 0 3 16,0 0-3-16,0 0 2 0,0 0-2 0,5-9 3 15,-5 9-3-15,0 0 2 0,0 0-2 0,5-5 2 16,-5 5-2-16,0 0 2 0,0 0-2 0,11-7 3 16,-2 2-3-16,-9 5 2 0,0 0-2 0,12 0 2 15,6-7-2-15,-18 7 1 0,0 0-1 0,23 0 2 16,5 7-2-16,-28-7 0 0,0 0 0 0,28 5 1 15,-5 2-1-15,-23-7 0 0,0 0 0 0,20 5 0 16,-3-2 0-16,-17-3 0 0,0 0 0 0,18 0 1 16,8 4-1-16,-26-4 2 0,0 0-2 0,29 0 2 0,-3-4-2 15,-26 4 4-15,0 0-4 0,26-6 5 16,3 0-5-16,-29 6 7 0,0 0-7 0,23-8 8 0,-6 1-8 16,-17 7 10-16,0 0-10 0,16-9 10 0,0 9-10 15,-16 0 8-15,0 0-8 0,11-3 9 0,-1 3-9 16,-10 0 6-16,0 0-6 0,9 0 6 0,-2 0-6 15,-7 0 7-15,0 0-7 0,0 0 7 0,7 0-7 16,-7 0 7-16,0 0-7 0,0 0 7 0,0 0-7 16,0 0 10-16,0 0-10 0,0 0 10 0,0 0-10 15,0 0 14-15,0 0-14 0,0 0 14 0,7 0-14 0,-7 0 15 16,0 0-15-16,0 0 15 0,0 0-15 0,0 0 14 16,0 0-14-16,0 0 14 0,7 0-14 0,-7 0 11 15,0 0-11-15,0 0 11 0,0 12-11 0,0-12 8 16,0 0-8-16,0 0 9 0,0 8-9 0,0-8 6 15,0 0-6-15,0 7 7 0,-2 2-7 0,2-9 6 0,0 0-6 16,-5 7 6-16,2 2-6 0,3-9 7 0,0 0-7 16,-2 12 8-16,0 3-8 0,2-15 8 0,0 0-8 15,-3 18 8-15,-1 9-8 0,4-27 8 0,0 0-8 0,-3 24 8 16,-3 4-8-16,6-28 8 0,0 0-8 0,-9 24 8 16,-1 2-8-16,10-26 7 0,0 0-7 0,-9 28 7 15,2 0-7-15,7-28 7 0,0 0-7 0,-5 27 7 16,-1-1-7-16,6-26 7 0,0 0-7 0,-3 25 7 15,1 2-7-15,2-27 6 0,0 0-6 0,-2 25 6 16,1-6-6-16,1-19 6 0,0 0-6 0,-6 20 6 16,-3-4-6-16,9-16 6 0,0 0-6 0,-8 14 6 15,4 5-6-15,4-19 2 0,0 0-2 0,-2 15 2 16,8 3-2-16,-3-3-930 0</inkml:trace>
  <inkml:trace contextRef="#ctx0" brushRef="#br0" timeOffset="29989.46">27559 3172 102 0,'0'0'0'0,"0"0"0"0,0 0 0 0,0 0 8 0,0 0-8 16,0 0 8-16,0 0-8 0,0 0 21 0,0 0-21 15,4 7 22-15,-4-7-22 0,0 0 10 0,0 0-10 16,0 0 10-16,-2 9-10 0,2-9 5 0,0 0-5 16,0 0 6-16,5 17-6 0,-5-17 3 0,0 0-3 0,0 19 3 15,-3 7-3-15,3-26 2 0,0 0-2 16,-4 35 2-16,0 1-2 0,4-36 8 0,0 0-8 0,-3 45 9 15,1-2-9-15,2-43 17 0,0 0-17 0,-2 45 17 16,-1 0-17-16,3-45 24 0,0 0-24 0,-7 40 24 16,3-7-24-16,4-33 25 0,0 0-25 0,-3 36 26 15,-1 4-26-15,4-40 26 0,0 0-26 0,-2 36 26 16,2-6-26-16,0-30 22 0,0 0-22 0,2 27 23 16,0 1-23-16,-2-28 18 0,0 0-18 0,0 21 19 15,0-5-19-15,0-16 13 0,0 0-13 0,-2 12 14 16,2-12-14-16,0 0 8 0,0 0-8 0,-9 8 9 15,9-8-9-15,0 0 5 0,0 0-5 0,0 0 5 0,-7-3-5 16,7 3 3-16,0 0-3 0,-3-9 4 0,1-12-4 16,2 21 3-16,0 0-3 0,0-24 3 0,2 0-3 15,-2 24 4-15,0 0-4 0,3-31 4 0,3-11-4 16,-6 42 6-16,0 0-6 0,7-43 6 0,0-11-6 16,-7 54 11-16,0 0-11 0,7-52 12 0,0-5-12 15,-7 57 19-15,0 0-19 0,9-55 20 0,1 3-20 16,-10 52 22-16,0 0-22 0,9-42 23 0,-5 15-23 0,-4 27 21 15,0 0-21-15,1-21 22 0,1 2-22 0,-2 19 22 16,0 0-22-16,4-14 23 0,-3 2-23 0,-1 12 20 16,0 0-20-16,0-12 21 0,0-4-21 0,0 16 19 0,0 0-19 15,0-8 19-15,0 8-19 0,0 0 18 0,0 0-18 16,0-11 18-16,0 11-18 0,0 0 15 0,0 0-15 16,0 0 16-16,-7-1-16 0,7 1 13 0,0 0-13 15,0 0 14-15,0 0-14 0,0 0 7 0,0 0-7 0,0 0 7 16,0-9-7-16,0 9 2 0,0 0-2 15,0 0 3-15,0 0-3 0,0 0 0 0,0 0 0 16,0 0 1-16,0 0-1 0,0 0 0 0,0 0 0 0,0 0 0 16,0 0 0-16,0 0 0 0,0 0 0 0,0 0 0 15,0 0 0-15,0 0 0 0,0 0 0 0,0 0 0 16,0 0 0-16,0 0 0 0,0 0 0 0,0 0 0 16,0-7 0-16,0 7 0 0,0 0 0 0,0 0 0 15,0 0 0-15,0 0 0 0,0 0 0 0,0 0 1 16,0-5-1-16,0 5 2 0,0 0-2 0,0 0 2 15,0 0-2-15,0 0 5 0,0 0-5 0,0 0 5 16,7-7-5-16,-7 7 6 0,0 0-6 0,0 0 7 0,13-5-7 16,-13 5 7-16,0 0-7 0,14-4 7 0,14-3-7 15,-28 7 9-15,0 0-9 0,37-5 9 0,2 2-9 16,-39 3 9-16,0 0-9 0,39-4 9 0,-6 8-9 16,-33-4 7-16,0 0-7 0,32 0 8 0,2 3-8 15,-34-3 7-15,0 0-7 0,33 0 8 0,-5 4-8 16,-28-4 5-16,0 0-5 0,25 0 5 0,-2 0-5 15,-23 0 3-15,0 0-3 0,21 0 3 0,0 0-3 0,-21 0 2 16,0 0-2-16,23 0 3 0,-2 5-3 16,-21-5 2-16,0 0-2 0,22 3 3 0,-1 1-3 0,-21-4 5 15,0 0-5-15,19 0 6 0,-3 5-6 0,-16-5 5 0,0 0-5 16,12 3 5-16,-3-6-5 0,-9 3 4 0,0 0-4 16,9 0 5-16,3 0-5 0,-12 0 5 0,0 0-5 15,11-4 5-15,-1 3-5 0,-10 1 5 0,0 0-5 16,8 0 6-16,-8 0-6 0,0 0 6 0,0 0-6 0,12-4 6 15,-5 1-6-15,-7 3 7 0,0 0-7 0,7 0 8 16,-7 0-8-16,0 0 8 0,0 0-8 0,9-4 8 16,-9 4-8-16,0 0 8 0,0 0-8 0,0 0 8 15,0 0-8-15,0 0 5 0,0 0-5 0,0 0 6 16,0 0-6-16,0 0 3 0,0 0-3 0,0 0 4 16,0 0-4-16,0 0 3 0,0 0-3 0,0 0 3 15,0 0-3-15,0 0 3 0,0 0-3 0,7 0 3 16,-7 0-3-16,0 0 2 0,0 0-2 0,7 4 3 15,-7-4-3-15,0 0 3 0,0 0-3 0,11 12 4 16,-8-5-4-16,-3-7 3 0,0 0-3 0,0 12 3 16,-2 2-3-16,2-14 3 0,0 0-3 0,-3 12 4 0,-1-2-4 15,4-10 6-15,0 0-6 0,-2 12 7 0,1 9-7 16,1-21 6-16,0 0-6 0,-2 28 6 0,-2 6-6 16,4-34 6-16,0 0-6 0,-3 40 7 0,-1 4-7 15,4-44 7-15,0 0-7 0,-3 38 7 0,-1 1-7 16,4-39 5-16,0 0-5 0,-1 37 6 0,-1-3-6 15,2-34 6-15,0 0-6 0,-2 33 6 0,0 0-6 16,2-33 4-16,0 0-4 0,-2 33 4 0,1-5-4 0,1-28 2 16,0 0-2-16,0 27 3 0,0 3-3 0,0-30 1 0,0 0-1 15,0 31 1-15,0 5-1 0,0-36 0 16,0 0 0-16,0 33 0 0,0-9 0 0,0-24 0 0,0 0 0 16,-2 21 0-16,-2-5 0 0,4-16-1 0,0 0 1 15,-3 5-1-15,3-5 1 0,0 0-2 0,0 0 2 16,0 7-2-16,0-7 2 0,0 0-3 0,0 0 3 15,2-21-2-15,-1-19 2 0,1-3-945 0</inkml:trace>
  <inkml:trace contextRef="#ctx0" brushRef="#br0" timeOffset="36205.37">28282 1734 214 0,'0'0'0'0,"0"0"0"0,0 0 0 15,0 0 7-15,0 0-7 0,0 0 7 0,0 0-7 16,0 0 15-16,0 0-15 0,0 0 15 0,0 0-15 15,0 0 13-15,0 0-13 0,0 0 14 0,0 0-14 16,0 0 22-16,0 0-22 0,0 0 23 0,0 0-23 0,0 0 16 16,0 0-16-16,0 21 17 0,0-14-17 0,0-7 14 15,0 0-14-15,2 8 14 0,1 1-14 0,-3-9 11 16,0 0-11-16,2 16 11 0,-4-4-11 0,2-12 9 16,0 0-9-16,-1 15 10 0,1-3-10 0,0-12 9 0,0 0-9 15,0 14 9-15,0 2-9 0,0-16 6 0,0 0-6 16,1 19 6-16,1 2-6 0,-2-21 6 0,0 0-6 15,4 24 6-15,-1 0-6 0,-3-24 5 0,0 0-5 0,4 28 5 16,1 10-5-16,-5-38 4 0,0 0-4 0,7 43 4 16,-2-7-4-16,-5-36 2 0,0 0-2 0,4 37 2 15,0-4-2-15,-4-33 1 0,0 0-1 0,3 31 1 16,1-5-1-16,-4-26-1 0,0 0 1 0,3 24 0 16,-1 0 0-16,-2-24-7 0,0 0 7 0,2 24-6 15,1-1 6-15,1 1-303 0</inkml:trace>
  <inkml:trace contextRef="#ctx0" brushRef="#br0" timeOffset="38154.5">28233 4141 147 0,'0'0'0'16,"0"0"0"-16,-2 12 0 0,2-12-1 0,0 0 1 15,-5 12 0-15,-1 6 0 0,6-18 0 0,0 0 0 0,-3 19 1 16,-1 5-1-16,4-24 4 0,0 0-4 0,-1 21 5 16,1 3-5-16,0-24 12 0,0 0-12 0,-2 19 12 15,-2 5-12-15,4-24 17 0,0 0-17 0,-1 21 18 16,1 3-18-16,0-24 23 0,0 0-23 0,1 28 23 15,1-4-23-15,-2-24 22 0,0 0-22 0,4 24 22 16,-1 1-22-16,-3-25 16 0,0 0-16 0,2 26 16 16,-2 1-16-16,0-27 12 0,0 0-12 0,2 28 12 15,1 5-12-15,1-2-211 0</inkml:trace>
  <inkml:trace contextRef="#ctx0" brushRef="#br0" timeOffset="40538.8">28466 2142 135 0,'0'0'0'0,"0"0"0"16,0 0 0-16,0 0 0 0,0 0 0 0,0 0 1 16,-6-8-1-16,6 8 0 0,0 0 0 0,0 0 1 15,-7-7-1-15,7 7 5 0,0 0-5 0,0 0 6 16,0-9-6-16,0 9 19 0,0 0-19 0,0 0 20 16,0 0-20-16,0 0 29 0,0 0-29 0,2-5 29 0,-2 5-29 15,0 0 39-15,0 0-39 0,4-10 39 16,-3 1-39-16,-1 9 44 0,0 0-44 0,2-9 44 0,2 1-44 15,-4 8 40-15,0 0-40 0,3-12 40 0,1-4-40 16,-4 16 40-16,0 0-40 0,1-12 40 0,-2 0-40 16,1 12 39-16,0 0-39 0,-4-12 40 0,1 5-40 15,3 7 33-15,0 0-33 0,0 0 34 0,-2-9-34 16,2 9 30-16,0 0-30 0,0 0 30 0,0 0-30 16,0 0 25-16,0 0-25 0,0 0 25 0,0 0-25 15,0 0 17-15,0 0-17 0,0 0 18 0,-7-5-18 0,7 5 11 16,0 0-11-16,0 0 11 0,0 0-11 0,0 0 7 15,0 0-7-15,0 0 8 0,7 0-8 0,-7 0 4 16,0 0-4-16,0 0 5 0,0 0-5 0,0 0 3 0,0 0-3 16,0 0 4-16,0 0-4 0,0 0 5 15,0 0-5-15,0 0 5 0,3 9-5 0,-3-9 6 0,0 0-6 16,0 8 7-16,0-8-7 0,0 0 7 0,0 0-7 16,0 9 7-16,0-9-7 0,0 0 8 0,0 0-8 15,0 0 8-15,0 10-8 0,0-10 6 0,0 0-6 0,0 0 7 16,0 0-7-16,0 0 5 0,0 0-5 0,0 0 6 15,0 0-6-15,0 0 5 0,0 0-5 0,0 0 6 16,0 0-6-16,0 0 4 0,0 0-4 0,0 0 5 16,0 0-5-16,0 0 4 0,0 0-4 0,0 0 4 15,-7 2-4-15,7-2 3 0,0 0-3 0,0 0 4 16,0 0-4-16,0 0 4 0,0 0-4 0,0 0 4 16,-7 7-4-16,7-7 2 0,0 0-2 0,0 0 3 15,0 0-3-15,0 0 1 0,0 0-1 0,0 0 2 16,0 0-2-16,0 0 1 0,0 0-1 0,9-7 1 0,-9 7-1 15,0 0 1-15,0 0-1 0,7-5 1 0,-7 5-1 16,0 0 2-16,0 0-2 0,9-7 2 0,2 5-2 16,-11 2 4-16,0 0-4 0,12-3 5 0,2-1-5 15,-14 4 8-15,0 0-8 0,16 0 9 0,2 4-9 16,-18-4 9-16,0 0-9 0,17 3 10 0,-1-1-10 16,-16-2 13-16,0 0-13 0,19 0 13 0,6 0-13 15,-25 0 9-15,0 0-9 0,23 0 10 0,-5 0-10 16,-18 0 6-16,0 0-6 0,17 0 6 0,5 3-6 0,-22-3 4 15,0 0-4-15,21 7 5 0,-2-2-5 0,-19-5 6 16,0 0-6-16,20 7 6 0,1 5-6 0,-21-12 7 16,0 0-7-16,19 9 8 0,-5-4-8 0,-14-5 9 0,0 0-9 15,13 4 10-15,-1-4-10 0,-12 0 8 0,0 0-8 16,14-4 8-16,-2 3-8 0,-12 1 8 0,0 0-8 16,9 0 8-16,-2-4-8 0,-7 4 6 0,0 0-6 0,7-3 7 15,0-3-7-15,-7 6 6 0,0 0-6 0,7-3 7 16,0 0-7-16,-7 3 5 0,0 0-5 0,7-4 6 15,1 2-6-15,-8 2 4 0,0 0-4 0,8-3 5 16,3-1-5-16,-11 4 3 0,0 0-3 0,7 0 3 16,-7 0-3-16,0 0 1 0,0 0-1 0,0 0 2 15,7 0-2-15,-7 0 1 0,0 0-1 0,0 0 1 16,0 0-1-16,0 0 0 0,0 0 0 0,0 0 1 16,0 0-1-16,0 0 1 0,0 0-1 0,0 0 1 15,0 0-1-15,0 0 1 0,0 0-1 0,0 0 2 16,0 0-2-16,0 0 1 0,0 0-1 0,2 7 2 15,-2-7-2-15,0 0 1 0,0 0-1 0,0 0 2 16,0 0-2-16,0 0 2 0,0 0-2 0,5 2 2 0,-5-2-2 16,0 0 1-16,0 0-1 0,7-2 1 0,-7 2-1 15,0 0 0-15,0 0 0 0,7-3 1 0,-7 3-1 16,0 0 0-16,0 0 0 0,7-9 1 0,-1 2-1 16,-6 7 0-16,0 0 0 0,7-5 1 0,-7 5-1 15,0 0 0-15,0 0 0 0,8-3 1 0,-8 3-1 16,0 0 1-16,0 0-1 0,4 5 2 0,0 2-2 0,-4-7 0 15,0 0 0-15,0 0 1 0,1 8-1 0,-1-8 0 16,0 0 0-16,0 0 0 0,0 7 0 0,0-7 0 16,0 0 0-16,0 0 0 0,-1 9 0 0,1-9 0 15,0 0 0-15,0 0 0 0,-8 16 0 0,8-16 0 16,0 0 0-16,-3 12 0 0,-1 5 0 0,4-17 0 0,0 0 0 16,-3 19 0-16,-2-2 0 0,5-17 0 0,0 0 0 15,-7 19 1-15,3-1-1 0,4-18 0 0,0 0 0 0,-2 19 1 16,2 5-1-16,0-24 0 0,0 0 0 0,0 21 1 15,0-1-1-15,0-20 1 0,0 0-1 0,0 19 1 16,0 2-1-16,0-21 0 0,0 0 0 0,2 18 1 16,0 1-1-16,-2-19 0 0,0 0 0 0,2 24 0 15,1 0 0-15,-3-24 0 0,0 0 0 0,2 28 0 16,-4 5 0-16,2-33 0 0,0 0 0 0,-3 33 0 16,-1 3 0-16,4-36 0 0,0 0 0 0,-2 31 0 15,-3-2 0-15,5-29 0 0,0 0 0 0,-5 28 1 16,3-7-1-16,2-21 0 0,0 0 0 0,0 19 1 0,0-10-1 15,0-9 0-15,0 0 0 0,0 8 0 0,0-8 0 16,0 0 0-16,0 0 0 0,0 0 0 0,0 0 0 16,0 0 0-16,0 0 0 0,-4-8 0 0,4-1 0 15,0 9 0-15,0 0 0 0,2-16 0 0,0-3 0 16,1 2-939-16</inkml:trace>
  <inkml:trace contextRef="#ctx0" brushRef="#br0" timeOffset="41805.33">28480 1976 236 0,'0'0'0'0,"0"0"0"0,-2-15 0 0,2 15 12 15,0 0-12-15,-4-12 12 0,3 3-12 0,1 9 27 16,0 0-27-16,0-9 28 0,0 9-28 0,0 0 29 16,0 0-29-16,0-7 30 0,0 7-30 0,0 0 23 0,0 0-23 15,0 0 24-15,0 0-24 0,0 0 18 0,0 0-18 16,-6 7 19-16,3 5-19 0,3-12 16 0,0 0-16 15,-2 18 17-15,2 13-17 0,0-31 20 0,0 0-20 0,-2 38 20 16,-6 10-20-16,8-48 19 0,0 0-19 0,-9 52 20 16,3-3-20-16,6-49 21 0,0 0-21 0,-3 40 21 15,1-1-21-15,2-39 22 0,0 0-22 0,0 33 22 16,0-3-22-16,0-30 22 0,0 0-22 0,0 27 23 16,0-6-23-16,0-21 21 0,0 0-21 0,0 19 21 15,0-3-21-15,0-16 19 0,0 0-19 0,0 21 20 16,0-1-20-16,0-20 11 0,0 0-11 0,0 19 11 15,-2-5-11-15,2-14 5 0,0 0-5 0,-3 12 6 16,-1-1-6-16,4-11 3 0,0 0-3 0,-1 8 3 16,1-8-3-16,0 0 2 0,0 0-2 0,0 0 2 0,0 0-2 15,0 0 1-15,0 0-1 0,0 0 2 0,0 0-2 16,0 0 1-16,0 0-1 0,1-15 2 0,1-1-2 16,-2 16 2-16,0 0-2 0,2-26 2 0,0-14-2 15,-2 40 3-15,0 0-3 0,0-36 3 0,0 3-3 16,0 33 7-16,0 0-7 0,1-31 8 0,1-5-8 15,-2 36 12-15,0 0-12 0,4-42 12 0,-1-10-12 0,-3 52 14 16,0 0-14-16,2-52 14 0,0 16-14 0,-2 36 13 16,0 0-13-16,1-33 14 0,3 2-14 0,-4 31 14 15,0 0-14-15,2-26 14 0,-2 7-14 0,0 19 13 0,0 0-13 16,0-16 13-16,2 4-13 0,-2 12 11 0,0 0-11 16,0-8 12-16,0 8-12 0,0 0 10 0,0 0-10 15,0 0 11-15,0 8-11 0,0-8 8 0,0 0-8 16,0 24 9-16,1 20-9 0,-1-44 3 0,0 0-3 15,2 45 4-15,-2 3-4 0,0-48 0 0,0 0 0 0,0 52 1 16,0 0-1-16,0-52 0 0,0 0 0 16,0 54 0-16,0-2 0 0,0-52 0 0,0 0 0 0,0 60 0 15,0 4 0-15,0-64-1 0,0 0 1 0,0 66 0 16,0-5 0-16,0-61-1 0,0 0 1 0,-2 55-1 16,-3-19 1-16,5-36-1 0,0 0 1 0,-4 24 0 15,4-10 0-15,0-14 0 0,0 0 0 0,-1 11 0 16,-1-3 0-16,2-8 0 0,0 0 0 0,0 0 0 15,0 0 0-15,0 0 1 0,0 0-1 0,-7-15 1 16,5 3-1-16,2 12 3 0,0 0-3 0,0-30 3 0,2-22-3 16,-2 52 6-16,0 0-6 0,3-60 7 0,1-9-7 15,-4 69 11-15,0 0-11 0,5-64 11 0,1 12-11 16,-6 52 13-16,0 0-13 0,5-49 13 0,2 9-13 16,-7 40 11-16,0 0-11 0,5-38 11 0,-1 7-11 15,-4 31 6-15,0 0-6 0,1-29 6 0,-2 6-6 16,1 23 3-16,0 0-3 0,-2-14 4 0,2 14-4 15,0 0 2-15,0 0-2 0,0 0 2 0,2 18-2 0,-2-18 1 16,0 0-1-16,-2 31 1 0,-3 7-1 0,5-38 0 16,0 0 0-16,-7 47 1 0,-2-6-1 0,9-41 0 15,0 0 0-15,-9 52 0 0,2 9 0 0,7-61 0 16,0 0 0-16,-11 57 0 0,-6-9 0 0,-1-5-819 16</inkml:trace>
  <inkml:trace contextRef="#ctx0" brushRef="#br0" timeOffset="51139.82">26039 1997 102 0,'0'0'0'0,"17"-3"0"0,24-3 0 0,-41 6 0 15,0 0 0-15,54-3 0 0,6-6 0 0,-60 9 4 16,0 0-4-16,64-7 4 0,1-1-4 0,-65 8 13 15,0 0-13-15,65-9 14 0,-6 0-14 0,-59 9 17 16,0 0-17-16,45-10 17 0,-15 5-17 0,-30 5 14 0,0 0-14 16,22-4 14-16,-5-1-14 0,-17 5 18 0,0 0-18 15,13-3 19-15,-3-1-19 0,-10 4 27 0,0 0-27 16,7 0 28-16,-7 0-28 0,0 0 30 0,0 0-30 16,7-3 30-16,-7 3-30 0,0 0 31 0,0 0-31 15,-17 10 32-15,-1-5-32 0,18-5 27 0,0 0-27 0,-23 7 27 16,-2-5-27-16,25-2 23 0,0 0-23 0,-23 0 23 15,2-2-23-15,21 2 14 0,0 0-14 0,-19-7 15 16,0-5-15-16,-1 4-348 0</inkml:trace>
  <inkml:trace contextRef="#ctx0" brushRef="#br0" timeOffset="51692.76">25679 2052 135 0,'0'0'0'0,"0"0"0"16,9 9 0-16,-9-9 1 0,0 0-1 0,10 9 1 16,-1-6-1-16,-9-3 3 0,0 0-3 0,21 0 4 15,14 0-4-15,-35 0 15 0,0 0-15 0,43 0 16 16,6 4-16-16,-49-4 28 0,0 0-28 0,53 0 28 15,5 5-28-15,-58-5 22 0,0 0-22 0,53 3 22 0,-16 1-22 16,-37-4 23-16,0 0-23 0,27 12 23 0,-8 5-23 16,-19-17 20-16,0 0-20 0,14 16 21 0,-7-13-21 15,-7-3 14-15,0 0-14 0,0 0 15 0,2 12-15 16,-2-12 13-16,0 0-13 0,0 9 13 0,0 0-13 16,0-9 8-16,0 0-8 0,0 0 8 0,0 8-8 15,0 3-265-15</inkml:trace>
  <inkml:trace contextRef="#ctx0" brushRef="#br0" timeOffset="53500.29">26656 2016 91 0,'0'0'0'0,"0"0"0"15,-2 9 0-15,2-9 3 0,0 0-3 0,0 0 3 16,-5 5-3-16,5-5 7 0,0 0-7 0,0 0 8 0,0-12-8 16,0 12 19-16,0 0-19 0,0-9 19 0,0 1-19 15,0 8 23-15,0 0-23 0,0-7 23 0,0-2-23 16,0 9 22-16,0 0-22 0,0-9 23 0,2-3-23 16,-2 12 18-16,0 0-18 0,1-12 19 0,-1 0-19 15,0 12 13-15,0 0-13 0,0-16 14 0,0-1-14 16,0 17 8-16,0 0-8 0,0-19 9 0,0 2-9 15,0 17 6-15,0 0-6 0,2-19 6 0,0-2-6 0,-2 21 3 16,0 0-3-16,3-21 4 0,1-7-4 0,-4 28 2 16,0 0-2-16,3-31 2 0,1 5-2 0,-4 26 1 15,0 0-1-15,4-24 2 0,-1 5-2 0,-3 19 0 16,0 0 0-16,5-17 1 0,2-2-1 0,-7 19 0 0,0 0 0 16,6-16 0-16,-1 2 0 0,-5 14-1 0,0 0 1 15,7-12 0-15,0 5 0 0,-7 7-3 0,0 0 3 16,9-8-3-16,3-1 3 0,-12 9-6 0,0 0 6 15,13-9-6-15,-3 2 6 0,-10 7-7 0,0 0 7 16,9-3-6-16,5 3 6 0,-14 0-5 0,0 0 5 0,20 3-4 16,2 16 4-16,-22-19-2 0,0 0 2 0,18 21-1 15,-9 3 1-15,-9-24 0 0,0 0 0 0,5 26 0 16,1-3 0-16,-6-23 1 0,0 0-1 0,1 17 2 16,-4-1-2-16,3-16 3 0,0 0-3 0,-6 8 4 15,-1 1-4-15,7-9 5 0,0 0-5 0,-8 10 6 16,-1 3-6-16,9-13 9 0,0 0-9 0,-11 8 9 15,-3 4-9-15,14-12 9 0,0 0-9 0,-18 9 10 16,-3 3-10-16,21-12 12 0,0 0-12 0,-23 9 13 16,0 1-13-16,23-10 14 0,0 0-14 0,-21 12 14 0,2-3-14 15,19-9 7-15,0 0-7 0,-14 12 7 0,5-3-7 16,9-9 2-16,0 0-2 0,0 0 3 0,0 0-3 16,0 0 2-16,0 0-2 0,0 0 2 0,0 0-2 15,0 0 1-15,0 0-1 0,0 0 1 0,0 0-1 16,0 0 0-16,0 0 0 0,9-9 0 0,-9 9 0 15,0 0 0-15,0 0 0 0,16-9 0 0,-4 2 0 0,-12 7 0 16,0 0 0-16,18-5 0 0,6-2 0 16,-24 7-1-16,0 0 1 0,25-5 0 0,-2 7 0 0,-23-2-1 15,0 0 1-15,19 3-1 0,2 1 1 0,-21-4-1 0,0 0 1 16,20 0 0-16,-6 0 0 0,-14 0 0 16,0 0 0-16,14 0 0 0,-5 3 0 0,-9-3 0 15,0 0 0-15,7 2 0 0,-7-2 0 0,0 0 0 0,0 0 0 16,0 12 0-16,-9 0 0 0,9-12 0 0,0 0 0 15,-14 16 0-15,-4 5 0 0,18-21 0 0,0 0 0 16,-19 22 0-16,-4-8 0 0,23-14 1 0,0 0-1 16,-21 15 1-16,0-2-1 0,21-13 0 0,0 0 0 0,-20 7 1 15,1-2-1-15,19-5 0 0,0 0 0 0,-18 0 0 16,4 3 0-16,14-3-1 0,0 0 1 0,-10 0 0 16,1-3 0-16,9 3 0 0,0 0 0 0,-7 0 1 15,7 0-1-15,0 0 2 0,0 0-2 0,-7-5 2 16,0 1-2-16,7 4 3 0,0 0-3 0,-9-3 4 15,2-6-4-15,7 9 4 0,0 0-4 0,-4-7 4 16,2 2-4-16,1-4-285 0</inkml:trace>
  <inkml:trace contextRef="#ctx0" brushRef="#br0" timeOffset="54214.46">27383 1519 113 0,'0'0'0'0,"5"0"0"16,13 4 0-16,-18-4 1 0,0 0-1 0,15 2 2 16,-4 1-2-16,-11-3 2 0,0 0-2 0,0 0 3 15,-26 4-3-15,26-4 4 0,0 0-4 0,-30 3 4 16,-16-3-4-16,0 0-37 0</inkml:trace>
  <inkml:trace contextRef="#ctx0" brushRef="#br0" timeOffset="57085.99">26882 1561 303 0,'0'0'0'0,"0"0"0"0,0 0 0 0,0 0 5 15,0 0-5-15,0 0 6 0,0-17-6 0,0 17 25 0,0 0-25 16,0-7 25-16,0 7-25 0,0 0 34 0,0 0-34 16,0-12 34-16,-2 6-34 0,2 6 41 0,0 0-41 15,0 0 41-15,-7-8-41 0,7 8 32 0,0 0-32 16,0 0 33-16,0 0-33 0,0 0 29 0,0 0-29 0,-5-7 29 16,5 7-29-16,0 0 35 0,0 0-35 0,0 0 35 15,0 0-35-15,0 0 37 0,0 0-37 0,0 0 37 16,0 0-37-16,0 0 38 0,0 0-38 0,0 0 39 15,8 9-39-15,-8-9 36 0,0 0-36 0,4 6 37 16,-1 3-37-16,-3-9 41 0,0 0-41 0,4 9 41 16,-2 3-41-16,-2-12 40 0,0 0-40 0,1 12 41 15,5 4-41-15,-6-16 40 0,0 0-40 0,9 8 41 16,1-4-41-16,-10-4 31 0,0 0-31 0,14 3 32 16,4 2-32-16,-18-5 26 0,0 0-26 0,19 0 26 0,3 0-26 15,-22 0 16-15,0 0-16 0,21-3 16 16,2-2-16-16,-23 5 14 0,0 0-14 0,24-9 15 0,1-3-15 15,-25 12 12-15,0 0-12 0,26-16 13 0,1 4-13 16,-27 12 11-16,0 0-11 0,26-12 11 0,-8 3-11 16,-18 9 13-16,0 0-13 0,14-6 14 0,0-3-14 15,-14 9 18-15,0 0-18 0,13-5 19 0,-6-2-19 16,-7 7 25-16,0 0-25 0,0 0 26 0,0 0-26 0,0 0 26 16,0 0-26-16,7-5 27 0,-7 5-27 0,0 0 26 15,0 0-26-15,5-7 26 0,-5 7-26 0,0 0 23 16,0 0-23-16,0 0 23 0,0 0-23 0,0 0 21 0,0 0-21 15,-11 3 21-15,3 1-21 0,8-4 13 16,0 0-13-16,-9 1 13 0,2 3-13 0,7-4 4 0,0 0-4 16,-7 3 5-16,0 6-5 0,7-9 0 0,0 0 0 15,-6 7 0-15,3-2 0 0,3-5-7 0,0 0 7 16,0 0-6-16,-4 12 6 0,4-12-42 0,0 0 42 0,0 0-42 16,0 0 42-16,0 0-72 0,0 0 72 0,4 7-72 15,-4-7 72-15,0 0-72 0,0 0 72 0,0 0-72 16,0 0 72-16,0 0-58 0,0 0 58 0,7 9-57 15,-7-9 57-15,0 0-43 0,0 0 43 0,-4 12-43 16,-1-7 43-16,5-5-29 0,0 0 29 0,-9 7-28 16,-3 2 28-16,12-9-24 0,0 0 24 0,-14 6-23 15,1-4 23-15,13-2-13 0,0 0 13 0,-8 4-12 16,8-4 12-16,0 0-2 0,0 0 2 0,0 0-1 16,-6 5 1-16,6-5 0 0,0 0 0 0,0 0 1 15,0 0-1-15,0 0 8 0,0 0-8 0,0 0 8 0,-3-9-8 16,3 9 18-16,0 0-18 0,0-5 19 0,-2-2-19 15,2 7 28-15,0 0-28 0,0 0 29 0,-4-9-29 16,4 9 28-16,0 0-28 0,0 0 29 0,-3 13-29 16,3-13 28-16,0 0-28 0,-2 12 28 0,0 12-28 15,2-24 29-15,0 0-29 0,-1 28 29 0,-1 10-29 16,2-38 22-16,0 0-22 0,-4 39 23 0,-1-7-23 16,5-32 18-16,0 0-18 0,-5 29 18 0,5-8-18 0,0-21 16 15,0 0-16-15,2 22 17 0,-1-4-17 0,-1-18 18 16,0 0-18-16,-1 19 18 0,-3-2-18 0,4-17 17 15,0 0-17-15,-4 16 18 0,-1-1-18 0,5-15 15 16,0 0-15-16,-5 12 16 0,1-3-16 0,4-9 13 16,0 0-13-16,0 0 14 0,-7 0-14 0,7 0 6 0,0 0-6 15,0 0 6-15,-3-9-6 0,3 9 2 0,0 0-2 16,0 0 3-16,-6-12-3 0,6 12 0 0,0 0 0 16,-3-7 0-16,-1 2 0 0,4 5-1 0,0 0 1 0,-5-7 0 15,-7 2 0-15,12 5-5 0,0 0 5 0,-16-4-4 16,-2 4 4-16,18 0-13 0,0 0 13 0,-16 4-12 15,4 1 12-15,12-5-18 0,0 0 18 0,-9 7-17 16,4-2 17-16,5-5-26 0,0 0 26 0,0 0-25 16,0 0 25-16,0 0-29 0,0 0 29 0,2 7-28 15,-2-7 28-15,0 0-28 0,0 0 28 0,9 0-28 16,-2 0 28-16,-7 0-14 0,0 0 14 0,8 0-13 16,3-3 13-16,-11 3-4 0,0 0 4 0,12-4-3 15,4-1 3-15,-16 5 0 0,0 0 0 0,21-7 0 16,2 2 0-16,-23 5 1 0,0 0-1 0,25-7 1 0,1-2-1 15,-26 9 5-15,0 0-5 0,25-7 5 0,2 2-5 16,-27 5 9-16,0 0-9 0,21-8 10 0,-5 1-10 16,-16 7 12-16,0 0-12 0,10-6 12 0,-3 6-12 15,-7 0 17-15,0 0-17 0,0 0 18 0,11-3-18 16,-11 3 10-16,0 0-10 0,0 0 11 0,10-7-11 16,-10 7 8-16,0 0-8 0,0 0 8 0,0 0-8 0,0 0 5 15,0 0-5-15,8-5 5 0,-8 5-5 0,0 0 3 16,0 0-3-16,1-9 3 0,-1 9-3 0,0 0 0 15,0 0 0-15,0 0 1 0,-10 0-1 0,10 0 0 0,0 0 0 16,0 0 0-16,0 0 0 0,0 0-1 0,0 0 1 16,-7 2 0-16,7-2 0 0,0 0-1 0,0 0 1 15,1 7-1-15,-1-7 1 0,0 0-1 0,0 0 1 16,4 12 0-16,-4 9 0 0,0-21 0 0,0 0 0 16,0 24 0-16,0 7 0 0,0-31 0 0,0 0 0 15,0 29 0-15,0-4 0 0,0-25 0 0,0 0 0 16,0 24 1-16,0 0-1 0,0-24 1 0,0 0-1 15,0 16 2-15,0-4-2 0,0-12 3 0,0 0-3 0,0 0 3 16,0 0-3-16,0 0 4 0,0 0-4 0,0 0 4 16,3-9-4-16,-3 9 4 0,0 0-4 0,4-12 4 15,1-7-4-15,-5 19 6 0,0 0-6 0,9-24 6 16,0-6-6-16,-9 30 7 0,0 0-7 0,7-31 8 16,-5 2-8-16,-2 29 7 0,0 0-7 0,3-24 7 15,1 8-7-15,-4 16 6 0,0 0-6 0,3-12 6 16,-3 3-6-16,0 9 5 0,0 0-5 0,0-7 5 0,0 7-5 15,0 0 4-15,0 0-4 0,0 0 4 0,-5 16-4 16,5-16 5-16,0 0-5 0,-5 16 6 0,-2 8-6 16,7-24 6-16,0 0-6 0,-7 26 6 0,1 1-6 15,6-27 5-15,0 0-5 0,-5 32 5 0,2-7-5 16,3-25 2-16,0 0-2 0,1 25 2 0,5-3-2 16,-6-22 0-16,0 0 0 0,7 14 0 0,0-4 0 15,0 3-1119-15</inkml:trace>
  <inkml:trace contextRef="#ctx0" brushRef="#br0" timeOffset="58118.39">25897 1976 270 0,'0'0'0'0,"0"0"0"0,0 0 0 0,0 0 17 15,0 0-17-15,-8-7 17 0,8 7-17 0,0 0 29 16,0 0-29-16,-13-1 29 0,6 6-29 0,7-5 20 0,0 0-20 16,0 0 21-16,-12 12-21 0,12-12 28 0,0 0-28 15,0 0 29-15,-5 7-29 0,5-7 37 0,0 0-37 16,0 0 38-16,0 0-38 0,0 0 36 0,0 0-36 0,15 5 36 15,14-8-36-15,-29 3 32 0,0 0-32 0,42-2 33 16,9-2-33-16,-51 4 27 0,0 0-27 0,53 0 27 16,-9 0-27-16,-44 0 23 0,0 0-23 0,44 4 23 15,-3 5-23-15,-41-9 25 0,0 0-25 0,37 12 25 16,-5 0-25-16,-32-12 22 0,0 0-22 0,30 8 22 16,0-1-22-16,-30-7 20 0,0 0-20 0,30 0 20 15,1-3-20-15,-31 3 26 0,0 0-26 0,27-4 26 16,-13-1-26-16,-14 5 21 0,0 0-21 0,9-3 21 15,-4-4-21-15,-5 7 11 0,0 0-11 0,2-9 12 16,-4-3-12-16,2 0-708 0</inkml:trace>
  <inkml:trace contextRef="#ctx0" brushRef="#br0" timeOffset="58547.87">26046 1852 695 0,'0'0'0'0,"0"0"0"0,7 0 0 0,-7 0 4 0,0 0-4 16,0 0 4-16,7 0-4 0,-7 0 4 0,0 0-4 16,0 0 4-16,0 0-4 0,0 0 8 0,0 0-8 15,7-5 8-15,-7 5-8 0,0 0 12 0,0 0-12 16,0 0 13-16,2-7-13 0,-2 7 15 0,0 0-15 0,-8 0 16 15,0 0-16-15,8 0 21 0,0 0-21 16,-16 7 22-16,-7 1-22 0,23-8 28 0,0 0-28 0,-27 12 29 16,-3 9-29-16,30-21 33 0,0 0-33 0,-28 19 33 15,3 5-33-15,25-24 36 0,0 0-36 0,-21 26 37 16,-2 5-37-16,23-31 35 0,0 0-35 0,-19 30 36 16,5-6-36-16,14-24 28 0,0 0-28 0,-11 23 29 15,6-6-29-15,5-17 24 0,0 0-24 0,-5 12 25 16,3-5-25-16,2-7 19 0,0 0-19 0,0 0 19 15,3 9-19-15,-3-9 13 0,0 0-13 0,15 3 14 16,15 2-14-16,-30-5 10 0,0 0-10 0,42 7 10 16,16-5-10-16,-58-2 6 0,0 0-6 0,65 0 6 0,2-2-6 15,-67 2 2-15,0 0-2 0,71 0 2 0,-2-3-2 16,0-1-915-16</inkml:trace>
  <inkml:trace contextRef="#ctx0" brushRef="#br0" timeOffset="59336.02">27580 1940 315 0,'0'0'0'0,"0"0"0"0,-7-7 0 0,7 7 11 16,0 0-11-16,-7-5 11 0,2-2-11 0,5 7 42 0,0 0-42 16,-2-5 43-16,2-4-43 0,0 9 50 0,0 0-50 15,0 0 51-15,2-10-51 0,-2 10 51 0,0 0-51 16,2-5 51-16,-2 5-51 0,0 0 43 0,0 0-43 15,7-9 43-15,-7 9-43 0,0 0 38 0,0 0-38 16,12-4 38-16,-5 1-38 0,-7 3 29 0,0 0-29 0,14-5 30 16,7 1-30-16,-21 4 24 0,0 0-24 15,34-3 25-15,15-1-25 0,-49 4 28 0,0 0-28 0,55-1 29 16,0-3-29-16,-55 4 29 0,0 0-29 0,52 4 30 16,-2-3-30-16,-50-1 33 0,0 0-33 0,46 4 34 15,-9-1-34-15,-37-3 43 0,0 0-43 0,31 4 43 16,-2-4-43-16,-29 0 42 0,0 0-42 0,31 0 43 15,8-4-43-15,-39 4 35 0,0 0-35 0,41-3 36 16,-4-2-36-16,-37 5 23 0,0 0-23 0,35-7 24 16,-1-2-24-16,-34 9 16 0,0 0-16 0,26-9 16 15,-8 2-16-15,-18 7 11 0,0 0-11 0,12-5 12 0,-3 2-12 16,-9 3 4-16,0 0-4 0,0 0 5 0,9-9-5 16,-9 9 1-16,0 0-1 0,-6-7 1 0,-9-1-1 15,15 8-1-15,0 0 1 0,-22-4 0 0,-1 4 0 16,1-3-1014-16</inkml:trace>
  <inkml:trace contextRef="#ctx0" brushRef="#br0" timeOffset="59714.49">28016 1713 774 0,'0'0'0'16,"0"0"0"-16,-5 12 0 0,5-12-6 0,0 0 6 15,-6 12-6-15,-1 1 6 0,7-13-17 0,0 0 17 0,-3 12-17 16,4 0 17-16,-1-12 0 0,0 0 0 0,4 5 0 16,-4-5 0-16,0 0 7 0,0 0-7 0,0 0 8 15,7 12-8-15,-7-12 25 0,0 0-25 0,11 4 25 16,1-1-25-16,-12-3 37 0,0 0-37 0,21 9 38 16,9 6-38-16,-30-15 32 0,0 0-32 0,30 14 32 15,-3 2-32-15,-27-16 37 0,0 0-37 0,24 12 38 16,1 7-38-16,-25-19 38 0,0 0-38 0,23 17 38 15,-9-1-38-15,-14-16 39 0,0 0-39 0,7 15 40 16,-9 3-40-16,2-18 36 0,0 0-36 0,-10 15 37 16,-11 6-37-16,21-21 35 0,0 0-35 0,-29 24 35 15,-6 7-35-15,35-31 36 0,0 0-36 0,-37 33 37 16,0 4-37-16,37-37 34 0,0 0-34 0,-39 32 35 0,-3 1-35 16,42-33 16-16,0 0-16 0,-41 28 17 0,8-4-17 15,33-24 6-15,0 0-6 0,-27 16 6 0,13-4-6 16,0 0-1059-16</inkml:trace>
  <inkml:trace contextRef="#ctx0" brushRef="#br0" timeOffset="66879.22">28444 1770 214 0,'0'0'0'0,"0"0"0"15,0 0 0-15,0 0 4 0,0 0-4 0,0 0 5 16,0 0-5-16,0 0 11 0,0 0-11 0,0 0 12 0,0 0-12 16,0 0 18-16,0 0-18 0,0 0 18 0,0 0-18 15,0 0 36-15,0 0-36 0,0 0 37 0,0 0-37 16,0 0 25-16,0 0-25 0,0 0 26 0,0 0-26 15,0 0 28-15,0 0-28 0,-10-20 28 0,13 13-28 16,-3 7 32-16,0 0-32 0,0 0 32 0,6-9-32 16,-6 9 31-16,0 0-31 0,0 0 32 0,7-9-32 15,-7 9 29-15,0 0-29 0,3-7 30 0,-3 7-30 16,0 0 28-16,0 0-28 0,13-5 28 0,-3 2-28 16,-10 3 23-16,0 0-23 0,16 0 24 0,9 0-24 0,-25 0 18 15,0 0-18-15,35 0 19 0,6 0-19 0,-41 0 15 16,0 0-15-16,42 3 16 0,-1 6-16 0,-41-9 13 15,0 0-13-15,37 9 13 0,0-6-13 0,-37-3 11 0,0 0-11 16,35 5 12-16,-5 2-12 0,-30-7 14 0,0 0-14 16,28 9 14-16,0-6-14 0,-28-3 21 0,0 0-21 15,27 4 21-15,-4-3-21 0,-23-1 23 0,0 0-23 16,19 4 23-16,-3-1-23 0,-16-3 24 0,0 0-24 0,12 0 24 16,-6-3-24-16,-6 3 24 0,0 0-24 0,0 0 24 15,8 0-24-15,-8 0 27 0,0 0-27 0,0 0 27 16,0 0-27-16,0 0 26 0,0 0-26 0,13-16 26 15,-4-1-26-15,-9 17 16 0,0 0-16 0,7-24 17 16,-7 0-17-16,0 3-855 0</inkml:trace>
  <inkml:trace contextRef="#ctx0" brushRef="#br0" timeOffset="67310.97">28600 1507 348 0,'0'0'0'16,"0"0"0"-16,-18 6 0 0,18-6 18 0,0 0-18 15,-16 3 18-15,-3 6-18 0,19-9 22 0,0 0-22 16,-23 15 22-16,-4 9-22 0,27-24 30 0,0 0-30 16,-24 25 30-16,-1 4-30 0,25-29 23 0,0 0-23 0,-25 35 23 15,-3-2-23-15,28-33 16 0,0 0-16 0,-23 32 16 16,7-4-16-16,16-28 11 0,0 0-11 0,-5 24 12 15,9-3-12-15,-4-21 10 0,0 0-10 0,12 19 10 16,11-2-10-16,-23-17 9 0,0 0-9 0,24 9 9 16,3-2-9-16,-27-7 11 0,0 0-11 0,30 4 12 15,11-3-12-15,-41-1 13 0,0 0-13 0,51 0 13 16,10-1-13-16,-61 1 14 0,0 0-14 0,64-4 14 16,-4-3-14-16,2 2-468 0</inkml:trace>
  <inkml:trace contextRef="#ctx0" brushRef="#br0" timeOffset="67994.39">29423 1386 203 0,'0'0'0'16,"0"0"0"-16,0 0 0 0,0 0 1 0,0 0-1 16,-1 12 1-16,-6 21-1 0,7-33 3 0,0 0-3 0,-4 40 3 15,6 2-3-15,-2-42 13 0,0 0-13 0,3 43 14 16,3-2-14-16,-6-41 20 0,0 0-20 0,3 40 21 15,-5-4-21-15,2-36 23 0,0 0-23 0,-1 30 24 16,-3-2-24-16,4-28 20 0,0 0-20 0,-3 20 20 16,-1-8-20-16,4-12 14 0,0 0-14 0,0 0 15 15,0 0-15-15,0 0 12 0,0 0-12 0,0 0 13 16,-3-8-13-16,3 8 10 0,0 0-10 0,1-21 11 16,1-12-11-16,-2 33 10 0,0 0-10 0,0-43 10 15,-2-6-10-15,2 49 12 0,0 0-12 0,-1-41 13 0,2 5-13 16,-1 36 13-16,0 0-13 0,6-28 14 0,1 0-14 15,-7 28 16-15,0 0-16 0,8-26 17 0,5 7-17 16,-13 19 15-16,0 0-15 0,14-17 15 0,4-6-15 16,-18 23 15-16,0 0-15 0,19-17 16 0,-3 5-16 15,-16 12 11-15,0 0-11 0,16-9 12 0,0 2-12 16,-16 7 7-16,0 0-7 0,17 4 8 0,3 4-8 16,-20-8 6-16,0 0-6 0,12 13 6 0,-12 2-6 0,0-15 7 15,0 0-7-15,-5 21 7 0,-2 3-7 0,7-24 8 16,0 0-8-16,-6 28 8 0,6-4-8 0,0-24 10 15,0 0-10-15,6 28 10 0,6 8-10 0,-12-36 10 0,0 0-10 16,14 38 10-16,-2-5-10 0,-12-33 10 0,0 0-10 16,11 35 10-16,0-2-10 0,-11-33 13 15,0 0-13-15,8 27 13 0,-4-6-13 0,-4-21 14 0,0 0-14 16,-2 17 14-16,-3-1-14 0,5-16 14 0,0 0-14 16,-5 12 15-16,-1-5-15 0,6-7 13 0,0 0-13 15,0 0 14-15,-12 5-14 0,12-5 16 0,0 0-16 0,-9-3 16 16,-1-3-16-16,10 6 12 0,0 0-12 0,-7-12 12 15,3 0-12-15,0 0-625 0</inkml:trace>
  <inkml:trace contextRef="#ctx0" brushRef="#br0" timeOffset="68206.82">29838 1395 494 0,'0'0'0'0,"0"0"0"0,11-16 0 16,-11 16 7-16,0 0-7 0,8-12 7 0,-1 7-7 15,-7 5 9-15,0 0-9 0,7-7 10 0,2 2-10 16,-9 5 3-16,0 0-3 0,13-7 4 0,-1 2-4 16,-12 5 1-16,0 0-1 0,18-7 1 0,5 2-1 15,-23 5 0-15,0 0 0 0,19-4 1 0,-5 1-1 16,0 3-343-16</inkml:trace>
  <inkml:trace contextRef="#ctx0" brushRef="#br0" timeOffset="68394.32">30000 1374 382 0,'0'0'0'0,"-2"5"0"0,-5 11 0 0,7-16 0 0,0 0 0 16,-5 19 0-16,3 2 0 0,2-21-1 0,0 0 1 16,4 24 0-16,3 4 0 0,-7-28 1 0,0 0-1 0,7 29 1 15,-2 4-1-15,-5-33 7 0,0 0-7 0,4 31 7 16,-1-5-7-16,-3-26 11 0,0 0-11 0,4 28 11 15,-1-4-11-15,-3-24 12 0,0 0-12 0,2 24 12 16,-4-3-12-16,2-21 12 0,0 0-12 0,0 15 12 16,0-8-12-16,0-1-291 0</inkml:trace>
  <inkml:trace contextRef="#ctx0" brushRef="#br0" timeOffset="68861.34">30198 1561 169 0,'0'0'0'0,"0"0"0"0,3 12 0 0,-3-12 1 16,0 0-1-16,4 7 2 0,-4-7-2 0,0 0 4 0,0 0-4 15,12 0 4-15,-5 0-4 0,-7 0 62 0,0 0-62 16,9-3 63-16,2-1-63 0,-11 4 89 0,0 0-89 16,12-5 89-16,4-2-89 0,-16 7 76 0,0 0-76 15,19 0 77-15,2 7-77 0,-21-7 64 0,0 0-64 16,16 17 65-16,-12 11-65 0,-4-28 45 0,0 0-45 0,-4 33 45 15,-3 3-45-15,7-36 30 0,0 0-30 0,-9 33 30 16,2 2-30-16,7-35 21 0,0 0-21 0,0 26 22 16,7-7-22-16,-7-19 14 0,0 0-14 0,11 15 15 15,5-3-15-15,-16-12 10 0,0 0-10 0,21 9 11 16,4 0-11-16,-25-9 12 0,0 0-12 0,32 7 13 16,8-2-13-16,-40-5 13 0,0 0-13 0,42 0 14 15,-3-5-14-15,-39 5 9 0,0 0-9 0,34-11 9 16,-1-1-9-16,-33 12 4 0,0 0-4 0,32-14 4 15,-6 2-4-15,1 0-755 0</inkml:trace>
  <inkml:trace contextRef="#ctx0" brushRef="#br0" timeOffset="69725">29810 1762 147 0,'0'0'0'0,"0"0"0"16,10 8 0-16,-10-8 25 0,0 0-25 0,7 6 25 0,0-3-25 16,-7-3 50-16,0 0-50 0,11 0 51 0,5-3-51 15,-16 3 28-15,0 0-28 0,28 0 29 0,16 3-29 16,-44-3 36-16,0 0-36 0,46 3 36 0,-11-6-36 16,-35 3 36-16,0 0-36 0,34-5 36 0,10-2-36 15,-44 7 34-15,0 0-34 0,35-5 34 0,-17 1-34 16,-18 4 23-16,0 0-23 0,14-8 24 0,4-11-24 0,-1 1-401 15</inkml:trace>
  <inkml:trace contextRef="#ctx0" brushRef="#br0" timeOffset="70024.25">29824 1407 460 0,'0'0'0'0,"0"0"0"16,12 9 0-16,-12-9 25 0,0 0-25 0,13 3 25 15,-1-3-25-15,-12 0 33 0,0 0-33 0,19-5 34 16,10-6-34-16,-29 11 54 0,0 0-54 0,37-13 55 15,12-10-55-15,-49 23 50 0,0 0-50 0,46-21 50 16,-11 6-50-16,-35 15 22 0,0 0-22 0,30-12 23 16,-3 3-23-16,-27 9 8 0,0 0-8 0,22-5 9 15,0-2-9-15,-1 3-576 0</inkml:trace>
  <inkml:trace contextRef="#ctx0" brushRef="#br0" timeOffset="73266.78">26792 2094 180 0,'0'0'0'0,"0"0"0"0,-7 7 0 0,7-7 6 0,0 0-6 16,0 0 6-16,-7 2-6 0,0 1-84 0</inkml:trace>
  <inkml:trace contextRef="#ctx0" brushRef="#br0" timeOffset="82123.52">29499 4453 203 0,'0'0'0'0,"-1"8"0"16,-8 20 0-16,9-28-1 0,0 0 1 0,-11 33 0 15,1 3 0-15,10-36-2 0,0 0 2 0,-8 40-1 16,7-4 1-16,1-36 0 0,0 0 0 0,0 37 1 15,3-10-1-15,-3-27 6 0,0 0-6 0,2 18 7 16,-2-8-7-16,0-10 15 0,0 0-15 0,0 0 15 16,2 9-15-16,-2-9 21 0,0 0-21 0,0 0 21 0,-4-9-21 15,4 9 23-15,0 0-23 0,2-19 23 0,3-10-23 16,-5 29 19-16,0 0-19 0,6-37 19 0,-1 1-19 16,-5 36 18-16,0 0-18 0,5-40 18 0,0-5-18 15,-5 45 19-15,0 0-19 0,6-48 19 0,-3-1-19 16,-3 49 20-16,0 0-20 0,4-48 21 0,-4 1-21 15,0 47 17-15,0 0-17 0,0-45 18 0,2 9-18 0,-2 36 11 16,0 0-11-16,1-33 11 0,3 9-11 0,-4 24 7 16,0 0-7-16,3-19 7 0,1 5-7 0,-4 14 4 15,0 0-4-15,2-11 4 0,-2 3-4 0,0 8 3 0,0 0-3 16,0-5 3-16,0 5-3 0,0 0 3 0,0 0-3 16,0 0 4-16,0 0-4 0,0 0 7 0,0 0-7 15,7 0 7-15,-5 12-7 0,-2-12 15 0,0 0-15 16,1 20 15-16,-1 17-15 0,0-37 19 0,0 0-19 15,-1 40 19-15,-3 1-19 0,4-41 19 0,0 0-19 16,-4 40 20-16,-1 1-20 0,5-41 17 0,0 0-17 0,-7 40 17 16,2 0-17-16,5-40 12 0,0 0-12 0,-4 36 13 15,1 1-13-15,3-37 9 0,0 0-9 0,-7 33 10 16,0 3-10-16,7-36 7 0,0 0-7 0,-6 36 7 16,1-3-7-16,5-33 8 0,0 0-8 0,-5 28 8 15,-1-9-8-15,6-19 5 0,0 0-5 0,-1 14 6 16,1-7-6-16,0-7 4 0,0 0-4 0,0 0 5 15,0 0-5-15,0 0 2 0,0 0-2 0,3-7 2 16,-3-2-2-16,0 9 0 0,0 0 0 0,2-17 0 16,0-11 0-16,-2 28 0 0,0 0 0 0,3-36 0 0,1 3 0 15,-4 33-3-15,0 0 3 0,3-35-2 0,1 2 2 16,-4 33-2-16,0 0 2 0,2-36-1 0,-4-4 1 16,2 40-1-16,0 0 1 0,-2-41 0 0,2-4 0 15,0 45 0-15,0 0 0 0,2-40 0 0,1 9 0 16,-3 31 1-16,0 0-1 0,2-21 1 0,-2 0-1 15,0 21 2-15,0 0-2 0,2-15 3 0,-2 15-3 16,0 0 3-16,0 0-3 0,0 0 3 0,7 20-3 16,-7-20 3-16,0 0-3 0,2 28 3 0,0 12-3 0,-2-40 2 15,0 0-2-15,0 41 2 0,-2-4-2 0,2-37 1 16,0 0-1-16,-4 36 2 0,1 4-2 0,3-40 1 16,0 0-1-16,-2 40 1 0,-2 1-1 0,4-41 1 0,0 0-1 15,-3 47 1-15,-1 3-1 0,4-50 0 0,0 0 0 16,-3 52 1-16,-1-9-1 0,4-43-2 0,0 0 2 15,-3 35-2-15,-1-4 2 0,1 0-576 0</inkml:trace>
  <inkml:trace contextRef="#ctx0" brushRef="#br0" timeOffset="83905.23">29676 4105 270 0,'0'0'0'0,"7"0"0"16,9 0 0-16,-16 0 0 0,0 0 0 0,17 3 0 0,-3-1 0 16,-14-2 0-16,0 0 0 0,13 0 1 0,-3 0-1 15,-10 0 6-15,0 0-6 0,9 0 6 0,-2 0-6 16,-7 0 11-16,0 0-11 0,7 0 11 0,-7 0-11 15,0 0 17-15,0 0-17 0,7-2 18 0,-7 2-18 16,0 0 19-16,0 0-19 0,13 0 19 0,-6 0-19 16,-7 0 21-16,0 0-21 0,0 0 21 0,8 0-21 0,-8 0 17 15,0 0-17-15,0 0 18 0,2 6-18 0,-2-6 19 16,0 0-19-16,0 6 19 0,0-6-19 0,0 0 14 16,0 0-14-16,0 13 14 0,0-1-14 0,0-12 14 0,0 0-14 15,0 12 14-15,0 0-14 0,0-12 18 0,0 0-18 16,0 21 19-16,0 6-19 0,0-27 20 0,0 0-20 15,0 37 20-15,0-4-20 0,0-33 13 0,0 0-13 16,0 32 14-16,4 0-14 0,-4-32 10 0,0 0-10 16,5 33 11-16,-1-4-11 0,-4-29 9 0,0 0-9 0,3 31 10 15,2-3-10-15,-5-28 10 0,0 0-10 0,7 26 10 16,1 1-10-16,-8-27 9 0,0 0-9 0,5 25 10 16,-3-1-10-16,-2-24 9 0,0 0-9 0,0 21 10 15,0 1-10-15,0-22 9 0,0 0-9 0,3 24 9 16,1 2-9-16,-4-26 8 0,0 0-8 0,1 25 9 15,-1-3-9-15,0-22 7 0,0 0-7 0,2 14 7 16,0 1-7-16,-2-15 7 0,0 0-7 0,2 13 7 16,-2 2-7-16,0-15 7 0,0 0-7 0,0 17 7 15,0-1-7-15,0-16 7 0,0 0-7 0,0 9 8 16,0 1-8-16,0-10 5 0,0 0-5 0,0 0 5 0,0 0-5 16,0 0 5-16,0 0-5 0,-9 5 5 0,9-5-5 15,0 0 4-15,0 0-4 0,-7-8 5 0,0-5-5 16,7 13 3-16,0 0-3 0,-9-19 4 0,2-7-4 15,7 26 3-15,0 0-3 0,-5-31 3 0,-2-14-3 16,7 45 2-16,0 0-2 0,-6-48 2 0,3-1-2 16,3 49 1-16,0 0-1 0,-2-45 1 0,0-1-1 0,2 46 1 15,0 0-1-15,0-45 1 0,4 5-1 0,-4 40 1 16,0 0-1-16,5-42 1 0,-1-3-1 0,-4 45 1 16,0 0-1-16,3-48 2 0,2 8-2 0,-5 40 7 15,0 0-7-15,6-33 8 0,-3 11-8 0,-3 22 12 16,0 0-12-16,0-14 13 0,0 4-13 0,0 10 19 15,0 0-19-15,2-6 19 0,-2 6-19 0,0 0 24 0,0 0-24 16,0 0 25-16,0 0-25 0,0 0 22 0,0 0-22 16,-5 12 23-16,1 13-23 0,4-25 21 0,0 0-21 15,-3 29 21-15,1 2-21 0,2-31 15 0,0 0-15 16,-2 33 16-16,0 7-16 0,2-40 11 0,0 0-11 0,-1 40 11 16,-1-2-11-16,2-38 8 0,0 0-8 0,-2 40 9 15,0-1-9-15,2-39 5 0,0 0-5 0,-3 40 5 16,-3 2-5-16,6-42 3 0,0 0-3 0,-5 43 3 15,2 7-3-15,3-50 1 0,0 0-1 0,0 52 1 16,0-9-1-16,0-43 0 0,0 0 0 0,0 35 1 16,-2 0-1-16,2-35 0 0,0 0 0 0,-4 26 0 15,3-4 0-15,1-22 0 0,0 0 0 0,-2 12 1 16,-2-3-1-16,4-9 2 0,0 0-2 0,0 0 2 16,0 0-2-16,0 0 4 0,0 0-4 0,0 0 4 0,-3-9-4 15,3 9 5-15,0 0-5 0,2-15 5 0,-1-18-5 16,-1 33 6-16,0 0-6 0,4-45 6 0,1-11-6 15,-5 56 5-15,0 0-5 0,5-64 6 0,1 4-6 16,-6 60 3-16,0 0-3 0,3-57 4 0,-1 0-4 16,-2 57 3-16,0 0-3 0,3-52 3 0,-1 3-3 15,-2 49 3-15,0 0-3 0,0-45 3 0,-2 0-3 0,2 45 2 16,0 0-2-16,-1-34 2 0,2 8-2 0,-1 26 1 16,0 0-1-16,4-25 1 0,-2 3-1 0,-2 22 0 15,0 0 0-15,-2-17 0 0,-2 8 0 0,4 9 0 0,0 0 0 16,-3-7 0-16,3 7 0 0,0 0 0 0,0 0 0 15,-7-9 0-15,-2 6 0 0,9 3 0 0,0 0 0 16,-10 0 0-16,-3 0 0 0,13 0 0 0,0 0 0 16,-10 3 0-16,-1 1 0 0,11-4 0 0,0 0 0 15,-9 0 1-15,2 0-1 0,7 0 0 0,0 0 0 16,-7-4 1-16,0 1-1 0,7 3 2 0,0 0-2 0,-7-5 3 16,-2-2-3-16,9 7 4 0,0 0-4 0,-12-5 5 15,-1-2-5-15,13 7 3 0,0 0-3 0,-10-6 4 16,1 3-4-16,9 3 3 0,0 0-3 0,-9 0 3 15,2-7-3-15,7 7 4 0,0 0-4 0,-7-5 5 16,-2 5-5-16,9 0 6 0,0 0-6 0,-9 0 7 16,2 3-7-16,7-3 6 0,0 0-6 0,-7 6 6 15,0-6-6-15,7 0 3 0,0 0-3 0,-7 3 3 16,0 2-3-16,7-5 1 0,0 0-1 0,-7 7 1 16,0 2-1-16,7-9 0 0,0 0 0 0,0 0 0 0,-11 7 0 15,11-7 0-15,0 0 0 0,0 0 0 0,-5 8 0 16,5-8 0-16,0 0 0 0,0 0 0 0,0 0 0 15,0 0 0-15,0 0 0 0,-5 6 0 0,5-6 0 16,0 0 0-16,0 0 0 0,0 0 0 0,0 0 0 16,0 0 0-16,0 0 0 0,0 0 0 0,-7 27 0 15,0-3-948-15</inkml:trace>
  <inkml:trace contextRef="#ctx0" brushRef="#br0" timeOffset="98134.34">25883 1677 292 0,'0'0'0'15,"0"0"0"-15,0 0 0 0,0 0 2 0,0 0-2 16,-26-4 2-16,21 4-2 0,5 0 19 0,0 0-19 16,-9 6 20-16,-2 1-20 0,11-7 27 0,0 0-27 15,-10 12 27-15,1 3-27 0,9-15 16 0,0 0-16 16,-9 24 16-16,-2 9-16 0,11-33 20 0,0 0-20 0,-12 37 20 15,1 3-20-15,11-40 16 0,0 0-16 0,-7 38 16 16,4 1-16-16,3-39 20 0,0 0-20 0,-2 37 20 16,0 3-20-16,2-40 26 0,0 0-26 0,0 32 26 15,4-4-26-15,-4-28 29 0,0 0-29 0,3 21 29 16,4-9-29-16,-7-12 28 0,0 0-28 0,0 0 28 16,6 7-28-16,-6-7 22 0,0 0-22 0,0 0 22 15,0 0-22-15,0 0 18 0,0 0-18 0,3-7 18 16,-1-2-18-16,-2 9 14 0,0 0-14 0,2-19 15 15,0-10-15-15,-2 29 9 0,0 0-9 0,3-33 9 16,1 2-9-16,-4 31 7 0,0 0-7 0,3-30 7 0,-1-9-7 16,-2 39 3-16,0 0-3 0,3-44 4 0,4 11-4 15,-7 33 1-15,0 0-1 0,8-39 2 0,-1-12-2 16,-7 51 0-16,0 0 0 0,7-48 1 0,-2 13-1 16,-5 35 1-16,0 0-1 0,5-32 1 0,4-5-1 15,-9 37 1-15,0 0-1 0,9-33 2 0,-2 13-2 16,-7 20 2-16,0 0-2 0,3-16 2 0,-1 4-2 15,-2 12 2-15,0 0-2 0,4-12 3 0,-1 7-3 0,-3 5 2 16,0 0-2-16,2-7 2 0,-2-2-2 0,0 9 3 16,0 0-3-16,2-7 4 0,-2 7-4 0,0 0 4 0,0 0-4 15,5-5 4-15,-5 5-4 0,0 0 3 0,0 0-3 16,0 12 4-16,0 5-4 0,0-17 4 0,0 0-4 16,-2 35 5-16,-1 10-5 0,3-45 1 0,0 0-1 15,-4 48 2-15,6 6-2 0,-2-54 0 0,0 0 0 0,0 52 1 16,-2-4-1-16,2-48 1 0,0 0-1 0,-3 45 1 15,-3-1-1-15,6-44 1 0,0 0-1 0,-7 45 2 16,0 0-2-16,7-45 2 0,0 0-2 0,-1 45 3 16,-3-6-3-16,4-39 5 0,0 0-5 0,-2 32 6 15,2-12-6-15,0-20 8 0,0 0-8 0,2 16 8 16,2-7-8-16,-4-9 10 0,0 0-10 0,0 0 11 16,0 0-11-16,0 0 10 0,0 0-10 0,0 0 11 15,0-16-11-15,0 16 10 0,0 0-10 0,0-21 10 16,0-15-10-16,0 36 7 0,0 0-7 0,-6-33 7 15,4 5-7-15,2 28 4 0,0 0-4 0,-1-24 4 16,-3-7-4-16,4 31 3 0,0 0-3 0,-3-33 4 0,1 5-4 16,2 28 3-16,0 0-3 0,-2-29 4 0,-1-11-4 15,3 40 4-15,0 0-4 0,-2-45 4 0,4 12-4 16,-2 33 5-16,0 0-5 0,1-31 6 0,1-5-6 16,-2 36 5-16,0 0-5 0,2-37 6 0,0 13-6 15,-2 24 4-15,0 0-4 0,1-21 5 0,1 6-5 16,-2 15 4-16,0 0-4 0,0-12 4 0,-2 3-4 0,2 9 3 15,0 0-3-15,-1-9 4 0,1 9-4 0,0 0 2 16,0 0-2-16,0 0 3 0,0 9-3 0,0-9 3 16,0 0-3-16,-2 19 3 0,-5 14-3 0,7-33 5 15,0 0-5-15,-7 36 5 0,3 9-5 0,4-45 5 0,0 0-5 16,-1 49 6-16,-1-1-6 0,2-48 6 16,0 0-6-16,-2 40 7 0,2-7-7 0,0-33 6 0,0 0-6 15,0 29 7-15,0-1-7 0,0-28 6 0,0 0-6 16,-5 28 6-16,3-1-6 0,2-27 5 0,0 0-5 15,-2 21 5-15,-1-5-5 0,3-16 4 0,0 0-4 0,-2 12 4 16,4 0-4-16,-2-12 3 0,0 0-3 0,0 0 4 16,0 0-4-16,0 0 4 0,0 0-4 0,0 0 5 15,-7-3-5-15,7 3 5 0,0 0-5 0,-2-9 6 16,2-2-6-16,0 11 5 0,0 0-5 0,2-13 5 16,-1-15-5-16,-1 28 2 0,0 0-2 0,2-33 3 15,0-2-3-15,-2 35 0 0,0 0 0 0,3-32 1 16,3-1-1-16,-6 33 0 0,0 0 0 0,7-40 1 15,-2-9-1-15,-5 49 0 0,0 0 0 0,4-45 1 16,-4 14-1-16,0 31 0 0,0 0 0 0,1-20 0 0,3-1 0 16,-4 21 0-16,0 0 0 0,3-16 0 0,-1 8 0 15,-2 8-1-15,0 0 1 0,0-9 0 0,0 9 0 16,0 0-2-16,0 0 2 0,0 0-1 0,4 24 1 16,-4-24-4-16,0 0 4 0,-2 36-3 0,-2 13 3 15,4-49-3-15,0 0 3 0,-3 57-3 0,-1 0 3 16,4-57-3-16,0 0 3 0,-3 56-2 0,-2 1 2 15,5-57-3-15,0 0 3 0,-4 52-2 0,4 1 2 0,0-53-2 16,0 0 2-16,5 40-1 0,2-19 1 0,0-2-837 16</inkml:trace>
  <inkml:trace contextRef="#ctx0" brushRef="#br0" timeOffset="100433.6">29346 4493 169 0,'0'0'0'0,"0"0"0"0,0-49 0 15,0 49 3-15,0 0-3 0,0-52 4 0,-2-12-4 16,2 64 8-16,0 0-8 0,-3-66 8 0,1 2-8 16,2 64 15-16,0 0-15 0,0-53 16 0,0 22-16 15,0 31 29-15,0 0-29 0,2-21 29 0,-1 9-29 16,-1 12 24-16,0 0-24 0,2-9 24 0,-2 9-24 15,0 0 29-15,0 0-29 0,0 0 30 0,7 0-30 16,-7 0 28-16,0 0-28 0,0 0 28 0,7 14-28 16,-7-14 32-16,0 0-32 0,5 15 32 0,3 6-32 15,-8-21 35-15,0 0-35 0,7 28 35 0,0 8-35 16,-7-36 31-16,0 0-31 0,7 37 32 0,0 2-32 0,-7-39 26 16,0 0-26-16,5 42 27 0,-1 5-27 0,-4-47 23 0,0 0-23 15,1 45 23-15,1 3-23 0,-2-48 14 16,0 0-14-16,2 49 14 0,0-10-14 0,-2-39 8 0,0 0-8 15,0 42 9-15,-2-6-9 0,2-36 6 0,0 0-6 16,-5 37 7-16,1-13-7 0,4-24 4 0,0 0-4 16,-3 19 5-16,-1-14-5 0,4-5 4 0,0 0-4 0,0 0 4 15,0 0-4-15,0 0 4 0,0 0-4 0,-9-21 4 16,6-12-4-16,3 33 5 0,0 0-5 0,-4-39 6 16,-1-1-6-16,5 40 6 0,0 0-6 0,-7-42 7 15,1-1-7-15,6 43 7 0,0 0-7 0,-3-48 7 16,-1-6-7-16,4 54 8 0,0 0-8 0,-1-56 9 15,-1 8-9-15,2 48 9 0,0 0-9 0,0-42 9 16,0 15-9-16,0 27 7 0,0 0-7 0,2-19 8 16,-1 7-8-16,-1 12 7 0,0 0-7 0,2-9 8 15,-2 9-8-15,0 0 6 0,0 0-6 0,2-9 6 0,-2 9-6 16,0 0 6-16,0 0-6 0,0 0 6 16,7 9-6-16,-7-9 5 0,0 0-5 0,2 16 5 0,-4 8-5 15,2-24 4-15,0 0-4 0,-2 33 5 0,4 3-5 16,-2-36 4-16,0 0-4 0,2 36 5 0,0 4-5 15,-2-40 4-15,0 0-4 0,1 42 4 0,1 1-4 16,-2-43 2-16,0 0-2 0,2 40 3 0,-4 1-3 16,2-41 3-16,0 0-3 0,-5 37 3 0,-1 2-3 0,6-39 3 15,0 0-3-15,-3 40 4 0,-2 5-4 0,5-45 3 16,0 0-3-16,-7 40 3 0,1-7-3 0,6-33 4 0,0 0-4 16,-1 21 4-16,-1-6-4 0,2-15 2 0,0 0-2 15,0 12 3-15,0-12-3 0,0 0 1 0,0 0-1 16,0 0 1-16,0 0-1 0,0 0 0 0,0 0 0 15,10-27 1-15,-3-15-1 0,-7 42 0 0,0 0 0 16,7-52 0-16,2 4 0 0,-9 48 0 0,0 0 0 16,9-45 0-16,-4-4 0 0,-5 49-2 0,0 0 2 0,6-48-1 15,1-4 1-15,-7 52-2 0,0 0 2 0,5-52-2 16,-3-5 2-16,-2 57-3 0,0 0 3 0,0-49-2 16,0 10 2-16,0 39-2 0,0 0 2 0,2-28-1 15,-1 14 1-15,-1 14 0 0,0 0 0 0,0-12 0 16,0 12 0-16,0 0 0 0,0 0 0 0,0 0 0 15,0 17 0-15,0-17 1 0,0 0-1 0,0 31 2 16,0 11-2-16,0-42 3 0,0 0-3 0,0 45 4 16,2 2-4-16,-2-47 5 0,0 0-5 0,4 41 5 15,-1-1-5-15,-3-40 5 0,0 0-5 0,4 40 5 0,-3 1-5 16,-1-41 4-16,0 0-4 0,0 49 5 0,2 6-5 16,-2-55 4-16,0 0-4 0,4 54 5 0,-3-9-5 15,-1-45 5-15,0 0-5 0,0 40 5 0,0-13-5 16,0-27 5-16,0 0-5 0,-1 21 6 0,-6-5-6 15,7-16 5-15,0 0-5 0,-4 5 5 0,4-5-5 16,0 0 4-16,0 0-4 0,4-17 4 0,-3-23-4 16,-1 40 2-16,0 0-2 0,4-49 3 0,1-11-3 0,-5 60 1 15,0 0-1-15,7-66 1 0,-1 5-1 0,-6 61 0 16,0 0 0-16,1-58 0 0,-2-8 0 0,1 66-2 16,0 0 2-16,-4-69-1 0,1-4 1 0,3 73-4 0,0 0 4 15,0-64-4-15,0 19 4 0,0 45-5 16,0 0 5-16,0-35-4 0,0 15 4 0,0 20-5 0,0 0 5 15,0-18-5-15,0 6 5 0,0 12-5 0,0 0 5 16,0-10-4-16,0 10 4 0,0 0-4 0,0 0 4 16,0 0-4-16,-8 3 4 0,8-3-3 0,0 0 3 15,-7 4-2-15,-1-4 2 0,8 0-2 0,0 0 2 0,-9 3-1 16,9-3 1-16,0 0-1 0,0 0 1 0,-9 12 0 16,5-3 0-16,4-9 0 0,0 0 0 0,-1 9 0 15,1-9 0-15,0 0 0 0,0 0 0 0,0 0 0 16,-6 6 0-16,6-6 0 0,0 0 0 0,0 0 1 15,0 0-1-15,0 0 0 0,0 0 0 0,0 0 1 16,0 0-1-16,0 0 0 0,0 0 0 0,0 0 1 16,0 0-1-16,0 0 0 0,0 0 0 0,0 0 1 15,0 0-1-15,0 0 0 0,0 0 0 0,7 0 0 16,-7 0 0-16,0 0 0 0,0 0 0 0,0 0 0 0,13 6 0 16,-13-6-1-16,0 0 1 0,9 7 0 0,1-7 0 15,-10 0-1-15,0 0 1 0,13 1-1 0,4 3 1 16,-17-4-1-16,0 0 1 0,20 0 0 0,3 3 0 15,-23-3 0-15,0 0 0 0,17 0 0 0,-3 0 0 16,-14 0 1-16,0 0-1 0,9 0 1 0,-2-3-1 16,-7 3 2-16,0 0-2 0,0 0 3 0,5-5-3 0,-5 5 2 15,0 0-2-15,0 0 2 0,-10-4-2 16,10 4 0-16,0 0 0 0,-14 4 1 0,-2 8-1 0,2 0-736 16</inkml:trace>
  <inkml:trace contextRef="#ctx0" brushRef="#br0" timeOffset="101450.85">29430 3677 236 0,'0'0'0'0,"0"0"0"0,0 0 0 0,0 0 6 16,0 0-6-16,0 0 6 0,-12 13-6 0,12-13 11 15,0 0-11-15,-9 12 11 0,4 3-11 0,5-15 19 0,0 0-19 16,-3 28 19-16,-3 8-19 0,6-36 26 0,0 0-26 16,-5 42 27-16,1 13-27 0,4-55 34 0,0 0-34 15,-3 57 35-15,-1-5-35 0,4-52 38 0,0 0-38 16,-3 49 38-16,-2 1-38 0,5-50 36 0,0 0-36 16,-6 59 37-16,6 10-37 0,0-69 32 0,0 0-32 0,4 69 32 15,-2-1-32-15,-2-68 29 0,0 0-29 0,0 62 29 16,-2-7-29-16,2-55 22 0,0 0-22 0,-6 49 22 15,-2 3-22-15,8-52 19 0,0 0-19 0,-7 53 20 16,0 8-20-16,7-61 16 0,0 0-16 0,-6 52 16 16,4-7-16-16,2-45 13 0,0 0-13 0,0 36 14 15,2-8-14-15,-2-28 10 0,0 0-10 0,4 15 10 16,-4-15-10-16,0 0 5 0,0 0-5 0,7 0 6 16,-4-13-6-16,-3 13 0 0,0 0 0 0,7-30 0 15,8-18 0-15,-1-1-596 0</inkml:trace>
  <inkml:trace contextRef="#ctx0" brushRef="#br0" timeOffset="101965.64">29438 3766 259 0,'0'0'0'16,"-2"8"0"-16,-4 8 0 0,6-16-2 0,0 0 2 15,-8 17-2-15,-5 2 2 0,13-19-4 0,0 0 4 16,-14 18-4-16,-2 1 4 0,16-19 0 0,0 0 0 0,-16 15 0 16,4-1 0-16,12-14 1 0,0 0-1 0,-12 16 1 15,-2-1-1-15,14-15 6 0,0 0-6 0,-16 12 7 16,2 4-7-16,14-16 16 0,0 0-16 0,-7 9 16 15,3-1-16-15,4-8 27 0,0 0-27 0,0 0 28 16,0 0-28-16,0 0 28 0,0 0-28 0,0 0 29 16,0 0-29-16,0 0 28 0,0 0-28 0,2-8 28 15,5-8-28-15,-7 16 26 0,0 0-26 0,12-29 27 16,6-15-27-16,-18 44 28 0,0 0-28 0,16-48 28 16,-6 8-28-16,-10 40 38 0,0 0-38 0,9-29 38 15,0 8-38-15,-9 21 36 0,0 0-36 0,9-16 37 16,0 4-37-16,-9 12 35 0,0 0-35 0,8-9 35 15,0 3-35-15,-8 6 26 0,0 0-26 0,0 0 26 0,5-9-26 16,-5 9 24-16,0 0-24 0,7 0 25 0,12 3-25 16,-19-3 17-16,0 0-17 0,25 18 17 0,-6 18-17 15,-19-36 16-15,0 0-16 0,14 48 16 0,-5 4-16 16,-9-52 16-16,0 0-16 0,7 52 16 0,2-14-16 16,-9-38 22-16,0 0-22 0,13 32 22 0,1-12-22 0,-14-20 14 15,0 0-14-15,14 19 15 0,-2-5-15 0,0 2-737 16</inkml:trace>
  <inkml:trace contextRef="#ctx0" brushRef="#br0" timeOffset="103798.92">29346 5052 191 0,'0'0'0'0,"0"0"0"0,0 0 0 0,0 0 0 15,0 0 0-15,0 0 0 0,0 0 0 0,0 0 0 0,0 0 0 16,0 0 1-16,0 0-1 0,0 0 7 0,0 0-7 16,0 0 7-16,3-18-7 0,-3 18 27 0,0 0-27 15,0 0 28-15,0-8-28 0,0 8 43 0,0 0-43 16,0 0 44-16,0 0-44 0,0 0 46 0,0 0-46 0,0 0 46 15,0 12-46-15,0-12 41 0,0 0-41 16,-5 20 41-16,-2 17-41 0,7-37 37 0,0 0-37 0,-7 41 38 16,2 6-38-16,5-47 31 0,0 0-31 0,-6 45 32 15,-1-9-32-15,7-36 26 0,0 0-26 0,-5 37 26 16,3-4-26-16,2-33 20 0,0 0-20 0,0 31 20 16,2-2-20-16,-2-29 16 0,0 0-16 0,5 28 17 15,6 0-17-15,-11-28 11 0,0 0-11 0,12 25 12 16,2-5-12-16,-14-20 6 0,0 0-6 0,16 15 6 15,5 6-6-15,-21-21 3 0,0 0-3 0,20 17 4 16,-8-10-4-16,-12-7 1 0,0 0-1 0,9 0 1 0,0-3-1 16,-9 3 1-16,0 0-1 0,12-9 1 0,6-7-1 15,-18 16 0-15,0 0 0 0,16-17 1 0,-6-2-1 16,-1 2-564-16</inkml:trace>
  <inkml:trace contextRef="#ctx0" brushRef="#br0" timeOffset="104504.79">29311 5342 225 0,'0'0'0'0,"0"0"0"15,7-1 0-15,-7 1 11 0,0 0-11 0,21-11 12 16,21-3-12-16,-42 14 24 0,0 0-24 0,41-19 24 16,-20 11-24-16,-21 8 35 0,0 0-35 0,12-7 35 15,-1 5-35-15,-11 2 36 0,0 0-36 0,7 0 36 16,-7 0-36-16,0 0 28 0,0 0-28 0,0 0 29 15,7-4-29-15,-7 4 24 0,0 0-24 0,0 0 24 16,0 0-24-16,0 0 21 0,0 0-21 0,-7-6 21 16,-7 6-21-16,14 0 21 0,0 0-21 0,-20 3 22 0,-6 4-22 15,26-7 19-15,0 0-19 0,-25 5 20 0,6 2-20 16,19-7 9-16,0 0-9 0,-18 9 10 0,2-1-10 16,16-8 8-16,0 0-8 0,-14 11 8 0,0-3-8 15,14-8 6-15,0 0-6 0,-12 4 7 0,-1 1-7 16,13-5 5-16,0 0-5 0,-8 4 5 0,8-4-5 0,0 0 5 15,0 0-5-15,-8 3 5 0,8-3-5 16,0 0 5-16,0 0-5 0,0 0 6 0,9 0-6 0,-9 0 4 16,0 0-4-16,13-3 5 0,17-4-5 0,-30 7 5 15,0 0-5-15,37-9 5 0,-7 2-5 0,-30 7 4 16,0 0-4-16,24-5 5 0,-3-4-5 0,-21 9 1 16,0 0-1-16,16-3 1 0,-9-2-1 0,-7 5 0 0,0 0 0 15,0 0 1-15,0 0-1 0,0 0 0 0,0 0 0 16,7-7 1-16,-7 7-1 0,0 0 0 0,0 0 0 15,0 0 0-15,-10-4 0 0,10 4 0 0,0 0 0 16,-20 4 0-16,-8 1 0 0,28-5 0 0,0 0 0 16,-30 7 0-16,0-4 0 0,30-3 1 0,0 0-1 0,-30 2 1 15,-1 5-1-15,31-7 2 0,0 0-2 0,-29 7 3 16,10 3-3-16,19-10 3 0,0 0-3 0,-12 11 4 16,12-11-4-16,0 0 2 0,0 0-2 0,0 0 3 15,7 5-3-15,-7-5 1 0,0 0-1 0,19 3 2 16,18 2-2-16,-37-5 0 0,0 0 0 0,41 7 1 15,-4-10-1-15,-37 3 0 0,0 0 0 0,37-14 0 16,7-14 0-16,0-3-541 0</inkml:trace>
  <inkml:trace contextRef="#ctx0" brushRef="#br0" timeOffset="108370.13">25693 1803 158 0,'0'0'0'0,"0"0"0"16,0 0 0-16,0 0 13 0,0 0-13 0,0 0 13 15,0 0-13-15,0 0 22 0,0 0-22 0,0 0 22 16,0 0-22-16,0 0 32 0,0 0-32 0,0 0 33 15,-2-21-33-15,2 21 34 0,0 0-34 0,0 0 34 16,-7-8-34-16,7 8 25 0,0 0-25 0,0 0 26 16,0 0-26-16,0 0 19 0,0 0-19 0,-5-7 20 15,5 7-20-15,0 0 16 0,0 0-16 0,0 0 16 16,0 0-16-16,0 0 15 0,0 0-15 0,0 0 15 16,0 0-15-16,0 0 15 0,0 0-15 0,5-9 15 15,-5 9-15-15,0 0 19 0,0 0-19 0,7 0 20 16,-7 0-20-16,0 0 23 0,0 0-23 0,7 0 24 0,-7 0-24 15,0 0 26-15,0 0-26 0,7 9 27 0,-7-9-27 16,0 0 24-16,0 0-24 0,7 9 24 0,-7-9-24 16,0 0 22-16,0 0-22 0,9 12 22 0,0-2-22 15,-9-10 17-15,0 0-17 0,10 12 18 0,-1-7-18 16,-9-5 16-16,0 0-16 0,7 9 17 0,-1 3-17 16,-6-12 16-16,0 0-16 0,5 16 16 0,2-4-16 15,-7-12 14-15,0 0-14 0,5 12 14 0,-3 0-14 0,-2-12 12 16,0 0-12-16,2 12 13 0,0 0-13 0,-2-12 13 15,0 0-13-15,3 12 13 0,1-3-13 0,-4-9 12 0,0 0-12 16,1 10 12-16,-1-1-12 0,0-9 14 0,0 0-14 16,2 9 15-16,0-2-15 0,-2-7 21 0,0 0-21 15,0 0 22-15,9 13-22 0,-9-13 23 0,0 0-23 16,5 11 23-16,-1 1-23 0,-4-12 24 0,0 0-24 16,1 14 24-16,1-2-24 0,-2-12 24 0,0 0-24 15,2 10 25-15,0-1-25 0,-2-9 24 0,0 0-24 0,0 9 24 16,0-9-24-16,0 0 22 0,0 0-22 0,0 0 22 15,0 7-22-15,0-7 16 0,0 0-16 0,0 0 16 16,0 0-16-16,0 0 13 0,0 0-13 0,0 0 14 16,0 5-14-16,0-5 8 0,0 0-8 0,0 0 9 15,-7 0-9-15,7 0 6 0,0 0-6 0,-8-5 6 16,1 1-6-16,7 4 3 0,0 0-3 0,-5-7 3 16,2-1-3-16,3 8 3 0,0 0-3 0,-7-18 3 15,-2-9-3-15,9 27 3 0,0 0-3 0,-11-28 4 0,1 4-4 16,10 24 3-16,0 0-3 0,-9-18 3 15,2 3-3-15,7 15 4 0,0 0-4 0,-11-16 5 0,-1 4-5 16,12 12 5-16,0 0-5 0,-13-12 6 0,5 3-6 16,8 9 7-16,0 0-7 0,-7-8 7 0,-1-3-7 15,8 11 6-15,0 0-6 0,0 0 7 0,-10-5-7 16,10 5 5-16,0 0-5 0,0 0 6 0,-7 0-6 16,7 0 5-16,0 0-5 0,0 0 6 0,0 0-6 0,0 0 6 15,0 0-6-15,0 0 6 0,-5-3-6 16,5 3 5-16,0 0-5 0,0 0 5 0,0 0-5 0,0 0 4 15,0 0-4-15,0 0 5 0,0 0-5 0,0 0 1 16,0 0-1-16,0 0 1 0,0 0-1 0,0 0 0 16,0 0 0-16,0 0 0 0,0 0 0 0,0 0-1 15,0 0 1-15,0 0 0 0,0 0 0 0,0 0-2 0,0 0 2 16,5 0-2-16,-5 0 2 0,0 0-2 0,0 0 2 16,0 0-2-16,9 0 2 0,-9 0-3 0,0 0 3 15,0 0-3-15,0 0 3 0,0 0-3 0,0 0 3 0,0 0-2 16,0 0 2-16,0 0-2 0,0 0 2 0,3 7-1 15,-3-7 1-15,0 0-2 0,0 0 2 0,0 0-1 16,0 0 1-16,0 0-1 0,0 0 1 0,0 0-1 16,0 0 1-16,0 0-1 0,0 0 1 0,0 0 0 15,0 0 0-15,0 0 0 0,0 0 0 0,0 0 0 16,0 0 0-16,0 0 0 0,0 0 0 0,7-4 0 16,-7 4 0-16,0 0 0 0,0 0 0 0,0 0 1 15,0 0-1-15,0 0 1 0,0 0-1 0,0 0 1 16,0 0-1-16,0 0-1 0,0 0 1 0,0 0 0 15,0 0 0-15,0 0-4 0,0 0 4 0,2 9-4 16,-14 6 4-16,-1 1-1038 0</inkml:trace>
  <inkml:trace contextRef="#ctx0" brushRef="#br0" timeOffset="111948.36">25721 1739 135 0,'0'0'0'16,"0"0"0"-16,0 0 0 0,0 0 12 0,0 0-12 15,0 0 12-15,19 23-12 0,-19-23 23 0,0 0-23 16,7 5 23-16,2 2-23 0,-9-7 28 0,0 0-28 0,11 5 28 16,-2 4-28-16,-9-9 46 0,0 0-46 0,7 12 47 15,-2 0-47-15,-5-12 35 0,0 0-35 0,5 12 35 16,2 0-35-16,-7-12 28 0,0 0-28 0,11 19 29 16,-6-3-29-16,-5-16 29 0,0 0-29 0,4 17 29 15,-4 2-29-15,0-19 29 0,0 0-29 0,2 21 30 16,3 0-30-16,-5-21 25 0,0 0-25 0,7 24 25 15,-2 0-25-15,-5-24 20 0,0 0-20 0,4 24 20 16,-1 1-20-16,-3-25 18 0,0 0-18 0,6 15 19 0,-5-3-19 16,-1-12 17-16,0 0-17 0,4 9 17 0,-1 0-17 15,-3-9 16-15,0 0-16 0,4 6 17 0,-4-6-17 16,0 0 16-16,0 0-16 0,0 0 17 0,0 0-17 16,0 0 14-16,0 0-14 0,0 0 14 0,0 0-14 15,0 0 13-15,0 0-13 0,2-12 13 0,-2 4-13 16,0 8 11-16,0 0-11 0,0-19 11 0,0-6-11 15,0 25 14-15,0 0-14 0,0-24 14 0,0 0-14 16,0 24 14-16,0 0-14 0,0-21 15 0,0 0-15 0,0 21 17 16,0 0-17-16,0-24 17 0,0 0-17 0,0 24 17 15,0 0-17-15,-2-23 18 0,-3 10-18 0,5 13 17 16,0 0-17-16,-6-12 17 0,5 1-17 0,1 11 15 0,0 0-15 16,0-5 15-16,0 5-15 0,0 0 13 0,0 0-13 15,0-9 13-15,0 9-13 0,0 0 10 0,0 0-10 16,0 0 10-16,0 0-10 0,0 0 7 0,0 0-7 15,0 12 8-15,0 2-8 0,0-14 4 0,0 0-4 0,0 24 4 16,0 11-4-16,0-35 2 0,0 0-2 0,0 38 2 16,0 2-2-16,0-40 1 0,0 0-1 0,3 36 1 15,2-8-1-15,-5-28 0 0,0 0 0 0,6 21 0 16,-1-9 0-16,-5-12 0 0,0 0 0 0,3 7 0 16,-3-7 0-16,0 0 0 0,0 0 0 0,0 0 0 15,0 0 0-15,0 0 0 0,0 0 0 0,9 0 1 16,-9 0-1-16,0 0 1 0,0 0-1 0,11-19 2 15,12-23-2-15,-23 42 2 0,0 0-2 0,23-43 2 16,-9 19-2-16,-14 24 3 0,0 0-3 0,16-28 3 16,10-10-3-16,-26 38 4 0,0 0-4 0,23-35 4 15,-5 18-4-15,-18 17 4 0,0 0-4 0,12-12 4 0,-1-4-4 16,-11 16 3-16,0 0-3 0,12-15 4 0,-5 6-4 16,-7 9 3-16,0 0-3 0,0 0 3 0,5-9-3 15,-5 9 4-15,0 0-4 0,0 0 4 0,0 0-4 16,0 0 5-16,0 0-5 0,0 0 5 0,0 0-5 15,0 0 4-15,0 0-4 0,0 0 5 0,-14 9-5 16,14-9 3-16,0 0-3 0,-12 19 3 0,-7 2-3 0,19-21 0 16,0 0 0-16,-25 21 0 0,-2 10 0 0,27-31 0 15,0 0 0-15,-28 29 0 0,-4 4 0 0,32-33-1 16,0 0 1-16,-30 36 0 0,7 4 0 0,23-40-1 16,0 0 1-16,-19 33-1 0,3-10 1 0,16-23 0 0,0 0 0 15,-12 14 0-15,7-4 0 0,5-10 0 16,0 0 0-16,0 0 0 0,0 0 0 0,0 0 2 0,0 0-2 15,0 0 2-15,3-16-2 0,-3 16 4 0,0 0-4 16,12-27 5-16,8-10-5 0,-20 37 7 0,0 0-7 16,17-36 8-16,-8 15-8 0,-9 21 7 0,0 0-7 15,11-19 7-15,7-7-7 0,-18 26 4 0,0 0-4 0,15-22 5 16,-6 13-5-16,-9 9 6 0,0 0-6 0,0 0 6 16,7-5-6-16,-7 5 6 0,0 0-6 0,0 0 6 15,6-7-6-15,-6 7 6 0,0 0-6 0,0 0 7 16,5-9-7-16,-5 9 6 0,0 0-6 0,0 0 6 15,2-12-6-15,-2 12 5 0,0 0-5 0,0 0 5 16,0 0-5-16,0 0 3 0,0 0-3 0,0 0 3 16,-16 17-3-16,16-17 1 0,0 0-1 0,-16 20 1 15,-4 4-1-15,20-24 1 0,0 0-1 0,-14 24 1 16,2 0-1-16,12-24 0 0,0 0 0 0,-12 28 0 0,-1-4 0 16,13-24-1-16,0 0 1 0,-9 24 0 0,2-10 0 15,7-14-2-15,0 0 2 0,-3 12-2 0,1-5 2 16,2-7-2-16,0 0 2 0,0 0-2 0,0 0 2 15,0 0-3-15,0 0 3 0,0 0-3 0,0 0 3 16,0 0-2-16,0 0 2 0,-7 0-1 0,7 0 1 16,0 0-1-16,0 0 1 0,-5-8 0 0,5 8 0 0,0 0 0 15,0 0 0-15,-4-7 0 0,4 7 0 0,0 0 0 16,0 0 0-16,-5-12 1 0,1 6-1 0,4 6 0 16,0 0 0-16,-3-7 1 0,-1-5-1 0,4 12 0 0,0 0 0 15,-5-12 1-15,-2 0-1 0,7 12 0 0,0 0 0 16,-7-16 1-16,3 4-1 0,4 12 0 0,0 0 0 15,-1-13 1-15,-1-3-1 0,2 16 1 0,0 0-1 16,-4-21 1-16,1-3-1 0,3 24 1 0,0 0-1 16,-4-19 1-16,1 3-1 0,3 16 1 0,0 0-1 0,-2-13 1 15,0 0-1-15,2 13 1 0,0 0-1 0,-1-7 1 16,1-1-1-16,0 8 0 0,0 0 0 0,0 0 1 16,3-9-1-16,-3 9 0 0,0 0 0 0,0 0 1 15,0 0-1-15,0 0 0 0,0 0 0 0,0 0 0 16,12 2 0-16,-12-2 0 0,0 0 0 0,9 7 0 15,4 5 0-15,-13-12 0 0,0 0 0 0,14 9 0 16,7 3 0-16,-21-12 0 0,0 0 0 0,21 12 0 16,-3 7 0-16,-18-19 0 0,0 0 0 0,17 21 0 15,-6-1 0-15,-11-20 0 0,0 0 0 0,9 28 0 16,-4 0 0-16,-5-28 0 0,0 0 0 0,7 29 0 0,2-1 0 16,-9-28 0-16,0 0 0 0,3 21 0 0,-1-6 0 15,-2-15 0-15,0 0 0 0,0 4 0 0,0-4 0 16,0 0-1-16,0 0 1 0,0 0 0 0,0 0 0 15,0 0 0-15,0 0 0 0,0 0 0 0,-5 0 0 16,5 0 0-16,0 0 0 0,-11-11 0 0,-1-1 0 16,12 12 0-16,0 0 0 0,-16-17 1 0,-3-4-1 0,19 21 2 15,0 0-2-15,-22-19 2 0,1 2-2 0,21 17 3 16,0 0-3-16,-19-16 4 0,5 4-4 0,14 12 3 16,0 0-3-16,-14-16 4 0,1 1-4 0,13 15 4 15,0 0-4-15,-8-14 4 0,0 4-4 0,8 10 4 0,0 0-4 16,-3-9 4-16,-1-3-4 0,4 12 3 0,0 0-3 15,-1-12 4-15,1 3-4 0,0 9 3 0,0 0-3 16,0 0 3-16,0-8-3 0,0 8 1 0,0 0-1 16,0 0 2-16,0 0-2 0,0 0 1 0,0 0-1 0,7-7 1 15,0 3-1-15,-7 4 0 0,0 0 0 16,12 4 0-16,4-1 0 0,-16-3 0 0,0 0 0 0,14 12 0 16,2 0 0-16,-16-12-1 0,0 0 1 0,11 16-1 15,-3 1 1-15,-8-17-2 0,0 0 2 0,7 16-2 16,-5-1 2-16,-2-15-3 0,0 0 3 0,0 12-3 15,-2 1 3-15,2-13-4 0,0 0 4 0,-3 8-4 16,-4-3 4-16,7-5-3 0,0 0 3 0,-7 4-3 16,7-4 3-16,0 0-1 0,0 0 1 0,-9 0 0 15,-2-4 0-15,11 4 0 0,0 0 0 0,-8-5 0 0,-1-3 0 16,9 8 0-16,0 0 0 0,-9-13 0 0,0 1 0 16,9 12 0-16,0 0 0 0,-9-15 1 0,0 3-1 15,9 12 1-15,0 0-1 0,-8-16 1 0,-1 4-1 16,9 12 2-16,0 0-2 0,-7-16 2 0,3 8-2 15,4 8 2-15,0 0-2 0,-1-9 2 0,1 9-2 16,0 0 1-16,0 0-1 0,-2-9 1 0,2 9-1 16,0 0 0-16,0 0 0 0,3 9 0 0,1 7 0 15,-4-16 0-15,0 0 0 0,7 17 0 0,2 11 0 16,-9-28-3-16,0 0 3 0,14 27-2 0,3 3 2 0,-17-30-7 16,0 0 7-16,25 27-6 0,9 3 6 0,1 1-972 15</inkml:trace>
  <inkml:trace contextRef="#ctx0" brushRef="#br0" timeOffset="122001.44">25839 2191 158 0,'0'0'0'0,"0"0"0"16,0 0 0-16,0 0-1 0,0 0 1 0,0 0 0 15,2 19 0-15,-2-19-1 0,0 0 1 0,0 0 0 16,2 9 0-16,-2-9-1 0,0 0 1 0,0 0-1 15,0 0 1-15,0 0 0 0,0 0 0 0,0 0 0 16,0 0 0-16,0 0 0 0,0 0 0 0,0 0 0 16,0 0 0-16,0 0 0 0,0 0 0 0,0 0 1 0,0 0-1 15,0 0 1-15,0 0-1 0,0 0 2 0,0 0-2 16,0 0 3-16,0 0-3 0,0-7 3 0,0 7-3 16,0 0 5-16,0 0-5 0,0 0 6 0,0 0-6 15,0 0 6-15,0 0-6 0,0 0 7 0,9-6-7 16,-9 6 7-16,0 0-7 0,0 0 8 0,0 0-8 15,0 0 7-15,0 0-7 0,0 0 8 0,0 0-8 0,0 0 3 16,0 0-3-16,-9 4 3 0,9-4-3 0,0 0 1 16,0 0-1-16,0 0 1 0,-4 5-1 0,4-5 0 15,0 0 0-15,0 0 1 0,0 0-1 0,0 0 0 16,0 0 0-16,0 0 0 0,4 7 0 0,-4-7 0 0,0 0 0 16,0 0 0-16,0 0 0 0,0 0 0 15,0 0 0-15,0 0 1 0,9-3-1 0,-9 3 1 0,0 0-1 16,0 0 1-16,1-9-1 0,-1 9 3 0,0 0-3 15,0 0 4-15,0 0-4 0,0 0 5 0,0 0-5 16,0 0 5-16,-10 9-5 0,-1-1-126 0</inkml:trace>
  <inkml:trace contextRef="#ctx0" brushRef="#br0" timeOffset="169161.19">29360 5022 147 0,'0'0'0'0,"0"0"0"0,0 0 0 0,0 0 2 16,0 0-2-16,0 0 3 0,0 0-3 0,0 0 13 0,0 0-13 15,0 0 14-15,0 0-14 0,0 0 27 0,0 0-27 16,0 0 27-16,0 0-27 0,0 0 47 0,0 0-47 15,0 0 47-15,0 0-47 0,0 0 31 0,0 0-31 16,0 0 32-16,-7-17-32 0,7 17 34 0,0 0-34 16,0 0 35-16,5-4-35 0,-5 4 36 0,0 0-36 15,0 0 36-15,7-8-36 0,-7 8 34 0,0 0-34 0,0 0 34 16,2-7-34-16,-2 7 31 0,0 0-31 0,0 0 31 16,0 0-31-16,0 0 25 0,0 0-25 0,0 0 26 15,-2 8-26-15,2-8 22 0,0 0-22 0,-3 11 23 16,-1 3-23-16,4-14 20 0,0 0-20 0,-3 24 20 15,-3 7-20-15,6-31 18 0,0 0-18 0,-7 36 19 16,2 2-19-16,5-38 15 0,0 0-15 0,-5 38 16 16,-1 4-16-16,6-42 8 0,0 0-8 0,-5 36 9 15,3-4-9-15,2-32 5 0,0 0-5 0,-3 32 5 16,-2-4-5-16,5-28 5 0,0 0-5 0,-6 30 5 16,3-6-5-16,3-24 4 0,0 0-4 0,-2 24 4 15,2 0-4-15,0-24 5 0,0 0-5 0,3 21 5 0,1-5-5 16,-4-16 7-16,0 0-7 0,4 12 7 0,-1-5-7 15,-3-7 11-15,0 0-11 0,7 5 11 0,2-2-11 16,-9-3 11-16,0 0-11 0,9 2 11 0,-2 0-11 16,-7-2 10-16,0 0-10 0,7 1 11 0,3 3-11 15,-10-4 8-15,0 0-8 0,13 3 9 0,-1 1-9 16,-12-4 8-16,0 0-8 0,11 5 8 0,-4-2-8 0,-7-3 9 16,0 0-9-16,7 2 10 0,-7-2-10 0,0 0 11 15,0 0-11-15,9 7 11 0,-9-7-11 0,0 0 10 16,0 0-10-16,0 0 11 0,7-5-11 0,-7 5 8 15,0 0-8-15,3-7 9 0,1 0-9 0,-4 7 3 16,0 0-3-16,2-9 4 0,-4-3-4 0,2 12 0 0,0 0 0 16,-2-14 1-16,4 4-1 0,-2 10-1 0,0 0 1 15,2-9 0-15,-2-3 0 0,0 4-779 0</inkml:trace>
  <inkml:trace contextRef="#ctx0" brushRef="#br0" timeOffset="169977.81">29233 5271 259 0,'0'0'0'0,"0"0"0"0,9 5 0 16,-9-5 0-16,0 0 0 0,7 4 1 0,0-4-1 16,-7 0 2-16,0 0-2 0,12 0 2 0,8 0-2 0,-20 0 9 15,0 0-9-15,26 0 10 0,4 0-10 0,-30 0 27 16,0 0-27-16,28 0 27 0,-7 0-27 0,-21 0 38 0,0 0-38 15,16 0 38-15,-2 0-38 0,-14 0 45 16,0 0-45-16,11 0 45 0,-2 0-45 0,-9 0 47 0,0 0-47 16,9 0 48-16,-1 0-48 0,-8 0 51 0,0 0-51 15,0 0 52-15,9 3-52 0,-9-3 46 0,0 0-46 16,0 0 47-16,0 0-47 0,0 0 40 0,0 0-40 0,-12 6 41 16,3-10-41-16,9 4 40 0,0 0-40 0,-14-2 40 15,-4 2-40-15,18 0 36 0,0 0-36 0,-19 2 37 16,-2-2-37-16,21 0 21 0,0 0-21 0,-23-2 22 15,-2 1-22-15,25 1 15 0,0 0-15 0,-26 0 15 16,-2 1-15-16,28-1 9 0,0 0-9 0,-27 6 9 16,8-3-9-16,19-3 9 0,0 0-9 0,-16 0 9 15,5 0-9-15,11 0 8 0,0 0-8 0,0 0 9 16,-7-3-9-16,7 3 8 0,0 0-8 0,0 0 9 16,0 0-9-16,0 0 8 0,0 0-8 0,12 0 9 15,8-4-9-15,-20 4 6 0,0 0-6 0,25-3 6 0,1 1-6 16,-26 2 3-16,0 0-3 0,25-4 4 0,-4 4-4 15,-21 0 4-15,0 0-4 0,19 0 5 0,2 0-5 16,-21 0 5-16,0 0-5 0,18 0 5 0,-9 0-5 16,-9 0 6-16,0 0-6 0,7-3 6 0,-7 3-6 15,0 0 6-15,0 0-6 0,11-3 6 0,-11 3-6 16,0 0 6-16,0 0-6 0,10-2 7 0,-10 2-7 0,0 0 7 16,0 0-7-16,0 0 7 0,7-4-7 0,-7 4 6 15,0 0-6-15,0 0 6 0,0 0-6 0,0 0 7 16,0 0-7-16,-3-7 8 0,-10 9-8 0,13-2 9 15,0 0-9-15,-16 5 9 0,-3 1-9 0,19-6 11 0,0 0-11 16,-19 6 11-16,3-2-11 0,16-4 10 0,0 0-10 16,-13 3 11-16,5 3-11 0,8-6 8 0,0 0-8 15,0 0 9-15,-6 7-9 0,6-7 4 0,0 0-4 16,4 8 5-16,1-3-5 0,-5-5 1 0,0 0-1 16,7 7 1-16,-7-7-1 0,0 0 0 0,0 0 0 0,16 2 0 15,9-4 0-15,-25 2-1 0,0 0 1 0,35-8-1 16,2-4 1-16,0-1-984 0</inkml:trace>
  <inkml:trace contextRef="#ctx0" brushRef="#br0" timeOffset="175725.46">29021 1725 147 0,'0'0'0'16,"0"0"0"-16,0 0 0 0,0 0 2 0,0 0-2 15,0 0 3-15,0 0-3 0,0 0 10 0,0 0-10 0,-3 18 10 16,3-18-10-16,0 0 18 0,0 0-18 0,0 0 18 16,0 0-18-16,0 0 21 0,0 0-21 0,0 8 22 15,0-1-22-15,0-7 21 0,0 0-21 0,0 9 21 16,0-9-21-16,0 0 20 0,0 0-20 0,0 12 20 15,0-3-20-15,0-9 14 0,0 0-14 0,0 15 15 16,0 1-15-16,0-16 12 0,0 0-12 0,0 21 13 16,0 6-13-16,0-27 11 0,0 0-11 0,-2 30 11 15,-2 6-11-15,4-36 10 0,0 0-10 0,-3 43 10 16,-1 2-10-16,4-45 11 0,0 0-11 0,-3 44 11 0,-1-3-11 16,4-41 9-16,0 0-9 0,-3 40 9 0,-1-4-9 15,4-36 8-15,0 0-8 0,-3 37 9 0,-3-5-9 16,6-32 5-16,0 0-5 0,-8 32 6 0,1-6-6 15,7-26 4-15,0 0-4 0,-7 27 5 0,1 1-5 16,6-28 4-16,0 0-4 0,-5 36 5 0,0 4-5 16,5-40 3-16,0 0-3 0,-6 45 3 0,-2-9-3 15,8-36 1-15,0 0-1 0,-8 37 1 0,8-8-1 0,0-29 0 16,0 0 0-16,2 31 1 0,2-3-1 16,-4-28 0-16,0 0 0 0,2 21 0 0,-2 0 0 0,0-21 0 15,0 0 0-15,1 15 0 0,1-6 0 0,-2-9 0 16,0 0 0-16,0 0 0 0,-2 7 0 0,2-7 0 15,0 0 0-15,0 0 0 0,0 0 0 0,0 0 0 0,0 0 0 16,0 0 1-16,0 0-1 0,0 0 1 0,0 0-1 16,0 0 1-16,0 0-1 0,0 0 1 0,0 0-1 15,0 0 2-15,2-11-2 0,-2 11 2 0,0 0-2 16,2-8 3-16,-2-10-3 0,0 18 3 0,0 0-3 0,0-24 3 16,0-7-3-16,0 31 3 0,0 0-3 0,0-42 3 15,0-1-3-15,0 43 3 0,0 0-3 0,0-53 4 16,3-3-4-16,-3 56 4 0,0 0-4 0,2-53 5 15,-2 1-5-15,0 52 8 0,0 0-8 0,2-49 9 16,0 6-9-16,-2 43 14 0,0 0-14 0,1-42 15 16,-1 3-15-16,0 39 16 0,0 0-16 0,0-45 17 15,0 5-17-15,0 40 15 0,0 0-15 0,0-33 16 16,0 5-16-16,0 28 15 0,0 0-15 0,2-21 16 0,0 6-16 16,-2 15 11-16,0 0-11 0,3-17 12 15,1 4-12-15,-4 13 10 0,0 0-10 0,2-12 11 0,-2 2-11 16,0 10 11-16,0 0-11 0,0-5 11 0,0 5-11 15,0 0 12-15,0 0-12 0,5-9 12 0,-5 9-12 16,0 0 11-16,0 0-11 0,9 5 12 0,-9-5-12 16,0 0 11-16,0 0-11 0,5 12 11 0,-1 0-11 15,-4-12 7-15,0 0-7 0,5 16 7 0,2 5-7 16,-7-21 5-16,0 0-5 0,7 24 6 0,-2 9-6 0,-5-33 3 16,0 0-3-16,6 40 4 0,3 0-4 0,-9-40 2 15,0 0-2-15,8 36 3 0,1 0-3 0,-9-36 3 16,0 0-3-16,7 33 3 0,-7 3-3 0,0-36 3 0,0 0-3 15,-2 40 4-15,1 2-4 0,1-42 3 0,0 0-3 16,0 47 4-16,0 6-4 0,0-53 4 0,0 0-4 16,0 52 4-16,-4 2-4 0,4-54 3 0,0 0-3 15,-5 48 4-15,0-1-4 0,5-47 3 0,0 0-3 16,-6 41 3-16,-1-8-3 0,7-33 2 0,0 0-2 0,-7 35 3 16,0-2-3-16,7-33 3 0,0 0-3 0,-5 36 3 15,-2 4-3-15,7-40 6 0,0 0-6 0,-6 41 6 16,5-1-6-16,1-40 7 0,0 0-7 0,-2 40 7 15,-2-2-7-15,4-38 7 0,0 0-7 0,-3 37 8 16,-1-6-8-16,4-31 5 0,0 0-5 0,-7 36 6 16,2 0-6-16,5-36 3 0,0 0-3 0,-5 37 4 15,-2-4-4-15,7-33 2 0,0 0-2 0,-9 36 2 16,0 4-2-16,9-40 0 0,0 0 0 0,-5 38 1 16,3-2-1-16,2-36 0 0,0 0 0 0,0 36 0 0,2 3 0 15,-2-39 0-15,0 0 0 0,3 36 0 0,3-3 0 16,-6-33-1-16,0 0 1 0,3 24 0 0,-5 2 0 15,2-26 0-15,0 0 0 0,-1 22 0 0,1-1 0 16,0-21 0-16,0 0 0 0,1 24 0 0,3-3 0 16,-4-21 1-16,0 0-1 0,2 24 1 0,-2-3-1 15,0-21 2-15,0 0-2 0,0 28 2 0,1 8-2 16,-1-36 2-16,0 0-2 0,4 37 3 0,-1-10-3 16,-3-27 3-16,0 0-3 0,4 28 3 0,-2 1-3 15,-2-29 3-15,0 0-3 0,0 32 3 0,0-8-3 0,0-24 2 16,0 0-2-16,1 26 2 0,-1-2-2 0,0-24 0 0,0 0 0 15,0 24 1-15,0-1-1 0,0-23 0 0,0 0 0 16,0 29 0-16,-1 2 0 0,1-31-1 0,0 0 1 16,-4 37 0-16,1-5 0 0,3-32-2 0,0 0 2 15,-4 37-1-15,-1 8 1 0,5-45-2 0,0 0 2 16,-9 40-2-16,0-1 2 0,9-39-2 0,0 0 2 0,-5 33-2 16,3 0 2-16,2-33-1 0,0 0 1 0,-2 28-1 15,-1-4 1-15,3-24 0 0,0 0 0 0,-2 24 0 16,2 1 0-16,0-25 0 0,0 0 0 0,-2 24 0 15,-5-7 0-15,7-17 0 0,0 0 0 0,-5 23 1 16,1 3-1-16,4-26 1 0,0 0-1 0,-1 27 2 16,-1 4-2-16,2-31 2 0,0 0-2 0,-2 30 3 15,-3 1-3-15,5-31 4 0,0 0-4 0,-5 29 4 16,1-1-4-16,4-28 5 0,0 0-5 0,-3 21 5 16,-3 3-5-16,6-24 4 0,0 0-4 0,-7 21 4 15,4-6-4-15,3-15 2 0,0 0-2 0,-2 9 3 16,2 3-3-16,0-12 0 0,0 0 0 0,2 16 0 0,-1-4 0 15,-1-12-2-15,0 0 2 0,2 12-1 0,-2 4 1 16,0-16-5-16,0 0 5 0,0 17-5 0,0 2 5 16,0-19-10-16,0 0 10 0,0 17-10 0,0-1 10 15,0-16-11-15,0 0 11 0,-2 17-11 0,-1 2 11 16,3-19-13-16,0 0 13 0,-4 28-12 0,1-2 12 16,3-26-10-16,0 0 10 0,-2 31-10 0,4 0 10 0,-2-31-8 15,0 0 8-15,3 29-8 0,-1-1 8 0,-2-28-5 16,0 0 5-16,0 28-5 0,0-2 5 0,0-26-5 0,0 0 5 15,2 27-5-15,0-6 5 0,-2-21-5 0,0 0 5 16,1 23-5-16,1-2 5 0,-2-21-4 0,0 0 4 16,2 20-3-16,0-4 3 0,-2-16-3 15,0 0 3-15,0 14-3 0,-4-4 3 0,4-10-3 0,0 0 3 16,-2 9-2-16,2-9 2 0,0 0-2 0,0 0 2 16,0 0-2-16,0 0 2 0,0 0-7 0,0 0 7 15,0 0-6-15,0 0 6 0,0 0-13 0,0 0 13 16,0 0-12-16,-5-12 12 0,0 0-570 0</inkml:trace>
  <inkml:trace contextRef="#ctx0" brushRef="#br0" timeOffset="177142.74">28677 5271 158 0,'0'0'0'15,"0"0"0"-15,0 0 0 0,0 0 8 0,0 0-8 0,0 0 8 16,0 0-8-16,0 0 30 0,0 0-30 0,0 0 30 15,0 0-30-15,0 0 37 0,0 0-37 0,6 18 38 16,-12-3-38-16,6-15 47 0,0 0-47 0,-9 21 48 16,-5-2-48-16,14-19 35 0,0 0-35 0,-15 24 36 15,-1 6-36-15,16-30 28 0,0 0-28 0,-13 29 28 16,3 6-28-16,10-35 28 0,0 0-28 0,-9 36 29 16,0 9-29-16,9-45 17 0,0 0-17 0,-7 52 18 15,2-2-18-15,5-50 16 0,0 0-16 0,-4 50 16 16,1-5-16-16,3-45 13 0,0 0-13 0,-4 38 14 15,1-3-14-15,3-35 12 0,0 0-12 0,-2 33 12 16,2 0-12-16,0-33 9 0,0 0-9 0,3 31 10 0,1-2-10 16,-4-29 7-16,0 0-7 0,5 28 7 0,2-4-7 15,-7-24 4-15,0 0-4 0,9 21 5 0,2-9-5 16,-11-12 0-16,0 0 0 0,12 9 1 0,4-2-1 16,-16-7 0-16,0 0 0 0,14 3 0 0,-3-1 0 15,-11-2-1-15,0 0 1 0,10 3-1 0,2-3 1 0,-12 0-2 16,0 0 2-16,16 0-2 0,4-8 2 0,-20 8-2 15,0 0 2-15,17-12-2 0,1-7 2 0,-18 19-2 16,0 0 2-16,12-21-2 0,-3 3 2 0,0-1-492 0</inkml:trace>
  <inkml:trace contextRef="#ctx0" brushRef="#br0" timeOffset="178408.14">28642 5467 259 0,'0'0'0'16,"0"0"0"-16,-11-5 0 0,11 5 5 0,0 0-5 15,-10-4 6-15,-4 4-6 0,14 0 13 0,0 0-13 0,-16 0 14 16,-5 0-14-16,21 0 18 0,0 0-18 0,-23 7 18 16,-2 3-18-16,25-10 27 0,0 0-27 0,-25 13 28 15,4-3-28-15,21-10 27 0,0 0-27 0,-19 9 28 16,3 3-28-16,16-12 24 0,0 0-24 0,-14 15 24 16,0-3-24-16,14-12 19 0,0 0-19 0,-11 13 20 15,6-8-20-15,5-5 14 0,0 0-14 0,0 0 14 16,0 0-14-16,0 0 12 0,0 0-12 0,2 7 12 15,-2-7-12-15,0 0 7 0,0 0-7 0,12-4 8 16,7-8-8-16,-19 12 5 0,0 0-5 0,27-17 6 0,5 3-6 16,-32 14 7-16,0 0-7 0,37-12 7 0,7 0-7 15,-44 12 11-15,0 0-11 0,42-11 12 0,-12 4-12 16,-30 7 10-16,0 0-10 0,28-7 10 0,6 6-10 16,-34 1 8-16,0 0-8 0,28-4 9 0,-9 4-9 15,-19 0 8-15,0 0-8 0,15 0 8 0,-3 0-8 16,-12 0 11-16,0 0-11 0,9 0 11 0,-9 0-11 15,0 0 12-15,0 0-12 0,8 0 12 0,-8 0-12 16,0 0 11-16,0 0-11 0,0 0 12 0,0 0-12 0,0 0 11 16,0 0-11-16,-10 0 11 0,-6 0-11 0,16 0 10 15,0 0-10-15,-23 0 11 0,-5 0-11 0,28 0 9 0,0 0-9 16,-30 0 10-16,-4 0-10 0,34 0 9 0,0 0-9 16,-31 4 10-16,1-4-10 0,30 0 9 0,0 0-9 15,-25 0 9-15,6 0-9 0,19 0 8 0,0 0-8 16,-16 1 9-16,2-1-9 0,14 0 11 0,0 0-11 15,-11 0 12-15,4 0-12 0,7 0 8 0,0 0-8 0,0 0 8 16,0 0-8-16,0 0 3 0,0 0-3 0,0 0 4 16,0 0-4-16,0 0 0 0,0 0 0 0,0 0 1 15,12 2-1-15,1 0-638 0</inkml:trace>
  <inkml:trace contextRef="#ctx0" brushRef="#br0" timeOffset="182474.72">28817 5135 113 0,'0'0'0'0,"0"0"0"16,0 8 0-16,0-8 1 0,0 0-1 0,0 21 1 15,0 22-1-15,0-43 7 0,0 0-7 0,0 42 7 0,-2-2-7 16,2-40 16-16,0 0-16 0,-5 36 16 0,-2-5-16 16,7-31 21-16,0 0-21 0,-6 33 21 0,3 0-21 15,3-33 23-15,0 0-23 0,-6 31 24 0,-2-7-24 16,8-24 19-16,0 0-19 0,-11 23 20 0,-1 3-20 16,12-26 18-16,0 0-18 0,-13 24 18 0,5-7-18 15,8-17 15-15,0 0-15 0,-6 5 15 0,6-5-15 0,0 0 8 16,0 0-8-16,0 0 8 0,-7-17-8 0,0-4-219 15</inkml:trace>
  <inkml:trace contextRef="#ctx0" brushRef="#br0" timeOffset="182802.61">28698 5320 326 0,'0'0'0'0,"0"0"0"16,9 5 0-16,-9-5 0 0,0 0 0 0,21 3 0 15,24-3 0-15,-45 0 0 0,0 0 0 0,42 0 0 16,-16 0 0-16,-26 0 3 0,0 0-3 0,18-3 3 16,-6 3-3-16,-12 0 14 0,0 0-14 0,13-4 15 15,-3 4-15-15,-10 0 25 0,0 0-25 0,7 0 26 16,-7 0-26-16,0 0 31 0,0 0-31 0,0 0 32 15,9-3-32-15,-9 3 36 0,0 0-36 0,0 0 36 16,5-5-36-16,-5 5 34 0,0 0-34 0,0 0 35 0,-1-16-35 16,1 16 30-16,0 0-30 0,-6-8 31 0,-2-1-31 15,8 9 9-15,0 0-9 0,-9-12 10 0,2 3-10 16,7 9 0-16,0 0 0 0,-6-7 1 0,3-1-1 16,-1-5-463-16</inkml:trace>
  <inkml:trace contextRef="#ctx0" brushRef="#br0" timeOffset="183340.46">28910 5122 259 0,'0'0'0'0,"0"0"0"0,0 0 0 0,0 0 0 16,0 0 0-16,0 0 1 0,4 13-1 0,-4-13 2 0,0 0-2 16,1 8 2-16,-1 4-2 0,0-12 3 0,0 0-3 15,-1 18 4-15,-6 4-4 0,7-22 5 0,0 0-5 16,-9 24 5-16,-2 1-5 0,11-25 7 0,0 0-7 16,-10 24 7-16,-3 0-7 0,13-24 10 0,0 0-10 15,-19 24 11-15,-8 9-11 0,27-33 16 0,0 0-16 16,-28 30 17-16,2-4-17 0,26-26 21 0,0 0-21 15,-21 20 22-15,5-4-22 0,16-16 31 0,0 0-31 0,-13 9 32 16,5-6-32-16,8-3 30 0,0 0-30 0,0 0 30 16,-8-7-30-16,8 7 21 0,0 0-21 0,0-9 21 15,2-3-21-15,-2 12 15 0,0 0-15 0,2-19 15 16,-2 2-15-16,0 17 12 0,0 0-12 0,2-21 13 16,0 6-13-16,-2 15 10 0,0 0-10 0,1-19 11 15,3 1-11-15,-4 18 8 0,0 0-8 0,2-20 9 16,-2 4-9-16,0 16 5 0,0 0-5 0,0-12 6 15,1 1-6-15,-1 11 2 0,0 0-2 0,0 0 3 16,-1-5-3-16,1 5 0 0,0 0 0 0,0 0 1 0,-11 5-1 16,11-5 0-16,0 0 0 0,-7 7 0 0,3 2 0 15,4-9 0-15,0 0 0 0,0 10 0 0,4 3 0 16,-4-13 0-16,0 0 0 0,5 12 1 0,2 0-1 16,-7-12 1-16,0 0-1 0,14 12 2 0,8 5-2 15,-22-17 2-15,0 0-2 0,26 16 3 0,-1 1-3 16,-25-17 3-16,0 0-3 0,24 19 4 0,-1 5-4 15,-23-24 10-15,0 0-10 0,20 21 11 0,-6-5-11 16,-14-16 24-16,0 0-24 0,12 17 24 0,-1 2-24 0,-11-19 24 16,0 0-24-16,7 21 25 0,-2 0-25 0,-5-21 25 15,0 0-25-15,4 19 26 0,-4-7-26 0,0-12 18 0,0 0-18 16,0 0 19-16,0 0-19 0,0 0 15 0,0 0-15 16,0 0 15-16,0-16-15 0,0 16 6 0,0 0-6 15,-4-21 7-15,-5-6-7 0,1 2-639 0</inkml:trace>
  <inkml:trace contextRef="#ctx0" brushRef="#br0" timeOffset="183750.43">28739 5176 281 0,'0'0'0'0,"0"0"0"0,4 9 0 16,-4-9-1-16,0 0 1 0,3 7 0 0,2 1 0 0,-5-8 0 15,0 0 0-15,9 12 1 0,4 4-1 0,-13-16 2 16,0 0-2-16,14 19 2 0,3 4-2 0,-17-23 8 16,0 0-8-16,20 22 8 0,-1-1-8 0,-19-21 15 0,0 0-15 15,18 15 16-15,-4 3-16 0,-14-18 19 0,0 0-19 16,14 19 20-16,-2 5-20 0,-12-24 26 0,0 0-26 16,9 21 27-16,-4-6-27 0,-5-15 27 0,0 0-27 15,4 12 27-15,-4 4-27 0,0-16 24 0,0 0-24 16,2 14 24-16,1-7-24 0,-3-7 19 0,0 0-19 15,0 0 19-15,7 5-19 0,-7-5 13 0,0 0-13 0,0 0 14 16,0 0-14-16,0 0-384 0</inkml:trace>
  <inkml:trace contextRef="#ctx0" brushRef="#br0" timeOffset="184019.7">28896 5280 147 0,'0'0'0'0,"0"0"0"0,-14 16 0 16,14-16 0-16,0 0 0 0,-14 17 1 0,0 7-1 0,14-24-1 16,0 0 1-16,-14 24 0 0,-1 1 0 0,1-1-51 15</inkml:trace>
  <inkml:trace contextRef="#ctx0" brushRef="#br0" timeOffset="187587.47">28824 6642 281 0,'0'0'0'0,"0"0"0"0,0 0 0 16,0 0 10-16,0 0-10 0,0 0 10 0,0 0-10 15,0 0 40-15,0 0-40 0,0 0 40 0,0 0-40 16,0 0 63-16,0 0-63 0,0 17 63 0,1 2-63 0,-1-19 54 16,0 0-54-16,2 28 55 0,-2 8-55 0,0-36 39 15,0 0-39-15,2 49 39 0,2 11-39 0,-4-60 29 16,0 0-29-16,1 66 30 0,-1 2-30 0,0-68 24 15,0 0-24-15,2 64 24 0,2-11-24 0,-4-53 16 16,0 0-16-16,3 49 17 0,1-1-17 0,-4-48 10 16,0 0-10-16,1 43 10 0,-4 4-10 0,3-47 7 15,0 0-7-15,-5 40 8 0,3-9-8 0,2-31 5 0,0 0-5 16,0 17 6-16,2-6-6 0,-2-11 2 0,0 0-2 16,0 0 3-16,-6-12-3 0,6 12 0 0,0 0 0 0,-1-28 1 15,6-17-1-15,0 2-605 0</inkml:trace>
  <inkml:trace contextRef="#ctx0" brushRef="#br0" timeOffset="187862.74">28840 6690 427 0,'0'0'0'0,"0"0"0"0,12 12 0 15,-12-12 0-15,0 0 0 0,11 7 0 0,-3-1 0 16,-8-6 0-16,0 0 0 0,7 0 1 0,-7 0-1 16,0 0 2-16,0 0-2 0,0 0 2 0,7 3-2 15,-7-3 6-15,0 0-6 0,0 0 7 0,9-3-7 16,-9 3 18-16,0 0-18 0,9-6 19 0,3-1-19 16,-12 7 33-16,0 0-33 0,15-12 34 0,-1 4-34 15,-14 8 42-15,0 0-42 0,12-4 43 0,-5 1-43 0,-7 3 43 16,0 0-43-16,0 0 43 0,9 0-43 0,-9 0 25 15,0 0-25-15,0 0 25 0,9 15-25 0,0 1-518 16</inkml:trace>
  <inkml:trace contextRef="#ctx0" brushRef="#br0" timeOffset="188209.47">28924 7126 158 0,'0'0'0'0,"0"0"0"15,0 0 0-15,0 0 8 0,0 0-8 0,-3 7 8 16,-6 2-8-16,9-9 10 0,0 0-10 0,-9 5 11 16,2 4-11-16,7-9 6 0,0 0-6 0,-5 15 7 15,-1 6-7-15,6-21 6 0,0 0-6 0,-1 19 7 16,2-1-7-16,-1-18 6 0,0 0-6 0,4 19 6 0,3-2-6 15,-7-17 6-15,0 0-6 0,11 26 6 0,3 7-6 16,-14-33 6-16,0 0-6 0,14 26 7 0,-5-14-7 16,-9-12 6-16,0 0-6 0,12 2 7 0,7-6-7 15,-19 4 8-15,0 0-8 0,27-16 9 0,5-15-9 16,-32 31 11-16,0 0-11 0,33-36 12 0,1-6-12 16,-34 42 11-16,0 0-11 0,30-39 12 0,-7 1-12 15,-1 0-191-15</inkml:trace>
  <inkml:trace contextRef="#ctx0" brushRef="#br0" timeOffset="188654.41">29176 6758 326 0,'0'0'0'16,"2"8"0"-16,0 17 0 0,-2-25 0 0,0 0 0 15,4 29 0-15,1 11 0 0,-5-40 0 0,0 0 0 0,7 48 0 16,0 1 0-16,-7-49 10 0,0 0-10 0,7 45 10 15,0-5-10-15,-7-40 21 0,0 0-21 0,4 36 22 16,-6-3-22-16,2-33 28 0,0 0-28 0,-5 31 28 16,-4-5-28-16,9-26 32 0,0 0-32 0,-9 19 32 15,5-10-32-15,4-9 29 0,0 0-29 0,0 0 30 16,-16-6-30-16,16 6 25 0,0 0-25 0,-10-12 25 16,-1-8-25-16,11 20 15 0,0 0-15 0,-10-26 16 15,-1-7-16-15,11 33 8 0,0 0-8 0,-7-40 8 16,4-9-8-16,3 49 7 0,0 0-7 0,-2-50 7 15,2 2-7-15,0 48 5 0,0 0-5 0,5-43 6 16,0 13-6-16,-5 30 5 0,0 0-5 0,7-21 6 16,1 6-6-16,-8 15 3 0,0 0-3 0,5-11 4 0,-5 11-4 15,0 0 6-15,0 0-6 0,14-1 6 0,18 15-6 16,-32-14 5-16,0 0-5 0,35 27 6 0,-2 17-6 16,-33-44 1-16,0 0-1 0,34 50 1 0,-2 2-1 15,-32-52 2-15,0 0-2 0,33 52 3 0,1-13-3 16,-34-39 4-16,0 0-4 0,28 28 5 0,-5-11-5 0,-23-17 6 15,0 0-6-15,18 7 7 0,-6-5-7 0,-12-2 10 16,0 0-10-16,12-3 11 0,2-8-11 0,-14 11 4 16,0 0-4-16,16-19 4 0,-2-14-4 0,0-1-532 0</inkml:trace>
  <inkml:trace contextRef="#ctx0" brushRef="#br0" timeOffset="188827.94">29520 6678 595 0,'0'0'0'0,"-3"5"0"16,-4 14 0-16,7-19-1 0,0 0 1 0,-9 28 0 16,6 12 0-16,3-40-4 0,0 0 4 0,0 50-3 15,1 11 3-15,-1-61 0 0,0 0 0 0,6 60 0 16,-3-8 0-16,-3-52 0 0,0 0 0 0,4 43 1 16,1-8-1-16,-5-35 1 0,0 0-1 0,3 28 2 15,-6-7-2-15,-1 1-384 0</inkml:trace>
  <inkml:trace contextRef="#ctx0" brushRef="#br0" timeOffset="189096.23">29951 6657 707 0,'0'0'0'0,"0"0"0"0,0 0 0 0,0 0-1 16,0 0 1-16,-7 18 0 0,0 18 0 0,7-36-2 16,0 0 2-16,-4 40-1 0,4 0 1 0,0-40 5 15,0 0-5-15,-2 36 6 0,-5-3-6 0,7-33 12 16,0 0-12-16,-8 33 13 0,-1-2-13 0,9-31 15 0,0 0-15 16,-7 28 15-16,0-4-15 0,7-24 8 0,0 0-8 15,-6 24 9-15,1-1-9 0,5-23 5 0,0 0-5 0,-2 19 6 16,4-12-6-16,0 1-538 0</inkml:trace>
  <inkml:trace contextRef="#ctx0" brushRef="#br0" timeOffset="189526.21">29782 6711 460 0,'0'0'0'0,"0"0"0"16,0 0 0-16,0 0 6 0,0 0-6 0,7 4 7 0,-7-4-7 16,0 0 13-16,0 0-13 0,7 0 13 0,-7 0-13 15,0 0 16-15,0 0-16 0,12-7 16 0,6 1-16 16,-18 6 15-16,0 0-15 0,23-8 15 0,1 4-15 16,-24 4 11-16,0 0-11 0,34 0 12 0,12 7-12 15,-46-7 22-15,0 0-22 0,49 18 22 0,-3 1-22 16,-46-19 28-16,0 0-28 0,42 26 29 0,-5 5-29 15,-37-31 31-15,0 0-31 0,30 29 32 0,-5 4-32 0,-25-33 35 16,0 0-35-16,16 35 36 0,-7-2-36 0,-9-33 47 16,0 0-47-16,3 31 47 0,-5 2-47 0,2-33 44 0,0 0-44 15,-8 32 45-15,-10 0-45 0,18-32 37 0,0 0-37 16,-27 29 38-16,-10-1-38 0,37-28 32 16,0 0-32-16,-44 26 32 0,-5-2-32 0,49-24 26 0,0 0-26 15,-51 22 26-15,0-1-26 0,51-21 22 0,0 0-22 16,-46 12 23-16,5-7-23 0,41-5 17 0,0 0-17 15,-33 2 18-15,8-2-18 0,25 0 0 0,0 0 0 0,-14-3 1 16,7-9-1-16,7 12-6 0,0 0 6 0,0-9-6 16,3 2 6-16,1 0-887 0</inkml:trace>
  <inkml:trace contextRef="#ctx0" brushRef="#br0" timeOffset="190027.18">30408 6877 651 0,'0'0'0'0,"0"0"0"0,0 0 0 16,0 0-42-16,0 0 42 0,1 11-41 0,5-3 41 0,-6-8-10 15,0 0 10-15,9 4-9 0,5-4 9 0,-14 0 0 16,0 0 0-16,21-4 0 0,11-4 0 0,-32 8 2 16,0 0-2-16,33-11 3 0,-6-1-3 0,-27 12 24 15,0 0-24-15,19-12 24 0,2 0-24 0,-21 12 39 16,0 0-39-16,20-9 39 0,-5 4-39 0,-15 5 33 16,0 0-33-16,15 0 34 0,-5 0-34 0,-10 0 25 0,0 0-25 15,12 12 26-15,6 12-26 0,-18-24 15 0,0 0-15 16,16 28 16-16,-9-7-16 0,-7-21 7 0,0 0-7 15,-2 17 8-15,-8 2-8 0,10-19 0 0,0 0 0 0,-14 21 1 16,-2-4-1-16,16-17-1 0,0 0 1 0,-18 19 0 16,0-3 0-16,18-16-6 0,0 0 6 0,-17 17-5 15,-1 2 5-15,18-19-15 0,0 0 15 0,-18 14-14 16,3 2 14-16,15-16-15 0,0 0 15 0,-14 12-15 16,5-4 15-16,9-8-10 0,0 0 10 0,-4 7-9 15,4-7 9-15,0 0-6 0,0 0 6 0,7 9-5 16,-7-9 5-16,0 0-3 0,0 0 3 0,20-2-2 15,24-10 2-15,-44 12 0 0,0 0 0 0,53-22 0 16,-2-15 0-16,-51 37 2 0,0 0-2 0,47-41 3 16,-1-2-3-16,-46 43 8 0,0 0-8 0,46-42 9 15,4-1-9-15,-1 1-511 0</inkml:trace>
  <inkml:trace contextRef="#ctx0" brushRef="#br0" timeOffset="190437.08">31281 6415 695 0,'0'0'0'15,"0"0"0"-15,-7-3 0 0,7 3 8 0,0 0-8 16,-9-4 9-16,-2 8-9 0,11-4 20 0,0 0-20 15,-10 7 20-15,1 10-20 0,9-17 16 0,0 0-16 0,-11 17 17 16,1 2-17-16,10-19 6 0,0 0-6 16,-9 28 7-16,2 5-7 0,7-33 5 0,0 0-5 15,-4 40 5-15,4 1-5 0,0-41 10 0,0 0-10 0,0 45 10 16,0 5-10-16,0-50 13 0,0 0-13 0,2 57 14 16,2 16-14-16,-4-73 18 0,0 0-18 0,5 73 18 15,2 0-18-15,-7-73 16 0,0 0-16 0,7 62 16 16,-2-7-16-16,-5-55 12 0,0 0-12 0,7 43 13 15,6-6-13-15,-13-37 8 0,0 0-8 0,16 22 8 16,-2-8-8-16,-14-14 5 0,0 0-5 0,19 5 5 16,9-5-5-16,-28 0 2 0,0 0-2 0,34-12 2 15,8-12-2-15,-42 24 1 0,0 0-1 0,39-33 1 0,-14-3-1 16,-25 36-1-16,0 0 1 0,12-40 0 0,-14-2 0 16,1 3-675-16</inkml:trace>
  <inkml:trace contextRef="#ctx0" brushRef="#br0" timeOffset="190642.08">31071 6815 707 0,'0'0'0'0,"0"0"0"0,10-4 0 0,-10 4-5 16,0 0 5-16,6-3-5 0,1 1 5 0,-7 2-22 0,0 0 22 15,7-1-21-15,-7 1 21 0,0 0 0 0,0 0 0 16,21-13 1-16,16-9-1 0,-37 22 13 0,0 0-13 15,48-24 13-15,1 5-13 0,-49 19 37 0,0 0-37 16,57-19 37-16,6-4-37 0,-63 23 13 0,0 0-13 0,64-24 14 16,-12 0-14-16,1-1-527 0</inkml:trace>
  <inkml:trace contextRef="#ctx0" brushRef="#br0" timeOffset="190922.39">31838 6060 561 0,'0'0'0'0,"-7"0"0"15,-14 4 0-15,21-4 12 0,0 0-12 0,-28 9 13 0,-4 6-13 16,32-15 20-16,0 0-20 0,-30 16 20 0,4 4-20 16,26-20 9-16,0 0-9 0,-25 18 9 0,4 1-9 15,21-19 14-15,0 0-14 0,-16 21 15 0,5 6-15 16,11-27 11-16,0 0-11 0,-5 30 11 0,7 13-11 15,-2-43 10-15,0 0-10 0,5 48 10 0,6 9-10 16,-11-57 9-16,0 0-9 0,14 54 10 0,5-4-10 16,-19-50 9-16,0 0-9 0,20 45 9 0,-1-12-9 0,-19-33 9 15,0 0-9-15,14 21 9 0,-9-12-9 0,1 1-518 16</inkml:trace>
  <inkml:trace contextRef="#ctx0" brushRef="#br0" timeOffset="191195.91">31471 6346 583 0,'0'0'0'0,"0"0"0"16,13 9 0-16,-13-9 0 0,0 0 0 0,10 3 0 15,-1-1 0-15,-9-2 0 0,0 0 0 0,7 0 0 16,-7 0 0-16,0 0 5 0,0 0-5 0,14-9 5 16,18-8-5-16,-32 17 9 0,0 0-9 0,35-19 10 15,-7 7-10-15,-28 12 13 0,0 0-13 0,30-12 13 16,4-4-13-16,-34 16 13 0,0 0-13 0,32-12 14 0,-9 3-14 16,-23 9 14-16,0 0-14 0,23-5 14 0,3 2-14 15,1-1-460-15</inkml:trace>
  <inkml:trace contextRef="#ctx0" brushRef="#br0" timeOffset="191452.14">31787 6178 292 0,'0'0'0'16,"-12"10"0"-16,-22 11 0 0,34-21 0 0,0 0 0 16,-42 33 0-16,-2 7 0 0,44-40-1 0,0 0 1 0,-39 48 0 15,2 4 0-15,37-52 4 0,0 0-4 0,-35 54 5 16,-1-6-5-16,36-48 14 0,0 0-14 0,-31 40 15 16,8-12-15-16,23-28 21 0,0 0-21 0,-18 17 21 15,4-5-21-15,0-3-219 0</inkml:trace>
  <inkml:trace contextRef="#ctx0" brushRef="#br0" timeOffset="191758.34">31457 6116 326 0,'0'0'0'0,"4"8"0"0,3 13 0 16,-7-21 2-16,0 0-2 0,10 24 3 0,6 1-3 16,-16-25 7-16,0 0-7 0,23 20 7 0,9 3-7 0,-32-23 34 15,0 0-34-15,30 17 34 0,-5-8-34 16,-25-9 42-16,0 0-42 0,24 7 43 0,12-4-43 0,-36-3 38 16,0 0-38-16,35 5 38 0,-3 8-38 0,-32-13 39 15,0 0-39-15,30 19 40 0,0 7-40 0,-30-26 45 16,0 0-45-16,26 24 46 0,-7-5-46 0,-19-19 47 0,0 0-47 15,16 14 47-15,2-4-47 0,-18-10 26 0,0 0-26 16,23 0 27-16,14-12-27 0,0-4-609 0</inkml:trace>
  <inkml:trace contextRef="#ctx0" brushRef="#br0" timeOffset="192801.57">28979 7035 191 0,'0'0'0'0,"0"0"0"16,0 0 0-16,0 0 4 0,0 0-4 16,23-5 4-16,-23 5-4 0,0 0 6 0,0 0-6 15,9 0 7-15,-9 0-7 0,0 0 8 0,0 0-8 0,0 0 8 16,0 0-8-16,0 0 7 0,0 0-7 0,-7-9 7 15,-4 9-7-15,11 0 10 0,0 0-10 0,-14 0 10 16,0 0-10-16,14 0 23 0,0 0-23 0,-20 3 24 16,1 3-24-16,19-6 34 0,0 0-34 0,-16 0 34 15,2 5-34-15,14-5 32 0,0 0-32 0,-12 7 33 16,3-4-33-16,9-3 28 0,0 0-28 0,0 0 28 16,-9 5-28-16,9-5 24 0,0 0-24 0,0 0 24 15,0 0-24-15,0 0 16 0,0 0-16 0,0 0 17 0,9 4-17 16,-9-4 11-16,0 0-11 0,9-5 12 0,12 1-12 15,-21 4 7-15,0 0-7 0,23-9 7 0,-7 6-7 16,-16 3 5-16,0 0-5 0,12 0 6 0,-5-3-6 16,-7 3 4-16,0 0-4 0,0 0 4 0,7-6-4 15,-7 6 1-15,0 0-1 0,0 0 1 0,0 0-1 16,0 0 0-16,0 0 0 0,0 0 0 0,2 11 0 16,1-1-418-16</inkml:trace>
  <inkml:trace contextRef="#ctx0" brushRef="#br0" timeOffset="203688.7">29120 7988 169 0,'0'0'0'0,"0"0"0"0,0 0 0 16,0 0 3-16,0 0-3 0,0 0 4 0,0 0-4 15,0 0 16-15,0 0-16 0,0 0 17 0,-21 11-17 16,21-11 36-16,0 0-36 0,-9 3 37 0,2 2-37 16,7-5 55-16,0 0-55 0,-4 9 56 0,1 5-56 15,3-14 40-15,0 0-40 0,-2 21 41 0,0 11-41 0,2-32 40 16,0 0-40-16,0 40 41 0,4 9-41 16,-4-49 37-16,0 0-37 0,7 50 37 0,4 2-37 15,-11-52 34-15,0 0-34 0,12 48 35 0,0-3-35 0,-12-45 33 0,0 0-33 16,11 40 33-16,-4-9-33 0,-7-31 30 15,0 0-30-15,5 30 30 0,-1-11-30 0,-4-19 22 16,0 0-22-16,0 17 23 0,0 0-23 0,0-17 14 0,0 0-14 16,2 14 14-16,-4-3-14 0,2-11 6 0,0 0-6 15,0 0 6-15,-7-6-6 0,7 6 0 0,0 0 0 16,-2-15 1-16,0-11-1 0,2 26-7 0,0 0 7 0,2-31-7 16,3-2 7-16,1 2-612 0</inkml:trace>
  <inkml:trace contextRef="#ctx0" brushRef="#br0" timeOffset="204982.38">29162 8052 460 0,'0'0'0'0,"0"0"0"16,0-5 0-16,0 5-4 0,0 0 4 0,-1-10-3 15,-3 1 3-15,4 9-11 0,0 0 11 0,-2-9-11 16,2 9 11-16,0 0 0 0,0 0 0 0,0-7 0 16,0 7 0-16,0 0 11 0,0 0-11 0,0 0 12 0,2 7-12 15,-2-7 37-15,0 0-37 0,0 0 38 0,14-5-38 16,-14 5 61-16,0 0-61 0,25-10 62 0,17-7-62 15,-42 17 78-15,0 0-78 0,43-16 79 0,-21 7-79 16,-22 9 71-16,0 0-71 0,15-5 71 0,-3-2-71 16,-12 7 52-16,0 0-52 0,9-5 53 0,-9 5-53 15,0 0 34-15,0 0-34 0,9-2 35 0,-9 2-35 16,0 0 24-16,0 0-24 0,0 0 25 0,3 14-25 0,-3-14 14 16,0 0-14-16,-5 17 14 0,-8 8-14 0,13-25 8 15,0 0-8-15,-19 26 9 0,-6 3-9 0,25-29 4 16,0 0-4-16,-26 29 4 0,-1 3-4 0,27-32 1 15,0 0-1-15,-21 31 1 0,2 0-1 0,19-31 0 0,0 0 0 16,-18 28 0-16,2-2 0 0,16-26-3 0,0 0 3 16,-12 25-3-16,1 0 3 0,11-25-8 0,0 0 8 15,-7 20-7-15,4-4 7 0,3-16-9 16,0 0 9-16,0 10-9 0,0-10 9 0,0 0-11 0,0 0 11 0,3 11-11 16,-3-11 11-16,0 0-11 0,0 0 11 0,0 0-11 15,7 5 11-15,-7-5-9 0,0 0 9 16,0 0-8-16,0 0 8 0,0 0-9 0,0 0 9 0,9 0-8 15,-9 0 8-15,0 0-10 0,0 0 10 0,0 0-9 16,0 0 9-16,0 0-10 0,0 0 10 0,0 0-9 16,2 19 9-16,-2-19-11 0,0 0 11 0,-7 14-11 15,-4 5 11-15,11-19-9 0,0 0 9 0,-10 16-9 16,5-3 9-16,5-13-6 0,0 0 6 0,-2 11-6 16,4-6 6-16,-2-5-5 0,0 0 5 0,19 7-4 0,25-4 4 15,-44-3-3-15,0 0 3 0,48 6-2 0,-10-6 2 16,-38 0 0-16,0 0 0 0,41-7 0 0,8-7 0 15,-49 14 1-15,0 0-1 0,46-16 1 0,-14-8-1 16,-32 24 4-16,0 0-4 0,25-29 5 0,-8-11-5 16,-17 40 3-16,0 0-3 0,11-37 4 0,-13 4-4 15,2 33 1-15,0 0-1 0,-9-27 1 0,-3-1-1 16,12 28 0-16,0 0 0 0,-11-24 0 0,8 3 0 16,3 21-2-16,0 0 2 0,2-17-1 0,1 3 1 15,-3 14-8-15,0 0 8 0,4-14-7 0,-1-1 7 16,-3 15-14-16,0 0 14 0,4-13-13 0,-1 3 13 0,-3 10-24 15,0 0 24-15,6-7-24 0,-6 7 24 0,0 0-24 16,0 0 24-16,8-10-24 0,-8 10 24 0,0 0-18 0,0 0 18 16,0 0-17-16,7-5 17 0,-7 5-7 0,0 0 7 15,0 0-7-15,9 8 7 0,-9-8-1 0,0 0 1 16,7 14-1-16,0 12 1 0,-7-26 0 0,0 0 0 16,7 35 1-16,-1 3-1 0,-6-38 7 0,0 0-7 0,7 38 8 15,3 0-8-15,-10-38 18 0,0 0-18 0,11 29 18 16,-4-10-18-16,-7-19 25 0,0 0-25 0,4 14 25 15,-3-5-25-15,-1-9 29 0,0 0-29 0,0 0 29 16,0 7-29-16,0-7 28 0,0 0-28 0,0 0 28 16,-12-18-28-16,12 18 22 0,0 0-22 0,-14-19 22 15,2-5-22-15,12 24 19 0,0 0-19 0,-13-31 20 16,1-2-20-16,12 33 16 0,0 0-16 0,-11-33 16 16,2-3-16-16,9 36 15 0,0 0-15 0,-7-36 16 15,6 1-16-15,1 35 12 0,0 0-12 0,0-26 12 16,1 2-12-16,-1 24 9 0,0 0-9 0,4-18 9 15,-1 5-9-15,-3 13 7 0,0 0-7 0,4-11 7 0,-4 11-7 16,0 0 8-16,0 0-8 0,0 0 8 0,12-3-8 16,-12 3 11-16,0 0-11 0,18 3 11 0,21 11-11 15,-39-14 12-15,0 0-12 0,44 24 13 0,2 9-13 16,-46-33 12-16,0 0-12 0,46 38 12 0,-2 4-12 16,-44-42 11-16,0 0-11 0,35 36 12 0,-7-8-12 0,-28-28 12 15,0 0-12-15,21 24 13 0,-7-10-13 0,-14-14 11 16,0 0-11-16,11 7 11 0,-11-7-11 0,0 0 10 15,0 0-10-15,14-16 11 0,2-13-11 0,-16 29 5 16,0 0-5-16,12-33 5 0,-10-2-5 0,-2 35 0 0,0 0 0 16,-2-33 1-16,1-3-1 0,1 36-1 0,0 0 1 15,-2-40-1-15,-2 2 1 0,4 38-10 0,0 0 10 16,-5-38-10-16,-2-3 10 0,7 41-26 0,0 0 26 16,-7-37-25-16,0 4 25 0,7 33-41 0,0 0 41 15,-7-20-41-15,1 8 41 0,6 12-31 0,0 0 31 0,0 0-31 16,-10 5 31-16,10-5-14 0,0 0 14 0,-5 15-13 15,-2 13 13-15,7-28-4 0,0 0 4 0,-6 36-4 16,3 9 4-16,3-45-1 0,0 0 1 0,0 42 0 16,1 5 0-16,-1-47 0 0,0 0 0 0,4 46 0 15,1 1 0-15,-5-47 0 0,0 0 0 0,7 45 1 16,0-9-1-16,-7-36 1 0,0 0-1 0,7 32 1 16,-1-12-1-16,-6-20 1 0,0 0-1 0,3 12 2 15,-3-12-2-15,0 0 0 0,0 0 0 0,9-8 0 16,3-20 0-16,-12 28-2 0,0 0 2 0,18-31-1 0,2-2 1 15,-1-3-835-15</inkml:trace>
  <inkml:trace contextRef="#ctx0" brushRef="#br0" timeOffset="205187.91">30141 7796 471 0,'0'0'0'0,"0"0"0"0,0 0 0 15,0 0 1-15,0 0-1 0,6 9 2 0,-3-1-2 16,-3-8 2-16,0 0-2 0,2 20 3 0,-7 5-3 0,5-25 7 15,0 0-7-15,-4 32 7 0,6 4-7 0,-2-36 10 16,0 0-10-16,2 31 10 0,-1 2-10 0,-1-33 17 16,0 0-17-16,4 28 18 0,3-8-18 0,-7-20 25 0,0 0-25 15,7 18 26-15,-2-1-26 0,-5-17 24 0,0 0-24 16,2 14 24-16,-4-5-24 0,2-9 20 0,0 0-20 16,-8 3 20-16,-8 6-20 0,0-4-456 0</inkml:trace>
  <inkml:trace contextRef="#ctx0" brushRef="#br0" timeOffset="205540.62">29965 7921 527 0,'0'0'0'0,"0"0"0"16,3-12 0-16,-3 12 0 0,0 0 0 0,4-7 0 15,0-2 0-15,-4 9 11 0,0 0-11 0,8-7 11 16,10-5-11-16,-18 12 27 0,0 0-27 0,21-14 28 0,0 2-28 15,-21 12 39-15,0 0-39 0,25-10 39 16,3 5-39-16,-28 5 49 0,0 0-49 0,28-4 49 0,-1 8-49 16,-27-4 50-16,0 0-50 0,26 8 50 0,6 9-50 15,-32-17 49-15,0 0-49 0,27 23 50 0,-10 1-50 16,-17-24 42-16,0 0-42 0,13 26 42 0,-3 0-42 16,-10-26 38-16,0 0-38 0,5 30 38 0,-5-1-38 15,0-29 32-15,0 0-32 0,-3 31 32 0,-4-3-32 16,7-28 26-16,0 0-26 0,-14 29 26 0,-7-1-26 0,21-28 22 15,0 0-22-15,-29 28 23 0,-2-1-23 0,31-27 18 16,0 0-18-16,-39 30 18 0,-7-6-18 0,46-24 13 16,0 0-13-16,-49 12 13 0,1-12-13 0,48 0 0 0,0 0 0 15,-44-12 1-15,3-7-1 0,1 2-963 0</inkml:trace>
  <inkml:trace contextRef="#ctx0" brushRef="#br0" timeOffset="205998.85">29120 8163 203 0,'0'0'0'0,"0"0"0"0,0 0 0 0,0 0 5 15,0 0-5-15,7-5 6 0,-7 5-6 0,0 0 6 0,0 0-6 16,0 0 7-16,0 0-7 0,0 0 5 0,0 0-5 16,0 0 5-16,7-2-5 0,-7 2 4 0,0 0-4 15,9 0 4-15,14-7-4 0,-23 7 17 0,0 0-17 16,35-10 17-16,13-4-17 0,-48 14 40 0,0 0-40 0,47-14 41 15,-13 4-41-15,-34 10 35 0,0 0-35 0,30-9 36 16,3 0-36-16,1-3-264 0</inkml:trace>
  <inkml:trace contextRef="#ctx0" brushRef="#br0" timeOffset="206572.26">30506 7881 382 0,'0'0'0'0,"8"0"0"15,7 3 0-15,-15-3 10 0,0 0-10 0,15 2 10 16,-8-2-10-16,-7 0 23 0,0 0-23 0,17-5 23 15,26-5-23-15,-43 10 24 0,0 0-24 0,45-13 24 16,-8 1-24-16,-37 12 19 0,0 0-19 0,37-12 19 16,8-2-19-16,-45 14 15 0,0 0-15 0,40-12 16 0,-12 2-16 15,-28 10 13-15,0 0-13 0,25-5 13 0,-6-4-13 16,-19 9 15-16,0 0-15 0,15-10 15 0,-7 4-15 16,-8 6 11-16,0 0-11 0,0 0 12 0,0 0-12 15,0 0-423-15</inkml:trace>
  <inkml:trace contextRef="#ctx0" brushRef="#br0" timeOffset="206809.98">30577 8038 404 0,'0'0'0'16,"0"0"0"-16,21 2 0 0,-21-2 4 0,0 0-4 15,16 4 4-15,-4-1-4 0,-12-3 5 0,0 0-5 16,23-3 5-16,23-3-5 0,-46 6 44 0,0 0-44 15,48-3 44-15,-11-6-44 0,-37 9 68 0,0 0-68 0,37-8 68 16,7-4-68-16,-44 12 62 0,0 0-62 0,37-11 62 16,-18 6-62-16,-19 5 32 0,0 0-32 0,11-3 32 15,-11 3-32-15,0 0 16 0,0 0-16 0,11-11 17 16,-11 11-17-16,0 0 5 0,0 0-5 0,7 0 5 16,-7 0-5-16,0 0-598 0</inkml:trace>
  <inkml:trace contextRef="#ctx0" brushRef="#br0" timeOffset="207614.8">32097 7471 393 0,'0'0'0'15,"0"0"0"-15,-7 7 0 0,7-7 2 0,0 0-2 16,-8 8 2-16,-5 5-2 0,13-13 3 0,0 0-3 15,-12 12 4-15,0-4-4 0,12-8 31 0,0 0-31 16,-13 11 31-16,-3-3-31 0,16-8 47 0,0 0-47 0,-17 12 47 16,-3 4-47-16,20-16 47 0,0 0-47 0,-23 14 48 15,-1 1-48-15,24-15 43 0,0 0-43 0,-30 21 44 16,-6 10-44-16,36-31 41 0,0 0-41 0,-38 37 42 16,-6 4-42-16,44-41 37 0,0 0-37 0,-45 47 37 15,5-7-37-15,40-40 29 0,0 0-29 0,-37 34 29 16,3-6-29-16,34-28 32 0,0 0-32 0,-31 21 33 15,-3-7-33-15,34-14 32 0,0 0-32 0,-35 8 32 16,-4-6-32-16,39-2 26 0,0 0-26 0,-39-2 27 16,2-5-27-16,37 7 23 0,0 0-23 0,-35-12 24 0,3-5-24 15,32 17 20-15,0 0-20 0,-30-23 21 0,7-2-21 16,23 25 16-16,0 0-16 0,-14-28 17 0,7 0-17 16,7 28 12-16,0 0-12 0,0-26 13 0,5 7-13 15,-5 19 9-15,0 0-9 0,13-21 10 0,8-1-10 16,-21 22 7-16,0 0-7 0,26-21 7 0,4 4-7 15,-30 17 2-15,0 0-2 0,36-12 3 0,4 1-3 16,-40 11 0-16,0 0 0 0,39-1 1 0,-2 4-1 16,-37-3 2-16,0 0-2 0,37 10 3 0,2 4-3 0,-39-14 5 15,0 0-5-15,35 18 6 0,-3 2-6 0,-32-20 8 16,0 0-8-16,30 28 8 0,0 8-8 0,-30-36 9 0,0 0-9 16,33 40 9-16,6-3-9 0,-39-37 9 0,0 0-9 15,39 32 9-15,-4-7-9 0,-35-25 10 0,0 0-10 16,28 20 11-16,-1-4-11 0,-27-16 8 0,0 0-8 15,26 12 9-15,6-12-9 0,-32 0 13 0,0 0-13 0,35 0 14 16,2-12-14-16,-37 12 12 0,0 0-12 0,39-19 13 16,4-10-13-16,-43 29 13 0,0 0-13 0,38-40 14 15,-2-2-14-15,-36 42 16 0,0 0-16 0,31-48 16 16,-4-1-16-16,-27 49 18 0,0 0-18 0,19-40 19 16,-6-1-19-16,-13 41 16 0,0 0-16 0,1-36 17 15,-11 8-17-15,10 28 10 0,0 0-10 0,-21-28 11 16,-15-1-11-16,36 29 5 0,0 0-5 0,-37-24 6 15,2 5-6-15,1 1-1173 0</inkml:trace>
  <inkml:trace contextRef="#ctx0" brushRef="#br0" timeOffset="-208879.43">30212 7756 135 0,'0'0'0'0,"0"0"0"0,-12-19 0 15,12 19 0-15,0 0 0 0,-13-14 0 0,-4 2 0 16,17 12 6-16,0 0-6 0,-23-15 6 0,-6 3-6 16,29 12 7-16,0 0-7 0,-30-12 7 0,0 3-7 0,30 9 15 15,0 0-15-15,-30-7 15 0,-5 2-15 0,35 5 17 16,0 0-17-16,-35-9 17 0,3 2-17 0,32 7 17 0,0 0-17 15,-28-7 17-15,0 2-17 0,28 5 15 0,0 0-15 16,-32-3 16-16,-7-1-16 0,39 4 21 0,0 0-21 16,-42-2 22-16,-9-1-22 0,51 3 25 0,0 0-25 0,-55-3 25 15,-1 3-25-15,56 0 23 0,0 0-23 0,-55-2 23 16,11-2-23-16,44 4 15 0,0 0-15 0,-41 0 15 16,4 2-15-16,37-2 11 0,0 0-11 0,-35 4 11 15,1-1-11-15,34-3 1 0,0 0-1 0,-33 3 1 16,-1 3-1-16,34-6 0 0,0 0 0 0,-35 8 0 15,0 3 0-15,-2 1-303 0</inkml:trace>
  <inkml:trace contextRef="#ctx0" brushRef="#br0" timeOffset="-207209.51">30478 8307 191 0,'0'0'0'0,"2"-6"0"15,2-16 0-15,-4 22 0 0,0 0 0 0,5-31 0 16,0-12 0-16,-5 43 3 0,0 0-3 0,4-44 3 15,-3 5-3-15,-1 39 16 0,0 0-16 0,2-35 16 16,0 2-16-16,-2 33 26 0,0 0-26 0,2-28 27 16,-1 9-27-16,-1 19 32 0,0 0-32 0,0-17 32 15,0 1-32-15,0 16 30 0,0 0-30 0,0-19 30 16,0 4-30-16,0 15 25 0,0 0-25 0,-3-11 26 16,-4-4-26-16,7 15 24 0,0 0-24 0,-9-12 25 15,-2-4-25-15,11 16 24 0,0 0-24 0,-12-14 24 16,-4 2-24-16,16 12 21 0,0 0-21 0,-16-10 22 0,2-2-22 15,14 12 20-15,0 0-20 0,-14-14 20 16,0 2-20-16,14 12 18 0,0 0-18 0,-14-11 19 0,-2 3-19 16,16 8 7-16,0 0-7 0,-19-9 7 0,-3 2-7 15,22 7 6-15,0 0-6 0,-19-5 7 0,3-7-7 16,16 12 13-16,0 0-13 0,-17-16 14 0,-3 8-14 0,20 8 15 16,0 0-15-16,-23-13 15 0,-1 3-15 0,24 10 16 15,0 0-16-15,-25-10 16 0,0-1-16 0,25 11 13 16,0 0-13-16,-25-8 13 0,-1-8-13 0,26 16 13 15,0 0-13-15,-28-12 13 0,1 3-13 0,27 9 12 16,0 0-12-16,-23-7 12 0,-3 2-12 0,26 5 12 16,0 0-12-16,-27-8 13 0,5-5-13 0,22 13 11 0,0 0-11 15,-22-8 12-15,5 1-12 0,17 7 12 0,0 0-12 16,-16-5 13-16,2 1-13 0,14 4 17 0,0 0-17 16,-14-3 17-16,0-1-17 0,14 4 13 0,0 0-13 15,-15-3 14-15,0 1-14 0,15 2 7 0,0 0-7 0,-20 0 8 16,-1-3-8-16,21 3 4 0,0 0-4 0,-19-4 5 15,-4-1-5-15,23 5 2 0,0 0-2 0,-25-3 3 16,0-3-3-16,25 6 1 0,0 0-1 0,-26-1 2 16,-4-1-2-16,30 2 2 0,0 0-2 0,-32 0 2 15,0 0-2-15,32 0 2 0,0 0-2 0,-30 0 3 16,4 3-3-16,26-3 4 0,0 0-4 0,-21 2 5 16,0 2-5-16,21-4 5 0,0 0-5 0,-18 3 6 15,2 0-6-15,16-3 6 0,0 0-6 0,-16 9 7 0,0-4-7 16,16-5 4-16,0 0-4 0,-16 4 5 0,1-1-5 15,15-3 3-15,0 0-3 0,-16 5 4 0,0 4-4 16,16-9 3-16,0 0-3 0,-18 10 3 0,-1-1-3 16,19-9 3-16,0 0-3 0,-21 7 4 0,1 2-4 15,20-9 5-15,0 0-5 0,-17 8 5 0,2-2-5 16,15-6 3-16,0 0-3 0,-15 6 4 0,-1 1-4 16,16-7 3-16,0 0-3 0,-18 11 3 0,-1-1-3 15,19-10 3-15,0 0-3 0,-22 9 4 0,3 3-4 0,19-12 1 16,0 0-1-16,-19 12 2 0,-3 5-2 0,22-17 0 15,0 0 0-15,-21 23 1 0,4-6-1 0,17-17 0 16,0 0 0-16,-16 16 0 0,2-4 0 0,14-12 0 0,0 0 0 16,-13 12 0-16,5 0 0 0,8-12 0 0,0 0 0 15,-9 16 0-15,-2-1 0 0,11-15 0 0,0 0 0 16,-9 18 0-16,-3-3 0 0,12-15 0 0,0 0 0 16,-12 17 1-16,3 2-1 0,9-19 0 0,0 0 0 15,-9 14 1-15,-2 5-1 0,11-19 1 0,0 0-1 0,-8 19 1 16,-1-5-1-16,9-14 1 0,0 0-1 0,-7 12 1 15,3 4-1-15,4-16 0 0,0 0 0 0,-3 14 1 16,-1 3-1-16,4-17 0 0,0 0 0 0,-2 17 1 16,1 1-1-16,1-18 0 0,0 0 0 0,-2 19 1 15,-2 5-1-15,4-24 0 0,0 0 0 0,-1 24 0 16,4 0 0-16,-3-24 0 0,0 0 0 0,4 30 0 16,-3-3 0-16,-1-27-1 0,0 0 1 0,4 30 0 15,3 4 0-15,-7-34-1 0,0 0 1 0,9 33-1 16,1 4 1-16,-10-37-4 0,0 0 4 0,11 27-3 15,-1-6 3-15,-10-21-5 0,0 0 5 0,13 16-5 0,3-1 5 16,-16-15-9-16,0 0 9 0,19 14-8 0,-1-7 8 16,-18-7-8-16,0 0 8 0,32 0-7 0,19-3 7 15,-51 3-7-15,0 0 7 0,56-7-6 0,-5-4 6 16,0 1-751-16</inkml:trace>
  <inkml:trace contextRef="#ctx0" brushRef="#br0" timeOffset="-205751.99">29388 5022 113 0,'0'0'0'0,"0"0"0"15,0 0 0-15,0 0 0 0,0 0 0 0,0 0 1 0,0 0-1 16,0 0 1-16,0 0-1 0,0 0 1 0,-2 21-1 16,2-21 4-16,0 0-4 0,-3 10 4 0,-1-1-4 15,4-9 14-15,0 0-14 0,0 12 14 0,0 12-14 16,0-24 23-16,0 0-23 0,2 24 24 0,0 1-24 16,-2-25 29-16,0 0-29 0,2 24 29 0,-1 0-29 15,-1-24 31-15,0 0-31 0,0 26 32 0,-1 0-32 16,1-26 29-16,0 0-29 0,-4 23 29 0,1 1-29 15,3-24 30-15,0 0-30 0,-4 22 30 0,-1-1-30 0,5-21 28 16,0 0-28-16,-6 21 28 0,6 0-28 0,0-21 26 16,0 0-26-16,4 22 27 0,0-1-27 0,-4-21 23 15,0 0-23-15,1 24 23 0,-1-5-23 0,0-19 20 0,0 0-20 16,-1 21 21-16,-5 0-21 0,6-21 11 0,0 0-11 16,-5 20 12-16,3 5-12 0,2-25 7 0,0 0-7 15,0 20 7-15,0-4-7 0,0-16 4 0,0 0-4 16,2 10 4-16,0-1-4 0,-2-9 3 0,0 0-3 15,0 0 4-15,7 3-4 0,-7-3 6 0,0 0-6 0,0 0 6 16,9 2-6-16,-9-2 8 0,0 0-8 0,0 0 9 16,0 0-9-16,0 0 14 0,0 0-14 0,0 0 14 15,7 0-14-15,-7 0 16 0,0 0-16 0,0 0 16 16,10-5-16-16,-10 5 16 0,0 0-16 0,13-9 17 16,6-6-17-16,-19 15 18 0,0 0-18 0,19-16 19 15,-3 4-19-15,-16 12 18 0,0 0-18 0,16-9 18 16,4-6-18-16,-20 15 12 0,0 0-12 0,17-21 12 15,-1 6-12-15,-16 15 6 0,0 0-6 0,11-16 6 16,-6-1-6-16,0-4-628 0</inkml:trace>
  <inkml:trace contextRef="#ctx0" brushRef="#br0" timeOffset="-204836.62">29184 5285 135 0,'0'0'0'15,"0"0"0"-15,0 0 0 0,0 0 10 0,0 0-10 0,8-2 11 16,14-1-11-16,-22 3 23 0,0 0-23 0,22-7 24 16,1 4-24-16,-23 3 11 0,0 0-11 0,22-2 11 15,-1-2-11-15,-21 4 24 0,0 0-24 0,21-5 25 16,-2-2-25-16,-19 7 29 0,0 0-29 0,16-3 30 16,-2-1-30-16,-14 4 31 0,0 0-31 0,13-1 31 15,-1 1-31-15,-12 0 33 0,0 0-33 0,11 0 33 16,-11 0-33-16,0 0 32 0,0 0-32 0,0 0 33 15,8-4-33-15,-8 4 29 0,0 0-29 0,0 0 30 16,0 0-30-16,0 0 25 0,0 0-25 0,6 5 25 16,-6-5-25-16,0 0 22 0,0 0-22 0,-7 7 22 0,-2-3-22 15,9-4 24-15,0 0-24 0,-13 1 24 0,-1 3-24 16,14-4 17-16,0 0-17 0,-14 3 18 0,0 1-18 16,14-4 14-16,0 0-14 0,-16 3 15 0,0 6-15 15,16-9 9-15,0 0-9 0,-12 3 10 0,1 3-10 16,11-6 5-16,0 0-5 0,-8 0 6 0,-1 0-6 15,9 0 4-15,0 0-4 0,0 0 5 0,-7-6-5 16,7 6 4-16,0 0-4 0,0 0 5 0,0 0-5 0,0 0 3 16,0 0-3-16,7-1 4 0,2-1-4 0,-9 2 2 15,0 0-2-15,14-4 3 0,9 1-3 0,-23 3 2 0,0 0-2 16,26-3 3-16,-5 1-3 0,-21 2 2 0,0 0-2 16,20 0 3-16,-3-4-3 0,-17 4 4 0,0 0-4 15,16 0 4-15,-5-3-4 0,-11 3 4 0,0 0-4 16,9 0 5-16,-2 0-5 0,-7 0 6 0,0 0-6 15,0 0 7-15,12 0-7 0,-12 0 8 0,0 0-8 0,0 0 9 16,0 0-9-16,0 0 9 0,0 0-9 0,-12 9 9 16,-4-6-9-16,16-3 16 0,0 0-16 15,-18 3 16-15,2-3-16 0,16 0 17 0,0 0-17 0,-14 0 17 16,0 4-17-16,14-4 11 0,0 0-11 0,-11 5 12 16,11-5-12-16,0 0 9 0,0 0-9 0,-8 7 9 15,8-7-9-15,0 0 7 0,0 0-7 0,-2 5 7 16,2-5-7-16,0 0 5 0,0 0-5 0,0 0 6 15,0 0-6-15,0 0 5 0,0 0-5 0,9-3 6 16,8-2-6-16,-17 5 4 0,0 0-4 0,25-13 5 16,0 5-5-16,-25 8 5 0,0 0-5 0,26-12 5 0,4 3-5 15,-30 9 4-15,0 0-4 0,23-7 4 0,-9 0-4 16,-14 7 4-16,0 0-4 0,7-2 5 0,-7 2-5 16,0 0 4-16,0 0-4 0,7-3 4 0,-7 3-4 15,0 0 4-15,0 0-4 0,0 0 5 0,0 0-5 16,0 0 4-16,0 0-4 0,-23 16 4 0,-3-4-4 15,26-12 4-15,0 0-4 0,-34 14 5 0,-1 5-5 16,35-19 1-16,0 0-1 0,-37 15 1 0,-3-6-1 16,40-9-6-16,0 0 6 0,-41 12-6 0,0 4 6 0,41-16-30 15,0 0 30-15,-33 8-29 0,5-3 29 0,-1 2-743 16</inkml:trace>
  <inkml:trace contextRef="#ctx0" brushRef="#br0" timeOffset="-187439.46">25862 4610 247 0,'0'0'0'0,"0"0"0"0,0 0 0 15,0 0 20-15,0 0-20 0,0 0 20 0,0 0-20 16,0 0 44-16,0 0-44 0,0 0 45 0,0 0-45 0,0 0 37 16,0 0-37-16,0 0 38 0,0 0-38 0,0 0 46 15,0 0-46-15,0 0 46 0,0 0-46 0,0 0 33 0,0 0-33 16,0 0 33-16,21 9-33 0,-21-9 29 0,0 0-29 16,0 7 30-16,0 8-30 0,0-15 27 0,0 0-27 15,0 18 27-15,0 6-27 0,0-24 28 0,0 0-28 16,0 28 29-16,0 1-29 0,0-29 26 0,0 0-26 15,0 28 27-15,0 1-27 0,0-29 23 0,0 0-23 16,-5 31 24-16,5-3-24 0,0-28 21 0,0 0-21 16,5 24 21-16,1-3-21 0,-6-21 17 0,0 0-17 0,5 19 17 15,0 2-17-15,-5-21 12 0,0 0-12 0,5 21 13 16,1-9-13-16,-6-12 9 0,0 0-9 0,5 8 10 16,4 4-10-16,-9-12 7 0,0 0-7 0,5 11 7 15,4-1-7-15,-9-10 4 0,0 0-4 0,9 11 5 16,0-6-5-16,-9-5 2 0,0 0-2 0,8 3 3 15,-8-3-3-15,0 0 2 0,0 0-2 0,0 0 2 16,6 0-2-16,-6 0 1 0,0 0-1 0,5-8 1 16,2-3-1-16,-7 11 1 0,0 0-1 0,7-17 1 0,0-19-1 15,-7 36 0-15,0 0 0 0,-3-37 1 0,-10 6-1 16,13 31 0-16,0 0 0 0,-21-22 0 0,-7 2 0 16,28 20-3-16,0 0 3 0,-34-17-3 0,-1 2 3 15,35 15-9-15,0 0 9 0,-33-11-8 0,3 9 8 16,30 2-18-16,0 0 18 0,-27 2-18 0,2 5 18 15,25-7-22-15,0 0 22 0,-17 7-22 0,8-2 22 16,9-5-22-16,0 0 22 0,0 0-21 0,-2 5 21 16,2-5-18-16,0 0 18 0,11 2-17 0,10 0 17 0,-21-2-13 15,0 0 13-15,35 0-13 0,8-4 13 0,-43 4-11 16,0 0 11-16,45-5-11 0,-6-2 11 0,-39 7-9 16,0 0 9-16,34-8-8 0,-4-1 8 0,-30 9-5 0,0 0 5 15,24-9-4-15,-6 2 4 0,-18 7-3 0,0 0 3 16,14-3-2-16,0 1 2 0,-14 2 0 0,0 0 0 15,13-3 0-15,-6-2 0 0,-7 5 3 0,0 0-3 0,10-4 3 16,-3 1-3-16,-7 3 5 0,0 0-5 0,9 0 6 16,-9 0-6-16,0 0 5 0,0 0-5 0,9-4 5 15,-9 4-5-15,0 0 2 0,0 0-2 0,11-2 3 16,-3 2-3-16,-8 0 1 0,0 0-1 0,11 2 1 16,0 2-1-16,-11-4 0 0,0 0 0 0,10 5 0 15,1 9 0-15,-11-14 0 0,0 0 0 0,9 14 0 16,-2-4 0-16,-7-10 0 0,0 0 0 0,7 14 0 15,2 8 0-15,-9-22 0 0,0 0 0 0,10 30 0 16,1 1 0-16,-11-31 0 0,0 0 0 0,9 34 1 16,-6 6-1-16,-3-40 2 0,0 0-2 0,2 44 2 15,0 1-2-15,-2-45 4 0,0 0-4 0,1 39 5 16,-2-6-5-16,1-33 8 0,0 0-8 0,-6 28 8 0,5-13-8 16,1-15 11-16,0 0-11 0,0 11 11 0,0-11-11 15,0 0 14-15,0 0-14 0,0 7 15 0,0-7-15 16,0 0 13-16,0 0-13 0,0-7 14 0,-2-2-14 15,2 9 14-15,0 0-14 0,-4-14 14 0,1-5-14 16,3 19 13-16,0 0-13 0,-4-24 13 0,1-9-13 16,3 33 11-16,0 0-11 0,-2-31 12 0,0 2-12 0,2 29 10 15,0 0-10-15,-2-33 11 0,1 5-11 0,1 28 13 16,0 0-13-16,-4-28 14 0,-1 16-14 0,5 12 16 0,0 0-16 16,-2-12 16-16,4 5-16 0,-2 7 16 0,0 0-16 15,0 0 17-15,0 0-17 0,0 0 15 0,0 0-15 16,9-1 15-16,-2 4-15 0,-7-3 10 0,0 0-10 15,10 14 10-15,3 14-10 0,-13-28 7 0,0 0-7 16,14 39 8-16,-2-1-8 0,-12-38 4 0,0 0-4 16,11 47 5-16,-1 2-5 0,-10-49 2 0,0 0-2 0,14 45 3 15,2-6-3-15,-16-39 1 0,0 0-1 0,21 30 2 16,11-3-2-16,0-2-833 0</inkml:trace>
  <inkml:trace contextRef="#ctx0" brushRef="#br0" timeOffset="-186337.87">28023 9049 841 0,'0'0'0'0,"0"0"0"0,0 0 0 0,0 0 11 15,0 0-11-15,0 0 11 0,0 0-11 0,0 0 35 16,0 0-35-16,0 0 36 0,0 0-36 0,0 0 32 16,0 0-32-16,14 21 33 0,-12 0-33 0,-2-21 26 0,0 0-26 15,0 31 26-15,-2 5-26 0,2-36 19 16,0 0-19-16,-2 40 20 0,4 14-20 0,-2-54 16 0,0 0-16 15,0 60 16-15,-4 8-16 0,4-68 15 0,0 0-15 16,-3 69 16-16,-1 7-16 0,4-76 15 0,0 0-15 16,-3 69 15-16,-1-17-15 0,4-52 13 0,0 0-13 0,-3 42 14 15,-1-15-14-15,4-27 12 0,0 0-12 0,-3 18 12 16,-1-11-12-16,4-7 12 0,0 0-12 0,0 0 13 16,-9-19-13-16,9 19 11 0,0 0-11 0,-7-30 12 15,2-17-12-15,5 47 14 0,0 0-14 0,-3-60 14 16,1-9-14-16,2 69 13 0,0 0-13 0,0-70 14 15,2 6-14-15,-2 64 12 0,0 0-12 0,5-65 12 16,4-5-12-16,-9 70 11 0,0 0-11 0,10-64 11 16,3 16-11-16,-13 48 6 0,0 0-6 0,12-40 6 15,-3 19-6-15,-9 21 3 0,0 0-3 0,9-15 4 0,1 6-4 16,-10 9 1-16,0 0-1 0,11-9 2 16,-2 6-2-16,-9 3 1 0,0 0-1 0,12 12 1 0,11 19-1 15,-23-31 0-15,0 0 0 0,19 42 1 0,-8 3-1 16,-11-45 0-16,0 0 0 0,9 46 0 0,1-4 0 15,-10-42 0-15,0 0 0 0,11 29 1 0,-4-6-1 16,-7-23 2-16,0 0-2 0,12 16 2 0,8 4-2 16,-20-20 4-16,0 0-4 0,19 18 4 0,-3-3-4 15,-16-15 5-15,0 0-5 0,14 16 5 0,-2-8-5 16,-12-8 5-16,0 0-5 0,11 9 5 0,-4 7-5 16,-7-16 8-16,0 0-8 0,4 20 8 0,-4 8-8 0,0-28 7 15,0 0-7-15,-2 31 7 0,-4 2-7 0,6-33 7 0,0 0-7 16,-8 33 7-16,-6 0-7 0,14-33 6 0,0 0-6 15,-15 31 6-15,1-8-6 0,14-23 4 0,0 0-4 16,-17 19 4-16,-6-7-4 0,23-12 0 0,0 0 0 16,-23 10 0-16,-4-1 0 0,27-9-4 0,0 0 4 0,-19 1-4 15,10-6 4-15,0-3-1063 0</inkml:trace>
  <inkml:trace contextRef="#ctx0" brushRef="#br0" timeOffset="-185560.39">28402 9077 908 0,'0'0'0'0,"0"5"0"16,2 16 0-16,-2-21-2 0,0 0 2 0,5 31-1 16,2 9 1-16,-7-40-17 0,0 0 17 0,6 45-17 15,-5 3 17-15,-1-48-4 0,0 0 4 0,2 49-3 0,2 3 3 16,-4-52-1-16,0 0 1 0,1 45 0 0,-1-2 0 15,0-43 2-15,0 0-2 0,0 41 2 0,2-3-2 16,-2-38 6-16,0 0-6 0,-2 32 6 0,-1-13-6 16,3-19 8-16,0 0-8 0,0 0 8 0,-14 0-8 15,14 0 9-15,0 0-9 0,-11-19 9 0,-1-13-9 0,12 32 5 16,0 0-5-16,-11-38 5 0,4-7-5 0,7 45 0 16,0 0 0-16,-3-45 0 0,1 2 0 15,2 43-2-15,0 0 2 0,0-45-1 0,2-3 1 0,-2 48-7 16,0 0 7-16,5-49-6 0,0 6 6 0,-5 43-13 0,0 0 13 15,7-33-12-15,0 12 12 0,-7 21-13 16,0 0 13-16,7-15-13 0,0 3 13 0,-7 12-9 16,0 0 9-16,9-9-9 0,4 0 9 0,-13 9-1 0,0 0 1 15,15-7 0-15,10 2 0 0,-25 5 2 0,0 0-2 16,28-3 3-16,1-1-3 0,-29 4 14 0,0 0-14 16,23-8 15-16,-9 1-15 0,-14 7 19 0,0 0-19 0,8-6 20 15,-8 6-20-15,0 0 23 0,0 0-23 0,9-8 23 16,-9 8-23-16,0 0 23 0,0 0-23 0,0 0 24 15,-9 12-24-15,9-12 23 0,0 0-23 0,-12 21 24 16,-4 6-24-16,16-27 24 0,0 0-24 0,-16 35 24 16,1 0-24-16,15-35 17 0,0 0-17 0,-15 38 17 15,0-2-17-15,15-36 8 0,0 0-8 0,-15 35 8 16,7-9-8-16,8-26 2 0,0 0-2 0,-7 26 3 0,1 3-3 16,6-29 0-16,0 0 0 0,-5 24 1 15,5-8-1-15,0-16 0 0,0 0 0 0,3 8 0 0,-3-8 0 16,0 0-1-16,0 0 1 0,9 6-1 0,-9-6 1 15,0 0-2-15,0 0 2 0,11-2-1 0,-11 2 1 16,0 0-1-16,0 0 1 0,9 0-1 0,-9 0 1 16,0 0-1-16,0 0 1 0,0 0 0 0,0 0 0 15,0 0-1-15,0 0 1 0,0 0 0 0,7 0 0 16,-7 0-1-16,0 0 1 0,-2 9 0 0,-7 6 0 16,9-15-1-16,0 0 1 0,-12 16 0 0,-2 4 0 0,14-20-1 15,0 0 1-15,-14 21-1 0,-2 7 1 0,16-28-2 16,0 0 2-16,-11 21-2 0,6-6 2 0,5-15-3 15,0 0 3-15,-2 12-2 0,4-3 2 0,-2-9-4 0,0 0 4 16,5 9-3-16,7 1 3 0,-12-10-4 0,0 0 4 16,22 12-3-16,9 0 3 0,-31-12-3 0,0 0 3 15,45 7-3-15,9-5 3 0,-54-2-3 0,0 0 3 16,58-4-2-16,-5-13 2 0,-53 17-11 0,0 0 11 0,46-26-10 16,-2-10 10-16,0 0-755 0</inkml:trace>
  <inkml:trace contextRef="#ctx0" brushRef="#br0" timeOffset="-184977.51">29057 8952 427 0,'0'0'0'0,"0"0"0"16,-9-3 0-16,9 3 15 0,0 0-15 0,-13-2 15 15,-2 4-15-15,15-2 20 0,0 0-20 0,-18 8 21 0,-3 8-21 16,21-16 13-16,0 0-13 0,-20 19 14 0,-1-3-14 15,21-16 28-15,0 0-28 0,-19 20 28 0,-1 13-28 16,20-33 58-16,0 0-58 0,-17 31 58 0,1 4-58 16,16-35 64-16,0 0-64 0,-13 35 64 0,5 4-64 15,8-39 55-15,0 0-55 0,-7 42 56 0,0-1-56 16,7-41 45-16,0 0-45 0,-4 39 46 0,4-7-46 0,0-32 33 16,0 0-33-16,5 28 33 0,6 2-33 0,-11-30 26 15,0 0-26-15,10 27 27 0,-1-6-27 0,-9-21 18 16,0 0-18-16,7 16 18 0,-3-3-18 0,-4-13 14 0,0 0-14 15,2 11 14-15,-2-11-14 0,0 0 10 16,0 0-10-16,7 8 11 0,-7-8-11 0,0 0 6 0,0 0-6 16,7 0 7-16,-7 0-7 0,0 0 5 0,0 0-5 15,0 0 5-15,5-8-5 0,-5 8 3 0,0 0-3 16,5-11 3-16,4-1-3 0,-9 12 2 0,0 0-2 16,12-14 3-16,3 2-3 0,-15 12 1 0,0 0-1 15,12-15 2-15,-3 3-2 0,-9 12 2 0,0 0-2 0,7-12 2 16,-2 3-2-16,-5 9 4 0,0 0-4 0,0 0 4 15,4-9-4-15,-4 9 7 0,0 0-7 0,3-7 8 16,-3 7-8-16,0 0 10 0,0 0-10 0,9-8 10 16,-2 8-10-16,-7 0 10 0,0 0-10 0,0 0 10 15,9-9-10-15,-9 9 10 0,0 0-10 0,0 0 10 16,9-2-10-16,-9 2 11 0,0 0-11 0,10 7 11 16,8 10-11-16,-18-17 10 0,0 0-10 0,21 32 11 15,-2 7-11-15,-19-39 8 0,0 0-8 0,13 45 9 0,-8 4-9 16,-5-49 8-16,0 0-8 0,2 45 9 0,-7-9-9 15,5-36 4-15,0 0-4 0,-6 24 5 0,5-11-5 16,1-13 0-16,0 0 0 0,0 0 1 0,10-25-1 16,1 5-1022-16</inkml:trace>
  <inkml:trace contextRef="#ctx0" brushRef="#br0" timeOffset="-184778.04">29245 9110 807 0,'0'0'0'0,"0"0"0"0,2-12 0 0,-2 12 4 0,0 0-4 15,4-9 4-15,-4 9-4 0,0 0 2 0,0 0-2 16,-2 15 3-16,-7 10-3 0,9-25 15 0,0 0-15 16,-7 33 15-16,0 6-15 0,7-39 17 0,0 0-17 15,-5 45 18-15,1-3-18 0,4-42 22 0,0 0-22 16,-2 43 23-16,1 6-23 0,1-49 22 0,0 0-22 0,-2 45 23 16,2 3-23-16,0-48 18 0,0 0-18 0,2 43 19 15,-1-8-19-15,-1-35 12 0,0 0-12 0,4 24 12 16,-1-10-12-16,1 0-717 0</inkml:trace>
  <inkml:trace contextRef="#ctx0" brushRef="#br0" timeOffset="-184103.94">29626 9130 886 0,'0'0'0'0,"4"16"0"0,3 15 0 16,-7-31 5-16,0 0-5 0,5 42 6 0,-5-1-6 16,0-41 18-16,0 0-18 0,-2 43 19 0,-1-3-19 15,3-40 20-15,0 0-20 0,-4 40 21 0,-1-7-21 16,5-33 14-16,0 0-14 0,-7 29 15 0,3-4-15 16,4-25 13-16,0 0-13 0,0 20 14 0,-1 3-14 15,1-23 14-15,0 0-14 0,-2 14 14 0,2-6-14 0,0-8 16 16,0 0-16-16,0 0 17 0,5-13-17 0,-5 13 16 15,0 0-16-15,6-21 17 0,2-12-17 0,-8 33 14 16,0 0-14-16,11-38 15 0,1 0-15 16,-12 38 13-16,0 0-13 0,13-49 14 0,-3-3-14 0,-10 52 11 0,0 0-11 15,9-64 12-15,-4-5-12 0,-5 69 9 16,0 0-9-16,6-69 9 0,-1 8-9 0,-5 61 7 0,0 0-7 16,5-39 7-16,0 14-7 0,-5 25 7 0,0 0-7 15,4-12 7-15,-4 12-7 0,0 0 5 0,0 0-5 0,11 4 6 16,10 25-6-16,-21-29 4 0,0 0-4 0,23 49 5 15,3 18-5-15,-26-67 3 0,0 0-3 0,30 69 3 16,4-1-3-16,-34-68 1 0,0 0-1 0,40 57 2 16,8-19-2-16,-48-38 2 0,0 0-2 0,40 26 2 15,-15-12-2-15,-25-14 1 0,0 0-1 0,20 3 1 16,4-10-1-16,-24 7 0 0,0 0 0 0,27-17 0 16,-1-16 0-16,-26 33 0 0,0 0 0 0,20-43 0 15,-13-2 0-15,-7 45-3 0,0 0 3 0,0-56-2 16,-2-1 2-16,2 57-8 0,0 0 8 0,-7-57-8 15,-7 0 8-15,14 57-13 0,0 0 13 0,-16-52-13 0,-2 9 13 16,18 43-14-16,0 0 14 0,-16-29-13 0,6 11 13 16,10 18-13-16,0 0 13 0,-11-7-13 0,-1 7 13 15,12 0-9-15,0 0 9 0,-11 9-8 0,2 19 8 16,9-28-4-16,0 0 4 0,-8 36-4 0,-3 18 4 16,11-54-2-16,0 0 2 0,-9 67-1 0,6 14 1 15,3-81 0-15,0 0 0 0,-2 80 0 0,2-11 0 16,0-69 0-16,0 0 0 0,7 64 0 0,3-7 0 0,-10-57 1 15,0 0-1-15,9 58 2 0,-5 6-2 0,-4-64 1 16,0 0-1-16,0 51 1 0,0-16-1 0,0 0-812 0</inkml:trace>
  <inkml:trace contextRef="#ctx0" brushRef="#br0" timeOffset="-183789.78">30323 9061 606 0,'0'0'0'0,"-2"7"0"15,-5 7 0-15,7-14 9 0,0 0-9 0,-3 16 9 16,3-11-9-16,0-5 23 0,0 0-23 0,0 0 24 15,7 7-24-15,-7-7 23 0,0 0-23 0,24-9 23 0,28-15-23 16,-52 24 19-16,0 0-19 0,52-28 20 0,-11 9-20 16,-41 19 15-16,0 0-15 0,35-17 16 0,1-2-16 15,-36 19 13-15,0 0-13 0,30-14 13 0,-16 5-13 16,-14 9 10-16,0 0-10 0,7-3 10 0,-7 3-10 16,0 0 6-16,0 0-6 0,9 8 7 0,-1 17-7 15,-8-25 4-15,0 0-4 0,2 31 4 0,-16 16-4 16,0-1-581-16</inkml:trace>
  <inkml:trace contextRef="#ctx0" brushRef="#br0" timeOffset="-183588.02">30422 9393 561 0,'0'0'0'0,"0"0"0"0,0 7 0 0,0-7 0 15,0 0 0-15,2 7 0 0,-2-7 0 0,0 0 4 0,0 0-4 16,7 6 4-16,0-6-4 0,-7 0 12 0,0 0-12 16,23-4 12-16,21-1-12 0,-44 5 15 0,0 0-15 15,46-4 16-15,-15-3-16 0,-31 7 47 0,0 0-47 16,30-8 47-16,4-8-47 0,-34 16 54 0,0 0-54 0,32-14 55 15,-8 2-55-15,-24 12 47 0,0 0-47 0,23-15 47 16,0-6-47-16,-23 21 38 0,0 0-38 0,23-23 39 16,0 3-39-16,-23 20 19 0,0 0-19 0,21-26 20 15,-3-11-20-15,1 1-718 0</inkml:trace>
  <inkml:trace contextRef="#ctx0" brushRef="#br0" timeOffset="-183178.09">31246 8570 1155 0,'0'0'0'0,"0"0"0"0,-8-14 0 16,8 14-1-16,0 0 1 0,-7-12 0 0,0-4 0 15,7 16-3-15,0 0 3 0,-7-12-3 0,-2 5 3 16,9 7 4-16,0 0-4 0,-10-2 5 0,10 2-5 0,0 0 12 15,0 0-12-15,-11 6 13 0,4 6-13 0,7-12 21 16,0 0-21-16,-9 21 22 0,1 10-22 0,8-31 24 16,0 0-24-16,-9 43 24 0,0 23-24 0,9-66 20 15,0 0-20-15,-9 79 20 0,0 6-20 0,9-85 18 0,0 0-18 16,-7 90 18-16,4 12-18 0,3-102 17 0,0 0-17 16,0 95 17-16,5-17-17 0,-5-78 16 0,0 0-16 15,11 68 17-15,3-8-17 0,-14-60 16 0,0 0-16 16,17 45 17-16,1-14-17 0,-18-31 14 0,0 0-14 0,30 23 14 15,16-4-14-15,-46-19 13 0,0 0-13 0,53 3 13 16,0-13-13-16,-53 10 8 0,0 0-8 0,53-17 8 16,-8-14-8-16,-45 31 5 0,0 0-5 0,39-37 5 15,-12-4-5-15,-27 41 1 0,0 0-1 0,16-54 2 16,-13-8-2-16,-3 62-2 0,0 0 2 0,-9-63-1 16,-14 3 1-16,0-4-1087 0</inkml:trace>
  <inkml:trace contextRef="#ctx0" brushRef="#br0" timeOffset="-183037.94">30829 8944 964 0,'0'0'0'0,"7"3"0"0,9 6 0 16,-16-9 0-16,0 0 0 0,34 8 0 0,22-3 0 16,-56-5 0-16,0 0 0 0,67 2 1 0,7-5-1 15,-74 3-2-15,0 0 2 0,78-16-2 0,5-12 2 16,0 4-661-16</inkml:trace>
  <inkml:trace contextRef="#ctx0" brushRef="#br0" timeOffset="-182511.53">31838 9219 1020 0,'0'0'0'0,"0"0"0"16,-7 19 0-16,7-19 18 0,0 0-18 0,-10 20 18 16,-6-2-18-16,16-18 57 0,0 0-57 0,-16 15 58 15,2 1-58-15,14-16 56 0,0 0-56 0,-13 16 56 16,1 1-56-16,12-17 34 0,0 0-34 0,-11 15 34 16,6 6-34-16,5-21 31 0,0 0-31 0,-2 24 32 15,4 1-32-15,-2-25 25 0,0 0-25 0,4 31 26 16,-1 3-26-16,-3-34 20 0,0 0-20 0,4 32 20 15,1-7-20-15,-5-25 14 0,0 0-14 0,5 23 14 16,1-9-14-16,-6-14 13 0,0 0-13 0,5 10 14 16,0-3-14-16,-5-7 10 0,0 0-10 0,7 0 11 15,2-7-11-15,-9 7 9 0,0 0-9 0,7-24 10 0,-2-12-10 16,-5 36 6-16,0 0-6 0,4-45 7 0,-2-7-7 16,-2 52 5-16,0 0-5 0,-4-54 5 0,-6-5-5 15,10 59 3-15,0 0-3 0,-15-60 3 0,1 3-3 16,14 57 4-16,0 0-4 0,-12-54 4 0,3 14-4 15,9 40 7-15,0 0-7 0,-7-28 7 0,5 11-7 16,2 17 4-16,0 0-4 0,0 0 4 0,-1 9-4 0,1-9 6 16,0 0-6-16,0 24 6 0,1 16-6 0,-1-40 6 15,0 0-6-15,4 45 6 0,1 12-6 0,-5-57 5 0,0 0-5 16,9 57 6-16,2 2-6 0,-11-59 4 0,0 0-4 16,8 59 5-16,-8 8-5 0,0-67 4 0,0 0-4 15,0 61 4-15,2-8-4 0,-2-53 2 0,0 0-2 16,0 44 3-16,-3-20-3 0,3-24 0 0,0 0 0 15,0 0 0-15,-2-12 0 0,0 0-1227 0</inkml:trace>
  <inkml:trace contextRef="#ctx0" brushRef="#br0" timeOffset="-181371.8">30879 8904 326 0,'0'0'0'0,"0"0"0"0,0 0 0 16,0 0 4-16,0 0-4 0,23-7 5 0,-16 5-5 16,-7 2 29-16,0 0-29 0,0 0 29 0,0 0-29 15,0 0 55-15,0 0-55 0,8 4 55 0,3-4-55 16,-11 0 54-16,0 0-54 0,16-2 55 0,9 0-55 15,-25 2 39-15,0 0-39 0,35-3 40 0,9-1-40 16,-44 4 33-16,0 0-33 0,42-3 33 0,-5 1-33 0,-37 2 31 16,0 0-31-16,41-9 32 0,12-5-32 15,-53 14 25-15,0 0-25 0,60-17 26 0,0 0-26 16,-60 17 27-16,0 0-27 0,53-19 28 0,-11 0-28 0,-42 19 28 16,0 0-28-16,32-14 29 0,-13 5-29 0,-19 9 25 15,0 0-25-15,11-3 25 0,-4-1-25 0,-7 4 15 16,0 0-15-16,0 0 16 0,10 4-16 0,-10-4 8 0,0 0-8 15,6 5 8-15,-5 11-8 0,-1-16 3 0,0 0-3 16,-7 15 3-16,-7 1-3 0,0 1-755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15:36.4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5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1" timeString="2020-10-31T08:26:19.484"/>
    </inkml:context>
  </inkml:definitions>
  <inkml:trace contextRef="#ctx0" brushRef="#br0">23426 2279 158 0,'0'0'0'0,"0"0"0"16,0 0 0-16,0 0 6 0,0 0-6 0,0 0 7 16,0 0-7-16,0 0 22 0,0 0-22 0,2 17 23 15,2-6-23-15,-4-11 33 0,0 0-33 0,0 12 34 16,-6 5-34-16,6-17 33 0,0 0-33 0,-3 24 33 15,1 4-33-15,2-28 27 0,0 0-27 0,-2 33 28 16,0 10-28-16,2-43 23 0,0 0-23 0,-1 49 24 16,-1 1-24-16,2-50 20 0,0 0-20 0,-5 48 20 0,-2-1-20 15,7-47 16-15,0 0-16 0,-8 42 17 0,1-3-17 16,7-39 18-16,0 0-18 0,-8 42 18 0,-3 10-18 16,11-52 19-16,0 0-19 0,-14 60 20 0,3 5-20 15,11-65 17-15,0 0-17 0,-9 60 17 0,2-3-17 16,7-57 16-16,0 0-16 0,-7 52 17 0,-1-7-17 15,8-45 14-15,0 0-14 0,-8 43 14 0,8 6-14 16,0-49 11-16,0 0-11 0,2 53 11 0,-4 8-11 16,2-61 7-16,0 0-7 0,-3 55 7 0,1-1-7 0,2-54 5 15,0 0-5-15,-2 45 6 0,-3-5-6 0,5-40 3 16,0 0-3-16,-5 36 3 0,-4 1-3 0,9-37 3 0,0 0-3 16,-5 45 4-16,1 0-4 0,4-45 4 0,0 0-4 15,-3 48 5-15,-1-1-5 0,4-47 5 0,0 0-5 16,-2 45 6-16,2 0-6 0,0-45 6 0,0 0-6 15,4 40 6-15,-1-4-6 0,-3-36 9 0,0 0-9 16,2 33 10-16,-2 3-10 0,0-36 13 0,0 0-13 16,0 40 13-16,-2 5-13 0,2-45 16 0,0 0-16 15,-1 48 17-15,2 4-17 0,-1-52 17 0,0 0-17 16,4 45 17-16,3-1-17 0,-7-44 15 0,0 0-15 16,5 38 16-16,4-4-16 0,-9-34 15 0,0 0-15 0,11 30 16 15,-1 1-16-15,-10-31 11 0,0 0-11 16,9 29 12-16,-4 2-12 0,-5-31 10 0,0 0-10 0,0 38 11 15,2 9-11-15,-2-47 5 0,0 0-5 0,4 45 6 16,-1 4-6-16,-3-49 3 0,0 0-3 0,2 48 3 16,-4-8-3-16,2-40 2 0,0 0-2 0,-2 41 3 15,2-1-3-15,0-40 2 0,0 0-2 0,0 37 3 0,-1 2-3 16,1-39 3-16,0 0-3 0,-2 42 3 0,0-2-3 16,2-40 5-16,0 0-5 0,-2 48 5 0,2 4-5 15,0-52 6-15,0 0-6 0,-3 50 6 0,6-3-6 16,-3-47 6-16,0 0-6 0,0 38 7 0,-5-5-7 15,5-33 5-15,0 0-5 0,-7 31 6 0,-2-2-6 16,9-29 5-16,0 0-5 0,-10 28 5 0,1 0-5 16,9-28 3-16,0 0-3 0,-9 21 3 0,2-6-3 0,7-15 2 15,0 0-2-15,-11 4 3 0,-3-4-3 0,14 0 0 16,0 0 0-16,-14-4 1 0,14 4-1 0,0 0-769 16</inkml:trace>
  <inkml:trace contextRef="#ctx0" brushRef="#br0" timeOffset="1929.62">22026 4844 292 0,'0'0'0'0,"0"0"0"16,10 8 0-16,-10-8 4 0,0 0-4 0,9 6 4 16,-9-6-4-16,0 0 7 0,0 0-7 0,7 0 8 15,-7 0-8-15,0 0 23 0,0 0-23 0,9-6 24 16,0 6-24-16,-9 0 42 0,0 0-42 0,10 0 43 16,3-5-43-16,-13 5 44 0,0 0-44 0,16-3 44 0,3-6-44 15,-19 9 38-15,0 0-38 0,26-3 38 0,6-1-38 16,-32 4 30-16,0 0-30 0,37 0 30 0,4 0-30 15,-41 0 19-15,0 0-19 0,44 0 20 0,7 0-20 16,-51 0 22-16,0 0-22 0,57 0 22 0,-1 4-22 16,-56-4 20-16,0 0-20 0,56 5 20 0,-4 4-20 15,-52-9 28-15,0 0-28 0,47 10 29 0,8-7-29 16,-55-3 33-16,0 0-33 0,56 6 33 0,10-3-33 0,-66-3 30 16,0 0-30-16,63 0 31 0,4 2-31 0,-67-2 26 0,0 0-26 15,67 2 27-15,-5-2-27 0,-62 0 22 0,0 0-22 16,67 0 23-16,9 1-23 0,-76-1 16 0,0 0-16 15,74 7 16-15,-2-2-16 0,-72-5 17 0,0 0-17 16,69 7 17-16,-2-5-17 0,-67-2 13 0,0 0-13 16,74 2 13-16,12-1-13 0,-86-1 9 0,0 0-9 15,87 0 10-15,-1-5-10 0,-86 5 9 0,0 0-9 0,85-3 9 16,0-6-9-16,-85 9 10 0,0 0-10 0,90-3 10 16,3-2-10-16,-93 5 13 0,0 0-13 0,85-2 13 15,-9 4-13-15,-76-2 12 0,0 0-12 0,77 1 13 16,8-1-13-16,-85 0 11 0,0 0-11 0,90 0 12 15,-2 4-12-15,-88-4 9 0,0 0-9 0,83 7 9 16,-2 1-9-16,-81-8 7 0,0 0-7 0,85 4 7 16,3-3-7-16,-88-1 6 0,0 0-6 0,90 4 6 15,-2-1-6-15,-88-3 4 0,0 0-4 0,87 0 5 16,8 2-5-16,-95-2 6 0,0 0-6 0,97 0 6 16,-4 0-6-16,-93 0 7 0,0 0-7 0,92 0 8 0,-6 0-8 15,-86 0 8-15,0 0-8 0,89 0 8 0,9 0-8 16,-98 0 8-16,0 0-8 0,96-2 9 0,-10 2-9 15,-86 0 8-15,0 0-8 0,90-3 9 0,5 6-9 16,-95-3 7-16,0 0-7 0,94 0 7 0,-2 0-7 16,-92 0 5-16,0 0-5 0,86-3 6 0,-3 6-6 15,-83-3 4-15,0 0-4 0,90 0 5 0,9 0-5 0,-99 0 5 16,0 0-5-16,95-3 5 0,-7-4-5 0,-88 7 4 16,0 0-4-16,90-5 4 0,5-2-4 0,-95 7 5 15,0 0-5-15,95-5 6 0,-5 5-6 0,-90 0 7 16,0 0-7-16,89 0 8 0,-3 0-8 0,-86 0 8 15,0 0-8-15,92-9 8 0,5-3-8 0,-97 12 8 0,0 0-8 16,97-10 9-16,-11 8-9 0,-86 2 8 0,0 0-8 16,92-7 9-16,7-2-9 0,-99 9 10 0,0 0-10 15,95-8 10-15,-3 1-10 0,-92 7 7 0,0 0-7 16,86-6 7-16,-3 0-7 0,-83 6 4 0,0 0-4 0,88-4 5 16,9 6-5-16,-97-2 3 0,0 0-3 0,92 5 4 15,-4-5-4-15,-88 0 2 0,0 0-2 0,90 3 2 16,5-1-2-16,-95-2 1 0,0 0-1 0,96 7 2 15,-6-2-2-15,-90-5 2 0,0 0-2 0,86 7 3 16,4-3-3-16,-90-4 4 0,0 0-4 0,93 3 5 16,-1 2-5-16,-92-5 5 0,0 0-5 0,90 0 6 15,-9 0-6-15,-81 0 6 0,0 0-6 0,81 0 6 16,9 4-6-16,-90-4 5 0,0 0-5 0,89 5 6 16,-8-2-6-16,-81-3 4 0,0 0-4 0,79 4 5 0,-3-4-5 15,-76 0 4-15,0 0-4 0,76 2 4 0,8 1-4 16,-84-3 5-16,0 0-5 0,82 7 5 15,-12 2-5-15,-70-9 6 0,0 0-6 0,67 8 6 0,-7-4-6 16,-60-4 6-16,0 0-6 0,64 3 7 0,8 2-7 16,-72-5 4-16,0 0-4 0,72 9 5 0,-6 2-5 15,-66-11 6-15,0 0-6 0,56 5 6 0,-12-2-6 16,-44-3 6-16,0 0-6 0,39 4 6 0,3 1-6 0,-42-5 5 16,0 0-5-16,36 7 6 0,-17-7-6 0,-19 0 2 15,0 0-2-15,10 1 3 0,-10-1-3 0,0 0 0 16,0 0 0-16,-8 11 0 0,-26-2 0 0,1 3-1263 0</inkml:trace>
  <inkml:trace contextRef="#ctx0" brushRef="#br0" timeOffset="4296.1">22070 3463 292 0,'0'0'0'0,"0"0"0"0,0 0 0 16,0 0 4-16,0 0-4 0,0 0 4 0,0 0-4 16,0 0 13-16,0 0-13 0,0 0 14 0,0 0-14 15,0 0 39-15,0 0-39 0,0 0 40 0,0 0-40 16,0 0 52-16,0 0-52 0,0 0 53 0,12-21-53 16,-12 21 42-16,0 0-42 0,7-3 43 0,0-4-43 15,-7 7 33-15,0 0-33 0,13-5 33 0,6-1-33 0,-19 6 26 16,0 0-26-16,30-3 27 0,3 5-27 0,-33-2 22 15,0 0-22-15,36 3 22 0,-6 1-22 0,-30-4 15 16,0 0-15-16,31 3 16 0,12 6-16 0,-43-9 16 0,0 0-16 16,44 12 17-16,-3-5-17 0,-41-7 16 0,0 0-16 15,40 8 17-15,2 1-17 0,-42-9 14 0,0 0-14 16,46 5 14-16,0 6-14 0,-46-11 18 0,0 0-18 16,46 8 19-16,9-4-19 0,-55-4 20 0,0 0-20 15,54 0 21-15,10 1-21 0,-64-1 15 0,0 0-15 16,67 2 16-16,-7 0-16 0,-60-2 15 0,0 0-15 0,58 3 16 15,-5-3-16-15,-53 0 17 0,0 0-17 0,51 0 17 16,0 7-17-16,-51-7 17 0,0 0-17 0,58 9 17 16,8 0-17-16,-66-9 13 0,0 0-13 0,65 3 13 15,-3 0-13-15,-62-3 13 0,0 0-13 0,54 6 14 16,6-3-14-16,-60-3 12 0,0 0-12 0,66 0 12 16,8-3-12-16,-74 3 12 0,0 0-12 0,76 0 13 15,1-6-13-15,-77 6 11 0,0 0-11 0,76-3 12 16,-7 3-12-16,-69 0 11 0,0 0-11 0,74 0 11 15,9 0-11-15,-83 0 10 0,0 0-10 0,83-3 10 0,-7-3-10 16,-76 6 9-16,0 0-9 0,72-1 10 0,-2 2-10 16,-70-1 7-16,0 0-7 0,75 0 8 0,9-3-8 15,-84 3 9-15,0 0-9 0,87-7 9 0,-6 2-9 16,-81 5 9-16,0 0-9 0,77-4 9 0,5-3-9 16,-82 7 6-16,0 0-6 0,84-1 6 0,6 2-6 15,-90-1 3-15,0 0-3 0,85 2 3 0,-15-2-3 16,-70 0 1-16,0 0-1 0,73 0 2 0,13 5-2 0,-86-5 1 15,0 0-1-15,88 9 2 0,-3-2-2 16,-85-7 3-16,0 0-3 0,85 2 4 0,-2 1-4 0,-83-3 6 16,0 0-6-16,86 4 6 0,6-1-6 0,-92-3 7 0,0 0-7 15,93 2 7-15,-1-1-7 0,-92-1 7 0,0 0-7 16,97 2 8-16,9 2-8 0,-106-4 9 0,0 0-9 16,104 5 10-16,-2 2-10 0,-102-7 10 0,0 0-10 15,104 8 11-15,9-1-11 0,-113-7 10 0,0 0-10 0,113 0 11 16,0 2-11-16,-113-2 10 0,0 0-10 0,120 4 10 15,3 2-10-15,-123-6 9 0,0 0-9 0,122 9 10 16,-9-4-10-16,-113-5 8 0,0 0-8 0,120 4 8 16,9-1-8-16,-129-3 5 0,0 0-5 0,128 4 5 15,-9-4-5-15,-119 0 4 0,0 0-4 0,123-4 4 16,8 1-4-16,-131 3 4 0,0 0-4 0,128-5 4 16,-2 1-4-16,-126 4 5 0,0 0-5 0,123-3 6 15,8-1-6-15,-131 4 6 0,0 0-6 0,132-2 7 16,5-4-7-16,-137 6 7 0,0 0-7 0,134-4 7 15,-5 2-7-15,-129 2 6 0,0 0-6 0,131 0 6 16,10 0-6-16,-141 0 6 0,0 0-6 0,136 2 6 0,-9 5-6 16,-127-7 5-16,0 0-5 0,120 3 6 15,1-1-6-15,-121-2 4 0,0 0-4 0,117 7 5 0,-10-2-5 16,-107-5 2-16,0 0-2 0,106 11 3 0,7-3-3 16,-113-8 3-16,0 0-3 0,106 4 3 0,-14-2-3 15,-92-2 2-15,0 0-2 0,91 3 2 0,3-3-2 16,-94 0 3-16,0 0-3 0,88 0 3 0,-5 7-3 0,-83-7 4 15,0 0-4-15,78 0 4 0,-10-4-4 0,-68 4 4 16,0 0-4-16,69-3 5 0,2 6-5 0,-71-3 5 16,0 0-5-16,67 6 6 0,-11-6-6 0,-56 0 6 0,0 0-6 15,51-2 6-15,-8 2-6 0,-43 0 5 0,0 0-5 16,35 0 5-16,-7 5-5 0,-28-5 1 0,0 0-1 16,21 4 1-16,-7-1-1 0,-14-3 0 0,0 0 0 15,0 0 0-15,-33 5 0 0,33-5-1 0,0 0 1 16,-48 4 0-16,-20 1 0 0,-1 2-1213 0</inkml:trace>
  <inkml:trace contextRef="#ctx0" brushRef="#br0" timeOffset="5254.91">23497 1949 191 0,'0'0'0'16,"0"0"0"-16,0 0 0 0,0 0 22 0,0 0-22 0,7-18 23 16,-7 18-23-16,0 0 45 0,0 0-45 0,5-10 46 15,-5 10-46-15,0 0 50 0,0 0-50 0,0 0 51 16,0 0-51-16,0 0 27 0,0 0-27 0,7-2 27 16,-7 2-27-16,0 0 24 0,0 0-24 0,-3 12 25 15,-6 6-25-15,9-18 18 0,0 0-18 0,-13 36 19 16,-1 16-19-16,14-52 13 0,0 0-13 0,-14 60 13 15,2 10-13-15,12-70 8 0,0 0-8 0,-11 76 8 16,-5 12-8-16,16-88 7 0,0 0-7 0,-10 97 8 16,1 9-8-16,9-106 4 0,0 0-4 0,-11 102 5 0,-3-11-5 15,14-91 3-15,0 0-3 0,-16 89 3 0,-1 4-3 16,17-93 2-16,0 0-2 0,-16 81 2 0,4-25-2 16,-1 1-423-16</inkml:trace>
  <inkml:trace contextRef="#ctx0" brushRef="#br0" timeOffset="6668.42">22086 2397 259 0,'0'0'0'15,"0"0"0"-15,0 0 0 0,0 0 2 16,0 0-2-16,0 0 3 0,5-4-3 0,-5 4 7 0,0 0-7 15,14-1 7-15,11-3-7 0,-25 4 19 0,0 0-19 16,30-7 19-16,-4 6-19 0,-26 1 22 0,0 0-22 16,30 0 22-16,7 1-22 0,-37-1 24 0,0 0-24 15,44 4 24-15,6-1-24 0,-50-3 27 0,0 0-27 0,49 0 27 16,4 0-27-16,-53 0 23 0,0 0-23 0,53 0 24 16,2 0-24-16,-55 0 26 0,0 0-26 0,56 0 26 15,2-3-26-15,-58 3 25 0,0 0-25 0,71-5 26 16,10 1-26-16,-81 4 22 0,0 0-22 0,79-3 23 15,-1-1-23-15,-78 4 23 0,0 0-23 0,74-2 23 16,7-5-23-16,-81 7 23 0,0 0-23 0,83-5 23 16,3 2-23-16,-86 3 25 0,0 0-25 0,87 0 26 15,-15-4-26-15,-72 4 25 0,0 0-25 0,81-5 26 0,8 2-26 16,-89 3 22-16,0 0-22 0,91 0 23 0,-1 0-23 16,-90 0 18-16,0 0-18 0,87 0 19 0,-3-4-19 15,-84 4 13-15,0 0-13 0,92-3 14 0,5 6-14 16,-97-3 11-16,0 0-11 0,90 7 12 0,-9-5-12 15,-81-2 8-15,0 0-8 0,83 3 9 0,9 4-9 16,-92-7 7-16,0 0-7 0,93 5 7 0,-6 8-7 16,-87-13 3-16,0 0-3 0,81 7 4 0,-2 1-4 15,-79-8 2-15,0 0-2 0,85 5 2 0,8 6-2 16,-93-11 0-16,0 0 0 0,96 8 1 0,-12 1-1 0,-84-9 0 16,0 0 0-16,89 9 0 0,9 6 0 0,-98-15 0 0,0 0 0 15,99 12 1-15,-7 1-1 0,-92-13 2 0,0 0-2 16,90 12 3-16,1-9-3 0,-91-3 6 0,0 0-6 15,94 5 6-15,3 2-6 0,-97-7 9 0,0 0-9 16,92 9 9-16,-6-9-9 0,-86 0 11 0,0 0-11 16,92 0 12-16,12 0-12 0,-104 0 11 0,0 0-11 15,104-4 11-15,-9 3-11 0,-95 1 9 0,0 0-9 0,101 0 9 16,12-4-9-16,-113 4 6 0,0 0-6 0,109 0 6 16,-3-3-6-16,-106 3 4 0,0 0-4 0,107 0 5 15,6 0-5-15,-113 0 2 0,0 0-2 0,115 0 3 16,-7 0-3-16,-108 0 4 0,0 0-4 0,109 0 4 15,7 0-4-15,-116 0 2 0,0 0-2 0,113 0 3 16,-7 3-3-16,-106-3 5 0,0 0-5 0,108 4 5 16,8 4-5-16,-116-8 4 0,0 0-4 0,115 9 4 15,-1-9-4-15,-114 0 6 0,0 0-6 0,115-5 7 16,1 1-7-16,-116 4 6 0,0 0-6 0,119-8 6 0,-6 1-6 16,-113 7 7-16,0 0-7 0,114-9 8 0,4 6-8 15,-118 3 5-15,0 0-5 0,115-6 6 0,-9 3-6 16,-106 3 5-16,0 0-5 0,104-9 6 0,11-1-6 15,-115 10 3-15,0 0-3 0,109-5 4 0,-8 1-4 16,-101 4 2-16,0 0-2 0,98 4 2 0,1-1-2 16,-99-3 2-16,0 0-2 0,101 5 2 0,-4 2-2 15,-97-7 2-15,0 0-2 0,91 6 2 0,-10-3-2 0,-81-3 2 16,0 0-2-16,82 3 2 0,9 3-2 0,-91-6 2 16,0 0-2-16,89 3 2 0,-14 1-2 0,-75-4 5 15,0 0-5-15,76 1 5 0,-2 3-5 0,-74-4 10 0,0 0-10 16,76 0 11-16,4 0-11 0,-80 0 14 0,0 0-14 15,77 0 15-15,-6-4-15 0,-71 4 16 0,0 0-16 16,63 0 17-16,-8 7-17 0,-55-7 17 0,0 0-17 16,58 4 17-16,9-8-17 0,-67 4 16 0,0 0-16 15,65-7 17-15,-8 2-17 0,-57 5 14 0,0 0-14 16,46-7 15-16,-18 5-15 0,-28 2 8 0,0 0-8 0,18 0 8 16,-8-6-8-16,-10 6 0 0,0 0 0 0,-10-9 1 15,-26-3-1-15,1 0-1048 0</inkml:trace>
  <inkml:trace contextRef="#ctx0" brushRef="#br0" timeOffset="8894.29">23567 1665 236 0,'0'0'0'0,"0"0"0"16,0-19 0-16,0 19 6 0,0 0-6 0,0-16 6 15,0 8-6-15,0 8 16 0,0 0-16 0,2-13 17 16,0-4-17-16,-2 17 52 0,0 0-52 0,2-12 53 0,-1 0-53 15,-1 12 40-15,0 0-40 0,2-7 41 0,-2 7-41 16,0 0 33-16,0 0-33 0,4-9 33 0,-4 4-33 16,0 5 24-16,0 0-24 0,0 0 24 0,-6-10-24 15,6 10 18-15,0 0-18 0,0 0 19 0,0 0-19 16,0 0 14-16,0 0-14 0,-8 10 15 0,0 7-15 16,8-17 18-16,0 0-18 0,-8 28 19 0,2 8-19 15,6-36 18-15,0 0-18 0,-5 42 18 0,0 3-18 0,5-45 17 16,0 0-17-16,-9 52 18 0,-2 3-18 15,11-55 17-15,0 0-17 0,-8 61 17 0,1 13-17 0,7-74 15 16,0 0-15-16,-6 83 15 0,3-5-15 0,3-78 11 0,0 0-11 16,-2 80 11-16,-3-2-11 0,5-78 10 0,0 0-10 15,-2 72 10-15,2 5-10 0,0-77 8 0,0 0-8 16,2 72 8-16,1-8-8 0,-3-64 3 0,0 0-3 16,7 61 3-16,6-11-3 0,-1 2-603 0</inkml:trace>
  <inkml:trace contextRef="#ctx0" brushRef="#br0" timeOffset="9895.29">23574 1367 281 0,'0'0'0'16,"0"0"0"-16,0-12 0 0,0 12 5 0,0 0-5 15,0-9 5-15,0 6-5 0,0 3 13 0,0 0-13 16,2-9 13-16,0-6-13 0,-2 15 24 0,0 0-24 0,3-21 24 15,3-7-24-15,-6 28 33 0,0 0-33 0,7-24 34 16,-4 3-34-16,-3 21 37 0,0 0-37 0,4-15 38 16,-2 3-38-16,-2 12 36 0,0 0-36 0,1-9 36 15,1-3-36-15,-2 12 35 0,0 0-35 0,0-9 35 16,0 9-35-16,0 0 33 0,0 0-33 0,0 0 34 16,0 0-34-16,0 0 32 0,0 0-32 0,0 24 33 15,-3 21-33-15,3-45 27 0,0 0-27 0,-7 56 27 16,-4 6-27-16,11-62 21 0,0 0-21 0,-14 80 21 15,1 10-21-15,13-90 17 0,0 0-17 0,-14 97 17 16,-7 12-17-16,21-109 18 0,0 0-18 0,-19 116 18 0,-1 10-18 16,20-126 17-16,0 0-17 0,-19 121 17 0,-2-12-17 15,21-109 13-15,0 0-13 0,-18 97 13 0,6-12-13 16,12-85 3-16,0 0-3 0,-5 76 4 0,5-16-4 16,0-60 0-16,0 0 0 0,5 45 1 0,-2-13-1 15,3-3-702-15</inkml:trace>
  <inkml:trace contextRef="#ctx0" brushRef="#br0" timeOffset="11138.12">23539 1589 91 0,'0'0'0'0,"0"0"0"16,0 0 0-16,0 0 3 0,0 0-3 0,-7 8 3 15,7-8-3-15,0 0 9 0,0 0-9 0,0 0 10 16,0 0-10-16,0 0 13 0,0 0-13 0,0 0 13 16,0 7-13-16,0-7 21 0,0 0-21 0,0 0 22 15,0 0-22-15,0 0 25 0,0 0-25 0,0 0 26 16,0 0-26-16,0 0 23 0,0 0-23 0,12 2 24 15,-3 1-24-15,-9-3 19 0,0 0-19 0,9 0 20 16,3 0-20-16,-12 0 18 0,0 0-18 0,16 0 18 16,4 0-18-16,-20 0 15 0,0 0-15 0,23 0 15 0,1 4-15 15,-24-4 13-15,0 0-13 0,21 3 13 0,8-1-13 16,-29-2 11-16,0 0-11 0,24 4 12 0,5-4-12 16,-29 0 12-16,0 0-12 0,31-4 12 0,5 4-12 15,-36 0 13-15,0 0-13 0,33 0 13 0,-5-2-13 16,-28 2 12-16,0 0-12 0,27 0 12 0,-2 0-12 15,-25 0 11-15,0 0-11 0,21 0 11 0,0 6-11 0,-21-6 9 16,0 0-9-16,19 3 9 0,1 6-9 0,-20-9 7 16,0 0-7-16,17 3 7 0,-4 2-7 0,-13-5 7 15,0 0-7-15,10 4 7 0,1-1-7 0,-11-3 11 16,0 0-11-16,14 0 11 0,4 4-11 0,-18-4 14 0,0 0-14 16,21 0 15-16,3 0-15 0,-24 0 18 0,0 0-18 15,22-4 18-15,-1 4-18 0,-21 0 20 0,0 0-20 16,21-3 21-16,4-2-21 0,-25 5 27 0,0 0-27 15,21-4 27-15,-9 4-27 0,-12 0 24 0,0 0-24 16,9 0 24-16,-2 0-24 0,-7 0 22 0,0 0-22 0,0 0 22 16,0 0-22-16,0 0 20 0,0 0-20 0,0 0 20 15,5 9-20-15,-5-9 20 0,0 0-20 0,0 0 21 16,0 0-21-16,0 0 19 0,0 0-19 0,0 0 20 16,4 7-20-16,-4-7 18 0,0 0-18 0,0 0 19 15,-2 8-19-15,2-8 15 0,0 0-15 0,-5 9 16 16,-4-2-16-16,9-7 11 0,0 0-11 0,-9 5 12 15,-3 4-12-15,12-9 9 0,0 0-9 0,-11 12 9 16,1 3-9-16,10-15 8 0,0 0-8 0,-11 19 8 16,-3-1-8-16,14-18 6 0,0 0-6 0,-12 24 7 0,3 4-7 15,9-28 5-15,0 0-5 0,-9 27 6 0,2 10-6 16,7-37 3-16,0 0-3 0,-5 41 4 0,-1 4-4 16,6-45 2-16,0 0-2 0,-1 52 3 0,2 4-3 15,-1-56 2-15,0 0-2 0,6 50 2 0,1-4-2 16,-7-46 1-16,0 0-1 0,7 39 1 0,0-5-1 15,-7-34 1-15,0 0-1 0,9 33 1 0,1-5-1 16,-10-28 1-16,0 0-1 0,12 24 2 0,-3-3-2 0,-9-21 2 16,0 0-2-16,6 15 2 0,-5-3-2 0,-1-12 1 15,0 0-1-15,0 9 2 0,0-9-2 0,0 0 0 16,0 0 0-16,0 0 0 0,0 5 0 0,0-5-1 16,0 0 1-16,0 0 0 0,0 0 0 0,0 0-804 0</inkml:trace>
  <inkml:trace contextRef="#ctx0" brushRef="#br0" timeOffset="13810.22">24278 2909 169 0,'0'0'0'0,"0"0"0"0,7-16 0 15,-7 16 1-15,0 0-1 0,4-12 1 0,-4 7-1 16,0 5 1-16,0 0-1 0,0 0 2 0,2-10-2 0,-2 10 8 16,0 0-8-16,0 0 9 0,1-5-9 0,-1 5 19 15,0 0-19-15,0 0 19 0,-3-9-19 0,3 9 25 16,0 0-25-16,0 0 26 0,0 0-26 0,0 0 24 0,0 0-24 15,2-7 24-15,-2 7-24 0,0 0 24 0,0 0-24 16,3-5 25-16,-3 5-25 0,0 0 29 0,0 0-29 16,0 0 30-16,0 0-30 0,0 0 28 0,0 0-28 15,0 0 28-15,0 0-28 0,0 0 29 0,0 0-29 0,9-4 29 16,-9 4-29-16,0 0 25 0,0 0-25 0,0 0 26 16,0 9-26-16,0-9 24 0,0 0-24 0,0 16 25 15,0 8-25-15,0-24 21 0,0 0-21 0,0 33 22 16,-5 7-22-16,5-40 20 0,0 0-20 0,-9 45 20 15,2-2-20-15,7-43 18 0,0 0-18 0,-2 36 19 16,0 0-19-16,2-36 8 0,0 0-8 0,-3 33 9 16,-4 0-9-16,7-33 5 0,0 0-5 0,-9 33 5 15,0 2-5-15,9-35 3 0,0 0-3 0,-7 36 4 16,2 0-4-16,5-36 3 0,0 0-3 0,-7 37 3 16,-1-4-3-16,8-33 2 0,0 0-2 0,-7 29 3 15,0-5-3-15,7-24 3 0,0 0-3 0,-5 21 3 0,0-2-3 16,5-19 5-16,0 0-5 0,-2 12 6 0,0-7-6 15,2-5 9-15,0 0-9 0,0 0 9 0,2 7-9 16,-2-7 10-16,0 0-10 0,0 0 10 0,2 7-10 16,-2-7 11-16,0 0-11 0,0 0 12 0,0 0-12 15,0 0 11-15,0 0-11 0,0 0 11 0,5 9-11 0,-5-9 10 16,0 0-10-16,0 0 11 0,0 0-11 0,0 0 8 16,0 0-8-16,0 0 9 0,0 0-9 0,0 0 7 15,0 0-7-15,0 0 7 0,0 0-7 0,0 0 4 0,0 0-4 16,0 0 4-16,0 0-4 0,0 0 1 0,0 0-1 15,0 0 1-15,0 0-1 0,0 0 0 0,0 0 0 16,4-9 1-16,-4 9-1 0,0 0 0 16,0 0 0-16,-2-15 0 0,4-10 0 0,-2 25 0 0,0 0 0 15,3-36 0-15,1-16 0 0,-4 52 0 0,0 0 0 16,1-48 0-16,-1 6 0 0,0 42 1 0,0 0-1 16,2-40 1-16,2-6-1 0,-4 46 2 0,0 0-2 15,1-47 3-15,1-2-3 0,-2 49 5 0,0 0-5 0,6-48 5 16,-5 1-5-16,-1 47 6 0,0 0-6 0,4-41 6 15,-1 4-6-15,-3 37 5 0,0 0-5 0,2-27 6 16,-2 6-6-16,0 21 7 0,0 0-7 0,0-19 8 16,2 7-8-16,-2 12 7 0,0 0-7 0,0-9 8 15,-2 4-8-15,2 5 8 0,0 0-8 0,0 0 8 16,-2-10-8-16,2 10 8 0,0 0-8 0,0 0 8 16,0-9-8-16,0 9 8 0,0 0-8 0,0 0 8 0,4-9-8 15,-4 9 2-15,0 0-2 0,0 0 3 0,0 0-3 16,0 0 0-16,0 0 0 0,5-7 1 0,-5 7-1 15,0 0 0-15,0 0 0 0,5-5 0 0,-5 5 0 16,0 0-2-16,0 0 2 0,13-3-1 0,-13 3 1 16,0 0-2-16,0 0 2 0,10-4-2 0,1 3 2 15,-11 1-3-15,0 0 3 0,12-4-2 0,2 1 2 16,-14 3-3-16,0 0 3 0,16 0-3 0,2 0 3 16,-18 0-4-16,0 0 4 0,19 0-3 0,3 0 3 15,-22 0-2-15,0 0 2 0,22 3-2 0,5 6 2 0,-27-9-1 16,0 0 1-16,26 3-1 0,1 1 1 0,-27-4-1 15,0 0 1-15,33-4 0 0,13 4 0 0,-46 0 0 0,0 0 0 16,44-3 0-16,-3-2 0 0,-41 5-1 0,0 0 1 16,39-4 0-16,-1 1 0 0,-38 3-1 0,0 0 1 15,34 0 0-15,-4 0 0 0,-30 0 0 0,0 0 0 16,26-4 0-16,-1 2 0 0,-25 2-1 0,0 0 1 0,27 0 0 16,3 0 0-16,-30 0-1 0,0 0 1 15,28 0 0-15,-5-7 0 0,-23 7-1 0,0 0 1 0,26-5-1 16,4 2 1-16,-30 3-1 0,0 0 1 0,32 0-1 15,-7 0 1-15,-25 0 0 0,0 0 0 0,19 0 0 16,0 5 0-16,-19-5 0 0,0 0 0 0,18 7 0 16,-6 2 0-16,-12-9 2 0,0 0-2 0,7 8 2 15,-5-1-2-15,-2-7 4 0,0 0-4 0,2 9 5 16,0-1-5-16,-2-8 7 0,0 0-7 0,0 11 8 16,-4-2-8-16,4-9 8 0,0 0-8 0,-7 8 8 15,-3 8-8-15,10-16 8 0,0 0-8 0,-15 20 9 16,1 5-9-16,14-25 7 0,0 0-7 0,-14 27 7 0,0-2-7 15,14-25 10-15,0 0-10 0,-14 20 10 0,-2 1-10 16,16-21 7-16,0 0-7 0,-16 24 7 0,2 8-7 16,14-32 4-16,0 0-4 0,-9 32 5 0,2 8-5 15,7-40 2-15,0 0-2 0,-5 42 2 0,0 6-2 16,5-48 1-16,0 0-1 0,-4 56 2 0,-1 4-2 16,5-60 1-16,0 0-1 0,2 57 2 0,3-5-2 0,-5-52 1 15,0 0-1-15,7 37 2 0,2-20-2 0,-9-17 1 16,0 0-1-16,10 3 2 0,3-15-2 0,-1 0-837 15</inkml:trace>
  <inkml:trace contextRef="#ctx0" brushRef="#br0" timeOffset="16258.71">25305 1739 158 0,'0'0'0'15,"0"0"0"-15,0 0 0 0,0 0 1 0,0 0-1 16,0 0 1-16,0 0-1 0,0 0 3 0,0 0-3 0,0 0 3 15,0 0-3-15,0 0 8 0,0 0-8 0,0 0 8 16,0 0-8-16,0 0 14 0,0 0-14 0,0 0 15 16,0 0-15-16,0 0 25 0,0 0-25 0,0 11 25 15,0-11-25-15,0 0 26 0,0 0-26 0,3 12 27 16,-3-12-27-16,0 0 27 0,0 0-27 0,4 12 27 16,-2-4-27-16,-2-8 26 0,0 0-26 0,1 16 26 15,3 1-26-15,-4-17 28 0,0 0-28 0,2 25 28 16,-2 11-28-16,0-36 26 0,0 0-26 0,1 40 27 15,3 13-27-15,-4-53 25 0,0 0-25 0,2 61 26 0,-2 3-26 16,0-64 28-16,0 0-28 0,0 61 28 0,0-4-28 16,0-57 24-16,0 0-24 0,-2 55 24 0,-3-3-24 15,5-52 17-15,0 0-17 0,-7 41 17 0,1 3-17 16,6-44 12-16,0 0-12 0,-5 36 13 0,1-12-13 16,4-24 7-16,0 0-7 0,-1 21 8 0,1-12-8 15,0-9 5-15,0 0-5 0,0 0 6 0,0 0-6 16,0 0 4-16,0 0-4 0,-9-5 5 0,9-14-5 15,0 19 8-15,0 0-8 0,0-25 8 0,-2-8-8 0,2 33 14 16,0 0-14-16,-3-36 14 0,1 0-14 0,2 36 17 16,0 0-17-16,-2-44 18 0,0-6-18 0,2 50 18 0,0 0-18 15,0-60 19-15,6-8-19 0,-6 68 16 0,0 0-16 16,8-66 16-16,-1-1-16 0,-7 67 14 0,0 0-14 16,8-61 14-16,-3 20-14 0,-5 41 12 0,0 0-12 15,3-40 12-15,1-5-12 0,-4 45 12 0,0 0-12 16,3-36 13-16,-1 8-13 0,-2 28 11 0,0 0-11 0,0-19 12 15,0 5-12-15,0 14 12 0,0 0-12 0,2-15 13 16,-2 2-13-16,0 13 8 0,0 0-8 0,0-8 9 16,0 1-9-16,0 7 5 0,0 0-5 0,0 0 6 15,0-12-6-15,0 12 4 0,0 0-4 0,0 0 4 16,0 0-4-16,0 0 2 0,0 0-2 0,0 0 3 16,10 7-3-16,-10-7 1 0,0 0-1 0,13 1 2 15,10 6-2-15,-23-7 1 0,0 0-1 0,33 12 1 16,11-3-1-16,-44-9 2 0,0 0-2 0,53 7 3 15,6-2-3-15,-59-5 4 0,0 0-4 0,65 0 5 16,-2 0-5-16,-63 0 5 0,0 0-5 0,64-5 6 0,-6-2-6 16,-58 7 6-16,0 0-6 0,56-12 7 0,6 0-7 15,-62 12 4-15,0 0-4 0,58-16 5 0,-5 8-5 16,-53 8 5-16,0 0-5 0,43-9 5 0,-13 6-5 16,-30 3 5-16,0 0-5 0,26-4 5 0,1 2-5 15,-27 2 7-15,0 0-7 0,26-3 7 0,-3-1-7 16,-23 4 7-16,0 0-7 0,18-5 8 0,-3 2-8 15,-15 3 7-15,0 0-7 0,15-4 8 0,-1 4-8 0,-14 0 9 16,0 0-9-16,12 0 10 0,-3 4-10 0,-9-4 6 16,0 0-6-16,9 3 7 0,-1-1-7 0,-8-2 4 15,0 0-4-15,0 0 4 0,6 10-4 0,-6-10 4 0,0 0-4 16,-2 12 5-16,0 2-5 0,2-14 4 0,0 0-4 16,-2 28 5-16,-3 8-5 0,5-36 5 0,0 0-5 15,-10 45 5-15,-3 7-5 0,13-52 4 0,0 0-4 16,-14 56 5-16,-4 9-5 0,18-65 3 0,0 0-3 15,-14 77 3-15,4-1-3 0,10-76 2 0,0 0-2 0,-7 65 2 16,1-7-2-16,6-58 2 0,0 0-2 0,-3 48 3 16,1-1-3-16,2-47 2 0,0 0-2 0,0 36 2 15,4 0-2-15,-4-36 1 0,0 0-1 0,3 33 2 16,1-5-2-16,-4-28 1 0,0 0-1 0,7 29 2 16,7-4-2-16,0-1-923 0</inkml:trace>
  <inkml:trace contextRef="#ctx0" brushRef="#br0" timeOffset="19126.46">26241 2893 203 0,'0'0'0'0,"0"0"0"16,0 0 0-16,0 0 25 0,0 0-25 0,0 0 26 16,0 0-26-16,0 0 38 0,0 0-38 0,0 0 39 15,0 0-39-15,0 0 34 0,0 0-34 0,0 0 34 0,0 0-34 16,0 0 25-16,0 0-25 0,0 20 26 16,0-20-26-16,0 0 21 0,0 0-21 0,0 0 22 0,0 12-22 15,0-12 18-15,0 0-18 0,0 17 19 0,2 4-19 16,-2-21 17-16,0 0-17 0,0 27 18 0,-3 10-18 15,3-37 17-15,0 0-17 0,-4 36 17 0,2 4-17 16,2-40 16-16,0 0-16 0,-1 41 17 0,-5 3-17 16,6-44 14-16,0 0-14 0,-7 45 15 0,0 7-15 15,7-52 14-15,0 0-14 0,-5 52 15 0,1 5-15 0,4-57 14 16,0 0-14-16,-5 52 15 0,-4-4-15 16,9-48 13-16,0 0-13 0,-12 45 14 0,1-12-14 0,11-33 13 15,0 0-13-15,-9 29 14 0,4-1-14 0,5-28 12 16,0 0-12-16,-2 24 13 0,1-12-13 0,1-12 13 15,0 0-13-15,0 9 13 0,0-9-13 0,0 0 10 0,0 0-10 16,0 0 11-16,0 0-11 0,0 0 7 0,0 0-7 16,5-5 7-16,0-19-7 0,-5 24 7 0,0 0-7 15,7-33 8-15,0-12-8 0,-7 45 7 0,0 0-7 0,7-47 8 16,2-3-8-16,-9 50 9 0,0 0-9 0,4-56 9 16,-2-1-9-16,-2 57 9 0,0 0-9 0,0-60 10 15,0 4-10-15,0 56 7 0,0 0-7 0,1-52 8 16,-2 11-8-16,1 41 9 0,0 0-9 0,-4-42 9 15,2-4-9-15,2 46 9 0,0 0-9 0,-3-38 9 16,1 13-9-16,2 25 8 0,0 0-8 0,-2-19 9 16,-1 2-9-16,3 17 7 0,0 0-7 0,-2-16 7 15,2 8-7-15,0 8 6 0,0 0-6 0,0-7 6 16,2-2-6-16,-2 9 6 0,0 0-6 0,1-7 6 0,-1 2-6 16,0 5 4-16,0 0-4 0,2-9 4 15,0 2-4-15,-2 7 2 0,0 0-2 0,0 0 3 0,5-5-3 16,-5 5 0-16,0 0 0 0,0 0 1 0,0 0-1 15,0 0 0-15,0 0 0 0,9-7 0 0,-9 7 0 16,0 0 0-16,0 0 0 0,12 0 0 0,-5-3 0 16,-7 3-1-16,0 0 1 0,9-2 0 0,7 2 0 15,-16 0-1-15,0 0 1 0,21 0 0 0,6 0 0 16,-27 0-1-16,0 0 1 0,33 5 0 0,6 4 0 0,-39-9 0 16,0 0 0-16,42 10 0 0,-1-1 0 0,-41-9 0 15,0 0 0-15,42 5 0 0,1 6 0 0,-43-11 0 16,0 0 0-16,42 5 1 0,-7-5-1 0,-35 0 1 0,0 0-1 15,36-4 2-15,1-1-2 0,-37 5 2 0,0 0-2 16,40-8 2-16,1-5-2 0,-41 13 2 0,0 0-2 16,44-12 2-16,3 2-2 0,-47 10 1 0,0 0-1 15,46-5 2-15,-10 5-2 0,-36 0 0 0,0 0 0 16,31 5 1-16,1 7-1 0,-32-12 0 0,0 0 0 16,27 12 0-16,-12-5 0 0,-15-7 0 0,0 0 0 0,13 0 0 15,-3 0 0-15,-10 0 0 0,0 0 0 0,11 0 0 16,1 0 0-16,-12 0 0 0,0 0 0 0,13 0 1 15,-6-3-1-15,-7 3 1 0,0 0-1 0,0 0 1 16,10-6-1-16,-10 6 3 0,0 0-3 0,6 0 4 16,4 6-4-16,-10-6 10 0,0 0-10 0,11 3 11 15,-4 6-11-15,-7-9 15 0,0 0-15 0,3 12 16 16,-3 7-16-16,0-19 17 0,0 0-17 0,-1 24 17 16,-3 6-17-16,4-30 17 0,0 0-17 0,-7 36 17 15,-2 4-17-15,9-40 15 0,0 0-15 0,-12 45 15 0,-1 3-15 16,13-48 15-16,0 0-15 0,-14 52 15 0,0 14-15 15,14-66 13-15,0 0-13 0,-16 67 13 0,-1 6-13 16,17-73 12-16,0 0-12 0,-14 69 12 0,3-5-12 16,11-64 10-16,0 0-10 0,-7 63 11 0,2-8-11 15,5-55 5-15,0 0-5 0,0 57 5 0,7-5-5 16,-7-52 0-16,0 0 0 0,10 45 1 0,1-17-1 0,-1-4-939 16</inkml:trace>
  <inkml:trace contextRef="#ctx0" brushRef="#br0" timeOffset="22706.79">27127 4238 135 0,'0'0'0'0,"0"0"0"0,0 0 0 15,0 0 16-15,0 0-16 0,2-24 16 0,1 17-16 0,-3 7 36 16,0 0-36-16,0 0 36 0,0 0-36 0,0 0 61 16,0 0-61-16,4-9 62 0,-4 9-62 0,0 0 70 15,0 0-70-15,1-5 71 0,-1 5-71 0,0 0 45 0,0 0-45 16,0 0 46-16,-10-7-46 0,10 7 40 0,0 0-40 16,0 0 40-16,-7 7-40 0,7-7 36 0,0 0-36 15,0 5 36-15,0 11-36 0,0-16 30 0,0 0-30 16,0 21 31-16,0 3-31 0,0-24 25 0,0 0-25 15,0 31 26-15,0 11-26 0,0-42 19 0,0 0-19 16,0 43 20-16,-2-2-20 0,2-41 12 0,0 0-12 0,-3 45 13 16,-5 4-13-16,8-49 7 0,0 0-7 0,-7 52 8 15,2 5-8-15,5-57 4 0,0 0-4 0,-7 64 5 16,0-4-5-16,7-60 2 0,0 0-2 0,-5 56 3 16,-1-6-3-16,6-50 1 0,0 0-1 0,-5 43 1 15,0-6-1-15,5-37 1 0,0 0-1 0,-4 26 1 16,1-4-1-16,3-22 0 0,0 0 0 0,-4 17 1 15,1-6-1-15,3-11 0 0,0 0 0 0,0 0 0 16,0 0 0-16,0 0 0 0,0 0 0 0,0 0 0 16,0 0 0-16,0 0 0 0,0 0 0 0,-2-11 0 15,4-16 0-15,-2 27 0 0,0 0 0 0,1-38 0 0,3-6 0 16,-4 44 1-16,0 0-1 0,4-48 2 0,1-6-2 16,-5 54 4-16,0 0-4 0,7-57 4 0,0-3-4 15,-7 60 9-15,0 0-9 0,9-61 10 0,1 9-10 16,-10 52 16-16,0 0-16 0,11-40 16 0,-2 7-16 15,-9 33 18-15,0 0-18 0,5-31 18 0,2 2-18 16,-7 29 20-16,0 0-20 0,5-28 20 0,-3 4-20 0,-2 24 19 16,0 0-19-16,2-17 20 0,1 1-20 0,-3 16 18 15,0 0-18-15,4-12 19 0,-4 3-19 0,0 9 17 16,0 0-17-16,0 0 18 0,0-7-18 0,0 7 13 0,0 0-13 16,0 0 13-16,-2 19-13 0,2-19 11 0,0 0-11 15,-3 18 12-15,1 9-12 0,2-27 9 0,0 0-9 16,-2 28 9-16,0 5-9 0,2-33 5 0,0 0-5 15,-3 33 6-15,-2 7-6 0,5-40 5 0,0 0-5 16,-6 39 6-16,-1 15-6 0,7-54 4 0,0 0-4 0,-5 55 5 16,0 3-5-16,5-58 5 0,0 0-5 0,-4 51 5 15,2 0-5-15,2-51 4 0,0 0-4 0,-3 43 4 16,-6-10-4-16,9-33 3 0,0 0-3 0,-9 28 4 16,4-4-4-16,5-24 5 0,0 0-5 0,-5 17 5 15,-1-7-5-15,6-10 7 0,0 0-7 0,0 0 7 16,-5 9-7-16,5-9 7 0,0 0-7 0,0 0 8 15,-2-7-8-15,2 7 8 0,0 0-8 0,2-14 8 16,0-10-8-16,-2 24 6 0,0 0-6 0,2-36 7 16,1-14-7-16,-3 50 5 0,0 0-5 0,5-61 6 0,4-5-6 15,-9 66 4-15,0 0-4 0,5-69 5 0,-5 8-5 16,0 61 3-16,0 0-3 0,0-57 3 0,2 5-3 16,-2 52 1-16,0 0-1 0,2-43 2 0,0 10-2 15,-2 33 0-15,0 0 0 0,2-29 1 0,-1 10-1 16,-1 19 1-16,0 0-1 0,2-12 1 0,0 3-1 15,-2 9 1-15,0 0-1 0,0 0 2 0,0 0-2 16,0 0 1-16,0 0-1 0,3 17 2 0,-3 15-2 0,0-32 2 16,0 0-2-16,2 36 2 0,0 9-2 0,-2-45 0 15,0 0 0-15,0 45 1 0,-2 7-1 0,2-52 0 16,0 0 0-16,-2 60 0 0,-3 10 0 0,5-70 0 0,0 0 0 16,-2 72 0-16,-1-1 0 0,3-71 0 0,0 0 0 15,-4 66 0-15,1-5 0 0,3-61-1 16,0 0 1-16,-4 57-1 0,-1 0 1 0,5-57-4 0,0 0 4 15,-7 52-4-15,3-9 4 0,4-43-7 0,0 0 7 16,0 29-6-16,2-17 6 0,0 1-1002 0</inkml:trace>
  <inkml:trace contextRef="#ctx0" brushRef="#br0" timeOffset="23378.28">27072 5155 225 0,'0'0'0'0,"0"0"0"16,0 0 0-16,0 0-3 0,0 0 3 0,0 0-2 15,-9 7 2-15,9-7-4 0,0 0 4 0,-7 9-4 16,0 0 4-16,7-9 0 0,0 0 0 0,-7 12 1 16,-2 0-1-16,9-12 8 0,0 0-8 0,-10 17 8 15,3 6-8-15,7-23 15 0,0 0-15 0,-6 26 16 16,-1 12-16-16,7-38 21 0,0 0-21 0,-7 45 21 0,0 5-21 16,7-50 23-16,0 0-23 0,-5 55 23 0,1 9-23 15,4-64 21-15,0 0-21 0,2 63 21 0,4-12-21 16,-6-51 17-16,0 0-17 0,8 44 18 0,8-8-18 15,-16-36 14-15,0 0-14 0,16 24 15 0,-4-12-15 16,-12-12 16-16,0 0-16 0,13 4 17 0,-1-2-17 16,-12-2 18-16,0 0-18 0,12-6 19 0,4-6-19 0,-16 12 20 15,0 0-20-15,18-21 20 0,0-17-20 0,-18 38 13 16,0 0-13-16,15-45 14 0,-7 4-14 0,-1-4-384 16</inkml:trace>
  <inkml:trace contextRef="#ctx0" brushRef="#br0" timeOffset="23585.36">26841 5514 438 0,'0'0'0'0,"7"-2"0"16,9 0 0-16,-16 2 0 0,0 0 0 0,26-3 1 15,6-1-1-15,-32 4 4 0,0 0-4 0,41-5 5 16,10-4-5-16,-51 9 15 0,0 0-15 0,48-12 16 15,-17 0-16-15,-31 12 39 0,0 0-39 0,25-14 40 16,5 0-40-16,-30 14 50 0,0 0-50 0,30-8 50 16,-5 8-50-16,-1 0-434 0</inkml:trace>
  <inkml:trace contextRef="#ctx0" brushRef="#br0" timeOffset="24096.58">27213 5695 516 0,'0'0'0'0,"0"0"0"0,4 9 0 0,-4-9 16 15,0 0-16-15,0 0 17 0,9-4-17 0,-9 4 28 0,0 0-28 16,10-19 29-16,8-13-29 0,-18 32 37 0,0 0-37 15,21-40 38-15,0-5-38 0,-21 45 34 0,0 0-34 16,18-42 34-16,-6 15-34 0,-12 27 35 0,0 0-35 16,9-25 36-16,-4 1-36 0,-5 24 26 0,0 0-26 0,2-21 26 15,-4 2-26-15,2 19 20 0,0 0-20 0,-3-12 20 16,-3 4-20-16,6 8 18 0,0 0-18 0,-8 0 19 16,-6 3-19-16,14-3 13 0,0 0-13 0,-16 5 14 15,-2 7-14-15,18-12 11 0,0 0-11 0,-18 19 12 16,3 2-12-16,15-21 12 0,0 0-12 0,-16 24 12 15,3 1-12-15,13-25 14 0,0 0-14 0,-10 29 15 16,-1 14-15-16,11-43 15 0,0 0-15 0,-9 43 16 16,2 4-16-16,7-47 16 0,0 0-16 0,-2 47 16 15,6-6-16-15,-4-41 16 0,0 0-16 0,5 45 16 16,-1 2-16-16,-4-47 12 0,0 0-12 0,3 50 12 0,6 6-12 16,-9-56 9-16,0 0-9 0,13 48 10 0,-1-3-10 15,-12-45 6-15,0 0-6 0,10 40 6 0,-4-7-6 16,-6-33 5-16,0 0-5 0,5 24 6 0,0-12-6 15,-5-12 4-15,0 0-4 0,0 0 5 0,0 0-5 16,0 0 4-16,0 0-4 0,0 0 4 0,-7-15-4 16,7 15 0-16,0 0 0 0,-1-21 1 0,-3-12-1 15,0 2-864-15</inkml:trace>
  <inkml:trace contextRef="#ctx0" brushRef="#br0" timeOffset="24425.3">27120 5887 651 0,'0'0'0'15,"0"0"0"-15,7 0 0 0,-7 0 1 0,0 0-1 16,0 0 1-16,10 0-1 0,-10 0 1 0,0 0-1 0,15-5 1 16,13-12-1-16,-28 17 1 0,0 0-1 0,37-19 2 15,12-2-2-15,-49 21 22 0,0 0-22 0,55-22 23 16,1-1-23-16,-56 23 41 0,0 0-41 0,48-19 42 15,-13 7-42-15,-35 12 46 0,0 0-46 0,28-9 47 16,1 1-47-16,-29 8 53 0,0 0-53 0,24-4 54 16,-8 1-54-16,-16 3 51 0,0 0-51 0,13-4 51 15,-3 8-51-15,-10-4 46 0,0 0-46 0,9 3 46 16,-2-1-46-16,-7-2 43 0,0 0-43 0,0 0 44 16,0 10-44-16,0-10 32 0,0 0-32 0,-11 9 33 0,-10 6-33 15,21-15 24-15,0 0-24 0,-31 21 24 16,-12 0-24-16,43-21 18 0,0 0-18 0,-46 23 19 0,-3 6-19 15,1-1-1003-15</inkml:trace>
  <inkml:trace contextRef="#ctx0" brushRef="#br0" timeOffset="27082.16">25243 877 124 0,'0'0'0'16,"0"0"0"-16,0 0 0 0,4 28 0 0,-3-4 0 16,1 2-33-16</inkml:trace>
  <inkml:trace contextRef="#ctx0" brushRef="#br0" timeOffset="27972.07">25250 1056 132 0,'0'15'0'16,"0"-15"7"-16,0 0-7 0,-2 57 8 0,1 4-8 15,1-61 11-15,0 0-11 0,-6 52 11 0,4-7-11 16,2-45 10-16,0 0-10 0,-3 43 10 0,-4-10-10 15,7-33 9-15,0 0-9 0,-7 36 10 0,2 6-10 16,5-42 10-16,0 0-10 0,-6 43 11 0,1 2-11 0,5-45 11 16,0 0-11-16,-5 40 12 0,-1 1-12 0,6-41 11 0,0 0-11 15,-7 40 11-15,0-3-11 0,7-37 6 0,0 0-6 16,-5 36 7-16,0 0-7 0,5-36 2 0,0 0-2 16,-4 30 2-16,2-3-2 0,2-27 1 0,0 0-1 15,0 21 1-15,-5 3-1 0,5-24 1 0,0 0-1 16,-2 25 1-16,2-1-1 0,0-24 2 0,0 0-2 0,0 24 2 15,-1 4-2-15,1-28 3 0,0 0-3 0,-6 31 4 16,-3 10-4-16,9-41 6 0,0 0-6 0,-8 44 6 16,-1-3-6-16,9-41 7 0,0 0-7 0,-7 37 7 15,3-5-7-15,4-32 4 0,0 0-4 0,-2 32 4 16,1-5-4-16,1-27 3 0,0 0-3 0,0 24 3 16,1 1-3-16,-1-25 3 0,0 0-3 0,2 24 4 15,-4-3-4-15,2-21 3 0,0 0-3 0,-3 20 4 16,-1 5-4-16,4-25 7 0,0 0-7 0,-1 31 7 15,-1 5-7-15,2-36 9 0,0 0-9 0,0 37 9 16,0-5-9-16,0-32 9 0,0 0-9 0,2 33 10 16,3-5-10-16,-5-28 8 0,0 0-8 0,3 33 8 0,-3-2-8 15,0-31 8-15,0 0-8 0,2 29 8 0,4 3-8 16,-6-32 5-16,0 0-5 0,7 29 5 0,0 7-5 16,-7-36 5-16,0 0-5 0,7 37 5 0,0 3-5 15,-7-40 3-15,0 0-3 0,9 36 4 0,3 0-4 16,-12-36 1-16,0 0-1 0,12 33 1 0,1 3-1 15,-13-36 0-15,0 0 0 0,12 37 0 0,4-10 0 0,-16-27-1 16,0 0 1-16,14 28 0 0,-3 2 0 0,-11-30-2 16,0 0 2-16,5 27-1 0,2 1 1 0,-7-28-3 15,0 0 3-15,5 33-3 0,-3 3 3 0,-2-36-4 0,0 0 4 16,0 36-3-16,0 1 3 0,0-37-7 0,0 0 7 16,-2 36-7-16,2 2 7 0,0-38-8 0,0 0 8 15,-3 38-7-15,-6-3 7 0,9-35-7 0,0 0 7 16,-11 35-7-16,2-8 7 0,9-27-7 0,0 0 7 15,-8 26-7-15,-1 2 7 0,9-28-7 0,0 0 7 16,-7 21-7-16,1 3 7 0,6-24-7 0,0 0 7 0,-3 21-7 16,-2 3 7-16,5-24-6 0,0 0 6 0,-7 31-6 15,0 9 6-15,7-40-3 0,0 0 3 0,-4 41-3 16,2 4 3-16,2-45-1 0,0 0 1 0,0 49 0 16,-5 3 0-16,5-52 0 0,0 0 0 0,-4 48 0 15,-6 1 0-15,10-49 1 0,0 0-1 0,-11 43 1 16,1 5-1-16,10-48 3 0,0 0-3 0,-7 54 3 15,1 1-3-15,6-55 4 0,0 0-4 0,-1 54 4 16,1-9-4-16,0-45 6 0,0 0-6 0,3 47 7 0,2-6-7 16,-5-41 6-16,0 0-6 0,6 40 6 0,-12-7-6 15,6-33 6-15,0 0-6 0,-3 36 6 0,-1 1-6 16,4-37 5-16,0 0-5 0,-3 43 6 0,-3 11-6 16,6-54 3-16,0 0-3 0,-8 51 4 0,-1 1-4 15,9-52 1-15,0 0-1 0,-7 47 2 0,1 0-2 16,6-47 0-16,0 0 0 0,-5 45 0 0,0-2 0 15,5-43-1-15,0 0 1 0,-4 49 0 0,1 8 0 16,3-57-1-16,0 0 1 0,-4 64-1 0,1 5 1 16,3-69-2-16,0 0 2 0,-2 62-1 0,0-6 1 0,1 1-255 15</inkml:trace>
  <inkml:trace contextRef="#ctx0" brushRef="#br0" timeOffset="29537.89">25352 1258 107 0,'0'0'0'0,"0"0"11"0,0 0-11 16,-1-36 11-16,-1 3-11 0,2 33 21 0,0 0-21 0,-2-33 22 16,2 9-22-16,0 24 39 0,0 0-39 0,0-16 40 15,0 4-40-15,0 12 48 0,0 0-48 0,2-9 49 16,0 1-49-16,-2 8 43 0,0 0-43 0,1-11 43 16,-1 3-43-16,0 8 39 0,0 0-39 0,0-5 39 15,0 5-39-15,0 0 33 0,0 0-33 0,0 0 33 16,7-7-33-16,-7 7 26 0,0 0-26 0,0 0 27 15,-5 7-27-15,5-7 20 0,0 0-20 0,-7 17 20 16,-2 19-20-16,9-36 16 0,0 0-16 0,-10 45 17 16,1 14-17-16,9-59 17 0,0 0-17 0,-11 61 18 15,2-1-18-15,9-60 17 0,0 0-17 0,-8 62 17 16,-5 11-17-16,13-73 14 0,0 0-14 0,-12 76 15 0,1 0-15 16,11-76 15-16,0 0-15 0,-8 73 15 0,-1-4-15 15,9-69 11-15,0 0-11 0,-11 64 12 0,-3 2-12 16,14-66 9-16,0 0-9 0,-14 73 9 0,-2 6-9 15,16-79 7-15,0 0-7 0,-16 75 7 0,4-4-7 16,12-71 6-16,0 0-6 0,-13 62 7 0,5-3-7 0,8-59 4 16,0 0-4-16,-13 57 5 0,4 4-5 15,9-61 2-15,0 0-2 0,-5 64 3 0,0-7-3 0,5-57 1 16,0 0-1-16,-7 52 1 0,-2-4-1 0,9-48 0 16,0 0 0-16,-9 45 1 0,2-3-1 0,7-42 0 15,0 0 0-15,-5 39 1 0,-2-2-1 0,7-37 1 0,0 0-1 16,-5 40 1-16,-3 5-1 0,8-45 1 0,0 0-1 15,-5 48 2-15,-2 1-2 0,7-49 2 0,0 0-2 16,-7 39 2-16,2-9-2 0,5-30 3 0,0 0-3 16,-9 34 4-16,0-1-4 0,9-33 4 0,0 0-4 15,-5 33 5-15,3 0-5 0,2-33 2 0,0 0-2 0,0 35 3 16,0-3-3-16,0-32 0 0,0 0 0 0,2 28 0 16,1 7 0-16,-3-35 0 0,0 0 0 0,7 38 0 15,2 3 0-15,-9-41-2 0,0 0 2 0,13 42-1 16,-1 1 1-16,-12-43-1 0,0 0 1 0,11 40-1 15,-3-7 1-15,-8-33-1 0,0 0 1 0,7 36 0 16,0 6 0-16,-7-42-1 0,0 0 1 0,9 48 0 16,4 8 0-16,-13-56 0 0,0 0 0 0,12 52 0 15,-1 5 0-15,-11-57 0 0,0 0 0 0,10 57 0 16,-1-9 0-16,-9-48 0 0,0 0 0 0,9 43 0 16,1 2 0-16,-10-45 0 0,0 0 0 0,9 49 0 0,-2 3 0 15,-7-52 0-15,0 0 0 0,2 57 1 0,-2 3-1 16,0-60 1-16,0 0-1 0,0 61 2 0,2-4-2 15,-2-57 2-15,0 0-2 0,-2 61 2 0,-7 3-2 16,9-64 1-16,0 0-1 0,-12 72 2 0,-2 13-2 16,14-85 2-16,0 0-2 0,-14 85 2 0,1-12-2 15,13-73 0-15,0 0 0 0,-16 81 1 0,-3 11-1 16,19-92 0-16,0 0 0 0,-21 93 0 0,-2 6 0 0,23-99 0 16,0 0 0-16,-23 100 0 0,4 6 0 0,19-106-1 15,0 0 1-15,-16 107 0 0,5 2 0 0,1 0-657 0</inkml:trace>
  <inkml:trace contextRef="#ctx0" brushRef="#br0" timeOffset="32262.72">26337 1204 92 0,'8'0'0'0,"-8"0"6"16,0 0-6-16,37 6 6 0,-7-3-6 0,-30-3 8 15,0 0-8-15,25 4 8 0,0-1-8 0,-25-3 9 16,0 0-9-16,23 5 10 0,-4-1-10 0,-19-4 13 16,0 0-13-16,18 0 13 0,-6 0-13 0,-12 0 10 0,0 0-10 15,11 0 11-15,-4 0-11 0,-7 0 10 16,0 0-10-16,0 0 10 0,3-7-10 0,-3 7 11 0,0 0-11 16,-7-9 11-16,-12 0-11 0,-4 3-111 0</inkml:trace>
  <inkml:trace contextRef="#ctx0" brushRef="#br0" timeOffset="34503.44">27171 5597 169 0,'0'0'0'0,"0"0"0"0,0 0 0 15,0 0 3-15,0 0-3 0,0 0 4 0,18-2-4 16,-18 2 14-16,0 0-14 0,10-4 15 0,4-8-15 15,-14 12 26-15,0 0-26 0,16-8 26 0,0-4-26 16,-16 12 30-16,0 0-30 0,16-11 31 0,-4 1-31 16,-12 10 32-16,0 0-32 0,11-11 32 0,-1 3-32 0,-10 8 32 15,0 0-32-15,13-9 32 0,1-6-32 0,-14 15 32 16,0 0-32-16,10-13 32 0,-4 5-32 0,-6 8 32 0,0 0-32 16,3-11 32-16,1 6-32 0,-4 5 35 0,0 0-35 15,3-12 35-15,-1-4-35 0,-2 16 31 0,0 0-31 16,-2-17 32-16,-1-2-32 0,3 19 28 0,0 0-28 15,-4-14 29-15,1 7-29 0,3 7 20 0,0 0-20 16,-4-8 20-16,4 8-20 0,0 0 16 0,0 0-16 0,-12-7 16 16,12 7-16-16,0 0 15 0,0 0-15 0,-12-5 15 15,1 8-15-15,11-3 13 0,0 0-13 0,-12 9 13 16,-1-1-13-16,13-8 11 0,0 0-11 0,-9 16 12 16,-1-2-12-16,10-14 5 0,0 0-5 0,-9 22 6 15,0 6-6-15,9-28 4 0,0 0-4 0,-7 35 4 16,4 1-4-16,3-36 2 0,0 0-2 0,-4 40 2 15,-1 3-2-15,5-43 5 0,0 0-5 0,-7 40 5 16,3 1-5-16,4-41 8 0,0 0-8 0,0 37 9 16,0-4-9-16,0-33 9 0,0 0-9 0,0 39 10 15,0 1-10-15,0-40 8 0,0 0-8 0,-5 45 9 0,1 4-9 16,4-49 7-16,0 0-7 0,-1 48 7 0,-1-8-7 16,2-40 11-16,0 0-11 0,0 38 11 0,5-3-11 15,-5-35 14-15,0 0-14 0,4 32 14 0,-6-4-14 16,2-28 15-16,0 0-15 0,-4 24 16 0,1-3-16 15,3-21 16-15,0 0-16 0,-4 17 17 0,1-4-17 16,3-13 14-16,0 0-14 0,-2 6 14 0,2-6-14 16,0 0 11-16,0 0-11 0,-9 0 11 0,0-3-11 0,9 3 4 15,0 0-4-15,-8-5 5 0,1-2-5 0,7 7 0 16,0 0 0-16,-8-12 1 0,1-9-1 0,0 2-832 16</inkml:trace>
  <inkml:trace contextRef="#ctx0" brushRef="#br0" timeOffset="35136.46">27037 6007 572 0,'0'0'0'0,"0"0"0"16,7-4 0-16,-7 4 0 0,0 0 0 0,0 0 0 15,9-8 0-15,-9 8-1 0,0 0 1 0,2-7 0 16,1 2 0-16,-3 5-3 0,0 0 3 0,12-11-3 15,15-1 3-15,-27 12-8 0,0 0 8 0,35-17-7 16,13-2 7-16,-48 19-11 0,0 0 11 0,53-18-10 16,3 3 10-16,-56 15-5 0,0 0 5 0,55-14-4 15,-11 2 4-15,-44 12-2 0,0 0 2 0,40-12-1 16,-6-2 1-16,-34 14 0 0,0 0 0 0,28-12 0 16,-8 1 0-16,-20 11 4 0,0 0-4 0,15-7 5 0,0 1-5 15,-15 6 17-15,0 0-17 0,10-6 18 0,-10 6-18 16,0 0 28-16,0 0-28 0,0 0 29 0,7-7-29 15,-7 7 32-15,0 0-32 0,0 0 32 0,-12-1-32 16,12 1 33-16,0 0-33 0,-20 0 33 0,-9 8-33 0,29-8 27 16,0 0-27-16,-36 12 28 0,-3-3-28 15,39-9 21-15,0 0-21 0,-38 9 21 0,4-2-21 0,34-7 14 16,0 0-14-16,-33 7 15 0,-3 5-15 0,36-12 9 0,0 0-9 16,-31 14 10-16,6-2-10 0,25-12 4 15,0 0-4-15,-18 8 5 0,9-1-5 0,9-7 2 0,0 0-2 16,0 0 2-16,-8 0-2 0,8 0 0 0,0 0 0 15,0 0 0-15,0 0 0 0,0 0-1 0,0 0 1 16,0 0-1-16,12-8 1 0,-12 8-5 0,0 0 5 16,25-12-4-16,20-9 4 0,-45 21-3 0,0 0 3 15,52-19-3-15,-3 3 3 0,-49 16-2 0,0 0 2 0,41-12-2 16,-8 0 2-16,-33 12-1 0,0 0 1 0,25-9-1 16,-8 2 1-16,-17 7 0 0,0 0 0 0,13-5 0 15,-4 0 0-15,-9 5 0 0,0 0 0 0,0 0 1 16,8-4-1-16,-8 4 3 0,0 0-3 0,0 0 4 15,0 0-4-15,0 0 7 0,0 0-7 0,-7 0 8 16,-12 2-8-16,19-2 10 0,0 0-10 0,-34 7 11 16,-10-2-11-16,44-5 12 0,0 0-12 0,-47 7 13 15,-6-3-13-15,53-4 7 0,0 0-7 0,-50 1 8 16,12 6-8-16,38-7 0 0,0 0 0 0,-29 6 0 0,14-3 0 16,-1 0-666-16</inkml:trace>
  <inkml:trace contextRef="#ctx0" brushRef="#br0" timeOffset="36802.22">27127 4181 259 0,'0'0'0'0,"0"0"0"0,5-12 0 16,-5 12 0-16,0 0 0 0,2-12 1 0,-6 0-1 16,4 12 1-16,0 0-1 0,-3-7 1 0,3 7-1 15,0 0 9-15,0 0-9 0,0-9 9 0,0 9-9 0,0 0 13 16,0 0-13-16,0 0 14 0,0-9-14 16,0 9 22-16,0 0-22 0,0 0 23 0,0 0-23 0,0 0 33 15,0 0-33-15,0 0 33 0,0 0-33 0,0 0 34 16,0 0-34-16,-7 0 34 0,2 2-34 0,5-2 31 0,0 0-31 15,0 0 31-15,-9 12-31 0,9-12 31 0,0 0-31 16,0 0 32-16,0 11-32 0,0-11 26 0,0 0-26 16,0 0 26-16,3 5-26 0,-3-5 20 0,0 0-20 15,0 0 20-15,7 7-20 0,-7-7 18 0,0 0-18 0,0 0 19 16,7 5-19-16,-7-5 17 0,0 0-17 0,7 0 17 16,2 3-17-16,-9-3 14 0,0 0-14 0,13 0 15 15,1 4-15-15,-14-4 15 0,0 0-15 0,17 0 15 16,8 2-15-16,-25-2 8 0,0 0-8 0,26 3 8 15,4-3-8-15,-30 0 9 0,0 0-9 0,29 0 9 16,-1 0-9-16,-28 0 10 0,0 0-10 0,28-3 10 16,2 1-10-16,-30 2 11 0,0 0-11 0,25 0 11 15,-2 0-11-15,-23 0 16 0,0 0-16 0,21 0 17 16,-2 0-17-16,-19 0 19 0,0 0-19 0,20 0 20 16,-3 0-20-16,-17 0 28 0,0 0-28 0,18 0 29 15,1-4-29-15,-19 4 31 0,0 0-31 0,25-3 31 0,2-2-31 16,-27 5 29-16,0 0-29 0,28-7 30 0,2-5-30 15,-30 12 25-15,0 0-25 0,33-9 26 0,1 0-26 16,-34 9 17-16,0 0-17 0,32-6 18 0,-6 2-18 16,-26 4 12-16,0 0-12 0,25-2 13 0,-1-1-13 15,-24 3 9-15,0 0-9 0,23-4 10 0,-5 1-10 16,-18 3 11-16,0 0-11 0,16 0 11 0,-2 3-11 0,-14-3 7 16,0 0-7-16,12 4 8 0,-3-4-8 0,-9 0 5 15,0 0-5-15,11 3 5 0,-1-3-5 0,-10 0 3 16,0 0-3-16,11 2 3 0,-2 2-3 0,-9-4 2 0,0 0-2 15,7 3 3-15,0 0-3 0,-7-3 3 0,0 0-3 16,0 0 4-16,9 6-4 0,-9-6 5 0,0 0-5 16,0 0 5-16,0 0-5 0,0 0 6 0,0 0-6 15,7 0 6-15,-7 0-6 0,0 0 5 0,0 0-5 16,0 0 6-16,0 0-6 0,0 0 5 0,0 0-5 16,0 0 5-16,0 0-5 0,0 0 5 0,0 0-5 0,0 0 5 15,0 0-5-15,0 0 4 0,0 0-4 0,0 0 5 16,0 0-5-16,0 0 3 0,0 0-3 0,0 0 4 15,0 0-4-15,0 0 3 0,0 0-3 0,0 0 3 16,7-6-3-16,-7 6 3 0,0 0-3 0,0 0 4 16,0 0-4-16,0 0 3 0,0 0-3 0,0 0 3 15,0 0-3-15,0 0 2 0,0 0-2 0,0 0 2 16,0 0-2-16,0 0 1 0,0 0-1 0,0 0 1 16,0 0-1-16,0 0 1 0,0 0-1 0,0 0 1 15,0 0-1-15,0 0 0 0,0 0 0 0,-2 9 1 0,2-4-1 16,0-5 1-16,0 0-1 0,-2 11 1 0,-7 1-1 15,9-12 3-15,0 0-3 0,-10 12 3 0,-1 2-3 16,11-14 5-16,0 0-5 0,-9 15 6 0,2 10-6 16,7-25 6-16,0 0-6 0,-7 27 7 0,-2-3-7 15,9-24 9-15,0 0-9 0,-10 28 9 0,3 9-9 16,7-37 7-16,0 0-7 0,-9 41 8 0,0 8-8 16,9-49 5-16,0 0-5 0,-7 57 5 0,4 3-5 0,3-60 1 15,0 0-1-15,-2 71 2 0,-2 7-2 0,4-78 0 16,0 0 0-16,-3 76 1 0,-1-10-1 0,1 1-1088 15</inkml:trace>
  <inkml:trace contextRef="#ctx0" brushRef="#br0" timeOffset="50280.74">24123 4880 191 0,'0'0'0'0,"0"0"0"0,2-28 0 0,-2 28 0 15,0 0 0-15,5-32 1 0,4-8-1 0,-9 40 1 16,0 0-1-16,10-45 2 0,-4-4-2 0,-6 49 0 16,0 0 0-16,7-39 1 0,-2 9-1 0,-5 30 0 0,0 0 0 15,7-31 1-15,4-14-1 0,-11 45 0 16,0 0 0-16,10-40 1 0,-3 16-1 0,-7 24 0 0,0 0 0 16,6-29 1-16,4-20-1 0,-10 49 0 15,0 0 0-15,13-59 0 0,-5-1 0 0,3 3-90 0</inkml:trace>
  <inkml:trace contextRef="#ctx0" brushRef="#br0" timeOffset="52201.33">24202 4714 326 0,'0'0'0'0,"2"-16"0"16,2-23 0-16,-4 39 0 0,0 0 0 0,5-49 0 15,4 4 0-15,-9 45 3 0,0 0-3 0,9-48 3 16,-2-4-3-16,-7 52 18 0,0 0-18 0,5-57 19 15,-2-4-19-15,-3 61 27 0,0 0-27 0,0-64 28 16,0-2-28-16,0 66 35 0,0 0-35 0,2-72 35 16,0-4-35-16,-2 76 42 0,0 0-42 0,0-77 42 15,-2-13-42-15,2 90 44 0,0 0-44 0,0-88 45 0,4 15-45 16,-4 73 43-16,0 0-43 0,3-60 43 0,1 24-43 16,-4 36 36-16,0 0-36 0,5-37 36 0,4-15-36 15,-9 52 31-15,0 0-31 0,9-45 31 0,0 12-31 16,-9 33 28-16,0 0-28 0,7-43 28 0,-2-14-28 15,-5 57 24-15,0 0-24 0,7-55 24 0,0 17-24 16,-7 38 25-16,0 0-25 0,7-37 26 0,0 1-26 0,-7 36 20 16,0 0-20-16,9-43 21 0,1-2-21 0,-10 45 17 15,0 0-17-15,9-54 17 0,-2 2-17 0,-7 52 10 16,0 0-10-16,6-55 11 0,-3-2-11 0,-3 57 8 0,0 0-8 16,0-54 8-16,4 6-8 0,-4 48 6 0,0 0-6 15,5-40 6-15,-3 7-6 0,-2 33 6 0,0 0-6 16,3-37 6-16,-1-11-6 0,-2 48 5 0,0 0-5 15,0-55 5-15,2 3-5 0,-2 52 4 0,0 0-4 16,3-54 4-16,-1 2-4 0,-2 52 3 0,0 0-3 0,0-45 4 16,2 17-4-16,-2 28 3 0,0 0-3 0,3-29 3 15,1-11-3-15,-4 40 3 0,0 0-3 0,3-43 4 16,-1 14-4-16,-2 29 3 0,0 0-3 0,0-37 3 16,4-8-3-16,-4 45 3 0,0 0-3 0,2-52 4 15,1 4-4-15,-3 48 4 0,0 0-4 0,5-43 4 16,1 13-4-16,-6 30 4 0,0 0-4 0,7-33 5 15,2-3-5-15,-9 36 4 0,0 0-4 0,10-43 5 16,-1 3-5-16,-9 40 4 0,0 0-4 0,3-45 4 16,-3-9-4-16,0 54 3 0,0 0-3 0,0-55 3 15,0 1-3-15,0 54 2 0,0 0-2 0,0-48 2 0,0 11-2 16,0 37 1-16,0 0-1 0,2-32 2 0,-2-3-2 16,0 35 1-16,0 0-1 0,2-33 1 0,-2 0-1 15,0 33 0-15,0 0 0 0,0-33 1 0,3-3-1 16,-3 36 0-16,0 0 0 0,2-35 1 0,-2 11-1 15,0 24 2-15,0 0-2 0,2-21 2 0,2-3-2 16,-4 24 3-16,0 0-3 0,3-21 3 0,1 1-3 16,-4 20 5-16,0 0-5 0,1-16 5 0,-1 0-5 15,0 16 5-15,0 0-5 0,0-8 5 0,4-1-5 0,-4 9 5 16,0 0-5-16,0 0 6 0,2-7-6 0,-2 7 5 16,0 0-5-16,0 0 5 0,-2-8-5 0,2 8 4 0,0 0-4 15,0 0 4-15,-7-4-4 0,7 4 2 0,0 0-2 16,0 0 3-16,-7 19-3 0,7-19 1 0,0 0-1 15,-6 17 1-15,-2 2-1 0,8-19 0 0,0 0 0 16,-11 26 0-16,2 6 0 0,9-32-3 0,0 0 3 0,-7 29-2 16,4 6 2-16,3-35-4 0,0 0 4 0,-6 29-4 15,-2 4 4-15,8-33-6 0,0 0 6 0,-9 31-5 16,3 5 5-16,6-36-5 0,0 0 5 0,-5 45-5 16,0 7 5-16,5-52-5 0,0 0 5 0,-7 57-4 15,0 7 4-15,7-64-4 0,0 0 4 0,-6 61-3 16,1 0 3-16,5-61-3 0,0 0 3 0,-5 57-3 15,0-4 3-15,5-53-3 0,0 0 3 0,-6 59-2 16,1 7 2-16,5-66-2 0,0 0 2 0,-4 69-1 16,3 4 1-16,1-73-2 0,0 0 2 0,-4 71-1 15,-3-14 1-15,7-57-1 0,0 0 1 0,-7 60 0 16,5 1 0-16,2-61-1 0,0 0 1 0,-1 69 0 0,-3-1 0 16,4-68-1-16,0 0 1 0,-2 66 0 0,4-9 0 15,-2-57-1-15,0 0 1 0,2 55 0 0,-4-7 0 16,2-48 0-16,0 0 0 0,-2 52 0 0,4-1 0 15,-2-51-1-15,0 0 1 0,4 55 0 0,-1 2 0 16,-3-57-1-16,0 0 1 0,4 52 0 0,-1 0 0 16,-3-52-1-16,0 0 1 0,2 48 0 0,-2-3 0 0,0-45-2 15,0 0 2-15,-2 49-2 0,-3-1 2 0,5-48-4 16,0 0 4-16,-5 52-3 0,1 7 3 0,4-59-2 0,0 0 2 16,-4 59-2-16,1-9 2 0,3-50-1 15,0 0 1-15,-4 48-1 0,-1-4 1 0,5-44-1 0,0 0 1 16,-9 45 0-16,-1-2 0 0,10-43-1 0,0 0 1 15,-11 45 0-15,4 7 0 0,7-52 0 0,0 0 0 16,-9 54 0-16,-1 1 0 0,10-55 0 0,0 0 0 16,-7 54 0-16,0-9 0 0,7-45 0 0,0 0 0 0,-7 43 1 15,-2-2-1-15,9-41 1 0,0 0-1 0,-11 49 1 16,4 10-1-16,7-59 2 0,0 0-2 0,-7 62 2 16,0 2-2-16,7-64 1 0,0 0-1 0,-11 61 1 15,6-9-1-15,5-52 0 0,0 0 0 0,-7 45 0 16,-2-6 0-16,9-39 0 0,0 0 0 0,-9 40 0 15,2-7 0-15,7-33 0 0,0 0 0 0,-3 36 0 16,-1 6 0-16,4-42 0 0,0 0 0 0,-1 47 0 16,1-2 0-16,0-45 0 0,0 0 0 0,3 41 1 15,2-1-1-15,-5-40 1 0,0 0-1 0,7 36 1 0,-3-3-1 16,-4-33 1-16,0 0-1 0,5 33 2 0,-5 2-2 16,0-35 2-16,0 0-2 0,0 36 2 0,0 2-2 15,0-38 2-15,0 0-2 0,2 40 2 0,-2 5-2 16,0-45 3-16,0 0-3 0,0 47 3 0,4-2-3 15,-4-45 2-15,0 0-2 0,1 41 3 0,-2-3-3 16,1-38 2-16,0 0-2 0,-6 37 3 0,-1-5-3 16,7-32 2-16,0 0-2 0,-7 26 2 0,0 0-2 15,7-26 2-15,0 0-2 0,-7 23 2 0,0-4-2 0,7-19 2 16,0 0-2-16,-5 12 2 0,1-3-2 0,4-9 1 16,0 0-1-16,-2 7 1 0,2-7-1 0,0 0 1 0,0 0-1 15,-3 8 2-15,3-8-2 0,0 0 2 0,0 0-2 16,0 0 2-16,0 0-2 0,0 0 1 0,0 0-1 15,0 0 2-15,0 0-2 0,0 0 2 0,0 0-2 16,0 0 3-16,9-12-3 0,-4-4-931 0</inkml:trace>
  <inkml:trace contextRef="#ctx0" brushRef="#br0" timeOffset="54170.11">23906 5320 247 0,'0'0'0'0,"0"0"0"15,0 0 0-15,0 0 6 0,0 0-6 0,23-16 7 0,-16 16-7 16,-7 0 34-16,0 0-34 0,0 0 35 0,0 0-35 15,0 0 51-15,0 0-51 0,0 0 52 0,9-3-52 16,-9 3 56-16,0 0-56 0,7 0 57 0,0 5-57 16,-7-5 40-16,0 0-40 0,7 19 40 0,-2 17-40 15,-5-36 28-15,0 0-28 0,2 52 28 0,-4 21-28 16,2-73 28-16,0 0-28 0,-5 81 28 0,-2 4-28 16,7-85 25-16,0 0-25 0,-9 85 26 0,0-9-26 0,9-76 25 15,0 0-25-15,-9 73 25 0,6-8-25 0,3-65 27 16,0 0-27-16,0 61 28 0,5-9-28 15,-5-52 24-15,0 0-24 0,6 36 24 0,-1-15-24 0,-5-21 23 16,0 0-23-16,9 12 24 0,3 0-24 0,-12-12 21 16,0 0-21-16,11 4 22 0,-11-4-22 0,0 0 17 0,0 0-17 15,14-12 17-15,0-16-17 0,-14 28 11 0,0 0-11 16,12-36 11-16,-7-9-11 0,-5 45 1 0,0 0-1 16,4-40 2-16,-2 16-2 0,-2 24-2 0,0 0 2 0,-2-30-1 15,-5-6 1-15,0 1-756 0</inkml:trace>
  <inkml:trace contextRef="#ctx0" brushRef="#br0" timeOffset="54385">23714 5742 550 0,'0'0'0'0,"0"0"0"16,0 0 0-16,0 0-2 0,0 0 2 0,0 0-2 16,-7 0 2-16,7 0 0 0,0 0 0 0,0 0 1 15,7 0-1-15,-7 0 14 0,0 0-14 0,17-2 14 0,22-10-14 16,-39 12 28-16,0 0-28 0,42-15 29 0,6-13-29 15,-48 28 54-15,0 0-54 0,48-33 55 0,-8-10-55 16,-40 43 58-16,0 0-58 0,41-42 59 16,1-1-59-16,-42 43 47 0,0 0-47 0,39-33 48 0,-7 9-48 15,-32 24 35-15,0 0-35 0,24-14 36 0,-6 7-36 16,-18 7 10-16,0 0-10 0,14 7 11 0,-1 14-11 16,-1 0-724-16</inkml:trace>
  <inkml:trace contextRef="#ctx0" brushRef="#br0" timeOffset="54895.85">24038 5846 494 0,'0'0'0'0,"0"0"0"15,11-12 0-15,-11 12 0 0,0 0 0 0,7-12 0 16,0 3 0-16,-7 9 0 0,0 0 0 0,18-16 0 16,13-8 0-16,-31 24 8 0,0 0-8 0,34-24 9 15,-8 12-9-15,-26 12 33 0,0 0-33 0,29-9 33 16,8-1-33-16,-37 10 35 0,0 0-35 0,38-5 35 16,-8 10-35-16,-30-5 40 0,0 0-40 0,25 12 41 15,-6 3-41-15,-19-15 34 0,0 0-34 0,18 23 35 16,-2 6-35-16,-16-29 30 0,0 0-30 0,11 30 30 0,-10 4-30 15,-1-34 22-15,0 0-22 0,-1 37 23 0,-5-4-23 16,6-33 22-16,0 0-22 0,-9 29 23 0,-5-5-23 16,14-24 27-16,0 0-27 0,-16 23 27 0,1-6-27 15,15-17 26-15,0 0-26 0,-15 9 27 0,0-9-27 16,15 0 28-16,0 0-28 0,-16-9 29 0,3-8-29 16,13 17 22-16,0 0-22 0,-5-23 23 0,0 3-23 15,5 20 22-15,0 0-22 0,5-30 23 0,6-10-23 16,-11 40 22-16,0 0-22 0,21-43 23 0,-2 1-23 0,-19 42 20 15,0 0-20-15,25-45 21 0,3-3-21 0,-28 48 26 16,0 0-26-16,23-48 27 0,-5 8-27 0,-18 40 26 16,0 0-26-16,17-37 26 0,6 5-26 0,-23 32 23 0,0 0-23 15,14-28 24-15,-8 11-24 0,-6 17 18 0,0 0-18 16,3-7 19-16,-3 7-19 0,0 0 5 0,0 0-5 16,0 0 5-16,9 27-5 0,0-1-1055 0</inkml:trace>
  <inkml:trace contextRef="#ctx0" brushRef="#br0" timeOffset="55683.33">24123 5716 494 0,'0'0'0'0,"0"0"0"16,12-3 0-16,-12 3 0 0,0 0 0 15,11 0 1-15,-4-4-1 0,-7 4 9 0,0 0-9 0,11-3 9 16,8-3-9-16,-19 6 16 0,0 0-16 0,25-8 17 16,6 1-17-16,-31 7 28 0,0 0-28 0,32-5 29 15,-5 5-29-15,-27 0 40 0,0 0-40 0,22 0 41 16,1 8-41-16,-23-8 38 0,0 0-38 0,23 9 39 16,0 7-39-16,-23-16 43 0,0 0-43 0,20 24 44 15,-4 0-44-15,-16-24 42 0,0 0-42 0,10 29 42 16,-6-1-42-16,-4-28 35 0,0 0-35 0,0 31 35 15,0 6-35-15,0-37 31 0,0 0-31 0,-2 41 31 16,-5 4-31-16,7-45 25 0,0 0-25 0,-9 43 26 0,-2-1-26 16,11-42 22-16,0 0-22 0,-12 35 22 0,0-15-22 15,12-20 19-15,0 0-19 0,-11 12 20 0,2-3-20 16,9-9 16-16,0 0-16 0,-10 0 16 0,-3-5-16 16,13 5 18-16,0 0-18 0,-12-12 18 0,1-7-18 15,11 19 15-15,0 0-15 0,-8-28 16 0,-1-10-16 16,9 38 13-16,0 0-13 0,-4-48 14 0,8-8-14 0,-4 56 13 15,0 0-13-15,12-62 14 0,9-6-14 16,-21 68 14-16,0 0-14 0,29-69 14 0,4-12-14 0,-33 81 18 16,0 0-18-16,35-76 19 0,-3 8-19 0,-32 68 18 15,0 0-18-15,23-50 19 0,-5 19-19 0,-18 31 18 0,0 0-18 16,12-21 18-16,-5 6-18 0,-7 15 22 0,0 0-22 16,5-9 22-16,-5 9-22 0,0 0 11 0,0 0-11 15,7 0 11-15,-12 12-11 0,5-12 0 0,0 0 0 16,-12 24 1-16,-8 21-1 0,1-2-1107 0</inkml:trace>
  <inkml:trace contextRef="#ctx0" brushRef="#br0" timeOffset="56305.55">23920 5313 337 0,'0'0'0'0,"0"0"0"0,0-9 0 0,0 9 19 16,0 0-19-16,0-12 20 0,0 3-20 0,0 9 13 0,0 0-13 15,4-12 13-15,-4-7-13 0,0 19 25 0,0 0-25 16,3-24 26-16,2 0-26 0,-5 24 33 0,0 0-33 16,2-21 33-16,2 5-33 0,-4 16 32 0,0 0-32 15,2-12 33-15,-2 12-33 0,0 0 33 0,0 0-33 16,1-7 34-16,-1 7-34 0,0 0 39 0,0 0-39 15,7 19 39-15,0 13-39 0,-7-32 36 0,0 0-36 0,9 45 37 16,-5 3-37-16,-4-48 35 0,0 0-35 0,0 61 35 16,-4 1-35-16,4-62 31 0,0 0-31 15,-3 74 31-15,-1 9-31 0,4-83 28 0,0 0-28 0,-3 83 29 16,-1-13-29-16,4-70 26 0,0 0-26 0,-3 60 26 16,-1-3-26-16,4-57 23 0,0 0-23 0,0 56 23 15,0-3-23-15,0-53 25 0,0 0-25 0,4 44 26 16,1-11-26-16,-5-33 20 0,0 0-20 0,7 20 20 15,0-4-20-15,-7-16 18 0,0 0-18 0,9 9 19 16,3-6-19-16,-12-3 18 0,0 0-18 0,14-3 18 0,2-3-18 16,-16 6 13-16,0 0-13 0,20-15 13 0,4-13-13 15,-24 28 13-15,0 0-13 0,25-29 14 0,-7 10-14 16,-18 19 15-16,0 0-15 0,14-18 16 0,0-2-16 16,-14 20 12-16,0 0-12 0,12-19 12 0,-1 3-12 15,-11 16 7-15,0 0-7 0,7-14 7 0,-2 0-7 16,-5 14 1-16,0 0-1 0,2-14 1 0,-2 4-1 15,0 0-973-15</inkml:trace>
  <inkml:trace contextRef="#ctx0" brushRef="#br0" timeOffset="56539.15">23878 5583 651 0,'0'0'0'0,"14"-9"0"15,18-6 0-15,-32 15 0 0,0 0 0 0,37-28 0 16,3-5 0-16,-40 33-2 0,0 0 2 0,44-31-1 16,0-2 1-16,-44 33 0 0,0 0 0 0,43-29 1 15,-11 6-1-15,-32 23 4 0,0 0-4 0,30-21 5 16,-1 1-5-16,3-5-434 0</inkml:trace>
  <inkml:trace contextRef="#ctx0" brushRef="#br0" timeOffset="72844.28">24195 5749 247 0,'0'0'0'0,"0"0"0"16,0 0 0-16,0 0 5 0,0 0-5 0,0 0 6 15,0 0-6-15,0 0 17 0,0 0-17 0,0 0 17 16,18 0-17-16,-18 0 26 0,0 0-26 0,9 3 26 15,1 1-26-15,-10-4 29 0,0 0-29 0,13 2 30 0,1-2-30 16,-14 0 23-16,0 0-23 0,16 0 24 0,1 3-24 16,-17-3 20-16,0 0-20 0,16 3 21 0,-4-3-21 15,-12 0 21-15,0 0-21 0,13 2 21 0,3 0-21 16,-16-2 32-16,0 0-32 0,16 2 32 0,-4 1-32 16,-12-3 36-16,0 0-36 0,11 5 36 0,3 6-36 15,-14-11 38-15,0 0-38 0,16 12 39 0,-4-4-39 0,-12-8 33 16,0 0-33-16,12 7 34 0,2 4-34 0,-14-11 27 15,0 0-27-15,14 10 28 0,-5-1-28 0,-9-9 23 16,0 0-23-16,9 7 24 0,2 5-24 0,-11-12 18 16,0 0-18-16,10 14 18 0,-1 1-18 0,-9-15 10 0,0 0-10 15,5 16 10-15,-3-7-10 0,-2-9 6 0,0 0-6 16,0 8 6-16,0 1-6 0,0-9 2 0,0 0-2 16,0 10 3-16,0-1-3 0,0-9 2 0,0 0-2 15,-3 9 2-15,-4 6-2 0,7-15 3 0,0 0-3 16,-11 12 4-16,0 0-4 0,11-12 9 0,0 0-9 15,-10 12 10-15,-1 1-10 0,11-13 14 0,0 0-14 0,-9 8 14 16,-1 1-14-16,10-9 14 0,0 0-14 0,-11 10 14 16,1-1-14-16,10-9 15 0,0 0-15 0,-11 9 15 15,6-6-15-15,5-3 13 0,0 0-13 0,0 0 14 16,-13 5-14-16,13-5 12 0,0 0-12 0,0 0 12 16,0 0-12-16,0 0 7 0,0 0-7 0,-7-8 8 15,6 2-8-15,1 6 6 0,0 0-6 0,-2-12 6 16,0-10-6-16,2 22 3 0,0 0-3 0,-2-21 3 0,2 0-3 15,0 21 1-15,0 0-1 0,2-21 2 16,0-1-2-16,-2 22 0 0,0 0 0 0,0-23 0 0,-2-1 0 16,2 24 0-16,0 0 0 0,0-24 0 0,4 5 0 15,-4 19-1-15,0 0 1 0,3-21-1 0,1-1 1 16,-4 22-1-16,0 0 1 0,3-23-1 0,1-1 1 16,-4 24-2-16,0 0 2 0,3-26-1 0,1 0 1 15,-4 26-1-15,0 0 1 0,7-36-1 0,2-9 1 16,-9 45-1-16,0 0 1 0,10-40 0 0,1 5 0 15,-11 35 0-15,0 0 0 0,10-26 0 0,-1 2 0 16,-9 24 0-16,0 0 0 0,13-22 0 0,1-1 0 0,-14 23 0 16,0 0 0-16,10-19 0 0,-4 7 0 0,-6 12 0 15,0 0 0-15,5-12 0 0,4 3 0 0,-9 9 0 0,0 0 0 16,3-7 0-16,-3 7 0 0,0 0 0 0,0 0 0 16,7-3 1-16,-7 3-1 0,0 0 1 0,0 0-1 15,13-5 1-15,-5-1-1 0,-8 6 0 0,0 0 0 16,9-3 1-16,-9 3-1 0,0 0 0 0,0 0 0 15,7 0 0-15,-7 0 0 0,0 0 0 0,0 0 0 0,0 0 0 16,7 0 0-16,-7 0 0 0,0 0 0 0,0 0 0 16,-5 9 0-16,5-9 0 0,0 0 0 0,-5 7 0 15,-2 3 0-15,7-10 0 0,0 0 0 0,-7 12 0 16,-4 7 0-16,11-19 0 0,0 0 0 0,-12 19 0 16,-4 5 0-16,16-24 1 0,0 0-1 0,-16 26 1 15,2 5-1-15,14-31 2 0,0 0-2 0,-13 28 3 16,5-2-3-16,8-26 5 0,0 0-5 0,-9 24 5 15,0 1-5-15,9-25 6 0,0 0-6 0,-7 20 7 16,2-6-7-16,5-14 5 0,0 0-5 0,-6 12 6 16,-2 6-6-16,8-18 6 0,0 0-6 0,-9 15 6 0,3-3-6 15,6-12 6-15,0 0-6 0,-3 12 7 0,1 2-7 16,2-14 4-16,0 0-4 0,-2 19 5 0,2-3-5 16,0-16 2-16,0 0-2 0,0 15 3 0,0 6-3 15,0-21 0-15,0 0 0 0,2 21 1 0,0 0-1 16,-2-21 0-16,0 0 0 0,2 20 0 0,-2-6 0 15,0-14-1-15,0 0 1 0,0 9 0 0,0-9 0 0,0 0-2 16,0 0 2-16,0 9-2 0,0-9 2 0,0 0-7 16,0 0 7-16,0 0-6 0,0 0 6 0,0 0-876 0</inkml:trace>
  <inkml:trace contextRef="#ctx0" brushRef="#br0" timeOffset="73777.13">24174 5709 180 0,'0'0'0'0,"0"0"0"0,11 0 0 15,-11 0 1-15,0 0-1 0,14 0 2 0,9 0-2 0,-23 0 5 16,0 0-5-16,24-2 6 0,3 1-6 0,-27 1 8 16,0 0-8-16,23-2 8 0,-6 4-8 0,-17-2 24 15,0 0-24-15,15 1 24 0,0 1-24 0,-15-2 40 0,0 0-40 16,13 4 41-16,1-1-41 0,-14-3 40 0,0 0-40 16,14 9 40-16,-2-2-40 0,-12-7 35 0,0 0-35 15,11 10 36-15,-2 6-36 0,-9-16 25 0,0 0-25 16,9 15 26-16,-2-3-26 0,-7-12 22 0,0 0-22 0,3 12 22 15,1-3-22-15,-4-9 19 0,0 0-19 0,3 12 20 16,1 4-20-16,-4-16 18 0,0 0-18 0,2 15 18 16,-4 3-18-16,2-18 21 0,0 0-21 0,-4 20 22 15,1-1-22-15,3-19 22 0,0 0-22 0,0 19 23 16,0 2-23-16,0-21 18 0,0 0-18 0,-2 24 19 16,-5 1-19-16,7-25 14 0,0 0-14 0,-9 24 14 15,-2-3-14-15,11-21 10 0,0 0-10 0,-10 20 11 16,-1 1-11-16,11-21 9 0,0 0-9 0,-9 19 9 15,1-7-9-15,8-12 8 0,0 0-8 0,-7 6 9 16,7-6-9-16,0 0 10 0,0 0-10 0,-7 3 10 16,7-3-10-16,0 0 14 0,0 0-14 0,-8-5 15 0,5-7-15 15,3 12 18-15,0 0-18 0,-4-16 18 0,1-8-18 16,3 24 25-16,0 0-25 0,-2-33 25 0,0-7-25 16,2 40 26-16,0 0-26 0,0-36 26 0,2 3-26 15,-2 33 25-15,0 0-25 0,5-33 26 0,-1-2-26 16,-4 35 20-16,0 0-20 0,9-36 21 0,3 0-21 15,-12 36 17-15,0 0-17 0,16-38 17 0,-4-2-17 0,-12 40 12 16,0 0-12-16,14-43 12 0,-1 10-12 0,-13 33 12 16,0 0-12-16,14-37 13 0,5-6-13 0,-19 43 11 15,0 0-11-15,16-36 11 0,-5 19-11 0,-11 17 10 0,0 0-10 16,14-21 11-16,-2-3-11 0,-12 24 4 0,0 0-4 16,13-25 5-16,-6 10-5 0,-7 15 3 0,0 0-3 15,5-12 4-15,2 3-4 0,-7 9 4 0,0 0-4 16,5-7 5-16,-5 7-5 0,0 0 4 0,0 0-4 15,7-5 4-15,-7 5-4 0,0 0 2 0,0 0-2 16,0 0 3-16,0 0-3 0,0 0 2 0,0 0-2 16,0 0 2-16,2-9-2 0,-2 9 2 0,0 0-2 0,0 0 3 15,0 0-3-15,0 0 2 0,0 0-2 0,-10 11 2 16,-3 1-2-16,13-12 1 0,0 0-1 0,-16 22 1 16,-3 4-1-16,19-26 0 0,0 0 0 0,-20 31 0 15,3-6 0-15,-3 2-936 0</inkml:trace>
  <inkml:trace contextRef="#ctx0" brushRef="#br0" timeOffset="74472.7">24190 5770 393 0,'0'0'0'0,"5"0"0"16,6 0 0-16,-11 0 7 0,0 0-7 0,10 0 8 15,5-2-8-15,-15 2 11 0,0 0-11 0,15 0 12 16,5 2-12-16,-20-2 14 0,0 0-14 0,19 3 14 15,-1-6-14-15,-18 3 10 0,0 0-10 0,16 0 11 16,3 3-11-16,-19-3 12 0,0 0-12 0,20 5 13 16,-3 2-13-16,-17-7 15 0,0 0-15 0,11 12 16 15,1 9-16-15,-12-21 14 0,0 0-14 0,11 24 14 0,-4 4-14 16,-7-28 13-16,0 0-13 0,0 24 13 0,0 4-13 16,0-28 17-16,0 0-17 0,-6 33 17 0,1-4-17 15,5-29 17-15,0 0-17 0,-5 31 17 0,3-6-17 16,2-25 17-16,0 0-17 0,-3 20 17 0,-3-4-17 15,6-16 17-15,0 0-17 0,-5 12 17 0,1-3-17 16,4-9 14-16,0 0-14 0,0 0 15 0,-5-5-15 16,5 5 13-16,0 0-13 0,-5-11 13 0,0-10-13 0,5 21 13 15,0 0-13-15,-6-32 14 0,3-12-14 0,3 44 9 16,0 0-9-16,0-46 9 0,2-6-9 0,-2 52 7 16,0 0-7-16,5-57 7 0,7-2-7 0,-12 59 5 0,0 0-5 15,11-54 6-15,5-3-6 0,-16 57 4 0,0 0-4 16,17-52 4-16,1 0-4 0,-18 52 3 15,0 0-3-15,14-41 4 0,-5 22-4 0,-9 19 2 0,0 0-2 16,7-16 2-16,-2 2-2 0,-5 14 0 0,0 0 0 0,4-12 1 16,1 5-1-16,2 0-594 0</inkml:trace>
  <inkml:trace contextRef="#ctx0" brushRef="#br0" timeOffset="75112.21">23989 5211 135 0,'0'0'0'0,"0"0"0"0,0 8 0 0,0-8 0 15,0 0 0-15,0 0 0 0,0 0 0 0,0 0-42 16</inkml:trace>
  <inkml:trace contextRef="#ctx0" brushRef="#br0" timeOffset="75441.66">23982 5219 180 0,'0'0'0'0,"0"0"0"0,0 6 0 0,0-6 1 15,0 0-1-15,0 6 2 0,0 3-2 0,0-9 4 0,0 0-4 16,0 12 5-16,0 4-5 0,0-16 9 15,0 0-9-15,0 21 10 0,-2 6-10 0,2-27 19 0,0 0-19 16,-5 37 20-16,-2 11-20 0,7-48 27 0,0 0-27 16,-9 61 28-16,-3 3-28 0,12-64 33 0,0 0-33 15,-9 71 34-15,0 0-34 0,9-71 34 0,0 0-34 0,-5 60 34 16,-1-10-34-16,6-50 33 0,0 0-33 0,-5 47 34 16,0-7-34-16,5-40 33 0,0 0-33 0,0 34 33 15,5-6-33-15,-5-28 27 0,0 0-27 0,5 24 27 16,2 1-27-16,-7-25 18 0,0 0-18 0,7 15 19 15,1-3-19-15,-8-12 13 0,0 0-13 0,5 9 14 16,0-2-14-16,-5-7 9 0,0 0-9 0,0 0 10 16,11 5-10-16,-11-5 8 0,0 0-8 0,0 0 9 15,10 0-9-15,-10 0 8 0,0 0-8 0,9-5 8 16,7-7-8-16,-16 12 9 0,0 0-9 0,14-16 10 0,4 1-10 16,-18 15 11-16,0 0-11 0,17-18 11 0,3-6-11 15,-20 24 18-15,0 0-18 0,17-24 18 0,-4 12-18 16,-13 12 21-16,0 0-21 0,7-11 21 0,-4 6-21 15,-3 5 18-15,0 0-18 0,0 0 18 0,7-12-18 16,0 3-614-16</inkml:trace>
  <inkml:trace contextRef="#ctx0" brushRef="#br0" timeOffset="76823.39">23821 5597 102 0,'0'0'0'0,"0"0"0"16,0 0 0-16,0 0 5 0,0 0-5 0,21-9 6 15,20-12-6-15,-41 21 19 0,0 0-19 0,41-21 19 16,-17 2-19-16,-24 19 45 0,0 0-45 0,30-17 45 16,13-2-45-16,-43 19 47 0,0 0-47 0,42-17 48 0,-10 5-48 15,-32 12 39-15,0 0-39 0,26-11 40 0,-1 6-40 16,-25 5 31-16,0 0-31 0,19-3 31 0,-6-1-31 15,-13 4 27-15,0 0-27 0,8-2 28 0,-8 2-28 16,0 0 25-16,0 0-25 0,9-3 26 0,-9 3-26 16,0 0 24-16,0 0-24 0,0 0 25 0,-5-4-25 15,5 4 24-15,0 0-24 0,-18 7 24 0,-8 2-24 16,26-9 27-16,0 0-27 0,-28 12 27 0,-6 4-27 0,34-16 31 16,0 0-31-16,-30 12 31 0,4 0-31 0,26-12 29 15,0 0-29-15,-23 9 30 0,2-2-30 0,21-7 20 16,0 0-20-16,-20 8 21 0,-1 6-21 0,21-14 14 15,0 0-14-15,-18 12 15 0,1-5-15 0,17-7 10 16,0 0-10-16,-16 5 11 0,0 2-11 0,16-7 5 0,0 0-5 16,-14 7 5-16,3 2-5 0,11-9 3 0,0 0-3 15,-12 3 3-15,1 2-3 0,11-5 1 0,0 0-1 16,-8 0 1-16,0 4-1 0,8-4 0 0,0 0 0 0,0 0 1 16,-7 2-1-16,7-2 0 0,0 0 0 0,0 0 1 15,-8 3-1-15,8-3 1 0,0 0-1 0,0 0 1 16,-7 7-1-16,7-7 2 0,0 0-2 0,0 0 2 15,0 0-2-15,0 0 1 0,0 0-1 0,0 0 2 16,3 9-2-16,-3-9 0 0,0 0 0 0,0 0 1 16,0 0-1-16,0 0 0 0,0 0 0 0,9 3 1 15,0-6-1-15,-9 3 0 0,0 0 0 0,23-12 1 16,15-13-1-16,-38 25 0 0,0 0 0 0,45-29 1 16,-3 1-1-16,-42 28 1 0,0 0-1 0,42-27 2 0,-3 2-2 15,-39 25 2-15,0 0-2 0,41-24 2 0,6 3-2 16,-47 21 1-16,0 0-1 0,44-15 2 0,-12-1-2 15,-32 16 1-15,0 0-1 0,23-8 1 0,-5 4-1 16,-18 4 0-16,0 0 0 0,10-2 1 0,-3 2-1 16,-7 0 4-16,0 0-4 0,0 0 4 0,9 0-4 15,-9 0 7-15,0 0-7 0,0 0 8 0,-7 9-8 16,7-9 12-16,0 0-12 0,-11 9 13 0,-4 3-13 16,15-12 18-16,0 0-18 0,-27 8 19 0,-5 4-19 0,32-12 23 15,0 0-23-15,-35 13 24 0,3-3-24 0,32-10 27 16,0 0-27-16,-30 10 27 0,2 2-27 0,28-12 26 15,0 0-26-15,-26 14 27 0,-1-5-27 0,27-9 23 0,0 0-23 16,-24 9 24-16,-1-1-24 0,25-8 17 0,0 0-17 16,-23 12 17-16,-2 4-17 0,25-16 12 0,0 0-12 15,-26 16 12-15,-1-3-12 0,27-13 9 0,0 0-9 16,-30 13 9-16,6-1-9 0,24-12 9 0,0 0-9 0,-22 10 10 16,7-1-10-16,15-9 3 0,0 0-3 0,-11 7 3 15,4-2-3-15,7-5 1 0,0 0-1 0,0 0 1 16,0 0-1-16,0 0 0 0,0 0 0 0,-7 3 1 15,7-3-1-15,0 0 0 0,0 0 0 0,0 0 0 16,0 0 0-16,0 0 0 0,0 0 0 0,0 0 0 16,0 0 0-16,0 0 0 0,0 0 0 0,0 0 0 15,0 0 0-15,0 0 0 0,0 0 0 0,0 0 0 16,0 0 0-16,0 0 0 0,0 0 0 0,0 0 0 16,12-3 0-16,-12 3 0 0,0 0 0 0,23-9 0 0,18-12 0 15,-41 21 0-15,0 0 0 0,37-19 0 0,-7 4 0 16,-30 15 0-16,0 0 0 0,24-16 0 0,-1 2 0 15,-23 14 0-15,0 0 0 0,23-15 0 0,6 6 0 16,-29 9 0-16,0 0 0 0,28-10 0 0,-11 5 0 16,-17 5 0-16,0 0 0 0,18 0 1 0,-2-4-1 15,-16 4 0-15,0 0 0 0,12-2 0 0,-12 2 0 16,0 0 0-16,0 0 0 0,9-3 0 0,-9 3 0 16,0 0-1-16,0 0 1 0,9 0-1 0,-9 0 1 0,0 0-1 15,0 0 1-15,9 3-1 0,-9-3 1 0,0 0-1 16,0 0 1-16,-11 6 0 0,-1-3 0 0,12-3 0 15,0 0 0-15,-18 3 1 0,1 6-1 0,17-9 2 0,0 0-2 16,-25 12 3-16,0 4-3 0,25-16 3 16,0 0-3-16,-26 17 3 0,-1-1-3 0,27-16 3 0,0 0-3 15,-30 15 3-15,-3 6-3 0,33-21 3 0,0 0-3 16,-32 16 3-16,4-3-3 0,28-13 2 0,0 0-2 16,-25 11 3-16,9-6-3 0,16-5 1 0,0 0-1 0,-9 0 2 15,9 0-2-15,0 0 0 0,0 0 0 0,0-9 0 16,13-6 0-16,-13 15-1 0,0 0 1 0,24-28 0 15,15-10 0-15,-39 38-9 0,0 0 9 0,41-36-8 16,-9 17 8-16,-1-2-984 0</inkml:trace>
  <inkml:trace contextRef="#ctx0" brushRef="#br0" timeOffset="82754.58">31838 5610 180 0,'0'0'0'0,"0"0"0"0,0 0 0 0,0 0 19 15,0 0-19-15,0 0 20 0,0 0-20 0,0 0 45 16,0 0-45-16,0 0 45 0,0 0-45 0,0 0 37 0,0 0-37 16,0 0 38-16,0 0-38 0,0 0 37 0,0 0-37 15,0 0 37-15,0 0-37 0,0 0 28 0,0 0-28 16,-3 21 29-16,-1-5-29 0,4-16 18 0,0 0-18 16,-7 22 19-16,-7 3-19 0,14-25 15 0,0 0-15 0,-18 25 16 15,2 0-16-15,16-25 14 0,0 0-14 0,-14 26 15 16,4 5-15-16,10-31 12 0,0 0-12 0,-9 29 13 15,0 4-13-15,9-33 21 0,0 0-21 0,-7 35 22 16,2-6-22-16,5-29 23 0,0 0-23 0,-2 31 23 16,2 2-23-16,0-33 19 0,0 0-19 0,4 33 20 15,-1-9-20-15,-3-24 14 0,0 0-14 0,4 19 15 16,1-5-15-16,-5-14 12 0,0 0-12 0,7 12 13 16,2 0-13-16,-9-12 12 0,0 0-12 0,10 13 13 15,3-1-13-15,-13-12 7 0,0 0-7 0,12 10 7 16,0-1-7-16,-12-9 6 0,0 0-6 0,13 8 7 0,-3-1-7 15,-10-7 5-15,0 0-5 0,7 5 6 0,0-1-6 16,-7-4 6-16,0 0-6 0,7 0 7 0,1 3-7 16,-8-3 8-16,0 0-8 0,7 0 8 0,-7 0-8 15,0 0 8-15,0 0-8 0,10-3 9 0,-5-6-9 16,-5 9 4-16,0 0-4 0,2-15 4 0,-7-13-4 16,0-1-642-16</inkml:trace>
  <inkml:trace contextRef="#ctx0" brushRef="#br0" timeOffset="82962.11">31674 5882 371 0,'0'0'0'15,"0"0"0"-15,13-8 0 0,-13 8 7 0,0 0-7 0,10-4 7 16,-3 4-7-16,-7 0 6 0,0 0-6 0,9 0 6 15,7-7-6-15,-16 7 8 0,0 0-8 0,25-9 9 16,10-4-9-16,-35 13 12 0,0 0-12 0,33-12 13 16,-12 5-13-16,1-2-270 0</inkml:trace>
  <inkml:trace contextRef="#ctx0" brushRef="#br0" timeOffset="83474.07">31873 6164 281 0,'0'0'0'0,"0"0"0"0,9-10 0 0,-9 10 10 16,0 0-10-16,7-5 10 0,0-2-10 0,-7 7 13 16,0 0-13-16,7-2 13 0,1-1-13 0,-8 3 26 0,0 0-26 15,8 0 26-15,1-4-26 0,-9 4 31 0,0 0-31 16,16 4 32-16,10 8-32 0,-26-12 35 0,0 0-35 16,27 20 35-16,-6 1-35 0,-21-21 32 0,0 0-32 15,16 28 32-15,-5 0-32 0,-11-28 38 0,0 0-38 0,3 29 38 16,-6 2-38-16,3-31 36 0,0 0-36 0,-9 30 36 15,-7-3-36-15,16-27 31 0,0 0-31 0,-18 28 32 16,1 1-32-16,17-29 29 0,0 0-29 0,-18 28 29 16,0-12-29-16,18-16 24 0,0 0-24 0,-14 8 24 15,4-4-24-15,10-4 26 0,0 0-26 0,-7-4 26 16,3-15-26-16,4 19 23 0,0 0-23 0,2-22 23 16,7-2-23-16,-9 24 18 0,0 0-18 0,14-28 19 15,3-3-19-15,-17 31 15 0,0 0-15 0,20-30 16 16,-1-1-16-16,-19 31 10 0,0 0-10 0,20-26 10 15,-3 2-10-15,-17 24 6 0,0 0-6 0,14-19 6 16,-1 3-6-16,-13 16 3 0,0 0-3 0,12-12 4 0,0 4-4 16,-12 8 0-16,0 0 0 0,9-9 0 0,-9 9 0 15,0 0-764-15</inkml:trace>
  <inkml:trace contextRef="#ctx0" brushRef="#br0" timeOffset="83759.37">32230 6130 561 0,'0'0'0'16,"14"3"0"-16,19 4 0 0,-33-7-4 0,0 0 4 0,41 5-3 15,-2-1 3-15,-39-4-6 0,0 0 6 0,33 0-5 16,-6-4 5-16,-27 4 5 0,0 0-5 0,21-5 5 16,-9 2-5-16,-12 3 24 0,0 0-24 0,11-7 24 15,3-5-24-15,-14 12 38 0,0 0-38 0,12-18 38 16,-6-6-38-16,-6 24 38 0,0 0-38 0,-2-21 38 16,-7 14-38-16,0-1-505 0</inkml:trace>
  <inkml:trace contextRef="#ctx0" brushRef="#br0" timeOffset="84353.6">32441 5901 438 0,'0'0'0'15,"0"0"0"-15,0 0 0 0,-10 2 1 0,10-2-1 0,0 0 2 16,0 0-2-16,-7 12 2 0,5-3-2 0,2-9 15 15,0 0-15-15,-3 12 15 0,-3 3-15 0,6-15 28 16,0 0-28-16,-5 25 28 0,-2 2-28 0,7-27 35 16,0 0-35-16,-5 33 36 0,1 4-36 0,4-37 43 15,0 0-43-15,-3 36 43 0,-1 0-43 0,4-36 39 0,0 0-39 16,-4 33 40-16,1-5-40 0,3-28 33 0,0 0-33 16,-4 21 34-16,3-2-34 0,1-19 29 0,0 0-29 15,-2 17 30-15,0-5-30 0,2-12 22 0,0 0-22 16,-3 10 23-16,-1-1-23 0,4-9 17 0,0 0-17 0,0 0 18 15,-3 9-18-15,3-9 14 0,0 0-14 0,0 0 15 16,-4-9-15-16,4 9 10 0,0 0-10 0,-2-12 11 16,0-4-11-16,2 16 9 0,0 0-9 0,0-17 10 15,2-2-10-15,-2 19 6 0,0 0-6 0,4-28 7 16,1-8-7-16,-5 36 5 0,0 0-5 0,7-42 5 16,0-3-5-16,-7 45 1 0,0 0-1 0,7-51 1 15,0 2-1-15,-7 49 0 0,0 0 0 0,6-48 0 16,-5 15 0-16,-1 33 0 0,0 0 0 0,2-24 0 15,2 8 0-15,-4 16 0 0,0 0 0 0,3-9 0 16,-1 1 0-16,-2 8 0 0,0 0 0 0,0 0 0 16,0 0 0-16,0 0 0 0,0 0 0 0,0 0 0 0,5 17 0 15,-5-17 1-15,0 0-1 0,2 28 2 0,-2 5-2 16,0-33 4-16,0 0-4 0,-2 39 5 0,-1 10-5 16,3-49 11-16,0 0-11 0,-9 53 12 0,-2-4-12 15,11-49 18-15,0 0-18 0,-9 43 19 0,2-5-19 16,7-38 26-16,0 0-26 0,-8 37 27 0,-3-6-27 0,11-31 22 15,0 0-22-15,-9 24 22 0,4 0-22 0,5-24 12 16,0 0-12-16,-2 16 13 0,4-11-13 0,-2-5 4 16,0 0-4-16,0 0 4 0,10-5-4 0,1 1-891 0</inkml:trace>
  <inkml:trace contextRef="#ctx0" brushRef="#br0" timeOffset="84658.8">32288 6164 460 0,'0'0'0'0,"0"0"0"16,0 0 0-16,0 0 3 0,0 0-3 0,14 0 4 0,11 0-4 16,-25 0 2-16,0 0-2 0,30-3 2 0,-2-1-2 15,-28 4 8-15,0 0-8 0,25-3 8 0,-6 1-8 16,-19 2 24-16,0 0-24 0,18-3 25 0,-4-1-25 16,-14 4 32-16,0 0-32 0,10-3 33 0,-3 3-33 15,-7 0 33-15,0 0-33 0,8 0 33 0,0 0-33 16,1 0-441-16</inkml:trace>
  <inkml:trace contextRef="#ctx0" brushRef="#br0" timeOffset="85543.94">32907 5813 444 0,'0'0'0'16,"0"0"11"-16,0 0-11 0,-12 0 11 0,1 2-11 15,11-2 8-15,0 0-8 0,-9 10 8 0,-1 6-8 16,10-16 20-16,0 0-20 0,-13 29 21 0,-1 13-21 15,14-42 31-15,0 0-31 0,-14 55 32 0,-2 14-32 0,16-69 34 16,0 0-34-16,-16 76 35 0,2 0-35 16,14-76 32-16,0 0-32 0,-14 82 33 0,-2 6-33 0,16-88 32 15,0 0-32-15,-16 90 33 0,4-10-33 0,12-80 24 16,0 0-24-16,-12 72 24 0,-1-18-24 0,13-54 18 16,0 0-18-16,-8 40 19 0,4-13-19 0,4-27 7 0,0 0-7 15,-2 21 7-15,2-16-7 0,0-5 2 0,0 0-2 16,0 0 2-16,7-24-2 0,0 3-606 0</inkml:trace>
  <inkml:trace contextRef="#ctx0" brushRef="#br0" timeOffset="85952.37">32743 5931 482 0,'0'0'0'0,"0"0"14"0,0 0-14 0,11-16 15 0,-3 2-15 15,-8 14 13-15,0 0-13 0,8-7 14 16,-1-1-14-16,-7 8 39 0,0 0-39 0,8-4 39 0,3-4-39 16,-11 8 58-16,0 0-58 0,11-7 58 0,-3 1-58 15,-8 6 49-15,0 0-49 0,7-3 49 0,1 3-49 16,-8 0 44-16,0 0-44 0,15 0 44 0,15 3-44 15,-30-3 38-15,0 0-38 0,32 9 39 0,-4 7-39 16,-28-16 32-16,0 0-32 0,18 24 32 0,-7 14-32 16,-11-38 31-16,0 0-31 0,3 40 32 0,-3 0-32 0,0-40 37 15,0 0-37-15,-5 32 38 0,-9 1-38 0,14-33 38 16,0 0-38-16,-18 31 39 0,-3-6-39 0,21-25 36 0,0 0-36 16,-25 17 37-16,-1-7-37 0,26-10 32 0,0 0-32 15,-27 6 32-15,3-3-32 0,24-3 24 0,0 0-24 16,-25 0 24-16,4 3-24 0,21-3 11 0,0 0-11 15,-16 0 11-15,5-3-11 0,11 3 1 16,0 0-1-16,0 0 1 0,-7 0-1 0,0-3-1053 0</inkml:trace>
  <inkml:trace contextRef="#ctx0" brushRef="#br0" timeOffset="86485.89">33193 6097 493 0,'0'0'0'16,"0"0"10"-16,0 0-10 0,-12-21 11 0,-10 9-11 15,22 12 4-15,0 0-4 0,-24-4 5 0,-3 11-5 16,27-7 14-16,0 0-14 0,-24 14 14 0,1 9-14 16,23-23 21-16,0 0-21 0,-20 20 21 0,1 5-21 15,19-25 24-15,0 0-24 0,-14 24 24 0,7-9-24 0,7-15 20 16,0 0-20-16,-2 13 21 0,2-5-21 16,0-8 17-16,0 0-17 0,3 5 17 0,4 6-17 0,-7-11 14 15,0 0-14-15,9 12 14 0,4 0-14 0,-13-12 12 0,0 0-12 16,15 12 13-16,7 0-13 0,-22-12 9 0,0 0-9 15,23 12 10-15,-2 6-10 0,-21-18 10 0,0 0-10 16,17 19 10-16,-3-2-10 0,-14-17 15 0,0 0-15 16,11 21 15-16,-6-2-15 0,-5-19 18 0,0 0-18 15,2 21 18-15,-5-2-18 0,3-19 18 0,0 0-18 16,-7 20 18-16,-6-2-18 0,13-18 22 0,0 0-22 0,-16 15 23 16,-1-10-23-16,17-5 23 0,0 0-23 0,-20 11 24 15,-3-6-24-15,23-5 21 0,0 0-21 0,-24 7 22 16,-3-7-22-16,27 0 24 0,0 0-24 0,-26 0 25 15,3 0-25-15,23 0 12 0,0 0-12 0,-18-7 12 16,8 2-12-16,10 5 2 0,0 0-2 0,-9-9 2 16,3 2-2-16,6 7-1 0,0 0 1 0,-1-8 0 15,2-8 0-15,1-3-781 0</inkml:trace>
  <inkml:trace contextRef="#ctx0" brushRef="#br0" timeOffset="87286.59">33161 6178 493 0,'0'0'0'15,"0"0"0"-15,0 0 0 0,4-17 1 0,-4 1-1 16,0 16 6-16,0 0-6 0,-6-15 7 0,-2 6-7 15,8 9 11-15,0 0-11 0,-11-12 12 0,0 0-12 16,11 12 16-16,0 0-16 0,-8-9 17 0,-3 6-17 16,11 3 34-16,0 0-34 0,-11 3 34 0,3 2-34 15,8-5 42-15,0 0-42 0,-9 11 42 0,0 1-42 16,9-12 42-16,0 0-42 0,-9 12 43 0,4 0-43 16,5-12 39-16,0 0-39 0,-5 12 39 0,-1-3-39 0,6-9 23 15,0 0-23-15,-5 8 23 0,0 1-23 0,5-9 15 16,0 0-15-16,-4 10 16 0,2-4-16 0,2-6 12 0,0 0-12 15,0 7 13-15,2 1-13 0,-2-8 9 0,0 0-9 16,4 5 9-16,-1 2-9 0,-3-7 10 0,0 0-10 16,5 9 10-16,4 0-10 0,-9-9 11 0,0 0-11 15,11 10 11-15,1 2-11 0,-12-12 5 0,0 0-5 0,16 9 5 16,2 6-5-16,-18-15 5 0,0 0-5 0,17 14 5 16,1 5-5-16,-18-19 6 0,0 0-6 0,16 16 7 15,-2-4-7-15,-14-12 8 0,0 0-8 0,9 10 8 16,-2 6-8-16,-7-16 19 0,0 0-19 0,0 15 19 15,-4 1-19-15,4-16 30 0,0 0-30 0,-10 16 30 16,-8 4-30-16,18-20 33 0,0 0-33 0,-23 18 33 16,-2-3-33-16,25-15 37 0,0 0-37 0,-26 12 37 15,-4 1-37-15,30-13 35 0,0 0-35 0,-28 5 36 16,3-4-36-16,25-1 34 0,0 0-34 0,-23-3 34 16,2-4-34-16,21 7 18 0,0 0-18 0,-19-9 19 15,6 1-19-15,13 8 5 0,0 0-5 0,-9-12 6 0,4-7-6 16,0 1-1076-16</inkml:trace>
  <inkml:trace contextRef="#ctx0" brushRef="#br0" timeOffset="90501.94">31709 5576 102 0,'0'0'0'0,"0"0"0"0,0 0 0 0,0 0 0 16,0 0 0-16,-1 28 1 0,-6 11-1 0,7-39 5 0,0 0-5 15,-6 45 5-15,3-3-5 0,3-42 24 0,0 0-24 16,-2 40 24-16,0 3-24 0,2-43 47 0,0 0-47 16,-1 48 47-16,1 10-47 0,0-58 35 0,0 0-35 15,0 57 36-15,0 0-36 0,0-57 38 0,0 0-38 0,1 55 38 16,-1-6-38-16,0-49 32 0,0 0-32 0,0 45 33 15,4-6-33-15,-4-39 31 0,0 0-31 0,2 37 32 16,-2-1-32-16,0-36 26 0,0 0-26 0,0 36 26 16,-2-3-26-16,2-33 20 0,0 0-20 0,-4 37 21 15,1-1-21-15,3-36 16 0,0 0-16 0,-4 33 17 16,-1-5-17-16,5-28 13 0,0 0-13 0,-7 27 14 16,2-6-14-16,5-21 13 0,0 0-13 0,-6 19 14 15,3-5-14-15,3-14 14 0,0 0-14 0,-2 9 14 16,4-3-14-16,-2-6 14 0,0 0-14 0,0 0 15 15,9 13-15-15,-9-13 8 0,0 0-8 0,7 6 9 16,0 0-9-16,-7-6 4 0,0 0-4 0,12 0 4 0,7 3-4 16,-19-3 4-16,0 0-4 0,34 0 4 0,17 2-4 15,-51-2 4-15,0 0-4 0,49 0 4 0,-11 0-4 16,-38 0 3-16,0 0-3 0,37 0 4 0,7 2-4 16,-44-2 5-16,0 0-5 0,49 5 5 0,2-5-5 15,-51 0 7-15,0 0-7 0,58 3 7 0,11-1-7 16,-69-2 7-16,0 0-7 0,71 7 8 0,-6-2-8 0,-65-5 9 15,0 0-9-15,58 7 10 0,-14-4-10 0,-44-3 7 16,0 0-7-16,46 2 7 0,7 0-7 0,-53-2 8 16,0 0-8-16,53 5 8 0,0-1-8 0,-53-4 11 0,0 0-11 15,51 5 11-15,6-2-11 0,-57-3 6 16,0 0-6-16,49 0 7 0,-14 0-7 0,-35 0 3 0,0 0-3 16,34-3 4-16,5 1-4 0,-39 2 1 0,0 0-1 15,38-3 2-15,-8-1-2 0,-30 4 0 0,0 0 0 16,25-7 1-16,-4 5-1 0,-21 2 0 0,0 0 0 15,18 0 1-15,-4 0-1 0,-14 0 0 0,0 0 0 0,11 0 1 16,-11 0-1-16,0 0 0 0,0 0 0 0,10 0 1 16,-1-3-1-16,-9 3 1 0,0 0-1 0,9 0 2 15,0 0-2-15,-9 0 3 0,0 0-3 0,10-5 4 16,6-2-4-16,-16 7 4 0,0 0-4 0,19-17 5 16,3-2-5-16,-22 19 7 0,0 0-7 0,21-28 7 15,-2-5-7-15,-19 33 9 0,0 0-9 0,16-40 9 16,2-1-9-16,-18 41 12 0,0 0-12 0,16-49 13 15,-8 9-13-15,-8 40 14 0,0 0-14 0,7-41 14 16,-3-2-14-16,-4 43 17 0,0 0-17 0,2-42 17 16,-2-5-17-16,0 47 17 0,0 0-17 0,1-48 17 0,3-1-17 15,-4 49 15-15,0 0-15 0,5-48 15 0,4-2-15 16,-9 50 15-16,0 0-15 0,9-43 15 0,-4 13-15 16,-5 30 13-16,0 0-13 0,6-28 14 0,-1-3-14 15,-5 31 13-15,0 0-13 0,5-29 14 0,0 1-14 16,-5 28 12-16,0 0-12 0,2-26 13 0,-7 2-13 15,5 24 13-15,0 0-13 0,-9-23 13 0,-3 6-13 0,12 17 13 16,0 0-13-16,-13-19 14 0,3-2-14 0,10 21 14 16,0 0-14-16,-11-19 14 0,1 5-14 0,10 14 11 15,0 0-11-15,-9-12 12 0,-2 0-12 0,11 12 10 0,0 0-10 16,-10-12 11-16,-1 2-11 0,11 10 7 0,0 0-7 16,-9-9 7-16,2 0-7 0,7 9 3 0,0 0-3 15,-9-6 3-15,1 4-3 0,8 2 2 0,0 0-2 16,-11 0 3-16,-1-4-3 0,12 4 2 0,0 0-2 0,-15-3 2 15,0 6-2-15,15-3 1 0,0 0-1 16,-18 0 2-16,0-7-2 0,18 7 2 0,0 0-2 0,-19-5 2 16,-6 5-2-16,25 0 2 0,0 0-2 0,-28-5 3 15,-2-2-3-15,30 7 0 0,0 0 0 0,-32-12 0 16,-1 3 0-16,33 9-1 0,0 0 1 0,-39-8 0 16,-5-3 0-16,44 11-2 0,0 0 2 0,-48-8-1 15,-1 1 1-15,49 7-1 0,0 0 1 0,-50-5 0 16,5 1 0-16,45 4-1 0,0 0 1 0,-46-5 0 15,3 1 0-15,43 4 0 0,0 0 0 0,-42-7 0 16,0 6 0-16,42 1 0 0,0 0 0 0,-46-4 0 0,-5-3 0 16,51 7 0-16,0 0 0 0,-57-5 0 0,3 2 0 15,54 3 0-15,0 0 0 0,-50 0 0 0,6 3 0 16,44-3-1-16,0 0 1 0,-39 4 0 0,2-1 0 16,37-3-2-16,0 0 2 0,-31 5-1 0,1-1 1 15,30-4-2-15,0 0 2 0,-29 8-1 0,5 5 1 16,24-13-1-16,0 0 1 0,-25 12-1 0,-2 3 1 15,27-15-1-15,0 0 1 0,-26 12-1 0,1 2 1 0,25-14-1 16,0 0 1-16,-21 14 0 0,0-4 0 16,21-10-4-16,0 0 4 0,-23 11-4 0,-2-6 4 0,25-5-19 15,0 0 19-15,-24 7-18 0,2-7 18 0,22 0-35 16,0 0 35-16,-17-4-34 0,1-2 34 0,0 0-913 16</inkml:trace>
  <inkml:trace contextRef="#ctx0" brushRef="#br0" timeOffset="112494.35">23560 1256 172 0,'-7'25'0'0,"7"-25"6"0,0 0-6 0,-16 60 7 15,6-11-7-15,10-49 22 0,0 0-22 0,-4 33 22 16,4-9-22-16,0-24 36 0,0 0-36 0,2 17 37 16,-2-10-37-16,0-7 32 0,0 0-32 0,0 0 32 15,0 0-32-15,0 0 27 0,0 0-27 0,-7 0 28 16,7 0-28-16,0 0 25 0,0 0-25 0,3-12 26 0,-3-9-26 15,0 21 24-15,0 0-24 0,2-35 25 16,4-13-25-16,-6 48 24 0,0 0-24 0,10-57 24 0,6-16-24 16,-16 73 21-16,0 0-21 0,19-69 22 0,3 8-22 15,-22 61 14-15,0 0-14 0,22-55 14 0,0 7-14 16,-22 48 5-16,0 0-5 0,23-49 5 0,5-4-5 16,-28 53 0-16,0 0 0 0,28-49 0 0,-9 9 0 15,-19 40-2-15,0 0 2 0,16-33-1 0,0 9 1 0,-16 24-7 16,0 0 7-16,13-21-7 0,-8 9 7 0,-5 12-11 15,0 0 11-15,2-7-10 0,-2 7 10 0,0 0-8 16,0 0 8-16,0-8-8 0,0 8 8 0,0 0-5 16,0 0 5-16,0 0-4 0,0 15 4 0,0-15-2 0,0 0 2 15,-2 24-1-15,-5 13 1 0,7-37-1 0,0 0 1 16,-9 41 0-16,-3 3 0 0,12-44 0 0,0 0 0 16,-13 45 0-16,4-9 0 0,9-36 2 0,0 0-2 15,-8 36 2-15,-3 4-2 0,11-40 2 0,0 0-2 0,-12 38 3 16,-6 5-3-16,18-43 3 0,0 0-3 0,-16 40 3 15,0 5-3-15,16-45 3 0,0 0-3 0,-10 42 4 16,4-6-4-16,6-36 6 0,0 0-6 0,-3 31 7 16,-1-7-7-16,4-24 10 0,0 0-10 0,-3 16 10 15,-1-2-10-15,4-14 12 0,0 0-12 0,-1 3 12 16,1-3-12-16,0 0 12 0,0 0-12 0,-9 0 12 16,9 0-12-16,0 0 8 0,0 0-8 0,-7-3 8 15,1-6-8-15,6 9 11 0,0 0-11 0,-8-21 11 16,-3-11-11-16,11 32 15 0,0 0-15 0,-11-44 16 15,8-9-16-15,3 53 18 0,0 0-18 0,2-52 19 0,1 19-19 16,-3 33 21-16,0 0-21 0,4-35 21 0,1 2-21 16,-5 33 18-16,0 0-18 0,2-32 18 0,1 7-18 15,-3 25 17-15,0 0-17 0,4-20 17 0,-1-5-17 16,-3 25 13-16,0 0-13 0,4-19 13 0,-2 7-13 16,-2 12 9-16,0 0-9 0,1-12 10 0,3-4-10 15,-4 16 7-15,0 0-7 0,3-12 8 0,-3 12-8 16,0 0 3-16,0 0-3 0,4-5 4 0,-4 5-4 0,0 0 2 15,0 0-2-15,0 0 3 0,11 0-3 0,-11 0 1 16,0 0-1-16,7 9 2 0,-2 6-2 0,-5-15 0 16,0 0 0-16,0 28 1 0,-4 14-1 0,4-42 0 15,0 0 0-15,-7 43 0 0,-3-2 0 0,10-41 0 16,0 0 0-16,-11 45 0 0,2 7 0 0,9-52-1 16,0 0 1-16,-7 57-1 0,4-1 1 0,3-56-1 0,0 0 1 15,-2 48 0-15,-3-11 0 0,5-37 0 0,0 0 0 16,-4 27 0-16,2-9 0 0,2-18 0 0,0 0 0 0,-1 15 0 15,-3-3 0-15,4-12 0 0,0 0 0 0,-3 5 1 16,3-5-1-16,0 0 2 0,0 0-2 0,0 0 2 16,0 0-2-16,0 0 1 0,0 0-1 0,-11-8 2 15,4-1-2-15,7 9 0 0,0 0 0 0,-7-7 1 16,-2-1-1-16,0-1-680 0</inkml:trace>
  <inkml:trace contextRef="#ctx0" brushRef="#br0" timeOffset="113760.61">23372 1092 139 0,'0'0'0'0,"0"0"9"16,0 0-9-16,-2-12 10 0,2 12-10 0,0 0 13 0,0 0-13 15,-7-5 14-15,7 5-14 0,0 0 14 0,0 0-14 16,0 0 14-16,0 0-14 0,0 0 13 0,0 0-13 16,7 0 13-16,-7 0-13 0,0 0 13 0,0 0-13 15,12 8 13-15,-3 4-13 0,-9-12 12 0,0 0-12 16,5 21 12-16,4 10-12 0,-9-31 20 0,0 0-20 15,9 37 21-15,-6 4-21 0,-3-41 25 0,0 0-25 0,4 40 25 16,-4 0-25-16,0-40 31 0,0 0-31 0,2 33 31 16,-1-4-31-16,-1-29 32 0,0 0-32 0,4 24 33 15,1 4-33-15,-5-28 36 0,0 0-36 0,7 21 36 16,-1-9-36-16,-6-12 31 0,0 0-31 0,7 10 32 16,1-1-32-16,-8-9 29 0,0 0-29 0,8 5 29 15,-8-5-29-15,0 0 22 0,0 0-22 0,7 4 22 16,-7-4-22-16,0 0 17 0,0 0-17 0,12 0 18 15,-12 0-18-15,0 0 12 0,0 0-12 0,11-6 13 0,-1 0-13 16,-10 6 9-16,0 0-9 0,12-9 10 16,4-3-10-16,-16 12 7 0,0 0-7 0,20-16 7 0,1-1-7 15,-21 17 8-15,0 0-8 0,23-24 8 0,2-11-8 16,-25 35 7-16,0 0-7 0,26-36 7 0,-3-6-7 16,-23 42 9-16,0 0-9 0,18-33 10 0,-4 9-10 15,-14 24 11-15,0 0-11 0,14-22 12 0,3 1-12 16,-17 21 16-16,0 0-16 0,11-18 17 0,-6 12-17 0,-5 6 19 15,0 0-19-15,0 0 20 0,0 0-20 0,0 0 19 16,0 0-19-16,0 0 19 0,4-9-19 0,-4 9 16 16,0 0-16-16,0 0 17 0,0 0-17 0,0 0 12 0,0 0-12 15,7 0 13-15,-7 0-13 0,0 0 9 16,0 0-9-16,0 0 10 0,-4 9-10 0,4-9 7 0,0 0-7 16,0 6 7-16,-1 3-7 0,1-9 5 0,0 0-5 15,-7 12 6-15,-2 0-6 0,9-12 2 0,0 0-2 16,-13 21 2-16,-1 7-2 0,14-28 0 0,0 0 0 15,-16 33 1-15,-3-2-1 0,19-31 0 0,0 0 0 0,-16 29 1 16,-5-5-1-16,21-24 0 0,0 0 0 0,-19 28 1 16,3-4-1-16,16-24 1 0,0 0-1 0,-16 25 2 15,-2-8-2-15,18-17 1 0,0 0-1 0,-16 19 1 16,2-3-1-16,14-16 0 0,0 0 0 0,-10 13 1 16,1 0-1-16,9-13 0 0,0 0 0 0,-6 10 0 15,3-5 0-15,3-5 0 0,0 0 0 0,0 0 0 16,0 0 0-16,0 0 0 0,0 0 0 0,-5 9 0 15,5-9 0-15,0 0 0 0,0 0 0 0,0 0 1 16,0 0-1-16,0 0 2 0,0 0-2 0,0 0 2 0,0 0-2 16,0 0 3-16,0 0-3 0,0 0 3 15,0 0-3-15,0 0 3 0,0 0-3 0,0 0 4 0,-7-9-4 16,7 9 4-16,0 0-4 0,0 0 4 0,0 0-4 16,0 0 3-16,0 0-3 0,0 0 4 0,0-9-4 15,0 9 2-15,0 0-2 0,0 0 3 0,0-6-3 16,0 6 2-16,0 0-2 0,0 0 2 0,-2-9-2 15,2 9 1-15,0 0-1 0,-5-5 2 0,-3-2-2 16,8 7 2-16,0 0-2 0,-7-9 2 0,4-3-2 0,3 12 3 16,0 0-3-16,-4-9 4 0,-1-3-4 0,5 12 4 15,0 0-4-15,-9-15 5 0,0-4-5 0,9 19 6 16,0 0-6-16,-8-30 7 0,-3-10-7 0,11 40 6 0,0 0-6 16,-11-39 6-16,4-6-6 0,7 45 5 0,0 0-5 15,-3-45 5-15,1 12-5 0,2 33 4 0,0 0-4 16,-3-28 5-16,-1 7-5 0,4 21 4 0,0 0-4 0,-3-15 5 15,1 3-5-15,2 12 4 0,0 0-4 16,-4-9 4-16,4 9-4 0,0 0 2 0,0 0-2 0,-3-12 2 16,1 5-2-16,2 7 1 0,0 0-1 0,0 0 1 15,2-5-1-15,-2 5 0 0,0 0 0 0,0 0 0 16,9 0 0-16,-9 0-2 0,0 0 2 0,10 0-1 16,4 1 1-16,-14-1-5 0,0 0 5 0,25 13-5 15,5 11 5-15,-30-24-7 0,0 0 7 0,32 34-7 16,3 4 7-16,-35-38-8 0,0 0 8 0,37 44-7 15,-2 4 7-15,-35-48-7 0,0 0 7 0,34 49-6 16,-4-13 6-16,-30-36-4 0,0 0 4 0,28 36-3 16,-5 1 3-16,-23-37-3 0,0 0 3 0,14 33-2 15,-12-13 2-15,-2-20-3 0,0 0 3 0,-6 16-3 0,-1-13 3 16,7-3-6-16,0 0 6 0,-15-7-5 0,-7-6 5 16,1-3-827-16</inkml:trace>
  <inkml:trace contextRef="#ctx0" brushRef="#br0" timeOffset="114692.93">23622 744 137 0,'-9'33'0'16,"9"-33"14"-16,0 0-14 0,-19 68 14 0,1-3-14 15,18-65 28-15,0 0-28 0,-14 61 29 0,2-9-29 16,12-52 37-16,0 0-37 0,-11 48 37 0,2-3-37 0,9-45 31 16,0 0-31-16,-7 43 31 0,0-1-31 0,7-42 26 15,0 0-26-15,-3 36 26 0,-4-8-26 0,7-28 24 16,0 0-24-16,-2 21 25 0,2-2-25 0,0-19 21 16,0 0-21-16,0 8 22 0,0-8-22 0,0 0 22 0,0 0-22 15,0 0 22-15,0 0-22 0,0 0 20 0,0 0-20 16,0 0 20-16,0 0-20 0,0 0 19 0,0 0-19 15,2-19 19-15,1-22-19 0,-3 41 18 0,0 0-18 16,4-49 18-16,-1-2-18 0,-3 51 15 0,0 0-15 16,5-45 15-16,4 8-15 0,-9 37 10 0,0 0-10 15,14-40 10-15,0-5-10 0,-14 45 5 0,0 0-5 16,18-48 5-16,0 3-5 0,-18 45 1 0,0 0-1 0,12-43 2 16,4-2-2-16,-16 45 0 0,0 0 0 0,14-40 1 15,-3 7-1-15,-11 33 0 0,0 0 0 0,7-24 1 16,-2 3-1-16,-5 21 1 0,0 0-1 0,4-16 1 15,-1 10-1-15,-3 6 2 0,0 0-2 0,0 0 2 16,7-2-2-16,-7 2 2 0,0 0-2 0,5 5 2 16,1 11-2-16,-6-16 2 0,0 0-2 0,0 32 2 15,-6 12-2-15,6-44 2 0,0 0-2 0,-5 48 2 0,0 6-2 16,5-54 1-16,0 0-1 0,-5 60 1 0,-1-4-1 16,6-56 1-16,0 0-1 0,-9 57 1 0,4 0-1 15,5-57 0-15,0 0 0 0,-3 55 0 0,-1 2 0 16,4-57 0-16,0 0 0 0,-5 49 1 0,-4-8-1 15,9-41 1-15,0 0-1 0,-11 37 1 0,6-13-1 16,5-24 2-16,0 0-2 0,-5 23 2 0,-2-10-2 16,7-13 2-16,0 0-2 0,-6 12 3 0,5-5-3 0,1-7 2 15,0 0-2-15,0 0 2 0,0 0-2 0,0 0 2 16,0 0-2-16,0 0 2 0,0 0-2 0,0 0 2 16,0 0-2-16,0 0 3 0,-6-7-3 0,6 7 5 15,0 0-5-15,0 0 6 0,4-8-6 0,-4 8 9 16,0 0-9-16,0 0 10 0,-5-9-10 0,5 9 10 0,0 0-10 15,-11-7 10-15,-3-5-10 0,0 3-557 0</inkml:trace>
  <inkml:trace contextRef="#ctx0" brushRef="#br0" timeOffset="115314.83">23440 1044 192 0,'0'0'0'0,"0"0"13"0,0 0-13 0,-16-9 14 0,8 5-14 16,8 4 18-16,0 0-18 0,0 0 19 16,-6 7-19-16,6-7 13 0,0 0-13 0,-1 6 14 0,-3 6-14 15,4-12 11-15,0 0-11 0,-3 19 11 0,6 7-11 16,-3-26 6-16,0 0-6 0,5 36 7 0,1 7-7 15,-6-43 5-15,0 0-5 0,7 49 5 0,2-1-5 16,-9-48 4-16,0 0-4 0,5 45 4 0,4-2-4 16,-9-43 5-16,0 0-5 0,10 38 5 0,-1-6-5 15,-9-32 7-15,0 0-7 0,7 29 7 0,-3-6-7 0,-4-23 12 16,0 0-12-16,5 13 12 0,4 0-12 0,-9-13 14 16,0 0-14-16,10 3 14 0,-3 0-14 0,-7-3 15 0,0 0-15 15,11-6 16-15,7-7-16 0,-18 13 14 0,0 0-14 16,26-20 14-16,8-17-14 0,-34 37 14 0,0 0-14 15,37-41 14-15,0-8-14 0,-37 49 16 0,0 0-16 16,30-52 17-16,-6 0-17 0,-24 52 18 0,0 0-18 16,20-48 19-16,-8 12-19 0,-12 36 18 0,0 0-18 15,9-30 19-15,0 11-19 0,-9 19 25 0,0 0-25 0,9-17 25 16,-4 10-25-16,-5 7 25 0,0 0-25 16,3-9 25-16,-3 9-25 0,0 0 23 0,0 0-23 0,0-7 23 15,0 7-23-15,0 0 18 0,0 0-18 0,0 0 19 16,6-5-19-16,-6 5 11 0,0 0-11 0,0 0 12 15,10-3-12-15,-10 3 8 0,0 0-8 0,0 0 9 16,9 7-9-16,-9-7 5 0,0 0-5 0,-4 17 6 16,-8 11-6-16,12-28 4 0,0 0-4 0,-17 41 4 15,-6 11-4-15,23-52 3 0,0 0-3 0,-25 52 3 16,-3-4-3-16,28-48 3 0,0 0-3 0,-29 42 4 0,5-2-4 16,24-40 4-16,0 0-4 0,-25 36 4 0,-3 4-4 15,28-40 3-15,0 0-3 0,-30 42 3 0,3 4-3 16,27-46 0-16,0 0 0 0,-28 42 1 0,3-9-1 15,1-2-597-15</inkml:trace>
  <inkml:trace contextRef="#ctx0" brushRef="#br0" timeOffset="139837.85">24516 6130 102 0,'0'0'0'0,"0"0"0"16,-19 12 0-16,19-12 0 0,0 0 0 0,-20 12 1 16,-1 0-1-16,21-12 9 0,0 0-9 0,-23 12 9 0,0 4-9 15,23-16 26-15,0 0-26 0,-19 15 27 0,3-6-27 16,16-9 38-16,0 0-38 0,-19 7 39 0,-6-2-39 15,25-5 30-15,0 0-30 0,-28 3 31 0,-4 1-31 16,32-4 26-16,0 0-26 0,-32 5 26 0,2-1-26 16,30-4 17-16,0 0-17 0,-28 3 18 0,-4 2-18 15,32-5 18-15,0 0-18 0,-38 7 18 0,-1-2-18 16,39-5 19-16,0 0-19 0,-35 7 20 0,-3 2-20 16,38-9 18-16,0 0-18 0,-33 5 19 0,5 2-19 15,28-7 7-15,0 0-7 0,-30 5 8 0,-4-1-8 0,34-4 2 16,0 0-2-16,-33 0 3 0,3-4-3 0,30 4 0 15,0 0 0-15,-30-1 1 0,-4-6-1 0,34 7 0 0,0 0 0 16,-35-6 0-16,1-1 0 0,34 7 0 0,0 0 0 16,-31-8 1-16,6 1-1 0,25 7 2 0,0 0-2 15,-23-9 3-15,0-3-3 0,23 12 5 0,0 0-5 16,-19-15 5-16,6-6-5 0,13 21 12 0,0 0-12 0,-14-30 12 16,2-9-12-16,12 39 23 0,0 0-23 0,-9-49 23 15,0-3-23-15,9 52 30 0,0 0-30 0,-9-53 31 16,2 1-31-16,7 52 30 0,0 0-30 0,-3-49 30 15,-1 6-30-15,4 43 28 0,0 0-28 0,-3-42 29 16,-2-3-29-16,5 45 22 0,0 0-22 0,-8-52 22 16,1-5-22-16,7 57 17 0,0 0-17 0,-5-58 18 15,2 4-18-15,3 54 16 0,0 0-16 0,-4-43 17 16,2 10-17-16,2 33 12 0,0 0-12 0,-3-28 12 16,3 4-12-16,0 24 9 0,0 0-9 0,3-26 10 15,-6-2-10-15,3 28 3 0,0 0-3 0,-2-29 4 16,0 5-4-16,2 24 0 0,0 0 0 0,0-20 1 0,4 5-1 15,-4 15 0-15,0 0 0 0,3-12 0 0,-3 3 0 16,0 9 0-16,0 0 0 0,0-7 0 0,0 7 0 16,0 0-1-16,0 0 1 0,2-8-1 0,-2 8 1 15,0 0-3-15,0 0 3 0,0 0-3 0,5-9 3 16,-5 9-4-16,0 0 4 0,6-9-4 0,4-3 4 16,-10 12-5-16,0 0 5 0,18-10-5 0,8-1 5 0,-26 11-6 15,0 0 6-15,30-10-6 0,2 1 6 0,-32 9-4 16,0 0 4-16,37-8-4 0,11-3 4 0,-48 11-2 15,0 0 2-15,47-12-2 0,1-2 2 0,-48 14-1 0,0 0 1 16,44-12-1-16,-7 0 1 0,-37 12 0 16,0 0 0-16,39-9 0 0,7 3 0 0,-46 6-1 15,0 0 1-15,44-9 0 0,-2-1 0 0,-42 10-2 0,0 0 2 16,44-9-2-16,6 4 2 0,-50 5-6 0,0 0 6 16,47-4-6-16,-6 8 6 0,-41-4-10 0,0 0 10 15,39 1-10-15,1 3 10 0,-40-4-15 0,0 0 15 0,37 3-14 16,-5-3 14-16,-32 0-11 0,0 0 11 0,32 0-11 15,5 0 11-15,-37 0-7 0,0 0 7 0,37 4-7 16,-4-4 7-16,-33 0-5 0,0 0 5 0,34-4-4 16,8-3 4-16,-42 7-1 0,0 0 1 0,39-5 0 15,-14-2 0-15,-25 7 0 0,0 0 0 0,21-1 1 16,0 2-1-16,-21-1 2 0,0 0-2 0,20 2 3 16,-5-2-3-16,-15 0 5 0,0 0-5 0,15 2 6 15,-3 5-6-15,-12-7 4 0,0 0-4 0,12 5 5 0,-1 2-5 16,-11-7 2-16,0 0-2 0,10 8 3 0,-3 5-3 15,-7-13 3-15,0 0-3 0,2 15 4 0,2 6-4 16,-4-21 2-16,0 0-2 0,3 24 3 0,-1 4-3 16,-2-28 2-16,0 0-2 0,0 26 3 0,-2 5-3 15,2-31 1-15,0 0-1 0,-3 31 1 0,-3 5-1 16,6-36 0-16,0 0 0 0,-7 38 1 0,-1-1-1 16,8-37 0-16,0 0 0 0,-11 36 0 0,-7 4 0 15,18-40 1-15,0 0-1 0,-17 45 2 0,1 7-2 0,16-52 1 16,0 0-1-16,-13 54 2 0,3 1-2 0,10-55 0 15,0 0 0-15,-11 48 1 0,2-8-1 0,9-40 1 16,0 0-1-16,-7 30 2 0,6 1-2 0,1-31 3 0,0 0-3 16,-2 27 4-16,2-2-4 0,0-25 6 0,0 0-6 15,0 20 6-15,0 1-6 0,0-21 7 0,0 0-7 16,-2 17 7-16,-1 6-7 0,3-23 5 0,0 0-5 16,-2 17 5-16,0-1-5 0,2-16 5 0,0 0-5 0,0 15 6 15,0 10-6-15,0-25 4 0,0 0-4 0,0 24 5 16,-2 0-5-16,2-24 3 0,0 0-3 0,-3 21 3 15,3 0-3-15,0-21 3 0,0 0-3 0,-4 24 3 16,2-5-3-16,2-19 0 0,0 0 0 0,-3 17 1 16,-6 2-1-16,9-19 0 0,0 0 0 0,-10 14 0 15,1 2 0-15,9-16 0 0,0 0 0 0,-4 8 0 16,-1 3 0-16,5-11 0 0,0 0 0 0,-4 12 0 16,-1-4 0-16,5-8 0 0,0 0 0 0,-10 9 0 15,-10 0 0-15,20-9 0 0,0 0 0 0,-28 7 1 16,-4-2-1-16,32-5 3 0,0 0-3 0,-37 3 3 15,-5-3-3-15,42 0 1 0,0 0-1 0,-53-3 2 0,-18-2-2 16,71 5 0-16,0 0 0 0,-88 0 1 0,-27 17-1 16,1 2-648-16</inkml:trace>
  <inkml:trace contextRef="#ctx0" brushRef="#br0" timeOffset="150437.43">22682 1249 93 0,'0'0'0'0,"0"0"6"0,0 0-6 0,0 0 6 16,0 0-6-16,0 0 7 0,0 0-7 0,0 0 7 16,0 0-7-16,0 0 8 0,0 0-8 0,0 0 8 15,0 0-8-15,0 0 7 0,0 0-7 0,0 0 7 16,0 0-7-16,0 0 5 0,0 0-5 0,0 0 6 15,0 0-6-15,0 0 4 0,0 0-4 0,0 0 5 16,0 0-5-16,0 0 3 0,0 0-3 0,0 0 4 16,0 0-4-16,0 0 3 0,0 0-3 0,0 0 3 15,0 0-3-15,0 0 2 0,0 0-2 0,0 0 2 16,0 0-2-16,0 0 1 0,0 0-1 0,0 0 2 16,0 0-2-16,0 0 1 0,0 0-1 0,0 0 2 0,0 0-2 15,0 0 1-15,0 0-1 0,0 0 2 0,0 0-2 16,0 0 2-16,0 0-2 0,0 0 3 0,0 0-3 15,0 0 3-15,0 0-3 0,0 0 3 0,0 0-3 16,0 0 4-16,0 0-4 0,0 0 4 0,0 0-4 16,0 0 4-16,0 0-4 0,0 0 5 0,0 0-5 15,0 0 4-15,0 0-4 0,0 0 4 0,0 0-4 16,0 0 4-16,0 0-4 0,0 0 4 0,0 0-4 16,0 0 4-16,0 0-4 0,0 0 4 0,0 0-4 0,0 0 3 15,0 0-3-15,0 0 4 0,0 0-4 0,0 0 2 16,0 0-2-16,0 0 3 0,0 0-3 0,0 0 0 15,0 0 0-15,0 0 1 0,0 0-1 0,0 0 0 16,0 0 0-16,0 0 0 0,0 0 0 0,0 0-2 0,0 0 2 16,0 0-2-16,0 0 2 0,0 0-4 0,0 0 4 15,0 0-4-15,0 0 4 0,0 0-6 0,0 0 6 16,0 0-5-16,0 0 5 0,0 0-7 0,0 0 7 16,0 0-6-16,0 0 6 0,0 0-6 0,0 0 6 0,0 0-6 15,0-15 6-15,0 15-5 0,0 0 5 0,0 0-5 16,0 0 5-16,0 0-5 0,0 0 5 0,0 0-5 15,-9-9 5-15,2 4-84 0</inkml:trace>
  <inkml:trace contextRef="#ctx0" brushRef="#br0" timeOffset="150567.79">22673 1196 148 0,'0'0'0'0,"0"0"0"0,0 0 0 0,0 0 1 16,0 0-1-16,0 0 0 0,0 0 0 0,0 0 0 16,0 0 0-16,0 0 0 0,0 0 0 0,0 0 0 0,0 0 0 15,0 0-1-15,0 0 1 0,0 0 0 16,0 0 0-16,0 0-1 0,0 0 1 0,0 0-1 0,-3-7 1 15,3 7-1-15,0 0 1 0,0 0-1 0,0 0 1 16,0 0-48-16</inkml:trace>
  <inkml:trace contextRef="#ctx0" brushRef="#br0" timeOffset="150632.21">22659 1180 91 0,'0'0'0'16,"0"0"0"-16,0 0 0 0,0 0 0 0,-4 9 0 16,1-2-9-16</inkml:trace>
  <inkml:trace contextRef="#ctx0" brushRef="#br0" timeOffset="150732.96">22652 1201 124 0,'0'0'0'0,"0"0"0"0,0 0 0 15,0 0 0-15,0 0 0 0,0 0-33 0</inkml:trace>
  <inkml:trace contextRef="#ctx0" brushRef="#br0" timeOffset="152497.59">22652 1189 139 0,'0'0'0'0,"0"0"1"0,0 0-1 0,0 0 1 16,9-5-1-16,-9 5 0 0,0 0 0 0,0 0 0 15,0 0 0-15,0 0 1 0,0 0-1 0,0 0 2 16,0 0-2-16,0 0 3 0,0 0-3 0,5-7 4 16,-5 7-4-16,0 0 8 0,0 0-8 0,0 0 8 15,0 0-8-15,0 0 9 0,0 0-9 0,0 0 10 16,0 0-10-16,0 0 11 0,0 0-11 0,0 0 11 0,0 0-11 15,0 0 11-15,0 0-11 0,0 0 11 0,0 0-11 16,0 0 10-16,0 0-10 0,0 0 10 0,0 0-10 16,0 0 9-16,0 0-9 0,0 0 10 0,0 0-10 15,0 0 9-15,0 0-9 0,0 0 10 0,0 0-10 16,0 0 9-16,0 0-9 0,0 0 9 0,0 0-9 16,0 0 1-16,0 0-1 0,0 0 2 0,0 0-2 0,0 0 0 15,0 0 0-15,0 0 0 0,0 0 0 0,0 0-1 16,0 0 1-16,0 0 0 0,0 0 0 0,0 0-3 15,0 0 3-15,0 0-2 0,0 0 2 0,0 0-3 16,0 0 3-16,0 0-2 0,0 0 2 0,0 0-4 16,0 0 4-16,-7 0-3 0,7 0 3 0,0 0-4 0,0 0 4 15,0 0-4-15,0 0 4 0,0 0-6 0,0 0 6 16,-5 7-6-16,5-7 6 0,0 0-7 0,0 0 7 16,1 8-6-16,-1-8 6 0,0 0-5 0,0 0 5 15,0 0-5-15,0 0 5 0,0 0-3 0,0 0 3 0,6 9-3 16,-6-9 3-16,0 0-3 0,0 0 3 0,0 0-3 15,0 0 3-15,0 0-3 0,0 0 3 0,0 0-2 16,0 0 2-16,0 0-4 0,0 0 4 0,0 0-3 16,0 0 3-16,0 0-3 0,0 0 3 0,0 0-3 15,0 0 3-15,0 0-2 0,0 0 2 0,0 0-2 16,0 0 2-16,0 0-1 0,0 0 1 0,0 0 0 16,0 0 0-16,0 0 0 0,0 0 0 0,0 7 1 15,0-7-1-15,0 0 3 0,0 0-3 0,0 9 3 16,0-1-3-16,0-8 6 0,0 0-6 0,0 9 6 15,0 3-6-15,0-12 7 0,0 0-7 0,0 10 8 0,0 3-8 16,0-13 9-16,0 0-9 0,0 17 10 0,0 2-10 16,0-19 9-16,0 0-9 0,0 21 10 0,0-4-10 15,0-17 9-15,0 0-9 0,0 19 10 0,0 2-10 16,0-21 9-16,0 0-9 0,0 20 9 0,0 3-9 16,0-23 10-16,0 0-10 0,0 21 10 0,-2 0-10 15,2-21 10-15,0 0-10 0,-5 20 10 0,1-1-10 0,4-19 9 16,0 0-9-16,-5 25 10 0,5 2-10 0,0-27 9 15,0 0-9-15,0 26 10 0,-2 5-10 0,2-31 9 16,0 0-9-16,-2 26 9 0,-1 5-9 0,3-31 10 0,0 0-10 16,-2 30 10-16,-3 1-10 0,5-31 8 0,0 0-8 15,-6 28 9-15,3 5-9 0,3-33 9 0,0 0-9 16,-2 32 10-16,-3 1-10 0,5-33 9 0,0 0-9 16,-5 35 10-16,-3 1-10 0,8-36 9 0,0 0-9 15,-1 42 10-15,-3-2-10 0,4-40 9 0,0 0-9 16,0 39 9-16,0-2-9 0,0-37 5 0,0 0-5 15,4 33 5-15,-4-6-5 0,0-27 3 0,0 0-3 0,1 26 3 16,1 2-3-16,-2-28 2 0,0 0-2 0,0 24 2 16,0 0-2-16,0-24 2 0,0 0-2 0,2 28 3 15,2-7-3-15,-4-21 4 0,0 0-4 0,0 24 4 16,0 7-4-16,0-31 6 0,0 0-6 0,-6 38 6 16,4 14-6-16,2-52 5 0,0 0-5 0,-1 52 6 15,1-3-6-15,0-49 5 0,0 0-5 0,-6 36 5 16,1 0-5-16,5-36 3 0,0 0-3 0,-3 33 3 15,3 0-3-15,0-33 1 0,0 0-1 0,0 35 1 0,-4 1-1 16,4-36 0-16,0 0 0 0,-5 38 0 0,-1-3 0 16,6-35 0-16,0 0 0 0,-3 33 0 0,-1-1 0 15,4-32 0-15,0 0 0 0,-1 32 0 0,2-3 0 16,-1-29-1-16,0 0 1 0,4 28 0 0,-1-1 0 16,-3-27 0-16,0 0 0 0,2 25 0 0,-2-5 0 15,0-20 2-15,0 0-2 0,4 21 2 0,-1 0-2 16,-3-21 4-16,0 0-4 0,6 24 4 0,-1 4-4 15,-5-28 7-15,0 0-7 0,2 28 7 0,-4 4-7 0,2-32 9 16,0 0-9-16,-2 32 10 0,2 0-10 0,0-32 8 16,0 0-8-16,0 37 8 0,-2 8-8 0,2-45 5 0,0 0-5 15,-1 41 6-15,4-3-6 0,-3-38 2 0,0 0-2 16,5 39 3-16,1 0-3 0,-6-39 0 0,0 0 0 16,0 40 1-16,-4 2-1 0,4-42 0 0,0 0 0 15,-3 39 0-15,-3 10 0 0,6-49-1 0,0 0 1 16,-7 52 0-16,0-2 0 0,7-50-2 0,0 0 2 0,-5 48-1 15,-4-4 1-15,9-44-2 0,0 0 2 0,-12 40-1 16,1-8 1-16,11-32-2 0,0 0 2 0,-9 30-1 16,-3-6 1-16,12-24 0 0,0 0 0 0,-7 23 0 15,5-10 0-15,2-13 0 0,0 0 0 0,-2 16 1 16,-1-7-1-16,3-9 2 0,0 0-2 0,-4 12 3 16,6 3-3-16,-2-15 5 0,0 0-5 0,2 19 5 15,1 2-5-15,-3-21 5 0,0 0-5 0,2 24 6 16,-2-3-6-16,0-21 4 0,0 0-4 0,0 24 4 15,2 1-4-15,-2-25 3 0,0 0-3 0,2 27 3 16,0 1-3-16,-2-28 3 0,0 0-3 0,3 26 4 16,-1-2-4-16,-2-24 3 0,0 0-3 0,2 24 3 0,3 1-3 15,-5-25 2-15,0 0-2 0,5 22 3 0,-3-1-3 16,-2-21 1-16,0 0-1 0,0 21 1 0,-2 6-1 16,2-27 0-16,0 0 0 0,-2 33 0 0,-5-2 0 15,7-31 0-15,0 0 0 0,-7 33 0 0,0-3 0 16,7-30-1-16,0 0 1 0,-7 34 0 0,0 8 0 0,7-42-2 15,0 0 2-15,-5 40-1 0,-6-8 1 0,11-32-2 16,0 0 2-16,-10 30-1 0,1-2 1 0,9-28-2 16,0 0 2-16,-9 24-1 0,0-5 1 0,9-19-1 0,0 0 1 15,-5 15 0-15,3-1 0 0,2-14 0 0,0 0 0 16,-2 11 0-16,2 1 0 0,0-12 0 0,0 0 0 16,2 14 1-16,0 1-1 0,-2-15 2 0,0 0-2 15,3 16 2-15,6 10-2 0,-9-26 2 0,0 0-2 16,9 27 2-16,2 1-2 0,-11-28 3 0,0 0-3 15,10 24 3-15,1 4-3 0,-11-28 2 0,0 0-2 16,10 24 2-16,-1 0-2 0,-9-24 2 0,0 0-2 0,6 25 2 16,-3-8-2-16,-3-17 0 0,0 0 0 0,2 19 1 15,0 2-1-15,-2-21 0 0,0 0 0 0,3 15 0 16,2 1 0-16,-5-16-1 0,0 0 1 0,0 14-1 16,0-2 1-16,0-12-1 0,0 0 1 0,0 12-1 15,2 0 1-15,-2-12-1 0,0 0 1 0,0 12 0 16,-2 4 0-16,2-16 0 0,0 0 0 0,-3 15 0 15,-1-1 0-15,4-14 1 0,0 0-1 0,-1 11 1 16,-3-6-1-16,4-5 3 0,0 0-3 0,0 0 4 0,-5 10-4 16,5-10 5-16,0 0-5 0,0 0 5 0,0 9-5 15,0-9 6-15,0 0-6 0,0 0 6 0,5-23-6 16,0 1-519-16</inkml:trace>
  <inkml:trace contextRef="#ctx0" brushRef="#br0" timeOffset="154271.2">22303 5211 158 0,'0'0'0'0,"0"0"0"0,0 0 0 16,0 0 0-16,0 0 0 0,0 29 0 0,-4 1 0 16,4-30 0-16,0 0 0 0,-3 38 1 0,-1-2-1 15,4-36 0-15,0 0 0 0,-2 36 1 0,0 6-1 16,2-42 4-16,0 0-4 0,-1 41 5 0,-3 6-5 15,4-47 9-15,0 0-9 0,-3 49 10 0,1-1-10 16,2-48 14-16,0 0-14 0,0 48 14 0,2-3-14 16,-2-45 16-16,0 0-16 0,0 42 16 0,0-6-16 15,0-36 20-15,0 0-20 0,0 35 21 0,0 1-21 0,0-36 24 16,0 0-24-16,1 37 25 0,5-1-25 0,-6-36 25 16,0 0-25-16,7 29 25 0,3-1-25 0,-10-28 18 15,0 0-18-15,16 21 18 0,4-2-18 0,-20-19 13 0,0 0-13 16,23 9 14-16,7-6-14 0,-30-3 11 0,0 0-11 15,31-7 11-15,-2-2-11 0,-29 9 8 0,0 0-8 16,28-15 9-16,-2-1-9 0,-26 16 4 0,0 0-4 16,21-14 5-16,-5-5-5 0,-16 19 0 0,0 0 0 0,11-17 1 15,-6 2-1-15,-5 15 0 0,0 0 0 0,5-18 0 16,1-4 0-16,-6 22-1 0,0 0 1 0,1-21 0 16,-2 9 0-16,-1-4-315 0</inkml:trace>
  <inkml:trace contextRef="#ctx0" brushRef="#br0" timeOffset="154575.93">22336 5507 203 0,'0'0'0'0,"9"-6"0"0,10 0 0 0,-19 6 0 16,0 0 0-16,23-13 0 0,-5 6 0 0,-18 7 1 0,0 0-1 15,14-5 1-15,0 2-1 0,-14 3 2 0,0 0-2 16,14-2 3-16,-5 0-3 0,2 1-98 0</inkml:trace>
  <inkml:trace contextRef="#ctx0" brushRef="#br0" timeOffset="155219.59">22779 5785 102 0,'0'0'0'0,"7"4"0"16,11 8 0-16,-18-12 5 0,0 0-5 16,22 21 6-16,-4 8-6 0,-18-29 17 0,0 0-17 0,14 35 17 15,-5 3-17-15,-9-38 28 0,0 0-28 0,2 40 28 16,-7 5-28-16,5-45 26 0,0 0-26 0,-9 43 27 15,0-7-27-15,9-36 24 0,0 0-24 0,-11 24 24 16,2-6-24-16,9-18 21 0,0 0-21 0,-12 10 21 16,2-10-21-16,10 0 23 0,0 0-23 0,-9-7 24 15,-5-14-24-15,14 21 24 0,0 0-24 0,-9-31 24 16,5-17-24-16,4 48 24 0,0 0-24 0,4-50 24 0,5-6-24 16,-9 56 29-16,0 0-29 0,14-52 29 0,2 4-29 15,-16 48 25-15,0 0-25 0,15-47 26 0,1 7-26 16,-16 40 20-16,0 0-20 0,14-43 20 0,-1 1-20 15,-13 42 18-15,0 0-18 0,10-36 19 0,-3 12-19 16,-7 24 12-16,0 0-12 0,8-19 12 0,-3 14-12 16,-5 5 1-16,0 0-1 0,0 0 2 0,0 0-2 0,0 0-467 15</inkml:trace>
  <inkml:trace contextRef="#ctx0" brushRef="#br0" timeOffset="156182.95">22167 5507 236 0,'0'0'0'16,"9"-6"0"-16,8 0 0 0,-17 6 3 0,0 0-3 15,28-16 3-15,4 0-3 0,-32 16 4 0,0 0-4 16,39-17 4-16,5-2-4 0,-44 19 10 0,0 0-10 0,48-17 10 16,3 5-10-16,-51 12 20 0,0 0-20 0,46-12 20 15,-16 5-20-15,-30 7 20 0,0 0-20 0,23-2 21 16,-7-2-21-16,-16 4 18 0,0 0-18 0,14 0 19 15,0-5-19-15,-14 5 15 0,0 0-15 0,12-3 16 16,-12 3-16-16,0 0 13 0,0 0-13 0,11 1 13 16,-11-1-13-16,0 0 17 0,0 0-17 0,-6 11 17 15,-4-2-17-15,10-9 19 0,0 0-19 0,-16 12 20 16,-12 0-20-16,28-12 23 0,0 0-23 0,-34 12 24 16,-5 0-24-16,39-12 24 0,0 0-24 0,-42 9 25 15,0 3-25-15,42-12 22 0,0 0-22 0,-37 15 22 0,1-6-22 16,36-9 22-16,0 0-22 0,-30 9 23 0,8 1-23 15,22-10 18-15,0 0-18 0,-16 9 19 0,3-6-19 16,13-3 13-16,0 0-13 0,-9 0 14 0,-1 4-14 16,10-4 13-16,0 0-13 0,-7 5 14 0,2 0-14 15,5-5 12-15,0 0-12 0,0 0 12 0,-13 7-12 16,13-7 7-16,0 0-7 0,0 0 8 0,-5 12-8 16,5-12 6-16,0 0-6 0,0 12 6 0,2-5-6 0,-2-7 5 15,0 0-5-15,3 9 5 0,-3-9-5 0,0 0 2 16,0 0-2-16,13 8 2 0,-5-8-2 0,-8 0 0 15,0 0 0-15,27-8 1 0,19-8-1 0,-46 16 0 0,0 0 0 16,54-21 0-16,-1-1 0 0,-53 22 0 16,0 0 0-16,55-21 0 0,-7 0 0 0,-48 21-1 0,0 0 1 15,44-20 0-15,-7-5 0 0,-37 25 0 0,0 0 0 16,30-22 0-16,-11 5 0 0,-19 17 0 0,0 0 0 16,14-16 0-16,-5 2 0 0,-9 14 0 0,0 0 0 0,4-12 1 15,-6 2-1-15,2 10 1 0,0 0-1 0,-11-6 1 16,-10 3-1-16,21 3 0 0,0 0 0 0,-33 7 1 15,-10 17-1-15,-3 0-588 0</inkml:trace>
  <inkml:trace contextRef="#ctx0" brushRef="#br0" timeOffset="157045.89">22631 5777 91 0,'0'0'0'0,"0"0"0"0,7-11 0 15,-7 11 2-15,0 0-2 0,0 0 3 0,9-5-3 16,-9 5 5-16,0 0-5 0,0 0 5 0,8 0-5 16,-8 0 9-16,0 0-9 0,0 0 10 0,11-5-10 15,-11 5 12-15,0 0-12 0,0 0 13 0,16-4-13 16,-16 4 14-16,0 0-14 0,10 0 14 0,8 9-14 16,-18-9 18-16,0 0-18 0,19 9 19 0,-1 6-19 0,-18-15 25 15,0 0-25-15,20 19 26 0,1 7-26 0,-21-26 31 16,0 0-31-16,17 31 32 0,-6-1-32 15,-11-30 32-15,0 0-32 0,7 34 33 0,-2 8-33 0,-5-42 30 16,0 0-30-16,7 36 30 0,-7 1-30 0,0-37 33 0,0 0-33 16,0 27 34-16,-5-9-34 0,5-18 33 0,0 0-33 15,-4 15 33-15,4-6-33 0,0-9 33 0,0 0-33 16,-8 3 33-16,-6 1-33 0,14-4 29 0,0 0-29 16,-16 0 30-16,2-7-30 0,14 7 25 0,0 0-25 15,-11-17 25-15,-5-15-25 0,16 32 15 0,0 0-15 0,-10-39 16 16,6-6-16-16,4 45 11 0,0 0-11 0,5-54 11 15,8 2-11-15,-13 52 8 0,0 0-8 0,19-52 8 16,7 7-8-16,-26 45 7 0,0 0-7 0,34-48 8 16,5-8-8-16,-39 56 8 0,0 0-8 0,39-53 9 15,-2-1-9-15,-37 54 8 0,0 0-8 0,28-36 9 16,-12 17-9-16,-16 19 7 0,0 0-7 0,9-12 8 16,-9 12-8-16,0 0 5 0,0 0-5 0,7-6 5 15,-7 6-5-15,0 0 3 0,0 0-3 0,5 12 3 16,-3 25-3-16,-1-1-624 0</inkml:trace>
  <inkml:trace contextRef="#ctx0" brushRef="#br0" timeOffset="157533.6">22659 5737 91 0,'0'0'0'0,"0"0"0"16,7 7 0-16,-7-7 0 0,0 0 0 0,12 10 1 15,11 9-1-15,-23-19 5 0,0 0-5 0,25 19 5 16,-2 5-5-16,-23-24 14 0,0 0-14 0,21 26 15 16,-2 6-15-16,-19-32 18 0,0 0-18 0,15 32 18 15,-10 1-18-15,-5-33 23 0,0 0-23 0,0 33 24 16,-4-2-24-16,4-31 22 0,0 0-22 0,-9 30 22 15,-3-8-22-15,12-22 18 0,0 0-18 0,-12 12 18 0,3-10-18 16,9-2 17-16,0 0-17 0,-12-12 17 0,-2-17-17 16,14 29 14-16,0 0-14 0,-11-45 15 0,9-7-15 15,2 52 23-15,0 0-23 0,5-61 23 0,6 4-23 16,-11 57 29-16,0 0-29 0,14-61 29 0,6 3-29 16,-20 58 34-16,0 0-34 0,22-59 35 0,3 3-35 15,-25 56 19-15,0 0-19 0,25-45 20 0,-2 18-20 16,-2-3-367-16</inkml:trace>
  <inkml:trace contextRef="#ctx0" brushRef="#br0" timeOffset="171227.76">31521 6566 135 0,'0'0'0'0,"0"0"0"15,7 40 0-15,-7-40 5 0,0 0-5 0,9 36 5 16,-2-3-5-16,-7-33 11 0,0 0-11 0,7 27 12 16,-2-14-12-16,-5-13 15 0,0 0-15 0,4 12 15 0,-4-7-15 15,0-5 21-15,0 0-21 0,0 0 21 0,1 10-21 16,-1-10 18-16,0 0-18 0,0 0 18 0,0 0-18 16,0 0 15-16,0 0-15 0,7 0 16 0,-7 0-16 15,0 0 11-15,0 0-11 0,14-3 12 0,8-2-12 16,-22 5 8-16,0 0-8 0,35-7 9 0,20-2-9 15,-55 9 5-15,0 0-5 0,60-7 6 0,-2-2-6 0,-58 9 1 16,0 0-1-16,54-5 1 0,-2 4-1 16,-52 1 0-16,0 0 0 0,52 0 0 0,-2 1 0 0,-50-1 0 15,0 0 0-15,46 2 0 0,-2-2 0 0,-44 0 0 16,0 0 0-16,49 0 0 0,15 3 0 0,-64-3 0 16,0 0 0-16,65 4 1 0,-5 5-1 0,-60-9 4 15,0 0-4-15,55 6 4 0,-8 3-4 0,-47-9 13 0,0 0-13 16,48 5 14-16,-4 2-14 0,-44-7 25 0,0 0-25 15,41 9 26-15,-4-6-26 0,-37-3 30 0,0 0-30 16,28 2 31-16,-9 0-31 0,-19-2 27 0,0 0-27 0,14 2 27 16,0 1-27-16,-14-3 23 0,0 0-23 0,15 3 24 15,-3-6-24-15,-12 3 18 0,0 0-18 0,12 0 19 16,4 0-19-16,-16 0 15 0,0 0-15 0,14-3 16 16,-5 1-16-16,-9 2 21 0,0 0-21 0,9-4 21 15,5-6-21-15,-14 10 20 0,0 0-20 0,16-10 20 16,2-3-20-16,-18 13 19 0,0 0-19 0,19-12 19 15,2-1-19-15,-21 13 14 0,0 0-14 0,18-11 15 16,-8 8-15-16,-10 3 10 0,0 0-10 0,14-7 11 16,11-2-11-16,-25 9 8 0,0 0-8 0,25-9 8 0,-2 1-8 15,-23 8 5-15,0 0-5 0,23-4 5 0,5 1-5 16,-28 3 5-16,0 0-5 0,30-9 5 0,-5-3-5 16,-25 12 9-16,0 0-9 0,19-10 9 0,0 1-9 15,-19 9 13-15,0 0-13 0,18-9 13 0,-4-3-13 16,-14 12 16-16,0 0-16 0,11-8 17 0,-2 1-17 15,-9 7 17-15,0 0-17 0,8-5 17 0,3-4-17 16,-11 9 11-16,0 0-11 0,9-12 12 0,0-4-12 16,-9 16 10-16,0 0-10 0,7-24 11 0,-4-4-11 0,-3 28 8 15,0 0-8-15,2-33 8 0,-4 1-8 0,2 32 7 16,0 0-7-16,-2-32 8 0,2 0-8 0,0 32 7 0,0 0-7 16,4-33 8-16,1 5-8 0,-5 28 7 0,0 0-7 15,7-28 8-15,0-8-8 0,-7 36 7 0,0 0-7 16,6-42 8-16,-3-4-8 0,-3 46 4 0,0 0-4 15,0-51 4-15,-2-9-4 0,2 60 1 0,0 0-1 16,-3-55 2-16,1-3-2 0,2 58 0 0,0 0 0 0,0-48 1 16,4 6-1-16,-4 42 0 0,0 0 0 0,3-34 0 15,1 8 0-15,-4 26 0 0,0 0 0 0,3-24 0 16,1-4 0-16,-4 28-1 0,0 0 1 0,1-33-1 16,-2 2 1-16,1 31-4 0,0 0 4 0,-4-33-4 15,1-3 4-15,3 36-12 0,0 0 12 0,-4-33-11 16,1 7 11-16,3 26-26 0,0 0 26 0,-4-21-25 15,-1 4 25-15,5 17-37 0,0 0 37 0,-11-16-36 16,-1 4 36-16,12 12-40 0,0 0 40 0,-16-5-39 16,-3 3 39-16,19 2-32 0,0 0 32 0,-27 0-32 15,-6-2 32-15,-1 2-560 0</inkml:trace>
  <inkml:trace contextRef="#ctx0" brushRef="#br0" timeOffset="179457.51">22303 6233 169 0,'0'0'0'0,"0"0"0"16,-41 9 0-16,41-9 19 0,0 0-19 0,-41 4 19 16,-3-4-19-16,44 0 19 0,0 0-19 0,-44-7 20 15,2-2-20-15,42 9 24 0,0 0-24 0,-42-5 25 16,-1-2-25-16,43 7 25 0,0 0-25 0,-42-9 26 16,1-3-26-16,41 12 21 0,0 0-21 0,-40-19 22 0,1-5-22 15,39 24 17-15,0 0-17 0,-30-30 18 0,4-9-18 16,26 39 13-16,0 0-13 0,-23-42 13 0,5-10-13 15,18 52 21-15,0 0-21 0,-14-48 21 0,5-1-21 16,9 49 30-16,0 0-30 0,-5-52 30 0,1-5-30 16,4 57 32-16,0 0-32 0,-2-64 32 0,4-14-32 15,-2 78 28-15,0 0-28 0,9-72 28 0,5 8-28 16,-14 64 24-16,0 0-24 0,14-49 24 0,4 4-24 16,-18 45 21-16,0 0-21 0,19-40 21 0,6-5-21 0,-25 45 17 15,0 0-17-15,25-39 17 0,3-1-17 0,-28 40 16 16,0 0-16-16,25-30 16 0,-8 3-16 0,-17 27 16 15,0 0-16-15,23-25 16 0,2-6-16 0,-25 31 15 0,0 0-15 16,28-26 16-16,-3 11-16 0,-25 15 10 16,0 0-10-16,28-16 11 0,7 2-11 0,-35 14 4 0,0 0-4 15,36-12 5-15,-6 2-5 0,-30 10 1 0,0 0-1 16,35-9 2-16,7 2-2 0,-42 7 0 0,0 0 0 16,43-5 1-16,-6 5-1 0,-37 0 0 0,0 0 0 0,35 4 1 15,0-3-1-15,-35-1 0 0,0 0 0 0,37 7 0 16,-3 0 0-16,-34-7 0 0,0 0 0 0,30 11 0 15,0-1 0-15,-30-10 0 0,0 0 0 0,31 9 0 16,1-3 0-16,-32-6 0 0,0 0 0 0,28 9 0 16,-6-5 0-16,-22-4 0 0,0 0 0 0,21 5 1 15,9 7-1-15,-30-12 1 0,0 0-1 0,30 9 1 16,-6-1-1-16,-24-8 1 0,0 0-1 0,25 11 1 16,5 2-1-16,-30-13 2 0,0 0-2 0,26 14 2 0,-8-3-2 15,-18-11 1-15,0 0-1 0,16 12 2 0,3 7-2 16,-19-19 1-16,0 0-1 0,18 17 2 15,-4 2-2-15,-14-19 0 0,0 0 0 0,13 19 0 0,2 5 0 16,-15-24 0-16,0 0 0 0,18 23 0 0,-2-4 0 16,-16-19 0-16,0 0 0 0,14 21 0 0,0 6 0 15,-14-27 0-15,0 0 0 0,12 32 0 0,-4 0 0 16,-8-32 0-16,0 0 0 0,3 33 0 0,-1 4 0 0,-2-37 0 16,0 0 0-16,5 39 1 0,2-2-1 0,-7-37 1 15,0 0-1-15,7 36 2 0,0-6-2 0,-7-30 3 16,0 0-3-16,11 31 3 0,3-5-3 0,-14-26 4 0,0 0-4 15,14 26 5-15,-3-6-5 0,-11-20 5 16,0 0-5-16,7 18 5 0,0-3-5 0,-7-15 6 0,0 0-6 16,7 12 6-16,2 6-6 0,-9-18 5 0,0 0-5 15,5 19 5-15,2 1-5 0,-7-20 2 0,0 0-2 16,5 25 2-16,-3 2-2 0,-2-27 0 0,0 0 0 16,-2 33 1-16,-1 7-1 0,3-40 0 0,0 0 0 0,-6 33 0 15,-2 0 0-15,8-33-1 0,0 0 1 0,-9 28 0 16,-2-4 0-16,11-24-2 0,0 0 2 0,-9 15-1 15,1 1 1-15,8-16-1 0,0 0 1 0,-11 17-1 16,0-1 1-16,11-16 0 0,0 0 0 0,-12 17 0 16,-7-1 0-16,19-16 1 0,0 0-1 0,-23 8 1 15,2 3-1-15,21-11 4 0,0 0-4 0,-23 5 5 16,-6 2-5-16,29-7 8 0,0 0-8 0,-31 5 8 16,-6 2-8-16,37-7 6 0,0 0-6 0,-39 5 7 15,-2-1-7-15,41-4 5 0,0 0-5 0,-40 8 6 0,3 1-6 16,37-9 4-16,0 0-4 0,-39 12 5 0,4 4-5 15,35-16 3-15,0 0-3 0,-37 15 4 0,-2 1-4 16,39-16 3-16,0 0-3 0,-44 17 3 0,-4-1-3 16,48-16 2-16,0 0-2 0,-49 20 3 0,1-4-3 15,48-16 1-15,0 0-1 0,-49 21 1 0,1-1-1 16,48-20 0-16,0 0 0 0,-42 20 1 0,1-12-1 16,41-8 0-16,0 0 0 0,-37 0 0 0,2-3 0 15,35 3 0-15,0 0 0 0,-34-9 1 0,-1-7-1 16,35 16 2-16,0 0-2 0,-35-15 2 0,-1 1-2 0,36 14 3 15,0 0-3-15,-35-10 3 0,-2 1-3 0,37 9 2 16,0 0-2-16,-40-9 2 0,-3-6-2 0,-1 1-756 16</inkml:trace>
  <inkml:trace contextRef="#ctx0" brushRef="#br0" timeOffset="191762.94">20816 8883 124 0,'0'0'0'0,"0"0"0"0,0 0 0 0,0 0 0 0,0 0 0 16,0 0 0-16,0 0 0 0,0 0 0 0,0 0 0 16,0 0 0-16,0 0 0 0,0 0-33 0</inkml:trace>
  <inkml:trace contextRef="#ctx0" brushRef="#br0" timeOffset="193902.39">21738 5661 135 0,'0'0'0'0,"0"0"0"16,11-33 0-16,-11 33 0 0,0 0 0 0,12-31 1 16,6-2-1-16,-18 33 1 0,0 0-1 0,14-33 2 15,3 3-2-15,-17 30 4 0,0 0-4 0,16-26 5 16,13-6-5-16,-29 32 8 0,0 0-8 0,28-30 9 15,-11 9-9-15,-17 21 7 0,0 0-7 0,20-19 7 16,13-12-7-16,-33 31 6 0,0 0-6 0,34-26 6 16,-8 4-6-16,-26 22 3 0,0 0-3 0,25-26 4 0,3-7-4 15,-28 33 0-15,0 0 0 0,25-31 1 0,-7 10-1 16,-18 21 0-16,0 0 0 0,19-24 0 0,6-11 0 16,-25 35-3-16,0 0 3 0,23-29-2 0,-8 11 2 15,1 3-86-15</inkml:trace>
  <inkml:trace contextRef="#ctx0" brushRef="#br0" timeOffset="193943.79">22352 4989 91 0,'0'0'0'0,"4"0"0"0,15-7 0 16,-3 2-9-16</inkml:trace>
  <inkml:trace contextRef="#ctx0" brushRef="#br0" timeOffset="194667.63">22715 5029 91 0,'0'0'0'0,"7"5"0"0,13 4 0 0,-20-9 0 0,0 0 0 16,26 15 0-16,10-2 0 0,-36-13 0 0,0 0 0 15,33 15 1-15,6 6-1 0,-39-21 1 0,0 0-1 16,33 21 1-16,-1-2-1 0,-32-19 4 0,0 0-4 16,30 20 4-16,-2-2-4 0,-28-18 5 0,0 0-5 0,27 22 6 15,-4-1-6-15,-23-21 6 0,0 0-6 0,19 21 7 16,-5-2-7-16,-14-19 6 0,0 0-6 0,13 24 6 16,-1 0-6-16,-12-24 7 0,0 0-7 0,11 26 8 15,-6 0-8-15,-5-26 9 0,0 0-9 0,5 30 9 16,0-1-9-16,-5-29 10 0,0 0-10 0,4 31 11 15,-2-1-11-15,-2-30 16 0,0 0-16 0,0 34 16 16,-2 8-16-16,2-42 21 0,0 0-21 0,-4 43 22 16,1-1-22-16,3-42 20 0,0 0-20 0,-5 39 21 15,-2-2-21-15,7-37 22 0,0 0-22 0,-8 33 22 0,0-1-22 16,8-32 20-16,0 0-20 0,-9 32 21 0,-5-8-21 16,14-24 19-16,0 0-19 0,-14 28 19 0,1-4-19 15,13-24 14-15,0 0-14 0,-10 24 14 0,-1 0-14 16,11-24 10-16,0 0-10 0,-10 30 11 0,-8-3-11 15,18-27 9-15,0 0-9 0,-14 28 10 0,-2-7-10 16,16-21 8-16,0 0-8 0,-14 17 9 0,0 2-9 16,14-19 10-16,0 0-10 0,-14 21 10 0,-1 3-10 0,15-24 4 15,0 0-4-15,-22 19 5 0,-3-5-5 0,25-14 4 16,0 0-4-16,-28 16 5 0,-2-4-5 0,30-12 3 16,0 0-3-16,-30 8 4 0,3 3-4 0,27-11 3 0,0 0-3 15,-26 8 3-15,-3 1-3 0,29-9 2 0,0 0-2 16,-29 12 3-16,0 0-3 0,29-12 3 0,0 0-3 15,-23 12 3-15,-1 0-3 0,24-12 8 0,0 0-8 16,-23 7 9-16,2 2-9 0,21-9 16 0,0 0-16 0,-22 9 17 16,-2-2-17-16,24-7 20 0,0 0-20 15,-29 5 21-15,-2 2-21 0,31-7 20 0,0 0-20 16,-34 8 21-16,-5-2-21 0,39-6 19 0,0 0-19 0,-35 7 20 16,3 1-20-16,32-8 16 0,0 0-16 0,-28 9 17 15,0-2-17-15,28-7 16 0,0 0-16 0,-27 3 16 16,8-1-16-16,19-2 13 0,0 0-13 0,-18 3 14 15,1 1-14-15,17-4 9 0,0 0-9 0,-18 0 9 16,1 0-9-16,17 0 8 0,0 0-8 0,-18-4 8 16,0 4-8-16,18 0 7 0,0 0-7 0,-10 0 8 15,-3-3-8-15,13 3 7 0,0 0-7 0,-9-2 8 0,2 0-8 16,7 2 7-16,0 0-7 0,0 0 8 0,-8 0-8 16,8 0 8-16,0 0-8 0,0 0 8 0,0 0-8 15,0 0 6-15,0 0-6 0,0 0 7 0,-7 0-7 16,1 0-652-16</inkml:trace>
  <inkml:trace contextRef="#ctx0" brushRef="#br0" timeOffset="196368.41">23199 808 94 0,'8'-15'0'0,"-8"15"2"0,0 0-2 0,30-52 3 16,4 3-3-16,-34 49 2 0,0 0-2 0,35-36 3 15,1 3-3-15,-36 33 2 0,0 0-2 0,37-24 3 16,0 0-3-16,-37 24 3 0,0 0-3 0,35-21 3 15,-5 5-3-15,-30 16 2 0,0 0-2 0,32-15 3 16,12 3-3-16,-44 12 3 0,0 0-3 0,47-13 4 16,1 5-4-16,-48 8 1 0,0 0-1 0,46-4 2 15,-2 8-2-15,-44-4 0 0,0 0 0 0,44 3 1 16,-5 9-1-16,-39-12 0 0,0 0 0 0,37 12 0 16,-2 1 0-16,-35-13 2 0,0 0-2 0,35 12 2 15,-10 5-2-15,-25-17 2 0,0 0-2 0,28 16 3 16,2-4-3-16,-30-12 4 0,0 0-4 0,30 17 4 0,-1 5-4 15,-29-22 4-15,0 0-4 0,24 30 4 0,1 6-4 16,-25-36 1-16,0 0-1 0,23 40 1 0,-2 2-1 16,-21-42 1-16,0 0-1 0,19 43 2 0,-1-2-2 15,-18-41 1-15,0 0-1 0,14 40 1 0,-1-3-1 16,-13-37 7-16,0 0-7 0,5 32 7 0,0 3-7 0,-5-35 16 16,0 0-16-16,2 36 16 0,-6-3-16 0,4-33 30 15,0 0-30-15,-7 37 31 0,-3 2-31 0,10-39 37 16,0 0-37-16,-14 42 38 0,-2-2-38 0,16-40 33 0,0 0-33 15,-23 36 34-15,-5-7-34 0,28-29 20 16,0 0-20-16,-30 28 21 0,-2-4-21 0,32-24 14 0,0 0-14 16,-32 25 14-16,2-5-14 0,30-20 8 0,0 0-8 15,-30 19 9-15,4-1-9 0,26-18 13 0,0 0-13 0,-27 15 14 16,-5-3-14-16,32-12 16 0,0 0-16 16,-37 13 17-16,-3-1-17 0,40-12 17 0,0 0-17 15,-39 8 18-15,2 4-18 0,37-12 17 0,0 0-17 0,-37 7 18 16,0 2-18-16,37-9 17 0,0 0-17 0,-37 9 17 15,3 3-17-15,34-12 16 0,0 0-16 0,-31 12 17 16,2 3-17-16,29-15 16 0,0 0-16 0,-28 16 17 16,5-11-17-16,23-5 9 0,0 0-9 0,-19 0 10 15,1 0-10-15,18 0 4 0,0 0-4 0,-19-5 5 16,-2-7-5-16,21 12 2 0,0 0-2 0,-20-16 3 16,-3-1-3-16,23 17 1 0,0 0-1 0,-24-19 1 15,-1 3-1-15,25 16 1 0,0 0-1 0,-27-20 1 0,1-1-1 16,26 21 1-16,0 0-1 0,-25-21 1 0,-1-1-1 15,26 22 3-15,0 0-3 0,-23-25 3 0,5-1-3 16,18 26 5-16,0 0-5 0,-14-31 6 0,4-2-6 16,10 33 8-16,0 0-8 0,-6-39 8 0,6-15-8 15,0 54 11-15,0 0-11 0,4-55 12 0,10 10-12 16,-14 45 11-16,0 0-11 0,21-45 12 0,7-4-12 0,-28 49 13 16,0 0-13-16,34-55 13 0,3 1-13 15,-37 54 10-15,0 0-10 0,40-55 11 0,-4-2-11 0,-36 57 9 16,0 0-9-16,28-44 10 0,-10 18-10 0,-18 26 10 15,0 0-10-15,14-22 11 0,3 5-11 0,-17 17 6 16,0 0-6-16,20-16 6 0,-4 11-6 0,-16 5 1 0,0 0-1 16,17 5 2-16,4 23-2 0,-21-28 0 0,0 0 0 15,23 36 0-15,0 12 0 0,2-3-651 0</inkml:trace>
  <inkml:trace contextRef="#ctx0" brushRef="#br0" timeOffset="199736.39">23892 1026 216 0,'-20'21'0'0,"20"-21"8"0,0 0-8 0,-45 52 8 16,-3 5-8-16,48-57 12 0,0 0-12 0,-48 54 13 16,8-11-13-16,40-43 9 0,0 0-9 0,-34 40 10 15,4-7-10-15,30-33 24 0,0 0-24 0,-24 24 25 16,6 0-25-16,18-24 17 0,0 0-17 0,-18 17 17 15,8-5-17-15,10-12 17 0,0 0-17 0,-9 11 17 16,-2-2-17-16,11-9 11 0,0 0-11 0,-12 8 11 16,1 1-11-16,11-9 8 0,0 0-8 0,-7 7 8 0,7-7-8 15,0 0 6-15,0 0-6 0,-10 3 6 0,10-3-6 16,0 0 5-16,0 0-5 0,-11-7 5 0,6 4-5 16,5 3 6-16,0 0-6 0,-9-5 6 0,6-2-6 15,3 7 4-15,0 0-4 0,-2-12 5 0,0-9-5 16,2 21 2-16,0 0-2 0,-2-21 3 0,0-3-3 15,2 24 0-15,0 0 0 0,-1-24 0 0,1 5 0 16,0 19-1-16,0 0 1 0,0-21 0 0,0 0 0 16,0 21-5-16,0 0 5 0,0-24-4 0,-2 3 4 0,2 21-8 15,0 0 8-15,-4-22-8 0,1 1 8 0,3 21-9 0,0 0 9 16,-4-21-9-16,-1 0 9 0,5 21-10 16,0 0 10-16,-5-15-9 0,1 3 9 0,4 12-3 15,0 0 3-15,-1-9-3 0,1-7 3 0,0 16-1 0,0 0 1 16,0-12 0-16,0 5 0 0,0 7 0 0,0 0 0 15,0 0 0-15,3-14 0 0,-3 14 2 0,0 0-2 16,2-10 2-16,-2 5-2 0,0 5 4 0,0 0-4 0,0 0 5 16,0-9-5-16,0 9 6 0,0 0-6 0,0 0 6 15,0 0-6-15,0 0 6 0,0 0-6 0,7-3 7 16,-7 3-7-16,0 0 2 0,0 0-2 0,10 0 2 16,1 3-2-16,-11-3 0 0,0 0 0 0,16 5 0 15,-2 8 0-15,-14-13-3 0,0 0 3 0,18 12-3 16,1 8 3-16,-19-20-10 0,0 0 10 0,21 23-9 15,7 6 9-15,-28-29-17 0,0 0 17 0,30 33-17 16,6 7 17-16,-36-40-15 0,0 0 15 0,35 36-14 16,2-4 14-16,-37-32-6 0,0 0 6 0,37 25-5 0,0 3 5 15,-37-28-1-15,0 0 1 0,34 24-1 0,-6-3 1 16,-28-21 1-16,0 0-1 0,25 19 1 0,-3-2-1 16,-22-17 9-16,0 0-9 0,22 13 10 0,-10-1-10 15,-12-12 21-15,0 0-21 0,11 7 21 0,1 1-21 16,-12-8 27-16,0 0-27 0,9 9 28 0,-9-9-28 15,0 0 28-15,0 0-28 0,9 7 28 0,-9-7-28 16,0 0 27-16,0 0-27 0,0 0 27 0,1 5-27 16,-1-5 23-16,0 0-23 0,0 0 23 0,0 0-23 0,0 0 21 15,0 0-21-15,0 0 21 0,0 0-21 0,0 0 15 16,0 0-15-16,-9-5 15 0,1-4-15 0,8 9 9 16,0 0-9-16,-9-15 10 0,2-6-10 0,7 21 3 0,0 0-3 15,-2-31 4-15,2-9-4 0,0 40 0 0,0 0 0 16,2-45 1-16,5-9-1 0,-7 54 0 0,0 0 0 15,9-52 0-15,-1 13 0 0,-8 39 0 0,0 0 0 16,9-30 0-16,-3 6 0 0,-6 24-1 0,0 0 1 0,3-19-1 16,-3 7 1-16,0 12-2 0,0 0 2 0,2-12-2 15,0 6 2-15,-2 6-4 0,0 0 4 0,1-6-3 16,-1-7 3-16,0 13-5 0,0 0 5 0,4-8-4 16,-4 8 4-16,0 0-6 0,0 0 6 0,0-9-6 15,0 9 6-15,0 0-6 0,0 0 6 0,-9-10-5 16,2 13 5-16,7-3-8 0,0 0 8 0,-9 9-7 15,-1 6 7-15,10-15-7 0,0 0 7 0,-11 16-6 16,2 0 6-16,9-16-7 0,0 0 7 0,-9 17-6 16,1-5 6-16,8-12-7 0,0 0 7 0,-7 12-7 15,1 4 7-15,6-16-12 0,0 0 12 0,-5 12-11 0,0 3 11 16,5-15-13-16,0 0 13 0,-7 12-13 0,0-3 13 16,7-9-15-16,0 0 15 0,-7 12-14 0,-2-3 14 15,9-9-10-15,0 0 10 0,-13 12-10 0,-1 4 10 16,14-16-7-16,0 0 7 0,-14 15-6 0,-2-6 6 15,16-9-2-15,0 0 2 0,-16 8-2 0,1 8 2 16,15-16 0-16,0 0 0 0,-13 16 0 0,4-3 0 0,9-13-1 16,0 0 1-16,-7 7 0 0,7-7 0 0,0 0-1 15,0 0 1-15,-9 0 0 0,9 0 0 0,0 0-320 16</inkml:trace>
  <inkml:trace contextRef="#ctx0" brushRef="#br0" timeOffset="-206386.14">22456 4962 124 0,'0'0'0'0,"0"0"0"0,0 0 0 16,0 0 0-16,0 0 0 0,0-20 0 0,0 8 0 0,0 12 5 16,0 0-5-16,0-24 5 0,0-17-5 0,0 41 7 15,0 0-7-15,0-54 8 0,9-10-8 0,-9 64 6 16,0 0-6-16,5-73 7 0,0 6-7 0,-5 67 10 16,0 0-10-16,8-66 10 0,0 9-10 0,-8 57 10 0,0 0-10 15,9-64 10-15,2 0-10 0,-11 64 11 0,0 0-11 16,9-64 11-16,-4 7-11 0,-5 57 14 0,0 0-14 15,3-45 14-15,-1 20-14 0,-2 25 15 0,0 0-15 16,2-19 16-16,3-1-16 0,-5 20 13 0,0 0-13 16,2-18 14-16,0 6-14 0,-2 12 11 0,0 0-11 0,-2-7 11 15,2 7-11-15,0 0 10 0,0 0-10 0,-7-8 10 16,7 8-10-16,0 0 9 0,0 0-9 0,0 0 9 16,0 0-9-16,0 0 6 0,0 0-6 0,-7 3 6 15,-4 18-6-15,11-21 2 0,0 0-2 0,-10 33 2 16,3 7-2-16,7-40 0 0,0 0 0 0,-9 45 1 15,4 3-1-15,5-48 0 0,0 0 0 0,-6 45 0 16,-3 2 0-16,9-47-1 0,0 0 1 0,-10 48 0 16,1-3 0-16,9-45 0 0,0 0 0 0,-7 52 0 15,0 5 0-15,7-57 0 0,0 0 0 0,-7 69 1 16,-2 11-1-16,9-80 1 0,0 0-1 0,-11 78 2 0,-3-9-2 16,14-69 5-16,0 0-5 0,-10 71 5 0,1 2-5 15,9-73 7-15,0 0-7 0,-11 74 8 0,-1-5-8 16,12-69 10-16,0 0-10 0,-14 61 10 0,2-18-10 15,12-43 10-15,0 0-10 0,-8 33 10 0,3-12-10 16,5-21 10-16,0 0-10 0,-2 14 10 0,2-14-10 16,0 0 11-16,0 0-11 0,-3 8 11 0,3-8-11 0,0 0 9 15,0 0-9-15,0 0 9 0,0 0-9 0,0 0 7 16,0 0-7-16,-5-19 8 0,1-17-8 0,4 36 7 16,0 0-7-16,0-48 7 0,4-18-7 0,-4 66 6 0,0 0-6 15,1-69 6-15,3 1-6 0,-4 68 5 0,0 0-5 16,3-73 5-16,1-11-5 0,-4 84 4 0,0 0-4 15,7-90 4-15,7-6-4 0,-14 96 4 0,0 0-4 16,16-93 4-16,-5 12-4 0,-11 81 4 0,0 0-4 0,12-82 5 16,-3-2-5-16,-9 84 6 0,0 0-6 15,16-77 7-15,0 17-7 0,-16 60 3 0,0 0-3 0,14-49 4 16,-4 16-4-16,-10 33 2 0,0 0-2 0,9-27 3 16,2 6-3-16,-11 21 1 0,0 0-1 0,8-19 1 15,-4 7-1-15,-4 12 0 0,0 0 0 0,2-9 1 16,-2 9-1-16,0 0 0 0,0 0 0 0,5-7 0 15,-5 7 0-15,0 0 0 0,0 0 0 0,0 0 0 16,0 0 0-16,0 0 0 0,0 0 0 0,2 16 0 16,-2 12 0-16,0-28 0 0,0 0 0 0,2 39 0 15,-1 18 0-15,-1-57 0 0,0 0 0 0,4 66 0 16,-1 10 0-16,-3-76-1 0,0 0 1 0,6 77 0 0,-5-8 0 16,-1-69-2-16,0 0 2 0,2 67-1 0,-2 8 1 15,0-75-3-15,0 0 3 0,2 76-3 0,0 0 3 16,-2-76-1-16,0 0 1 0,0 66-1 0,-2-9 1 15,2-57 0-15,0 0 0 0,-2 55 0 0,0-3 0 16,2-52 1-16,0 0-1 0,-1 54 2 0,-5 1-2 16,6-55 4-16,0 0-4 0,-8 57 4 0,-5-1-4 0,13-56 5 15,0 0-5-15,-14 50 6 0,2-10-6 0,-1-4-412 16</inkml:trace>
  <inkml:trace contextRef="#ctx0" brushRef="#br0" timeOffset="-182029.7">26573 4795 225 0,'0'0'0'16,"0"0"0"-16,-2-33 0 0,2 33 0 0,0 0 0 15,-3-27 0-15,1-6 0 0,2 33 0 0,0 0 0 0,-4-28 0 16,-1 7 0-16,5 21 1 0,0 0-1 0,-5-19 1 16,3 7-1-16,2 12 1 0,0 0-1 15,0-8 1-15,0 8-1 0,0 0 0 0,0 0 0 0,0-9 1 16,0 9-1-16,0 0 0 0,0 0 0 0,-11-3 0 15,11 3 0-15,0 0 0 0,0 0 0 0,0 0 0 16,0 0 0-16,0 0 0 0,0 0 0 0,0 15 0 16,0 6 0-16,0-21-1 0,0 0 1 0,0 24 0 15,4 0 0-15,-4-24-1 0,0 0 1 0,4 28 0 16,1-2 0-16,-5-26-1 0,0 0 1 0,2 31 0 16,-4 2 0-16,2-33 0 0,0 0 0 0,-2 31 0 0,4 2 0 15,-2-33 0-15,0 0 0 0,2 33 0 0,-2-9 0 16,0-24-1-16,0 0 1 0,-2 24 0 0,0 4 0 15,2-28 0-15,0 0 0 0,2 24 0 0,1-10 0 16,-3-14 0-16,0 0 0 0,0 11 0 0,-1-3 0 16,1-8 0-16,0 0 0 0,0 0 0 0,0 0 0 15,0 0 0-15,0 0 0 0,0 0 0 0,0 0 0 16,0 0 0-16,0 0 0 0,0 0 0 0,0 0 0 16,0 0 0-16,0 0 0 0,1-8 1 0,-1-3-1 15,0 11 1-15,0 0-1 0,0-12 1 0,0-2-1 0,0 14 3 16,0 0-3-16,0-22 4 0,0-15-4 0,0 37 7 15,0 0-7-15,0-38 8 0,0-2-8 0,0 40 12 16,0 0-12-16,0-39 12 0,0 6-12 0,0 33 14 0,0 0-14 16,0-28 14-16,2 11-14 0,-2 17 13 0,0 0-13 15,0-16 13-15,-3 4-13 0,3 12 12 0,0 0-12 16,-4-9 12-16,4 3-12 0,0 6 11 0,0 0-11 0,0 0 11 16,0-9-11-16,0 9 10 0,0 0-10 0,0 0 10 15,-2 24-10-15,2-24 2 0,0 0-2 0,-3 31 3 16,-3 6-3-16,6-37 0 0,0 0 0 0,-5 45 0 15,2-4 0-15,3-41-1 0,0 0 1 0,0 40-1 16,0-4 1-16,0-36-6 0,0 0 6 0,-2 31-6 16,-2-6 6-16,1-3-230 0</inkml:trace>
  <inkml:trace contextRef="#ctx0" brushRef="#br0" timeOffset="-158371.87">22426 4671 113 0,'0'0'0'0,"0"0"0"15,0 0 0-15,0 0 1 0,0 0-1 0,-16 31 1 16,-5 17-1-16,21-48 2 0,0 0-2 0,-26 54 3 15,-3-12-3-15,29-42 5 0,0 0-5 0,-31 36 5 16,4-5-5-16,27-31 6 0,0 0-6 0,-19 28 7 16,8-7-7-16,11-21 7 0,0 0-7 0,-7 15 7 15,0-6-7-15,7-9 7 0,0 0-7 0,0 0 7 16,-9 7-7-16,9-7 12 0,0 0-12 0,0 0 12 16,0 0-12-16,0 0 18 0,0 0-18 0,0 0 18 15,0 0-18-15,0 0 22 0,0 0-22 0,2-7 23 16,5-9-23-16,-7 16 22 0,0 0-22 0,11-21 22 15,-1-6-22-15,-10 27 14 0,0 0-14 0,13-28 15 0,1 2-15 16,-14 26 10-16,0 0-10 0,14-28 11 0,0-3-11 16,-14 31 6-16,0 0-6 0,14-26 7 0,-2 2-7 15,-12 24 4-15,0 0-4 0,9-19 4 0,-4 5-4 16,-5 14 2-16,0 0-2 0,8-12 2 0,-1-4-2 16,-7 16 0-16,0 0 0 0,7-15 1 0,-2 10-1 0,-5 5 0 15,0 0 0-15,0 0 0 0,0 0 0 0,0 0 0 16,0 0 0-16,0 0 0 0,0 0 0 0,0 0 0 15,0 0 0-15,0 0 1 0,-4 5-1 0,4-5 1 16,0 0-1-16,-8 19 1 0,-3 5-1 0,11-24 3 0,0 0-3 16,-16 30 3-16,6-3-3 0,10-27 6 0,0 0-6 15,-9 24 7-15,3 1-7 0,6-25 6 0,0 0-6 16,-8 24 7-16,1 0-7 0,-1-3-264 0</inkml:trace>
  <inkml:trace contextRef="#ctx0" brushRef="#br0" timeOffset="-155555.85">22139 4238 91 0,'0'0'0'0,"0"5"0"16,0 11 0-16,0-16 4 0,0 0-4 0,1 15 4 15,5 3-4-15,-6-18 14 0,0 0-14 0,7 19 15 0,3 5-15 16,-10-24 30-16,0 0-30 0,13 24 30 16,1-3-30-16,-14-21 34 0,0 0-34 0,16 21 35 0,1-2-35 15,-17-19 32-15,0 0-32 0,18 17 32 0,3-1-32 16,-21-16 29-16,0 0-29 0,16 19 30 0,0 2-30 16,-16-21 18-16,0 0-18 0,17 24 18 0,1 3-18 15,-18-27 10-15,0 0-10 0,18 26 11 0,-9-1-11 16,-9-25 7-16,0 0-7 0,8 27 8 0,3 1-8 0,-11-28 5 15,0 0-5-15,11 33 6 0,-3-5-6 0,-8-28 9 16,0 0-9-16,7 27 10 0,-3-3-10 0,-4-24 13 16,0 0-13-16,3 21 14 0,-1-12-14 0,-2-9 13 15,0 0-13-15,0 0 13 0,0 7-13 0,0-7 10 16,0 0-10-16,0 0 11 0,6 8-11 0,-6-8 8 0,0 0-8 16,0 0 9-16,0 0-9 0,0 0 6 0,0 0-6 15,0 0 7-15,5-22-7 0,-5 22 5 16,0 0-5-16,9-35 5 0,3-17-5 0,-12 52 4 0,0 0-4 15,14-60 4-15,-2-1-4 0,-12 61 8 0,0 0-8 16,15-52 8-16,-1 4-8 0,-14 48 11 0,0 0-11 0,8-48 12 16,3-10-12-16,-11 58 20 0,0 0-20 0,12-52 20 15,-6 7-20-15,-6 45 25 0,0 0-25 0,5-39 25 16,0 9-25-16,-5 30 23 0,0 0-23 0,7-24 24 16,2 2-24-16,-9 22 19 0,0 0-19 0,5-18 20 15,1 10-20-15,-6 8 13 0,0 0-13 0,3-7 14 16,-3 7-14-16,0 0 12 0,0 0-12 0,0-9 12 15,0 9-12-15,0 0 9 0,0 0-9 0,4-7 9 16,-4 7-9-16,0 0 8 0,0 0-8 0,0 0 8 0,0 0-8 16,0 0 9-16,0 0-9 0,2-5 10 0,-2 5-10 15,0 0 8-15,0 0-8 0,0 0 8 0,0 0-8 16,0 0 3-16,0 0-3 0,0 0 3 0,5 12-3 16,-5-12 0-16,0 0 0 0,-4 28 1 0,1 13-1 15,3-41 0-15,0 0 0 0,-9 49 0 0,0-4 0 16,9-45 0-16,0 0 0 0,-10 48 0 0,-1 1 0 15,11-49-1-15,0 0 1 0,-11 46-1 0,-4-8 1 16,15-38-1-16,0 0 1 0,-16 40 0 0,-7 0 0 0,23-40-1 16,0 0 1-16,-21 45-1 0,3-5 1 0,18-40-1 15,0 0 1-15,-16 33-1 0,5-9 1 0,11-24 0 16,0 0 0-16,-7 15 0 0,2-6 0 0,5-9 0 0,0 0 0 16,0 0 0-16,0 0 0 0,0 0 0 0,0 0 0 15,0 0 1-15,-3-9-1 0,3 9 1 0,0 0-1 16,5-24 2-16,7-12-2 0,-12 36 2 0,0 0-2 15,16-45 3-15,-2-4-3 0,-14 49 3 0,0 0-3 0,16-48 4 16,-4 1-4-16,-12 47 2 0,0 0-2 0,15-45 3 16,-1-7-3-16,-14 52 0 0,0 0 0 0,8-48 0 15,1 10 0-15,-9 38-1 0,0 0 1 0,9-37 0 16,5 6 0-16,-14 31-4 0,0 0 4 0,11-24-3 16,1 7 3-16,-12 17-5 0,0 0 5 0,5-16-4 15,-1 8 4-15,-4 8-4 0,0 0 4 0,2-7-3 16,-2 7 3-16,0 0-2 0,0 0 2 0,1-9-1 15,-1 9 1-15,0 0 0 0,0 0 0 0,0 0 0 16,6 12 0-16,-6-12 0 0,0 0 0 0,0 28 0 16,-7 17 0-16,7-45 0 0,0 0 0 0,-9 52 0 15,-3 8 0-15,12-60 0 0,0 0 0 0,-11 54 1 0,2-11-1 16,9-43 0-16,0 0 0 0,-10 38 1 0,-3-1-1 16,13-37 0-16,0 0 0 0,-10 31 1 0,-3 2-1 15,13-33 1-15,0 0-1 0,-10 27 1 0,1-2-1 16,9-25 1-16,0 0-1 0,-9 17 1 0,4-7-1 15,5-10 1-15,0 0-1 0,0 0 1 0,-7 9-1 16,7-9 0-16,0 0 0 0,0 0 1 0,0 0-1 16,0 0 0-16,0 0 0 0,0 0 0 0,-7 9 0 0,7-9 0 15,0 0 0-15,0 0 0 0,-9-4 0 0,9 4 0 16,0 0 0-16,-9-2 0 0,-5-8 0 0,14 10-1 16,0 0 1-16,-21-14 0 0,-11-8 0 0,32 22 0 0,0 0 0 15,-34-21 0-15,4-3 0 0,30 24 0 16,0 0 0-16,-24-21 0 0,3-3 0 0,21 24 0 0,0 0 0 15,-20-25 0-15,-1 1 0 0,21 24 0 0,0 0 0 16,-21-27 0-16,5-3 0 0,16 30 0 0,0 0 0 16,-12-31 0-16,-1-2 0 0,13 33 0 0,0 0 0 0,-10-36 0 15,3-1 0-15,7 37-1 0,0 0 1 0,-4-33 0 16,2 18 0-16,2 15-2 0,0 0 2 0,0-12-1 16,0 12 1-16,0 0-4 0,0 0 4 0,0-7-4 15,0 7 4-15,0 0-8 0,0 0 8 0,0 0-7 16,0 0 7-16,0 0-14 0,0 0 14 0,13-2-13 15,-1 7 13-15,-12-5-16 0,0 0 16 0,20 16-15 16,2 20 15-16,-22-36-19 0,0 0 19 0,25 45-18 16,0 7 18-16,-25-52-17 0,0 0 17 0,25 52-16 15,-1-7 16-15,-24-45-11 0,0 0 11 0,25 49-10 0,-2-4 10 16,-23-45-6-16,0 0 6 0,21 51-5 0,-10 7 5 16,-11-58-2-16,0 0 2 0,12 48-1 0,-3-5 1 15,-9-43-1-15,0 0 1 0,7 37 0 0,-2-5 0 16,-5-32 0-16,0 0 0 0,4 25 0 0,-3-13 0 15,-1-12 1-15,0 0-1 0,2 8 1 0,-2-8-1 16,0 0 4-16,0 0-4 0,5 6 4 0,-5-6-4 16,0 0 5-16,0 0-5 0,13-26 6 0,6-26-6 0,-19 52 5 15,0 0-5-15,25-66 5 0,-2-5-5 0,-23 71 5 16,0 0-5-16,19-69 6 0,-3 5-6 0,-16 64 4 16,0 0-4-16,14-62 4 0,-1 3-4 0,-13 59 3 0,0 0-3 15,10-57 3-15,1 3-3 0,-11 54 2 0,0 0-2 16,10-40 3-16,-4 19-3 0,-6 21 2 0,0 0-2 15,3-12 2-15,-1 5-2 0,-2 7 2 0,0 0-2 16,0 0 3-16,3-8-3 0,-3 8 2 0,0 0-2 16,0 0 2-16,0 0-2 0,0 0 2 0,0 0-2 0,0 0 2 15,0 0-2-15,0 0 1 0,0 0-1 0,6 20 2 16,-13 20-2-16,7-40 0 0,0 0 0 0,-13 52 1 16,-3 5-1-16,16-57 0 0,0 0 0 0,-17 61 0 15,-3-1 0-15,20-60 0 0,0 0 0 0,-17 58 0 16,3 2 0-16,14-60-4 0,0 0 4 0,-20 57-3 15,1-1 3-15,-1-5-560 0</inkml:trace>
  <inkml:trace contextRef="#ctx0" brushRef="#br0" timeOffset="-150882.93">22513 2582 124 0,'0'0'0'0,"0"0"0"0,15-31 0 0,-15 31 8 15,0 0-8-15,18-30 9 0,5-9-9 0,-23 39 33 16,0 0-33-16,26-42 33 0,1 11-33 0,-27 31 39 0,0 0-39 16,39-33 40-16,10 0-40 0,-49 33 39 0,0 0-39 15,58-31 40-15,9-2-40 0,-67 33 33 16,0 0-33-16,62-33 34 0,0-7-34 0,-62 40 29 0,0 0-29 0,54-32 30 15,-11 13-30-15,-43 19 22 0,0 0-22 0,39-18 23 16,-1 3-23-16,-38 15 17 0,0 0-17 0,36-12 18 16,6 5-18-16,-42 7 20 0,0 0-20 0,39-2 21 15,-7 2-21-15,-32 0 19 0,0 0-19 0,30 2 20 16,3 5-20-16,-33-7 18 0,0 0-18 0,30 3 19 16,-11 2-19-16,-19-5 24 0,0 0-24 0,13 4 25 15,-6-1-25-15,-7-3 20 0,0 0-20 0,0 0 20 16,7 0-20-16,-7 0 21 0,0 0-21 0,0 0 22 15,0 0-22-15,0 0 20 0,0 0-20 0,-7 0 20 16,-2-7-20-16,9 7 16 0,0 0-16 0,-12-5 17 0,1-5-17 16,11 10 7-16,0 0-7 0,-9-12 8 0,-1-6-8 15,10 18 2-15,0 0-2 0,-9-21 2 0,4-3-2 16,-1 0-624-16</inkml:trace>
  <inkml:trace contextRef="#ctx0" brushRef="#br0" timeOffset="-150419.64">23186 1859 102 0,'0'0'0'16,"0"0"0"-16,14 8 0 0,-14-8 0 0,0 0 0 0,16 12 0 16,11 6 0-16,-27-18 0 0,0 0 0 0,28 19 1 15,0 1-1-15,-28-20 3 0,0 0-3 0,25 20 3 16,-4-3-3-16,-21-17 8 0,0 0-8 0,18 15 9 16,-2 3-9-16,-16-18 8 0,0 0-8 0,12 15 9 15,-10-6-9-15,-2-9 25 0,0 0-25 0,0 0 25 16,3 10-25-16,-3-10 32 0,0 0-32 0,0 0 32 15,-10 6-32-15,10-6 28 0,0 0-28 0,-16 12 29 16,-7 3-29-16,23-15 25 0,0 0-25 0,-25 16 25 16,-1 5-25-16,26-21 32 0,0 0-32 0,-25 24 32 15,0 3-32-15,25-27 26 0,0 0-26 0,-23 26 27 0,2-3-27 16,21-23 23-16,0 0-23 0,-19 21 24 0,5-4-24 16,14-17 21-16,0 0-21 0,-13 19 21 0,3 2-21 15,10-21 19-15,0 0-19 0,-13 19 19 0,1-5-19 16,12-14 14-16,0 0-14 0,-12 15 14 0,-1-6-14 15,13-9 4-15,0 0-4 0,-10 7 4 0,1-4-4 16,0 2-423-16</inkml:trace>
  <inkml:trace contextRef="#ctx0" brushRef="#br0" timeOffset="-123331.12">31618 7256 247 0,'0'0'0'0,"0"0"0"0,0 0 0 16,0 0 1-16,0 0-1 0,0 0 2 0,0 0-2 16,0 0 23-16,0 0-23 0,0 0 24 0,0 0-24 15,0 0 39-15,0 0-39 0,0 0 39 0,0 0-39 16,0 0 53-16,0 0-53 0,0 0 53 0,0 0-53 16,0 0 36-16,0 0-36 0,21-21 37 0,-18 15-37 15,-3 6 34-15,0 0-34 0,0 0 34 0,0-9-34 0,0 9 36 16,0 0-36-16,0 0 36 0,0 0-36 0,0 0 43 15,0 0-43-15,0 0 43 0,-7-2-43 0,7 2 49 16,0 0-49-16,-7 9 49 0,-2-1-49 0,9-8 52 16,0 0-52-16,-8 16 53 0,-5 8-53 0,13-24 48 15,0 0-48-15,-10 37 48 0,1 13-48 0,9-50 41 16,0 0-41-16,-9 59 42 0,-3-2-42 0,12-57 31 16,0 0-31-16,-13 60 32 0,1 6-32 0,12-66 20 0,0 0-20 15,-12 71 21-15,-1 5-21 0,13-76 12 0,0 0-12 16,-5 75 13-16,7-8-13 0,-2-67 7 0,0 0-7 15,7 52 8-15,2-17-8 0,-9-35 4 0,0 0-4 16,12 24 5-16,2-5-5 0,-14-19 2 0,0 0-2 0,14 12 3 16,-1-9-3-16,-13-3 0 0,0 0 0 0,24-3 1 15,17-7-1-15,-41 10 0 0,0 0 0 0,44-19 0 16,-5-9 0-16,-39 28 0 0,0 0 0 0,32-38 0 16,-4-9 0-16,-28 47 0 0,0 0 0 0,19-52 0 15,-14-1 0-15,-5 53-3 0,0 0 3 0,-7-44-2 16,-8 13 2-16,-1 5-927 0</inkml:trace>
  <inkml:trace contextRef="#ctx0" brushRef="#br0" timeOffset="-123124.75">31281 7611 505 0,'0'0'0'0,"0"0"0"0,0 0 0 15,0 0 0-15,0 0 0 0,0 0 0 0,0 0 0 16,0 0-1-16,0 0 1 0,0 0 0 0,0 0 0 15,0 0 0-15,0 0 0 0,23 5 1 0,23-5-1 0,-46 0 2 16,0 0-2-16,47-2 3 0,-6 2-3 0,-41 0 5 16,0 0-5-16,42-3 6 0,13 3-6 0,-55 0 21 15,0 0-21-15,47 0 22 0,-20 0-22 0,-27 0 21 16,0 0-21-16,25 3 21 0,13 6-21 0,1-2-395 16</inkml:trace>
  <inkml:trace contextRef="#ctx0" brushRef="#br0" timeOffset="-122591.7">31738 8002 483 0,'0'0'0'0,"0"0"0"15,1 9 0-15,-1-9-4 0,0 0 4 0,0 0-3 16,7 5 3-16,-7-5-1 0,0 0 1 0,0 0 0 16,8 0 0-16,-8 0 0 0,0 0 0 0,7-4 1 0,5-4-1 15,-12 8 6-15,0 0-6 0,19-17 7 0,6-8-7 16,-25 25 14-16,0 0-14 0,26-29 15 0,-4-2-15 16,-22 31 42-16,0 0-42 0,16-37 42 0,-4 5-42 15,-12 32 55-15,0 0-55 0,7-32 56 0,-4 5-56 16,-3 27 74-16,0 0-74 0,0-25 74 0,-1 8-74 15,1 17 62-15,0 0-62 0,-7-15 62 0,-6 6-62 0,13 9 55 16,0 0-55-16,-14-9 56 0,-3 9-56 0,17 0 42 16,0 0-42-16,-22 5 42 0,-4 11-42 0,26-16 37 15,0 0-37-15,-27 21 37 0,6 10-37 0,21-31 29 0,0 0-29 16,-19 38 29-16,-1 9-29 0,20-47 24 0,0 0-24 16,-19 45 24-16,3-4-24 0,16-41 13 0,0 0-13 15,-12 40 13-15,1 0-13 0,11-40 5 0,0 0-5 16,-7 38 5-16,4-3-5 0,3-35 1 0,0 0-1 15,1 32 1-15,7 8-1 0,-8-40 0 0,0 0 0 16,8 31 0-16,3-8 0 0,-11-23-1 0,0 0 1 0,14 19-1 16,5-2 1-16,-19-17-4 0,0 0 4 0,23 16-3 15,6-1 3-15,-29-15-5 0,0 0 5 0,35 9-4 16,12-4 4-16,-47-5-7 0,0 0 7 0,45 0-7 16,-14-7 7-16,-31 7-11 0,0 0 11 0,30-17-10 15,6-18 10-15,-1 1-949 0</inkml:trace>
  <inkml:trace contextRef="#ctx0" brushRef="#br0" timeOffset="-122295.35">31949 7817 348 0,'0'0'0'0,"0"0"0"0,16 9 0 16,-16-9 10-16,0 0-10 0,11 7 11 0,-11-7-11 16,0 0 18-16,0 0-18 0,17 0 19 0,12-4-19 0,-29 4 22 15,0 0-22-15,31-5 23 0,-1 1-23 0,-30 4 33 16,0 0-33-16,25-3 33 0,-6-6-33 0,-19 9 36 16,0 0-36-16,18-12 36 0,-2-7-36 0,-16 19 44 0,0 0-44 15,14-21 45-15,-7 2-45 0,-7 19 26 0,0 0-26 16,2-17 27-16,-2 5-27 0,0 12 14 0,0 0-14 15,3-12 14-15,5 0-14 0,-8 12 6 0,0 0-6 16,12-12 6-16,5-4-6 0,1 2-519 0</inkml:trace>
  <inkml:trace contextRef="#ctx0" brushRef="#br0" timeOffset="-122033.54">32281 7533 583 0,'0'0'0'0,"-7"-2"0"16,-7 1 0-16,14 1 4 0,0 0-4 0,-18 0 5 15,0 5-5-15,18-5 12 0,0 0-12 0,-15 7 12 16,-1-4-12-16,16-3 13 0,0 0-13 0,-16 5 14 15,-2 2-14-15,18-7 3 0,0 0-3 0,-14 11 4 16,-2 3-4-16,16-14 7 0,0 0-7 0,-12 17 7 16,5-5-7-16,7-12 12 0,0 0-12 0,-4 16 12 0,1 4-12 15,3-20 15-15,0 0-15 0,-2 31 16 0,0 11-16 16,2-42 29-16,0 0-29 0,-2 52 29 0,-1 9-29 16,3-61 32-16,0 0-32 0,-4 57 32 0,3-7-32 15,1-50 30-15,0 0-30 0,1 47 30 0,3-4-30 16,-4-43 23-16,0 0-23 0,3 41 24 0,3-8-24 15,-6-33 16-15,0 0-16 0,5 30 17 0,0-8-17 0,-5-22 10 16,0 0-10-16,6 14 10 0,-1-4-10 0,0-4-691 16</inkml:trace>
  <inkml:trace contextRef="#ctx0" brushRef="#br0" timeOffset="-121649.95">32526 7409 518 0,'0'0'0'0,"0"0"11"0,0 0-11 0,-2 36 11 0,2 0-11 16,0-36 8-16,0 0-8 0,-1 33 9 0,-6 0-9 16,7-33 13-16,0 0-13 0,-9 40 13 0,-2 8-13 15,11-48 17-15,0 0-17 0,-7 57 17 0,4 19-17 16,3-76 20-16,0 0-20 0,0 82 20 0,3-3-20 15,-3-79 20-15,0 0-20 0,5 78 20 0,2 11-20 16,-7-89 15-16,0 0-15 0,7 88 15 0,1 2-15 16,-8-90 13-16,0 0-13 0,7 85 13 0,0-20-13 15,0 6-505-15</inkml:trace>
  <inkml:trace contextRef="#ctx0" brushRef="#br0" timeOffset="-121266.97">32498 8680 639 0,'0'0'0'0,"-5"-6"0"0,-8-13 0 0,13 19 1 0,0 0-1 16,-12-30 1-16,3-13-1 0,9 43 1 0,0 0-1 15,-10-54 2-15,-5-10-2 0,15 64 13 0,0 0-13 16,-15-74 13-16,4-23-13 0,11 97 27 0,0 0-27 0,-9-92 27 16,4 16-27-16,5 76 37 0,0 0-37 0,-4-69 38 15,3 6-38-15,1 63 48 0,0 0-48 0,1-58 48 16,8-3-48-16,-9 61 52 0,0 0-52 0,11-62 53 16,6-2-53-16,-17 64 54 0,0 0-54 0,22-57 55 15,2 5-55-15,-24 52 48 0,0 0-48 0,28-52 49 16,2 3-49-16,-30 49 42 0,0 0-42 0,34-41 42 15,1 3-42-15,-35 38 31 0,0 0-31 0,37-26 32 16,0 5-32-16,-37 21 28 0,0 0-28 0,32-12 28 16,-4 8-28-16,-28 4 23 0,0 0-23 0,28 9 24 15,6 20-24-15,-34-29 18 0,0 0-18 0,25 39 19 0,-13 6-19 16,-12-45 15-16,0 0-15 0,4 41 16 0,-4 2-16 16,0-43 11-16,0 0-11 0,-7 40 11 0,-9 2-11 15,16-42 8-15,0 0-8 0,-23 36 9 0,-6 7-9 16,29-43 5-16,0 0-5 0,-33 42 6 0,-6-6-6 15,39-36 0-15,0 0 0 0,-37 30 1 0,0-3-1 16,37-27-1-16,0 0 1 0,-32 23 0 0,6-6 0 0,26-17-9 16,0 0 9-16,-21 2-8 0,5-4 8 0,0 2-1108 15</inkml:trace>
  <inkml:trace contextRef="#ctx0" brushRef="#br0" timeOffset="-120833.73">33126 7748 907 0,'0'0'0'0,"0"0"10"0,0 0-10 0,-5-9 10 16,-4 2-10-16,9 7 5 0,0 0-5 0,-14-7 5 15,-6 5-5-15,20 2 0 0,0 0 0 0,-24 0 0 16,-6 9 0-16,30-9 1 0,0 0-1 0,-30 9 1 15,1 6-1-15,29-15 3 0,0 0-3 0,-26 16 3 16,6 1-3-16,20-17 11 0,0 0-11 0,-15 16 11 16,9-8-11-16,6-8 18 0,0 0-18 0,2 9 19 15,5 2-19-15,-7-11 22 0,0 0-22 0,14 13 23 0,9 6-23 16,-23-19 19-16,0 0-19 0,27 19 20 16,-3-5-20-16,-24-14 16 0,0 0-16 0,27 16 16 15,3-1-16-15,-30-15 15 0,0 0-15 0,28 16 16 0,-7-4-16 16,-21-12 15-16,0 0-15 0,16 12 16 0,-4 0-16 15,-12-12 17-15,0 0-17 0,6 18 18 0,-12-1-18 16,6-17 19-16,0 0-19 0,-14 19 20 0,-5-3-20 16,19-16 18-16,0 0-18 0,-25 13 19 0,-7 3-19 15,32-16 33-15,0 0-33 0,-35 16 33 0,-5-8-33 0,40-8 21 16,0 0-21-16,-41 7 21 0,2-5-21 0,39-2 13 16,0 0-13-16,-35 0 14 0,0-5-14 0,35 5 10 15,0 0-10-15,-30-6 10 0,7 0-10 0,0-1-1026 0</inkml:trace>
  <inkml:trace contextRef="#ctx0" brushRef="#br0" timeOffset="-120233.85">31985 7775 113 0,'0'0'0'0,"0"0"0"0,-7 6 0 0,7-6 53 16,0 0-53-16,-8 3 54 0,8-3-54 0,0 0 91 0,0 0-91 15,-8 0 92-15,8 0-92 0,0 0 42 0,0 0-42 16,-6 9 43-16,8-1-43 0,-2-8 34 0,0 0-34 16,4 9 35-16,3-2-35 0,-7-7 21 0,0 0-21 15,9 5 21-15,3 2-21 0,-12-7 17 0,0 0-17 16,21 7 18-16,14-2-18 0,-35-5 12 0,0 0-12 0,41 0 13 16,7-7-13-16,-48 7 9 0,0 0-9 0,42-5 10 15,-9 0-10-15,-33 5 19 0,0 0-19 0,30-7 20 16,2-9-20-16,-32 16 29 0,0 0-29 0,27-12 29 15,-10 4-29-15,-17 8 35 0,0 0-35 0,13-9 35 16,-6-7-35-16,-7 16 32 0,0 0-32 0,3-15 33 16,-5-3-33-16,2 18 27 0,0 0-27 0,-5-15 28 15,-5 8-28-15,10 7 16 0,0 0-16 0,-13-5 17 16,-1 1-17-16,14 4 7 0,0 0-7 0,-14-5 7 16,0-4-7-16,0 3-699 0</inkml:trace>
  <inkml:trace contextRef="#ctx0" brushRef="#br0" timeOffset="-119634.49">32140 7595 606 0,'0'0'0'0,"0"0"0"0,-5-5 0 15,5 5 0-15,0 0 0 0,0 0 0 0,0 0 0 16,0 0-1-16,0 0 1 0,1-8-1 0,-1 1 1 16,0 7 10-16,0 0-10 0,-1-7 10 0,1 7-10 0,0 0 26 15,0 0-26-15,-6-11 26 0,4 4-26 0,2 7 40 0,0 0-40 16,0 0 40-16,-3-6-40 0,3 6 48 0,0 0-48 15,0 0 48-15,0 0-48 0,0 0 38 0,0 0-38 16,0 10 39-16,0-10-39 0,0 0 33 0,0 0-33 16,0 21 33-16,0 6-33 0,0-27 21 0,0 0-21 15,0 40 22-15,-2 14-22 0,2-54 15 0,0 0-15 16,-3 60 15-16,3 4-15 0,0-64 6 0,0 0-6 0,1 61 7 16,-1-9-7-16,0-52 2 0,0 0-2 0,-1 47 2 15,-1-4-2-15,2-43 0 0,0 0 0 0,0 40 0 16,2-7 0-16,-2-33 0 0,0 0 0 0,0 24 0 15,0-10 0-15,0-14-1 0,0 0 1 0,0 0 0 16,0 7 0-16,0-7-1 0,0 0 1 0,-2-7-1 16,-3-5 1-16,5 12 0 0,0 0 0 0,-6-21 0 15,3-9 0-15,3 30 1 0,0 0-1 0,-4-34 2 16,1 3-2-16,3 31 5 0,0 0-5 0,-2-37 6 16,0-11-6-16,2 48 10 0,0 0-10 0,0-59 10 15,2-5-10-15,-2 64 12 0,0 0-12 0,2-62 13 0,-1 13-13 16,-1 49 16-16,0 0-16 0,2-36 16 0,0 8-16 15,-2 28 20-15,0 0-20 0,2-19 21 0,-4 2-21 16,2 17 20-16,0 0-20 0,-2-12 20 0,4 3-20 16,-2 9 17-16,0 0-17 0,0 0 18 0,2-10-18 15,-2 10 13-15,0 0-13 0,0 0 13 0,0 0-13 16,0 0 6-16,0 0-6 0,5 10 7 0,0 7-7 0,-5-17 4 16,0 0-4-16,6 31 4 0,-3 9-4 0,-3-40 3 15,0 0-3-15,2 54 3 0,0 15-3 0,-2-69 1 16,0 0-1-16,1 76 1 0,-1-8-1 0,0-68 0 15,0 0 0-15,-1 60 0 0,-3-3 0 0,4-57 0 0,0 0 0 16,-3 54 0-16,-1 1 0 0,4-55 0 16,0 0 0-16,-2 51 0 0,1-6 0 0,1-45-1 0,0 0 1 15,0 38 0-15,3-5 0 0,1-1-948 0</inkml:trace>
  <inkml:trace contextRef="#ctx0" brushRef="#br0" timeOffset="-97551.7">26820 2833 102 0,'0'0'0'0,"0"0"0"15,0 0 0-15,0 0 2 0,0 0-2 0,0 0 3 16,0 0-3-16,0 0 4 0,0 0-4 0,0 0 5 15,0 0-5-15,0 0 8 0,0 0-8 0,0 0 9 0,0 0-9 16,0 0 17-16,0 0-17 0,0 0 17 16,0 0-17-16,0 0 16 0,0 0-16 0,0 0 16 0,0 0-16 15,0 0 16-15,0 0-16 0,0 0 17 0,0 0-17 16,0 0 14-16,0 0-14 0,-4-17 15 0,4 17-15 16,0 0 14-16,0 0-14 0,0 0 15 0,0 0-15 15,0 0 13-15,0 0-13 0,0-7 13 0,0 7-13 16,0 0 13-16,0 0-13 0,0 0 14 0,0-9-14 15,0 9 14-15,0 0-14 0,0 0 14 0,0 0-14 16,0 0 12-16,0 0-12 0,0 0 13 0,0 0-13 0,0 0 5 16,0 0-5-16,0 0 5 0,0 0-5 0,0 0 0 15,0 0 0-15,0 0 1 0,0 0-1 0,0 0-1 0,0 0 1 16,-7 4 0-16,2 4 0 0,5-8-2 0,0 0 2 16,-5 9-1-16,-1 6 1 0,6-15 0 0,0 0 0 15,-7 16 0-15,0 5 0 0,7-21 0 0,0 0 0 16,-7 24 0-16,-2-3 0 0,9-21 0 0,0 0 0 0,-8 20 0 15,-3 3 0-15,11-23 0 0,0 0 0 0,-5 24 0 16,1-3 0-16,4-21-1 0,0 0 1 0,-1 17 0 16,1 2 0-16,0-19-2 0,0 0 2 0,1 12-1 15,1 1 1-15,-2-13-2 0,0 0 2 0,2 12-1 16,-2-4 1-16,0-8-2 0,0 0 2 0,2 7-1 16,-2-7 1-16,0 0-1 0,0 0 1 0,0 0 0 15,5 9 0-15,-5-9-1 0,0 0 1 0,0 0-1 16,0 0 1-16,0 0-1 0,0 0 1 0,5 9 0 15,-5-9 0-15,0 0-2 0,0 0 2 0,0 0-1 16,0 0 1-16,0 0-4 0,0 0 4 0,0 0-3 16,0 0 3-16,0 0-5 0,0 0 5 0,4 6-4 0,-4-6 4 15,0 0-5-15,0 0 5 0,0 0-4 0,0 0 4 16,0 0-3-16,0 0 3 0,7-6-3 0,-7 6 3 16,0 0-1-16,0 0 1 0,3-9 0 0,1 2 0 15,-4 7 0-15,0 0 0 0,3-9 0 0,3-3 0 16,-6 12 0-16,0 0 0 0,7-17 1 0,0 1-1 0,-7 16 1 15,0 0-1-15,7-15 2 0,-2 3-2 0,-5 12 3 16,0 0-3-16,4-9 3 0,-4 0-3 0,0 9 3 16,0 0-3-16,1-10 3 0,3 1-3 0,-4 9 3 15,0 0-3-15,2-5 3 0,-4-2-3 0,2 7 3 0,0 0-3 16,-2-8 4-16,2-1-4 0,0 9 2 0,0 0-2 16,0 0 2-16,0-7-2 0,0 7 1 0,0 0-1 15,0 0 2-15,0 0-2 0,0 0 0 0,0 0 0 16,0 0 1-16,5-9-1 0,-5 9 0 0,0 0 0 15,0 0 0-15,0 0 0 0,0 0 0 0,0 0 0 0,0 0 0 16,0 0 0-16,0 0 0 0,0 0 0 0,0 0 0 16,0 0 0-16,0 0 1 0,0 0-1 0,0 0 1 15,0 0-1-15,0 0 3 0,0 0-3 0,0 0 3 16,0 0-3-16,0 0 7 0,0 0-7 0,0 0 7 16,0 0-7-16,0 0 13 0,0 0-13 0,0 0 14 15,0-7-14-15,0 7 17 0,0 0-17 0,0 0 18 16,0 0-18-16,0 0 18 0,0 0-18 0,0 0 18 15,0-5-18-15,0 5 16 0,0 0-16 0,0 0 16 16,0-8-16-16,0 8 8 0,0 0-8 0,0 0 9 0,4-11-9 16,-4 11 5-16,0 0-5 0,0 0 6 0,3-9-6 15,-3 9 2-15,0 0-2 0,0 0 2 0,0 0-2 16,0 0 0-16,0 0 0 0,0 0 0 0,4-8 0 16,-4 8 0-16,0 0 0 0,0 0 0 0,5-7 0 15,-5 7-1-15,0 0 1 0,0 0 0 0,2-5 0 16,-2 5-2-16,0 0 2 0,0 0-1 0,0 0 1 15,0 0-1-15,0 0 1 0,9-9 0 0,-9 9 0 16,0 0 0-16,0 0 0 0,7-7 0 0,-7 7 0 0,0 0 0 16,0 0 0-16,3-5 1 0,-3 5-1 0,0 0 0 15,0 0 0-15,0 0 1 0,0 0-1 0,0 0 0 0,0 0 0 16,9-3 1-16,-9 3-1 0,0 0 0 0,0 0 0 16,0 0 1-16,7 0-1 0,-7 0 0 0,0 0 0 15,0 0 0-15,2 8 0 0,-2-8 0 0,0 0 0 16,0 0 0-16,2 7 0 0,-2-7 0 0,0 0 0 15,3 5 1-15,1 11-1 0,-4-16 1 0,0 0-1 0,3 15 1 16,1-2-1-16,-4-13 1 0,0 0-1 0,3 12 2 16,-1 1-2-16,-2-13 1 0,0 0-1 0,2 20 2 15,0-3-2-15,-2-17 1 0,0 0-1 0,2 19 2 16,-2-7-2-16,0-12 1 0,0 0-1 0,-2 12 2 16,0 0-2-16,2-12 2 0,0 0-2 0,0 12 2 15,0 0-2-15,0-12 4 0,0 0-4 0,0 9 5 16,0 0-5-16,0-9 8 0,0 0-8 0,0 0 8 15,-2 10-8-15,2-10 12 0,0 0-12 0,0 0 12 16,-7 2-12-16,7-2 14 0,0 0-14 0,0 0 14 16,-2 7-14-16,2-7 15 0,0 0-15 0,0 0 16 0,2 12-16 15,-2-12 13-15,0 0-13 0,0 9 14 0,0 3-14 16,0-12 10-16,0 0-10 0,0 7 11 0,0 5-11 16,0-12 8-16,0 0-8 0,0 12 8 0,0 0-8 15,0-12 6-15,0 0-6 0,0 14 7 0,0-2-7 16,0-12 5-16,0 0-5 0,0 15 5 0,0 1-5 15,0-16 4-15,0 0-4 0,0 17 4 0,0 2-4 0,0-19 2 16,0 0-2-16,-2 16 3 0,-1 5-3 16,3-21 1-16,0 0-1 0,-4 24 2 0,1 0-2 0,3-24 0 15,0 0 0-15,-4 26 1 0,3 0-1 0,1-26 0 0,0 0 0 16,-4 24 1-16,2-3-1 0,2-21 0 0,0 0 0 16,-1 21 1-16,1-2-1 0,0-19 0 0,0 0 0 15,0 21 1-15,0-9-1 0,0-12 0 0,0 0 0 16,0 8 0-16,0 5 0 0,0-13-1 0,0 0 1 15,0 5 0-15,0 5 0 0,0-10-2 0,0 0 2 16,0 0-1-16,0 9 1 0,0-9-2 0,0 0 2 16,0 0-2-16,0 0 2 0,0 0-2 0,0 0 2 15,0 0-2-15,0 0 2 0,0 0-1 0,0 0 1 0,0 0 0 16,0 0 0-16,0 0 0 0,0 0 0 0,0 0 0 16,0-9 0-16,0 9 0 0,0 0 0 0,0-12 0 15,-2-7 0-15,2 19 0 0,0 0 0 0,-4-33 1 16,2-12-1-16,2 45 0 0,0 0 0 0,0-48 0 15,0-1 0-15,0 49 0 0,0 0 0 0,0-43 0 16,0 15 0-16,0 28 0 0,0 0 0 0,0-26 0 0,4-1 0 16,-4 27 0-16,0 0 0 0,2-28 0 15,-2 7 0-15,0 21 0 0,0 0 0 0,0-17 1 0,-2-2-1 16,2 19 1-16,0 0-1 0,-2-21 1 0,0-3-1 16,2 24 1-16,0 0-1 0,0-28 2 0,-5-1-2 15,5 29 1-15,0 0-1 0,-5-31 2 0,3 10-2 16,2 21 1-16,0 0-1 0,0-16 2 0,0-1-2 15,0 17 2-15,0 0-2 0,0-19 2 0,0 3-2 16,0 16 3-16,0 0-3 0,0-12 3 0,2 3-3 16,-2 9 3-16,0 0-3 0,2-8 4 0,1-1-4 0,-3 9 3 15,0 0-3-15,2-7 4 0,-2-1-4 0,0 8 3 16,0 0-3-16,2-9 3 0,-2 9-3 0,0 0 2 16,0 0-2-16,3-10 3 0,-3 4-3 0,0 6 2 0,0 0-2 15,0-8 3-15,0 8-3 0,0 0 2 0,0 0-2 16,2-7 2-16,-2 7-2 0,0 0 0 0,0 0 0 15,0 0 1-15,4 7-1 0,-4-7 0 0,0 0 0 16,0 12 0-16,-4 5 0 0,4-17 0 0,0 0 0 0,-4 24 0 16,-4 8 0-16,8-32 0 0,0 0 0 0,-9 32 0 15,2 1 0-15,7-33 0 0,0 0 0 0,-6 31 0 16,1 2 0-16,5-33 0 0,0 0 0 0,-2 28 0 16,6-4 0-16,-4-24 0 0,0 0 0 0,3 24 0 15,1 1 0-15,-4-25-1 0,0 0 1 0,0 26 0 16,-4-4 0-16,4-22-1 0,0 0 1 0,-1 23 0 15,-1-1 0-15,2-22-1 0,0 0 1 0,-2 24 0 16,0 4 0-16,2-28-1 0,0 0 1 0,-1 29 0 16,-1 8 0-16,2-37 0 0,0 0 0 0,0 29 0 15,3-3 0-15,-3-26 0 0,0 0 0 0,2 23 0 16,-5-1 0-16,3-22 0 0,0 0 0 0,-2 16 0 0,0-4 0 16,2-12 0-16,0 0 0 0,0 10 0 0,0 1 0 15,0-11-1-15,0 0 1 0,0 8-1 0,-2 1 1 16,2-9-3-16,0 0 3 0,-1 9-3 0,1-9 3 15,0 0-5-15,0 0 5 0,-4 10-4 0,4-10 4 16,0 0-6-16,0 0 6 0,0 0-5 0,0 0 5 16,0 0-5-16,0 0 5 0,0 0-4 0,0 0 4 15,0 0-2-15,0 0 2 0,5-9-1 0,-5 2 1 0,0 7 0 16,0 0 0-16,0-17 0 0,0-7 0 0,0 24 0 16,0 0 0-16,0-28 0 0,0-5 0 0,0 33 1 15,0 0-1-15,0-34 2 0,0-6-2 0,0 40 4 16,0 0-4-16,2-38 5 0,0 3-5 0,-2 35 6 0,0 0-6 15,0-29 6-15,0 1-6 0,0 28 9 0,0 0-9 16,0-28 10-16,0 2-10 0,0 26 6 0,0 0-6 16,2-24 6-16,-1 3-6 0,-1 21 3 0,0 0-3 15,2-24 3-15,0 2-3 0,-2 22 1 0,0 0-1 0,0-21 1 16,0 0-1-16,0 21 0 0,0 0 0 0,0-21 0 16,0 2 0-16,0 19 0 0,0 0 0 0,0-17 0 15,0-2 0-15,0 19 0 0,0 0 0 0,0-16 0 16,0 4 0-16,0 12-1 0,0 0 1 0,0-8 0 15,0-1 0-15,0 9 0 0,0 0 0 0,0-9 0 16,0 9 0-16,0 0 0 0,0 0 0 0,0-10 0 16,0 10 0-16,0 0 1 0,0 0-1 0,0-9 1 15,0 9-1-15,0 0 2 0,0 0-2 0,0 0 3 16,0 0-3-16,0 0 4 0,0 0-4 0,3-5 5 0,-3 5-5 16,0 0 7-16,0 0-7 0,0 0 7 0,0 0-7 15,0 0 8-15,0 0-8 0,0 0 8 0,-1 14-8 16,1-14 9-16,0 0-9 0,-6 23 10 0,1 1-10 15,5-24 9-15,0 0-9 0,-3 29 10 0,-1 4-10 16,4-33 6-16,0 0-6 0,-3 35 7 0,-3-6-7 16,6-29 2-16,0 0-2 0,-7 31 3 0,2-1-3 15,5-30 0-15,0 0 0 0,-5 31 1 0,-1 3-1 0,6-34 0 16,0 0 0-16,-5 40 0 0,0 3 0 0,5-43-3 16,0 0 3-16,-6 40-2 0,1 5 2 0,5-45-2 0,0 0 2 15,-5 45-1-15,3-3 1 0,2-42-1 0,0 0 1 16,0 36 0-16,2-5 0 0,-2-31-1 0,0 0 1 15,2 25 0-15,-1-10 0 0,-1-15 0 0,0 0 0 16,0 12 0-16,0-12 0 0,0 0 0 0,0 0 0 16,-1 9 0-16,1-9 0 0,0 0 0 0,0 0 0 15,0 0 0-15,0 0 0 0,0 0 1 0,0 0-1 0,0 0 1 16,0 0-1-16,0 0 3 0,0 0-3 0,7-9 4 16,-6-3-4-16,-1 12 6 0,0 0-6 0,6-33 6 15,3-19-6-15,-9 52 7 0,0 0-7 0,8-60 7 16,3-1-7-16,-11 61 8 0,0 0-8 0,9-59 8 15,0 9-8-15,-9 50 2 0,0 0-2 0,8-40 2 16,-2 4-2-16,-6 36 0 0,0 0 0 0,5-33 1 16,4-3-1-16,-9 36 0 0,0 0 0 0,9-37 1 15,-4 6-1-15,-5 31 0 0,0 0 0 0,3-26 1 16,-3 2-1-16,0 24 1 0,0 0-1 0,2-19 1 16,0-2-1-16,-2 21 2 0,0 0-2 0,2-20 2 0,0 7-2 15,-2 13 2-15,0 0-2 0,0-7 3 0,0 7-3 16,0 0 4-16,0 0-4 0,0 0 4 0,-4 7-4 15,4-7 4-15,0 0-4 0,0 18 4 0,-4 6-4 16,4-24 3-16,0 0-3 0,-8 31 4 0,1 2-4 16,7-33 1-16,0 0-1 0,-4 33 2 0,-1 0-2 15,5-33 0-15,0 0 0 0,-7 36 1 0,1 7-1 0,6-43 0 16,0 0 0-16,-3 49 0 0,-2-1 0 0,5-48 0 16,0 0 0-16,-9 50 0 0,-2 6 0 0,11-56-1 15,0 0 1-15,-7 48 0 0,5-6 0 0,2-42-3 16,0 0 3-16,-1 34-3 0,1-6 3 0,0-28-7 15,0 0 7-15,0 21-6 0,0-12 6 0,0-9-8 16,0 0 8-16,0 0-8 0,0 0 8 0,0 0-6 0,0 0 6 16,0 0-6-16,0 0 6 0,0 0-3 0,0 0 3 15,0-9-3-15,-2-14 3 0,2 23-2 0,0 0 2 0,-4-34-1 16,1-6 1-16,3 40 0 0,0 0 0 0,0-52 0 16,0-5 0-16,0 57 0 0,0 0 0 0,0-52 1 15,2 4-1-15,-2 48 2 0,0 0-2 0,0-44 2 16,0 10-2-16,0 34 3 0,0 0-3 0,1-31 4 15,1 1-4-15,-2 30 4 0,0 0-4 0,2-28 5 16,-4 4-5-16,2 24 5 0,0 0-5 0,-2-24 5 16,1 8-5-16,1 16 4 0,0 0-4 0,0-15 5 15,0 6-5-15,0 9 3 0,0 0-3 0,0 0 3 16,0 0-3-16,0 0 2 0,0 0-2 0,0 7 3 16,0 29-3-16,0-36 0 0,0 0 0 0,0 45 0 0,0 7 0 15,0-52 0-15,0 0 0 0,-2 51 0 0,-5 4 0 16,7-55-3-16,0 0 3 0,-7 57-2 15,3-2 2-15,4-55-6 0,0 0 6 0,4 51-6 0,1-12 6 16,2-2-718-16</inkml:trace>
  <inkml:trace contextRef="#ctx0" brushRef="#br0" timeOffset="-91188.45">30914 8604 348 0,'0'0'0'0,"0"0"0"16,0 0 0-16,0 0 1 0,0 0-1 0,0 0 1 15,0 0-1-15,0 0 16 0,0 0-16 0,0 0 16 16,0 0-16-16,0 0 32 0,0 0-32 0,0 0 32 16,0 0-32-16,0 0 37 0,0 0-37 0,0 0 37 15,0 0-37-15,0 0 37 0,0 0-37 0,0 0 37 16,0 0-37-16,0 0 32 0,0 0-32 0,0 0 32 16,-2 25-32-16,2-25 26 0,0 0-26 0,-5 15 27 15,-6 2-27-15,11-17 25 0,0 0-25 0,-10 16 25 0,4 1-25 16,6-17 22-16,0 0-22 0,-3 19 22 0,3 6-22 15,0-25 17-15,0 0-17 0,2 26 18 0,-1-2-18 16,-1-24 17-16,0 0-17 0,0 26 17 0,-1 3-17 16,1-29 14-16,0 0-14 0,-2 30 14 0,2-3-14 15,0-27 11-15,0 0-11 0,0 28 11 0,-2 5-11 16,2-33 7-16,0 0-7 0,-3 33 7 0,-1-2-7 0,4-31 3 16,0 0-3-16,-2 28 4 0,1 4-4 0,1-32 0 15,0 0 0-15,0 33 1 0,3-2-1 0,-3-31 0 16,0 0 0-16,4 25 0 0,1-8 0 0,-5-17 0 0,0 0 0 15,7 19 0-15,2-5 0 0,-9-14 0 16,0 0 0-16,10 12 0 0,-1-2 0 0,-9-10 0 0,0 0 0 16,9 6 0-16,0 0 0 0,-9-6 3 0,0 0-3 15,9 2 3-15,-1 0-3 0,-8-2 6 0,0 0-6 16,11 2 6-16,1-2-6 0,-12 0 9 0,0 0-9 16,16-2 9-16,4-2-9 0,-20 4 11 0,0 0-11 0,23-10 12 15,1-7-12-15,-24 17 7 0,0 0-7 0,23-21 7 16,-7-7-7-16,-16 28 0 0,0 0 0 0,14-24 1 15,-3 0-1-15,-1 0-705 0</inkml:trace>
  <inkml:trace contextRef="#ctx0" brushRef="#br0" timeOffset="-90949.09">30753 8931 583 0,'0'0'0'0,"0"0"0"0,7 0 0 16,-7 0 2-16,0 0-2 0,0 0 2 0,13 13-2 15,-13-13 8-15,0 0-8 0,7 0 9 0,0 0-9 16,-7 0 18-16,0 0-18 0,21-7 18 0,21-11-18 16,-42 18 13-16,0 0-13 0,46-19 14 0,-10-1-14 0,-36 20 4 15,0 0-4-15,24-18 4 0,-4 6-4 0,-20 12 0 16,0 0 0-16,16-10 1 0,-4 5-1 0,0 1-447 15</inkml:trace>
  <inkml:trace contextRef="#ctx0" brushRef="#br0" timeOffset="-90376.54">31154 9163 427 0,'0'0'0'0,"0"0"0"16,0 0 0-16,0 0 0 0,0 0 0 0,7 4 0 15,-7-4 0-15,0 0-1 0,0 0 1 0,10-4 0 16,-10 4 0-16,0 0 2 0,0 0-2 0,13-5 2 16,-1 0-2-16,-12 5 10 0,0 0-10 0,16-7 10 15,0-2-10-15,-16 9 18 0,0 0-18 0,21-12 19 0,6-12-19 16,-27 24 31-16,0 0-31 0,26-24 31 0,-3 3-31 15,-23 21 36-15,0 0-36 0,21-19 37 0,-5-5-37 16,-16 24 44-16,0 0-44 0,14-21 45 0,-5 5-45 16,-9 16 47-16,0 0-47 0,3-15 47 0,-4 3-47 15,1 12 38-15,0 0-38 0,-4-9 38 0,-3 0-38 16,7 9 33-16,0 0-33 0,-12-3 33 0,-1-1-33 16,13 4 32-16,0 0-32 0,-16-3 32 0,-1 1-32 0,17 2 28 15,0 0-28-15,-18 0 29 0,2 2-29 0,16-2 27 16,0 0-27-16,-16 3 27 0,1 4-27 0,15-7 18 15,0 0-18-15,-16 13 19 0,0 4-19 0,16-17 15 16,0 0-15-16,-14 24 16 0,0 4-16 0,14-28 7 16,0 0-7-16,-11 33 7 0,4 6-7 0,7-39 4 0,0 0-4 15,-4 40 5-15,3 0-5 0,1-40 3 0,0 0-3 16,1 42 4-16,7-6-4 0,-8-36 3 0,0 0-3 16,8 31 4-16,5-5-4 0,-13-26 5 0,0 0-5 0,12 23 6 15,0-6-6-15,-12-17 7 0,0 0-7 0,11 15 7 16,-2-6-7-16,-9-9 9 0,0 0-9 0,10 7 10 15,3 2-10-15,-13-9 9 0,0 0-9 0,14 3 10 16,0 2-10-16,-14-5 11 0,0 0-11 0,14 0 11 16,2-5-11-16,-16 5 5 0,0 0-5 0,21-3 6 15,2-6-6-15,-23 9 1 0,0 0-1 0,23-7 1 16,-5 0-1-16,-1 2-934 0</inkml:trace>
  <inkml:trace contextRef="#ctx0" brushRef="#br0" timeOffset="-90032.22">31598 8931 651 0,'0'0'0'0,"0"0"0"0,7 0 0 0,-7 0 8 16,0 0-8-16,0 0 9 0,9 0-9 0,-9 0 7 16,0 0-7-16,0 0 7 0,7 0-7 0,-7 0 29 0,0 0-29 15,7-3 30-15,0-1-30 0,-7 4 32 0,0 0-32 16,11-5 32-16,3-2-32 0,-14 7 30 0,0 0-30 16,18-5 30-16,-1-5-30 0,-17 10 19 0,0 0-19 0,16-9 20 15,-2 4-20-15,-14 5 12 0,0 0-12 0,13-3 12 16,3-1-12-16,-16 4 4 0,0 0-4 0,15-3 5 15,-4 1-5-15,-11 2 0 0,0 0 0 0,7 2 1 16,2 1-1-16,-9-3-2 0,0 0 2 0,9 9-1 16,-2 10 1-16,0-4-642 0</inkml:trace>
  <inkml:trace contextRef="#ctx0" brushRef="#br0" timeOffset="-89802.4">31639 9137 415 0,'-2'9'0'0,"2"-9"0"0,0 0 0 0,-3 12 1 0,-1 0-1 15,4-12 1-15,0 0-1 0,0 0 1 0,2 7-1 16,-2-7 15-16,0 0-15 0,0 0 16 0,0 0-16 16,0 0 29-16,0 0-29 0,16-3 29 0,8-9-29 15,-24 12 37-15,0 0-37 0,39-16 37 0,9-12-37 16,-48 28 44-16,0 0-44 0,42-20 44 0,-14 4-44 16,-28 16 39-16,0 0-39 0,23-9 40 0,-2 1-40 0,-21 8 30 15,0 0-30-15,18-11 31 0,-2 6-31 16,-16 5 23-16,0 0-23 0,14-5 23 0,-3 3-23 0,-11 2 14 15,0 0-14-15,9-2 14 0,-9 2-14 0,0 0-603 16</inkml:trace>
  <inkml:trace contextRef="#ctx0" brushRef="#br0" timeOffset="-89326.13">32105 8661 516 0,'0'0'0'0,"0"0"0"15,7-3 0-15,-7 3 6 0,0 0-6 0,5-5 7 16,-2-7-7-16,-3 12 25 0,0 0-25 0,2-16 25 16,2 4-25-16,-4 12 41 0,0 0-41 0,3-9 41 15,-3 9-41-15,0 0 34 0,0 0-34 0,0-7 35 16,0 7-35-16,0 0 28 0,0 0-28 0,0 0 28 15,0 0-28-15,0 0 31 0,0 0-31 0,-5 7 32 16,5 2-32-16,0-9 28 0,0 0-28 0,0 12 29 16,-4 9-29-16,4-21 24 0,0 0-24 0,-3 31 25 0,3 5-25 15,0-36 22-15,0 0-22 0,0 40 22 16,0 5-22-16,0-45 15 0,0 0-15 0,2 42 16 0,-1 1-16 16,-1-43 13-16,0 0-13 0,4 38 13 0,-1 2-13 15,-3-40 13-15,0 0-13 0,4 40 13 0,0 5-13 16,-4-45 10-16,0 0-10 0,7 43 10 0,1-7-10 0,-8-36 9 15,0 0-9-15,13 33 10 0,-3-14-10 0,-10-19 9 16,0 0-9-16,9 14 9 0,-2-5-9 0,-7-9 11 16,0 0-11-16,7 3 12 0,0 1-12 0,-7-4 8 15,0 0-8-15,9-4 8 0,2-1-8 0,-11 5 7 0,0 0-7 16,10-19 7-16,4-9-7 0,-14 28 4 0,0 0-4 16,13-34 4-16,-4-6-4 0,-9 40 2 0,0 0-2 15,7-37 3-15,0 10-3 0,-7 27 0 0,0 0 0 16,7-24 0-16,-2-1 0 0,0 1-844 0</inkml:trace>
  <inkml:trace contextRef="#ctx0" brushRef="#br0" timeOffset="-89070.44">32041 8847 427 0,'0'0'0'0,"0"0"2"0,0 0-2 0,2 8 3 16,-2-8-3-16,0 0 4 0,0 0-4 0,3 5 5 0,-3-5-5 16,0 0 37-16,0 0-37 0,16-5 37 0,25-7-37 15,-41 12 47-15,0 0-47 0,47-15 48 0,1-3-48 16,-48 18 44-16,0 0-44 0,46-22 44 0,-2-2-44 16,-44 24 35-16,0 0-35 0,39-21 35 0,-11 5-35 15,-28 16 27-15,0 0-27 0,19-10 28 0,-10 6-28 16,-9 4 16-16,0 0-16 0,7 0 17 0,-7 0-17 15,0 0-582-15</inkml:trace>
  <inkml:trace contextRef="#ctx0" brushRef="#br0" timeOffset="-88458.07">32547 9089 650 0,'0'0'0'0,"0"0"27"0,0 0-27 0,16 5 28 15,-2-8-28-15,-14 3 21 0,0 0-21 0,14-6 22 16,-1-2-22-16,-13 8 19 0,0 0-19 0,14-16 20 16,3-5-20-16,-17 21 32 0,0 0-32 0,18-24 32 0,-2 3-32 15,-16 21 38-15,0 0-38 0,12-24 39 0,1-7-39 16,-13 31 44-16,0 0-44 0,10-29 45 0,-6 4-45 16,-4 25 43-16,0 0-43 0,-4-19 44 0,-3-1-44 15,7 20 39-15,0 0-39 0,-10-16 39 0,-3 9-39 16,13 7 36-16,0 0-36 0,-10-2 37 0,-1 2-37 15,11 0 34-15,0 0-34 0,-10 4 34 0,1 6-34 0,9-10 33 16,0 0-33-16,-9 12 33 0,0 0-33 0,9-12 22 16,0 0-22-16,-9 13 23 0,0 0-23 0,9-13 19 15,0 0-19-15,-8 21 20 0,-1 0-20 0,9-21 18 0,0 0-18 16,-9 28 18-16,0 1-18 0,9-29 15 0,0 0-15 16,-7 33 15-16,4 5-15 0,3-38 8 0,0 0-8 15,-2 42 8-15,0-3-8 0,2-39 5 0,0 0-5 16,0 37 5-16,2-1-5 0,-2-36 3 0,0 0-3 15,2 38 4-15,-4-2-4 0,2-36 3 0,0 0-3 16,0 32 3-16,3-5-3 0,-3-27 5 0,0 0-5 0,4 25 5 16,-2-1-5-16,-2-24 7 0,0 0-7 15,-2 24 8-15,-5 2-8 0,7-26 8 0,0 0-8 0,-7 22 8 16,5-6-8-16,2-16 6 0,0 0-6 0,-4 17 6 16,-1-1-6-16,5-16 2 0,0 0-2 0,-5 14 2 15,5-7-2-15,0-7 0 0,0 0 0 0,0 0 0 16,9-12 0-16,0-1-1167 0</inkml:trace>
  <inkml:trace contextRef="#ctx0" brushRef="#br0" timeOffset="-87821.23">32394 9359 527 0,'0'0'0'0,"0"0"0"0,10-7 0 0,-10 7 4 16,0 0-4-16,6-4 5 0,-6 4-5 0,0 0 9 15,0 0-9-15,12-1 10 0,0-3-10 0,-12 4 13 16,0 0-13-16,23-12 13 0,11 0-13 0,-34 12 14 16,0 0-14-16,35-12 14 0,-8 0-14 0,-27 12 13 0,0 0-13 15,23-9 13-15,1 2-13 0,-24 7 19 0,0 0-19 16,28-12 20-16,2 3-20 0,-30 9 31 0,0 0-31 15,22-10 32-15,-8 5-32 0,-14 5 39 0,0 0-39 0,10-4 40 16,-3 4-40-16,-7 0 38 0,0 0-38 0,0 0 38 16,9-1-38-16,-9 1 42 0,0 0-42 0,0 0 43 15,0 0-43-15,0 0 38 0,0 0-38 0,9 0 39 16,-9 0-39-16,0 0 36 0,0 0-36 0,7 0 36 16,-7 0-36-16,0 0 31 0,0 0-31 0,-2 10 32 15,-8 0-32-15,10-10 23 0,0 0-23 0,-18 9 24 16,-8-5-24-16,26-4 20 0,0 0-20 0,-29 5 21 15,-1 2-21-15,30-7 16 0,0 0-16 0,-28 5 17 16,2 2-17-16,26-7 4 0,0 0-4 0,-25 8 4 16,0-2-4-16,25-6 1 0,0 0-1 0,-23 7 1 15,4 0-1-15,19-7 0 0,0 0 0 0,-14 5 0 0,5-5 0 16,9 0-1-16,0 0 1 0,0 0 0 0,-7 0 0 16,7 0-1-16,0 0 1 0,0 0 0 0,0 0 0 15,0 0-1-15,0 0 1 0,0 0 0 0,9 0 0 16,-9 0 0-16,0 0 0 0,10-4 0 0,15-1 0 15,-25 5 0-15,0 0 0 0,35-7 0 0,2 2 0 16,-37 5 0-16,0 0 0 0,37-4 0 0,2-4 0 0,-39 8 3 16,0 0-3-16,34-7 3 0,-13 2-3 0,-21 5 5 15,0 0-5-15,16-9 5 0,-6 6-5 0,-10 3 8 16,0 0-8-16,7-4 9 0,-7 4-9 0,0 0 9 16,0 0-9-16,11-12 10 0,-11 12-10 0,0 0 9 15,0 0-9-15,0 0 10 0,-18-3-10 0,18 3 9 0,0 0-9 16,-21 6 10-16,0 7-10 0,2-5-996 0</inkml:trace>
  <inkml:trace contextRef="#ctx0" brushRef="#br0" timeOffset="165438.49">28889 15641 169 0,'0'0'0'0,"0"0"0"0,0 0 0 15,0 0 6-15,0 0-6 0,0 0 6 0,0 0-6 16,0 0 36-16,0 0-36 0,0 0 37 0,0 0-37 0,0 0 49 16,0 0-49-16,0 0 50 0,0 0-50 0,0 0 76 15,0 0-76-15,0 0 77 0,0 0-77 0,0 0 41 16,0 0-41-16,0 0 42 0,-9-18-42 0,9 18 40 15,0 0-40-15,0 0 41 0,0 0-41 0,0 0 39 0,0 0-39 16,0 0 40-16,0 9-40 0,0-9 33 0,0 0-33 16,0 0 33-16,0 17-33 0,0-17 29 0,0 0-29 15,0 28 30-15,0 21-30 0,0-49 25 0,0 0-25 16,0 48 25-16,-2 1-25 0,2-49 21 0,0 0-21 16,-3 48 22-16,3 2-22 0,0-50 19 0,0 0-19 15,0 57 20-15,-2 9-20 0,2-66 18 0,0 0-18 0,-3 74 18 16,4 3-18-16,-1-77 15 0,0 0-15 0,6 65 16 15,-1-11-16-15,-5-54 11 0,0 0-11 0,5 43 12 16,2-6-12-16,-7-37 9 0,0 0-9 0,6 29 9 16,-3-5-9-16,-3-24 5 0,0 0-5 0,4 19 6 15,3-3-6-15,-7-16 5 0,0 0-5 0,5 10 6 16,-5-10-6-16,0 0 4 0,0 0-4 0,11 9 5 16,8-6-5-16,-19-3 3 0,0 0-3 0,25 2 4 0,3-5-4 15,-28 3 4-15,0 0-4 0,26-11 4 0,-5-3-4 16,-21 14 4-16,0 0-4 0,20-19 5 0,-1-1-5 15,1-1-817-15</inkml:trace>
  <inkml:trace contextRef="#ctx0" brushRef="#br0" timeOffset="165705.55">28586 16167 505 0,'0'0'0'16,"8"-2"0"-16,12-3 0 0,-20 5 7 0,0 0-7 0,30-9 8 16,10-5-8-16,-40 14 19 0,0 0-19 0,44-13 20 15,8-3-20-15,-52 16 22 0,0 0-22 0,53-17 22 16,-2-1-22-16,-51 18 3 0,0 0-3 0,53-19 4 15,0 2-4-15,-53 17 0 0,0 0 0 0,56-15 0 16,4 1 0-16,0 2-398 0</inkml:trace>
  <inkml:trace contextRef="#ctx0" brushRef="#br0" timeOffset="166188.12">29360 16478 259 0,'0'0'0'0,"0"0"0"0,14-12 0 16,-14 12 2-16,0 0-2 0,14-8 3 0,0 2-3 0,-14 6 11 15,0 0-11-15,18-8 12 0,5-10-12 0,-23 18 49 16,0 0-49-16,21-19 50 0,-2 2-50 0,-19 17 65 15,0 0-65-15,16-19 65 0,-5-5-65 0,-11 24 59 0,0 0-59 16,10-28 60-16,-4-1-60 0,-6 29 55 16,0 0-55-16,3-28 56 0,-4 6-56 0,1 22 44 15,0 0-44-15,-4-21 45 0,-1 2-45 0,5 19 36 0,0 0-36 16,-9-14 36-16,-2 9-36 0,11 5 39 0,0 0-39 16,-10 0 40-16,-4 3-40 0,14-3 36 0,0 0-36 15,-16 9 37-15,-4 8-37 0,20-17 40 0,0 0-40 0,-17 23 41 16,4 3-41-16,13-26 32 0,0 0-32 0,-10 31 32 15,-1 0-32-15,11-31 24 0,0 0-24 0,-9 33 24 16,1 3-24-16,8-36 18 0,0 0-18 0,-6 38 19 16,6 0-19-16,0-38 13 0,0 0-13 0,4 37 13 15,3 4-13-15,-7-41 8 0,0 0-8 0,9 36 8 16,1-10-8-16,-10-26 5 0,0 0-5 0,16 21 5 16,5 0-5-16,-21-21 2 0,0 0-2 0,28 16 2 15,6-4-2-15,-34-12 1 0,0 0-1 0,37 5 1 16,7-14-1-16,-44 9-2 0,0 0 2 0,42-26-1 0,-6-15 1 15,-1-1-948-15</inkml:trace>
  <inkml:trace contextRef="#ctx0" brushRef="#br0" timeOffset="166465.74">29720 16317 471 0,'0'0'0'0,"0"0"0"0,0 0 0 0,0 0 7 0,0 0-7 15,12-1 7-15,2-3-7 0,-14 4 0 0,0 0 0 16,23-8 1-16,12-11-1 0,-35 19 12 0,0 0-12 16,37-25 13-16,2-2-13 0,-39 27 24 0,0 0-24 15,39-33 24-15,-2-4-24 0,-37 37 26 0,0 0-26 0,34-34 26 16,-4 3-26-16,-30 31 23 0,0 0-23 0,24-28 24 15,-4 7-24-15,-20 21 14 0,0 0-14 0,14-19 15 16,-5 2-15-16,-9 17 6 0,0 0-6 0,5-17 6 16,-3-1-6-16,-1-1-465 0</inkml:trace>
  <inkml:trace contextRef="#ctx0" brushRef="#br0" timeOffset="166709.57">29852 15918 595 0,'0'0'0'16,"0"0"0"-16,0 0 0 0,-11 15 0 0,6-6 0 16,5-9 0-16,0 0 0 0,-3 9 0 0,1-3 0 15,2-6 14-15,0 0-14 0,0 7 14 0,2 2-14 16,-2-9 30-16,0 0-30 0,1 14 31 0,3 3-31 16,-4-17 39-16,0 0-39 0,9 30 40 0,8 11-40 15,-17-41 40-15,0 0-40 0,22 47 40 0,2 3-40 16,-24-50 31-16,0 0-31 0,25 45 31 0,0-12-31 0,-25-33 25 15,0 0-25-15,23 28 26 0,-4-4-26 0,-19-24 4 16,0 0-4-16,18 21 4 0,-2-6-4 0,1 1-663 16</inkml:trace>
  <inkml:trace contextRef="#ctx0" brushRef="#br0" timeOffset="167542.49">30337 15876 550 0,'0'0'0'0,"0"0"0"16,-5 12 0-16,5-12 12 0,0 0-12 0,-4 11 12 15,1 1-12-15,3-12 4 0,0 0-4 0,-4 15 4 0,1 6-4 16,3-21 14-16,0 0-14 0,0 23 15 0,1 1-15 16,-1-24 18-16,0 0-18 0,2 28 18 0,0 11-18 15,-2-39 18-15,0 0-18 0,5 45 18 0,6 9-18 16,-11-54 20-16,0 0-20 0,12 52 21 0,2-9-21 16,-14-43 17-16,0 0-17 0,16 45 18 0,0 5-18 15,-16-50 19-15,0 0-19 0,18 54 19 0,-1-2-19 16,-17-52 16-16,0 0-16 0,18 50 16 0,0 5-16 0,-18-55 12 15,0 0-12-15,16 52 12 0,-4-10-12 0,-12-42 9 16,0 0-9-16,10 36 10 0,1-1-10 0,-11-35 5 16,0 0-5-16,11 28 6 0,-4-4-6 0,-7-24 2 0,0 0-2 15,5 19 3-15,-1-5-3 0,-4-14 1 0,0 0-1 16,1 10 1-16,-1-10-1 0,0 0 1 0,0 0-1 16,0 0 1-16,0 0-1 0,0 0 0 0,0 0 0 15,-3-16 1-15,-8-6-1 0,11 22 0 0,0 0 0 0,-17-36 1 16,-12-18-1-16,29 54 1 0,0 0-1 0,-30-66 2 15,-1-6-2-15,31 72 2 0,0 0-2 0,-29-71 3 16,6 8-3-16,23 63 7 0,0 0-7 0,-17-60 8 16,3-1-8-16,14 61 27 0,0 0-27 0,-9-60 28 15,7 1-28-15,2 59 42 0,0 0-42 0,0-56 42 16,4 6-42-16,-4 50 48 0,0 0-48 0,5-45 48 16,5 7-48-16,-10 38 39 0,0 0-39 0,13-36 40 15,-1 1-40-15,-12 35 30 0,0 0-30 0,14-33 31 16,0 4-31-16,-14 29 22 0,0 0-22 0,18-31 23 15,3 3-23-15,-21 28 19 0,0 0-19 0,21-21 20 0,-1 7-20 16,-20 14 18-16,0 0-18 0,16-8 18 0,-4 4-18 16,-12 4 17-16,0 0-17 0,11 0 17 0,-3 2-17 15,-8-2 14-15,0 0-14 0,16 10 15 0,11 11-15 16,-27-21 17-16,0 0-17 0,30 28 17 0,-7 5-17 16,-23-33 14-16,0 0-14 0,17 29 15 0,-3 2-15 15,-14-31 17-15,0 0-17 0,11 31 17 0,-4 1-17 0,-7-32 17 16,0 0-17-16,2 31 17 0,-7 7-17 15,5-38 18-15,0 0-18 0,-11 40 19 0,-3 1-19 0,14-41 20 16,0 0-20-16,-20 40 21 0,-3-4-21 0,23-36 19 16,0 0-19-16,-26 33 20 0,1-3-20 0,25-30 14 15,0 0-14-15,-23 22 15 0,2-8-15 0,21-14 8 0,0 0-8 16,-16 5 8-16,4-3-8 0,12-2 2 0,0 0-2 16,-7-2 2-16,7 2-2 0,0 0-2 0,0 0 2 15,0-19-1-15,9-3 1 0,0 1-1267 0</inkml:trace>
  <inkml:trace contextRef="#ctx0" brushRef="#br0" timeOffset="168026.23">31168 16027 1222 0,'0'0'0'0,"0"0"0"15,-9-7 0-15,9 7 0 0,0 0 0 0,-14-9 0 16,-7-5 0-16,21 14-6 0,0 0 6 0,-25-8-5 16,-3 4 5-16,28 4 7 0,0 0-7 0,-35 2 7 0,-4 3-7 15,39-5 22-15,0 0-22 0,-43 10 23 0,1 8-23 16,42-18 26-16,0 0-26 0,-37 22 27 0,7 4-27 16,30-26 25-16,0 0-25 0,-23 26 25 0,9-2-25 15,14-24 20-15,0 0-20 0,-5 21 20 0,7-5-20 16,-2-16 13-16,0 0-13 0,5 12 14 0,4-2-14 15,-9-10 8-15,0 0-8 0,16 12 9 0,10 6-9 0,-26-18 4 16,0 0-4-16,30 15 4 0,-2-4-4 0,-28-11 1 16,0 0-1-16,25 7 2 0,-4-1-2 0,-21-6 0 15,0 0 0-15,19 7 1 0,-3-1-1 0,-16-6 0 0,0 0 0 16,13 3 0-16,-4 2 0 0,-9-5 0 0,0 0 0 16,8 9 0-16,3 1 0 0,-11-10 0 0,0 0 0 15,11 12 0-15,-1 4 0 0,-10-16 0 0,0 0 0 16,7 19 1-16,-5 5-1 0,-2-24 2 0,0 0-2 15,-4 24 2-15,-10 1-2 0,14-25 5 0,0 0-5 0,-21 24 6 16,-5-2-6-16,26-22 8 0,0 0-8 0,-27 19 8 16,2-5-8-16,25-14 13 0,0 0-13 0,-26 12 14 15,-2-5-14-15,28-7 7 0,0 0-7 0,-27 2 8 16,6-4-8-16,21 2 1 0,0 0-1 0,-17-8 1 16,4-6-1-16,-1-2-1099 0</inkml:trace>
  <inkml:trace contextRef="#ctx0" brushRef="#br0" timeOffset="178634.57">28586 15771 124 0,'0'0'0'0,"0"0"0"0,0 0 0 0,0 0 3 15,0 0-3-15,-2 27 3 0,-2-18-3 0,4-9 16 16,0 0-16-16,-3 7 16 0,3-7-16 0,0 0 33 16,0 0-33-16,0 12 33 0,-2-3-33 0,2-9 36 0,0 0-36 15,-4 5 37-15,4-5-37 0,0 0 30 0,0 0-30 16,-7 10 31-16,7-10-31 0,0 0 25 0,0 0-25 16,-7 11 26-16,7-11-26 0,0 0 19 0,0 0-19 15,-7 12 20-15,4-5-20 0,3-7 15 0,0 0-15 16,-4 7 16-16,1-1-16 0,3-6 11 0,0 0-11 15,-2 7 12-15,0 0-12 0,2-7 8 0,0 0-8 0,-2 7 9 16,2 0-9-16,0-7 5 0,0 0-5 0,0 9 6 16,0 3-6-16,0-12 5 0,0 0-5 0,0 14 5 15,0 1-5-15,0-15 3 0,0 0-3 0,0 18 4 16,-1-1-4-16,1-17 2 0,0 0-2 0,-4 21 3 16,2 1-3-16,2-22 3 0,0 0-3 0,0 21 3 15,0-2-3-15,0-19 1 0,0 0-1 0,2 17 2 16,0 1-2-16,-2-18 0 0,0 0 0 0,2 19 1 15,-2 3-1-15,0-22 0 0,0 0 0 0,0 24 0 16,0 1 0-16,0-25-2 0,0 0 2 0,1 22-1 0,1-5 1 16,-2-17-3-16,0 0 3 0,4 19-2 0,1 0 2 15,-5-19-6-15,0 0 6 0,9 23-5 0,0 5 5 16,-9-28-8-16,0 0 8 0,10 29-8 0,1 1 8 16,-11-30-11-16,0 0 11 0,12 31-10 0,6 3 10 15,-18-34-9-15,0 0 9 0,23 38-9 0,8 9 9 16,-31-47-8-16,0 0 8 0,32 45-7 0,-9-14 7 15,-23-31-6-15,0 0 6 0,23 30-6 0,5 3 6 16,-28-33-3-16,0 0 3 0,25 29-2 0,-7-12 2 0,-18-17-2 16,0 0 2-16,16 12-2 0,-2-1 2 0,-14-11-3 15,0 0 3-15,17 8-3 0,8-1 3 0,-25-7-5 0,0 0 5 16,30 2-5-16,9-5 5 0,-2-1-270 0</inkml:trace>
  <inkml:trace contextRef="#ctx0" brushRef="#br0" timeOffset="179243.25">31064 15248 281 0,'0'0'0'0,"5"7"0"0,6 5 0 15,-11-12-3-15,0 0 3 0,9 16-3 0,-2-3 3 16,0 1-147-16</inkml:trace>
  <inkml:trace contextRef="#ctx0" brushRef="#br0" timeOffset="179501.13">31147 15364 247 0,'0'0'0'0,"3"7"0"0,8 10 0 15,-11-17 9-15,0 0-9 0,12 19 9 0,-1-2-9 16,-11-17 24-16,0 0-24 0,17 23 24 0,15 15-24 15,-32-38 34-15,0 0-34 0,34 42 35 0,-6-1-35 16,-28-41 35-16,0 0-35 0,28 45 36 0,4 12-36 0,-32-57 37 16,0 0-37-16,33 61 38 0,-4-4-38 0,-29-57 35 15,0 0-35-15,23 52 35 0,-6-11-35 0,-17-41 34 0,0 0-34 16,14 38 34-16,0 4-34 0,-14-42 28 0,0 0-28 16,13 45 28-16,-6 5-28 0,-7-50 31 0,0 0-31 15,3 54 31-15,-1 1-31 0,-2-55 24 0,0 0-24 16,0 54 24-16,0-4-24 0,0-50 18 0,0 0-18 15,0 45 19-15,-5-7-19 0,5-38 8 0,0 0-8 0,-14 38 9 16,-6 2-9-16,20-40 4 0,0 0-4 0,-23 40 4 16,-3-6-4-16,26-34 3 0,0 0-3 0,-30 35 4 15,-5-2-4-15,35-33 0 0,0 0 0 0,-34 24 0 16,1-10 0-16,-1 0-616 0</inkml:trace>
  <inkml:trace contextRef="#ctx0" brushRef="#br0" timeOffset="180583.5">28746 15378 315 0,'0'0'0'15,"0"0"0"-15,-7 7 0 0,7-7 0 0,0 0 0 0,-7 7 0 16,-2 1 0-16,9-8 0 0,0 0 0 0,-12 12 0 16,-1 2 0-16,13-14 1 0,0 0-1 0,-17 18 1 15,-6-1-1-15,23-17 8 0,0 0-8 0,-23 17 9 16,4 2-9-16,19-19 21 0,0 0-21 0,-18 23 21 15,2-4-21-15,16-19 30 0,0 0-30 0,-12 20 31 16,3 1-31-16,9-21 42 0,0 0-42 0,-7 21 43 16,2 1-43-16,5-22 36 0,0 0-36 0,-6 32 37 15,1 11-37-15,5-43 32 0,0 0-32 0,-5 47 32 16,1-2-32-16,4-45 26 0,0 0-26 0,0 45 27 0,4 0-27 16,-4-45 22-16,0 0-22 0,3 43 23 0,1 2-23 15,-4-45 16-15,0 0-16 0,5 47 16 0,2 5-16 16,-7-52 11-16,0 0-11 0,9 55 12 0,3 4-12 15,-12-59 7-15,0 0-7 0,13 53 7 0,-5-11-7 16,-8-42 7-16,0 0-7 0,7 36 8 0,1-8-8 0,-8-28 0 16,0 0 0-16,12 35 1 0,9 16-1 0,-21-51-1 15,0 0 1-15,21 58 0 0,-1-5 0 0,-20-53-4 16,0 0 4-16,17 47-3 0,-3-12 3 0,-14-35-4 16,0 0 4-16,18 32-4 0,3 5 4 0,-21-37-1 0,0 0 1 15,18 33 0-15,-8-16 0 0,-10-17 0 0,0 0 0 16,9 14 0-16,2 1 0 0,-11-15-1 0,0 0 1 15,14 16 0-15,4-7 0 0,-18-9-2 0,0 0 2 16,24-6-1-16,10-14 1 0,-1-1-556 0</inkml:trace>
  <inkml:trace contextRef="#ctx0" brushRef="#br0" timeOffset="183000.53">24890 16201 124 0,'0'0'0'0,"0"16"0"0,0 15 0 0,0-31 4 16,0 0-4-16,2 40 4 0,2 3-4 0,-4-43 10 16,0 0-10-16,3 50 11 0,1 13-11 0,-4-63 16 0,0 0-16 15,5 69 17-15,4 4-17 0,-9-73 11 0,0 0-11 16,10 71 11-16,6-7-11 0,-16-64 7 0,0 0-7 16,16 55 7-16,0-13-7 0,-16-42 9 0,0 0-9 0,21 43 9 15,7 14-9-15,-28-57 11 0,0 0-11 0,32 55 12 16,-6-4-12-16,-26-51 15 0,0 0-15 0,27 46 15 15,3-1-15-15,-30-45 16 0,0 0-16 0,30 37 17 16,-7-15-17-16,-23-22 21 0,0 0-21 0,25 16 21 16,6-6-21-16,-31-10 24 0,0 0-24 0,34 0 25 15,3-14-25-15,-37 14 25 0,0 0-25 0,32-29 25 16,-8-18-25-16,1 0-291 0</inkml:trace>
  <inkml:trace contextRef="#ctx0" brushRef="#br0" timeOffset="183431.54">24933 16691 259 0,'0'0'0'0,"0"0"0"16,0 0 0-16,0 0 1 0,0 0-1 0,15-3 1 15,12-6-1-15,-27 9 8 0,0 0-8 0,30-10 9 16,5-2-9-16,-35 12 14 0,0 0-14 0,41-18 15 16,3-4-15-16,-44 22 18 0,0 0-18 0,44-24 19 15,-3 1-19-15,-41 23 21 0,0 0-21 0,37-21 21 16,-4 1-21-16,-33 20 14 0,0 0-14 0,35-16 14 0,2 13-14 15,0-1-251-15</inkml:trace>
  <inkml:trace contextRef="#ctx0" brushRef="#br0" timeOffset="185142.77">25525 17169 135 0,'0'0'0'0,"0"0"0"0,0 9 0 15,0-9 4-15,0 0-4 0,0 6 4 0,0 1-4 16,0-7 17-16,0 0-17 0,0 0 17 0,2 14-17 15,-2-14 25-15,0 0-25 0,4 16 26 0,6 11-26 16,-10-27 27-16,0 0-27 0,12 35 28 0,3 0-28 0,-15-35 29 16,0 0-29-16,17 40 30 0,4 10-30 0,-21-50 25 15,0 0-25-15,22 45 26 0,-10-19-26 0,-12-26 17 0,0 0-17 16,9 20 18-16,0-4-18 0,-9-16 11 0,0 0-11 16,10 10 11-16,-1-4-11 0,0-1-278 0</inkml:trace>
  <inkml:trace contextRef="#ctx0" brushRef="#br0" timeOffset="185598.37">25504 16927 225 0,'0'0'0'0,"0"0"0"0,0 0 0 16,0 0 3-16,0 0-3 0,-11 0 3 0,4 0-3 15,7 0 15-15,0 0-15 0,0 0 16 0,-8 7-16 16,8-7 18-16,0 0-18 0,-2 6 18 0,-2 3-18 0,4-9 16 16,0 0-16-16,-3 10 17 0,1 3-17 0,2-13 11 15,0 0-11-15,-2 15 11 0,1 8-11 0,1-23 6 16,0 0-6-16,-2 20 7 0,0-4-7 0,2-16 4 0,0 0-4 16,0 12 4-16,0-5-4 0,0-7 2 15,0 0-2-15,0 0 2 0,4 9-2 0,-4-9 1 0,0 0-1 16,0 0 1-16,0 0-1 0,0 0 0 0,0 0 0 15,5-7 1-15,-5-9-1 0,0 16 1 0,0 0-1 0,0-26 1 16,3-7-1-16,-3 33 2 0,0 0-2 16,4-31 2-16,8 2-2 0,1-1-231 0</inkml:trace>
  <inkml:trace contextRef="#ctx0" brushRef="#br0" timeOffset="186198.83">25749 17183 270 0,'0'0'0'0,"-7"1"0"0,-7 3 0 16,14-4 2-16,0 0-2 0,-18 5 3 0,-1 2-3 16,19-7 7-16,0 0-7 0,-16 7 8 0,6-2-8 0,10-5 17 15,0 0-17-15,0 0 18 0,-7 12-18 0,7-12 18 16,0 0-18-16,-4 12 19 0,8 6-19 0,-4-18 18 16,0 0-18-16,5 24 19 0,7 11-19 0,-12-35 18 0,0 0-18 15,14 32 18-15,-3-11-18 0,-11-21 11 0,0 0-11 16,10 16 12-16,3-1-12 0,-13-15 6 0,0 0-6 15,10 14 6-15,-4-7-6 0,-6-7 1 0,0 0-1 0,7 5 1 16,5-1-1-16,-12-4 0 0,0 0 0 16,18-4 1-16,-1-8-1 0,-17 12 0 0,0 0 0 0,11-24 0 15,-8-11 0-15,-3 35 0 0,0 0 0 0,0-39 1 16,0-5-1-16,0 44 2 0,0 0-2 0,-1-41 2 16,-8 3-2-16,9 38 3 0,0 0-3 0,-11-38 4 15,-5 0-4-15,16 38 7 0,0 0-7 0,-15-40 7 16,2 0-7-16,13 40 11 0,0 0-11 0,-12-33 11 15,-2 9-11-15,14 24 14 0,0 0-14 0,-11-16 15 16,8 8-15-16,3 8 18 0,0 0-18 0,0 0 18 16,0 0-18-16,0 0 18 0,0 0-18 0,3 8 19 15,-1 6-19-15,-2-14 16 0,0 0-16 0,9 36 16 0,7 23-16 16,-16-59 12-16,0 0-12 0,19 66 12 0,2-4-12 16,-21-62 7-16,0 0-7 0,23 56 8 0,0-4-8 15,-23-52 4-15,0 0-4 0,23 45 5 0,-2-9-5 16,-21-36 2-16,0 0-2 0,23 33 2 0,7-2-2 15,-30-31 1-15,0 0-1 0,30 22 1 0,-7-9-1 16,0-1-472-16</inkml:trace>
  <inkml:trace contextRef="#ctx0" brushRef="#br0" timeOffset="186449.2">25919 16899 270 0,'0'0'0'16,"-6"-7"0"-16,-8-10 0 0,14 17 2 15,0 0-2-15,-16-16 2 0,2 9-2 0,14 7 4 0,0 0-4 16,-12-3 4-16,3 1-4 0,9 2 6 0,0 0-6 16,-7 0 6-16,7 0-6 0,0 0 27 0,0 0-27 0,-7 2 28 15,7-2-28-15,0 0 44 0,0 0-44 0,0 20 45 16,5 20-45-16,-5-40 46 0,0 0-46 0,13 52 47 16,4 14-47-16,-17-66 42 0,0 0-42 0,27 73 43 15,6 1-43-15,-33-74 29 0,0 0-29 0,37 74 29 16,0 6-29-16,-37-80 24 0,0 0-24 0,36 76 24 15,-6-8-24-15,-30-68 9 0,0 0-9 0,22 52 10 16,-7-25-10-16,-1 1-496 0</inkml:trace>
  <inkml:trace contextRef="#ctx0" brushRef="#br0" timeOffset="187181.02">26270 17243 214 0,'0'0'0'0,"0"0"0"0,-7-8 0 16,7 8 4-16,0 0-4 0,-8-7 5 0,0-2-5 16,8 9 21-16,0 0-21 0,-11-9 22 0,-1-4-22 0,12 13 30 15,0 0-30-15,-14-14 31 0,1 0-31 0,13 14 33 16,0 0-33-16,-10-11 33 0,-1 5-33 0,11 6 25 16,0 0-25-16,-10-2 26 0,-1 4-26 0,11-2 22 15,0 0-22-15,-11 6 22 0,1 5-22 0,10-11 17 16,0 0-17-16,-9 15 18 0,0 10-18 0,9-25 14 0,0 0-14 15,-5 27 15-15,1 5-15 0,4-32 12 0,0 0-12 16,0 38 13-16,4 12-13 0,-4-50 14 0,0 0-14 16,9 52 15-16,7-2-15 0,-16-50 15 0,0 0-15 15,17 40 15-15,-3-9-15 0,-14-31 19 0,0 0-19 16,18 28 20-16,7 1-20 0,-25-29 21 0,0 0-21 0,28 26 22 16,0-9-22-16,-28-17 20 0,0 0-20 0,34 0 21 15,4-22-21-15,-38 22 19 0,0 0-19 0,37-49 20 16,-7-25-20-16,0 1-539 0</inkml:trace>
  <inkml:trace contextRef="#ctx0" brushRef="#br0" timeOffset="187771.87">26340 17203 113 0,'0'0'0'0,"0"0"0"0,-7-8 0 15,7 8 3-15,0 0-3 0,-9-9 4 0,-3-5-4 16,12 14 10-16,0 0-10 0,-14-15 10 0,0 3-10 16,14 12 9-16,0 0-9 0,-14-6 9 0,1 6-9 15,13 0 21-15,0 0-21 0,-12 6 21 0,1 6-21 16,11-12 30-16,0 0-30 0,-8 15 31 0,0 4-31 0,8-19 32 16,0 0-32-16,-3 26 33 0,3 12-33 0,0 0-185 15</inkml:trace>
  <inkml:trace contextRef="#ctx0" brushRef="#br0" timeOffset="188219.77">26333 17285 124 0,'0'0'0'0,"0"0"0"0,0-12 0 0,0 12 1 16,0 0-1-16,-3-11 2 0,-6 3-2 15,9 8 10-15,0 0-10 0,-14-7 11 0,-4 3-11 0,18 4 18 16,0 0-18-16,-18-3 19 0,-1-4-19 0,19 7 33 0,0 0-33 15,-19-5 34-15,1 3-34 0,18 2 32 0,0 0-32 16,-18 3 32-16,1 6-32 0,17-9 25 0,0 0-25 16,-14 10 25-16,5-1-25 0,2 0-215 0</inkml:trace>
  <inkml:trace contextRef="#ctx0" brushRef="#br0" timeOffset="189618.62">26241 17492 124 0,'0'0'0'0,"2"-8"0"0,3-8 0 0,-5 16 1 16,0 0-1-16,4-15 1 0,-4-3-1 0,0 18 5 16,0 0-5-16,2-19 5 0,-1-3-5 0,-1 22 28 0,0 0-28 15,2-21 29-15,-2 4-29 0,0 17 51 0,0 0-51 16,-2-14 51-16,1 5-51 0,1 9 50 0,0 0-50 16,-2-7 50-16,-2-1-50 0,4 8 47 0,0 0-47 15,-5-11 48-15,0 3-48 0,5 8 38 0,0 0-38 16,-4-7 38-16,4 7-38 0,0 0 29 0,0 0-29 0,-12-12 29 15,7 3-29-15,5 9 24 0,0 0-24 0,-4-10 24 16,1-3-24-16,3 13 23 0,0 0-23 0,-4-12 24 16,1 4-24-16,3 8 18 0,0 0-18 0,-4-7 19 15,1 2-19-15,3 5 17 0,0 0-17 0,-6-7 18 16,-3 1-18-16,9 6 14 0,0 0-14 0,-7-5 15 16,7 5-15-16,0 0 9 0,0 0-9 0,0 0 10 15,-7 2-10-15,7-2 6 0,0 0-6 0,-5 7 6 16,-7 5-6-16,12-12 3 0,0 0-3 0,-13 19 4 15,3 2-4-15,10-21 3 0,0 0-3 0,-7 21 4 16,1-1-4-16,6-20 3 0,0 0-3 0,-5 23 3 0,2 3-3 16,3-26 2-16,0 0-2 0,-2 24 3 0,4-5-3 15,-2-19 1-15,0 0-1 0,12 24 2 0,14 16-2 16,1-2-600-16</inkml:trace>
  <inkml:trace contextRef="#ctx0" brushRef="#br0" timeOffset="191813.5">27501 15999 415 0,'0'0'0'16,"0"0"0"-16,-13-5 0 0,13 5 0 0,0 0 0 15,-8-5 1-15,8 5-1 0,0 0 2 0,0 0-2 16,-13-4 2-16,3 6-2 0,10-2 12 0,0 0-12 0,-11 3 13 16,4 1-13-16,7-4 24 0,0 0-24 0,-7 2 25 15,-9 1-25-15,16-3 30 0,0 0-30 0,-16 9 30 16,-1 3-30-16,17-12 38 0,0 0-38 0,-18 15 39 16,-3 6-39-16,21-21 40 0,0 0-40 0,-23 26 40 15,-4 10-40-15,27-36 37 0,0 0-37 0,-30 44 37 16,-3 2-37-16,33-46 32 0,0 0-32 0,-32 44 33 15,4-5-33-15,28-39 26 0,0 0-26 0,-28 37 27 16,0-3-27-16,28-34 22 0,0 0-22 0,-32 35 23 16,0 1-23-16,32-36 16 0,0 0-16 0,-32 38 16 0,-1 1-16 15,33-39 13-15,0 0-13 0,-34 38 14 0,4-4-14 16,30-34 15-16,0 0-15 0,-24 31 15 0,8-5-15 16,16-26 11-16,0 0-11 0,-13 23 12 0,1-2-12 15,12-21 6-15,0 0-6 0,-9 15 7 0,2-4-7 16,7-11 7-16,0 0-7 0,0 0 7 0,-5 6-7 15,5-6 7-15,0 0-7 0,0 0 7 0,0 0-7 16,0 0 7-16,0 0-7 0,7 6 7 0,-7-6-7 0,0 0 7 16,0 0-7-16,9 7 8 0,0-6-8 0,-9-1 7 15,0 0-7-15,19 2 8 0,9 0-8 0,-28-2 6 16,0 0-6-16,35 3 7 0,2 4-7 16,-37-7 6-16,0 0-6 0,37 9 7 0,1 1-7 0,-38-10 8 15,0 0-8-15,44 12 8 0,5 2-8 0,-49-14 9 0,0 0-9 16,55 17 10-16,3 1-10 0,-58-18 10 0,0 0-10 15,58 17 10-15,2-1-10 0,-60-16 9 0,0 0-9 16,48 13 10-16,-18 0-10 0,-30-13 9 0,0 0-9 16,30 12 10-16,12 3-10 0,-42-15 14 0,0 0-14 0,39 16 14 15,-16-7-14-15,-23-9 15 0,0 0-15 0,17 6 15 16,-2 0-15-16,-15-6 16 0,0 0-16 0,14 3 16 16,-4 1-16-16,-10-4 16 0,0 0-16 0,7 1 16 15,-7-1-16-15,0 0 12 0,0 0-12 0,4 9 13 16,-10 0-13-16,6-9 8 0,0 0-8 0,-3 7 8 15,3-7-8-15,0 0-1011 0</inkml:trace>
  <inkml:trace contextRef="#ctx0" brushRef="#br0" timeOffset="201961.36">27388 17880 192 0,'0'0'0'0,"0"0"18"0,0 0-18 0,0 0 19 16,0 0-19-16,0 0 19 0,0 0-19 0,0 0 20 15,-9-17-20-15,9 17 23 0,0 0-23 0,0 0 24 16,-7-4-24-16,7 4 34 0,0 0-34 0,0 0 34 16,-3-12-34-16,3 12 26 0,0 0-26 0,0 0 26 15,-2-8-26-15,2 8 25 0,0 0-25 0,0 0 26 16,0 0-26-16,0 0 25 0,0 0-25 0,0 0 25 16,0 0-25-16,0 0 24 0,0 0-24 0,0 0 24 15,5-7-24-15,-5 7 22 0,0 0-22 0,0 0 22 16,0 0-22-16,0 0 24 0,0 0-24 0,0 0 25 15,0 0-25-15,0 0 27 0,0 0-27 0,7-6 27 16,-7 6-27-16,0 0 26 0,0 0-26 0,0 0 27 16,0-6-27-16,0 6 23 0,0 0-23 0,0 0 24 0,4-14-24 15,-4 14 18-15,0 0-18 0,3-12 19 0,-1-2-19 16,-2 14 13-16,0 0-13 0,2-16 14 0,-1 1-14 16,-1 15 10-16,0 0-10 0,0-14 10 0,0 3-10 15,0 11 7-15,0 0-7 0,0-8 8 0,0-1-8 16,0 9 6-16,0 0-6 0,0-7 6 0,0 7-6 15,0 0 6-15,0 0-6 0,-1-7 6 0,1 7-6 0,0 0 7 16,0 0-7-16,0 0 7 0,-7-1-7 0,7 1 10 16,0 0-10-16,0 0 11 0,0 0-11 0,0 0 11 15,0 0-11-15,0 0 11 0,-2 8-11 0,2-8 10 0,0 0-10 16,2 7 11-16,-2 5-11 0,0-12 10 0,0 0-10 16,3 24 10-16,4 20-10 0,-7-44 11 0,0 0-11 15,9 52 11-15,2 6-11 0,-11-58 7 0,0 0-7 16,10 61 8-16,1 1-8 0,-11-62 5 0,0 0-5 0,10 51 5 15,-3-19-5-15,-7-32 2 0,0 0-2 16,9 35 2-16,7 17-2 0,-16-52 1 0,0 0-1 0,14 45 1 16,-5-16-1-16,-9-29 0 0,0 0 0 0,9 25 0 15,3 4 0-15,-12-29-1 0,0 0 1 0,11 28-1 16,-4-8 1-16,-7-20-1 0,0 0 1 0,7 19-1 16,2 1 1-16,-9-20-1 0,0 0 1 0,9 19-1 15,-1-6 1-15,-8-13-1 0,0 0 1 0,7 14 0 16,-1-2 0-16,-6-12-2 0,0 0 2 0,5 12-1 15,2-3 1-15,-7-9-3 0,0 0 3 0,7 9-2 0,0-1 2 16,-7-8-3-16,0 0 3 0,7 7-3 16,2 0 3-16,-9-7-2 0,0 0 2 0,12 7-2 0,1 0 2 15,-13-7-3-15,0 0 3 0,19 7-2 0,9 0 2 16,-28-7-2-16,0 0 2 0,30 3-1 0,-3-4 1 16,-27 1-1-16,0 0 1 0,21-6-1 0,-9 1 1 15,-12 5-1-15,0 0 1 0,9-10 0 0,-4-6 0 16,-5 16-1-16,0 0 1 0,0-20 0 0,-5-3 0 15,5 23-2-15,0 0 2 0,-7-24-1 0,2-2 1 0,5 26-3 16,0 0 3-16,-4-30-2 0,4-1 2 0,0 0-735 16</inkml:trace>
  <inkml:trace contextRef="#ctx0" brushRef="#br0" timeOffset="202361.36">27340 18100 408 0,'11'-2'0'16,"-11"2"13"-16,0 0-13 0,49-8 14 0,4-3-14 15,-53 11 3-15,0 0-3 0,48-14 4 0,-9-1-4 16,-39 15 25-16,0 0-25 0,38-16 26 0,5 4-26 15,-43 12 36-15,0 0-36 0,40-14 37 0,4-7-37 0,-44 21 42 16,0 0-42-16,45-24 42 0,-7 0-42 0,-38 24 17 16,0 0-17-16,36-26 17 0,-3 2-17 0,-33 24 6 15,0 0-6-15,28-18 6 0,-8 6-6 0,-3 0-462 16</inkml:trace>
  <inkml:trace contextRef="#ctx0" brushRef="#br0" timeOffset="203427.45">27995 18226 401 0,'0'0'0'0,"0"0"18"0,0 0-18 0,0 0 19 15,0 0-19-15,0 0 11 0,0 0-11 0,1 9 12 16,1 0-12-16,-2-9 23 0,0 0-23 0,2 15 23 15,2 11-23-15,-4-26 27 0,0 0-27 0,7 33 27 16,1 2-27-16,-8-35 30 0,0 0-30 0,13 36 30 16,1 7-30-16,-14-43 29 0,0 0-29 0,12 37 30 0,-3-13-30 15,-9-24 30-15,0 0-30 0,9 22 31 0,3 2-31 16,-12-24 20-16,0 0-20 0,16 26 21 0,2-1-21 16,-18-25 13-16,0 0-13 0,17 26 13 0,1 5-13 15,-18-31 12-15,0 0-12 0,14 31 13 0,-7-7-13 16,-7-24 9-16,0 0-9 0,7 24 10 0,0-3-3 15,0-4 0-15,-1-3-1 16,-5-3 0-16,-1-3-3 16,0-1 1-16,0-7-1 15,0 0 0-15,-8-3 0 16,-3-11 0-16,2-3 0 0,4-6 0 16,1-3 3-16,3 2 1 15,-1 5 5-15,0 0 1 16,0-2 5-16,2 0 1 15,2 2 2-15,5 2 1 16,4 3 3-16,5-1 1 16,1-6 2-16,3 0 0 15,-1 2-1-15,0 3 0 16,-1 6-3-16,-4 3 0 16,-3 4-5-16,-4 1 0 15,-7 2-4-15,9-2 1 16,-9 2-5-16,5 9 1 15,-2 0-4-15,3 6 1 16,1 13-4-16,-4 8 1 16,-4 4-4-16,-3-2 1 15,-1-7-2-15,-4-5 0 16,-3-2-1-16,-3-3 1 16,1-2-1-16,-2-5 1 0,-6-5 0 15,-5-9 1-15,1 0-964 16</inkml:trace>
  <inkml:trace contextRef="#ctx0" brushRef="#br0" timeOffset="212025.38">15891 2418 124 0,'0'0'0'0,"0"0"0"0,0 58 0 15,0-58 0-15,0 0 0 0,2 58 1 0,-1 2-1 16,-1-60 2-16,0 0-2 0,2 64 2 0,2-2-2 16,-4-62 3-16,0 0-3 0,0 64 4 0,1 4-4 0,-1-68 14 15,0 0-14-15,4 73 15 0,0-8-15 16,-4-65 13-16,0 0-13 0,3 61 14 0,2-6-14 0,-5-55 19 15,0 0-19-15,6 57 19 0,-10 1-19 0,4-58 24 0,0 0-24 16,-2 64 24-16,-5 5-24 0,7-69 26 0,0 0-26 16,-5 67 27-16,3-1-27 0,2-66 32 0,0 0-32 15,-2 57 32-15,-5 0-32 0,7-57 32 0,0 0-32 16,-7 64 33-16,2 9-33 0,5-73 27 0,0 0-27 16,-3 73 27-16,1-4-27 0,2-69 21 0,0 0-21 15,-4 64 22-15,2-9-22 0,2-55 14 0,0 0-14 16,-3 54 15-16,-4-2-15 0,7-52 14 0,0 0-14 15,-9 52 14-15,4 1-14 0,5-53 12 0,0 0-12 16,-2 56 13-16,2-8-13 0,0-48 11 0,0 0-11 16,5 45 11-16,-3-5-11 0,-2-40 16 0,0 0-16 15,2 33 16-15,-2 0-16 0,0-33 20 0,0 0-20 0,0 28 21 16,2 1-21-16,-2-29 22 0,0 0-22 0,-2 31 23 16,-2-3-23-16,4-28 23 0,0 0-23 0,0 36 24 15,0 9-24-15,0-45 21 0,0 0-21 0,0 49 22 16,0-4-22-16,0-45 17 0,0 0-17 0,0 39 18 0,2-6-18 15,-2-33 17-15,0 0-17 0,4 31 17 0,-1-1-17 16,-3-30 14-16,0 0-14 0,2 24 14 0,-4-5-14 16,2-19 16-16,0 0-16 0,-3 21 17 0,3 3-17 15,0-24 14-15,0 0-14 0,3 28 15 0,-3 5-15 16,0-33 13-16,0 0-13 0,0 36 13 0,0 9-13 16,0-45 15-16,0 0-15 0,-3 40 15 0,6-4-15 15,-3-36 15-15,0 0-15 0,4 33 16 0,1-5-16 0,-5-28 16 16,0 0-16-16,5 27 16 0,1 6-16 0,-6-33 16 15,0 0-16-15,3 28 16 0,-3-6-16 0,0-22 14 0,0 0-14 16,2 23 14-16,1 1-14 0,-3-24 12 16,0 0-12-16,4 21 13 0,-8-9-13 0,4-12 9 15,0 0-9-15,-3 5 10 0,3-5-10 0,0 0 5 0,0 0-5 16,0 0 5-16,0 0-5 0,0 0 1 0,0 0-1 16,0-8 2-16,2-22-2 0,-1-3-888 0</inkml:trace>
  <inkml:trace contextRef="#ctx0" brushRef="#br0" timeOffset="213365.06">15420 3172 259 0,'0'0'0'0,"0"0"0"15,0 0 0-15,0 0 5 0,0 0-5 0,0 0 6 16,7 0-6-16,-7 0 19 0,0 0-19 0,0 0 20 0,12 0-20 16,-12 0 29-16,0 0-29 0,11 0 29 0,10 0-29 15,-21 0 26-15,0 0-26 0,28 0 26 0,11-3-26 16,-39 3 23-16,0 0-23 0,42 0 24 0,11 3-24 16,-53-3 18-16,0 0-18 0,53 4 19 0,2-1-19 15,-55-3 15-15,0 0-15 0,60 5 15 0,2-10-15 16,-62 5 18-16,0 0-18 0,68-3 19 0,7-1-19 0,-75 4 22 15,0 0-22-15,79 0 23 0,4 4-23 0,-83-4 29 16,0 0-29-16,83 1 29 0,0 3-29 0,-83-4 31 16,0 0-31-16,90 7 31 0,1 1-31 0,-91-8 29 0,0 0-29 15,90 12 29-15,-3 4-29 0,-87-16 27 0,0 0-27 16,90 12 28-16,8-7-28 0,-98-5 23 0,0 0-23 16,103 4 24-16,-6-1-24 0,-97-3 18 0,0 0-18 15,104 0 19-15,10-3-19 0,-114 3 17 0,0 0-17 16,113 0 18-16,-2 0-18 0,-111 0 16 0,0 0-16 15,112 3 17-15,4-6-17 0,-116 3 16 0,0 0-16 16,113 0 17-16,-9 0-17 0,-104 0 18 0,0 0-18 16,104 3 19-16,2-3-19 0,-106 0 18 0,0 0-18 15,104 4 18-15,-7 4-18 0,-97-8 21 0,0 0-21 16,95 12 22-16,-3-3-22 0,-92-9 20 0,0 0-20 16,93 12 21-16,-1-3-21 0,-92-9 19 0,0 0-19 0,85 19 20 15,-25 2-20-15,-60-21 14 0,0 0-14 0,47 24 15 16,-8-5-15-16,-39-19 22 0,0 0-22 0,30 17 23 15,-16-1-23-15,-14-16 23 0,0 0-23 0,9 12 24 16,-4 0-24-16,-5-12 17 0,0 0-17 0,4 5 18 0,-4-5-18 16,0 0 11-16,0 0-11 0,2 9 12 0,-2-9-12 15,0 0 2-15,0 0-2 0,0 0 3 0,0 0-3 16,0 0-1000-16</inkml:trace>
  <inkml:trace contextRef="#ctx1" brushRef="#br0">18947 7974 0,'0'0'15</inkml:trace>
  <inkml:trace contextRef="#ctx0" brushRef="#br0" timeOffset="214405.54">15806 4326 225 0,'0'0'0'0,"18"2"0"0,35 9 0 15,-53-11 0-15,0 0 0 0,72 8 1 0,15-4-1 16,-87-4 0-16,0 0 0 0,95 0 0 0,-4-7 0 16,-91 7 6-16,0 0-6 0,98-16 6 0,9-1-6 15,-107 17 20-15,0 0-20 0,109-16 20 0,-12-1-20 16,-97 17 30-16,0 0-30 0,106-19 30 0,2 2-30 15,-108 17 37-15,0 0-37 0,109-19 37 0,-3 6-37 16,-106 13 39-16,0 0-39 0,111-12 39 0,11 0-39 0,-122 12 39 16,0 0-39-16,122-12 40 0,-15 3-40 0,-107 9 31 15,0 0-31-15,111-3 31 0,13 0-31 0,-124 3 28 16,0 0-28-16,118-2 29 0,-10 2-29 0,-108 0 21 16,0 0-21-16,109 0 22 0,7 0-22 0,-116 0 31 0,0 0-31 15,115 5 32-15,-14-2-32 0,-101-3 35 0,0 0-35 16,93 9 35-16,-6-2-35 0,-87-7 34 0,0 0-34 15,84 5 35-15,-3 2-35 0,-81-7 31 0,0 0-31 16,73 9 32-16,-13 3-32 0,-60-12 31 0,0 0-31 0,49 12 32 16,-8 0-32-16,-41-12 15 0,0 0-15 0,35 9 15 15,-7 3-15-15,-28-12 7 0,0 0-7 0,25 7 8 16,-6 1-8-16,-19-8 3 0,0 0-3 0,14 0 3 16,6 4-3-16,-20-4 0 0,0 0 0 0,23 0 0 15,3 5 0-15,4 2-773 0</inkml:trace>
  <inkml:trace contextRef="#ctx0" brushRef="#br0" timeOffset="-214506.61">18796 3414 147 0,'0'0'0'0,"26"-5"0"0,41-2 0 16,-67 7 7-16,0 0-7 0,90-17 8 0,18-6-8 15,-108 23 17-15,0 0-17 0,115-24 18 0,1 3-18 16,-116 21 21-16,0 0-21 0,117-17 21 0,10 7-21 15,-127 10 21-15,0 0-21 0,125-9 21 0,-19 4-21 16,-106 5 17-16,0 0-17 0,98-2 17 0,-4 4-17 16,-94-2 5-16,0 0-5 0,85 2 6 0,-15-2-6 15,-70 0 1-15,0 0-1 0,55 0 1 0,-18 3-1 16,-2-3-186-16</inkml:trace>
  <inkml:trace contextRef="#ctx0" brushRef="#br0" timeOffset="-213170.49">15413 4283 91 0,'0'0'0'0,"0"0"0"0,7 7 0 15,-7-7 0-15,0 0 0 0,0 0 1 0,0 0-1 16,0 0 0-16,0 0 0 0,7 2 0 0,-3 5 0 15,-4-7 1-15,0 0-1 0,8 8 1 0,1-4-1 16,-9-4 4-16,0 0-4 0,23 3 4 0,5-1-4 16,-28-2 6-16,0 0-6 0,44 0 7 0,15-2-7 15,-59 2 9-15,0 0-9 0,63-7 10 0,1 2-10 16,-64 5 15-16,0 0-15 0,58-7 15 0,0 4-15 16,-58 3 20-16,0 0-20 0,64-2 21 0,4 2-21 0,-68 0 42 15,0 0-42-15,73 0 42 0,2 0-42 0,-75 0 40 16,0 0-40-16,68 2 41 0,-9 1-41 0,-59-3 44 0,0 0-44 15,55 0 45-15,3 0-45 0,-58 0 37 0,0 0-37 16,67-3 37-16,6 6-37 0,-73-3 32 0,0 0-32 16,69 0 32-16,1 0-32 0,-70 0 23 0,0 0-23 15,69-5 24-15,3-2-24 0,-72 7 16 0,0 0-16 0,74-9 17 16,11 3-17-16,-85 6 11 0,0 0-11 0,85-6 12 16,-13 3-12-16,-72 3 10 0,0 0-10 0,69-5 10 15,-1 6-10-15,-68-1 10 0,0 0-10 0,73 4 11 16,6 3-11-16,-79-7 13 0,0 0-13 0,81 5 14 15,-7 2-14-15,-74-7 14 0,0 0-14 0,71 5 15 16,0 7-15-16,-71-12 19 0,0 0-19 0,77 12 20 16,4-5-20-16,-81-7 21 0,0 0-21 0,78 9 22 15,-9 7-22-15,-69-16 18 0,0 0-18 0,67 13 18 16,0 3-18-16,-67-16 17 0,0 0-17 0,72 16 18 16,6-4-18-16,-78-12 13 0,0 0-13 0,77 12 13 15,-6-4-13-15,-71-8 11 0,0 0-11 0,69 7 12 0,-1 2-12 16,-68-9 8-16,0 0-8 0,73 9 9 0,6-2-9 15,-79-7 8-15,0 0-8 0,76 8 8 0,-2 1-8 16,-74-9 6-16,0 0-6 0,69 7 7 0,-2-2-7 16,-67-5 5-16,0 0-5 0,76 7 6 0,14-2-6 15,-90-5 2-15,0 0-2 0,86 4 3 0,-5-1-3 0,-81-3 1 16,0 0-1-16,78 0 2 0,1 2-2 0,-79-2 3 16,0 0-3-16,83 3 3 0,11 1-3 0,-94-4 4 15,0 0-4-15,84 0 5 0,-3 0-5 0,-81 0 7 16,0 0-7-16,85-4 7 0,7 4-7 0,-92 0 8 0,0 0-8 15,95 0 8-15,-3 4-8 0,-92-4 9 0,0 0-9 16,86 0 10-16,1-4-10 0,-87 4 9 0,0 0-9 16,88-5 10-16,4 5-10 0,-92 0 11 0,0 0-11 15,84 5 11-15,-11-1-11 0,-73-4 12 0,0 0-12 16,63 8 13-16,-14-4-13 0,-49-4 10 0,0 0-10 16,41 0 10-16,-11 0-10 0,-30 0 11 0,0 0-11 15,19 3 11-15,-8 6-11 0,-11-9 5 0,0 0-5 0,-2 9 5 16,-12 10-5-16,14-19 0 0,0 0 0 0,-23 20 0 15,-9-2 0-15,32-18-3 0,0 0 3 0,-38 27-3 16,-7 6 3-16,0 2-870 0</inkml:trace>
  <inkml:trace contextRef="#ctx0" brushRef="#br0" timeOffset="-212101.71">15538 5219 191 0,'0'0'0'0,"20"0"0"0,32 6 0 0,-52-6 0 0,0 0 0 16,69 6 1-16,4-4-1 0,-73-2 0 16,0 0 0-16,81 0 1 0,10-2-1 0,-91 2 3 0,0 0-3 15,97-3 3-15,4-2-3 0,-101 5 6 0,0 0-6 16,104-4 6-16,0 1-6 0,-104 3 10 0,0 0-10 16,111-4 11-16,2 1-11 0,-113 3 19 0,0 0-19 0,118-2 19 15,-3-1-19-15,-115 3 29 0,0 0-29 0,113 0 30 16,0 0-30-16,-113 0 41 0,0 0-41 0,113 0 41 15,7-4-41-15,-120 4 45 0,0 0-45 0,118-5 46 16,-2-2-46-16,-116 7 41 0,0 0-41 0,117-8 41 16,10-5-41-16,-127 13 29 0,0 0-29 0,123-12 29 15,-14 4-29-15,-109 8 29 0,0 0-29 0,113-12 29 16,7-4-29-16,-120 16 32 0,0 0-32 0,113-12 32 16,-11 7-32-16,-102 5 17 0,0 0-17 0,104 1 18 15,6 6-18-15,-110-7 14 0,0 0-14 0,104 9 15 0,-4-6-15 16,-100-3 10-16,0 0-10 0,97 4 11 0,4 1-11 15,-101-5 9-15,0 0-9 0,102 4 9 0,2 4-9 16,-104-8 7-16,0 0-7 0,101 12 7 0,-11-3-7 16,-90-9 6-16,0 0-6 0,86 9 6 0,4 3-6 15,-90-12 7-15,0 0-7 0,87 14 7 0,-6-1-7 16,-81-13 13-16,0 0-13 0,81 13 14 0,-9-1-14 16,-72-12 19-16,0 0-19 0,76 10 20 0,5-1-20 15,-81-9 22-15,0 0-22 0,80 12 23 0,-8 2-23 0,-72-14 26 16,0 0-26-16,65 10 26 0,-1-5-26 0,-64-5 21 15,0 0-21-15,58 7 22 0,4 2-22 0,-62-9 19 16,0 0-19-16,58 5 20 0,-7 2-20 0,-51-7 18 0,0 0-18 16,37 3 18-16,-14 3-18 0,-23-6 11 0,0 0-11 15,11 3 12-15,-4 1-12 0,-7-4 5 0,0 0-5 16,0 0 5-16,0 15-5 0,0-15 1 0,0 0-1 0,-13 17 1 16,-8 11-1-16,0-4-858 0</inkml:trace>
  <inkml:trace contextRef="#ctx0" brushRef="#br0" timeOffset="-211175.47">15919 5301 135 0,'0'0'0'0,"0"7"0"15,0 17 0-15,0-24 1 0,0 0-1 0,4 34 2 16,-4 10-2-16,0-44 3 0,0 0-3 0,0 48 4 16,-6 1-4-16,6-49 19 0,0 0-19 0,-8 52 20 15,-1-4-20-15,9-48 48 0,0 0-48 0,-9 40 48 16,0-6-48-16,9-34 49 0,0 0-49 0,-9 25 49 15,7-12-49-15,2-13 44 0,0 0-44 0,-1 9 44 0,1-9-44 16,0 0-290-16</inkml:trace>
  <inkml:trace contextRef="#ctx0" brushRef="#br0" timeOffset="-210364.98">14907 2598 292 0,'0'0'0'0,"0"0"0"16,0 0 0-16,0 0 12 0,0 0-12 0,26-25 12 15,-12 10-12-15,-14 15 24 0,0 0-24 0,21-21 24 16,16-7-24-16,-37 28 22 0,0 0-22 0,41-33 22 0,8-3-22 16,-49 36 22-16,0 0-22 0,55-31 23 0,-6 10-23 15,-49 21 17-15,0 0-17 0,37-12 18 0,-10 0-18 16,-27 12 5-16,0 0-5 0,18-7 6 0,-4 5-6 16,-4-1-315-16</inkml:trace>
  <inkml:trace contextRef="#ctx0" brushRef="#br0" timeOffset="-210095.09">15159 2558 292 0,'0'0'0'16,"0"0"0"-16,7 5 0 0,-7-5 6 0,0 0-6 15,3 10 6-15,-4 11-6 0,1-21 27 0,0 0-27 16,-4 24 27-16,-1 4-27 0,5-28 32 0,0 0-32 16,-9 36 33-16,-5 1-33 0,14-37 28 0,0 0-28 15,-12 38 29-15,1 5-29 0,11-43 29 0,0 0-29 0,-9 42 29 16,2 6-29-16,7-48 20 0,0 0-20 0,-5 43 20 16,5-10-20-16,0-33 5 0,0 0-5 0,-4 24 5 15,4-8-5-15,0-4-381 0</inkml:trace>
  <inkml:trace contextRef="#ctx0" brushRef="#br0" timeOffset="-209883.66">15279 2805 427 0,'0'0'0'0,"0"0"0"0,3 16 0 16,-3-16 0-16,0 0 0 0,-1 21 1 0,-6 10-1 15,7-31 0-15,0 0 0 0,-9 36 1 0,-2 4-1 0,11-40 13 16,0 0-13-16,-14 45 14 0,0-5-14 0,14-40 27 16,0 0-27-16,-12 38 28 0,3 2-28 0,9-40 33 15,0 0-33-15,-6 36 33 0,8 0-33 0,2 1-373 0</inkml:trace>
  <inkml:trace contextRef="#ctx0" brushRef="#br0" timeOffset="-209494.41">15025 3759 315 0,'0'0'0'0,"9"-2"0"0,12-5 0 15,-21 7 8-15,0 0-8 0,32-9 8 0,8-3-8 16,-40 12 21-16,0 0-21 0,42-12 21 0,3-3-21 0,-45 15 16 16,0 0-16-16,33-21 16 0,-3-3-16 15,-30 24 10-15,0 0-10 0,21-25 10 0,-5 6-10 0,-16 19 1 16,0 0-1-16,12-12 1 0,-3 4-1 0,-3-4-261 16</inkml:trace>
  <inkml:trace contextRef="#ctx0" brushRef="#br0" timeOffset="-209298.41">15145 3738 371 0,'0'0'0'16,"0"7"0"-16,5 14 0 0,-5-21-3 0,0 0 3 16,-3 27-2-16,-3 10 2 0,6-37 0 0,0 0 0 0,-9 36 0 15,1 9 0-15,8-45 2 0,0 0-2 0,-9 42 2 16,0-3-2-16,9-39 3 0,0 0-3 0,-9 40 4 15,4 9-4-15,5-49 5 0,0 0-5 0,-4 45 6 16,3-6-6-16,-5 1-231 0</inkml:trace>
  <inkml:trace contextRef="#ctx0" brushRef="#br0" timeOffset="-208935.1">15159 4036 572 0,'0'0'0'0,"0"0"0"0,19-11 0 16,-19 11 0-16,0 0 0 0,16-5 0 0,-2-2 0 0,-14 7 0 16,0 0 0-16,11-2 0 0,1 2 0 0,-12 0 10 15,0 0-10-15,9 0 11 0,-4 6-11 0,-5-6 20 16,0 0-20-16,6 12 20 0,-3 3-20 0,-3-15 25 16,0 0-25-16,-3 28 25 0,-6 10-25 0,9-38 19 0,0 0-19 15,-11 49 20-15,-3 11-20 0,14-60 11 0,0 0-11 16,-9 59 11-16,0-5-11 0,9-54 5 0,0 0-5 15,-7 39 5-15,6-6-5 0,1-33 2 0,0 0-2 16,0 28 2-16,0-12-2 0,0-16 1 0,0 0-1 16,8 8 1-16,7 1-1 0,-15-9 0 0,0 0 0 15,19 7 1-15,11-6-1 0,-30-1 0 0,0 0 0 16,32 0 1-16,1-5-1 0,-33 5 0 0,0 0 0 16,32-7 1-16,-7 2-1 0,-25 5 0 0,0 0 0 15,19-7 0-15,-1-5 0 0,-18 12-1 0,0 0 1 16,17-14 0-16,3-1 0 0,-3-1-512 0</inkml:trace>
  <inkml:trace contextRef="#ctx0" brushRef="#br0" timeOffset="-208455.43">14956 4880 326 0,'0'0'0'0,"14"-7"0"15,23-7 0-15,-37 14-2 0,0 0 2 0,53-19-1 0,11-1 1 16,-64 20-4-16,0 0 4 0,60-23-4 16,-4 2 4-16,-56 21-6 0,0 0 6 0,46-14-6 0,-25 8 6 15,-21 6 0-15,0 0 0 0,12-9 0 0,-12 9 0 16,0 0-168-16</inkml:trace>
  <inkml:trace contextRef="#ctx0" brushRef="#br0" timeOffset="-208278.08">14975 4955 516 0,'0'0'0'0,"0"7"0"0,0 13 0 0,0-20 0 0,0 0 0 16,4 35 0-16,-4 15 0 0,0-50 0 0,0 0 0 15,3 59 1-15,3 3-1 0,-6-62 0 0,0 0 0 16,9 59 0-16,-4-9 0 0,-5-50-3 0,0 0 3 16,5 49-3-16,-1-3 3 0,-1 1-324 0</inkml:trace>
  <inkml:trace contextRef="#ctx0" brushRef="#br0" timeOffset="-207910.06">15349 5065 785 0,'0'0'0'0,"0"0"0"15,6-7 0-15,-6 7-10 0,0 0 10 0,0 0-9 16,-2-6 9-16,2 6-21 0,0 0 21 0,-18 10-20 16,-17 14 20-16,35-24-13 0,0 0 13 0,-37 33-12 0,-2 10 12 15,39-43-1-15,0 0 1 0,-33 45 0 0,3-8 0 16,30-37 4-16,0 0-4 0,-20 26 4 0,8-2-4 15,12-24 7-15,0 0-7 0,3 19 8 0,10-4-8 16,-13-15 8-16,0 0-8 0,23 13 9 0,5-1-9 16,-28-12 6-16,0 0-6 0,28 15 6 0,2 3-6 15,-30-18 8-15,0 0-8 0,23 15 9 0,-9-1-9 0,-14-14 17 16,0 0-17-16,9 15 17 0,-5 5-17 0,-4-20 25 16,0 0-25-16,-8 17 26 0,-9 5-26 15,17-22 27-15,0 0-27 0,-25 21 27 0,-10 3-27 0,35-24 27 16,0 0-27-16,-42 12 27 0,-11-15-27 0,53 3 14 0,0 0-14 15,-52-9 15-15,8-3-15 0,44 12 5 0,0 0-5 16,-35-10 5-16,9 1-5 0,1 1-690 0</inkml:trace>
  <inkml:trace contextRef="#ctx0" brushRef="#br0" timeOffset="-207706.6">14893 4941 494 0,'0'0'0'0,"8"-4"0"15,15-8 0-15,-23 12 4 0,0 0-4 0,36-21 4 16,11 1-4-16,-47 20 9 0,0 0-9 0,53-23 10 16,5 2-10-16,-58 21 13 0,0 0-13 0,55-19 13 15,-9 5-13-15,-46 14 4 0,0 0-4 0,39-10 4 0,-15 12-4 16,1 0-357-16</inkml:trace>
  <inkml:trace contextRef="#ctx0" brushRef="#br0" timeOffset="-205360.53">16095 2575 147 0,'0'0'0'0,"0"0"0"16,50 7 0-16,-50-7 6 0,0 0-6 0,44 0 7 16,5-9-7-16,-49 9 26 0,0 0-26 0,46-7 27 15,-2-1-27-15,-44 8 31 0,0 0-31 16,46-12 32-16,-2 3-32 0,-44 9 37 0,0 0-37 0,46-3 38 16,-9 6-38-16,-37-3 33 0,0 0-33 0,32 0 33 15,-14 5-33-15,-18-5 34 0,0 0-34 0,14 4 35 16,-2 4-35-16,-12-8 34 0,0 0-34 0,4 9 34 15,-4-9-34-15,0 0 25 0,0 0-25 0,1 7 25 16,-1-7-25-16,0 0 19 0,0 0-19 0,0 0 20 0,0 0-20 16,0 0 14-16,0 0-14 0,0 0 14 0,7-4-14 15,-7 4 15-15,0 0-15 0,0 0 16 0,0 0-16 16,0 0 13-16,0 0-13 0,0 0 14 0,2-5-14 16,-2 5 12-16,0 0-12 0,0 0 12 0,0 0-12 15,0 0 11-15,0 0-11 0,0 0 11 0,0 0-11 0,0 0 6 16,0 0-6-16,0 0 6 0,0 0-6 0,0 0 3 15,0 0-3-15,0 5 4 0,0 2-4 0,0-7 2 16,0 0-2-16,0 0 3 0,0 12-3 0,0-12 3 16,0 0-3-16,0 6 3 0,0 1-3 0,0-7 2 0,0 0-2 15,0 0 3-15,-5 12-3 0,5-12 3 0,0 0-3 16,-4 5 3-16,3 4-3 0,1-9 3 0,0 0-3 16,-2 10 3-16,0-1-3 0,2-9 2 0,0 0-2 15,0 8 2-15,0 4-2 0,0-12 1 0,0 0-1 16,2 16 1-16,5 5-1 0,-7-21 0 0,0 0 0 15,3 19 1-15,3 5-1 0,-6-24 2 0,0 0-2 16,1 29 3-16,-2 8-3 0,1-37 3 0,0 0-3 0,-4 33 3 16,-1 6-3-16,5-39 4 0,0 0-4 0,-5 44 5 15,1-6-5-15,4-38 5 0,0 0-5 0,-3 36 5 16,-1-5-5-16,4-31 5 0,0 0-5 0,-2 24 6 16,2-3-6-16,0-21 6 0,0 0-6 0,0 16 6 15,2 1-6-15,-2-17 6 0,0 0-6 0,4 16 7 16,-1-4-7-16,-3-12 6 0,0 0-6 0,0 12 6 0,4-3-6 15,-4-9 4-15,0 0-4 0,1 6 4 0,-1-6-4 16,0 0 4-16,0 0-4 0,0 0 4 0,4 9-4 16,-4-9 3-16,0 0-3 0,0 0 4 0,0 0-4 15,0 0 4-15,0 0-4 0,0 0 4 0,0 0-4 16,0 0 4-16,0 0-4 0,0-5 5 0,0-26-5 16,0 31 5-16,0 0-5 0,-4-40 5 0,1 2-5 15,3 38 5-15,0 0-5 0,-5-43 6 0,-1-18-6 16,6 61 5-16,0 0-5 0,-7-64 5 0,5 14-5 15,2 50 5-15,0 0-5 0,0-40 6 0,-5 4-6 0,5 36 7 16,0 0-7-16,-7-28 7 0,5 7-7 0,2 21 8 16,0 0-8-16,0-19 9 0,-5 7-9 0,5 12 9 0,0 0-9 15,-4-12 9-15,4 3-9 0,0 9 9 0,0 0-9 16,-3-8 9-16,-1-1-9 0,4 9 10 0,0 0-10 16,-1-10 11-16,-5 1-11 0,6 9 8 0,0 0-8 15,-3-9 9-15,-1 2-9 0,4 7 8 0,0 0-8 16,0 0 9-16,-17-5-9 0,17 5 8 0,0 0-8 15,-16-3 8-15,0-1-8 0,16 4 9 0,0 0-9 16,-11 4 10-16,-3-1-10 0,14-3 8 0,0 0-8 16,-12 4 8-16,-2-4-8 0,14 0 8 0,0 0-8 0,-20 1 8 15,3-1-8-15,17 0 11 0,0 0-11 0,-18-1 11 16,-3-6-11-16,21 7 7 0,0 0-7 0,-27-9 8 16,-1 0-8-16,28 9 6 0,0 0-6 0,-32-6 6 15,-10 2-6-15,42 4 5 0,0 0-5 0,-44 0 5 16,-5 4-5-16,49-4 4 0,0 0-4 0,-50 8 4 15,1 8-4-15,49-16 4 0,0 0-4 0,-41 15 5 16,6 1-5-16,35-16 2 0,0 0-2 0,-25 12 2 0,8-7-2 16,17-5 0-16,0 0 0 0,-13 4 0 0,13-4 0 15,0 0-5-15,0 0 5 0,0 0-5 0,0 0 5 16,0 0-17-16,0 0 17 0,0 0-17 0,22-9 17 16,-5-1-851-16</inkml:trace>
  <inkml:trace contextRef="#ctx0" brushRef="#br0" timeOffset="-203999.68">16574 4146 102 0,'0'0'0'16,"0"0"0"-16,3 16 0 0,-3 0-17 0</inkml:trace>
  <inkml:trace contextRef="#ctx0" brushRef="#br0" timeOffset="-202794.93">16568 4202 225 0,'0'0'0'15,"0"0"0"-15,0 0 0 0,0 0 0 0,0 0 0 0,0 0 0 16,0-7 0-16,0 7 2 0,0 0-2 0,0-12 3 15,0-18-3-15,0 30 14 0,0 0-14 0,0-36 15 16,0 12-15-16,0 24 26 0,0 0-26 0,-3-33 27 16,-3-10-27-16,6 43 40 0,0 0-40 0,-12-54 41 0,1-10-41 15,11 64 40-15,0 0-40 0,-12-64 40 0,2 3-40 16,10 61 37-16,0 0-37 0,-13-52 37 0,4 23-37 16,9 29 29-16,0 0-29 0,-5-24 30 0,0 0-30 15,5 24 27-15,0 0-27 0,-6-16 27 0,5 7-27 16,1 9 23-16,0 0-23 0,0 0 23 0,7-8-23 15,-7 8 18-15,0 0-18 0,0 0 18 0,10-7-18 0,-10 7 8 16,0 0-8-16,7-4 9 0,-7 4-9 16,0 0 5-16,0 0-5 0,11 7 5 0,-4 2-5 0,-7-9 1 15,0 0-1-15,7 9 1 0,-2-3-1 0,-5-6 0 0,0 0 0 16,7 9 1-16,-5-2-1 0,-2-7 1 16,0 0-1-16,0 0 1 0,11 2-1 0,-11-2 1 15,0 0-1-15,0 0 2 0,0 0-2 0,0 0 2 0,0 0-2 16,10-9 2-16,-4 0-2 0,-6 9 4 0,0 0-4 15,9-8 5-15,3-4-5 0,-12 12 15 0,0 0-15 16,9-11 15-16,-4-1-15 0,-5 12 22 0,0 0-22 16,2-12 22-16,-1 2-22 0,-1 10 27 0,0 0-27 15,0-7 28-15,0 7-28 0,0 0 25 0,0 0-25 16,0 0 25-16,6-7-25 0,-6 7 20 0,0 0-20 0,0 0 20 16,5 7-20-16,-5-7 16 0,0 0-16 0,4 15 16 15,-8 15-16-15,4-30 11 0,0 0-11 0,-3 36 12 16,1 7-12-16,2-43 6 0,0 0-6 0,0 49 6 15,0 4-6-15,0-53 2 0,0 0-2 0,2 58 3 16,-1-7-3-16,-1-51 1 0,0 0-1 0,6 45 1 16,-5-8-1-16,-1-37 1 0,0 0-1 0,2 34 1 0,-2-4-1 15,0-30 1-15,0 0-1 0,2 33 1 0,1 1-1 16,-3-34 1-16,0 0-1 0,4 33 2 0,1 7-2 16,-5-40 5-16,0 0-5 0,6 42 5 0,-10-3-5 15,4-39 5-15,0 0-5 0,0 33 6 0,5-12-6 16,-5-21 5-16,0 0-5 0,7 16 5 0,-7-16-5 15,0 0 4-15,0 0-4 0,0 7 5 0,0-7-5 16,0 0 4-16,0 0-4 0,-8-20 5 0,4-25-5 16,4 45 7-16,0 0-7 0,-4-51 8 0,1-3-8 0,3 54 11 15,0 0-11-15,-4-49 11 0,-8 1-11 0,12 48 11 16,0 0-11-16,-12-48 12 0,-2-11-12 0,14 59 18 0,0 0-18 16,-16-61 19-16,3-5-19 0,13 66 15 0,0 0-15 15,-8-55 15-15,2 22-15 0,6 33 13 0,0 0-13 16,-7-24 14-16,5 3-14 0,2 21 10 0,0 0-10 15,-3-12 10-15,3 5-10 0,0 7 12 0,0 0-12 16,0 0 13-16,0-5-13 0,0 5 11 0,0 0-11 16,0 0 12-16,3-12-12 0,-3 12 11 0,0 0-11 15,0 0 11-15,0-12-11 0,0 12 10 0,0 0-10 16,0-7 10-16,0 7-10 0,0 0 8 0,0 0-8 16,9-9 8-16,0 4-8 0,-9 5 5 0,0 0-5 15,16-7 6-15,16-2-6 0,-32 9 5 0,0 0-5 0,39-7 5 16,1 2-5-16,-40 5 4 0,0 0-4 15,41-7 5-15,-1 6-5 0,-40 1 3 0,0 0-3 0,41-4 4 16,-1 1-4-16,-40 3 3 0,0 0-3 0,44-6 3 16,2 3-3-16,-46 3 0 0,0 0 0 0,48 3 1 15,0-1-1-15,-48-2 0 0,0 0 0 0,44 4 0 16,-4-4 0-16,-40 0-1 0,0 0 1 0,39 0 0 0,0-4 0 16,-39 4-1-16,0 0 1 0,32-2 0 0,-6 2 0 15,-26 0-1-15,0 0 1 0,23 0 0 0,0-3 0 16,-23 3 0-16,0 0 0 0,16-3 0 0,-4 6 0 15,-12-3 0-15,0 0 0 0,7 3 0 0,0-1 0 16,-7-2 0-16,0 0 0 0,0 0 0 0,9 4 0 16,-9-4 1-16,0 0-1 0,0 0 1 0,0 0-1 0,0 0 2 15,0 0-2-15,-2 7 2 0,2-7-2 0,0 0 3 16,0 0-3-16,0 12 4 0,-3-4-4 0,3-8 6 16,0 0-6-16,-4 6 6 0,3 0-6 0,1-6 8 15,0 0-8-15,-6 13 8 0,3 7-8 0,3-20 7 0,0 0-7 16,-6 28 8-16,3 8-8 0,3-36 5 15,0 0-5-15,0 40 5 0,0 9-5 0,0-49 4 0,0 0-4 16,0 53 4-16,2 3-4 0,-2-56 2 0,0 0-2 16,3 57 3-16,2-9-3 0,-5-48 0 0,0 0 0 15,8 45 1-15,-3 4-1 0,-5-49 0 0,0 0 0 16,9 45 0-16,-4 1 0 0,-5-46 0 0,0 0 0 16,7 37 0-16,-2-13 0 0,-5-24 0 0,0 0 0 15,4 17 0-15,-2-10 0 0,-2-7 0 0,0 0 0 0,0 0 0 16,0 0 0-16,0 0 0 0,0 0 0 0,-2-12 0 15,-5-19 0-15,7 31-4 0,0 0 4 0,-6-33-3 16,1 12 3-16,2 2-1090 0</inkml:trace>
  <inkml:trace contextRef="#ctx0" brushRef="#br0" timeOffset="-201340.89">17417 2603 169 0,'0'0'0'15,"0"0"0"-15,0 0 0 0,0 0 0 0,0 0 0 16,0 0 1-16,0 0-1 0,0 0 1 0,0 0-1 16,0 15 1-16,-6 3-1 0,6-18 7 0,0 0-7 15,-3 27 7-15,-4 10-7 0,7-37 15 0,0 0-15 0,-11 43 15 16,-1 2-15-16,12-45 21 0,0 0-21 0,-11 52 22 15,4 14-22-15,7-66 27 0,0 0-27 0,-7 60 27 16,0-4-27-16,7-56 29 0,0 0-29 0,-2 45 30 16,2-6-30-16,0-39 30 0,0 0-30 0,0 33 31 15,-3-12-31-15,3-21 26 0,0 0-26 0,-2 19 26 16,4-2-26-16,-2-17 23 0,0 0-23 0,3 12 23 16,-3-12-23-16,0 0 18 0,0 0-18 0,0 6 18 0,0-6-18 15,0 0 17-15,0 0-17 0,0 0 17 0,0-6-17 16,0 6 20-16,0 0-20 0,0-8 21 0,-3-11-21 15,3 19 19-15,0 0-19 0,-4-30 20 0,3-9-20 16,1 39 21-16,0 0-21 0,-4-49 21 0,2-11-21 16,2 60 13-16,0 0-13 0,-2-66 14 0,2 2-14 15,0 64 10-15,0 0-10 0,0-61 11 0,0 16-11 0,0 45 5 16,0 0-5-16,-1-40 5 0,1 4-5 16,0 36 3-16,0 0-3 0,0-33 3 0,0-1-3 0,0 34 2 15,0 0-2-15,0-26 2 0,0 10-2 0,0 16 0 0,0 0 0 16,0-9 1-16,0 9-1 0,0 0 0 0,0 0 0 15,0 0 1-15,0 0-1 0,0 0 0 0,0 0 0 16,0-7 1-16,0 7-1 0,0 0 0 0,0 0 0 16,0 0 1-16,9-8-1 0,-9 8 1 0,0 0-1 15,10-4 2-15,11-1-2 0,-21 5 5 0,0 0-5 16,27-7 6-16,4 2-6 0,-31 5 9 0,0 0-9 16,36-3 10-16,6 3-10 0,-42 0 12 0,0 0-12 15,41 0 13-15,-1-7-13 0,-40 7 16 0,0 0-16 16,34-9 16-16,5-3-16 0,-39 12 14 0,0 0-14 15,40-12 15-15,-3 0-15 0,-37 12 13 0,0 0-13 0,35-12 13 16,-6 3-13-16,-29 9 11 0,0 0-11 0,30-9 12 16,-7 6-12-16,-23 3 12 0,0 0-12 0,21-4 13 15,0 1-13-15,-21 3 11 0,0 0-11 0,21 0 12 16,0 3-12-16,-21-3 10 0,0 0-10 0,20 4 11 16,-3 4-11-16,-17-8 17 0,0 0-17 0,14 4 17 0,-1-4-17 15,-13 0 16-15,0 0-16 0,10 3 16 0,-3-3-16 16,-7 0 12-16,0 0-12 0,0 0 13 0,9 9-13 15,-9-9 11-15,0 0-11 0,0 0 11 0,5 9-11 16,-5-9 8-16,0 0-8 0,0 0 9 0,6 8-9 16,-6-8 6-16,0 0-6 0,2 11 7 0,1 1-7 15,-3-12 6-15,0 0-6 0,4 17 7 0,-1 7-7 16,-3-24 5-16,0 0-5 0,5 28 6 0,-3 5-6 0,-2-33 5 16,0 0-5-16,2 36 6 0,-4 4-6 15,2-40 5-15,0 0-5 0,-2 40 5 0,4 1-5 16,-2-41 4-16,0 0-4 0,2 49 4 0,-4 6-4 0,2-55 4 15,0 0-4-15,-2 61 5 0,2 1-5 0,0-62 4 16,0 0-4-16,0 59 4 0,0-11-4 0,0-48 4 0,0 0-4 16,-3 45 4-16,-2-12-4 0,5-33 4 0,0 0-4 15,-4 28 4-15,1-7-4 0,3-21 4 0,0 0-4 16,-2 12 4-16,-4-5-4 0,6-7 5 0,0 0-5 16,0 0 5-16,0 0-5 0,0 0 2 0,0 0-2 15,-8-7 3-15,8 7-3 0,0 0-903 0</inkml:trace>
  <inkml:trace contextRef="#ctx0" brushRef="#br0" timeOffset="-191348.95">18008 4387 102 0,'0'0'0'0,"0"0"0"0,-2 29 0 15,2-29 2-15,0 0-2 0,-6 25 3 0,1-1-3 16,5-24 7-16,0 0-7 0,-5 24 7 0,0 0-7 15,5-24 12-15,0 0-12 0,-4 19 12 0,1 2-12 16,3-21 25-16,0 0-25 0,-2 21 25 0,-2 3-25 16,4-24 19-16,0 0-19 0,-9 31 20 0,1 6-20 0,8-37 17 15,0 0-17-15,-9 36 17 0,4-3-17 0,5-33 16 16,0 0-16-16,-4 27 17 0,-1 3-17 0,5-30 20 16,0 0-20-16,-7 28 20 0,5-4-20 0,2-24 23 15,0 0-23-15,0 21 24 0,0-2-24 0,0-19 27 0,0 0-27 16,0 20 27-16,0 5-27 0,0-25 24 0,0 0-24 15,0 26 24-15,0-2-24 0,0-24 22 0,0 0-22 16,2 24 22-16,-1-1-22 0,-1-23 19 0,0 0-19 16,6 27 20-16,-3 6-20 0,-3-33 11 0,0 0-11 15,7 28 11-15,0-7-11 0,-7-21 3 0,0 0-3 16,7 17 4-16,2 2-4 0,-9-19 0 0,0 0 0 16,11 17 0-16,-1 7 0 0,1 1-392 0</inkml:trace>
  <inkml:trace contextRef="#ctx0" brushRef="#br0" timeOffset="-190695.59">17805 5365 337 0,'0'0'0'0,"0"0"0"16,-13 8 0-16,13-8-1 0,0 0 1 0,-10 4 0 0,1-2 0 15,9-2 1-15,0 0-1 0,-9 10 2 0,0 14-2 16,9-24 7-16,0 0-7 0,-12 37 8 0,3 8-8 15,9-45 14-15,0 0-14 0,-5 51 14 0,5 10-14 16,0-61 21-16,0 0-21 0,0 57 22 0,0-5-22 16,0-52 21-16,0 0-21 0,3 48 21 0,4 1-21 15,-7-49 18-15,0 0-18 0,7 40 18 0,-1-6-18 0,-6-34 11 16,0 0-11-16,5 28 12 0,2-7-12 0,-7-21 7 16,0 0-7-16,7 15 7 0,0-2-7 0,-7-13 4 15,0 0-4-15,9 6 4 0,-4-9-4 0,-5 3 0 0,0 0 0 16,11-9 1-16,5-15-1 0,-4 2-352 0</inkml:trace>
  <inkml:trace contextRef="#ctx0" brushRef="#br0" timeOffset="-190501.65">17627 5624 337 0,'0'0'0'0,"0"0"0"15,10 16 0-15,-10-16 0 0,0 0 0 0,11 9 0 16,3-6 0-16,-14-3 0 0,0 0 0 0,21 0 0 16,4-9 0-16,-25 9-4 0,0 0 4 0,26-12-3 15,-1 5 3-15,-25 7-11 0,0 0 11 0,23-3-10 16,-2 3 10-16,0 0-172 0</inkml:trace>
  <inkml:trace contextRef="#ctx0" brushRef="#br0" timeOffset="-190322.12">17895 5785 359 0,'0'0'0'0,"1"7"0"0,5 16 0 15,-6-23-1-15,0 0 1 0,3 34-1 0,-3 11 1 16,0-45-3-16,0 0 3 0,4 52-3 0,3 2 3 16,-7-54 1-16,0 0-1 0,7 48 1 0,-2-8-1 0,-5-40 8 15,0 0-8-15,4 24 9 0,-3-8-9 0,-1-16 16 16,0 0-16-16,2 5 16 0,-2-5-16 0,0 0-242 0</inkml:trace>
  <inkml:trace contextRef="#ctx0" brushRef="#br0" timeOffset="-190141.81">17847 5571 751 0,'0'0'0'16,"0"0"0"-16,4 17 0 0,-4-17 6 0,0 0-6 15,1 16 6-15,-2-1-6 0,1-15 7 0,0 0-7 0,-4 9 7 16,4-9-7-16,0 0 7 0,0 0-7 0,0 5 8 16,0-5-8-16,0 0 0 0,0 0 0 0,4 7 1 15,4-2-1-15,-4 2-535 0</inkml:trace>
  <inkml:trace contextRef="#ctx0" brushRef="#br0" timeOffset="-189629.22">18113 5938 382 0,'0'0'0'0,"0"0"0"0,0-7 0 0,0 7 3 16,0 0-3-16,0 0 3 0,-5-9-3 0,5 9 6 15,0 0-6-15,0 0 7 0,-14-7-7 0,14 7 38 16,0 0-38-16,-9 0 39 0,2 4-39 0,7-4 46 15,0 0-46-15,-5 8 46 0,1 11-46 0,4-19 43 0,0 0-43 16,-1 24 43-16,-5 6-43 0,6-30 43 0,0 0-43 16,-5 28 43-16,10-4-43 0,-5-24 38 0,0 0-38 15,6 21 38-15,-3-9-38 0,-3-12 29 0,0 0-29 16,5 7 30-16,-5-7-30 0,0 0 22 0,0 0-22 16,13 0 23-16,-4-13-23 0,-9 13 13 0,0 0-13 15,14-27 14-15,3-22-14 0,-17 49 7 0,0 0-7 16,20-57 7-16,-10 0-7 0,-10 57 3 0,0 0-3 15,7-47 3-15,-3 18-3 0,-4 29 2 0,0 0-2 0,0-28 2 16,-2-12-2-16,2 40 2 0,0 0-2 0,-2-32 2 16,-1 11-2-16,3 21 2 0,0 0-2 0,-6-16 3 15,-6 4-3-15,12 12 3 0,0 0-3 0,-10-9 3 16,2 6-3-16,8 3 2 0,0 0-2 0,-5 3 3 16,-4 6-3-16,9-9 2 0,0 0-2 0,-10 17 2 15,1 11-2-15,9-28 1 0,0 0-1 0,-5 35 2 0,1 10-2 16,4-45 1-16,0 0-1 0,0 45 2 0,0 7-2 15,0-52 2-15,0 0-2 0,0 53 2 0,0-1-2 16,0-52 2-16,0 0-2 0,2 49 3 0,5-10-3 16,-7-39 2-16,0 0-2 0,4 25 3 0,-1-13-3 15,-3-12 1-15,0 0-1 0,0 0 2 0,9-11-2 16,0 3-705-16</inkml:trace>
  <inkml:trace contextRef="#ctx0" brushRef="#br0" timeOffset="-189436.32">18182 5631 595 0,'0'0'0'16,"0"0"0"-16,-7 21 0 0,7-21 0 0,0 0 0 15,-5 19 0-15,3 2 0 0,2-21 0 0,0 0 0 16,-2 24 0-16,-1 4 0 0,3-28 5 0,0 0-5 16,-2 34 6-16,2 6-6 0,0-40 15 0,0 0-15 15,2 43 16-15,1-1-16 0,-3-42 20 0,0 0-20 16,4 45 21-16,3 2-21 0,-7-47 24 0,0 0-24 15,9 45 24-15,3-12-24 0,-3 3-485 0</inkml:trace>
  <inkml:trace contextRef="#ctx0" brushRef="#br0" timeOffset="-189081.68">18320 5991 572 0,'0'0'0'0,"0"0"0"0,9 9 0 16,-9-9 0-16,0 0 0 0,0 0 0 0,8 7 0 15,-8-7-1-15,0 0 1 0,0 0 0 0,9-4 0 16,-9 4-2-16,0 0 2 0,14-15-1 0,4-9 1 16,-18 24-3-16,0 0 3 0,14-30-3 0,-3 2 3 15,-11 28 0-15,0 0 0 0,7-24 0 0,-2 0 0 16,-5 24 8-16,0 0-8 0,2-21 8 0,-4 0-8 16,2 21 24-16,0 0-24 0,-9-15 25 0,0 4-25 15,9 11 38-15,0 0-38 0,-10-1 38 0,-1 1-38 0,11 0 45 16,0 0-45-16,-14 8 45 0,0 11-45 0,14-19 31 15,0 0-31-15,-11 30 32 0,4 10-32 0,7-40 19 16,0 0-19-16,-1 41 19 0,6 8-19 0,-5-49 11 0,0 0-11 16,10 43 11-16,6-2-11 0,-16-41 6 15,0 0-6-15,14 28 7 0,4-7-7 0,-18-21 2 0,0 0-2 16,19 12 3-16,6-15-3 0,-25 3 3 0,0 0-3 16,25-14 4-16,-2-11-4 0,-23 25 1 0,0 0-1 15,17-31 1-15,-4-2-1 0,1 1-648 0</inkml:trace>
  <inkml:trace contextRef="#ctx0" brushRef="#br0" timeOffset="-188444.98">18135 5804 191 0,'0'0'0'0,"0"0"0"0,-9-3 0 0,9 3 4 15,0 0-4-15,-9 0 4 0,-5 2-4 0,14-2 10 16,0 0-10-16,-14 10 11 0,-4 4-11 0,18-14 13 0,0 0-13 16,-16 19 13-16,6-4-13 0,10-15 16 0,0 0-16 15,-7 21 16-15,1 3-16 0,6-24 20 0,0 0-20 16,-3 28 21-16,-1 2-21 0,4-30 22 0,0 0-22 16,0 27 23-16,4 1-23 0,-4-28 23 0,0 0-23 15,7 24 24-15,-2-3-24 0,-5-21 19 0,0 0-19 16,9 12 19-16,3-3-19 0,-12-9 16 0,0 0-16 15,11 3 16-15,3-3-16 0,-14 0 15 0,0 0-15 16,16-9 16-16,1-10-16 0,-17 19 15 0,0 0-15 16,18-29 15-16,1-7-15 0,-19 36 13 0,0 0-13 0,18-40 14 15,-11 4-14-15,-7 36 18 0,0 0-18 0,7-37 18 16,-7 4-18-16,0 33 22 0,0 0-22 0,0-27 22 16,-5 6-22-16,5 21 23 0,0 0-23 0,-7-23 24 15,-4-6-24-15,11 29 21 0,0 0-21 0,-16-28 22 16,6 11-22-16,10 17 25 0,0 0-25 0,-5-10 25 15,5 10-25-15,0 0 35 0,0 0-35 0,-9-6 36 0,0 10-36 16,9-4 35-16,0 0-35 0,-9 12 35 0,4 9-35 16,5-21 29-16,0 0-29 0,-4 29 29 0,3 6-29 15,1-35 22-15,0 0-22 0,1 38 23 0,3 9-23 16,-4-47 15-16,0 0-15 0,7 57 16 0,2 3-16 16,-9-60 13-16,0 0-13 0,8 61 13 0,3-4-13 15,-11-57 8-15,0 0-8 0,11 43 8 0,-8-17-8 16,-3-26 4-16,0 0-4 0,5 12 4 0,4-8-4 0,-3-4-776 15</inkml:trace>
  <inkml:trace contextRef="#ctx0" brushRef="#br0" timeOffset="-183027.07">19092 4934 180 0,'0'0'0'0,"0"0"0"16,0 0 0-16,0 0 1 0,0 0-1 0,0 0 1 15,0 0-1-15,0 0 1 0,0 0-1 0,0 0 1 16,0 0-1-16,0 0 7 0,0 0-7 0,0 0 8 16,0 0-8-16,0 0 10 0,0 0-10 0,0 0 10 15,0 0-10-15,0 0 12 0,0 0-12 0,0 0 13 16,0 0-13-16,0 0 11 0,0 0-11 0,0 0 11 16,0 0-11-16,0 0 11 0,0 0-11 0,0 0 12 15,0 0-12-15,0 0 9 0,0 0-9 0,0 0 10 16,0 0-10-16,0 0 8 0,0 0-8 0,0 0 9 0,0 0-9 15,0 0 10-15,0 0-10 0,0 0 10 0,0 0-10 16,0 0 13-16,0 0-13 0,0 0 13 0,0 0-13 16,0 0 14-16,0 0-14 0,0 0 14 0,11 19-14 15,-11-19 13-15,0 0-13 0,0 0 13 0,0 9-13 16,0-9 10-16,0 0-10 0,0 0 11 0,0 6-11 0,0-6 11 16,0 0-11-16,0 0 11 0,3 9-11 0,-3-9 12 15,0 0-12-15,4 9 12 0,-2-1-12 0,-2-8 11 16,0 0-11-16,2 7 11 0,-2-7-11 0,0 0 11 15,0 0-11-15,0 12 11 0,1-6-11 0,-1-6 10 16,0 0-10-16,2 7 10 0,-2 1-10 0,0-8 8 0,0 0-8 16,0 12 8-16,4 0-8 0,-4-12 7 0,0 0-7 15,3 16 8-15,1 12-8 0,-4-28 7 0,0 0-7 16,5 33 8-16,-2-6-8 0,-3-27 6 0,0 0-6 16,7 26 7-16,1 2-7 0,-8-28 5 0,0 0-5 0,7 28 6 15,0-4-6-15,-7-24 5 0,0 0-5 0,8 24 6 16,1 0-6-16,-9-24 3 0,0 0-3 0,9 21 4 15,-5-5-4-15,-4-16 3 0,0 0-3 0,-2 12 3 16,-5 3-3-16,7-15 3 0,0 0-3 0,-4 18 4 16,-3-11-4-16,7-7 3 0,0 0-3 0,0 0 3 15,-5 8-3-15,5-8 1 0,0 0-1 0,0 0 1 16,-4 9-1-16,4-9 1 0,0 0-1 0,0 0 1 16,-7 3-1-16,7-3 2 0,0 0-2 0,0 0 2 0,-7-3-2 15,7 3 4-15,0 0-4 0,0 0 4 0,-7-9-4 16,7 9 9-16,0 0-9 0,0 0 10 0,-12-12-10 15,12 12 18-15,0 0-18 0,-7-12 18 0,2 2-18 16,5 10 26-16,0 0-26 0,-6-18 27 0,1-6-27 16,5 24 33-16,0 0-33 0,-9-33 33 0,6 5-33 15,3 28 36-15,0 0-36 0,-6-31 37 0,-2-7-37 16,8 38 30-16,0 0-30 0,-6-43 30 0,1 10-30 16,5 33 22-16,0 0-22 0,-2-31 23 0,0 5-23 15,2 26 18-15,0 0-18 0,-3-22 18 0,1 4-18 16,2 18 14-16,0 0-14 0,-2-17 15 0,1 7-15 0,1 10 9 15,0 0-9-15,0-6 9 0,0 6-9 0,0 0 4 16,0 0-4-16,0 0 5 0,-6-7-5 0,6 7 2 0,0 0-2 16,0 0 2-16,0-12-2 0,0 12 0 0,0 0 0 15,0 0 1-15,0-8-1 0,0 8 0 0,0 0 0 16,0 0 0-16,0 0 0 0,0 0-1 0,0 0 1 16,0 0 0-16,0 0 0 0,0 0-1 0,0 0 1 0,0-7-1 15,0 7 1-15,0 0 0 0,0 0 0 0,0 0 0 16,0 0 0-16,0 0 0 0,0 0 0 0,6 10 0 15,-5 7 0-15,-1-17 1 0,0 0-1 0,2 28 1 16,-2 8-1-16,0-36 2 0,0 0-2 0,-2 44 3 16,1 2-3-16,1-46 4 0,0 0-4 0,1 47 4 15,1-7-4-15,-2-40 5 0,0 0-5 0,5 33 5 16,-5 0-5-16,0-33 5 0,0 0-5 0,0 27 6 16,-3-6-6-16,3-21 5 0,0 0-5 0,-2 16 5 15,2-4-5-15,0-12 4 0,0 0-4 0,0 0 4 16,0 9-4-16,0-9 3 0,0 0-3 0,0 0 4 15,0 0-4-15,0 0 3 0,0 0-3 0,0 0 3 0,0 0-3 16,0 0 2-16,0 0-2 0,0-13 2 0,-2-6-2 16,2 19 1-16,0 0-1 0,-1-26 1 0,-5-10-1 15,6 36 0-15,0 0 0 0,0-40 1 0,0-5-1 16,0 45 2-16,0 0-2 0,0-46 2 0,0 4-2 16,0 42 3-16,0 0-3 0,2-40 3 0,2 4-3 15,-4 36 4-15,0 0-4 0,1-28 4 0,-1 14-4 0,0 14 4 16,0 0-4-16,2-12 4 0,-2 12-4 0,0 0 4 15,0 0-4-15,0-7 5 0,0 7-5 0,0 0 5 16,0 0-5-16,0 0 5 0,0 0-5 0,0 0 4 0,0 0-4 16,9-5 5-16,-9 5-5 0,0 0 3 0,0 0-3 15,11 12 3-15,-3 6-3 0,-8-18 1 0,0 0-1 16,9 31 1-16,-4 8-1 0,-5-39 0 0,0 0 0 16,4 42 1-16,1-2-1 0,-5-40 0 0,0 0 0 15,7 38 0-15,0-4 0 0,-7-34-1 0,0 0 1 16,7 26-1-16,-1-1 1 0,-6-25-3 0,0 0 3 0,3 15-2 15,-1-8 2-15,-2-7-3 0,0 0 3 0,0 0-3 16,0 0 3-16,0 0-3 0,0 0 3 0,0 9-2 16,0-9 2-16,0 0-2 0,0 0 2 0,0 0-1 15,0 0 1-15,0 0 0 0,0 0 0 0,0 0 0 16,-9-17 0-16,9 17 0 0,0 0 0 0,-2-23 0 16,2-13 0-16,0 36 1 0,0 0-1 0,2-42 2 15,-2 6-2-15,0 36 2 0,0 0-2 0,4-37 3 16,-3 5-3-16,-1 32 3 0,0 0-3 0,4-26 4 15,0 12-4-15,-4 14 3 0,0 0-3 0,0-12 4 0,0 1-4 16,0 11 4-16,0 0-4 0,0 0 4 0,1-8-4 16,-1 8 2-16,0 0-2 0,0 0 3 0,0 0-3 15,0 0 1-15,0 0-1 0,7 15 1 0,-1 15-1 16,-6-30 0-16,0 0 0 0,0 43 0 0,0 5 0 16,0-48-1-16,0 0 1 0,0 52 0 0,-6-7 0 15,6-45-3-15,0 0 3 0,-3 44-2 0,-1-6 2 16,4-38-6-16,0 0 6 0,-1 34-5 0,-5-4 5 0,6-30-3 15,0 0 3-15,-3 24-3 0,-1-12 3 0,4-12-3 16,0 0 3-16,-2 9-2 0,2-9 2 0,0 0-2 16,0 0 2-16,-3 7-1 0,3-7 1 0,0 0-876 0</inkml:trace>
  <inkml:trace contextRef="#ctx0" brushRef="#br0" timeOffset="-181868.27">19029 5398 303 0,'0'0'0'0,"0"0"0"16,0-7 0-16,0 7 11 0,0 0-11 0,0 0 11 16,0 0-11-16,0 0 12 0,0 0-12 0,0 0 12 15,0 0-12-15,0 0 36 0,0 0-36 0,-9 1 36 16,9-1-36-16,0 0 33 0,0 0-33 0,-4 11 34 15,-1 11-34-15,5-22 30 0,0 0-30 0,-9 25 31 16,4 2-31-16,5-27 31 0,0 0-31 0,-3 35 32 0,1 12-32 16,2-47 33-16,0 0-33 0,-2 51 34 0,2 3-34 15,0-54 28-15,0 0-28 0,2 52 28 0,3-14-28 16,-5-38 26-16,0 0-26 0,0 35 27 0,0-6-27 16,0-29 28-16,0 0-28 0,2 24 28 0,1-5-28 15,-3-19 24-15,0 0-24 0,6 13 24 0,1-5-24 16,-7-8 21-16,0 0-21 0,7 4 22 0,0-1-22 0,-7-3 19 15,0 0-19-15,9 0 20 0,-1-2-20 0,-8 2 16 16,0 0-16-16,11-5 16 0,1-3-16 0,-12 8 18 16,0 0-18-16,9-16 18 0,2-13-18 0,-11 29 7 15,0 0-7-15,7-28 7 0,-7 7-7 0,0 21 0 0,0 0 0 16,-2-19 0-16,-5-5 0 0,0 0-732 16</inkml:trace>
  <inkml:trace contextRef="#ctx0" brushRef="#br0" timeOffset="-181673.58">18852 5610 651 0,'0'0'0'0,"15"-3"0"16,9-4 0-16,-24 7-5 0,0 0 5 0,34-9-5 15,6-10 5-15,-40 19-25 0,0 0 25 0,43-17-25 16,-6-4 25-16,-37 21-33 0,0 0 33 0,30-15-32 15,-9 6 32-15,-21 9-20 0,0 0 20 0,18-3-20 16,1 3 20-16,-1 0-305 0</inkml:trace>
  <inkml:trace contextRef="#ctx0" brushRef="#br0" timeOffset="-181161.27">19196 5839 628 0,'0'0'0'0,"0"0"0"0,9 10 0 0,-9-10-1 0,0 0 1 16,9 9 0-16,0-4 0 0,-9-5 0 0,0 0 0 16,7 2 0-16,0 0 0 0,-7-2 5 0,0 0-5 15,11-2 6-15,10-5-6 0,-21 7 24 0,0 0-24 16,23-9 24-16,-4-1-24 0,-19 10 44 0,0 0-44 15,18-12 44-15,-6 0-44 0,-12 12 28 0,0 0-28 0,12-14 29 16,3-2-29-16,-15 16 22 0,0 0-22 0,8-15 23 16,-4 1-23-16,-4 14 24 0,0 0-24 0,3-11 24 15,-1 6-24-15,-2 5 21 0,0 0-21 0,0 0 21 16,0 0-21-16,0 0 17 0,0 0-17 0,0-8 18 16,0 8-18-16,0 0 14 0,0 0-14 0,-14-4 15 15,-7 9-15-15,21-5 9 0,0 0-9 0,-23 9 10 16,0 5-10-16,23-14 7 0,0 0-7 0,-18 17 7 15,2 2-7-15,16-19 3 0,0 0-3 0,-10 23 4 16,5-1-4-16,5-22 3 0,0 0-3 0,-4 24 4 16,8 1-4-16,-4-25 2 0,0 0-2 0,3 27 3 0,6 3-3 15,-9-30 2-15,0 0-2 0,12 29 3 0,8-1-3 16,-20-28 3-16,0 0-3 0,21 24 3 0,-2-8-3 16,-19-16 2-16,0 0-2 0,21 8 3 0,4-4-3 15,-25-4 2-15,0 0-2 0,25-4 3 0,-4-1-3 16,-21 5 2-16,0 0-2 0,18-15 2 0,8-17-2 15,-26 32 2-15,0 0-2 0,30-29 2 0,-3 5-2 0,-1-4-774 16</inkml:trace>
  <inkml:trace contextRef="#ctx0" brushRef="#br0" timeOffset="-180923.87">19443 5737 583 0,'0'0'0'16,"0"0"0"-16,2 7 0 0,-2-7 17 0,0 0-17 0,0 0 17 16,7 10-17-16,-7-10 40 0,0 0-40 0,0 0 40 15,16-5-40-15,-16 5 25 0,0 0-25 0,18-7 26 16,10-2-26-16,-28 9 14 0,0 0-14 0,30-8 15 16,-9-1-15-16,-21 9 9 0,0 0-9 0,23-16 10 15,9-4-10-15,-32 20 8 0,0 0-8 0,28-23 8 16,-16 11-8-16,-12 12 5 0,0 0-5 0,6-9 5 15,-6 9-5-15,0 0 3 0,0 0-3 0,0-8 3 16,0 8-3-16,0 0-561 0</inkml:trace>
  <inkml:trace contextRef="#ctx0" brushRef="#br0" timeOffset="-180618.17">19535 5562 516 0,'0'0'0'0,"0"0"0"0,0 0 0 15,0 0 3-15,0 0-3 0,-5 0 4 0,5 0-4 16,0 0 6-16,0 0-6 0,0 0 6 0,2 9-6 16,-2-9 5-16,0 0-5 0,0 0 6 0,7 8-6 0,-7-8 3 15,0 0-3-15,0 0 4 0,14 16-4 0,-14-16 2 16,0 0-2-16,10 15 3 0,-1 11-3 0,-9-26 5 0,0 0-5 16,7 32 5-16,-2-3-5 0,-5-29 8 0,0 0-8 15,9 31 8-15,-3-1-8 0,-6-30 9 0,0 0-9 16,8 31 9-16,1-2-9 0,-9-29 13 0,0 0-13 15,9 31 13-15,-9 2-13 0,0-33 16 0,0 0-16 16,0 28 16-16,0-4-16 0,0-24 18 0,0 0-18 16,4 21 19-16,1-12-19 0,-5-9 18 0,0 0-18 0,0 0 19 15,0 0-19-15,0 0 16 0,0 0-16 0,10-4 16 16,6-17-16-16,0 1-515 0</inkml:trace>
  <inkml:trace contextRef="#ctx0" brushRef="#br0" timeOffset="-180054.39">19801 5522 337 0,'0'0'0'0,"0"0"0"15,0 0 0-15,0 0 1 0,0 0-1 0,0 0 1 0,0 0-1 16,0 0 1-16,0 0-1 0,6 14 1 0,-3 14-1 16,-3-28 21-16,0 0-21 0,0 33 21 0,0 1-21 15,0-34 39-15,0 0-39 0,0 37 39 0,0-5-39 16,0-32 47-16,0 0-47 0,0 33 47 0,2 2-47 15,-2-35 51-15,0 0-51 0,4 41 51 0,1 1-51 16,-5-42 42-16,0 0-42 0,7 48 43 0,-2 11-43 16,-5-59 35-16,0 0-35 0,9 54 35 0,-5-2-35 15,-4-52 25-15,0 0-25 0,5 41 26 0,0-9-26 0,-5-32 21 16,0 0-21-16,5 20 22 0,-3-8-22 0,-2-12 19 16,0 0-19-16,0 0 19 0,-2 9-19 0,2-9 20 15,0 0-20-15,0 0 20 0,-5-9-20 0,5 9 19 16,0 0-19-16,-3-20 19 0,-6-20-19 0,9 40 18 0,0 0-18 15,-11-49 18-15,2-8-18 0,9 57 17 0,0 0-17 16,-5-57 18-16,-4-7-18 0,9 64 15 0,0 0-15 16,-5-67 15-16,0-6-15 0,5 73 11 0,0 0-11 0,-4-71 11 15,4 0-11-15,0 71 7 0,0 0-7 0,5-57 8 16,4 14-8-16,-9 43 6 0,0 0-6 0,13-30 7 16,1 6-7-16,-14 24 4 0,0 0-4 0,17-24 5 15,3 5-5-15,-20 19 3 0,0 0-3 0,17-14 4 16,-1 7-4-16,-16 7 3 0,0 0-3 0,16 0 4 15,2 4-4-15,-18-4 3 0,0 0-3 0,14 12 3 16,0 5-3-16,-14-17 3 0,0 0-3 0,5 26 3 16,-10 7-3-16,5-33 3 0,0 0-3 0,-11 41 4 15,-1 15-4-15,12-56 4 0,0 0-4 0,-14 53 4 0,-5-1-4 16,19-52 7-16,0 0-7 0,-22 40 7 0,1-7-7 16,21-33 9-16,0 0-9 0,-19 21 9 0,5-9-9 15,14-12 11-15,0 0-11 0,-13 8 11 0,-1-1-11 16,14-7 9-16,0 0-9 0,-12 0 10 0,5 4-10 15,7-4 2-15,0 0-2 0,0 0 3 0,0 0-3 16,0 0-916-16</inkml:trace>
  <inkml:trace contextRef="#ctx0" brushRef="#br0" timeOffset="-179651.52">20140 5640 651 0,'0'0'0'0,"0"0"0"0,12 0 0 0,-12 0-4 0,0 0 4 15,7 0-4-15,-7 0 4 0,0 0-5 0,0 0 5 16,0 0-5-16,0 0 5 0,0 0 0 0,0 0 0 16,-10-7 0-16,-18 7 0 0,28 0 13 0,0 0-13 15,-34 7 13-15,4 8-13 0,30-15 32 0,0 0-32 0,-26 25 33 16,-1 1-33-16,27-26 49 0,0 0-49 0,-21 26 49 16,11-9-49-16,10-17 38 0,0 0-38 0,-9 15 39 15,3 1-39-15,6-16 25 0,0 0-25 0,0 12 25 16,2-3-25-16,-2-9 16 0,0 0-16 0,4 8 17 15,5-4-17-15,-9-4 11 0,0 0-11 0,8 5 12 16,12 2-12-16,-20-7 8 0,0 0-8 0,23 9 9 16,3 3-9-16,-26-12 14 0,0 0-14 0,27 12 14 15,-10-3-14-15,-17-9 24 0,0 0-24 0,14 10 24 0,-5 0-24 16,-9-10 30-16,0 0-30 0,9 11 31 0,-9 1-31 16,0-12 30-16,0 0-30 0,-4 17 30 0,-10 2-30 15,14-19 26-15,0 0-26 0,-23 24 26 0,-8 1-26 16,31-25 25-16,0 0-25 0,-39 24 25 0,-2-3-25 15,41-21 19-15,0 0-19 0,-40 17 20 0,6 5-20 16,34-22 12-16,0 0-12 0,-39 18 13 0,-3-11-13 16,1 1-979-16</inkml:trace>
  <inkml:trace contextRef="#ctx0" brushRef="#br0" timeOffset="-170171.1">17944 5527 203 0,'0'0'0'0,"0"0"0"0,0 0 0 0,0 0 0 16,0 0 0-16,11-20 0 0,-11 11 0 0,0 9 7 15,0 0-7-15,0-3 7 0,1-10-7 0,-1 13 8 0,0 0-8 16,2-8 9-16,0-4-9 0,-2 12 12 0,0 0-12 16,0-19 13-16,-2-2-13 0,2 21 12 0,0 0-12 15,-2-24 13-15,4 3-13 0,-2 21 15 0,0 0-15 16,2-24 15-16,1-16-15 0,-3 40 16 0,0 0-16 0,0-49 16 15,-8 1-16-15,8 48 16 0,0 0-16 0,-6-57 16 16,1-7-16-16,5 64 18 0,0 0-18 0,-2-61 18 16,1 25-18-16,1 36 18 0,0 0-18 0,-4-42 18 15,-1-6-18-15,5 48 19 0,0 0-19 0,-7-43 20 16,1 10-20-16,6 33 21 0,0 0-21 0,-3-37 21 16,-1-8-21-16,4 45 17 0,0 0-17 0,-1-48 18 15,-1 8-18-15,2 40 15 0,0 0-15 0,0-40 15 16,3 4-15-16,-3 36 9 0,0 0-9 0,4-36 10 15,3 3-10-15,-7 33 6 0,0 0-6 0,3-24 6 16,3 3-6-16,-6 21 2 0,0 0-2 0,3-23 3 16,-1 6-3-16,-2 17 2 0,0 0-2 0,5-16 2 0,4-4-2 15,-9 20 6-15,0 0-6 0,9-19 6 0,-6 10-6 16,-3 9 11-16,0 0-11 0,0 0 11 0,0-9-11 16,0 9 10-16,0 0-10 0,0 0 11 0,0 0-11 15,0 0 7-15,0 0-7 0,0 0 8 0,0 0-8 16,0 0 4-16,0 0-4 0,9 9 4 0,-5 10-4 15,-4-19 2-15,0 0-2 0,5 24 2 0,4 9-2 0,-9-33 1 16,0 0-1-16,10 36 2 0,-1 1-2 0,-9-37 0 16,0 0 0-16,7 36 1 0,-1 4-1 0,-6-40 1 15,0 0-1-15,5 48 1 0,0 6-1 0,-5-54 1 16,0 0-1-16,6 52 1 0,-5-2-1 0,-1-50 1 0,0 0-1 16,0 49 1-16,0-6-1 0,0-43 1 0,0 0-1 15,2 40 1-15,-4-4-1 0,2-36 0 0,0 0 0 16,-3 40 1-16,-1 8-1 0,4-48 0 0,0 0 0 0,-2 49 0 15,1-3 0-15,1-46 0 0,0 0 0 0,-2 44 1 16,0-5-1-16,2-39 1 0,0 0-1 0,-3 33 2 16,-1 0-2-16,4-33 5 0,0 0-5 0,-3 31 5 15,1-3-5-15,2-28 11 0,0 0-11 0,-7 30 11 16,-2-1-11-16,9-29 16 0,0 0-16 0,-11 31 16 16,3-7-16-16,8-24 17 0,0 0-17 0,-6 28 17 15,-1 8-17-15,7-36 15 0,0 0-15 0,-5 37 16 16,1-1-16-16,4-36 13 0,0 0-13 0,-1 29 14 15,1 3-14-15,0-32 6 0,0 0-6 0,8 32 6 16,5-2-6-16,1 1-618 0</inkml:trace>
  <inkml:trace contextRef="#ctx0" brushRef="#br0" timeOffset="-169046.83">19401 5946 326 0,'0'0'0'0,"0"0"0"15,0 0 0-15,0 0 24 0,0 0-24 0,0 0 24 16,0-8-24-16,0 8 44 0,0 0-44 0,0 0 44 15,0 0-44-15,0 0 8 0,0 0-8 0,0 0 9 16,0 0-9-16,0 0-300 0</inkml:trace>
  <inkml:trace contextRef="#ctx0" brushRef="#br0" timeOffset="-163156.94">18655 3309 225 0,'0'0'0'0,"0"0"0"16,0 0 0-16,0 0 21 0,0 0-21 0,0 0 22 15,0 0-22-15,0 0 39 0,0 0-39 0,0 0 39 16,0 0-39-16,0 0 50 0,0 0-50 0,0 0 50 16,0 0-50-16,0 0 50 0,0 0-50 0,0 0 51 0,0 0-51 15,0 0 36-15,0 0-36 0,-2 17 36 0,2-10-36 16,0-7 25-16,0 0-25 0,0 9 26 0,0-9-26 16,0 0 19-16,0 0-19 0,0 7 20 0,0-7-20 15,0 0 19-15,0 0-19 0,0 0 20 0,0 0-20 16,0 0 18-16,0 0-18 0,0-7 19 0,0 7-19 15,0 0 24-15,0 0-24 0,-3-16 24 0,-6 1-24 0,9 15 30 16,0 0-30-16,-7-26 30 0,0-14-30 0,7 40 34 16,0 0-34-16,-9-42 35 0,2 6-35 0,7 36 34 15,0 0-34-15,-5-40 35 0,-1-8-35 0,6 48 34 16,0 0-34-16,-5-56 34 0,1-4-34 0,4 60 33 0,0 0-33 16,0-50 33-16,0 22-33 0,0 28 35 0,0 0-35 15,0-21 36-15,0-3-36 0,0 24 28 0,0 0-28 16,-1-24 29-16,-3 8-29 0,4 16 22 0,0 0-22 15,0-16 22-15,0 8-22 0,0 8 19 0,0 0-19 16,0-9 20-16,0-6-20 0,0 15 18 0,0 0-18 16,0-13 18-16,0 1-18 0,0 12 15 0,0 0-15 15,0-12 15-15,0 5-15 0,0 7 13 0,0 0-13 16,2-5 14-16,-2-4-14 0,0 9 10 0,0 0-10 16,0-10 10-16,0 5-10 0,0 5 7 0,0 0-7 15,0 0 8-15,0-12-8 0,0 12 7 0,0 0-7 0,0-7 8 16,0 2-8-16,0 5 6 0,0 0-6 0,2-9 6 15,-1 2-6-15,-1 7 4 0,0 0-4 0,2-5 4 16,2-5-4-16,-4 10 3 0,0 0-3 0,3-9 3 16,-1 0-3-16,-2 9 2 0,0 0-2 0,2-8 2 15,0-5-2-15,-2 13 1 0,0 0-1 0,3-10 2 0,1 5-2 16,-4 5 0-16,0 0 0 0,0 0 1 0,1-9-1 16,-1 9 0-16,0 0 0 0,4-7 0 0,-4 7 0 15,0 0-1-15,0 0 1 0,10-12 0 0,-3 7 0 16,-7 5-2-16,0 0 2 0,11-7-2 0,5 7 2 15,-16 0-4-15,0 0 4 0,25 4-4 0,6-1 4 16,-31-3-5-16,0 0 5 0,36 2-4 0,1 1 4 16,-37-3-4-16,0 0 4 0,39 4-4 0,-2-1 4 0,-37-3-4 15,0 0 4-15,31 5-3 0,-8-1 3 16,-23-4-2-16,0 0 2 0,20 3-2 0,-3-3 2 0,-17 0-3 16,0 0 3-16,18-3-2 0,-2-4 2 0,-16 7-1 15,0 0 1-15,12-5 0 0,-3 1 0 0,-9 4 0 0,0 0 0 16,7 0 0-16,-7 0 0 0,0 0 0 0,0 0 0 15,12-8 0-15,-5-1 0 0,-7 9 0 0,0 0 0 16,7-4 0-16,1 1 0 0,-8 3 0 0,0 0 0 16,7-3 0-16,1 1 0 0,-8 2 0 0,0 0 0 0,6-4 0 15,1 1 0-15,-7 3-1 0,0 0 1 0,7-4 0 16,0 3 0-16,-7 1-2 0,0 0 2 0,7 0-1 16,-7 0 1-16,0 0-2 0,0 0 2 0,9-4-1 15,-9 4 1-15,0 0-2 0,0 0 2 0,7 12-1 16,-4-3 1-16,-3-9-1 0,0 0 1 0,4 7 0 15,-2 5 0-15,-2-12 0 0,0 0 0 0,1 17 0 16,3 2 0-16,-4-19 0 0,0 0 0 0,0 25 1 16,2 7-1-16,-2-32 1 0,0 0-1 0,3 37 1 15,2 8-1-15,-5-45 0 0,0 0 0 0,8 52 1 16,-3 12-1-16,-5-64 0 0,0 0 0 0,3 72 1 16,-1 6-1-16,-2-78 1 0,0 0-1 0,4 73 1 0,-4-12-1 15,0-61 1-15,0 0-1 0,-4 51 1 0,1-9-1 16,3-42 1-16,0 0-1 0,-4 33 2 0,1-7-2 15,3-26 1-15,0 0-1 0,0 17 1 0,0-12-1 16,0-5-1-16,0 0 1 0,0 0 0 0,14-12 0 16,3 0-1071-16</inkml:trace>
  <inkml:trace contextRef="#ctx0" brushRef="#br0" timeOffset="-160176.04">19368 3835 180 0,'0'0'0'0,"0"0"0"0,0 0 0 15,0 0 13-15,0 0-13 0,0 0 14 0,0-9-14 16,0 9 31-16,0 0-31 0,0 0 31 0,0 0-31 16,0 0 32-16,0 0-32 0,-9-3 32 0,9 3-32 15,0 0 28-15,0 0-28 0,0 0 28 0,-11-5-28 0,11 5 33 16,0 0-33-16,-2 8 34 0,1 8-34 0,1-16 33 15,0 0-33-15,0 29 33 0,1 11-33 0,-1-40 30 0,0 0-30 16,2 45 30-16,2 4-30 16,-4-49 28-16,0 0-28 0,3 48 29 0,1 4-29 0,-4-52 21 0,0 0-21 15,3 57 22-15,3 4-22 0,-6-61 15 0,0 0-15 16,8 60 16-16,6-8-16 0,-14-52 12 0,0 0-12 16,9 45 13-16,0-9-13 0,-9-36 8 0,0 0-8 15,4 28 8-15,1-11-8 0,-5-17 6 0,0 0-6 0,0 12 6 16,2-1-6-16,-2-11 4 0,0 0-4 0,0 0 5 15,0 0-5-15,0 0 5 0,0 0-5 0,0 0 5 16,0 0-5-16,0 0 6 0,0 0-6 0,0 0 7 16,-2-16-7-16,2 16 8 0,0 0-8 0,-7-27 8 15,2-18-8-15,5 45 10 0,0 0-10 0,-6-56 10 16,-3-6-10-16,9 62 14 0,0 0-14 0,-14-64 14 16,0 0-14-16,14 64 17 0,0 0-17 0,-16-54 17 15,0 6-17-15,16 48 19 0,0 0-19 0,-12-40 20 16,0 9-20-16,12 31 23 0,0 0-23 0,-11-26 24 0,-3-5-24 15,14 31 24-15,0 0-24 0,-14-25 24 0,3 8-24 16,11 17 20-16,0 0-20 0,-8-12 20 0,-1 2-20 16,9 10 20-16,0 0-20 0,-6-6 21 0,6 6-21 15,0 0 19-15,0 0-19 0,-7-8 20 0,7 8-20 16,0 0 16-16,0 0-16 0,0 0 16 0,0 0-16 16,0 0 12-16,0 0-12 0,-3-7 12 0,3 7-12 15,0 0 9-15,0 0-9 0,10-5 9 0,15 1-9 16,-25 4 8-16,0 0-8 0,34-8 9 0,1 4-9 0,-35 4 1 15,0 0-1-15,32-3 1 0,3-1-1 0,-35 4 0 16,0 0 0-16,32-5 0 0,-8-7 0 0,-24 12-2 16,0 0 2-16,30-12-2 0,6-4 2 0,-36 16-5 0,0 0 5 15,37-15-5-15,-4 3 5 0,-33 12-5 0,0 0 5 16,30-13-5-16,-3 0 5 0,-27 13-2 0,0 0 2 16,23-13-2-16,0 7 2 0,-23 6 0 0,0 0 0 15,19-6 0-15,-3 3 0 0,-16 3 0 0,0 0 0 16,14 0 0-16,-4 0 0 0,-10 0 1 0,0 0-1 0,13 9 1 15,4 10-1-15,-17-19 1 0,0 0-1 0,15 20 1 16,-5 10-1-16,-10-30 2 0,0 0-2 0,7 34 2 16,-3 8-2-16,-4-42 3 0,0 0-3 0,5 43 3 15,-3 6-3-15,-2-49 4 0,0 0-4 0,3 50 4 16,1 2-4-16,-4-52 3 0,0 0-3 0,2 57 4 16,-4 14-4-16,2-71 1 0,0 0-1 0,-5 72 1 15,3 1-1-15,2-73 1 0,0 0-1 0,0 69 1 16,2-8-1-16,-2-61 0 0,0 0 0 0,1 54 0 15,3-8 0-15,-4-46-2 0,0 0 2 0,3 42-1 0,8-9 1 16,0 1-874-16</inkml:trace>
  <inkml:trace contextRef="#ctx0" brushRef="#br0" timeOffset="-153643.47">18570 2558 236 0,'0'0'0'0,"0"0"0"0,0 0 0 0,0 0 3 0,0 0-3 16,0 0 3-16,0 0-3 0,0 0 28 0,0 0-28 16,0 0 28-16,0 0-28 0,0 0 39 0,0 0-39 15,0 0 40-15,0 0-40 0,0 0 43 0,0 0-43 16,7 15 43-16,-7-1-43 0,0-14 31 0,0 0-31 15,0 23 31-15,2 1-31 0,-2-24 25 0,0 0-25 16,4 24 25-16,3-3-25 0,-7-21 17 0,0 0-17 16,10 21 17-16,1 3-17 0,-11-24 15 0,0 0-15 0,9 28 16 15,-2 4-16-15,-7-32 15 0,0 0-15 16,3 37 16-16,4 8-16 0,-7-45 17 0,0 0-17 0,6 48 17 16,-5 1-17-16,-1-49 17 0,0 0-17 0,2 46 17 15,2-4-17-15,-4-42 19 0,0 0-19 0,0 33 20 16,0-2-20-16,0-31 16 0,0 0-16 0,0 29 17 15,0 3-17-15,0-32 12 0,0 0-12 0,1 27 13 0,-1 3-13 16,0-30 9-16,0 0-9 0,4 31 10 0,-1 3-10 16,-3-34 6-16,0 0-6 0,4 39 6 0,1-3-6 15,-5-36 2-15,0 0-2 0,6 34 3 0,-5 1-3 16,-1-35 0-16,0 0 0 0,2 28 1 0,3-2-1 16,-5-26 0-16,0 0 0 0,0 20 0 0,0 0 0 15,0-20 0-15,0 0 0 0,0 12 1 0,0 0-1 16,0-12 1-16,0 0-1 0,0 12 2 0,0 5-2 15,0-17 4-15,0 0-4 0,0 23 5 0,0-3-5 0,0-20 7 16,0 0-7-16,0 28 7 0,-3-2-7 0,3-26 9 16,0 0-9-16,-5 35 10 0,-1 3-10 0,6-38 15 15,0 0-15-15,-3 40 15 0,1-1-15 0,2-39 16 0,0 0-16 16,-2 33 16-16,0 4-16 0,2-37 16 0,0 0-16 16,0 31 17-16,-3-7-17 0,3-24 16 0,0 0-16 15,0 24 17-15,3-6-17 0,-3-18 14 0,0 0-14 16,4 15 15-16,1 2-15 0,-5-17 11 0,0 0-11 15,6 23 11-15,-1-2-11 0,-5-21 10 0,0 0-10 16,3 20 10-16,-1 1-10 0,-2-21 3 0,0 0-3 16,0 31 4-16,-2 6-4 0,2-37 0 0,0 0 0 0,0 39 0 15,0 0 0-15,0-39-4 0,0 0 4 0,0 36-3 16,2-1 3-16,-2-35-13 0,0 0 13 0,2 29-13 16,0-5 13-16,-2-24-24 0,0 0 24 0,3 19-23 15,1 2 23-15,-4-21-26 0,0 0 26 0,1 21-26 16,-4-2 26-16,3-19-24 0,0 0 24 0,-2 21-24 15,4-1 24-15,-2-20-24 0,0 0 24 0,3 21-23 16,1 3 23-16,-4-24-24 0,0 0 24 0,2 31-23 16,0 6 23-16,-2-37-24 0,0 0 24 0,3 40-23 0,-1 1 23 15,0-1-543-15</inkml:trace>
  <inkml:trace contextRef="#ctx0" brushRef="#br0" timeOffset="-153209.19">18704 4837 460 0,'0'0'0'0,"0"0"0"0,-5 21 0 15,5-21 0-15,0 0 0 0,-4 14 1 0,1-6-1 16,3-8 0-16,0 0 0 0,-2 9 0 0,2-4 0 15,0-5 2-15,0 0-2 0,-3 7 2 0,3-7-2 0,0 0 10 16,0 0-10-16,-4 12 11 0,6 0-11 0,-2-12 25 16,0 0-25-16,0 9 25 0,-2-1-25 0,2-8 37 15,0 0-37-15,-2 11 37 0,-3-2-37 0,5-9 44 0,0 0-44 16,-2 6 44-16,2 3-44 0,0-9 40 0,0 0-40 16,0 9 40-16,0 3-40 0,0-12 37 0,0 0-37 15,0 12 37-15,-1 4-37 0,1-16 32 0,0 0-32 16,-4 15 32-16,0 2-32 0,4-17 26 0,0 0-26 15,-1 18 26-15,-1 4-26 0,2-22 25 0,0 0-25 16,-2 24 25-16,0 1-25 0,2-25 19 0,0 0-19 16,-3 15 20-16,-1 3-20 0,4-18 16 0,0 0-16 15,0 15 16-15,-1 1-16 0,1-16 11 0,0 0-11 16,0 17 12-16,-4-1-12 0,4-16 9 0,0 0-9 0,-5 12 9 16,-4 5-9-16,9-17 5 0,0 0-5 0,-9 19 6 15,4-2-6-15,5-17 2 0,0 0-2 0,-5 16 3 16,1-4-3-16,4-12 0 0,0 0 0 0,-9 16 1 15,2-4-1-15,7-12 0 0,0 0 0 0,-5 8 0 16,0 5 0-16,5-13 1 0,0 0-1 0,-4 8 1 0,2 3-1 16,2-11 1-16,0 0-1 0,-3 8 2 0,1 1-2 15,2-9 1-15,0 0-1 0,-2 7 2 0,2-7-2 16,0 0 2-16,0 0-2 0,-2 8 2 0,2-8-2 16,0 0 1-16,0 0-1 0,0 0 2 0,0 0-2 15,0 0 1-15,0 0-1 0,0 0 1 0,0 0-1 16,0 0-813-16</inkml:trace>
  <inkml:trace contextRef="#ctx0" brushRef="#br0" timeOffset="-152286.86">18650 5245 415 0,'0'0'0'15,"0"0"0"-15,0 0 0 0,0 0 13 0,0 0-13 16,0 0 13-16,0 0-13 0,0 0 35 0,0 0-35 0,0 0 36 16,0 0-36-16,0 0 46 0,0 0-46 0,0 0 46 15,0 0-46-15,0 0 53 0,0 0-53 0,0 0 54 16,0 0-54-16,0 0 55 0,0 0-55 0,-7 0 55 15,7 0-55-15,0 0 48 0,0 0-48 0,-8 2 49 16,8-2-49-16,0 0 38 0,0 0-38 0,-3 10 39 16,1 1-39-16,2-11 30 0,0 0-30 0,-2 8 30 15,1 5-30-15,1-13 19 0,0 0-19 0,0 12 20 0,-7 3-20 16,7-15 13-16,0 0-13 0,-6 21 14 0,3-4-14 16,3-17 10-16,0 0-10 0,-2 23 10 0,-1 1-10 15,3-24 8-15,0 0-8 0,-6 26 9 0,1-3-9 16,5-23 8-16,0 0-8 0,-4 20 8 0,1 5-8 15,3-25 5-15,0 0-5 0,-2 27 6 0,2 6-6 16,0-33 3-16,0 0-3 0,0 28 4 0,5-11-4 0,-5-17 2 16,0 0-2-16,6 19 3 0,-3-5-3 0,-3-14 1 15,0 0-1-15,4 14 2 0,1-4-2 0,-5-10 1 16,0 0-1-16,9 7 1 0,-4-3-1 0,-5-4 1 0,0 0-1 16,0 0 1-16,11 0-1 0,-11 0 1 15,0 0-1-15,7-4 1 0,2-1-1 0,-9 5 0 0,0 0 0 16,3-7 0-16,2-14 0 0,-5 21 0 0,0 0 0 15,4-27 0-15,-1-6 0 0,-3 33-3 0,0 0 3 16,8-28-2-16,-8 16 2 0,1-4-841 0</inkml:trace>
  <inkml:trace contextRef="#ctx0" brushRef="#br0" timeOffset="-152039.22">18457 5439 718 0,'0'0'0'0,"0"0"0"15,13-5 0-15,-13 5-2 0,0 0 2 0,12-7-1 0,-1 5 1 16,-11 2-8-16,0 0 8 0,14-3-7 0,7-6 7 16,-21 9 11-16,0 0-11 0,28-12 11 0,6 3-11 15,-34 9 41-15,0 0-41 0,30-3 41 0,-7 0-41 16,-23 3 62-16,0 0-62 0,17 0 62 0,4 0-62 15,-21 0 51-15,0 0-51 0,13 0 51 0,-13 0-51 16,0 0 23-16,0 0-23 0,10 0 23 0,-1-4-23 16,0 2-747-16</inkml:trace>
  <inkml:trace contextRef="#ctx0" brushRef="#br0" timeOffset="-151195.4">18704 5488 494 0,'0'0'0'0,"0"0"0"0,0 0 0 16,0 0 1-16,0 0-1 0,-5 7 2 16,5-7-2-16,0 0 3 0,0 0-3 0,-4 6 4 0,8 5-4 15,-4-11 30-15,0 0-30 0,2 15 31 0,1 10-31 16,-3-25 46-16,0 0-46 0,4 31 46 0,1-4-46 15,-5-27 47-15,0 0-47 0,0 30 48 0,0-1-48 16,0-29 43-16,0 0-43 0,2 28 44 0,1-4-44 16,-3-24 29-16,0 0-29 0,4 21 30 0,-1-2-30 15,-3-19 21-15,0 0-21 0,6 19 22 0,-6-2-22 0,0-17 19 16,0 0-19-16,0 16 19 0,0-11-19 0,0-5 15 16,0 0-15-16,0 0 16 0,0 9-16 0,0-9 13 15,0 0-13-15,0 0 14 0,0 0-14 0,0 0 13 0,0 0-13 16,0 0 14-16,-9 7-14 0,9-7 15 0,0 0-15 15,0 0 16-15,-7-4-16 0,7 4 16 0,0 0-16 16,0 0 16-16,-7-14-16 0,7 14 20 0,0 0-20 16,-2-10 21-16,0 1-21 0,2 9 24 0,0 0-24 15,-1-8 25-15,1-8-25 0,0 16 25 0,0 0-25 16,1-12 25-16,1 0-25 0,-2 12 20 0,0 0-20 16,4-9 21-16,-1 2-21 0,-3 7 17 0,0 0-17 15,5-5 17-15,-5 5-17 0,0 0 14 0,0 0-14 16,13-10 14-16,-8 8-14 0,-5 2 12 0,0 0-12 0,9 0 12 15,1-3-12-15,-10 3 12 0,0 0-12 0,11-6 13 16,0 5-13-16,-11 1 11 0,0 0-11 0,10 0 12 16,1 1-12-16,-11-1 11 0,0 0-11 0,9 6 11 15,-9-6-11-15,0 0 7 0,0 0-7 0,8 0 7 16,-8 0-7-16,0 0 7 0,0 0-7 0,0 0 7 0,7 6-7 16,-7-6 6-16,0 0-6 0,4 9 7 0,-8 0-7 15,4-9 7-15,0 0-7 0,-3 8 7 0,-1 8-7 16,4-16 6-16,0 0-6 0,-1 12 6 0,-1 0-6 15,2-12 3-15,0 0-3 0,-4 12 3 0,-1 0-3 16,5-12 1-16,0 0-1 0,-7 7 1 0,0 2-1 16,7-9 0-16,0 0 0 0,-4 9 1 0,-4-2-1 15,8-7 0-15,0 0 0 0,-9 5 0 0,-4-2 0 16,13-3 0-16,0 0 0 0,-10 0 1 0,5 2-1 0,5-2 0 16,0 0 0-16,0 0 1 0,-13 3-1 0,13-3 0 15,0 0 0-15,0 0 1 0,-10-1-1 0,10 1 0 0,0 0 0 16,0 0 0-16,0-7 0 0,0 0-1098 15</inkml:trace>
  <inkml:trace contextRef="#ctx0" brushRef="#br0" timeOffset="-150477.12">18704 5522 494 0,'0'0'0'0,"0"0"0"0,0 0 0 16,0 0 38-16,0 0-38 0,0 0 38 0,0-8-38 15,0 8 70-15,0 0-70 0,0 0 71 0,0 8-71 16,0-8 59-16,0 0-59 0,0 12 59 0,-1 13-59 16,1-25 39-16,0 0-39 0,-2 26 40 0,2 5-40 15,0-31 26-15,0 0-26 0,2 33 26 0,-1-1-26 0,-1-32 21 16,0 0-21-16,4 32 22 0,-2-8-22 0,-2-24 11 16,0 0-11-16,3 21 11 0,-1 6-11 0,-2-27 9 15,0 0-9-15,2 24 10 0,-6-8-10 0,4-16 7 0,0 0-7 16,-3 12 8-16,1 0-8 0,2-12 8 0,0 0-8 15,-4 5 8-15,4-5-8 0,0 0 8 0,0 0-8 16,0 0 9-16,-5 7-9 0,5-7 8 0,0 0-8 16,0 0 9-16,0 0-9 0,0 0 13 0,0 0-13 15,0 0 13-15,-9-12-13 0,9 12 14 0,0 0-14 16,0-8 15-16,0 1-15 0,0 7 15 0,0 0-15 16,0-12 16-16,2-1-16 0,-2 13 14 0,0 0-14 15,2-12 14-15,-2 4-14 0,0 8 9 0,0 0-9 16,0 0 9-16,5-11-9 0,-5 11 7 0,0 0-7 15,2-5 7-15,3-4-7 0,-5 9 5 0,0 0-5 0,9-3 6 16,0-2-6-16,-9 5 5 0,0 0-5 0,8-2 6 16,0 2-6-16,-8 0 5 0,0 0-5 0,0 0 6 15,14-2-6-15,-14 2 10 0,0 0-10 0,8 0 10 16,1 4-10-16,-9-4 9 0,0 0-9 0,9 5 9 16,2 2-9-16,-11-7 7 0,0 0-7 0,9 9 8 15,-4 3-8-15,-5-12 7 0,0 0-7 0,3 8 8 0,1-2-8 16,-4-6 6-16,0 0-6 0,0 10 6 0,-5 2-6 15,5-12 5-15,0 0-5 0,-4 16 5 0,-5 1-5 16,9-17 6-16,0 0-6 0,-14 16 7 0,0-3-7 16,14-13 5-16,0 0-5 0,-16 11 6 0,-2-8-6 15,18-3 1-15,0 0-1 0,-14 2 2 0,4-2-2 16,10 0-1-16,0 0 1 0,-7 0 0 0,7 0 0 0,0 0-993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10/31/2020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Lecture 18: Scheduling Aperiodic and Sporadic Jobs (Chapter 7)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– </a:t>
                </a:r>
                <a:r>
                  <a:rPr lang="en-IN" sz="2400" dirty="0">
                    <a:latin typeface="Cambria Math" panose="02040503050406030204" pitchFamily="18" charset="0"/>
                  </a:rPr>
                  <a:t>Task system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</a:rPr>
                  <a:t> independent, preemptable periodic tasks</a:t>
                </a:r>
                <a:endParaRPr lang="en-I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IN" sz="2400" dirty="0"/>
                  <a:t>- Subset of periodic tasks that have higher priority than server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400" dirty="0"/>
                  <a:t>- Latest (actual) replenishment time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400" dirty="0"/>
                  <a:t>- First instant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400" dirty="0"/>
                  <a:t> at which the server begins to execute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sz="2400" dirty="0"/>
                  <a:t> - Latest effective replenishment time</a:t>
                </a:r>
              </a:p>
              <a:p>
                <a:r>
                  <a:rPr lang="en-IN" sz="2400" b="1" dirty="0"/>
                  <a:t>BEGIN</a:t>
                </a:r>
                <a:r>
                  <a:rPr lang="en-IN" sz="2400" dirty="0"/>
                  <a:t> – At any time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400" dirty="0"/>
                  <a:t>, it is the beginning instant of earliest busy interval among latest contiguous sequence of busy intervals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IN" sz="2400" dirty="0"/>
                  <a:t> that started before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2400" dirty="0"/>
              </a:p>
              <a:p>
                <a:r>
                  <a:rPr lang="en-IN" sz="2400" b="1" dirty="0"/>
                  <a:t>END</a:t>
                </a:r>
                <a:r>
                  <a:rPr lang="en-IN" sz="2400" dirty="0"/>
                  <a:t> – End of the latest busy interval in the sequence mentioned above if this interval ends before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400" dirty="0"/>
                  <a:t> and equal to infinity if the interval ends after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  <a:blipFill>
                <a:blip r:embed="rId2"/>
                <a:stretch>
                  <a:fillRect l="-556" t="-1051" r="-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Sporadic Server in FP Systems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38E1D5-3698-4C43-B3A9-35F6EC2D714B}"/>
                  </a:ext>
                </a:extLst>
              </p14:cNvPr>
              <p14:cNvContentPartPr/>
              <p14:nvPr/>
            </p14:nvContentPartPr>
            <p14:xfrm>
              <a:off x="8686800" y="465840"/>
              <a:ext cx="3262320" cy="304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38E1D5-3698-4C43-B3A9-35F6EC2D71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7440" y="456480"/>
                <a:ext cx="3281040" cy="30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2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</p:spPr>
            <p:txBody>
              <a:bodyPr/>
              <a:lstStyle/>
              <a:p>
                <a:r>
                  <a:rPr lang="en-IN" sz="2400" dirty="0"/>
                  <a:t>Scheduler monitors the busy intervals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IN" sz="2400" dirty="0"/>
                  <a:t> and maintains information on BEGIN and END</a:t>
                </a:r>
              </a:p>
              <a:p>
                <a:endParaRPr lang="en-IN" sz="2400" dirty="0"/>
              </a:p>
              <a:p>
                <a:r>
                  <a:rPr lang="en-IN" sz="2400" b="1" dirty="0"/>
                  <a:t>Consumption Rules</a:t>
                </a:r>
                <a:br>
                  <a:rPr lang="en-IN" sz="2400" b="1" dirty="0"/>
                </a:br>
                <a:r>
                  <a:rPr lang="en-IN" sz="2400" dirty="0">
                    <a:solidFill>
                      <a:srgbClr val="0070C0"/>
                    </a:solidFill>
                  </a:rPr>
                  <a:t>At any time 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70C0"/>
                    </a:solidFill>
                  </a:rPr>
                  <a:t>, server’s execution budget is consumed at the rate of 1 per unit time until the budget is exhausted when either one of the two conditions is true. </a:t>
                </a:r>
                <a:endParaRPr lang="en-IN" sz="2400" dirty="0">
                  <a:solidFill>
                    <a:srgbClr val="C0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Server is executing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Server has executed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200" dirty="0"/>
                  <a:t> and end of the latest busy interval &lt; t</a:t>
                </a:r>
              </a:p>
              <a:p>
                <a:r>
                  <a:rPr lang="en-IN" sz="2400" dirty="0">
                    <a:solidFill>
                      <a:srgbClr val="C00000"/>
                    </a:solidFill>
                  </a:rPr>
                  <a:t>When they are not true, server holds the budget.</a:t>
                </a:r>
                <a:endParaRPr lang="en-IN" sz="2400" b="1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  <a:blipFill>
                <a:blip r:embed="rId2"/>
                <a:stretch>
                  <a:fillRect l="-556" t="-1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Simple Sporadic Server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</p:spPr>
            <p:txBody>
              <a:bodyPr/>
              <a:lstStyle/>
              <a:p>
                <a:r>
                  <a:rPr lang="en-IN" sz="2400" b="1" dirty="0"/>
                  <a:t>Replenishment Rules</a:t>
                </a:r>
                <a:endParaRPr lang="en-IN" sz="2400" dirty="0">
                  <a:solidFill>
                    <a:srgbClr val="C0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b="1" dirty="0"/>
                  <a:t>Rule R1</a:t>
                </a:r>
                <a:r>
                  <a:rPr lang="en-IN" sz="2200" dirty="0"/>
                  <a:t>: Initially when the system begins execution and each time the budget is replenished, execution budget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200" dirty="0"/>
                  <a:t>= current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b="1" dirty="0"/>
                  <a:t>Rule R2</a:t>
                </a:r>
                <a:r>
                  <a:rPr lang="en-IN" sz="2200" dirty="0"/>
                  <a:t>: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200" dirty="0"/>
                  <a:t>, if END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𝐵𝐸𝐺𝐼𝑁</m:t>
                    </m:r>
                    <m:r>
                      <a:rPr lang="en-IN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200" dirty="0"/>
                  <a:t>.</a:t>
                </a:r>
                <a:br>
                  <a:rPr lang="en-IN" sz="2200" dirty="0"/>
                </a:br>
                <a:r>
                  <a:rPr lang="en-IN" sz="2200" dirty="0"/>
                  <a:t>If END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br>
                  <a:rPr lang="en-IN" sz="2200" dirty="0"/>
                </a:br>
                <a:r>
                  <a:rPr lang="en-IN" sz="2200" dirty="0"/>
                  <a:t>Next replenishment time is set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IN" sz="2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b="1" dirty="0"/>
                  <a:t>Rule R3</a:t>
                </a:r>
                <a:r>
                  <a:rPr lang="en-IN" sz="2200" dirty="0"/>
                  <a:t>: Next replenishment occurs at the next replenishment time, except under the following conditions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1900" dirty="0"/>
                  <a:t>If the next replenishment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900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1900" dirty="0"/>
                  <a:t>, </a:t>
                </a:r>
                <a:r>
                  <a:rPr lang="en-IN" sz="1900" dirty="0">
                    <a:solidFill>
                      <a:srgbClr val="0070C0"/>
                    </a:solidFill>
                  </a:rPr>
                  <a:t>budget is replenished as soon as it is exhausted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1900" dirty="0"/>
                  <a:t>If the system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sz="1900" dirty="0"/>
                  <a:t> becomes idle before the next replenishment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900" dirty="0"/>
                  <a:t> and becomes busy again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sz="1900" dirty="0"/>
                  <a:t>, the budget is replenished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9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sz="19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N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sz="19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19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IN" sz="19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9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22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  <a:blipFill>
                <a:blip r:embed="rId2"/>
                <a:stretch>
                  <a:fillRect l="-556" t="-1051" r="-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Simple Sporadic Server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F56D1E-38FD-4F88-9691-6B1369A5829C}"/>
                  </a:ext>
                </a:extLst>
              </p14:cNvPr>
              <p14:cNvContentPartPr/>
              <p14:nvPr/>
            </p14:nvContentPartPr>
            <p14:xfrm>
              <a:off x="5361480" y="174960"/>
              <a:ext cx="6635880" cy="659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F56D1E-38FD-4F88-9691-6B1369A582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2120" y="165600"/>
                <a:ext cx="6654600" cy="66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21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Simple Sporadic Server</a:t>
            </a:r>
            <a:endParaRPr lang="en-IN" sz="3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24CD4D-CEAC-41F4-9ACD-508F2EDD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79" y="1537165"/>
            <a:ext cx="5216621" cy="4773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888A30-2DED-4435-AE8C-EBAEEEB31DD8}"/>
                  </a:ext>
                </a:extLst>
              </p:cNvPr>
              <p:cNvSpPr txBox="1"/>
              <p:nvPr/>
            </p:nvSpPr>
            <p:spPr>
              <a:xfrm>
                <a:off x="507724" y="1635123"/>
                <a:ext cx="5388251" cy="36933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3,0.5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4,1.0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19,4.5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=(5,1.5)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888A30-2DED-4435-AE8C-EBAEEEB31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4" y="1635123"/>
                <a:ext cx="5388251" cy="369332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CB9FCC-90E5-4F6A-BFD3-2FD93CD20C4F}"/>
                  </a:ext>
                </a:extLst>
              </p:cNvPr>
              <p:cNvSpPr txBox="1"/>
              <p:nvPr/>
            </p:nvSpPr>
            <p:spPr>
              <a:xfrm>
                <a:off x="507724" y="2211045"/>
                <a:ext cx="5588276" cy="4247317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Server is scheduled rate monotonically with 3 periodic tasks</a:t>
                </a:r>
                <a:br>
                  <a:rPr lang="en-IN" dirty="0"/>
                </a:b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t=0 to t=3</a:t>
                </a:r>
                <a:br>
                  <a:rPr lang="en-IN" dirty="0"/>
                </a:br>
                <a:r>
                  <a:rPr lang="en-IN" dirty="0"/>
                  <a:t>Aperiodic job queue is empty and server is suspended. Budget stays at 1.5</a:t>
                </a:r>
                <a:br>
                  <a:rPr lang="en-IN" dirty="0"/>
                </a:br>
                <a:r>
                  <a:rPr lang="en-IN" dirty="0"/>
                  <a:t>At t=3, aperiodic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arrives </a:t>
                </a:r>
                <a:r>
                  <a:rPr lang="en-IN" dirty="0">
                    <a:sym typeface="Wingdings" panose="05000000000000000000" pitchFamily="2" charset="2"/>
                  </a:rPr>
                  <a:t> server becomes ready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executing and so the server and aperiodic job wait.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t=3.5</a:t>
                </a:r>
              </a:p>
              <a:p>
                <a:r>
                  <a:rPr lang="en-IN" dirty="0"/>
                  <a:t>     Server begins to execute</a:t>
                </a:r>
                <a:br>
                  <a:rPr lang="en-IN" dirty="0"/>
                </a:br>
                <a:r>
                  <a:rPr lang="en-IN" dirty="0"/>
                  <a:t>     At this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, BEGIN = 3, and END = 3.5</a:t>
                </a:r>
              </a:p>
              <a:p>
                <a:r>
                  <a:rPr lang="en-IN" dirty="0"/>
                  <a:t>     Rule R2 applies.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CB9FCC-90E5-4F6A-BFD3-2FD93CD2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4" y="2211045"/>
                <a:ext cx="5588276" cy="4247317"/>
              </a:xfrm>
              <a:prstGeom prst="rect">
                <a:avLst/>
              </a:prstGeom>
              <a:blipFill>
                <a:blip r:embed="rId4"/>
                <a:stretch>
                  <a:fillRect l="-654" t="-861" r="-871" b="-1291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4A1FEEC-E246-4439-9944-6E2914BD669F}"/>
              </a:ext>
            </a:extLst>
          </p:cNvPr>
          <p:cNvSpPr/>
          <p:nvPr/>
        </p:nvSpPr>
        <p:spPr>
          <a:xfrm>
            <a:off x="7173567" y="1419225"/>
            <a:ext cx="191329" cy="4937126"/>
          </a:xfrm>
          <a:prstGeom prst="rect">
            <a:avLst/>
          </a:prstGeom>
          <a:solidFill>
            <a:schemeClr val="bg1">
              <a:lumMod val="75000"/>
              <a:alpha val="18000"/>
            </a:schemeClr>
          </a:solidFill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467AF76F-60B5-4ECE-8C11-747863ECC5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4B1D13-69B6-4206-9503-8216E0C9A7F7}"/>
                  </a:ext>
                </a:extLst>
              </p:cNvPr>
              <p:cNvSpPr txBox="1"/>
              <p:nvPr/>
            </p:nvSpPr>
            <p:spPr>
              <a:xfrm>
                <a:off x="498474" y="3630967"/>
                <a:ext cx="5597526" cy="122257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Rule R2 states that </a:t>
                </a:r>
                <a:br>
                  <a:rPr lang="en-IN" dirty="0"/>
                </a:br>
                <a:r>
                  <a:rPr lang="en-IN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/>
                  <a:t>, if END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𝐵𝐸𝐺𝐼𝑁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0,3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Next replenishment time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= 3+5 = 8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4B1D13-69B6-4206-9503-8216E0C9A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4" y="3630967"/>
                <a:ext cx="5597526" cy="1222579"/>
              </a:xfrm>
              <a:prstGeom prst="rect">
                <a:avLst/>
              </a:prstGeom>
              <a:blipFill>
                <a:blip r:embed="rId6"/>
                <a:stretch>
                  <a:fillRect l="-980" t="-3000"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4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Simple Sporadic Server</a:t>
            </a:r>
            <a:endParaRPr lang="en-IN" sz="3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24CD4D-CEAC-41F4-9ACD-508F2EDD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79" y="1537165"/>
            <a:ext cx="5216621" cy="4773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888A30-2DED-4435-AE8C-EBAEEEB31DD8}"/>
                  </a:ext>
                </a:extLst>
              </p:cNvPr>
              <p:cNvSpPr txBox="1"/>
              <p:nvPr/>
            </p:nvSpPr>
            <p:spPr>
              <a:xfrm>
                <a:off x="507724" y="1635123"/>
                <a:ext cx="5388251" cy="36933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3,0.5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4,1.0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19,4.5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=(5,1.5)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888A30-2DED-4435-AE8C-EBAEEEB31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4" y="1635123"/>
                <a:ext cx="5388251" cy="369332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CB9FCC-90E5-4F6A-BFD3-2FD93CD20C4F}"/>
                  </a:ext>
                </a:extLst>
              </p:cNvPr>
              <p:cNvSpPr txBox="1"/>
              <p:nvPr/>
            </p:nvSpPr>
            <p:spPr>
              <a:xfrm>
                <a:off x="507724" y="2211045"/>
                <a:ext cx="5588276" cy="3693319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Server executes until t=4, while it executes budget decreases with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t=4</a:t>
                </a:r>
                <a:br>
                  <a:rPr lang="en-IN" dirty="0"/>
                </a:br>
                <a:r>
                  <a:rPr lang="en-IN" dirty="0"/>
                  <a:t>Server is pre-empted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and it holds onto its budget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t=5</a:t>
                </a:r>
                <a:br>
                  <a:rPr lang="en-IN" dirty="0"/>
                </a:br>
                <a:r>
                  <a:rPr lang="en-IN" dirty="0"/>
                  <a:t>Server resumes execution and its budget is consumed until exhaustion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t=7</a:t>
                </a:r>
                <a:br>
                  <a:rPr lang="en-IN" dirty="0"/>
                </a:br>
                <a:r>
                  <a:rPr lang="en-IN" dirty="0"/>
                  <a:t>Aperiodic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arrives. Budget is exhausted, so job waits in the queue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CB9FCC-90E5-4F6A-BFD3-2FD93CD2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4" y="2211045"/>
                <a:ext cx="5588276" cy="3693319"/>
              </a:xfrm>
              <a:prstGeom prst="rect">
                <a:avLst/>
              </a:prstGeom>
              <a:blipFill>
                <a:blip r:embed="rId4"/>
                <a:stretch>
                  <a:fillRect l="-654" t="-988" r="-109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4A1FEEC-E246-4439-9944-6E2914BD669F}"/>
              </a:ext>
            </a:extLst>
          </p:cNvPr>
          <p:cNvSpPr/>
          <p:nvPr/>
        </p:nvSpPr>
        <p:spPr>
          <a:xfrm>
            <a:off x="7358624" y="1455284"/>
            <a:ext cx="191329" cy="4937126"/>
          </a:xfrm>
          <a:prstGeom prst="rect">
            <a:avLst/>
          </a:prstGeom>
          <a:solidFill>
            <a:schemeClr val="bg1">
              <a:lumMod val="75000"/>
              <a:alpha val="18000"/>
            </a:schemeClr>
          </a:solidFill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467AF76F-60B5-4ECE-8C11-747863ECC5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7A9397-1013-4C49-BFD1-CDBB0A4E5B04}"/>
              </a:ext>
            </a:extLst>
          </p:cNvPr>
          <p:cNvSpPr/>
          <p:nvPr/>
        </p:nvSpPr>
        <p:spPr>
          <a:xfrm>
            <a:off x="7920894" y="1455284"/>
            <a:ext cx="191329" cy="4937126"/>
          </a:xfrm>
          <a:prstGeom prst="rect">
            <a:avLst/>
          </a:prstGeom>
          <a:solidFill>
            <a:schemeClr val="bg1">
              <a:lumMod val="75000"/>
              <a:alpha val="18000"/>
            </a:schemeClr>
          </a:solidFill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9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Simple Sporadic Server</a:t>
            </a:r>
            <a:endParaRPr lang="en-IN" sz="3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24CD4D-CEAC-41F4-9ACD-508F2EDD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79" y="1537165"/>
            <a:ext cx="5216621" cy="4773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888A30-2DED-4435-AE8C-EBAEEEB31DD8}"/>
                  </a:ext>
                </a:extLst>
              </p:cNvPr>
              <p:cNvSpPr txBox="1"/>
              <p:nvPr/>
            </p:nvSpPr>
            <p:spPr>
              <a:xfrm>
                <a:off x="6466695" y="878375"/>
                <a:ext cx="5388251" cy="36933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3,0.5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4,1.0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19,4.5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=(5,1.5)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888A30-2DED-4435-AE8C-EBAEEEB31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695" y="878375"/>
                <a:ext cx="5388251" cy="369332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CB9FCC-90E5-4F6A-BFD3-2FD93CD20C4F}"/>
                  </a:ext>
                </a:extLst>
              </p:cNvPr>
              <p:cNvSpPr txBox="1"/>
              <p:nvPr/>
            </p:nvSpPr>
            <p:spPr>
              <a:xfrm>
                <a:off x="609600" y="1537165"/>
                <a:ext cx="5588276" cy="480131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t=8</a:t>
                </a:r>
                <a:br>
                  <a:rPr lang="en-IN" dirty="0"/>
                </a:br>
                <a:r>
                  <a:rPr lang="en-IN" dirty="0"/>
                  <a:t>Budget is replenished by Rule R3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t=9.5</a:t>
                </a:r>
                <a:br>
                  <a:rPr lang="en-IN" dirty="0"/>
                </a:br>
                <a:r>
                  <a:rPr lang="en-IN" dirty="0"/>
                  <a:t>Server begins to execute for the first time since 8.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dirty="0"/>
                  <a:t>=Latest replenishment time = 8</a:t>
                </a:r>
                <a:br>
                  <a:rPr lang="en-IN" dirty="0"/>
                </a:br>
                <a:r>
                  <a:rPr lang="en-IN" dirty="0"/>
                  <a:t>Next replenishment time = 8+5 = 13</a:t>
                </a:r>
                <a:br>
                  <a:rPr lang="en-IN" dirty="0"/>
                </a:br>
                <a:r>
                  <a:rPr lang="en-IN" dirty="0"/>
                  <a:t>Server executes until budget is exhausted at 11</a:t>
                </a:r>
                <a:br>
                  <a:rPr lang="en-IN" dirty="0"/>
                </a:br>
                <a:r>
                  <a:rPr lang="en-IN" dirty="0"/>
                  <a:t>Suspended and waits for next replenishment time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waits in the queue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t=13</a:t>
                </a:r>
                <a:br>
                  <a:rPr lang="en-IN" dirty="0"/>
                </a:br>
                <a:r>
                  <a:rPr lang="en-IN" dirty="0"/>
                  <a:t>Budget is replenished</a:t>
                </a:r>
                <a:br>
                  <a:rPr lang="en-IN" dirty="0"/>
                </a:br>
                <a:r>
                  <a:rPr lang="en-IN" dirty="0"/>
                  <a:t>Server is again scheduled and begins at t=13.5</a:t>
                </a:r>
                <a:br>
                  <a:rPr lang="en-IN" dirty="0"/>
                </a:br>
                <a:r>
                  <a:rPr lang="en-IN" dirty="0"/>
                  <a:t>Next replenishment time = 18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/>
                  <a:t> becomes idle at 13.5 and becomes busy again at 15.</a:t>
                </a:r>
                <a:br>
                  <a:rPr lang="en-IN" dirty="0"/>
                </a:br>
                <a:r>
                  <a:rPr lang="en-IN" dirty="0"/>
                  <a:t>By Rule R3(b), next replenishment time = 15</a:t>
                </a:r>
                <a:br>
                  <a:rPr lang="en-IN" dirty="0"/>
                </a:br>
                <a:r>
                  <a:rPr lang="en-IN" dirty="0"/>
                  <a:t>Same rule applies at t=19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CB9FCC-90E5-4F6A-BFD3-2FD93CD2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37165"/>
                <a:ext cx="5588276" cy="4801314"/>
              </a:xfrm>
              <a:prstGeom prst="rect">
                <a:avLst/>
              </a:prstGeom>
              <a:blipFill>
                <a:blip r:embed="rId4"/>
                <a:stretch>
                  <a:fillRect l="-654" t="-634" b="-88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467AF76F-60B5-4ECE-8C11-747863ECC5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7A9397-1013-4C49-BFD1-CDBB0A4E5B04}"/>
              </a:ext>
            </a:extLst>
          </p:cNvPr>
          <p:cNvSpPr/>
          <p:nvPr/>
        </p:nvSpPr>
        <p:spPr>
          <a:xfrm>
            <a:off x="8382985" y="1455284"/>
            <a:ext cx="271158" cy="4937126"/>
          </a:xfrm>
          <a:prstGeom prst="rect">
            <a:avLst/>
          </a:prstGeom>
          <a:solidFill>
            <a:schemeClr val="bg1">
              <a:lumMod val="75000"/>
              <a:alpha val="18000"/>
            </a:schemeClr>
          </a:solidFill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9CCB7E-64B6-495B-B5C6-E8AC97E4F4DC}"/>
              </a:ext>
            </a:extLst>
          </p:cNvPr>
          <p:cNvSpPr/>
          <p:nvPr/>
        </p:nvSpPr>
        <p:spPr>
          <a:xfrm>
            <a:off x="9025241" y="1455284"/>
            <a:ext cx="369129" cy="4937126"/>
          </a:xfrm>
          <a:prstGeom prst="rect">
            <a:avLst/>
          </a:prstGeom>
          <a:solidFill>
            <a:schemeClr val="bg1">
              <a:lumMod val="75000"/>
              <a:alpha val="18000"/>
            </a:schemeClr>
          </a:solidFill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Simple Sporadic Server</a:t>
            </a:r>
            <a:endParaRPr lang="en-IN" sz="3400" dirty="0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467AF76F-60B5-4ECE-8C11-747863ECC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4CB123-CD6F-4AC9-8D75-05391991F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29" y="1863880"/>
            <a:ext cx="6034600" cy="4366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9E3A05-F6D8-441F-B5AF-FDB90AF0FE60}"/>
                  </a:ext>
                </a:extLst>
              </p:cNvPr>
              <p:cNvSpPr/>
              <p:nvPr/>
            </p:nvSpPr>
            <p:spPr>
              <a:xfrm>
                <a:off x="7511142" y="1415143"/>
                <a:ext cx="4278085" cy="1285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900" u="sng" dirty="0"/>
                  <a:t>Rule R3(a)</a:t>
                </a:r>
                <a:br>
                  <a:rPr lang="en-IN" sz="1900" dirty="0"/>
                </a:br>
                <a:r>
                  <a:rPr lang="en-IN" sz="1900" dirty="0"/>
                  <a:t>If the next replenishment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900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1900" dirty="0"/>
                  <a:t>, </a:t>
                </a:r>
                <a:r>
                  <a:rPr lang="en-IN" sz="1900" dirty="0">
                    <a:solidFill>
                      <a:srgbClr val="0070C0"/>
                    </a:solidFill>
                  </a:rPr>
                  <a:t>budget is replenished as soon as it is exhausted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9E3A05-F6D8-441F-B5AF-FDB90AF0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2" y="1415143"/>
                <a:ext cx="4278085" cy="1285352"/>
              </a:xfrm>
              <a:prstGeom prst="rect">
                <a:avLst/>
              </a:prstGeom>
              <a:blipFill>
                <a:blip r:embed="rId4"/>
                <a:stretch>
                  <a:fillRect l="-1282" t="-2370" b="-7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7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16551</TotalTime>
  <Words>800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Courier New</vt:lpstr>
      <vt:lpstr>Palatino Linotype</vt:lpstr>
      <vt:lpstr>Wingdings</vt:lpstr>
      <vt:lpstr>Wingdings 2</vt:lpstr>
      <vt:lpstr>Presentation on brainstorming</vt:lpstr>
      <vt:lpstr>Lecture 18: Scheduling Aperiodic and Sporadic Jobs (Chapter 7)</vt:lpstr>
      <vt:lpstr>Sporadic Server in FP Systems</vt:lpstr>
      <vt:lpstr>Simple Sporadic Server</vt:lpstr>
      <vt:lpstr>Simple Sporadic Server</vt:lpstr>
      <vt:lpstr>Simple Sporadic Server</vt:lpstr>
      <vt:lpstr>Simple Sporadic Server</vt:lpstr>
      <vt:lpstr>Simple Sporadic Server</vt:lpstr>
      <vt:lpstr>Simple Sporadic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454</cp:revision>
  <dcterms:created xsi:type="dcterms:W3CDTF">2020-08-26T05:01:04Z</dcterms:created>
  <dcterms:modified xsi:type="dcterms:W3CDTF">2020-10-31T09:07:21Z</dcterms:modified>
</cp:coreProperties>
</file>