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72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4T08:01:37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21870 2122 124 0,'0'0'0'16,"0"0"0"-16,-5 29 0 0,5-29 1 0,0 0-1 15,-3 24 2-15,1 1-2 0,2-25 6 0,0 0-6 16,-4 27 6-16,1 10-6 0,3-37 5 0,0 0-5 0,-2 36 6 16,-3 0-6-16,5-36 23 0,0 0-23 0,-4 45 23 15,-1 7-23-15,5-52 13 0,0 0-13 0,-7 52 13 16,3 0-13-16,4-52 17 0,0 0-17 0,-1 45 18 16,2-9-18-16,-1-36 19 0,0 0-19 0,2 37 20 15,3-4-20-15,-5-33 18 0,0 0-18 0,7 31 19 16,1 2-19-16,-8-33 18 0,0 0-18 0,5 27 19 15,-3 3-19-15,-2-30 15 0,0 0-15 0,1 31 16 0,3 2-16 16,-4-33 13-16,0 0-13 0,2 36 14 0,-2 0-14 16,0-36 11-16,0 0-11 0,1 33 12 0,3-2-12 15,-4-31 7-15,0 0-7 0,0 30 8 0,-4-6-8 16,4-24 4-16,0 0-4 0,-3 28 4 0,3-1-4 16,0-27 2-16,0 0-2 0,-4 25 2 0,4-1-2 15,0-24 0-15,0 0 0 0,0 26 1 0,-1 7-1 0,1-33 0 16,0 0 0-16,-4 36 0 0,1 2 0 0,3-38 0 15,0 0 0-15,-2 42 0 0,0-6 0 0,2-36 0 16,0 0 0-16,0 36 0 0,2-4 0 0,-2-32 0 16,0 0 0-16,2 29 0 0,1-1 0 0,-3-28 2 0,0 0-2 15,0 20 2-15,0-4-2 0,0-16 7 0,0 0-7 16,0 16 8-16,0-6-8 0,0-10 14 0,0 0-14 16,0 7 15-16,-3 2-15 0,3-9 14 0,0 0-14 15,-4 12 15-15,0 0-15 0,4-12 18 0,0 0-18 16,-3 12 18-16,-1 3-18 0,4-15 13 0,0 0-13 15,-3 18 14-15,-1 1-14 0,4-19 13 0,0 0-13 16,0 24 14-16,-1-3-14 0,1-21 9 0,0 0-9 0,0 24 9 16,1 4-9-16,-1-28 4 0,0 0-4 0,0 33 5 15,0 3-5-15,0-36 2 0,0 0-2 0,2 36 2 16,2-3-2-16,-4-33 0 0,0 0 0 0,1 28 0 16,-1-7 0-16,0-21 0 0,0 0 0 0,2 22 0 15,2-1 0-15,-4-21 0 0,0 0 0 0,1 24 0 16,-1-8 0-16,0-16 0 0,0 0 0 0,0 17 0 0,-1-5 0 15,1-12-1-15,0 0 1 0,-4 12-1 0,1 0 1 16,3-12-2-16,0 0 2 0,-4 9-1 0,1-2 1 16,3-7-5-16,0 0 5 0,-6 3-4 0,-3-6 4 15,2 3-438-15</inkml:trace>
  <inkml:trace contextRef="#ctx0" brushRef="#br0" timeOffset="1698.63">21491 3060 225 0,'0'0'0'0,"14"0"0"0,25 3 0 0,-39-3 0 0,0 0 0 15,46 4 1-15,3-4-1 0,-49 0 2 0,0 0-2 16,55 0 3-16,7-4-3 0,-62 4 1 0,0 0-1 15,69-3 1-15,6 1-1 0,-75 2 1 0,0 0-1 16,78-7 2-16,-4-2-2 0,-74 9 5 0,0 0-5 0,74-8 6 16,6 4-6-16,-80 4 7 0,0 0-7 0,82 0 7 15,7-7-7-15,-89 7 18 0,0 0-18 0,88-5 19 16,-11-2-19-16,-77 7 24 0,0 0-24 0,82-5 25 16,9 2-25-16,-91 3 26 0,0 0-26 0,94-9 26 15,-2 0-26-15,-92 9 31 0,0 0-31 0,93-12 32 16,1 5-32-16,-94 7 29 0,0 0-29 0,93-8 29 15,6-5-29-15,-99 13 25 0,0 0-25 0,97-12 25 16,-5 0-25-16,-92 12 22 0,0 0-22 0,95-7 22 16,9 2-22-16,-104 5 17 0,0 0-17 0,102 0 18 15,-10 0-18-15,-92 0 14 0,0 0-14 0,97 0 15 16,16 0-15-16,-113 0 12 0,0 0-12 0,111 0 13 0,-14 5-13 16,-97-5 17-16,0 0-17 0,99 7 17 0,3-3-17 15,-102-4 15-15,0 0-15 0,102 5 15 0,-3 2-15 16,-99-7 13-16,0 0-13 0,88 5 14 0,0 7-14 15,-88-12 12-15,0 0-12 0,92 12 12 0,5-8-12 0,-97-4 11 16,0 0-11-16,95 5 11 0,-8 2-11 0,-87-7 10 16,0 0-10-16,83 8 10 0,5-1-10 0,-88-7 16 15,0 0-16-15,86 9 17 0,-10-4-17 0,-76-5 19 16,0 0-19-16,69 7 20 0,-14-2-20 0,-55-5 26 0,0 0-26 16,40 7 26-16,-10-2-26 0,-30-5 22 0,0 0-22 15,21 7 22-15,-5-7-22 0,-16 0 16 0,0 0-16 16,9 0 16-16,-9 0-16 0,0 0 6 0,0 0-6 15,-2-12 6-15,-8 0-6 0,-3 0-744 0</inkml:trace>
  <inkml:trace contextRef="#ctx0" brushRef="#br0" timeOffset="4880.81">23758 2715 147 0,'0'0'0'0,"0"0"0"0,3-7 0 16,-3 7 0-16,0 0 0 0,0 0 0 0,4-8 0 15,-4 8 0-15,0 0 0 0,0 0 1 0,0 0-1 16,0 0 3-16,0 0-3 0,-4-6 3 0,4 6-3 16,0 0 7-16,0 0-7 0,0 0 7 0,0 0-7 15,0 0 14-15,0 0-14 0,-5 9 14 0,5 3-14 0,0-12 27 16,0 0-27-16,2 21 28 0,0 10-28 16,-2-31 31-16,0 0-31 0,3 33 31 0,4-4-31 0,-7-29 33 15,0 0-33-15,2 35 33 0,-4 1-33 0,2-36 30 16,0 0-30-16,0 37 30 0,4-13-30 0,-4-24 25 15,0 0-25-15,5 24 26 0,-5-6-26 0,0-18 24 0,0 0-24 16,0 12 25-16,0-4-25 0,0-8 24 0,0 0-24 16,0 0 24-16,-4 7-24 0,4-7 23 0,0 0-23 15,0 0 24-15,0-7-24 0,0 7 24 0,0 0-24 16,-1-12 24-16,-3-9-24 0,4 21 19 0,0 0-19 16,-3-36 20-16,1-5-20 0,2 41 10 0,0 0-10 15,-2-37 11-15,2 10-11 0,0 27 4 0,0 0-4 16,0-25 4-16,-2 1-4 0,2 24 1 0,0 0-1 15,-5-28 2-15,2 11-2 0,3 17 0 0,0 0 0 0,-2-12 1 16,0 5-1-16,2 7 1 0,0 0-1 0,0-9 1 16,0 9-1-16,0 0 1 0,0 0-1 0,0 0 2 15,-2-7-2-15,2 7 2 0,0 0-2 0,0 0 2 16,-7 11-2-16,7-11 4 0,0 0-4 0,-2 14 4 16,-3 8-4-16,5-22 6 0,0 0-6 0,-5 30 6 15,-2 1-6-15,7-31 5 0,0 0-5 0,-6 36 6 16,6 0-6-16,0-36 8 0,0 0-8 0,2 30 9 0,-2-6-9 15,0-24 12-15,0 0-12 0,-2 16 13 0,1-4-13 16,1-12 13-16,0 0-13 0,-2 8 14 0,2-8-14 16,0 0 15-16,0 0-15 0,0 0 15 0,0 0-15 15,0 0 13-15,0 0-13 0,-5-17 14 0,5-7-14 16,0 24 6-16,0 0-6 0,0-31 7 0,0 3-7 16,0 28 2-16,0 0-2 0,3-26 3 0,1 2-3 0,-4 24 0 15,0 0 0-15,3-23 1 0,1 10-1 0,-4 13 0 16,0 0 0-16,2-16 0 0,-2 7 0 0,0 9 1 15,0 0-1-15,0-7 1 0,0 7-1 0,0 0 1 0,0 0-1 16,3-8 2-16,-3 8-2 0,0 0 2 0,0 0-2 16,7 0 3-16,-5 8-3 0,-2-8 4 0,0 0-4 15,3 16 5-15,-3 8-5 0,0-24 6 0,0 0-6 16,4 37 7-16,1-1-7 0,-5-36 7 0,0 0-7 16,7 33 7-16,0-9-7 0,-7-24 5 0,0 0-5 15,9 19 5-15,-4-7-5 0,-5-12 3 0,0 0-3 16,0 0 4-16,8 5-4 0,-8-5 3 0,0 0-3 15,0 0 4-15,3-12-4 0,-3 12 2 0,0 0-2 16,2-17 2-16,0-23-2 0,-2 40 2 0,0 0-2 0,-2-40 2 16,-7 11-2-16,9 29 0 0,0 0 0 0,-14-19 0 15,-2 7 0-15,16 12-1 0,0 0 1 0,-21-5-1 16,-4 6 1-16,0 3-702 0</inkml:trace>
  <inkml:trace contextRef="#ctx0" brushRef="#br0" timeOffset="5899.96">22070 2752 225 0,'0'0'0'0,"9"3"0"0,10 6 0 15,-19-9 3-15,0 0-3 0,25 5 4 0,-2-2-4 16,-23-3 9-16,0 0-9 0,19 0 9 0,-1 0-9 15,-18 0 19-15,0 0-19 0,17 0 19 0,4 0-19 16,-21 0 24-16,0 0-24 0,15 0 24 0,-5 0-24 0,-10 0 22 16,0 0-22-16,7 0 23 0,-7 0-23 0,0 0 28 0,0 0-28 15,0 0 29-15,9-3-29 0,-9 3 27 0,0 0-27 16,0 0 28-16,0 0-28 0,0 0 19 0,0 0-19 16,0-9 20-16,-5 1-20 0,1-1-339 0</inkml:trace>
  <inkml:trace contextRef="#ctx0" brushRef="#br0" timeOffset="6544.35">22153 2591 169 0,'0'0'0'16,"0"0"0"-16,-7 15 0 0,7-15 7 0,0 0-7 15,-11 12 7-15,-5 4-7 0,16-16 14 0,0 0-14 16,-17 21 15-16,1-4-15 0,16-17 33 0,0 0-33 15,-20 19 34-15,-4-3-34 0,24-16 39 0,0 0-39 16,-22 12 39-16,8-7-39 0,14-5 34 0,0 0-34 16,-10 3 35-16,1 1-35 0,9-4 28 0,0 0-28 15,-9 2 29-15,-2 4-29 0,11-6 13 0,0 0-13 0,-7 9 13 16,4 3-13-16,3-12 7 0,0 0-7 0,0 7 8 16,0-7-8-16,0 0 4 0,0 0-4 0,7 12 4 15,-7-12-4-15,0 0 3 0,0 0-3 0,12 9 3 16,2-4-3-16,-14-5 3 0,0 0-3 0,18 7 4 15,3 2-4-15,-21-9 8 0,0 0-8 0,20 7 9 16,-6 1-9-16,-14-8 11 0,0 0-11 0,10 9 11 16,-1-2-11-16,-9-7 13 0,0 0-13 0,7 12 14 0,-3 0-14 15,-4-12 12-15,0 0-12 0,3 12 13 0,-1 2-13 16,-2-14 10-16,0 0-10 0,0 12 10 0,-2-1-10 16,2-11 9-16,0 0-9 0,0 0 10 0,-2 5-10 15,2-5 6-15,0 0-6 0,0 0 6 0,0 0-6 16,0 0-456-16</inkml:trace>
  <inkml:trace contextRef="#ctx0" brushRef="#br0" timeOffset="6877.64">22063 2743 292 0,'0'0'0'0,"14"0"0"16,9-4 0-16,-23 4 7 0,0 0-7 0,37 0 8 15,7-3-8-15,-44 3 24 0,0 0-24 0,51 0 25 16,5-3-25-16,-56 3 39 0,0 0-39 0,50-2 39 15,-17 2-39-15,-33 0 38 0,0 0-38 0,23 0 38 16,-9 5-38-16,-14-5 27 0,0 0-27 0,11 0 28 0,-2 0-28 16,-9 0 17-16,0 0-17 0,0 0 17 0,9-3-17 15,-9 3 8-15,0 0-8 0,0 0 9 0,0 0-9 16,0 0-402-16</inkml:trace>
  <inkml:trace contextRef="#ctx0" brushRef="#br0" timeOffset="7851.43">22659 2549 102 0,'0'0'0'0,"-5"12"0"0,-8 12 0 15,13-24 9-15,0 0-9 0,-14 33 10 0,4 0-10 16,10-33 23-16,0 0-23 0,-7 24 24 0,1-5-24 15,6-19 28-15,0 0-28 0,0 18 29 0,0-3-29 16,0-15 26-16,0 0-26 0,2 12 27 0,2-3-27 0,-4-9 20 16,0 0-20-16,5 7 21 0,2-2-21 0,-7-5 16 15,0 0-16-15,14 0 17 0,7 0-17 0,-21 0 13 16,0 0-13-16,34-3 14 0,4-2-14 0,-38 5 8 16,0 0-8-16,41-9 9 0,-7 5-9 0,-34 4 11 0,0 0-11 15,24 0 11-15,-4-3-11 0,-20 3 12 0,0 0-12 16,14-3 12-16,-5 1-12 0,-9 2 13 0,0 0-13 15,7-4 14-15,-7 4-14 0,0 0 10 16,0 0-10-16,7-8 11 0,-7 8-11 0,0 0 7 0,0 0-7 16,3-7 7-16,-3 7-7 0,0 0-318 0</inkml:trace>
  <inkml:trace contextRef="#ctx0" brushRef="#br0" timeOffset="8152.9">22729 2412 247 0,'0'0'0'0,"0"0"0"0,-7 13 0 16,7-13 2-16,0 0-2 0,-5 15 3 0,7 2-3 16,-2-17 9-16,0 0-9 0,3 25 10 0,3-1-10 15,-6-24 18-15,0 0-18 0,7 28 18 0,2 8-18 16,-9-36 34-16,0 0-34 0,14 36 34 0,5 1-34 15,-19-37 42-15,0 0-42 0,21 32 42 0,-1-4-42 16,-20-28 39-16,0 0-39 0,17 24 40 0,1 1-40 16,-18-25 34-16,0 0-34 0,16 20 34 0,-2-4-34 0,-14-16 33 15,0 0-33-15,9 12 33 0,-9-12-33 0,0 0 15 16,0 0-15-16,5 9 16 0,-5-9-16 0,0 0 7 0,0 0-7 16,0 0 8-16,0-12-8 0,0 3-479 0</inkml:trace>
  <inkml:trace contextRef="#ctx0" brushRef="#br0" timeOffset="8542.6">22737 2418 191 0,'0'0'0'0,"0"0"0"0,0 0 0 15,0 0 2-15,0 0-2 0,-11 7 3 0,2 10-3 16,9-17 5-16,0 0-5 0,-10 28 5 0,-1 3-5 16,11-31 7-16,0 0-7 0,-9 36 7 0,-3 0-7 15,12-36 12-15,0 0-12 0,-14 33 12 0,0-5-12 16,14-28 13-16,0 0-13 0,-15 26 14 0,3-4-14 0,12-22 19 16,0 0-19-16,-10 18 19 0,6-6-19 0,4-12 19 15,0 0-19-15,-2 8 19 0,0 3-19 0,1 1-201 0</inkml:trace>
  <inkml:trace contextRef="#ctx0" brushRef="#br0" timeOffset="9329.5">22934 2845 124 0,'0'0'0'0,"0"7"0"0,0 14 0 15,0-21 8-15,0 0-8 0,0 20 9 0,0-4-9 16,0-16 18-16,0 0-18 0,-2 12 19 0,2-12-19 0,0 0 13 16,0 0-13-16,0 0 14 0,0 0-14 0,0 0 9 15,0 0-9-15,0-12 9 0,7-16-9 0,-7 28 9 16,0 0-9-16,4-32 10 0,-2 7-10 0,-2 25 15 0,0 0-15 15,0-24 16-15,0-9-16 0,0 33 23 0,0 0-23 16,0-34 23-16,0 1-23 0,0 33 27 0,0 0-27 16,3-33 28-16,-6 12-28 0,3 21 27 0,0 0-27 15,-2-12 28-15,0 5-28 0,2 7 26 0,0 0-26 16,0 0 27-16,0 0-27 0,0 0 31 0,0 0-31 16,-7 0 31-16,4 16-31 0,3-16 28 0,0 0-28 15,-2 24 29-15,2-3-29 0,0-21 30 0,0 0-30 0,2 19 30 16,1 1-30-16,-3-20 28 0,0 0-28 0,5 18 28 15,-1 1-28-15,-4-19 24 0,0 0-24 0,5 12 24 16,-3 0-24-16,-2-12 13 0,0 0-13 0,-2 5 14 16,2-5-14-16,0 0 8 0,0 0-8 0,0 11 8 15,0-11-8-15,0 0 5 0,0 0-5 0,0 0 6 16,0 0-6-16,0 0 5 0,0 0-5 0,0 0 6 16,0-11-6-16,0 11 8 0,0 0-8 0,0-9 8 15,2-3-8-15,-2 12 11 0,0 0-11 0,0-17 12 0,-2-2-12 16,2 19 17-16,0 0-17 0,0-17 18 0,0 1-18 15,0 16 20-15,0 0-20 0,0-12 21 0,0 3-21 16,0 9 20-16,0 0-20 0,0 0 20 0,-3-10-20 16,3 10 21-16,0 0-21 0,0 0 22 0,-4-5-22 15,4 5 24-15,0 0-24 0,0 0 24 0,7 8-24 16,-7-8 22-16,0 0-22 0,2 16 23 0,1 5-23 16,-3-21 20-16,0 0-20 0,4 27 21 0,0 10-21 0,-4-37 19 15,0 0-19-15,0 33 19 0,-6-9-19 0,6-24 14 16,0 0-14-16,-7 28 14 0,2 1-14 0,5-29 3 0,0 0-3 15,-2 24 3-15,4-8-3 0,0-4-866 0</inkml:trace>
  <inkml:trace contextRef="#ctx0" brushRef="#br0" timeOffset="9998.68">23075 2618 169 0,'0'0'0'15,"0"0"0"-15,0 0 0 0,0 0 2 0,0 0-2 16,7 0 3-16,-7 0-3 0,0 0 6 0,0 0-6 16,20 0 7-16,-3 0-7 0,-17 0 10 0,0 0-10 15,25 0 11-15,-2-3-11 0,-23 3 20 0,0 0-20 16,30-4 20-16,7 3-20 0,-37 1 33 0,0 0-33 15,35 0 34-15,-8 0-34 0,-27 0 44 0,0 0-44 16,24 0 44-16,3 5-44 0,-27-5 55 0,0 0-55 0,23 3 55 16,-9 1-55-16,-14-4 60 0,0 0-60 0,12 2 60 15,1 1-60-15,-13-3 44 0,0 0-44 0,10 0 45 16,-1 0-45-16,-9 0 39 0,0 0-39 0,7-3 40 16,-7 3-40-16,0 0 30 0,0 0-30 0,11-2 30 15,-11 2-30-15,0 0 22 0,0 0-22 0,10-7 23 0,-10 7-23 16,0 0 19-16,0 0-19 0,11-5 20 0,-11 5-20 15,0 0 14-15,0 0-14 0,5-7 14 0,-5 7-14 16,0 0 7-16,0 0-7 0,4-5 8 0,-4 5-8 16,0 0 2-16,0 0-2 0,7-4 3 0,-7 4-3 15,0 0 0-15,0 0 0 0,0 0 0 0,0 0 0 16,0 0-685-16</inkml:trace>
  <inkml:trace contextRef="#ctx0" brushRef="#br0" timeOffset="10568.47">23414 2452 236 0,'0'0'0'0,"0"0"0"16,2 12 0-16,-2-12 9 0,0 0-9 0,5 12 9 16,2 1-9-16,-7-13 12 0,0 0-12 0,9 12 13 15,3 2-13-15,-12-14 25 0,0 0-25 0,12 15 26 0,1 9-26 16,-13-24 34-16,0 0-34 0,12 19 35 0,4-1-35 15,-16-18 40-15,0 0-40 0,18 15 41 0,-1 3-41 16,-17-18 41-16,0 0-41 0,16 15 42 0,-3-8-42 16,-13-7 38-16,0 0-38 0,10 5 38 0,-1-1-38 15,-9-4 36-15,0 0-36 0,9 3 36 0,0-3-36 16,-9 0 31-16,0 0-31 0,7-3 31 0,-7 3-31 16,0 0 23-16,0 0-23 0,10 0 24 0,-10 0-24 0,0 0 22 15,0 0-22-15,9-4 23 0,-9 4-23 0,0 0 20 16,0 0-20-16,0 0 21 0,0 0-21 0,0 0 19 15,0 0-19-15,4-5 19 0,-4 5-19 0,0 0 16 16,0 0-16-16,0 0 16 0,-7 2-16 0,7-2 15 0,0 0-15 16,-13 10 16-16,-6 7-16 0,19-17 11 0,0 0-11 15,-27 21 12-15,-3 7-12 0,30-28 5 0,0 0-5 16,-31 24 5-16,-1 0-5 0,32-24 3 0,0 0-3 16,-30 28 4-16,0-4-4 0,30-24 2 0,0 0-2 15,-32 25 3-15,4-10-3 0,28-15 2 0,0 0-2 16,-27 9 2-16,6-4-2 0,21-5 3 0,0 0-3 15,-14 0 4-15,14 0-4 0,0 0-738 0</inkml:trace>
  <inkml:trace contextRef="#ctx0" brushRef="#br0" timeOffset="15162.21">26868 2258 236 0,'0'0'0'0,"0"0"0"0,0 0 0 15,0 0 6-15,0 0-6 0,0 0 6 0,-22-3-6 0,22 3 23 16,0 0-23-16,0 0 23 0,-8 0-23 0,8 0 37 16,0 0-37-16,0 0 38 0,0 0-38 0,0 0 29 15,0 0-29-15,0 0 30 0,0 0-30 0,0 0 25 0,0 0-25 16,0 0 25-16,-6 9-25 0,6-9 19 0,0 0-19 15,0 6 20-15,-1 3-20 0,1-9 15 0,0 0-15 16,0 0 16-16,-4 12-16 0,4-12 11 0,0 0-11 16,-4 9 11-16,3 3-11 0,1-12 13 0,0 0-13 15,-2 12 14-15,0 4-14 0,2-16 14 0,0 0-14 16,0 15 14-16,0-1-14 0,0-14 18 0,0 0-18 16,0 16 19-16,0-1-19 0,0-15 16 0,0 0-16 15,0 21 17-15,0 3-17 0,0-24 11 0,0 0-11 16,0 19 11-16,0-5-11 0,0-14 7 0,0 0-7 15,0 11 7-15,-2-3-7 0,2-8 5 0,0 0-5 0,-3 9 6 16,3-9-6-16,0 0 2 0,0 0-2 0,0 0 2 16,-7 0-2-16,7 0 5 0,0 0-5 0,0 0 5 15,0 0-5-15,0 0 8 0,0 0-8 0,3-5 9 16,-3 5-9-16,0 0 13 0,0 0-13 0,7-12 13 16,4 1-13-16,-11 11 16 0,0 0-16 0,16-12 17 0,3-2-17 15,-19 14 15-15,0 0-15 0,23-12 16 0,2 5-16 16,-25 7 17-16,0 0-17 0,26-5 18 0,1 2-18 15,-27 3 11-15,0 0-11 0,25 0 12 0,-6-4-12 16,-19 4 17-16,0 0-17 0,16 0 18 0,-2 4-18 16,-14-4 18-16,0 0-18 0,12 5 18 0,2 10-18 15,-14-15 17-15,0 0-17 0,11 16 18 0,-6 1-18 0,-5-17 15 16,0 0-15-16,0 19 16 0,-5 9-16 16,5-28 13-16,0 0-13 0,-11 24 14 0,-5 0-14 0,16-24 11 15,0 0-11-15,-19 26 12 0,1-1-12 0,18-25 6 16,0 0-6-16,-19 22 7 0,-4-5-7 0,23-17 5 0,0 0-5 15,-25 12 5-15,1 1-5 0,24-13 6 0,0 0-6 16,-21 12 6-16,3-5-6 0,18-7 5 0,0 0-5 16,-19 1 5-16,-4 3-5 0,23-4 2 0,0 0-2 15,-23 0 3-15,5-5-3 0,18 5 1 0,0 0-1 16,-14-7 1-16,5-2-1 0,9 9 0 0,0 0 0 16,-5-12 0-16,3 3 0 0,0-3-810 0</inkml:trace>
  <inkml:trace contextRef="#ctx0" brushRef="#br0" timeOffset="15594.37">27037 2203 191 0,'0'0'0'0,"7"0"0"0,11 0 0 0,-18 0 20 16,0 0-20-16,17-5 20 0,-6 1-20 0,-11 4 39 15,0 0-39-15,0 0 40 0,10-7-40 0,-10 7 26 16,0 0-26-16,0 0 26 0,4-5-26 0,-4 5 19 15,0 0-19-15,0 0 19 0,0 0-19 0,0 0 12 16,0 0-12-16,-16 0 13 0,-5 12-13 0,21-12 10 0,0 0-10 16,-28 12 11-16,-4 4-11 0,32-16 14 0,0 0-14 15,-34 12 15-15,1 5-15 0,33-17 19 0,0 0-19 16,-34 13 20-16,3-5-20 0,31-8 26 0,0 0-26 16,-25 7 27-16,9 2-27 0,16-9 27 0,0 0-27 15,-11 3 27-15,11-3-27 0,0 0 21 0,0 0-21 16,-8 4 22-16,8-4-22 0,0 0 17 0,0 0-17 15,0 0 18-15,14-11-18 0,-14 11 14 0,0 0-14 0,14-5 15 16,5-4-15-16,2-1-486 0</inkml:trace>
  <inkml:trace contextRef="#ctx0" brushRef="#br0" timeOffset="24142.66">24645 2624 135 0,'0'0'0'0,"0"0"0"16,19 10 0-16,-19-10 4 0,0 0-4 0,18 9 4 16,-7-6-4-16,-11-3 19 0,0 0-19 0,9 0 19 15,-1-3-19-15,-8 3 22 0,0 0-22 0,13 0 23 0,-3 0-23 16,-10 0 8-16,0 0-8 0,11 3 8 0,-1-3-8 16,-3 2-122-16</inkml:trace>
  <inkml:trace contextRef="#ctx0" brushRef="#br0" timeOffset="34972.72">27698 2198 214 0,'0'0'0'0,"0"0"0"16,0 0 0-16,0 0 1 0,0 0-1 0,0 0 2 15,0 0-2-15,0 0 8 0,0 0-8 0,0 0 8 16,0 0-8-16,0 0 12 0,0 0-12 0,-1 17 13 15,-5-10-13-15,6-7 18 0,0 0-18 0,-5 9 18 0,1-1-18 16,4-8 21-16,0 0-21 0,-1 7 21 0,-1 2-21 16,2-9 25-16,0 0-25 0,-2 9 25 0,0 3-25 15,2-12 27-15,0 0-27 0,-1 15 28 0,-1 6-28 16,2-21 27-16,0 0-27 0,-2 19 27 0,-1 5-27 16,3-24 28-16,0 0-28 0,-4 21 29 0,6-4-29 15,-2-17 32-15,0 0-32 0,2 23 33 0,1 1-33 16,-3-24 30-16,0 0-30 0,4 24 30 0,-1-10-30 0,-3-14 25 15,0 0-25-15,5 12 26 0,4-1-26 0,-9-11 22 16,0 0-22-16,9 8 23 0,-2 1-23 0,-7-9 14 16,0 0-14-16,7 3 14 0,2-3-14 0,-9 0 10 0,0 0-10 15,9-3 10-15,-2 3-10 0,-7 0 6 0,0 0-6 16,0 0 6-16,14-9-6 0,-14 9 4 0,0 0-4 16,18-12 5-16,5-15-5 0,-23 27 6 0,0 0-6 15,23-28 6-15,-6 7-6 0,-17 21 4 0,0 0-4 16,16-21 4-16,0 6-4 0,-16 15 9 0,0 0-9 15,16-21 10-15,-2-7-10 0,-14 28 17 0,0 0-17 0,10-24 17 16,-4 3-17-16,-6 21 20 0,0 0-20 0,7-19 21 16,0 2-21-16,-7 17 21 0,0 0-21 0,7-16 21 15,-2 1-21-15,-5 15 19 0,0 0-19 0,2-12 20 16,-2 3-20-16,0 9 16 0,0 0-16 0,2-5 17 16,-2 5-17-16,0 0 14 0,0 0-14 0,3-12 14 15,-3 12-14-15,0 0 12 0,0 0-12 0,0 0 12 16,0 0-12-16,0 0 9 0,0 0-9 0,7 1 10 15,-7-1-10-15,0 0 7 0,0 0-7 0,6 7 7 0,-3 2-7 16,-3-9 6-16,0 0-6 0,4 12 6 0,-3 9-6 16,-1-21 5-16,0 0-5 0,0 24 6 0,0 4-6 15,0-28 6-15,0 0-6 0,4 31 6 0,1 2-6 16,-5-33 6-16,0 0-6 0,7 33 6 0,-1-2-6 16,-6-31 9-16,0 0-9 0,5 33 10 0,4-6-10 15,-9-27 10-15,0 0-10 0,10 21 10 0,-1-9-10 16,-9-12 8-16,0 0-8 0,0 0 8 0,9 4-8 15,-9-4 5-15,0 0-5 0,0 0 6 0,3-7-6 0,-3 7 0 16,0 0 0-16,4-5 1 0,0-6-1 0,-1 3-892 16</inkml:trace>
  <inkml:trace contextRef="#ctx0" brushRef="#br0" timeOffset="36424.79">28296 2348 124 0,'0'0'0'0,"0"0"0"0,0 0 0 16,0 0-33-16</inkml:trace>
  <inkml:trace contextRef="#ctx0" brushRef="#br0" timeOffset="37456.62">28296 2343 180 0,'0'0'0'0,"0"0"0"0,0 0 0 16,0 0 1-16,0 0-1 0,0 0 1 0,0 0-1 16,0 0 4-16,0 0-4 0,0 0 5 0,0 0-5 0,0 0 14 15,0 0-14-15,0 0 14 0,0 0-14 0,0 0 26 16,0 0-26-16,0 0 26 0,0 0-26 0,0 0 30 16,0 0-30-16,0 0 31 0,-10 0-31 0,10 0 35 0,0 0-35 15,-7 0 35-15,7 0-35 0,0 0 37 0,0 0-37 16,-11 0 38-16,11 0-38 0,0 0 38 0,0 0-38 15,-10-3 39-15,10 3-39 0,0 0 31 0,0 0-31 16,-11 0 31-16,11 0-31 0,0 0 25 0,0 0-25 0,-11 5 26 16,11-5-26-16,0 0 27 0,0 0-27 0,-8-2 27 15,8 2-27-15,0 0 25 0,0 0-25 0,-8 5 26 16,8-5-26-16,0 0 22 0,0 0-22 0,-8 4 23 16,-1-1-23-16,9-3 16 0,0 0-16 0,-11 5 17 15,-1 2-17-15,12-7 12 0,0 0-12 0,-9 9 12 16,2-5-12-16,7-4 7 0,0 0-7 0,0 0 7 15,-9 8-7-15,9-8 9 0,0 0-9 0,-3 5 10 16,-1 2-10-16,4-7 12 0,0 0-12 0,-3 9 13 16,-1-2-13-16,4-7 13 0,0 0-13 0,-2 5 14 15,1 2-14-15,1-7 15 0,0 0-15 0,-2 9 15 16,0 6-15-16,2-15 12 0,0 0-12 0,-2 12 12 0,1-3-12 16,1-9 10-16,0 0-10 0,-2 5 11 0,2-5-11 15,0 0 8-15,0 0-8 0,-7 11 9 0,7-11-9 16,0 0 8-16,0 0-8 0,-2 12 8 0,2-12-8 15,0 0 6-15,0 0-6 0,0 0 7 0,0 5-7 16,0-5 7-16,0 0-7 0,0 0 8 0,3 9-8 16,-3-9 8-16,0 0-8 0,0 0 8 0,4 10-8 0,-4-10 8 15,0 0-8-15,0 0 8 0,0 0-8 0,0 0 5 16,0 0-5-16,0 0 6 0,7 0-6 0,-7 0 4 16,0 0-4-16,0 0 5 0,0 0-5 0,0 0 5 15,0 0-5-15,0 0 6 0,7 2-6 0,-7-2 7 0,0 0-7 16,0 0 8-16,4-6-8 0,-4 6 9 0,0 0-9 15,0 0 10-15,3-8-10 0,-3 8 11 0,0 0-11 16,0 0 11-16,7-7-11 0,-7 7 11 0,0 0-11 16,0 0 11-16,7-5-11 0,-7 5 10 0,0 0-10 15,0 0 11-15,0 0-11 0,0 0 11 0,0 0-11 0,0 0 12 16,6-7-12-16,-6 7 11 0,0 0-11 0,0 0 11 16,0 0-11-16,0 0 8 0,0 0-8 0,0 0 9 15,0 0-9-15,0 0 8 0,0 0-8 0,0 0 9 16,0 0-9-16,0 0 5 0,0 0-5 0,0 0 6 15,7-4-6-15,-7 4 4 0,0 0-4 0,0 0 5 16,5 0-5-16,-5 0 2 0,0 0-2 0,0 0 3 16,12 0-3-16,-12 0 1 0,0 0-1 0,7 0 1 15,0 0-1-15,-7 0 0 0,0 0 0 0,7 0 1 16,-7 0-1-16,0 0 0 0,0 0 0 0,9 0 0 0,-9 0 0 16,0 0 0-16,0 0 0 0,7 0 0 0,-7 0 0 15,0 0 0-15,0 0 0 0,7 0 0 0,-7 0 0 16,0 0 0-16,0 0 0 0,9 0 1 0,-2 0-1 15,-7 0 2-15,0 0-2 0,0 0 3 0,9 0-3 16,-9 0 3-16,0 0-3 0,0 0 3 0,9 7-3 16,-9-7 4-16,0 0-4 0,7 4 4 0,0-3-4 15,-7-1 7-15,0 0-7 0,7 4 7 0,-7-4-7 0,0 0 7 16,0 0-7-16,9 7 8 0,-9-7-8 0,0 0 8 16,0 0-8-16,3 8 8 0,1-2-8 0,-4-6 7 15,0 0-7-15,2 10 7 0,-2 2-7 0,0-12 4 16,0 0-4-16,0 12 5 0,0-3-5 0,0-9 2 0,0 0-2 15,0 9 3-15,-4-3-3 0,4-6 1 0,0 0-1 16,-5 6 2-16,0 1-2 0,5-7 0 0,0 0 0 16,-6 8 1-16,-1-3-1 0,7-5 0 0,0 0 0 0,-9 11 1 15,-1-3-1-15,10-8 1 0,0 0-1 0,-11 9 1 16,1-2-1-16,10-7 2 0,0 0-2 0,-9 2 2 16,0 5-2-16,9-7 2 0,0 0-2 0,-11 3 2 15,-3-3-2-15,14 0 1 0,0 0-1 0,-12-3 1 16,3-1-1-16,9 4 0 0,0 0 0 0,0 0 0 15,-5-8 0-15,5 8-6 0,0 0 6 0,0 0-5 16,0 0 5-16,0 0-1038 0</inkml:trace>
  <inkml:trace contextRef="#ctx0" brushRef="#br0" timeOffset="43222.33">28649 2494 225 0,'0'0'0'0,"0"0"0"16,0 0 0-16,0 0 8 0,0 0-8 0,0 0 9 16,0 0-9-16,0 0 35 0,0 0-35 0,0 0 35 15,0 0-35-15,0 0 55 0,0 0-55 0,0 0 56 16,0 0-56-16,0 0 51 0,0 0-51 0,0 0 52 16,0 0-52-16,0 0 40 0,0 0-40 0,0 0 41 0,-18 15-41 15,18-15 36-15,0 0-36 0,-7 0 37 0,0 4-37 16,7-4 31-16,0 0-31 0,-7 5 31 0,-2 2-31 15,9-7 28-15,0 0-28 0,-14 9 29 0,-3 6-29 16,17-15 26-16,0 0-26 0,-20 12 26 0,-3-3-26 16,23-9 16-16,0 0-16 0,-23 12 17 15,-1 0-17-15,24-12 24 0,0 0-24 0,-30 21 24 0,-4-2-24 0,34-19 27 16,0 0-27-16,-39 21 27 0,-1-4-27 0,40-17 26 16,0 0-26-16,-41 16 27 0,3-1-27 0,38-15 31 15,0 0-31-15,-39 16 32 0,-2 1-32 0,41-17 32 16,0 0-32-16,-39 16 32 0,2 1-32 0,37-17 29 0,0 0-29 15,-35 15 29-15,3 1-29 0,32-16 22 0,0 0-22 16,-30 12 23-16,0 0-23 0,30-12 16 0,0 0-16 16,-30 16 16-16,0-4-16 0,30-12 11 0,0 0-11 15,-28 17 12-15,-2 7-12 0,30-24 8 0,0 0-8 0,-28 25 9 16,0-6-9-16,28-19 6 0,0 0-6 0,-27 17 7 16,1-5-7-16,26-12 7 0,0 0-7 0,-23 12 8 15,5 0-8-15,18-12 7 0,0 0-7 0,-12 7 8 16,3-1-8-16,9-6 8 0,0 0-8 0,0 0 8 15,-9 0-8-15,9 0 4 0,0 0-4 0,0 0 5 16,0 0-5-16,0 0 1 0,0 0-1 0,0 0 1 16,0 0-1-16,0 0-999 0</inkml:trace>
  <inkml:trace contextRef="#ctx0" brushRef="#br0" timeOffset="47350.04">28136 2873 292 0,'0'0'0'0,"0"0"0"16,0 0 0-16,0 0 7 0,0 0-7 0,0 0 8 16,0 0-8-16,0 0 19 0,0 0-19 0,2 8 20 15,-1 20-20-15,-1-28 26 0,0 0-26 0,2 33 26 16,-2 10-26-16,0-43 29 0,0 0-29 0,0 49 29 16,2-4-29-16,-2-45 25 0,0 0-25 0,5 45 25 15,2-6-25-15,-7-39 29 0,0 0-29 0,9 37 29 16,3-8-29-16,-12-29 25 0,0 0-25 0,14 24 26 15,-1-8-26-15,-13-16 22 0,0 0-22 0,12 12 23 16,2-7-23-16,-14-5 18 0,0 0-18 0,11 2 18 16,-11-2-18-16,0 0 26 0,0 0-26 0,12-2 26 15,-1-6-26-15,-11 8 21 0,0 0-21 0,16-21 21 0,5-19-21 16,-21 40 22-16,0 0-22 0,19-41 22 0,-8 8-22 16,-11 33 18-16,0 0-18 0,9-40 18 0,1-9-18 15,-10 49 19-15,0 0-19 0,9-51 19 0,-5-3-19 16,-4 54 20-16,0 0-20 0,1-49 21 0,-1 22-21 15,0 27 24-15,0 0-24 0,0-21 24 0,-1 5-24 16,1 16 24-16,0 0-24 0,-4-8 25 0,4 8-25 0,0 0 27 16,0 0-27-16,-5 12 27 0,1 14-27 0,4-26 24 15,0 0-24-15,-3 40 24 0,-3 15-24 0,6-55 21 16,0 0-21-16,-1 57 22 0,9-3-22 0,-8-54 17 16,0 0-17-16,11 55 18 0,-2-1-18 0,-9-54 14 15,0 0-14-15,9 52 15 0,1 0-15 0,-10-52 11 0,0 0-11 16,9 41 11-16,-2-1-11 0,-7-40 2 0,0 0-2 15,4 36 3-15,-3-6-3 0,-1-30 0 0,0 0 0 16,2 24 0-16,2-5 0 0,-1-3-902 0</inkml:trace>
  <inkml:trace contextRef="#ctx0" brushRef="#br0" timeOffset="47650.95">28444 3191 337 0,'0'0'0'0,"0"0"0"16,0 0 0-16,0 0 1 0,0 0-1 0,0 0 1 16,4 9-1-16,-4-9 3 0,0 0-3 0,4 8 3 15,1-1-3-15,-5-7 5 0,0 0-5 0,7 12 5 0,0 6-5 16,-7-18 9-16,0 0-9 0,5 24 9 0,1 7-9 16,-6-31 18-16,0 0-18 0,5 38 19 0,-2 2-19 15,-3-40 29-15,0 0-29 0,2 36 30 0,0 4-30 16,-2-40 33-16,0 0-33 0,5 37 33 0,4-12-33 15,-9-25 36-15,0 0-36 0,12 23 37 0,1-11-37 16,-13-12 41-16,0 0-41 0,12 12 41 0,0-10-41 16,-12-2 41-16,0 0-41 0,16-2 41 0,7-5-41 0,-23 7 29 15,0 0-29-15,25-17 30 0,3-16-30 0,-28 33 12 16,0 0-12-16,21-40 12 0,-10-6-12 0,-11 46 4 0,0 0-4 16,0-45 5-16,-9 3-5 0,0 2-588 0</inkml:trace>
  <inkml:trace contextRef="#ctx0" brushRef="#br0" timeOffset="48666.18">28432 3385 281 0,'0'0'0'0,"9"-3"0"16,9-6 0-16,-18 9 4 0,0 0-4 0,26-16 4 16,6-4-4-16,-32 20 5 0,0 0-5 0,30-20 6 15,-9 3-6-15,-21 17 2 0,0 0-2 0,18-10 3 16,-1-2-3-16,-17 12 2 0,0 0-2 0,14-9 2 15,-5 2-2-15,-9 7 2 0,0 0-2 0,7-2 3 16,0 2-3-16,-7 0 4 0,0 0-4 0,9 0 4 16,2 0-4-16,-11 0 11 0,0 0-11 0,8 6 12 15,-2 9-12-15,-6-15 25 0,0 0-25 0,3 16 26 0,-1 8-26 16,-2-24 33-16,0 0-33 0,4 28 34 0,3 1-34 16,-7-29 35-16,0 0-35 0,12 29 35 0,4 3-35 15,-16-32 28-15,0 0-28 0,19 29 29 0,1-6-29 16,-20-23 32-16,0 0-32 0,17 12 32 0,1-4-32 15,-18-8 41-15,0 0-41 0,16 4 41 0,-6-3-41 16,-10-1 35-16,0 0-35 0,7 0 35 0,-7 0-35 16,0 0 26-16,0 0-26 0,8-12 26 0,-5-8-26 0,-3 20 20 15,0 0-20-15,0-26 20 0,-5-2-20 0,5 28 10 16,0 0-10-16,-9-28 11 0,-3-1-11 0,12 29 6 0,0 0-6 16,-15-28 6-16,1 6-6 0,14 22 2 15,0 0-2-15,-10-14 2 0,5 3-2 0,5 11 1 0,0 0-1 16,0 0 1-16,-8-5-1 0,8 5 1 0,0 0-1 15,0 0 1-15,0 0-1 0,0 0 0 0,0 0 0 16,0 0 1-16,8 4-1 0,-8-4 0 0,0 0 0 0,0 0 1 16,7-4-1-16,-7 4 0 0,0 0 0 0,12-12 1 15,20-21-1-15,-32 33 0 0,0 0 0 0,31-36 1 16,-11 8-1-16,-20 28 0 0,0 0 0 0,10-29 1 16,-3-11-1-16,-7 40 1 0,0 0-1 0,4-45 1 15,-2 5-1-15,-2 40 1 0,0 0-1 0,0-40 1 16,-4 8-1-16,4 32 5 0,0 0-5 0,-5-25 5 15,0 13-5-15,5 12 10 0,0 0-10 0,-2-7 11 16,2 7-11-16,0 0 17 0,0 0-17 0,-2 16 17 16,6 15-17-16,-4-31 21 0,0 0-21 0,5 45 21 15,6 9-21-15,-11-54 16 0,0 0-16 0,12 58 16 16,2 1-16-16,-14-59 14 0,0 0-14 0,18 59 14 16,-1 2-14-16,-17-61 12 0,0 0-12 0,20 48 12 0,4-8-12 15,-24-40 9-15,0 0-9 0,23 29 9 0,-7-16-9 16,-16-13 10-16,0 0-10 0,16 3 10 0,2-3-10 15,-18 0 5-15,0 0-5 0,17-3 6 0,-3-6-6 16,-14 9 2-16,0 0-2 0,15-16 3 0,0-11-3 16,-15 27 1-16,0 0-1 0,13-33 1 0,-10 0-1 0,-3 33 0 15,0 0 0-15,-5-24 0 0,-9-1 0 0,14 25 0 16,0 0 0-16,-21-12 0 0,-4 12 0 0,25 0 0 16,0 0 0-16,-25 5 0 0,2 11 0 0,23-16 0 15,0 0 0-15,-19 21 0 0,0 6 0 0,19-27 0 0,0 0 0 16,-13 30 0-16,8-6 0 0,5-24 0 0,0 0 0 15,2 19 0-15,5-3 0 0,-7-16 0 0,0 0 0 16,5 5 0-16,-5-5 0 0,0 0-1 0,0 0 1 16,7-5 0-16,9-6 0 0,-16 11-2 0,0 0 2 15,21-17-2-15,2-7 2 0,-23 24-2 0,0 0 2 0,18-21-1 16,-11 11 1-16,-7 10-1 0,0 0 1 0,0 0-1 16,9-2 1-16,-9 2-1 0,0 0 1 0,12 3 0 15,13 15 0-15,-25-18 0 0,0 0 0 0,28 20 1 16,-2 8-1-16,-26-28 3 0,0 0-3 0,21 24 3 15,-3-8-3-15,-18-16 3 0,0 0-3 0,11 5 3 16,-11-5-3-16,0 0 1 0,0 0-1 0,12-15 2 16,2-27-2-16,-14 42 0 0,0 0 0 0,13-48 0 15,-10 3 0-15,-3 45 0 0,0 0 0 0,-9-45 0 16,-8 7 0-16,17 38-6 0,0 0 6 0,-25-35-5 16,-12 0 5-16,37 35-16 0,0 0 16 0,-46-29-16 0,-9 1 16 15,1-1-808-15</inkml:trace>
  <inkml:trace contextRef="#ctx0" brushRef="#br0" timeOffset="48806.37">28795 2985 628 0,'0'0'0'0,"0"0"0"0,-15 12 0 16,15-12 2-16,0 0-2 0,-11 14 3 0,11 5-3 16,0-19 5-16,0 0-5 0,9 12 5 0,7-3-5 15,-16-9 8-15,0 0-8 0,28 0 8 0,20 0-8 0,-48 0 13 16,0 0-13-16,51-9 13 0,-5 1-13 0,-46 8 18 16,0 0-18-16,44-19 19 0,12-6-19 0,-56 25 21 15,0 0-21-15,53-20 22 0,-18 1-22 0,-35 19 9 0,0 0-9 16,32-18 10-16,2-1-10 0,-3 2-528 0</inkml:trace>
  <inkml:trace contextRef="#ctx0" brushRef="#br0" timeOffset="49017.47">29303 2817 393 0,'0'0'0'0,"0"0"0"16,0 0 0-16,0 0 4 0,0 0-4 0,-1 19 4 15,-5 14-4-15,6-33 4 0,0 0-4 0,-5 44 5 16,2 9-5-16,3-53 19 0,0 0-19 0,3 57 19 15,6 2-19-15,-9-59 46 0,0 0-46 0,11 62 47 16,-1 2-47-16,-10-64 54 0,0 0-54 0,14 64 55 16,4 1-55-16,-18-65 51 0,0 0-51 0,19 57 51 15,2-16-51-15,-21-41 47 0,0 0-47 0,18 28 47 16,-6-16-47-16,-12-12 34 0,0 0-34 0,11-5 34 16,1-19-34-16,1-1-626 0</inkml:trace>
  <inkml:trace contextRef="#ctx0" brushRef="#br0" timeOffset="50175.76">28854 2210 382 0,'0'0'0'0,"9"5"0"16,12 11 0-16,-21-16 10 0,0 0-10 0,26 24 10 16,6 5-10-16,-32-29 18 0,0 0-18 0,32 35 19 15,-1 3-19-15,-31-38 12 0,0 0-12 0,29 40 13 16,-8 0-13-16,-21-40 22 0,0 0-22 0,17 33 22 16,-2-14-22-16,-15-19 27 0,0 0-27 0,10 5 28 15,-3-9-28-15,-7 4 22 0,0 0-22 0,0-14 23 16,-7-20-23-16,0 1-396 0</inkml:trace>
  <inkml:trace contextRef="#ctx0" brushRef="#br0" timeOffset="50430.52">28952 2113 449 0,'0'0'0'0,"2"12"0"0,4 18 0 0,-6-30 2 15,0 0-2-15,3 27 2 0,-5 1-2 0,2-28 3 0,0 0-3 16,-3 29 3-16,-3-1-3 0,6-28 22 0,0 0-22 16,-8 36 23-16,-5 1-23 0,13-37 48 0,0 0-48 15,-14 41 49-15,-2 6-49 0,16-47 42 0,0 0-42 16,-16 45 42-16,2-5-42 0,14-40 34 0,0 0-34 16,-12 33 34-16,1-9-34 0,11-24 27 0,0 0-27 0,-7 15 28 15,7-15-28-15,0 0 14 0,0 0-14 0,0 0 14 16,0 0-14-16,0 0-567 0</inkml:trace>
  <inkml:trace contextRef="#ctx0" brushRef="#br0" timeOffset="51482.37">29584 1739 203 0,'0'0'0'0,"0"0"0"0,0 0 0 15,0 0 0-15,0 0 0 0,0 0 1 0,0 0-1 16,0 0 5-16,0 0-5 0,0 0 5 0,0 0-5 0,0 0 10 15,0 0-10-15,0 0 10 0,0 0-10 0,0 0 12 0,0 0-12 16,0 0 13-16,0 0-13 0,0 0 12 0,0 0-12 16,0 0 13-16,0 0-13 0,0 0 13 0,0 0-13 15,0 0 14-15,0 0-14 0,0 0 16 0,0 0-16 16,0 0 16-16,0 0-16 0,0 0 18 0,0 0-18 16,0 0 18-16,0 0-18 0,0 0 22 0,0 0-22 15,-7-2 23-15,7 2-23 0,0 0 24 0,0 0-24 0,0 0 24 16,0 0-24-16,0 0 32 0,0 0-32 0,-7 0 32 15,7 0-32-15,0 0 38 0,0 0-38 0,-4 9 39 16,4-9-39-16,0 0 37 0,0 0-37 0,-10 4 37 16,-1 4-37-16,11-8 36 0,0 0-36 0,-14 18 36 15,0 6-36-15,14-24 31 0,0 0-31 0,-16 31 31 16,-3 14-31-16,19-45 21 0,0 0-21 0,-25 55 21 16,-3 18-21-16,28-73 25 0,0 0-25 0,-28 74 26 15,3-1-26-15,25-73 20 0,0 0-20 0,-21 64 21 16,1-9-21-16,20-55 16 0,0 0-16 0,-16 45 17 15,8-12-17-15,8-33 12 0,0 0-12 0,-6 28 13 0,4-7-13 16,2-21 11-16,0 0-11 0,2 15 11 0,5-6-11 16,-7-9 8-16,0 0-8 0,11 4 8 0,3-4-8 15,-14 0 6-15,0 0-6 0,26 0 7 0,20-9-7 16,-46 9 6-16,0 0-6 0,55-12 7 0,-2 1-7 16,-53 11 11-16,0 0-11 0,49-8 11 0,-10-1-11 15,-39 9 12-15,0 0-12 0,30-9 13 0,-10 2-13 0,-20 7 14 16,0 0-14-16,12-5 14 0,-2-2-14 0,-10 7 11 15,0 0-11-15,9-5 12 0,2-7-12 0,-11 12 9 16,0 0-9-16,9-12 9 0,-4-11-9 0,-5 23 2 16,0 0-2-16,0-26 2 0,-7-5-2 0,0 2-838 0</inkml:trace>
  <inkml:trace contextRef="#ctx0" brushRef="#br0" timeOffset="51719.15">29535 1713 684 0,'0'0'0'0,"0"0"0"16,0 9 0-16,0-9-17 0,0 0 17 0,3 15-16 15,6 6 16-15,-9-21-2 0,0 0 2 0,14 24-1 16,2-3 1-16,-16-21 0 0,0 0 0 0,19 28 0 16,4 5 0-16,-23-33 3 0,0 0-3 0,25 43 4 15,1 6-4-15,-26-49 8 0,0 0-8 0,27 53 9 16,-4 3-9-16,-23-56 6 0,0 0-6 0,23 48 6 15,-2-6-6-15,-21-42 1 0,0 0-1 0,14 36 1 16,-3-12-1-16,-11-24 0 0,0 0 0 0,7 16 0 0,-2-1 0 16,0-3-455-16</inkml:trace>
  <inkml:trace contextRef="#ctx0" brushRef="#br0" timeOffset="52515.82">29873 2061 180 0,'0'0'0'16,"0"0"0"-16,4 9 0 0,-4-9-1 0,0 0 1 15,7 7 0-15,7 13 0 0,-14-20 0 0,0 0 0 16,14 18 1-16,-3-3-1 0,-11-15 3 0,0 0-3 15,7 19 4-15,-2 2-4 0,-5-21 11 0,0 0-11 0,7 28 12 16,4 5-12-16,-11-33 19 0,0 0-19 0,15 33 20 16,5 3-20-16,-20-36 25 0,0 0-25 0,21 31 26 15,-2-2-26-15,-19-29 26 0,0 0-26 0,18 25 26 16,-7-1-26-16,-11-24 31 0,0 0-31 0,7 16 31 16,-4-11-31-16,-3-5 34 0,0 0-34 0,0 0 35 15,-9-2-35-15,9 2 34 0,0 0-34 0,-10-7 34 16,-4-2-34-16,14 9 28 0,0 0-28 0,-16-15 29 15,-2-9-29-15,18 24 19 0,0 0-19 0,-17-30 20 16,-3 2-20-16,20 28 15 0,0 0-15 0,-17-31 16 16,2 2-16-16,15 29 11 0,0 0-11 0,-12-31 11 0,2 7-11 15,10 24 11-15,0 0-11 0,-8-18 12 0,7 6-12 16,1 12 10-16,0 0-10 0,0-9 11 0,0 9-11 16,0 0 8-16,0 0-8 0,0 0 9 0,0 0-9 15,0 0 8-15,0 0-8 0,10 9 8 0,-3 7-8 16,-7-16 6-16,0 0-6 0,7 24 7 0,-1-3-7 15,-6-21 8-15,0 0-8 0,3 20 8 0,-1 5-8 0,-2-25 12 16,0 0-12-16,2 24 13 0,-1-3-13 16,-1-21 16-16,0 0-16 0,4 22 17 0,1-5-17 0,-5-17 19 0,0 0-19 15,6 16 20-15,-5-7-20 0,-1-9 17 0,0 0-17 16,0 0 17-16,0 0-17 0,0 0 16 0,0 0-16 16,0 0 17-16,-3-12-17 0,3 12 14 0,0 0-14 15,-5-18 14-15,-3-6-14 0,8 24 12 0,0 0-12 16,-5-24 13-16,2-4-13 0,3 28 13 0,0 0-13 15,-2-28 13-15,0-11-13 0,2 39 12 0,0 0-12 0,-2-38 12 16,1-2-12-16,1 40 11 0,0 0-11 0,0-33 11 16,0 10-11-16,0 23 7 0,0 0-7 0,1-12 7 15,1 4-7-15,-2 8 7 0,0 0-7 0,0 0 7 16,0 0-7-16,0 0 5 0,0 0-5 0,7 15 6 16,-3 9-6-16,-4-24 5 0,0 0-5 0,5 33 6 15,6 4-6-15,-11-37 8 0,0 0-8 0,14 39 9 16,2 3-9-16,-16-42 10 0,0 0-10 0,12 43 11 15,-5-3-11-15,-7-40 14 0,0 0-14 0,4 45 14 16,-4 0-14-16,0-45 17 0,0 0-17 0,-4 40 18 0,-5-7-18 16,9-33 19-16,0 0-19 0,-12 24 20 0,1-17-20 15,11-7 17-15,0 0-17 0,0 0 17 0,-9-7-17 16,9 7 9-16,0 0-9 0,-3-12 10 0,-1-4-10 16,1 2-944-16</inkml:trace>
  <inkml:trace contextRef="#ctx0" brushRef="#br0" timeOffset="53116.03">29570 2333 292 0,'0'0'0'0,"16"-5"0"0,24-4 0 16,-40 9 14-16,0 0-14 0,43-12 14 0,-12 5-14 15,-31 7 17-15,0 0-17 0,32-12 17 0,3 0-17 0,-35 12 20 16,0 0-20-16,32-12 21 0,-16 6-21 16,-16 6 29-16,0 0-29 0,11-3 29 0,-4-1-29 0,-7 4 29 15,0 0-29-15,7 0 30 0,-7 0-30 0,0 0 31 0,0 0-31 16,0 0 32-16,-9 0-32 0,9 0 29 0,0 0-29 16,-20 9 29-16,-6 7-29 0,26-16 30 15,0 0-30-15,-30 12 30 0,-5 0-30 0,35-12 28 0,0 0-28 16,-37 12 28-16,-4-5-28 0,41-7 21 0,0 0-21 15,-39 12 22-15,6-3-22 0,33-9 19 0,0 0-19 16,-28 5 20-16,8-2-20 0,20-3 12 0,0 0-12 0,-10 0 13 16,10 0-13-16,0 0 6 0,0 0-6 0,0-8 7 15,0 8-7-15,0 0-592 0</inkml:trace>
  <inkml:trace contextRef="#ctx0" brushRef="#br0" timeOffset="61380.56">30261 2425 102 0,'0'0'0'0,"0"0"0"16,-12 17 0-16,12-17 0 0,0 0 0 0,-11 15 1 15,1 1-1-15,10-16 9 0,0 0-9 0,-9 12 9 16,2-3-9-16,7-9 29 0,0 0-29 0,-5 7 30 16,-2-2-30-16,7-5 29 0,0 0-29 0,-11 7 30 15,-3 5-30-15,14-12 24 0,0 0-24 0,-14 9 25 16,0-1-25-16,14-8 19 0,0 0-19 0,-16 7 20 0,-4-5-20 16,20-2 13-16,0 0-13 0,-23 3 14 0,-1 4-14 15,24-7 11-15,0 0-11 0,-27 5 11 0,1 8-11 16,26-13 10-16,0 0-10 0,-28 6 10 0,3 3-10 15,25-9 9-15,0 0-9 0,-23 9 10 0,0-6-10 16,23-3 9-16,0 0-9 0,-23 4 9 0,-2 1-9 16,25-5 13-16,0 0-13 0,-24 7 14 0,3-5-14 15,21-2 15-15,0 0-15 0,-20 3 15 0,1 0-15 16,19-3 14-16,0 0-14 0,-18 6 14 0,-1-3-14 16,19-3 11-16,0 0-11 0,-16 4 11 0,2-4-11 0,14 0 10 15,0 0-10-15,-11 0 10 0,1 0-10 0,10 0 9 16,0 0-9-16,-13 3 9 0,-3-3-9 0,16 0 8 0,0 0-8 15,-16 0 9-15,2 0-9 0,14 0 10 0,0 0-10 16,-14 0 10-16,-2 2-10 0,16-2 13 0,0 0-13 16,-21 0 13-16,-4 0-13 0,25 0 16 0,0 0-16 15,-22-2 17-15,2-1-17 0,20 3 17 0,0 0-17 0,-17-9 17 16,-3 2-17-16,20 7 17 0,0 0-17 0,-21-9 17 16,-4-3-17-16,25 12 16 0,0 0-16 0,-23-12 17 15,4 0-17-15,19 12 13 0,0 0-13 0,-18-9 13 16,2 9-13-16,16 0 8 0,0 0-8 0,-14-3 8 15,4 3-8-15,10 0 9 0,0 0-9 0,-11-4 9 16,-1 1-9-16,12 3 10 0,0 0-10 0,-16-2 10 16,-2 2-10-16,18 0 9 0,0 0-9 0,-17 0 10 15,3-3-10-15,14 3 5 0,0 0-5 0,-11-4 6 16,0-1-6-16,11 5 2 0,0 0-2 0,-8-10 3 0,-3-4-3 16,11 14 2-16,0 0-2 0,-9-19 2 0,0-14-2 15,9 33 2-15,0 0-2 0,-7-36 2 0,0-1-2 16,7 37 2-16,0 0-2 0,-7-27 3 0,-2-3-3 15,9 30 1-15,0 0-1 0,-10-24 2 0,1 0-2 16,9 24 2-16,0 0-2 0,-7-23 2 0,5 6-2 16,2 17 2-16,0 0-2 0,-2-19 2 0,1-5-2 15,1 24 2-15,0 0-2 0,-2-30 3 0,0-1-3 16,2 31 2-16,0 0-2 0,0-29 3 0,4 8-3 16,-4 21 4-16,0 0-4 0,5-24 4 0,2-7-4 0,-7 31 3 15,0 0-3-15,7-25 4 0,-2 8-4 0,-5 17 4 16,0 0-4-16,6-10 5 0,-1 4-5 0,-5 6 3 0,0 0-3 15,7-8 3-15,0 1-3 0,-7 7 1 0,0 0-1 16,7-12 1-16,2 3-1 0,-9 9 0 0,0 0 0 16,10-12 0-16,3 3 0 0,-13 9-2 0,0 0 2 15,14-12-1-15,-4 5 1 0,-10 7-2 0,0 0 2 0,13-12-2 16,4 0 2-16,-17 12-2 0,0 0 2 0,20-16-1 16,-1 4 1-16,-19 12-1 0,0 0 1 0,23-12-1 15,4-2 1-15,-27 14 0 0,0 0 0 0,26-10 0 16,-3 5 0-16,-23 5 0 0,0 0 0 0,21-7 0 15,2 2 0-15,-23 5 0 0,0 0 0 0,25-7 0 16,3 2 0-16,-28 5 0 0,0 0 0 0,34-9 0 16,4 2 0-16,-38 7 0 0,0 0 0 0,37-5 1 15,-10-2-1-15,-27 7 0 0,0 0 0 0,26-9 1 16,6-3-1-16,-32 12 0 0,0 0 0 0,30-9 0 16,-5 6 0-16,-25 3 0 0,0 0 0 0,21 0 0 15,-2 0 0-15,-19 0 0 0,0 0 0 0,18 0 0 0,-2 0 0 16,-16 0 0-16,0 0 0 0,16 0 1 0,0 3-1 15,-16-3 1-15,0 0-1 0,15 6 1 0,-2-6-1 16,-13 0 0-16,0 0 0 0,12 0 0 0,2 0 0 16,-14 0-1-16,0 0 1 0,20 0 0 0,4 3 0 15,-24-3 0-15,0 0 0 0,25 5 0 0,0 6 0 16,-25-11-1-16,0 0 1 0,21 8 0 0,-7-2 0 0,-14-6 0 16,0 0 0-16,16 6 0 0,2 7 0 0,-18-13 0 15,0 0 0-15,15 12 0 0,-2-4 0 0,-13-8-1 16,0 0 1-16,12 9-1 0,4-2 1 0,-16-7 0 0,0 0 0 15,16 12 0-15,-2 4 0 0,-14-16 0 0,0 0 0 16,12 17 0-16,1 2 0 0,-13-19 0 0,0 0 0 16,16 14 0-16,-1 5 0 0,-15-19 0 0,0 0 0 15,16 15 0-15,0 3 0 0,-16-18 0 0,0 0 0 16,18 19 0-16,-1-2 0 0,-17-17 0 0,0 0 0 16,15 21 0-16,-3-2 0 0,-12-19 0 0,0 0 0 0,10 17 0 15,-2 2 0-15,-8-19 0 0,0 0 0 0,5 16 0 16,0 10 0-16,-5-26-1 0,0 0 1 0,5 24 0 15,-1-2 0-15,-4-22-2 0,0 0 2 0,3 18-1 16,3 1 1-16,-6-19-2 0,0 0 2 0,5 21-1 16,-1 3 1-16,-4-24-3 0,0 0 3 0,-2 24-2 15,-3-7 2-15,5-17-3 0,0 0 3 0,-8 19-3 16,1 2 3-16,7-21-3 0,0 0 3 0,-5 24-3 16,-4 1 3-16,9-25 0 0,0 0 0 0,-12 19 0 15,-4 1 0-15,16-20 0 0,0 0 0 0,-18 25 1 16,-3-1-1-16,21-24 5 0,0 0-5 0,-24 28 5 0,-3 4-5 15,27-32 10-15,0 0-10 0,-30 33 10 0,-5-2-10 16,35-31 11-16,0 0-11 0,-35 30 11 0,1-9-11 16,34-21 13-16,0 0-13 0,-32 19 13 0,6-4-13 15,26-15 12-15,0 0-12 0,-28 5 12 0,-1-8-12 16,1 1-708-16</inkml:trace>
  <inkml:trace contextRef="#ctx0" brushRef="#br0" timeOffset="96068.81">23021 2861 124 0,'0'0'0'0,"0"0"0"0,0 0 0 0,0 0 1 15,0 0-1-15,19-21 1 0,-12 17-1 0,-7 4 5 16,0 0-5-16,0 0 5 0,7-3-5 0,-7 3 11 15,0 0-11-15,0 0 11 0,12-12-11 0,-12 12 20 0,0 0-20 16,6-9 21-16,-3 2-21 0,-3 7 21 0,0 0-21 16,4-8 21-16,3-8-21 0,-7 16 18 0,0 0-18 15,9-17 18-15,-1-11-18 0,-8 28 11 0,0 0-11 16,7-29 12-16,-3-8-12 0,-4 37 8 0,0 0-8 16,4-34 9-16,1 9-9 0,-5 25 2 0,0 0-2 0,7-26 3 15,0-5-3-15,-7 31 0 0,0 0 0 16,5-27 1-16,-3 9-1 0,-2 18 0 0,0 0 0 0,0-12 0 15,0-3 0-15,0 15 0 0,0 0 0 16,0-12 0-16,-2-1 0 0,2 13-1 0,0 0 1 0,-3-12 0 16,-3 4 0-16,6 8 0 0,0 0 0 0,-7-9 0 15,0-1 0-15,7 10 0 0,0 0 0 0,-7-9 0 16,-2-3 0-16,9 12 0 0,0 0 0 0,-10-9 0 16,1-3 0-16,9 12 0 0,0 0 0 0,-9-9 1 15,0-1-1-15,9 10 1 0,0 0-1 0,-10-9 1 0,-1 1-1 16,11 8 3-16,0 0-3 0,-10-9 3 0,-1 2-3 15,11 7 3-15,0 0-3 0,-11-5 3 0,-3 5-3 16,14 0 4-16,0 0-4 0,-14-4 4 0,2 1-4 16,12 3 4-16,0 0-4 0,-14 0 5 0,-4 0-5 15,18 0 4-15,0 0-4 0,-21 0 4 0,-2 0-4 16,23 0 2-16,0 0-2 0,-21 0 2 0,-2 0-2 16,23 0 1-16,0 0-1 0,-23 0 2 0,-2 0-2 15,25 0 0-15,0 0 0 0,-23-3 0 0,8 1 0 0,15 2-1 16,0 0 1-16,-13 0 0 0,-1 5 0 0,14-5-2 15,0 0 2-15,-12 3-1 0,-1 1 1 0,13-4-3 16,0 0 3-16,-12 2-3 0,0 8 3 0,12-10-3 0,0 0 3 16,-18 9-2-16,2-1 2 0,16-8-2 0,0 0 2 15,-16 7-2-15,-1 2 2 0,17-9-5 0,0 0 5 16,-14 12-4-16,1-3 4 0,13-9-10 0,0 0 10 16,-12 12-9-16,-1-4 9 0,13-8-14 0,0 0 14 0,-12 11-13 15,3-6 13-15,9-5-16 0,0 0 16 0,-9 7-15 16,-1 10 15-16,-1 2-138 0</inkml:trace>
  <inkml:trace contextRef="#ctx0" brushRef="#br0" timeOffset="96650.14">22484 2757 102 0,'0'0'0'0,"0"0"0"0,0 12 0 16,0-12 0-16,0 0 0 0,4 12 0 0,-1 0 0 16,-3-12 0-16,0 0 0 0,6 11 1 0,1-3-1 15,-7-8 3-15,0 0-3 0,5 9 3 0,-1-2-3 16,-4-7 6-16,0 0-6 0,5 12 6 0,5 0-6 16,-10-12 8-16,0 0-8 0,14 17 9 0,4 2-9 0,-18-19 11 15,0 0-11-15,18 21 11 0,-2-9-11 0,-16-12 12 16,0 0-12-16,19 12 13 0,0-3-13 0,-19-9 13 15,0 0-13-15,22 16 14 0,2 8-14 0,-24-24 14 0,0 0-14 16,27 21 14-16,-4-6-14 0,-23-15 13 16,0 0-13-16,21 12 13 0,0-7-13 0,-21-5 3 0,0 0-3 15,21 4 3-15,0-1-3 0,-21-3 0 0,0 0 0 16,23 4 0-16,2-4 0 0,-25 0-4 0,0 0 4 16,25-4-3-16,-2 1 3 0,-23 3-10 0,0 0 10 15,21-5-9-15,-5 1 9 0,-16 4-5 0,0 0 5 0,10-7-4 16,-3 6 4-16,-7 1-2 0,0 0 2 0,9-7-2 15,5-5 2-15,-14 12 0 0,0 0 0 0,14-16 0 16,-3 2 0-16,-11 14 1 0,0 0-1 0,11-19 1 16,1-10-1-16,-12 29 6 0,0 0-6 0,12-25 6 15,-3 10-6-15,-9 15 13 0,0 0-13 0,7-16 14 16,0-8-14-16,-7 24 16 0,0 0-16 0,7-28 16 16,-2 11-16-16,-5 17 19 0,0 0-19 0,6-16 20 15,1-4-20-15,-7 20 25 0,0 0-25 0,5-25 26 16,-1-2-26-16,-4 27 26 0,0 0-26 0,-4-33 26 0,1 0-26 15,3 33 23-15,0 0-23 0,-6-35 24 0,-1 9-24 16,7 26 14-16,0 0-14 0,-7-31 15 0,2-8-15 16,5 39 9-16,0 0-9 0,-5-37 9 0,3 16-9 15,2 21 5-15,0 0-5 0,0-8 6 0,0 8-6 16,0 0 4-16,0 0-4 0,2-9 4 0,-6 2-4 16,1-1-361-16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11/4/2020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Lecture 19: Scheduling Aperiodic and Sporadic Jobs (Chapter 7)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2BDD-2B02-4E4C-892A-DE8A3BDD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7286"/>
            <a:ext cx="10972800" cy="4637314"/>
          </a:xfrm>
        </p:spPr>
        <p:txBody>
          <a:bodyPr/>
          <a:lstStyle/>
          <a:p>
            <a:r>
              <a:rPr lang="en-IN" sz="2400" dirty="0"/>
              <a:t>Belongs to a class of algorithms emulating </a:t>
            </a:r>
            <a:r>
              <a:rPr lang="en-IN" sz="2400" dirty="0">
                <a:solidFill>
                  <a:srgbClr val="0070C0"/>
                </a:solidFill>
              </a:rPr>
              <a:t>Generalized Processor Sharing</a:t>
            </a:r>
            <a:r>
              <a:rPr lang="en-IN" sz="2400" dirty="0"/>
              <a:t> (GPS) algorithm</a:t>
            </a:r>
          </a:p>
          <a:p>
            <a:r>
              <a:rPr lang="en-IN" sz="2400" dirty="0"/>
              <a:t>GPS gives each server </a:t>
            </a:r>
            <a:r>
              <a:rPr lang="en-IN" sz="2400" dirty="0">
                <a:solidFill>
                  <a:srgbClr val="0070C0"/>
                </a:solidFill>
              </a:rPr>
              <a:t>infinitesimally small time slice</a:t>
            </a:r>
            <a:r>
              <a:rPr lang="en-IN" sz="2400" dirty="0"/>
              <a:t> of length proportional to the server size</a:t>
            </a:r>
          </a:p>
          <a:p>
            <a:r>
              <a:rPr lang="en-IN" sz="2400" dirty="0"/>
              <a:t>Each server maintained and scheduled according to this algorithm offers timing isolation to tasks executed by it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Constant Utilization Server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14BE50-B33D-4C6C-BB3D-348462503A92}"/>
                  </a:ext>
                </a:extLst>
              </p14:cNvPr>
              <p14:cNvContentPartPr/>
              <p14:nvPr/>
            </p14:nvContentPartPr>
            <p14:xfrm>
              <a:off x="7736760" y="616680"/>
              <a:ext cx="3194640" cy="862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14BE50-B33D-4C6C-BB3D-348462503A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7400" y="607320"/>
                <a:ext cx="3213360" cy="8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7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</p:spPr>
            <p:txBody>
              <a:bodyPr/>
              <a:lstStyle/>
              <a:p>
                <a:r>
                  <a:rPr lang="en-IN" sz="2400" dirty="0"/>
                  <a:t>The server is defined by its </a:t>
                </a:r>
                <a:r>
                  <a:rPr lang="en-IN" sz="2400" i="1" dirty="0">
                    <a:solidFill>
                      <a:srgbClr val="0070C0"/>
                    </a:solidFill>
                  </a:rPr>
                  <a:t>size</a:t>
                </a:r>
                <a:r>
                  <a:rPr lang="en-IN" sz="2400" dirty="0"/>
                  <a:t> or </a:t>
                </a:r>
                <a:r>
                  <a:rPr lang="en-IN" sz="2400" dirty="0">
                    <a:solidFill>
                      <a:srgbClr val="0070C0"/>
                    </a:solidFill>
                  </a:rPr>
                  <a:t>instantaneous utilization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2400" dirty="0"/>
                  <a:t> = Fraction of processor time reserved for aperiodic job execution</a:t>
                </a:r>
              </a:p>
              <a:p>
                <a:r>
                  <a:rPr lang="en-IN" sz="2400" dirty="0"/>
                  <a:t>Deadline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/>
                  <a:t> is defined</a:t>
                </a:r>
              </a:p>
              <a:p>
                <a:r>
                  <a:rPr lang="en-IN" sz="2400" dirty="0"/>
                  <a:t>Execution budget is replenished according to the replenishment rules</a:t>
                </a:r>
              </a:p>
              <a:p>
                <a:r>
                  <a:rPr lang="en-IN" sz="2400" dirty="0"/>
                  <a:t>Server ready for execution only when budget is nonzero</a:t>
                </a:r>
              </a:p>
              <a:p>
                <a:r>
                  <a:rPr lang="en-IN" sz="2400" dirty="0"/>
                  <a:t>When ready, server executed with periodic tasks on EDF basis</a:t>
                </a:r>
              </a:p>
              <a:p>
                <a:r>
                  <a:rPr lang="en-IN" sz="2400" dirty="0"/>
                  <a:t>Sporadic server emulates a periodic task </a:t>
                </a:r>
                <a:r>
                  <a:rPr lang="en-IN" sz="2400" dirty="0">
                    <a:sym typeface="Wingdings" panose="05000000000000000000" pitchFamily="2" charset="2"/>
                  </a:rPr>
                  <a:t> A constant utilization server emulates a sporadic task with a </a:t>
                </a:r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constant instantaneous utilization</a:t>
                </a:r>
                <a:endParaRPr lang="en-IN" sz="2400" dirty="0">
                  <a:solidFill>
                    <a:srgbClr val="0070C0"/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  <a:blipFill>
                <a:blip r:embed="rId2"/>
                <a:stretch>
                  <a:fillRect l="-556" t="-1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Constant Utilization Server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2BDD-2B02-4E4C-892A-DE8A3BDD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7286"/>
            <a:ext cx="10972800" cy="4637314"/>
          </a:xfrm>
        </p:spPr>
        <p:txBody>
          <a:bodyPr/>
          <a:lstStyle/>
          <a:p>
            <a:r>
              <a:rPr lang="en-IN" sz="2400" dirty="0"/>
              <a:t>Consumption Rule of constant utilization server, total bandwidth server or weighted fair-queueing server is simple – </a:t>
            </a:r>
            <a:r>
              <a:rPr lang="en-IN" sz="2400" dirty="0">
                <a:solidFill>
                  <a:srgbClr val="0070C0"/>
                </a:solidFill>
              </a:rPr>
              <a:t>A server consumes the budget only when it executes</a:t>
            </a:r>
          </a:p>
          <a:p>
            <a:r>
              <a:rPr lang="en-IN" dirty="0"/>
              <a:t>Does not have a budget when there is no aperiodic job ready</a:t>
            </a:r>
          </a:p>
          <a:p>
            <a:r>
              <a:rPr lang="en-IN" dirty="0"/>
              <a:t>No problem of dealing with chunks of budget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Consumption Rule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</p:spPr>
            <p:txBody>
              <a:bodyPr>
                <a:normAutofit fontScale="92500" lnSpcReduction="10000"/>
              </a:bodyPr>
              <a:lstStyle/>
              <a:p>
                <a:pPr/>
                <a:r>
                  <a:rPr lang="en-IN" sz="2400" dirty="0"/>
                  <a:t>Terms used:</a:t>
                </a:r>
                <a:br>
                  <a:rPr lang="en-IN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- Size of the server, 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- Budget of the server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– deadline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– the current time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IN" dirty="0"/>
                  <a:t> – Execution time of the job at the head of the aperiodic queue </a:t>
                </a:r>
              </a:p>
              <a:p>
                <a:r>
                  <a:rPr lang="en-IN" dirty="0">
                    <a:solidFill>
                      <a:srgbClr val="0070C0"/>
                    </a:solidFill>
                  </a:rPr>
                  <a:t>Assumption: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 is known when the job arrives</a:t>
                </a:r>
              </a:p>
              <a:p>
                <a:r>
                  <a:rPr lang="en-IN" dirty="0">
                    <a:solidFill>
                      <a:srgbClr val="C00000"/>
                    </a:solidFill>
                  </a:rPr>
                  <a:t>Rule 1: 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rgbClr val="C00000"/>
                    </a:solidFill>
                  </a:rPr>
                  <a:t>Rule 2: When an aperiodic job with execution time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arrives at time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to an empty aperiodic job queue,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olidFill>
                      <a:srgbClr val="C00000"/>
                    </a:solidFill>
                  </a:rPr>
                  <a:t>(a) if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, do nothing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olidFill>
                      <a:srgbClr val="C00000"/>
                    </a:solidFill>
                  </a:rPr>
                  <a:t>(b) if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  <a:blipFill>
                <a:blip r:embed="rId2"/>
                <a:stretch>
                  <a:fillRect l="-556" t="-1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Replenishment Rule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7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IN" sz="2400" dirty="0"/>
                  <a:t>Terms used:</a:t>
                </a:r>
                <a:br>
                  <a:rPr lang="en-IN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- Size of the server,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- Budget of the server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– deadline,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– the current time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IN" dirty="0"/>
                  <a:t> – Execution time of the job at the head of the aperiodic queue</a:t>
                </a:r>
              </a:p>
              <a:p>
                <a:r>
                  <a:rPr lang="en-IN" dirty="0">
                    <a:solidFill>
                      <a:srgbClr val="C00000"/>
                    </a:solidFill>
                  </a:rPr>
                  <a:t>Rule 3: At the deadline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of the server ,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olidFill>
                      <a:srgbClr val="C00000"/>
                    </a:solidFill>
                  </a:rPr>
                  <a:t>(a) if server is backlogged, set server deadline to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IN" dirty="0">
                  <a:solidFill>
                    <a:srgbClr val="C0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olidFill>
                      <a:srgbClr val="C00000"/>
                    </a:solidFill>
                  </a:rPr>
                  <a:t>(b) if server is idle, do nothing</a:t>
                </a:r>
                <a:r>
                  <a:rPr lang="en-IN" dirty="0"/>
                  <a:t> </a:t>
                </a:r>
              </a:p>
              <a:p>
                <a:r>
                  <a:rPr lang="en-IN" dirty="0"/>
                  <a:t>Constant utilization server is given enough budget to complete the job at the head of the queue during each budget replenishment</a:t>
                </a:r>
              </a:p>
              <a:p>
                <a:r>
                  <a:rPr lang="en-IN" dirty="0"/>
                  <a:t> Deadline is set so that its </a:t>
                </a:r>
                <a:r>
                  <a:rPr lang="en-IN" dirty="0">
                    <a:solidFill>
                      <a:srgbClr val="0070C0"/>
                    </a:solidFill>
                  </a:rPr>
                  <a:t>instantaneous utilization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  <a:blipFill>
                <a:blip r:embed="rId2"/>
                <a:stretch>
                  <a:fillRect l="-667" t="-1051" b="-1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Replenishment Rule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7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5715000" cy="4506686"/>
              </a:xfrm>
            </p:spPr>
            <p:txBody>
              <a:bodyPr>
                <a:normAutofit fontScale="92500" lnSpcReduction="10000"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(4,0.5)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(4,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IN" dirty="0"/>
              </a:p>
              <a:p>
                <a:r>
                  <a:rPr lang="en-IN" dirty="0"/>
                  <a:t> Before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= 0,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Server does not affect other tasks as it is suspended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arrives.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= 1 and </a:t>
                </a:r>
                <a:br>
                  <a:rPr lang="en-I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IN" dirty="0"/>
                  <a:t> (Rule R2b)</a:t>
                </a:r>
                <a:br>
                  <a:rPr lang="en-IN" dirty="0"/>
                </a:br>
                <a:r>
                  <a:rPr lang="en-IN" dirty="0"/>
                  <a:t>Completes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=4.5</m:t>
                    </m:r>
                  </m:oMath>
                </a14:m>
                <a:endParaRPr lang="en-IN" dirty="0"/>
              </a:p>
              <a:p>
                <a:pPr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=6.9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arrives </a:t>
                </a:r>
                <a:r>
                  <a:rPr lang="en-IN" dirty="0">
                    <a:sym typeface="Wingdings" panose="05000000000000000000" pitchFamily="2" charset="2"/>
                  </a:rPr>
                  <a:t> deadline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is later 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, so nothing is done according to Rule R2a except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into aperiodic job queue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5715000" cy="4506686"/>
              </a:xfrm>
              <a:blipFill>
                <a:blip r:embed="rId2"/>
                <a:stretch>
                  <a:fillRect l="-1066" t="-1894" b="-1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Constant Utilization Server - Example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D333E9-32AC-4189-A08B-B71DCA197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831" y="1653722"/>
            <a:ext cx="4778826" cy="47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5715000" cy="450668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(4,0.5)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(4,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IN" dirty="0"/>
              </a:p>
              <a:p>
                <a:pPr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IN" dirty="0"/>
                  <a:t>, aperiodic job queue is checked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found waiting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= 2,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=7+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0.25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IN" dirty="0"/>
                  <a:t> (</a:t>
                </a:r>
                <a:r>
                  <a:rPr lang="en-IN" dirty="0">
                    <a:solidFill>
                      <a:srgbClr val="0070C0"/>
                    </a:solidFill>
                  </a:rPr>
                  <a:t>Rule R3a</a:t>
                </a:r>
                <a:r>
                  <a:rPr lang="en-IN" dirty="0"/>
                  <a:t>)</a:t>
                </a:r>
                <a:br>
                  <a:rPr lang="en-IN" dirty="0"/>
                </a:br>
                <a:r>
                  <a:rPr lang="en-IN" dirty="0"/>
                  <a:t>Completes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=10.5</m:t>
                    </m:r>
                  </m:oMath>
                </a14:m>
                <a:endParaRPr lang="en-IN" dirty="0"/>
              </a:p>
              <a:p>
                <a:pPr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IN" dirty="0"/>
                  <a:t>, aperiodic job queue is empty </a:t>
                </a:r>
                <a:r>
                  <a:rPr lang="en-IN" dirty="0">
                    <a:sym typeface="Wingdings" panose="05000000000000000000" pitchFamily="2" charset="2"/>
                  </a:rPr>
                  <a:t> Nothing done (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Rule R3b</a:t>
                </a:r>
                <a:r>
                  <a:rPr lang="en-IN" dirty="0">
                    <a:sym typeface="Wingdings" panose="05000000000000000000" pitchFamily="2" charset="2"/>
                  </a:rPr>
                  <a:t>)</a:t>
                </a:r>
                <a:endParaRPr lang="en-IN" dirty="0"/>
              </a:p>
              <a:p>
                <a:pPr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=15.5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arrives.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=15&lt;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So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=23.5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= 2 (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Rule R2b</a:t>
                </a:r>
                <a:r>
                  <a:rPr lang="en-IN" dirty="0">
                    <a:sym typeface="Wingdings" panose="05000000000000000000" pitchFamily="2" charset="2"/>
                  </a:rPr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5715000" cy="4506686"/>
              </a:xfrm>
              <a:blipFill>
                <a:blip r:embed="rId2"/>
                <a:stretch>
                  <a:fillRect t="-1218" b="-16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Constant Utilization Server - Example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D333E9-32AC-4189-A08B-B71DCA197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831" y="1653722"/>
            <a:ext cx="4778826" cy="47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1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6248400" cy="44880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/>
                  <a:t> arrives 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IN" sz="2400" dirty="0"/>
                  <a:t>, scheduler must wait until 15 to replenish the budget under constant utilization server</a:t>
                </a:r>
              </a:p>
              <a:p>
                <a:r>
                  <a:rPr lang="en-IN" sz="2400" dirty="0"/>
                  <a:t>One way to improve is to replenish the budget at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IN" sz="2400" dirty="0"/>
              </a:p>
              <a:p>
                <a:r>
                  <a:rPr lang="en-IN" sz="2400" dirty="0">
                    <a:solidFill>
                      <a:srgbClr val="C00000"/>
                    </a:solidFill>
                  </a:rPr>
                  <a:t>Rule 1: 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400" dirty="0"/>
              </a:p>
              <a:p>
                <a:r>
                  <a:rPr lang="en-IN" sz="2400" dirty="0">
                    <a:solidFill>
                      <a:srgbClr val="C00000"/>
                    </a:solidFill>
                  </a:rPr>
                  <a:t>Rule 2: When an aperiodic job with execution time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</a:rPr>
                  <a:t> arrives at time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</a:rPr>
                  <a:t> to an empty aperiodic job queue, set </a:t>
                </a:r>
                <a:br>
                  <a:rPr lang="en-IN" sz="24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IN" sz="2400" dirty="0"/>
              </a:p>
              <a:p>
                <a:r>
                  <a:rPr lang="en-IN" dirty="0">
                    <a:solidFill>
                      <a:srgbClr val="C00000"/>
                    </a:solidFill>
                  </a:rPr>
                  <a:t>Rule 3: Is same as before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6248400" cy="4488027"/>
              </a:xfrm>
              <a:blipFill>
                <a:blip r:embed="rId2"/>
                <a:stretch>
                  <a:fillRect l="-1171" t="-1902" r="-23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Total Bandwidth Server Algorithm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5ADF0-C326-4424-B76E-C747049E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486" y="1446892"/>
            <a:ext cx="4778826" cy="47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17029</TotalTime>
  <Words>771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Cambria Math</vt:lpstr>
      <vt:lpstr>Century Gothic</vt:lpstr>
      <vt:lpstr>Palatino Linotype</vt:lpstr>
      <vt:lpstr>Wingdings</vt:lpstr>
      <vt:lpstr>Wingdings 2</vt:lpstr>
      <vt:lpstr>Presentation on brainstorming</vt:lpstr>
      <vt:lpstr>Lecture 19: Scheduling Aperiodic and Sporadic Jobs (Chapter 7)</vt:lpstr>
      <vt:lpstr>Constant Utilization Server</vt:lpstr>
      <vt:lpstr>Constant Utilization Server</vt:lpstr>
      <vt:lpstr>Consumption Rule</vt:lpstr>
      <vt:lpstr>Replenishment Rule</vt:lpstr>
      <vt:lpstr>Replenishment Rule</vt:lpstr>
      <vt:lpstr>Constant Utilization Server - Example</vt:lpstr>
      <vt:lpstr>Constant Utilization Server - Example</vt:lpstr>
      <vt:lpstr>Total Bandwidth Server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471</cp:revision>
  <dcterms:created xsi:type="dcterms:W3CDTF">2020-08-26T05:01:04Z</dcterms:created>
  <dcterms:modified xsi:type="dcterms:W3CDTF">2020-11-04T12:52:01Z</dcterms:modified>
</cp:coreProperties>
</file>