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72" r:id="rId2"/>
    <p:sldId id="337" r:id="rId3"/>
    <p:sldId id="338" r:id="rId4"/>
    <p:sldId id="339" r:id="rId5"/>
    <p:sldId id="341" r:id="rId6"/>
    <p:sldId id="342" r:id="rId7"/>
    <p:sldId id="343" r:id="rId8"/>
    <p:sldId id="344" r:id="rId9"/>
    <p:sldId id="345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13:15:31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29692 1782 102 0,'0'0'0'0,"0"0"0"0,0 0 0 16,0 0 9-16,0 0-9 0,0 0 10 0,10 18-10 16,-10-18 28-16,0 0-28 0,4 7 29 0,-1 1-29 15,-3-8 44-15,0 0-44 0,5 7 45 0,3-2-45 0,-8-5 57 16,0 0-57-16,0 0 58 0,7 9-58 0,-7-9 40 15,0 0-40-15,0 11 40 0,0-3-40 16,0-8 37-16,0 0-37 0,1 12 37 0,-1-3-37 0,0-9 37 16,0 0-37-16,0 12 37 0,0 7-37 0,0-19 34 0,0 0-34 15,-1 17 35-15,-3 4-35 0,4-21 34 0,0 0-34 16,-5 31 34-16,-2 6-34 0,7-37 27 0,0 0-27 16,-7 41 28-16,1-1-28 0,6-40 23 0,0 0-23 15,-7 40 24-15,-2 0-24 0,9-40 20 0,0 0-20 0,-7 36 21 16,4-3-21-16,3-33 21 0,0 0-21 0,-2 33 22 15,0 0-22-15,2-33 19 0,0 0-19 0,-1 31 20 16,-3-4-20-16,4-27 14 0,0 0-14 0,-3 30 15 16,-3 10-15-16,6-40 11 0,0 0-11 0,-9 45 11 15,-3 0-11-15,12-45 11 0,0 0-11 0,-10 46 11 16,1-4-11-16,9-42 8 0,0 0-8 0,-9 40 9 16,0-13-9-16,9-27 11 0,0 0-11 0,-7 30 12 15,2-6-12-15,5-24 13 0,0 0-13 0,-2 28 13 16,2-4-13-16,0-24 13 0,0 0-13 0,2 24 14 15,-1 4-14-15,-1-28 13 0,0 0-13 0,4 26 13 0,1 8-13 16,-5-34 11-16,0 0-11 0,7 33 12 0,2 4-12 16,-9-37 9-16,0 0-9 0,9 29 9 0,-2-1-9 15,-7-28 10-15,0 0-10 0,4 24 10 0,-3 4-10 16,-1-28 11-16,0 0-11 0,2 27 11 0,0-2-11 16,-2-25 11-16,0 0-11 0,3 20 11 0,3-2-11 15,-6-18 10-15,0 0-10 0,5 20 11 0,0 6-11 0,-5-26 9 16,0 0-9-16,6 26 10 0,-1 2-10 0,-5-28 9 15,0 0-9-15,5 28 10 0,0 5-10 0,-5-33 5 16,0 0-5-16,4 32 5 0,-4 3-5 0,0-35 5 16,0 0-5-16,0 33 5 0,2 0-5 0,-2-33 6 15,0 0-6-15,3 29 6 0,3 2-6 0,-6-31 6 0,0 0-6 16,3 28 7-16,-3 2-7 0,0-30 8 0,0 0-8 16,0 24 9-16,2-3-9 0,-2-21 12 0,0 0-12 15,2 22 12-15,-2 4-12 0,0-26 13 0,0 0-13 16,-2 31 14-16,-3 2-14 0,5-33 14 0,0 0-14 0,-6 36 15 15,4 1-15-15,2-37 13 0,0 0-13 0,-1 33 14 16,-3 1-14-16,4-34 14 0,0 0-14 0,-3 30 14 16,-1-3-14-16,4-27 12 0,0 0-12 0,-2 25 13 15,1-13-13-15,1-12 7 0,0 0-7 0,0 8 7 16,1-1-7-16,-1-7 2 0,0 0-2 0,0 0 3 16,6 9-3-16,-6-9 0 0,0 0 0 0,0 0 0 15,7-4 0-15,0 4-1117 0</inkml:trace>
  <inkml:trace contextRef="#ctx0" brushRef="#br0" timeOffset="1180.91">29233 3212 102 0,'0'0'0'0,"9"0"0"16,15 0 0-16,-24 0 12 0,0 0-12 16,27 0 13-16,-6-4-13 0,-21 4 31 0,0 0-31 0,34-3 31 15,20 0-31-15,-54 3 23 0,0 0-23 0,66 0 24 16,1 3-24-16,-67-3 27 0,0 0-27 0,68 7 28 16,1-4-28-16,-69-3 28 0,0 0-28 0,64 6 28 15,-11-3-28-15,-53-3 32 0,0 0-32 0,58 5 32 16,9-1-32-16,-67-4 35 0,0 0-35 0,69 0 35 15,-2 3-35-15,-67-3 24 0,0 0-24 0,63 4 24 16,-10 1-24-16,-53-5 23 0,0 0-23 0,53 0 24 0,3 0-24 16,-56 0 21-16,0 0-21 0,62-4 21 0,7-1-21 15,-69 5 28-15,0 0-28 0,70-3 29 0,1-3-29 16,-71 6 25-16,0 0-25 0,62-1 25 0,-13-1-25 16,-49 2 25-16,0 0-25 0,53-7 25 0,11 2-25 15,-64 5 22-15,0 0-22 0,65-4 23 0,2 4-23 16,-67 0 20-16,0 0-20 0,63 4 20 0,-4 5-20 15,-59-9 21-15,0 0-21 0,58 8 21 0,0-1-21 16,-58-7 17-16,0 0-17 0,63 9 17 0,5-4-17 0,-68-5 28 16,0 0-28-16,70 7 29 0,1 0-29 0,-71-7 22 15,0 0-22-15,63 8 23 0,-19-6-23 0,-44-2 25 16,0 0-25-16,46 2 26 0,11-2-26 0,-57 0 25 0,0 0-25 16,63 0 26-16,2 0-26 0,-65 0 33 0,0 0-33 15,67 0 33-15,-1 2-33 0,-66-2 30 0,0 0-30 16,61 3 31-16,-10 1-31 0,-51-4 28 0,0 0-28 15,60 0 29-15,23 5-29 0,-83-5 27 0,0 0-27 0,90 7 27 16,6-7-27-16,-96 0 28 0,0 0-28 0,93 0 29 16,-1-4-29-16,-92 4 32 0,0 0-32 0,84-3 32 15,-4-2-32-15,-80 5 29 0,0 0-29 0,72-4 30 16,-15-3-30-16,-57 7 25 0,0 0-25 0,42-2 26 16,-10-1-26-16,-32 3 20 0,0 0-20 0,30 0 20 15,-2-3-20-15,-28 3 14 0,0 0-14 0,30-2 14 16,-5 4-14-16,-25-2 10 0,0 0-10 0,19 3 11 15,-7-6-11-15,-12 3 1 0,0 0-1 0,0 0 1 16,-9 0-1-16,1 0-1215 0</inkml:trace>
  <inkml:trace contextRef="#ctx0" brushRef="#br0" timeOffset="2164.03">29748 3738 113 0,'0'0'0'16,"0"0"0"-16,0 0 0 0,0 0 23 0,0 0-23 0,0 0 24 15,0 0-24-15,0 0 32 0,0 0-32 0,0 0 32 16,-9 12-32-16,9-12 26 0,0 0-26 0,-2 7 27 16,1 10-27-16,1-17 24 0,0 0-24 0,-2 19 24 15,-2 6-24-15,4-25 20 0,0 0-20 0,-3 32 20 16,1 5-20-16,2-37 16 0,0 0-16 0,-2 36 17 15,1-3-17-15,1-33 12 0,0 0-12 0,-4 36 12 16,-3-3-12-16,7-33 12 0,0 0-12 0,-9 35 13 16,0 6-13-16,9-41 14 0,0 0-14 0,-7 44 15 15,2 9-15-15,5-53 17 0,0 0-17 0,-5 57 17 16,-4-1-17-16,9-56 19 0,0 0-19 0,-9 52 20 16,4-7-20-16,5-45 26 0,0 0-26 0,-6 40 27 0,1 1-27 15,5-41 31-15,0 0-31 0,-7 36 32 0,-3 4-32 16,10-40 32-16,0 0-32 0,-9 45 33 0,3 0-33 15,6-45 30-15,0 0-30 0,-1 47 30 0,1-6-30 16,0-41 31-16,0 0-31 0,3 37 31 0,2-6-31 16,-5-31 28-16,0 0-28 0,8 26 29 0,-1-5-29 0,-7-21 21 15,0 0-21-15,7 22 22 0,1 2-22 0,-8-24 19 16,0 0-19-16,11 21 20 0,-2-5-20 0,-9-16 20 16,0 0-20-16,5 8 20 0,-1-1-20 0,-4-7 13 15,0 0-13-15,1 9 13 0,-1-9-13 0,0 0 7 0,0 0-7 16,0 0 7-16,4-9-7 0,-4 9 4 0,0 0-4 15,-2-26 4-15,-5-12-4 0,0-2-750 0</inkml:trace>
  <inkml:trace contextRef="#ctx0" brushRef="#br0" timeOffset="3047.12">29155 4460 147 0,'0'0'0'16,"13"1"0"-16,15 10 0 0,-28-11 9 0,0 0-9 16,35 8 9-16,0-2-9 0,-35-6 13 0,0 0-13 15,45 7 14-15,11 1-14 0,-56-8 7 0,0 0-7 0,71 7 7 16,13-2-7-16,-84-5 9 0,0 0-9 0,90 0 10 16,-3 4-10-16,-87-4 15 0,0 0-15 0,88 3 16 15,12-3-16-15,-100 0 42 0,0 0-42 0,101 0 43 16,-4 0-43-16,-97 0 64 0,0 0-64 0,88-3 64 15,-12 3-64-15,-76 0 63 0,0 0-63 0,74-4 63 16,11-1-63-16,-85 5 73 0,0 0-73 0,83-3 74 16,-9-4-74-16,-74 7 68 0,0 0-68 0,72-2 68 15,-3-1-68-15,-69 3 58 0,0 0-58 0,72-4 58 16,7 1-58-16,-79 3 46 0,0 0-46 0,80-2 47 16,-6 4-47-16,-74-2 40 0,0 0-40 0,69 3 40 0,-8 4-40 15,-61-7 33-15,0 0-33 0,64 5 33 0,3-1-33 16,-67-4 26-16,0 0-26 0,67 3 27 0,-3 6-27 15,-64-9 20-15,0 0-20 0,56 8 21 0,-12-1-21 16,-44-7 16-16,0 0-16 0,44 6 17 0,6 0-17 16,-50-6 13-16,0 0-13 0,54 0 14 0,10 0-14 15,-64 0 13-15,0 0-13 0,67-3 14 0,2 3-14 0,-69 0 14 16,0 0-14-16,60 0 14 0,-18 0-14 0,-42 0 16 16,0 0-16-16,46-3 17 0,12 3-17 0,-58 0 15 15,0 0-15-15,65-4 15 0,4 2-15 0,-69 2 15 0,0 0-15 16,69 0 15-16,-6 0-15 0,-63 0 15 0,0 0-15 15,57 2 16-15,-13 5-16 0,-44-7 19 0,0 0-19 16,46 5 20-16,5 2-20 0,-51-7 15 0,0 0-15 16,51 5 15-16,-2-1-15 0,-49-4 11 0,0 0-11 15,50 7 12-15,-3 1-12 0,-47-8 12 0,0 0-12 16,44 9 12-16,-10 0-12 0,-34-9 12 0,0 0-12 0,25 7 13 16,-8-2-13-16,-17-5 11 0,0 0-11 0,13 3 12 15,-1 1-12-15,-12-4 5 0,0 0-5 0,11 0 6 16,-11 0-6-16,0 0 2 0,0 0-2 0,5-9 2 15,-10-10-2-15,5 19 0 0,0 0 0 0,-16-28 1 16,-14 4-1-16,0 3-1250 0</inkml:trace>
  <inkml:trace contextRef="#ctx0" brushRef="#br0" timeOffset="6679.36">28868 4084 281 0,'0'0'0'0,"0"0"0"0,10-3 0 15,-10 3 6-15,0 0-6 0,7-4 6 0,-7 4-6 16,0 0 23-16,0 0-23 0,16-5 24 0,5-2-24 15,-21 7 55-15,0 0-55 0,29-5 56 0,4-5-56 0,-33 10 75 16,0 0-75-16,37-9 75 0,2-3-75 0,-39 12 70 16,0 0-70-16,32-12 71 0,-13 3-71 0,-19 9 60 15,0 0-60-15,20-12 61 0,4 0-61 0,-24 12 51 0,0 0-51 16,21-12 51-16,-10 3-51 0,-11 9 30 0,0 0-30 16,5-10 31-16,-3 1-31 0,-2 9 17 0,0 0-17 15,-2-9 18-15,-5 9-18 0,7 0 10 0,0 0-10 16,-10 5 11-16,-4 6-11 0,14-11 1 0,0 0-1 15,-14 9 1-15,-1 3-1 0,15-12-1 0,0 0 1 0,-14 8-1 16,0 1 1-16,14-9-4 0,0 0 4 0,-10 10-3 16,3-1 3-16,7-9-8 0,0 0 8 0,-6 9-7 15,1-1 7-15,5-8-9 0,0 0 9 0,-4 12-9 16,4 4 9-16,0-16-8 0,0 0 8 0,2 19-7 16,-2-2 7-16,0-17-5 0,0 0 5 0,5 25-5 15,8 6 5-15,-13-31-3 0,0 0 3 0,10 36-3 16,-6 0 3-16,-4-36-1 0,0 0 1 0,0 42 0 15,0-6 0-15,0-36 0 0,0 0 0 0,-4 31 0 16,-4-1 0-16,8-30 5 0,0 0-5 0,-13 28 5 16,1-8-5-16,12-20 9 0,0 0-9 0,-14 16 9 0,-2-4-9 15,16-12 16-15,0 0-16 0,-18 9 16 0,2-2-16 16,16-7 21-16,0 0-21 0,-17 5 22 0,-1-2-22 16,18-3 25-16,0 0-25 0,-19-3 26 0,1 3-26 15,18 0 28-15,0 0-28 0,-16-4 29 0,2 3-29 16,14 1 14-16,0 0-14 0,-10 0 15 0,-1-4-15 15,11 4 6-15,0 0-6 0,-7-3 6 0,7 3-6 0,0 0 0 16,0 0 0-16,0-9 0 0,5 2 0 0,0 2-887 16</inkml:trace>
  <inkml:trace contextRef="#ctx0" brushRef="#br0" timeOffset="7264.59">29226 4243 639 0,'0'0'0'16,"0"0"0"-16,3 7 0 0,-3-7 0 0,0 0 0 0,0 0 0 16,0 0 0-16,0 0 0 0,0 0 0 0,0 0 1 15,0 0-1-15,0 0 10 0,0 0-10 0,0 0 10 16,-12-3-10-16,12 3 20 0,0 0-20 0,0 0 20 16,-9 0-20-16,9 0 27 0,0 0-27 0,0 0 27 15,-7 3-27-15,7-3 28 0,0 0-28 0,-2 5 29 16,1 6-29-16,1-11 24 0,0 0-24 0,-2 14 25 15,0 8-25-15,2-22 19 0,0 0-19 0,-3 30 20 16,-3 1-20-16,6-31 12 0,0 0-12 0,-5 33 12 16,3-9-12-16,2-24 8 0,0 0-8 0,2 21 9 0,5-2-9 15,-7-19 9-15,0 0-9 0,7 17 10 0,0-10-10 16,-7-7 9-16,0 0-9 0,0 0 9 0,9 0-9 16,-9 0 17-16,0 0-17 0,5-7 18 0,8-14-18 15,-13 21 20-15,0 0-20 0,16-31 21 0,5-7-21 16,-21 38 25-16,0 0-25 0,19-48 25 0,-5-4-25 15,-14 52 25-15,0 0-25 0,13-45 26 0,-5 5-26 16,-8 40 20-16,0 0-20 0,7-28 21 0,0 7-21 0,-7 21 17 16,0 0-17-16,8-12 17 0,-3 0-17 0,-5 12 16 15,0 0-16-15,3-12 16 0,-1 5-16 0,-2 7 13 16,0 0-13-16,0 0 14 0,0 0-14 0,0 0 10 0,0 0-10 16,0 0 11-16,-5 7-11 0,5-7 9 0,0 0-9 15,-7 16 10-15,-2 8-10 0,9-24 6 0,0 0-6 16,-11 36 7-16,1 9-7 0,10-45 5 0,0 0-5 15,-9 45 5-15,4 4-5 0,5-49 3 0,0 0-3 16,0 39 3-16,5-6-3 0,-5-33 3 0,0 0-3 0,11 31 3 16,3-10-3-16,-14-21 4 0,0 0-4 0,16 17 5 15,1-1-5-15,-17-16 6 0,0 0-6 0,16 7 7 16,-4-2-7-16,-12-5 8 0,0 0-8 0,15-5 9 16,2-2-9-16,-17 7 12 0,0 0-12 0,23-21 13 15,9-24-13-15,-32 45 16 0,0 0-16 0,28-55 16 16,-5-6-16-16,0 1-1035 0</inkml:trace>
  <inkml:trace contextRef="#ctx0" brushRef="#br0" timeOffset="8136.33">28760 2267 281 0,'0'0'0'0,"0"0"0"16,13-3 0-16,-13 3 51 0,0 0-51 0,30-9 51 15,31-7-51-15,-61 16 91 0,0 0-91 0,67-17 92 16,-12 1-92-16,-55 16 60 0,0 0-60 0,55-15 61 16,5-2-61-16,-60 17 46 0,0 0-46 0,49-19 46 15,-21 6-46-15,-28 13 18 0,0 0-18 0,18-8 18 16,-2-4-18-16,-16 12 7 0,0 0-7 0,12-12 7 0,-1-4-7 16,-11 16-1-16,0 0 1 0,1-17-1 0,-4-2 1 15,3 19-14-15,0 0 14 0,-14-16-13 0,-9 16 13 16,0 0-540-16</inkml:trace>
  <inkml:trace contextRef="#ctx0" brushRef="#br0" timeOffset="8445.5">29078 2113 348 0,'0'0'0'0,"0"0"0"0,-9 21 0 15,9-21-2-15,0 0 2 0,-5 17-1 0,-1 2 1 0,6-19 0 16,0 0 0-16,-5 17 0 0,0 2 0 0,5-19 1 16,0 0-1-16,-6 18 1 0,1 4-1 0,5-22 1 15,0 0-1-15,0 24 2 0,5-3-2 0,-5-21 5 0,0 0-5 16,6 24 6-16,-3 4-6 0,-3-28 13 0,0 0-13 15,4 33 13-15,1 3-13 0,-5-36 24 0,0 0-24 16,5 45 25-16,-3 0-25 0,-2-45 35 0,0 0-35 16,-2 47 35-16,-1-11-35 0,3-36 38 0,0 0-38 15,-9 33 39-15,-5-5-39 0,14-28 43 0,0 0-43 0,-18 24 44 16,-5-3-44-16,23-21 45 0,0 0-45 0,-23 21 46 16,2-6-46-16,21-15 40 0,0 0-40 0,-24 12 41 15,-6-6-41-15,30-6 40 0,0 0-40 0,-30 3 40 16,3 1-40-16,27-4 34 0,0 0-34 0,-23-4 34 15,4-5-34-15,19 9 30 0,0 0-30 0,-18-15 30 16,2-6-30-16,16 21 22 0,0 0-22 0,-12-19 23 16,8 10-23-16,1-3-762 0</inkml:trace>
  <inkml:trace contextRef="#ctx0" brushRef="#br0" timeOffset="8978.08">29106 2603 281 0,'0'0'0'0,"-4"8"0"0,-3 15 0 0,7-23 1 0,0 0-1 16,-7 33 1-16,6 0-1 0,1-33 14 0,0 0-14 16,-2 36 14-16,-2-5-14 0,4-31 27 0,0 0-27 15,-2 30 27-15,1-6-27 0,1-24 31 0,0 0-31 0,0 24 31 16,0-8-31-16,0-16 42 0,0 0-42 0,1 12 42 16,1-4-42-16,-2-8 41 0,0 0-41 0,0 0 42 15,0 0-42-15,0 0 38 0,0 0-38 0,0 0 39 16,0 0-39-16,0 0 30 0,0 0-30 0,9-12 30 15,0 4-30-15,-9 8 27 0,0 0-27 0,12-16 28 16,2-1-28-16,-14 17 23 0,0 0-23 0,16-19 24 16,2 3-24-16,-18 16 28 0,0 0-28 0,14-12 28 15,-5 7-28-15,-9 5 22 0,0 0-22 0,10-4 22 16,3-1-22-16,-13 5 22 0,0 0-22 0,14 0 23 16,2 0-23-16,-16 0 18 0,0 0-18 0,23 9 18 0,1 8-18 15,-24-17 13-15,0 0-13 0,23 19 14 0,-7 5-14 16,-16-24 8-16,0 0-8 0,16 25 9 0,-2-5-9 15,-14-20 6-15,0 0-6 0,11 16 6 0,-4-4-6 16,-7-12 4-16,0 0-4 0,0 0 5 0,9-7-5 16,-9 7 4-16,0 0-4 0,3-12 4 0,1-5-4 15,-4 17 3-15,0 0-3 0,5-31 3 0,2-6-3 0,-7 37 0 16,0 0 0-16,4-38 0 0,-6 2 0 0,0 1-760 16</inkml:trace>
  <inkml:trace contextRef="#ctx0" brushRef="#br0" timeOffset="9564">29148 2418 225 0,'0'0'0'0,"-1"7"0"16,-3 10 0-16,4-17 24 0,0 0-24 0,-4 28 24 16,-1 8-24-16,5-36 38 0,0 0-38 0,-5 43 38 0,1 2-38 15,4-45 28-15,0 0-28 0,-1 45 28 16,-1-5-28-16,2-40 29 0,0 0-29 0,-2 36 30 0,-1-3-30 15,3-33 17-15,0 0-17 0,-6 31 17 0,-4 2-17 16,10-33 15-16,0 0-15 0,-13 33 16 0,1-2-16 16,12-31 15-16,0 0-15 0,-9 30 16 0,6-15-16 15,3-15 21-15,0 0-21 0,0 12 22 0,0-12-22 16,0 0 22-16,0 0-22 0,0 0 23 0,0 0-23 16,0 0 24-16,0 0-24 0,1-8 24 0,3 1-24 0,-4 7 27 15,0 0-27-15,9-18 27 0,8-6-27 0,-17 24 26 16,0 0-26-16,20-27 26 0,-3 6-26 0,-17 21 25 15,0 0-25-15,18-19 26 0,3 1-26 0,-21 18 33 0,0 0-33 16,20-12 33-16,-10 2-33 0,-10 10 22 0,0 0-22 16,9-5 23-16,2 1-23 0,-11 4 12 0,0 0-12 15,14 0 13-15,3 0-13 0,-17 0 5 0,0 0-5 16,22 4 5-16,-3 11-5 0,-19-15 2 0,0 0-2 16,19 18 3-16,1 6-3 0,-20-24 1 0,0 0-1 0,19 21 2 15,-5-6-2-15,-14-15 2 0,0 0-2 0,11 12 3 16,-4-8-3-16,-7-4 3 0,0 0-3 0,0 0 4 15,9-4-4-15,-9 4 4 0,0 0-4 0,5-8 4 16,7-8-4-16,-12 16 1 0,0 0-1 0,20-28 1 16,1-1-1-16,0-2-712 0</inkml:trace>
  <inkml:trace contextRef="#ctx0" brushRef="#br0" timeOffset="12559.83">29734 3953 113 0,'0'0'0'0,"0"0"0"16,7 7 0-16,-7-7 5 0,0 0-5 0,0 0 6 15,0 0-6-15,0 0 15 0,0 0-15 0,0 0 16 16,0 0-16-16,0 0 17 0,0 0-17 0,0 5 17 15,0-5-17-15,0 0 16 0,0 0-16 0,0 0 17 16,7 7-17-16,-7-7 27 0,0 0-27 0,0 0 28 0,12 3-28 16,-12-3 29-16,0 0-29 0,6 0 30 0,1 0-30 15,-7 0 31-15,0 0-31 0,9 0 31 0,1 5-31 16,-10-5 29-16,0 0-29 0,12 4 30 0,3 1-30 16,-15-5 22-16,0 0-22 0,14 3 23 0,-2 1-23 15,-12-4 22-15,0 0-22 0,12 0 23 0,4 3-23 16,-16-3 22-16,0 0-22 0,20 2 23 0,-1 5-23 15,-19-7 16-15,0 0-16 0,21 5 16 0,-1 2-16 0,-20-7 15 16,0 0-15-16,19 4 16 0,4-3-16 0,-23-1 15 16,0 0-15-16,21 4 16 0,-7-1-16 0,-14-3 13 15,0 0-13-15,16 0 14 0,2 4-14 0,-18-4 9 0,0 0-9 16,21 0 9-16,4 0-9 0,-25 0 9 0,0 0-9 16,24 0 10-16,1 1-10 0,-25-1 10 0,0 0-10 15,19 4 11-15,-5-1-11 0,-14-3 17 0,0 0-17 16,13 0 18-16,-1-3-18 0,-12 3 23 0,0 0-23 0,16-4 23 15,3 3-23-15,-19 1 24 0,0 0-24 0,22-4 24 16,-3 1-24-16,-19 3 27 0,0 0-27 0,23-9 28 16,0 2-28-16,-23 7 29 0,0 0-29 0,25-5 29 15,-1 2-29-15,-24 3 23 0,0 0-23 0,23 0 23 16,-3-4-23-16,-20 4 16 0,0 0-16 0,15-2 17 16,-2-1-17-16,-13 3 11 0,0 0-11 0,14-4 12 15,4-1-12-15,-18 5 8 0,0 0-8 0,17 0 9 16,-3 0-9-16,-14 0 5 0,0 0-5 0,13 0 6 15,-1-3-6-15,-12 3 5 0,0 0-5 0,12 0 5 0,2 0-5 16,-14 0 5-16,0 0-5 0,15 0 6 16,-1 0-6-16,-14 0 3 0,0 0-3 0,12 0 4 0,-1 0-4 15,-11 0 3-15,0 0-3 0,8 3 3 0,1-1-3 16,-9-2 2-16,0 0-2 0,11 3 2 0,-2 1-2 16,-9-4 2-16,0 0-2 0,7 0 2 0,0 0-2 15,-7 0 3-15,0 0-3 0,9 0 4 0,-1-4-4 16,-8 4 4-16,0 0-4 0,11 0 4 0,0 0-4 15,-11 0 5-15,0 0-5 0,8-3 5 0,-8 3-5 16,0 0 3-16,0 0-3 0,11-2 4 0,-11 2-4 0,0 0 4 16,0 0-4-16,12-3 4 0,-3 3-4 0,-9 0 5 15,0 0-5-15,9 0 6 0,2-4-6 0,-11 4 7 16,0 0-7-16,10 0 8 0,1-3-8 0,-11 3 5 0,0 0-5 16,10-2 6-16,1 2-6 0,-11 0 4 0,0 0-4 15,9-3 5-15,3 3-5 0,-12 0 3 0,0 0-3 16,14 0 3-16,-1 0-3 0,-13 0 1 0,0 0-1 15,10 0 1-15,-3 0-1 0,-7 0 0 0,0 0 0 0,0 0 0 16,9 3 0-16,-9-3 0 0,0 0 0 0,0 0 0 16,0 0 0-16,0 0-1 0,0 0 1 0,0 0-1 15,5 9 1-15,-5-9-1 0,0 0 1 0,0 0-1 16,0 0 1-16,0 0-1 0,0 0 1 0,0 0 0 16,0 0 0-16,0 0 0 0,0 0 0 0,9 0 0 15,-9 0 0-15,0 0 0 0,0 0 0 0,7 0 0 16,-7 0 0-16,0 0 0 0,0 0 0 0,7 0 0 15,-7 0 0-15,0 0-1 0,0 0 1 0,0 0 0 16,0 0 0-16,0 0-1 0,0 0 1 0,0 0 0 16,7-7 0-16,-7 7-1 0,0 0 1 0,0 0-1 0,0 0 1 15,0 0-1-15,0 0 1 0,0 0 0 0,0 0 0 16,0 0-1-16,0 0 1 0,0 0-1 0,0 0 1 16,0 0-1-16,0 0 1 0,0 0-1 0,0 0 1 15,0 0-2-15,0 0 2 0,4 7-2 0,-4-7 2 16,0 0-3-16,0 0 3 0,0 0-3 0,0 0 3 15,0 0-4-15,0 0 4 0,0 0-4 0,0 0 4 0,0 0-5 16,0 0 5-16,0 0-5 0,0 8 5 16,0-8-2-16,0 0 2 0,0 0-2 0,0 0 2 0,0 0-1 15,0 0 1-15,0 9 0 0,-2-2 0 0,2-7 0 16,0 0 0-16,-5 9 0 0,5-9 0 0,0 0 0 16,0 0 0-16,-9 12 0 0,5 0 0 0,4-12 0 0,0 0 0 15,-5 19 1-15,-5 10-1 0,10-29 1 0,0 0-1 16,-9 33 1-16,3 7-1 0,6-40 0 0,0 0 0 15,-3 40 0-15,3 8 0 0,0-48-1 0,0 0 1 0,0 52-1 16,-4 2 1-16,1-2-865 0</inkml:trace>
  <inkml:trace contextRef="#ctx0" brushRef="#br0" timeOffset="14608.4">30069 3593 247 0,'0'0'0'16,"0"0"0"-16,0 0 0 0,0 0 6 0,0 0-6 15,5 7 7-15,-5-7-7 0,0 0 19 0,0 0-19 16,0 0 20-16,0 8-20 0,0-8 18 0,0 0-18 0,-1 9 19 16,-1 10-19-16,2-19 18 0,0 0-18 0,-2 21 19 15,4-1-19-15,-2-20 15 0,0 0-15 0,3 19 16 16,3-5-16-16,-6-14 11 0,0 0-11 0,5 11 11 15,-3 1-11-15,-2-12 10 0,0 0-10 0,1 8 10 16,1-2-10-16,-2-6 8 0,0 0-8 0,0 0 8 16,-3 7-8-16,3-7 5 0,0 0-5 0,0 0 5 15,0 0-5-15,0 0 3 0,0 0-3 0,0 0 3 16,0 0-3-16,0 0 0 0,0 0 0 0,0 0 1 16,7-4-1-16,0-1-300 0</inkml:trace>
  <inkml:trace contextRef="#ctx0" brushRef="#br0" timeOffset="14861.72">30170 3629 191 0,'0'0'0'0,"0"0"0"0,3-12 0 16,-3 12 0-16,0 0 0 0,2-9 0 0,-2 9 0 16,0 0 0-16,0 0 0 0,-4-8 0 0,4 8 0 15,0 0 0-15,0 0 0 0,0 0 0 0,0 0 0 0,0 0 3 16,0 0-3-16,0 0 4 0,0 0-4 0,0 0 12 16,0 0-12-16,0 0 12 0,0 0-12 0,0 0 22 15,0 0-22-15,-3 17 23 0,3 2-23 0,0-19 25 16,0 0-25-16,2 21 26 0,-1-1-26 0,-1-20 21 15,0 0-21-15,2 19 22 0,2 2-22 0,-4-21 15 0,0 0-15 16,1 12 16-16,-1-3-16 0,0-9 13 0,0 0-13 16,0 0 13-16,0 9-13 0,0-9 9 0,0 0-9 15,0 0 10-15,0-6-10 0,0 6 7 0,0 0-7 16,-1-8 7-16,-5-4-7 0,6 12 6 0,0 0-6 0,-8-12 6 16,-3-1-6-16,0 1-288 0</inkml:trace>
  <inkml:trace contextRef="#ctx0" brushRef="#br0" timeOffset="15029.29">30014 3608 247 0,'0'0'0'0,"0"0"0"15,11-3 0-15,-11 3 0 0,0 0 0 0,7-4 0 16,4 3 0-16,-11 1 2 0,0 0-2 0,12 0 2 16,2-4-2-16,-14 4 5 0,0 0-5 0,18-3 5 0,5-1-5 15,-23 4 8-15,0 0-8 0,24-5 9 0,1-4-9 16,-25 9 8-16,0 0-8 0,21-7 8 0,-3 2-8 15,-1-3-161-15</inkml:trace>
  <inkml:trace contextRef="#ctx0" brushRef="#br0" timeOffset="15326.47">30358 3406 348 0,'0'0'0'0,"0"0"0"0,-9 5 0 0,9-5 0 15,0 0 0-15,-8 7 1 0,-5-2-1 0,13-5 0 16,0 0 0-16,-14 7 1 0,-2 2-1 0,16-9 0 0,0 0 0 16,-12 12 0-16,1 3 0 0,11-15 0 0,0 0 0 15,-8 21 0-15,-3 7 0 0,11-28-1 0,0 0 1 16,-11 29 0-16,4 2 0 0,7-31-2 0,0 0 2 0,-7 33-1 16,-3-3 1-16,10-30-2 0,0 0 2 0,-9 31-1 15,7 2 1-15,2-33-1 0,0 0 1 0,2 27-1 16,3 6 1-16,-5-33-1 0,0 0 1 0,7 28 0 15,2-7 0-15,-9-21 0 0,0 0 0 0,9 12 1 16,-9-12-1-16,0 0 3 0,0 0-3 0,16 0 3 16,7-17-3-16,-2-3-201 0</inkml:trace>
  <inkml:trace contextRef="#ctx0" brushRef="#br0" timeOffset="15582.79">30401 3511 214 0,'0'0'0'0,"0"0"0"0,-7 0 0 16,7 0-2-16,0 0 2 0,-7 5-2 0,1 2 2 15,6-7 0-15,0 0 0 0,-2 7 0 0,2 2 0 16,0-9 2-16,0 0-2 0,-1 9 2 0,-3 6-2 16,4-15 6-16,0 0-6 0,-2 21 6 0,4 0-6 0,-2-21 11 15,0 0-11-15,4 27 11 0,-3 1-11 0,-1-28 15 16,0 0-15-16,0 30 15 0,2 1-15 0,-2-31 22 15,0 0-22-15,6 29 23 0,2-1-23 0,-8-28 27 0,0 0-27 16,9 15 27-16,0-6-27 0,-9-9 29 0,0 0-29 16,7 0 30-16,0-9-30 0,-7 9 23 0,0 0-23 15,11-19 23-15,3-8-23 0,0 1-302 0</inkml:trace>
  <inkml:trace contextRef="#ctx0" brushRef="#br0" timeOffset="15770.29">30344 3620 247 0,'0'0'0'0,"0"0"0"16,7 6 0-16,-7-6 1 0,0 0-1 0,7 3 2 16,2 0-2-16,-9-3 2 0,0 0-2 0,14 4 3 15,6-4-3-15,-20 0 3 0,0 0-3 0,19 0 3 16,-5 0-3-16,-14 0 3 0,0 0-3 0,12-4 4 16,3 1-4-16,-15 3 9 0,0 0-9 0,15-5 9 15,1-2-9-15,-16 7 6 0,0 0-6 0,14-5 6 16,-3-6-6-16,0 3-164 0</inkml:trace>
  <inkml:trace contextRef="#ctx0" brushRef="#br0" timeOffset="16042.22">30558 3447 494 0,'0'0'0'0,"0"0"0"0,0 0 0 15,0 0 0-15,0 0 0 0,0 0 0 0,5 7 0 0,-5-7 0 16,0 0 0-16,2 5 0 0,1 8 0 0,-3-13 0 15,0 0 0-15,7 19 0 0,6 1 0 0,-13-20 0 0,0 0 0 16,15 21 0-16,1 0 0 0,-16-21 0 0,0 0 0 16,14 22 1-16,-5 3-1 0,-9-25 2 0,0 0-2 15,6 26 2-15,-3 1-2 0,-3-27 4 0,0 0-4 16,-2 24 4-16,-1 8-4 0,3-32 11 0,0 0-11 16,-7 36 11-16,-7 5-11 0,14-41 17 0,0 0-17 0,-18 40 18 15,-3-7-18-15,21-33 21 0,0 0-21 0,-23 24 21 16,4-8-21-16,19-16 14 0,0 0-14 0,-18 0 15 15,7-4-15-15,1-1-417 0</inkml:trace>
  <inkml:trace contextRef="#ctx0" brushRef="#br0" timeOffset="16438.23">30704 3608 393 0,'0'0'0'0,"0"0"0"0,12 0 0 15,-12 0 20-15,0 0-20 0,11 4 20 0,-2-3-20 16,-9-1 35-16,0 0-35 0,7 0 35 0,0-1-35 16,-7 1 51-16,0 0-51 0,7-4 52 0,0 4-52 15,-7 0 40-15,0 0-40 0,7 0 41 0,0 0-41 16,-7 0 28-16,0 0-28 0,0 0 28 0,7 4-28 0,-7-4 18 15,0 0-18-15,-2 5 19 0,-3 7-19 0,5-12 16 16,0 0-16-16,-9 12 17 0,-3 4-17 0,12-16 12 16,0 0-12-16,-14 12 12 0,1-4-12 0,13-8 6 0,0 0-6 15,-8 9 7-15,2 1-7 0,6-10 3 0,0 0-3 16,-3 6 3-16,3-6-3 0,0 0 1 0,0 0-1 16,0 0 1-16,7 7-1 0,-7-7 0 0,0 0 0 15,0 0 0-15,9 0 0 0,-9 0 0 0,0 0 0 0,7-4 0 16,-7 4 0-16,0 0 0 0,0 0 0 0,9 0 0 15,-9 0 0-15,0 0 0 0,0 0 0 0,12-9 0 16,2-1 0-16,-14 10 0 0,0 0 0 0,14-9 0 16,-3 1 0-16,-1-1-584 0</inkml:trace>
  <inkml:trace contextRef="#ctx0" brushRef="#br0" timeOffset="16925.84">30928 3539 539 0,'0'0'0'0,"0"0"0"0,0 0 0 16,0 0-7-16,0 0 7 0,-7 9-6 0,-11-2 6 15,18-7-4-15,0 0 4 0,-19 10-4 0,5 6 4 16,14-16-4-16,0 0 4 0,-11 19-3 0,2 1 3 16,9-20-4-16,0 0 4 0,-5 21-3 0,2 3 3 15,3-24-4-15,0 0 4 0,-4 21-3 0,-1-2 3 0,5-19-4 16,0 0 4-16,-6 17-4 0,5-1 4 0,1-16-4 15,0 0 4-15,0 9-3 0,0-2 3 0,0-7-3 16,0 0 3-16,0 0-2 0,0 0 2 0,0 0-2 0,0 0 2 16,0 0-1-16,0 0 1 0,0 0-1 15,0 0 1-15,7-13 0 0,-2 1 0 0,-5 12 0 0,0 0 0 16,7-20 0-16,2-12 0 0,-9 32 1 0,0 0-1 16,12-36 2-16,2 7-2 0,-14 29 5 0,0 0-5 15,15-37 6-15,0-6-6 0,-15 43 8 0,0 0-8 16,15-41 9-16,-5 13-9 0,-10 28 9 0,0 0-9 0,7-19 10 15,-2 5-10-15,-5 14 9 0,0 0-9 0,6-10 10 16,1 4-10-16,-7 6 9 0,0 0-9 0,9 6 9 16,-1 16-9-16,-8-22 7 0,0 0-7 0,11 28 8 15,1 5-8-15,-12-33 7 0,0 0-7 0,13 33 8 16,-3-6-8-16,-10-27 5 0,0 0-5 0,9 30 5 16,0-3-5-16,-9-27 4 0,0 0-4 0,9 25 4 15,-4-5-4-15,-5-20 2 0,0 0-2 0,2 16 3 16,0-4-3-16,-2-12 0 0,0 0 0 0,1 9 1 15,-1-9-1-15,0 0 0 0,0 0 0 0,0-9 0 0,0-3 0 16,0 3-401-16</inkml:trace>
  <inkml:trace contextRef="#ctx0" brushRef="#br0" timeOffset="17053.55">30972 3620 415 0,'0'0'0'0,"0"0"0"0,11 0 0 0,-11 0-1 16,0 0 1-16,0 0-1 0,9 0 1 0,-1-3-250 16</inkml:trace>
  <inkml:trace contextRef="#ctx0" brushRef="#br0" timeOffset="17425.66">31111 3551 225 0,'0'0'0'0,"0"0"0"16,0 0 0-16,0 0 2 0,0 0-2 0,0 0 2 15,-12-7-2-15,12 7 5 0,0 0-5 0,-9 4 5 16,4-1-5-16,5-3 11 0,0 0-11 0,-7 2 11 16,-4-2-11-16,11 0 15 0,0 0-15 0,-12 3 16 15,1 8-16-15,11-11 16 0,0 0-16 0,-5 14 17 16,2 1-17-16,3-15 17 0,0 0-17 0,1 9 17 15,5-2-17-15,-6-7 14 0,0 0-14 0,7 5 15 16,2 2-15-16,-9-7 13 0,0 0-13 0,10 8 13 0,2 5-13 16,-12-13 8-16,0 0-8 0,11 8 9 0,-2 4-9 15,-9-12 9-15,0 0-9 0,2 9 9 0,-8 1-9 16,6-10 17-16,0 0-17 0,-8 12 18 0,-3-3-18 16,11-9 20-16,0 0-20 0,-14 12 21 0,-6-3-21 15,20-9 22-15,0 0-22 0,-22 7 23 0,2-2-23 16,20-5 17-16,0 0-17 0,-14 0 17 0,5-5-17 0,9 5 4 15,0 0-4-15,0 0 5 0,-5-7-5 0,0 2-400 16</inkml:trace>
  <inkml:trace contextRef="#ctx0" brushRef="#br0" timeOffset="17549.75">31168 3581 270 0,'0'0'0'15,"0"0"0"-15,-5 6 0 0,5-6-4 0,0 0 4 0,-6 6-3 16,-1 1 3-16,0 1-138 0</inkml:trace>
  <inkml:trace contextRef="#ctx0" brushRef="#br0" timeOffset="17741.8">31140 3613 259 0,'0'0'0'0,"0"0"0"15,0 0 0-15,0 0 5 0,0 0-5 0,-6 7 6 16,6 2-6-16,0-9 13 0,0 0-13 0,0 0 14 16,7 7-14-16,-7-7 20 0,0 0-20 0,0 0 20 15,15 9-20-15,-15-9 16 0,0 0-16 0,8 3 16 16,-1 2-16-16,-7-5 13 0,0 0-13 0,4 9 14 15,-2 1-14-15,-2-10 13 0,0 0-13 0,-2 5 14 0,-5 2-14 16,7-7 12-16,0 0-12 0,-11 9 12 0,-1 3-12 16,12-12 13-16,0 0-13 0,-14 16 13 0,-2-4-13 15,16-12 13-15,0 0-13 0,-19 8 14 0,1 1-14 16,18-9 14-16,0 0-14 0,-14 7 14 0,3-10-14 16,1 3-336-16</inkml:trace>
  <inkml:trace contextRef="#ctx0" brushRef="#br0" timeOffset="17940.41">31260 3587 527 0,'0'0'0'0,"0"0"0"0,-7 0 0 0,7 0-8 0,0 0 8 16,-7 6-8-16,1 1 8 0,6-7-10 0,0 0 10 15,-5 12-9-15,-4 5 9 0,9-17-13 0,0 0 13 16,-10 19-13-16,-1 5 13 0,11-24-9 0,0 0 9 0,-7 21-8 15,0 3 8-15,7-24-6 0,0 0 6 16,-7 30-5-16,0 4 5 0,7-34-8 0,0 0 8 0,-6 33-7 16,1 0 7-16,0-2-258 0</inkml:trace>
  <inkml:trace contextRef="#ctx0" brushRef="#br0" timeOffset="20441.11">30972 2791 225 0,'0'0'0'0,"0"0"0"16,9-7 0-16,-9 7-3 0,0 0 3 0,7-8-2 16,-2-1 2-16,-5 9 0 0,0 0 0 0,4-7 0 15,-4 7 0-15,0 0 4 0,0 0-4 0,0 0 4 16,0-8-4-16,0 8 12 0,0 0-12 0,0 0 12 15,0 0-12-15,0 0 21 0,0 0-21 0,0 0 21 16,0 0-21-16,0 0 31 0,0 0-31 0,0 0 32 16,2 12-32-16,-2-12 36 0,0 0-36 0,-2 12 37 15,0 9-37-15,2-21 32 0,0 0-32 0,-2 27 33 16,1 13-33-16,1-40 29 0,0 0-29 0,0 42 30 0,0 1-30 16,0-43 22-16,0 0-22 0,0 36 23 0,-2-6-23 15,2-30 20-15,0 0-20 0,-2 27 20 0,0-6-20 16,2-21 16-16,0 0-16 0,0 16 16 0,0-8-16 15,0-8 15-15,0 0-15 0,0 0 16 0,0 0-16 16,0 0 15-16,0 0-15 0,0 0 16 0,-9 0-16 16,9 0 15-16,0 0-15 0,-8-12 16 0,-5-9-16 15,13 21 12-15,0 0-12 0,-10-27 12 0,4-10-12 0,6 37 9 16,0 0-9-16,-3-41 10 0,-1-2-10 0,4 43 10 16,0 0-10-16,-1-45 10 0,-1 1-10 0,2 44 9 15,0 0-9-15,-2-38 10 0,-1-5-10 0,3 43 12 0,0 0-12 16,-4-48 13-16,2-10-13 0,2 58 10 0,0 0-10 15,4-57 10-15,5 5-10 0,-9 52 8 0,0 0-8 16,10-45 8-16,1 18-8 0,-11 27 3 0,0 0-3 16,9-21 4-16,-2 2-4 0,-7 19 4 0,0 0-4 15,5-16 4-15,0 8-4 0,-5 8 6 0,0 0-6 16,5-9 7-16,-1 0-7 0,-4 9 6 0,0 0-6 0,0 0 6 16,0 0-6-16,0 0 5 0,0 0-5 0,2 13 6 15,-2 7-6-15,0-20 4 0,0 0-4 0,-2 33 5 16,-2 10-5-16,4-43 2 0,0 0-2 0,-3 58 2 15,-1 2-2-15,4-60 1 0,0 0-1 0,-7 69 1 16,-5-5-1-16,12-64 0 0,0 0 0 0,-12 61 0 16,1 3 0-16,11-64-1 0,0 0 1 0,-7 69-1 15,4-8 1-15,3-61-2 0,0 0 2 0,-2 57-1 16,0-17 1-16,2-40-2 0,0 0 2 0,0 33-1 16,0-14 1-16,0-19 0 0,0 0 0 0,-2 12 0 0,-1-4 0 15,3-8 0-15,0 0 0 0,0 0 0 0,0 0 0 16,0 0 2-16,0 0-2 0,-7-3 2 0,5-6-2 15,2 9 6-15,0 0-6 0,-4-21 6 0,-3-6-6 16,7 27 8-16,0 0-8 0,-7-40 9 0,4-14-9 16,3 54 11-16,0 0-11 0,0-60 12 0,3-4-12 15,-3 64 11-15,0 0-11 0,6-64 11 0,1 0-11 0,-7 64 9 16,0 0-9-16,8-63 9 0,3-9-9 0,-11 72 8 16,0 0-8-16,14-68 9 0,2 2-9 0,-16 66 5 15,0 0-5-15,12-48 6 0,-5 20-6 0,-7 28 2 0,0 0-2 16,6-20 3-16,-3 9-3 0,-3 11 0 0,0 0 0 15,4-5 0-15,-4 5 0 0,0 0-1 0,0 0 1 16,0 0-1-16,3 9 1 0,-3-9-3 0,0 0 3 16,2 24-3-16,0 19 3 0,-2-43-6 0,0 0 6 15,0 54-6-15,-4 15 6 0,4-69-8 0,0 0 8 0,-5 76-8 16,-2-7 8-16,7-69-11 0,0 0 11 0,-9 68-10 16,-2-4 10-16,11-64-8 0,0 0 8 0,-10 60-7 15,3-6 7-15,7-54-6 0,0 0 6 16,-7 40-6-16,2-16 6 0,5-24-4 0,0 0 4 0,-6 12-4 15,6-12 4-15,0 0-1 0,0 0 1 0,-9-15 0 16,-3-18 0-16,12 33 0 0,0 0 0 0,-12-44 0 16,6-6 0-16,6 50 2 0,0 0-2 0,0-55 3 15,9 1-3-15,-9 54 7 0,0 0-7 0,11-64 7 16,-1-15-7-16,-10 79 13 0,0 0-13 0,11-75 14 16,0 3-14-16,-11 72 13 0,0 0-13 0,8-56 14 0,-6 27-14 15,-2 29 8-15,0 0-8 0,-3-11 8 0,-6 18-8 16,9-7 4-16,0 0-4 0,-9 30 4 0,0 34-4 15,9-64 1-15,0 0-1 0,-9 79 2 0,1 6-2 16,8-85 0-16,0 0 0 0,-4 102 0 0,8 23 0 16,-1 1-766-16</inkml:trace>
  <inkml:trace contextRef="#ctx0" brushRef="#br0" timeOffset="29889.87">30928 3357 91 0,'0'0'0'0,"0"0"0"15,0 0 0-15,0 0 5 0,0 0-5 0,0 0 5 16,0 0-5-16,0 0 25 0,0 0-25 0,7-15 26 16,-7 15-26-16,0 0 42 0,0 0-42 0,0 0 43 0,4-9-43 15,-4 9 52-15,0 0-52 0,0 0 53 0,0 0-53 16,0 0 45-16,0 0-45 0,0-7 45 0,0 7-45 16,0 0 36-16,0 0-36 0,0 0 37 0,0 0-37 15,0 0 31-15,0 0-31 0,0 0 32 0,0 9-32 0,0-9 23 16,0 0-23-16,0 7 23 0,0-7-23 0,0 0 20 15,0 0-20-15,0 12 20 0,0-7-20 0,0-5 14 16,0 0-14-16,0 10 15 0,0-1-15 0,0-9 9 16,0 0-9-16,1 12 9 0,-1 5-9 0,0-17 6 0,0 0-6 15,-1 25 7-15,-3 6-7 0,4-31 5 0,0 0-5 16,-2 33 5-16,4-2-5 0,-2-31 4 0,0 0-4 16,4 24 4-16,-3-3-4 0,-1-21 5 0,0 0-5 15,0 21 6-15,0 3-6 0,0-24 7 0,0 0-7 16,0 24 7-16,-3-3-7 0,3-21 12 0,0 0-12 0,-7 22 13 15,0-8-13-15,7-14 16 0,0 0-16 16,-9 16 17-16,-5 3-17 0,14-19 21 0,0 0-21 0,-16 12 22 16,2 0-22-16,14-12 25 0,0 0-25 0,-9 9 26 15,4-1-26-15,5-8 23 0,0 0-23 0,-4 7 24 16,4-7-24-16,0 0 26 0,0 0-26 0,-7-3 26 16,4-6-26-16,3 9 31 0,0 0-31 0,-2-7 31 15,0 2-31-15,2 5 31 0,0 0-31 0,0-10 32 16,2-2-32-16,-2 12 27 0,0 0-27 0,2-14 27 15,-2-5-27-15,0 19 23 0,0 0-23 0,-2-21 24 0,-2 0-24 16,4 21 14-16,0 0-14 0,-1-24 15 0,2-7-15 16,-1 31 10-16,0 0-10 0,2-33 10 0,0-3-10 15,-2 36 6-15,0 0-6 0,3-40 7 0,1 10-7 16,-4 30 4-16,0 0-4 0,3-24 5 0,1 3-5 16,-4 21 3-16,0 0-3 0,3-15 4 0,1 3-4 15,-4 12 3-15,0 0-3 0,2-9 3 0,-2 9-3 16,0 0 2-16,0 0-2 0,3-7 3 0,-3 7-3 15,0 0 3-15,0 0-3 0,0 0 3 0,0 0-3 0,0 0 3 16,0 0-3-16,7 4 3 0,-3 8-3 0,-4-12 2 16,0 0-2-16,5 13 3 0,2 10-3 0,-7-23 2 15,0 0-2-15,9 24 2 0,-2 6-2 0,-7-30 2 0,0 0-2 16,4 31 3-16,-4 2-3 0,0-33 2 0,0 0-2 16,-2 29 3-16,-7 2-3 0,9-31 3 0,0 0-3 15,-11 24 3-15,3 1-3 0,8-25 4 0,0 0-4 16,-7 24 4-16,1 0-4 0,6-24 2 0,0 0-2 15,-5 28 3-15,0 1-3 0,5-29 3 0,0 0-3 0,-4 24 3 16,1-4-3-16,3-20 3 0,0 0-3 0,-4 13 4 16,1-1-4-16,3-12 6 0,0 0-6 0,-2 7 7 15,2-7-7-15,0 0 10 0,0 0-10 0,0 0 11 16,0 0-11-16,0 0 14 0,0 0-14 0,2-15 14 16,-2-6-14-16,0 21 16 0,0 0-16 0,1-31 16 15,1-7-16-15,-2 38 16 0,0 0-16 0,4-40 17 16,1 0-17-16,-5 40 12 0,0 0-12 0,5-41 13 15,1-3-13-15,-6 44 13 0,0 0-13 0,5-39 13 16,-2 2-13-16,-3 37 10 0,0 0-10 0,4-29 10 0,1 5-10 16,-5 24 7-16,0 0-7 0,7-21 8 0,0 2-8 15,-7 19 5-15,0 0-5 0,7-16 5 0,-1 2-5 16,-6 14 4-16,0 0-4 0,3-15 4 0,-3 3-4 16,0 12 2-16,0 0-2 0,0 0 2 0,0 0-2 15,0 0 1-15,0 0-1 0,9 15 1 0,-7-6-1 16,-2-9 0-16,0 0 0 0,2 16 1 0,3 8-1 15,-5-24 0-15,0 0 0 0,5 29 1 0,-3 4-1 0,-2-33 0 16,0 0 0-16,-2 31 0 0,2-1 0 0,0-30 0 16,0 0 0-16,2 26 0 0,-2 0 0 0,0-26 0 15,0 0 0-15,-2 24 0 0,-1 0 0 0,3-24 0 0,0 0 0 16,-2 24 0-16,0-5 0 0,2-19 0 0,0 0 0 16,0 14 1-16,0-2-1 0,0-12 1 0,0 0-1 15,0 7 1-15,0-7-1 0,0 0 1 0,0 0-1 16,0 0 2-16,0 0-2 0,0 0 3 0,0 0-3 0,0 0 4 15,0 0-4-15,0 0 4 0,0 0-4 0,-2-9 5 16,-3 3-5-16,5 6 4 0,0 0-4 0,-5-16 4 16,1-1-4-16,4 17 6 0,0 0-6 0,-2-21 6 15,1-3-6-15,1 24 6 0,0 0-6 0,-2-28 7 16,0-5-7-16,2 33 7 0,0 0-7 0,0-28 7 16,2 4-7-16,-2 24 7 0,0 0-7 0,2-24 7 15,-1 3-7-15,-1 21 6 0,0 0-6 0,2-15 6 16,-2 3-6-16,0 12 5 0,0 0-5 0,0-13 5 15,0 5-5-15,0 8 3 0,0 0-3 0,2-7 4 16,-2 7-4-16,0 0 2 0,0 0-2 0,0 0 2 16,0 0-2-16,0 0 1 0,0 0-1 0,0 0 2 0,0 0-2 15,0 0 0-15,0 0 0 0,9 15 1 0,-6 1-1 16,-3-16 0-16,0 0 0 0,4 17 0 0,-2 8 0 16,-2-25 0-16,0 0 0 0,0 27 0 0,-2 1 0 15,2-28 0-15,0 0 0 0,-4 21 0 0,1-6 0 16,3-15-1-16,0 0 1 0,-2 14 0 0,0-2 0 15,2-12-1-15,0 0 1 0,-2 12 0 0,-1 0 0 16,3-12 0-16,0 0 0 0,-5 13 0 0,-2 6 0 0,7-19 0 16,0 0 0-16,-7 17 0 0,-1 5 0 0,8-22 0 15,0 0 0-15,-5 21 0 0,0 0 0 0,5-21-1 0,0 0 1 16,-4 21 0-16,3 1 0 0,1-22-1 0,0 0 1 16,-2 14 0-16,2-2 0 0,0-12-1 0,0 0 1 15,0 7 0-15,0-7 0 0,0 0 0 0,0 0 0 16,0 0 0-16,0 0 0 0,0 0 0 0,0 0 0 15,0 0 0-15,-7-9 0 0,7 9 0 0,0 0 0 0,0-10 0 16,0-2 0-16,0 12 0 0,0 0 0 0,0-17 0 16,0-11 0-16,0 28 0 0,0 0 0 0,0-33 0 15,0 2 0-15,0 31 0 0,0 0 0 0,0-30 0 16,-2 3 0-16,2 27 0 0,0 0 0 0,-2-24 0 16,0 3 0-16,2 21 0 0,0 0 0 0,0-21 0 15,4 0 0-15,-4 21 0 0,0 0 0 0,2-19 1 16,-2 7-1-16,0 12 0 0,0 0 0 0,0-12 1 15,2 0-1-15,-2 12 0 0,0 0 0 0,1-12 0 16,1 3 0-16,-2 9 0 0,0 0 0 0,0 0 0 16,0 0 0-16,0 0 0 0,0 0 0 0,2 9 0 15,1-1 0-15,-3-8-1 0,0 0 1 0,4 16 0 0,-4 3 0 16,0-19-1-16,0 0 1 0,0 29 0 0,2-1 0 16,-2-28 0-16,0 0 0 0,5 33 0 0,4 0 0 15,-9-33 0-15,0 0 0 0,9 28 0 0,-6-1 0 16,-3-27 0-16,0 0 0 0,0 30 0 0,0-6 0 15,0-24 0-15,0 0 0 0,0 24 0 0,-3 0 0 16,3-24 0-16,0 0 0 0,-7 21 0 0,1-5 0 0,6-16 0 16,0 0 0-16,-3 8 0 0,3-8 0 0,0 0 0 15,0 0 0-15,0 0 0 0,-2-17 0 0,2 17 0 16,0 0 0-16,0-24 0 0,0-9 0 0,0 33 0 0,0 0 0 16,2-36 0-16,-1 4 0 15,-1 32 0-15,0 0 0 0,4-29 0 0,1-6 0 0,-5 35 0 0,0 0 0 16,6-32 0-16,-1-7 0 0,-5 39 0 0,0 0 0 15,3-27 0-15,-3 3 0 0,0 24 0 0,0 0 0 16,0-16 0-16,2 7 0 0,-2 9 0 0,0 0 0 0,0 0 0 16,0 0 0-16,0 0 0 0,0 0 0 0,4 21 0 15,-6 3 0-15,2-24 0 0,0 0 0 0,-4 28 0 16,3 0 0-16,1-28 0 0,0 0 0 0,-6 29 0 16,-4 1 0-16,10-30-3 0,0 0 3 0,-9 34-3 15,2 2 3-15,7-36-16 0,0 0 16 0,-4 37-15 16,1-4 15-16,-1 0-1218 0</inkml:trace>
  <inkml:trace contextRef="#ctx0" brushRef="#br0" timeOffset="37494.44">31007 3953 113 0,'0'0'0'0,"0"0"0"16,0 0 0-16,0 0-25 0</inkml:trace>
  <inkml:trace contextRef="#ctx0" brushRef="#br0" timeOffset="38668.39">30972 3968 91 0,'0'0'0'0,"0"0"0"16,0 0 0-16,0 0 3 0,0 0-3 0,0 0 3 15,0 0-3-15,0 0 18 0,0 0-18 0,-16 19 19 16,16-19-19-16,0 0 35 0,0 0-35 0,-7 2 35 16,7-2-35-16,0 0 38 0,0 0-38 0,0 0 38 15,0 0-38-15,0 0 37 0,0 0-37 0,0 0 38 16,0 0-38-16,0 0 29 0,0 0-29 0,0 0 30 16,-3-9-30-16,3 9 29 0,0 0-29 0,0 0 30 15,0-5-30-15,0 5 32 0,0 0-32 0,0 0 33 0,0 0-33 16,0 0 32-16,0 0-32 0,5-7 33 0,-5 7-33 15,0 0 33-15,0 0-33 0,0 0 33 0,0 0-33 16,0 0 27-16,0 0-27 0,9-8 27 0,-9 8-27 16,0 0 18-16,0 0-18 0,9-4 19 0,-2 4-19 15,-7 0 11-15,0 0-11 0,7 0 12 0,0 0-12 16,-7 0 6-16,0 0-6 0,10-5 6 0,8 1-6 0,-18 4 3 16,0 0-3-16,19-7 3 0,-3 6-3 0,-16 1 1 15,0 0-1-15,14-4 2 0,0 1-2 0,-14 3 3 16,0 0-3-16,15-5 3 0,2 1-3 0,-17 4 5 15,0 0-5-15,16 0 5 0,-4 0-5 0,-12 0 7 0,0 0-7 16,15 0 8-16,2 4-8 0,-17-4 8 16,0 0-8-16,18 1 8 0,-4 3-8 0,-14-4 10 0,0 0-10 15,11 0 10-15,-3 3-10 0,-8-3 13 0,0 0-13 16,11 0 13-16,3 0-13 0,-14 0 14 0,0 0-14 0,14 0 15 16,-1 0-15-16,-13 0 11 0,0 0-11 0,10 4 12 15,-1 1-12-15,-9-5 14 0,0 0-14 0,11 0 14 16,1 3-14-16,-12-3 13 0,0 0-13 0,12 0 13 15,-1 0-13-15,-11 0 10 0,0 0-10 0,10 0 10 16,3-3-10-16,-13 3 6 0,0 0-6 0,17 0 7 16,1 0-7-16,-18 0 5 0,0 0-5 0,16 0 5 15,-2 0-5-15,-14 0 5 0,0 0-5 0,11 0 5 16,-1 0-5-16,-10 0 5 0,0 0-5 0,11 0 6 16,-2 0-6-16,-9 0 8 0,0 0-8 0,7-4 9 15,0 3-9-15,-7 1 12 0,0 0-12 0,8 0 12 0,3 0-12 16,-11 0 13-16,0 0-13 0,9 0 14 0,-9 0-14 15,0 0 13-15,0 0-13 0,9 1 13 0,-9-1-13 16,0 0 10-16,0 0-10 0,0 0 11 0,7 0-11 16,-7 0 7-16,0 0-7 0,0 0 7 0,0 0-7 15,0 0 5-15,0 0-5 0,0 0 5 0,-2 7-5 16,2-7 4-16,0 0-4 0,0 0 4 0,0 0-4 16,0 0 4-16,0 0-4 0,0 0 4 0,0 0-4 15,0 0 4-15,0 0-4 0,-12-3 5 0,3 6-5 0,9-3 5 16,0 0-5-16,-11 4 6 0,1 1-6 0,10-5 2 15,0 0-2-15,-13 4 2 0,-3-4-2 0,16 0 1 16,0 0-1-16,-17 3 2 0,-3 2-2 0,20-5 2 0,0 0-2 16,-19 4 2-16,0-1-2 0,19-3 2 0,0 0-2 15,-20 2 2-15,3 1-2 0,17-3 3 0,0 0-3 16,-20 4 3-16,1-1-3 0,19-3 4 0,0 0-4 16,-16 0 4-16,2 5-4 0,14-5 4 0,0 0-4 0,-13 4 5 15,1-4-5-15,12 0 5 0,0 0-5 0,-12 0 5 16,-2 0-5-16,14 0 4 0,0 0-4 0,-15 0 5 15,7 0-5-15,8 0 4 0,0 0-4 0,-9 0 4 16,0-4-4-16,9 4 5 0,0 0-5 0,-7 0 6 16,7 0-6-16,0 0 5 0,0 0-5 0,-11 4 5 15,4-4-5-15,7 0 4 0,0 0-4 0,-7-4 5 16,7 4-5-16,0 0 3 0,0 0-3 0,-9-5 4 16,9 5-4-16,0 0 2 0,0 0-2 0,0 0 2 15,-7 2-2-15,7-2 1 0,0 0-1 0,-7-2 1 0,-1-1-1 16,8 3 0-16,0 0 0 0,-9 0 0 0,2 0 0 15,7 0 0-15,0 0 0 0,0 0 0 0,-11 0 0 16,11 0 0-16,0 0 0 0,0 0 0 0,-9 0 0 16,9 0 0-16,0 0 0 0,0 0 0 0,0 0 0 15,0 0 0-15,0 0 0 0,-7-4 0 0,7 4 0 16,0 0 0-16,0 0 0 0,0 0 0 0,0 0 0 16,0 0 0-16,0 0 0 0,0 0 0 0,0 0 0 15,0 0 0-15,0 0 0 0,5-8 1 0,-5 8-1 0,0 0 0 16,0 0 0-16,8 0 1 0,-1 0-1 0,-7 0 0 0,0 0 0 15,12-4 1-15,9 1-1 0,-21 3 0 16,0 0 0-16,34-2 1 0,10-1-1 0,-44 3 0 0,0 0 0 16,46-4 1-16,-2-1-1 0,-44 5 0 0,0 0 0 15,47-7 1-15,10 2-1 0,-57 5 0 0,0 0 0 16,51-4 0-16,-18 4 0 0,-33 0 0 0,0 0 0 16,23 0 0-16,-7-3 0 0,-16 3-1 0,0 0 1 0,14-5 0 15,2 1 0-15,-16 4-5 0,0 0 5 0,25-7-5 16,10-1 5-16,-35 8-12 0,0 0 12 0,34-9-12 15,-6 0 12-15,0-1-931 0</inkml:trace>
  <inkml:trace contextRef="#ctx0" brushRef="#br0" timeOffset="39701.62">31231 3516 169 0,'0'0'0'0,"0"0"0"16,0 0 0-16,0 0 2 0,0 0-2 0,-7 0 3 15,7 0-3-15,0 0 9 0,0 0-9 0,0 0 10 16,4 7-10-16,-4-7 15 0,0 0-15 0,-2 7 16 15,2-7-16-15,0 0 26 0,0 0-26 0,2 9 26 0,1 0-26 16,-3-9 29-16,0 0-29 0,2 7 30 0,-2 5-30 16,0-12 34-16,0 0-34 0,0 17 35 0,0 7-35 15,0-24 34-15,0 0-34 0,-2 28 34 0,-3 5-34 16,5-33 30-16,0 0-30 0,-7 36 31 0,2 0-31 16,5-36 23-16,0 0-23 0,-2 30 24 0,0-8-24 15,2-22 18-15,0 0-18 0,-3 18 19 0,-3-6-19 16,6-12 13-16,0 0-13 0,-3 7 13 0,3-7-13 0,0 0 11 15,0 0-11-15,0 0 11 0,0 0-11 0,0 0 10 16,0 0-10-16,-4-16 10 0,3 1-10 0,1 15 9 16,0 0-9-16,-4-18 10 0,4 3-10 0,0-4-468 0</inkml:trace>
  <inkml:trace contextRef="#ctx0" brushRef="#br0" timeOffset="40002.82">31351 3482 606 0,'0'0'0'0,"0"0"0"15,0 9 0-15,0-9-27 0,0 0 27 0,0 8-27 16,2 1 27-16,-2-9-5 0,0 0 5 0,2 12-5 16,0 4 5-16,-2-16 0 0,0 0 0 0,-2 17 0 15,-3 5 0-15,5-22 0 0,0 0 0 0,-7 21 1 16,1 7-1-16,6-28 2 0,0 0-2 0,-3 24 3 15,1 0-3-15,2-24 4 0,0 0-4 0,0 24 5 16,2 1-5-16,-2-25 3 0,0 0-3 0,1 26 4 0,1 5-4 16,-2-31 3-16,0 0-3 0,0 24 3 0,0 0-3 15,0-24 2-15,0 0-2 0,0 16 3 0,0-8-3 16,0-8 1-16,0 0-1 0,0 0 1 0,-7 0-1 16,7 0 0-16,0 0 0 0,-7-15 1 0,-2-13-1 15,1 2-374-15</inkml:trace>
  <inkml:trace contextRef="#ctx0" brushRef="#br0" timeOffset="40801.01">31147 3581 382 0,'0'0'0'16,"0"0"0"-16,0 0 0 0,0 0 0 0,0 0 0 16,0 0 1-16,0 0-1 0,0 0 0 0,0 0 0 15,0 0 0-15,12-6 0 0,-12 6 0 0,0 0 0 16,11-3 0-16,5-2 0 0,-16 5 0 0,0 0 0 15,22-7 0-15,12-9 0 0,-34 16 0 0,0 0 0 0,37-14 0 16,0 0 0-16,-37 14 1 0,0 0-1 0,35-13 1 16,-6-3-1-16,-29 16 3 0,0 0-3 0,24-17 4 15,-6 3-4-15,-18 14 5 0,0 0-5 0,14-10 5 16,0-1-5-16,-14 11 3 0,0 0-3 0,14-12 4 16,0-2-4-16,-14 14 0 0,0 0 0 0,14-14 1 15,-1 2-1-15,-13 12 0 0,0 0 0 0,9-10 0 16,-2 3 0-16,-7 7-2 0,0 0 2 0,5-9-2 15,-5 9 2-15,0 0-3 0,0 0 3 0,12-7-2 16,-5-1 2-16,-7 8-2 0,0 0 2 0,6-9-2 0,-3-1 2 16,-3 10 0-16,0 0 0 0,0 0 0 0,0-9 0 15,0 9 2-15,0 0-2 0,0 0 2 0,-7 3-2 16,7-3 9-16,0 0-9 0,-3 6 9 0,-3 8-9 16,6-14 15-16,0 0-15 0,-8 20 15 0,-5 8-15 15,13-28 19-15,0 0-19 0,-14 33 19 0,2 3-19 16,12-36 13-16,0 0-13 0,-9 33 13 0,0 3-13 0,9-36 11 15,0 0-11-15,-7 37 12 0,0-4-12 0,7-33 13 16,0 0-13-16,-5 36 14 0,3 4-14 0,2-40 12 16,0 0-12-16,0 41 13 0,2 3-13 0,-2-44 13 15,0 0-13-15,5 32 14 0,6 0-14 0,-11-32 12 0,0 0-12 16,10 20 12-16,-1-11-12 0,-9-9 18 0,0 0-18 16,7 0 19-16,-7 0-19 0,0 0 21 0,0 0-21 15,18-24 21-15,6-18-21 0,-24 42 18 0,0 0-18 16,27-43 18-16,-10 14-18 0,-17 29 14 0,0 0-14 0,16-28 14 15,-2 0-14-15,-14 28 8 0,0 0-8 0,13-29 9 16,-1-2-9-16,-12 31 2 0,0 0-2 0,9-33 3 16,-4 12-3-16,-5 21 0 0,0 0 0 0,4-19 0 15,-2 2 0-15,-2 17-1 0,0 0 1 0,-2-16-1 16,-4-3 1-16,6 19-5 0,0 0 5 0,-5-12-5 16,2 7 5-16,3 5-9 0,0 0 9 0,0 0-8 15,0 0 8-15,0 0-6 0,0 0 6 0,0 0-5 16,-7-5 5-16,7 5-4 0,0 0 4 0,-2 8-3 15,0 4 3-15,2-12-2 0,0 0 2 0,-2 18-1 16,1 9 1-16,1-27 0 0,0 0 0 0,-2 30 0 0,-2 4 0 16,4-34 0-16,0 0 0 0,-3 37 1 0,1-1-1 15,2-36 3-15,0 0-3 0,0 29 4 0,2-4-4 16,-2-25 7-16,0 0-7 0,0 19 8 0,0-5-8 16,0-14 14-16,0 0-14 0,0 6 14 0,0-6-14 15,0 0 16-15,0 0-16 0,0 0 16 0,0 0-16 16,0 0 14-16,0 0-14 0,3-15 15 0,-3-2-15 15,0 17 8-15,0 0-8 0,-2-25 9 0,-1 3-9 16,1 1-603-16</inkml:trace>
  <inkml:trace contextRef="#ctx0" brushRef="#br0" timeOffset="40924.94">31570 3593 404 0,'0'0'0'0,"0"0"0"0,0 0 0 0,0 0 0 0,0 0 0 16,0 0 1-16,0 0-1 0,0 0 1 0,0 0-1 15,0 0 2-15,9 8-2 0,-9-8 1 0,0 0-1 16,0 0 1-16,12-1-1 0,-12 1 0 0,0 0 0 15,7-4 1-15,2 1-1 0,-9 3 0 0,0 0 0 16,12-16 0-16,11-13 0 0,0 1-249 0</inkml:trace>
  <inkml:trace contextRef="#ctx0" brushRef="#br0" timeOffset="41267.11">31752 3285 505 0,'0'0'0'0,"0"0"0"16,0-9 0-16,0 9 0 0,0 0 0 0,0 0 0 16,0-7 0-16,0 7 0 0,0 0 0 0,0 0 1 0,0 0-1 15,0 0 4-15,0 0-4 0,0 0 4 0,0 0-4 16,0 0 4-16,0 0-4 0,7 3 5 0,-4 6-5 16,-3-9 6-16,0 0-6 0,4 12 7 0,-2 9-7 15,-2-21 9-15,0 0-9 0,0 28 9 0,1 3-9 16,-1-31 16-16,0 0-16 0,0 34 17 0,-1 5-17 15,1-39 26-15,0 0-26 0,-4 38 27 0,1-6-27 16,3-32 33-16,0 0-33 0,-2 32 33 0,2-5-33 16,0-27 34-16,0 0-34 0,0 30 34 0,0-3-34 0,0-27 28 15,0 0-28-15,-2 28 29 0,-3-2-29 0,5-26 24 0,0 0-24 16,-9 31 24-16,-3 2-24 0,12-33 17 0,0 0-17 16,-13 31 17-16,4-10-17 0,9-21 6 0,0 0-6 15,-8 16 6-15,-1-4-6 0,0 2-634 0</inkml:trace>
  <inkml:trace contextRef="#ctx0" brushRef="#br0" timeOffset="41736.99">31893 3551 247 0,'0'0'0'0,"0"0"0"0,10-7 0 16,-10 7 4-16,0 0-4 0,8-3 4 0,-8 3-4 16,0 0 10-16,0 0-10 0,10-2 10 0,-10 2-10 15,0 0 14-15,0 0-14 0,12-3 14 0,-3 6-14 16,-9-3 17-16,0 0-17 0,9 0 17 0,2 0-17 15,-11 0 17-15,0 0-17 0,8-3 17 0,0 3-17 16,-8 0 17-16,0 0-17 0,7 3 17 0,3 6-17 0,-10-9 13 16,0 0-13-16,9 12 13 0,-9 0-13 0,0-12 13 15,0 0-13-15,-7 12 14 0,-4 0-14 0,11-12 13 16,0 0-13-16,-12 12 14 0,0-3-14 0,12-9 12 0,0 0-12 16,-11 9 13-16,1-3-13 0,10-6 9 0,0 0-9 15,-8 6 10-15,8-6-10 0,0 0 9 0,0 0-9 16,-1 10 9-16,1-10-9 0,0 0 10 0,0 0-10 15,0 0 10-15,9-3-10 0,-9 3 7 0,0 0-7 16,0 0 7-16,12 0-7 0,-12 0 7 0,0 0-7 16,7-4 7-16,0 4-7 0,-7 0 5 0,0 0-5 0,7-3 6 15,0-3-6-15,-7 6 4 0,0 0-4 0,7-3 5 16,0-2-5-16,-7 5 1 0,0 0-1 0,7-4 2 16,0 4-2-16,0 0-404 0</inkml:trace>
  <inkml:trace contextRef="#ctx0" brushRef="#br0" timeOffset="42171.15">32006 3511 203 0,'0'0'0'0,"0"0"0"0,0 0 0 0,0 0 3 0,0 0-3 16,7-8 4-16,-7 8-4 0,0 0 8 0,0 0-8 15,10-4 8-15,-3 4-8 0,-7 0 21 0,0 0-21 16,8 0 22-16,-1 0-22 0,-7 0 32 0,0 0-32 16,8 0 33-16,3 0-33 0,-11 0 34 0,0 0-34 0,11 5 35 15,-3 6-35-15,-8-11 29 0,0 0-29 0,6 12 29 16,-5 0-29-16,-1-12 22 0,0 0-22 0,-1 12 23 16,-5 0-23-16,6-12 13 0,0 0-13 0,-7 9 14 15,2 0-14-15,5-9 9 0,0 0-9 0,-3 8 10 16,1-1-10-16,2-7 4 0,0 0-4 0,0 0 5 15,-7 5-5-15,7-5 1 0,0 0-1 0,0 0 1 16,0 0-1-16,0 0-363 0</inkml:trace>
  <inkml:trace contextRef="#ctx0" brushRef="#br0" timeOffset="42506.1">31838 3593 247 0,'0'0'0'0,"0"0"0"0,11 7 0 0,-11-7-4 0,0 0 4 16,7 0-3-16,0 0 3 0,-7 0-1 0,0 0 1 15,14-7 0-15,7-2 0 0,-21 9 0 0,0 0 0 16,27-9 1-16,1 1-1 0,-28 8 12 0,0 0-12 16,26-7 13-16,-5 2-13 0,-21 5 42 0,0 0-42 15,16-4 42-15,-5-3-42 0,-11 7 51 0,0 0-51 0,7-3 51 16,-7 3-51-16,0 0 45 0,0 0-45 0,7-5 46 16,-7 5-46-16,0 0 28 0,0 0-28 0,12-4 29 15,-12 4-29-15,0 0-390 0</inkml:trace>
  <inkml:trace contextRef="#ctx0" brushRef="#br0" timeOffset="42743.97">31886 3726 382 0,'0'0'0'0,"0"0"0"0,16-12 0 16,-16 12 4-16,0 0-4 0,12-5 5 0,-1-2-5 15,-11 7 11-15,0 0-11 0,0 0 11 0,7-4-11 16,-7 4 14-16,0 0-14 0,0 0 14 0,0 0-14 16,0 0 10-16,0 0-10 0,7-2 11 0,-7 2-11 15,0 0 8-15,0 0-8 0,14-6 8 0,-5 2-8 0,-9 4 5 16,0 0-5-16,8-2 5 0,0-1-5 0,-8 3 2 16,0 0-2-16,7-4 2 0,3 1-2 0,1 1-309 15</inkml:trace>
  <inkml:trace contextRef="#ctx0" brushRef="#br0" timeOffset="43267.14">32180 3482 337 0,'0'0'0'0,"0"0"0"15,0 0 0-15,0 0-4 0,0 0 4 0,-7-2-4 16,7 2 4-16,0 0 0 0,0 0 0 0,2-12 0 15,0 3 0-15,-2 9 8 0,0 0-8 0,3-8 8 16,-1-4-8-16,-2 12 36 0,0 0-36 0,2-9 37 16,1-1-37-16,-3 10 56 0,0 0-56 0,4-6 56 15,-4 6-56-15,0 0 60 0,0 0-60 0,12-8 60 16,-1 8-60-16,-11 0 48 0,0 0-48 0,16 0 49 16,5 3-49-16,-21-3 38 0,0 0-38 0,23 9 38 0,3 6-38 15,-26-15 29-15,0 0-29 0,22 18 29 0,-10-1-29 16,-12-17 24-16,0 0-24 0,5 19 24 0,-7 5-24 15,2-24 20-15,0 0-20 0,-8 25 21 0,-7-1-21 16,15-24 17-16,0 0-17 0,-19 24 17 0,-4-3-17 16,23-21 18-16,0 0-18 0,-23 19 18 0,6-2-18 15,17-17 17-15,0 0-17 0,-16 16 18 0,0 4-18 16,16-20 15-16,0 0-15 0,-14 19 15 0,1-5-15 0,13-14 15 16,0 0-15-16,-8 11 16 0,2-3-16 0,6-8 7 15,0 0-7-15,-3 9 7 0,3-9-7 0,0 0 5 16,0 0-5-16,-2 7 5 0,2-7-5 0,0 0 4 15,0 0-4-15,12 5 4 0,-3-5-4 0,-9 0 3 0,0 0-3 16,18 0 3-16,12 0-3 0,-30 0 3 0,0 0-3 16,33-5 4-16,-5 1-4 0,-28 4 4 0,0 0-4 15,23-8 4-15,-3 1-4 0,-20 7 6 0,0 0-6 0,14-4 6 16,-7 4-6-16,-7 0 3 0,0 0-3 0,0 0 4 16,0 0-4-16,0 0 1 0,0 0-1 0,9-5 1 15,-9 5-1-15,0 0 0 0,0 0 0 0,10 4 0 16,-4 10 0-16,-1 1-848 0</inkml:trace>
  <inkml:trace contextRef="#ctx0" brushRef="#br0" timeOffset="44920.22">30739 1928 124 0,'0'0'0'0,"2"5"0"15,0 11 0-15,-2-16 3 0,0 0-3 0,2 20 3 16,-4 12-3-16,2-32 7 0,0 0-7 0,-4 36 8 16,4 4-8-16,0-40 10 0,0 0-10 0,4 41 10 15,-1-1-10-15,-3-40 10 0,0 0-10 0,4 36 10 16,-2-3-10-16,-2-33 11 0,0 0-11 0,0 28 12 16,0-7-12-16,0-21 20 0,0 0-20 0,0 19 21 15,-2-7-21-15,2-12 30 0,0 0-30 0,-4 5 31 16,4-5-31-16,0 0 30 0,0 0-30 0,-10 0 30 15,6-5-30-15,4 5 24 0,0 0-24 0,-2-12 24 0,2-7-24 16,0-2-254-16</inkml:trace>
  <inkml:trace contextRef="#ctx0" brushRef="#br0" timeOffset="45234.3">30857 1907 203 0,'0'0'0'0,"0"0"0"0,8 0 0 0,-8 0 2 16,0 0-2-16,0 0 2 0,1 9-2 0,-1-9 1 16,0 0-1-16,-1 8 2 0,1 4-2 0,0-12 1 0,0 0-1 15,-2 21 2-15,-2 10-2 0,4-31 0 0,0 0 0 16,-2 33 1-16,4 4-1 0,-2-37 1 0,0 0-1 16,4 31 1-16,-2 2-1 0,-2-33 1 0,0 0-1 15,0 27 1-15,1-2-1 0,-1-25 4 0,0 0-4 16,4 20 5-16,-2-2-5 0,-2-18 10 0,0 0-10 0,-2 12 10 15,-3-5-10-15,5-7 16 0,0 0-16 0,0 0 17 16,-9 12-17-16,9-12 20 0,0 0-20 0,0 0 20 16,-4 8-20-16,4-8 18 0,0 0-18 0,0 0 18 15,0 0-18-15,0 0 13 0,0 0-13 0,0 0 14 16,-9-5-14-16,9 5 10 0,0 0-10 0,-5-7 10 16,-4-10-10-16,2 1-243 0</inkml:trace>
  <inkml:trace contextRef="#ctx0" brushRef="#br0" timeOffset="45443.74">30886 1892 326 0,'0'0'0'0,"14"-4"0"0,23-1 0 15,-37 5 1-15,0 0-1 0,37-11 2 0,-14 10-2 0,-23 1 4 16,0 0-4-16,14-4 5 0,-5 1-5 0,-9 3 5 15,0 0-5-15,5-5 6 0,-3-7-6 0,-2 12 4 16,0 0-4-16,-9-16 5 0,-12 7-5 0,21 9 4 16,0 0-4-16,-25-7 4 0,2 2-4 0,0 2-215 15</inkml:trace>
  <inkml:trace contextRef="#ctx0" brushRef="#br0" timeOffset="47115.78">30739 1900 124 0,'0'0'0'0,"0"0"0"0,4-8 0 15,-4 8 2-15,0 0-2 0,0 0 2 0,0 0-2 16,0 0 7-16,0 0-7 0,7-4 8 0,-7 4-8 16,0 0 17-16,0 0-17 0,0 0 17 0,0 0-17 15,0 0 34-15,0 0-34 0,7-5 34 0,-7 5-34 16,0 0 36-16,0 0-36 0,0 0 36 0,0 0-36 15,0 0 36-15,0 0-36 0,3-7 36 0,-3 7-36 0,0 0 29 16,0 0-29-16,0 0 29 0,0 0-29 0,0 0 22 16,0 0-22-16,0 0 22 0,-19 0-22 0,19 0 21 15,0 0-21-15,-19 7 22 0,-6 5-22 0,25-12 15 0,0 0-15 16,-30 17 16-16,-7-1-16 0,37-16 13 0,0 0-13 16,-41 17 13-16,-1-1-13 0,42-16 10 0,0 0-10 15,-41 19 10-15,10 5-10 0,31-24 6 0,0 0-6 16,-20 21 6-16,17-9-6 0,3-12 1 0,0 0-1 15,17 3 2-15,24-6-2 0,-41 3 0 0,0 0 0 0,56-16 0 16,17-11 0-16,-73 27 0 0,0 0 0 0,83-30 0 16,8-6 0-16,-91 36 0 0,0 0 0 15,87-33 0-15,-6 5 0 0,-81 28 0 0,0 0 0 0,63-20 0 16,-29 7 0-16,-34 13 1 0,0 0-1 0,21-7 1 16,-1-5-1-16,-20 12 5 0,0 0-5 0,15-8 6 15,-4-1-6-15,-11 9 22 0,0 0-22 0,0 0 23 16,4-12-23-16,-4 12 32 0,0 0-32 0,-9-4 33 15,-11 10-33-15,20-6 35 0,0 0-35 0,-28 10 35 16,-4-1-35-16,32-9 32 0,0 0-32 0,-35 12 32 16,0 3-32-16,35-15 24 0,0 0-24 0,-36 13 24 0,1-1-24 15,35-12 16-15,0 0-16 0,-30 8 17 0,9 4-17 16,21-12 13-16,0 0-13 0,-14 6 14 0,3-3-14 16,11-3 8-16,0 0-8 0,-7 0 9 0,7 0-9 15,0 0 6-15,0 0-6 0,-9-5 6 0,9 5-6 16,0 0 2-16,0 0-2 0,0 0 2 0,0 0-2 15,0 0 0-15,0 0 0 0,2-7 1 0,-2 7-1 16,0 0 0-16,0 0 0 0,0 0 0 0,7-5 0 16,-7 5 0-16,0 0 0 0,0 0 0 0,13-4 0 0,-13 4 0 15,0 0 0-15,0 0 0 0,7-8 0 0,-7 8 0 16,0 0 0-16,0 0 0 0,-4-11 0 0,4 11 0 16,0 0 0-16,-10-1 1 0,-10 1-1 0,20 0 0 0,0 0 0 15,-24 8 1-15,-6 4-1 0,30-12 0 0,0 0 0 16,-34 12 1-16,-3 1-1 0,37-13 0 0,0 0 0 15,-37 12 0-15,3 0 0 0,34-12 0 0,0 0 0 16,-26 12 0-16,10 0 0 0,16-12 0 0,0 0 0 0,-7 5 0 16,7-5 0-16,0 0-2 0,0 0 2 0,9 4-1 15,-2-4 1-15,-7 0-3 0,0 0 3 0,7-6-3 16,4 3 3-16,-11 3-8 0,0 0 8 0,14-4-8 16,3-4 8-16,1-1-693 0</inkml:trace>
  <inkml:trace contextRef="#ctx0" brushRef="#br0" timeOffset="47771.33">31231 1919 180 0,'0'0'0'0,"15"-3"0"0,13-9 0 16,-28 12 0-16,0 0 0 0,26-9 0 0,-8 2 0 16,-18 7 6-16,0 0-6 0,14-5 7 0,2-2-7 15,-16 7 18-15,0 0-18 0,14-9 18 0,-3 6-18 0,-11 3 36 16,0 0-36-16,7 0 36 0,-7 0-36 0,0 0 44 16,0 0-44-16,0 0 45 0,0 0-45 0,0 0 40 0,0 0-40 15,0 0 41-15,-11 3-41 0,11-3 38 16,0 0-38-16,-9 0 38 0,0 0-38 0,-1 0-351 0</inkml:trace>
  <inkml:trace contextRef="#ctx0" brushRef="#br0" timeOffset="48041.61">31224 2191 415 0,'0'0'0'0,"11"-5"0"16,12-2 0-16,-23 7 1 0,0 0-1 0,26-5 1 0,3-2-1 16,-29 7 3-16,0 0-3 0,26-9 3 0,-5 2-3 15,-21 7 16-15,0 0-16 0,20-5 16 0,-8-2-16 16,-12 7 17-16,0 0-17 0,9-9 17 0,-6-6-17 15,-3 15 18-15,0 0-18 0,-5-14 19 0,-9 2-19 16,0 0-335-16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11/7/2020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21: Resource Access Control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Uncontrolled Priority Inversion and Deadlocks</a:t>
            </a:r>
            <a:endParaRPr lang="en-IN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5"/>
                <a:ext cx="10820401" cy="1288329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;2</m:t>
                        </m:r>
                      </m:e>
                    </m:d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;5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b="1" dirty="0"/>
                  <a:t>Deadlock</a:t>
                </a:r>
                <a:r>
                  <a:rPr lang="en-IN" sz="2400" dirty="0"/>
                  <a:t> – 2 jobs need resources X and Y. If 1</a:t>
                </a:r>
                <a:r>
                  <a:rPr lang="en-IN" sz="2400" baseline="30000" dirty="0"/>
                  <a:t>st</a:t>
                </a:r>
                <a:r>
                  <a:rPr lang="en-IN" sz="2400" dirty="0"/>
                  <a:t> job requests for resource Y while holding X and 2</a:t>
                </a:r>
                <a:r>
                  <a:rPr lang="en-IN" sz="2400" baseline="30000" dirty="0"/>
                  <a:t>nd</a:t>
                </a:r>
                <a:r>
                  <a:rPr lang="en-IN" sz="2400" dirty="0"/>
                  <a:t> job requests for resource X while holding Y, it leads to a deadlock situation.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5"/>
                <a:ext cx="10820401" cy="1288329"/>
              </a:xfrm>
              <a:blipFill>
                <a:blip r:embed="rId2"/>
                <a:stretch>
                  <a:fillRect l="-451" t="-8057" r="-958" b="-56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08BD77-1D25-472A-B594-6D7BC0C8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424" y="3046500"/>
            <a:ext cx="8493901" cy="3317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7367CB-E6EB-461F-A27C-EA88591E6255}"/>
              </a:ext>
            </a:extLst>
          </p:cNvPr>
          <p:cNvSpPr txBox="1"/>
          <p:nvPr/>
        </p:nvSpPr>
        <p:spPr>
          <a:xfrm>
            <a:off x="3286124" y="3570790"/>
            <a:ext cx="6124575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 resource access control protocol cannot eliminate priority inversion and anomalous behaviour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 A good protocol can only control priority inversion (bound blocking time of every job) and prevent deadlocks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 err="1"/>
              <a:t>Nonpreemptive</a:t>
            </a:r>
            <a:r>
              <a:rPr lang="en-US" sz="3400" dirty="0"/>
              <a:t> Critical Section (NPCS) Protocol</a:t>
            </a:r>
            <a:endParaRPr lang="en-IN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10972800" cy="253909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sz="2400" dirty="0"/>
                  <a:t>Schedule all critical sections </a:t>
                </a:r>
                <a:r>
                  <a:rPr lang="en-IN" sz="2400" dirty="0" err="1"/>
                  <a:t>nonpreemptively</a:t>
                </a:r>
                <a:r>
                  <a:rPr lang="en-IN" sz="2400" dirty="0"/>
                  <a:t> </a:t>
                </a:r>
                <a:r>
                  <a:rPr lang="en-IN" sz="2400" dirty="0">
                    <a:sym typeface="Wingdings" panose="05000000000000000000" pitchFamily="2" charset="2"/>
                  </a:rPr>
                  <a:t> A job always gets a resource when requested</a:t>
                </a:r>
              </a:p>
              <a:p>
                <a:r>
                  <a:rPr lang="en-IN" sz="2400" dirty="0">
                    <a:sym typeface="Wingdings" panose="05000000000000000000" pitchFamily="2" charset="2"/>
                  </a:rPr>
                  <a:t>As no job is pre-empted when it holds a resource, deadlock never occurs</a:t>
                </a:r>
              </a:p>
              <a:p>
                <a:r>
                  <a:rPr lang="en-IN" sz="2400" dirty="0">
                    <a:sym typeface="Wingdings" panose="05000000000000000000" pitchFamily="2" charset="2"/>
                  </a:rPr>
                  <a:t>A higher priority job can be blocked only once</a:t>
                </a:r>
              </a:p>
              <a:p>
                <a:r>
                  <a:rPr lang="en-IN" sz="2400" dirty="0">
                    <a:sym typeface="Wingdings" panose="05000000000000000000" pitchFamily="2" charset="2"/>
                  </a:rPr>
                  <a:t>Blocking time of a periodic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in a fixed-priority system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 periodic tasks is</a:t>
                </a:r>
                <a:br>
                  <a:rPr lang="en-I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𝑟𝑐</m:t>
                        </m:r>
                      </m:e>
                    </m:d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+1≤</m:t>
                            </m:r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 is the execution time of the critical section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10972800" cy="2539099"/>
              </a:xfrm>
              <a:blipFill>
                <a:blip r:embed="rId2"/>
                <a:stretch>
                  <a:fillRect l="-444" t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08BD77-1D25-472A-B594-6D7BC0C8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13" y="4265496"/>
            <a:ext cx="5253169" cy="2051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E096A2-38AA-444C-B9AE-A3DC1B319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256" y="4265497"/>
            <a:ext cx="5410201" cy="21370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813D37D-074B-47E2-A69D-310D66E7C229}"/>
              </a:ext>
            </a:extLst>
          </p:cNvPr>
          <p:cNvSpPr/>
          <p:nvPr/>
        </p:nvSpPr>
        <p:spPr>
          <a:xfrm>
            <a:off x="5623282" y="5453743"/>
            <a:ext cx="646889" cy="25037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2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 err="1"/>
              <a:t>Nonpreemptive</a:t>
            </a:r>
            <a:r>
              <a:rPr lang="en-US" sz="3400" dirty="0"/>
              <a:t> Critical Section (NPCS) Protocol</a:t>
            </a:r>
            <a:endParaRPr lang="en-IN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A932EB-74ED-4DA0-8D1B-DE887408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87284"/>
            <a:ext cx="10972800" cy="4539345"/>
          </a:xfrm>
        </p:spPr>
        <p:txBody>
          <a:bodyPr>
            <a:normAutofit/>
          </a:bodyPr>
          <a:lstStyle/>
          <a:p>
            <a:r>
              <a:rPr lang="en-IN" sz="2400" dirty="0"/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Simplicity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No prior knowledge of resource requirements of jobs 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Simple to implement and can be used in both fixed-priority and dynamic-priority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Good protocol when all the critical sections are short</a:t>
            </a:r>
          </a:p>
          <a:p>
            <a:r>
              <a:rPr lang="en-IN" sz="2400" dirty="0"/>
              <a:t>Disadvantages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Every job can be blocked by every lower priority job that needs a resource even when there is no resource conflict</a:t>
            </a:r>
          </a:p>
          <a:p>
            <a:endParaRPr lang="en-IN" sz="2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9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Priority-Inheritance Protocol</a:t>
            </a:r>
            <a:endParaRPr lang="en-IN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A932EB-74ED-4DA0-8D1B-DE887408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87284"/>
            <a:ext cx="10972800" cy="4539345"/>
          </a:xfrm>
        </p:spPr>
        <p:txBody>
          <a:bodyPr>
            <a:normAutofit/>
          </a:bodyPr>
          <a:lstStyle/>
          <a:p>
            <a:r>
              <a:rPr lang="en-IN" sz="2200" dirty="0"/>
              <a:t>Only considers a special case of resources with 1 unit</a:t>
            </a:r>
          </a:p>
          <a:p>
            <a:r>
              <a:rPr lang="en-IN" sz="2200" dirty="0"/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Also a simple protocol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Works with any </a:t>
            </a:r>
            <a:r>
              <a:rPr lang="en-IN" sz="2000" dirty="0" err="1"/>
              <a:t>preemptive</a:t>
            </a:r>
            <a:r>
              <a:rPr lang="en-IN" sz="2000" dirty="0"/>
              <a:t>, priority-driven scheduling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Does not require prior knowledge on resource requirements of jobs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When there is no deadlock, ensures that no job is blocked for an indefinite time</a:t>
            </a:r>
          </a:p>
          <a:p>
            <a:r>
              <a:rPr lang="en-IN" sz="2200" dirty="0"/>
              <a:t>Disadvantages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Does not prevent deadlock</a:t>
            </a:r>
          </a:p>
          <a:p>
            <a:endParaRPr lang="en-IN" sz="2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Priority-Inheritance Protocol - Preliminaries</a:t>
            </a:r>
            <a:endParaRPr lang="en-IN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</p:spPr>
            <p:txBody>
              <a:bodyPr>
                <a:normAutofit/>
              </a:bodyPr>
              <a:lstStyle/>
              <a:p>
                <a:r>
                  <a:rPr lang="en-IN" sz="2200" dirty="0">
                    <a:solidFill>
                      <a:srgbClr val="0070C0"/>
                    </a:solidFill>
                  </a:rPr>
                  <a:t>Assigned Priority</a:t>
                </a:r>
                <a:r>
                  <a:rPr lang="en-IN" sz="2200" dirty="0"/>
                  <a:t>: Priority assigned to a job according to the scheduling algorithm</a:t>
                </a:r>
              </a:p>
              <a:p>
                <a:r>
                  <a:rPr lang="en-IN" sz="2200" dirty="0"/>
                  <a:t>At any time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000" dirty="0"/>
                  <a:t>, each ready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000" dirty="0"/>
                  <a:t> is scheduled and executes at its </a:t>
                </a:r>
                <a:r>
                  <a:rPr lang="en-IN" sz="2000" dirty="0">
                    <a:solidFill>
                      <a:srgbClr val="0070C0"/>
                    </a:solidFill>
                  </a:rPr>
                  <a:t>current 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, which may differ from its assigned priority and may vary with time</a:t>
                </a:r>
              </a:p>
              <a:p>
                <a:r>
                  <a:rPr lang="en-IN" sz="2000" dirty="0"/>
                  <a:t>The current 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of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000" dirty="0"/>
                  <a:t> may be raised to the higher 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of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2000" dirty="0"/>
                  <a:t> inherits the priority of higher 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z="2000" dirty="0"/>
                  <a:t> and executes at </a:t>
                </a:r>
                <a:r>
                  <a:rPr lang="en-IN" sz="2000" dirty="0">
                    <a:solidFill>
                      <a:srgbClr val="0070C0"/>
                    </a:solidFill>
                  </a:rPr>
                  <a:t>inherited 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  <a:blipFill>
                <a:blip r:embed="rId2"/>
                <a:stretch>
                  <a:fillRect l="-444" t="-941" r="-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8B32C-E06D-4449-8C9A-AB4F94053608}"/>
                  </a:ext>
                </a:extLst>
              </p14:cNvPr>
              <p14:cNvContentPartPr/>
              <p14:nvPr/>
            </p14:nvContentPartPr>
            <p14:xfrm>
              <a:off x="10349280" y="641520"/>
              <a:ext cx="1540080" cy="114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8B32C-E06D-4449-8C9A-AB4F940536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9920" y="632160"/>
                <a:ext cx="1558800" cy="11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6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Priority-Inheritance Protocol - Definition</a:t>
            </a:r>
            <a:endParaRPr lang="en-IN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</p:spPr>
            <p:txBody>
              <a:bodyPr>
                <a:normAutofit/>
              </a:bodyPr>
              <a:lstStyle/>
              <a:p>
                <a:r>
                  <a:rPr lang="en-IN" sz="2200" dirty="0"/>
                  <a:t>Priority-Inheritance Protocol is defined by the following rules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0070C0"/>
                    </a:solidFill>
                  </a:rPr>
                  <a:t>Scheduling Rule</a:t>
                </a:r>
                <a:r>
                  <a:rPr lang="en-IN" sz="1800" dirty="0"/>
                  <a:t>: Ready jobs are scheduled pre-emptively in a priority-driven manner according to their current priorities</a:t>
                </a:r>
                <a:br>
                  <a:rPr lang="en-IN" sz="1800" dirty="0"/>
                </a:br>
                <a:r>
                  <a:rPr lang="en-IN" sz="1800" dirty="0"/>
                  <a:t>Release time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1800" dirty="0"/>
                  <a:t>: Current priority = Assigned Priority</a:t>
                </a:r>
                <a:br>
                  <a:rPr lang="en-IN" sz="1800" dirty="0"/>
                </a:br>
                <a:r>
                  <a:rPr lang="en-IN" sz="1800" dirty="0"/>
                  <a:t>Job remains at this priority except under condition in 3</a:t>
                </a:r>
                <a:r>
                  <a:rPr lang="en-IN" sz="1800" baseline="30000" dirty="0"/>
                  <a:t>rd</a:t>
                </a:r>
                <a:r>
                  <a:rPr lang="en-IN" sz="1800" dirty="0"/>
                  <a:t> rule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0070C0"/>
                    </a:solidFill>
                  </a:rPr>
                  <a:t>Allocation Rule</a:t>
                </a:r>
                <a:r>
                  <a:rPr lang="en-IN" sz="1800" dirty="0"/>
                  <a:t>: When a job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800" dirty="0"/>
                  <a:t> requests a resource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1800" dirty="0"/>
                  <a:t> at time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18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500" dirty="0"/>
                  <a:t>If R is free, R is allocated to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500" dirty="0"/>
                  <a:t> until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500" dirty="0"/>
                  <a:t> releases the resource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500" dirty="0"/>
                  <a:t>If R is not free, request is denied and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500" dirty="0"/>
                  <a:t> is blocked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0070C0"/>
                    </a:solidFill>
                  </a:rPr>
                  <a:t>Priority-Inheritance Rule</a:t>
                </a:r>
                <a:r>
                  <a:rPr lang="en-IN" sz="1800" dirty="0"/>
                  <a:t>:</a:t>
                </a:r>
                <a:br>
                  <a:rPr lang="en-IN" sz="1800" dirty="0"/>
                </a:br>
                <a:r>
                  <a:rPr lang="en-IN" sz="1800" dirty="0"/>
                  <a:t>When requesting job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800" dirty="0"/>
                  <a:t> gets blocked, the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1800" dirty="0"/>
                  <a:t> that blocks inherits the current priority of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sym typeface="Wingdings" panose="05000000000000000000" pitchFamily="2" charset="2"/>
                  </a:rPr>
                  <a:t> Executes at this inherited priority until it releases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1800" dirty="0">
                    <a:sym typeface="Wingdings" panose="05000000000000000000" pitchFamily="2" charset="2"/>
                  </a:rPr>
                  <a:t>  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sz="1800" dirty="0"/>
                  <a:t> returns to its priority that it had when it acquired resource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1800" dirty="0"/>
              </a:p>
              <a:p>
                <a:r>
                  <a:rPr lang="en-IN" sz="2200" dirty="0"/>
                  <a:t>Job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sz="2200" dirty="0"/>
                  <a:t> is denied the resource only when the resource requested by it is held by another job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4"/>
                <a:ext cx="10972800" cy="4539345"/>
              </a:xfrm>
              <a:blipFill>
                <a:blip r:embed="rId2"/>
                <a:stretch>
                  <a:fillRect l="-444" t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Basic Priority-Inheritance Protocol - Example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AC20C-F318-4910-A426-7AB02298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57" y="1885144"/>
            <a:ext cx="5411373" cy="21135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FBD851-0CD3-4EC0-AA29-31258F66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54" y="4392478"/>
            <a:ext cx="5328178" cy="168795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6739C7E-96A5-4E1B-B096-0B204EAA1BAF}"/>
              </a:ext>
            </a:extLst>
          </p:cNvPr>
          <p:cNvSpPr/>
          <p:nvPr/>
        </p:nvSpPr>
        <p:spPr>
          <a:xfrm>
            <a:off x="8186057" y="5236453"/>
            <a:ext cx="718457" cy="33703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C0E-A89C-4E19-AD0F-E637E9A80887}"/>
              </a:ext>
            </a:extLst>
          </p:cNvPr>
          <p:cNvSpPr txBox="1"/>
          <p:nvPr/>
        </p:nvSpPr>
        <p:spPr>
          <a:xfrm>
            <a:off x="9002485" y="5204154"/>
            <a:ext cx="218521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Priority Inheritance</a:t>
            </a:r>
          </a:p>
        </p:txBody>
      </p:sp>
    </p:spTree>
    <p:extLst>
      <p:ext uri="{BB962C8B-B14F-4D97-AF65-F5344CB8AC3E}">
        <p14:creationId xmlns:p14="http://schemas.microsoft.com/office/powerpoint/2010/main" val="20647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Basic Priority-Inheritance Protocol – Complex Example</a:t>
            </a:r>
            <a:endParaRPr lang="en-IN" sz="3400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037AE-882D-41B4-BA3E-6F04D69A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20" y="3312458"/>
            <a:ext cx="3538023" cy="1222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AE9D8-2A9A-49A1-984D-53FF2810F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55" y="2002901"/>
            <a:ext cx="6977731" cy="38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6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18927</TotalTime>
  <Words>611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Cambria Math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Lecture 21: Resource Access Control</vt:lpstr>
      <vt:lpstr>Uncontrolled Priority Inversion and Deadlocks</vt:lpstr>
      <vt:lpstr>Nonpreemptive Critical Section (NPCS) Protocol</vt:lpstr>
      <vt:lpstr>Nonpreemptive Critical Section (NPCS) Protocol</vt:lpstr>
      <vt:lpstr>Basic Priority-Inheritance Protocol</vt:lpstr>
      <vt:lpstr>Basic Priority-Inheritance Protocol - Preliminaries</vt:lpstr>
      <vt:lpstr>Basic Priority-Inheritance Protocol - Definition</vt:lpstr>
      <vt:lpstr>Basic Priority-Inheritance Protocol - Example</vt:lpstr>
      <vt:lpstr>Basic Priority-Inheritance Protocol – Complex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505</cp:revision>
  <dcterms:created xsi:type="dcterms:W3CDTF">2020-08-26T05:01:04Z</dcterms:created>
  <dcterms:modified xsi:type="dcterms:W3CDTF">2020-11-08T06:01:52Z</dcterms:modified>
</cp:coreProperties>
</file>