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3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  <p:embeddedFont>
      <p:font typeface="Impact" pitchFamily="34" charset="0"/>
      <p:regular r:id="rId16"/>
    </p:embeddedFont>
    <p:embeddedFont>
      <p:font typeface="Montserrat" pitchFamily="2" charset="0"/>
      <p:bold r:id="rId17"/>
    </p:embeddedFont>
    <p:embeddedFont>
      <p:font typeface="Bree Serif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268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e4a74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e4a74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4e4a74a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4e4a74a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e4a74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e4a74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e4a74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e4a74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e4a74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e4a74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2583" y="1031278"/>
            <a:ext cx="5502067" cy="212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smtClean="0">
                <a:latin typeface="Impact"/>
                <a:ea typeface="Impact"/>
                <a:cs typeface="Impact"/>
                <a:sym typeface="Impact"/>
              </a:rPr>
              <a:t>Clustering with Genetic Algorithm</a:t>
            </a:r>
            <a:endParaRPr sz="48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76825" y="2698625"/>
            <a:ext cx="34707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smtClean="0"/>
              <a:t>Dimas </a:t>
            </a:r>
            <a:r>
              <a:rPr lang="en-ID" b="1" dirty="0" err="1" smtClean="0"/>
              <a:t>Kamurapi</a:t>
            </a:r>
            <a:r>
              <a:rPr lang="en-ID" b="1" dirty="0" smtClean="0"/>
              <a:t> 	05111640000002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smtClean="0"/>
              <a:t>M </a:t>
            </a:r>
            <a:r>
              <a:rPr lang="en-ID" b="1" dirty="0" err="1" smtClean="0"/>
              <a:t>Adistya</a:t>
            </a:r>
            <a:r>
              <a:rPr lang="en-ID" b="1" dirty="0" smtClean="0"/>
              <a:t> </a:t>
            </a:r>
            <a:r>
              <a:rPr lang="en-ID" b="1" dirty="0" err="1" smtClean="0"/>
              <a:t>Azhar</a:t>
            </a:r>
            <a:r>
              <a:rPr lang="en-ID" b="1" dirty="0" smtClean="0"/>
              <a:t>	05111640000103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 smtClean="0"/>
              <a:t>Faizal</a:t>
            </a:r>
            <a:r>
              <a:rPr lang="en-ID" b="1" dirty="0" smtClean="0"/>
              <a:t> </a:t>
            </a:r>
            <a:r>
              <a:rPr lang="en-ID" b="1" dirty="0" err="1" smtClean="0"/>
              <a:t>Khilmi</a:t>
            </a:r>
            <a:r>
              <a:rPr lang="en-ID" b="1" dirty="0" smtClean="0"/>
              <a:t> M	05111640000120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Singleton</a:t>
            </a:r>
            <a:endParaRPr dirty="0"/>
          </a:p>
        </p:txBody>
      </p:sp>
      <p:sp>
        <p:nvSpPr>
          <p:cNvPr id="141" name="Google Shape;141;p14"/>
          <p:cNvSpPr/>
          <p:nvPr/>
        </p:nvSpPr>
        <p:spPr>
          <a:xfrm>
            <a:off x="724850" y="1889350"/>
            <a:ext cx="4785000" cy="147600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 dirty="0" smtClean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Data Set</a:t>
            </a:r>
            <a:endParaRPr sz="4800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4307075" y="2993800"/>
            <a:ext cx="1557600" cy="4998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smtClean="0"/>
              <a:t>Car Evaluation Data set </a:t>
            </a:r>
            <a:endParaRPr b="1"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03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buNone/>
            </a:pPr>
            <a:r>
              <a:rPr lang="en-ID" dirty="0" smtClean="0"/>
              <a:t>Number of Attributes :  6</a:t>
            </a: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en-ID" dirty="0" smtClean="0"/>
              <a:t>Number of Instances : 1728</a:t>
            </a: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en-ID" dirty="0" smtClean="0"/>
              <a:t>Attribute Characteristics : Categorical</a:t>
            </a: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en-ID" dirty="0" smtClean="0"/>
              <a:t>Attribute Information</a:t>
            </a:r>
          </a:p>
          <a:p>
            <a:pPr marL="0" lvl="0" indent="0" algn="just" rtl="0">
              <a:lnSpc>
                <a:spcPct val="100000"/>
              </a:lnSpc>
              <a:buNone/>
            </a:pPr>
            <a:endParaRPr lang="en-ID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Class Values</a:t>
            </a:r>
            <a:r>
              <a:rPr lang="en-US" dirty="0" smtClean="0"/>
              <a:t>:</a:t>
            </a:r>
            <a:endParaRPr lang="en-US" dirty="0"/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 err="1"/>
              <a:t>unacc</a:t>
            </a:r>
            <a:r>
              <a:rPr lang="en-US" dirty="0"/>
              <a:t>, </a:t>
            </a:r>
            <a:r>
              <a:rPr lang="en-US" dirty="0" err="1"/>
              <a:t>acc</a:t>
            </a:r>
            <a:r>
              <a:rPr lang="en-US" dirty="0"/>
              <a:t>, good, </a:t>
            </a:r>
            <a:r>
              <a:rPr lang="en-US" dirty="0" err="1"/>
              <a:t>vgood</a:t>
            </a:r>
            <a:endParaRPr lang="en-US" dirty="0"/>
          </a:p>
          <a:p>
            <a:pPr marL="357188" lvl="0" indent="0" algn="just">
              <a:lnSpc>
                <a:spcPct val="100000"/>
              </a:lnSpc>
              <a:buNone/>
            </a:pPr>
            <a:endParaRPr lang="en-US" dirty="0"/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/>
              <a:t>Attributes:</a:t>
            </a:r>
          </a:p>
          <a:p>
            <a:pPr marL="357188" lvl="0" indent="0" algn="just">
              <a:lnSpc>
                <a:spcPct val="100000"/>
              </a:lnSpc>
              <a:buNone/>
            </a:pPr>
            <a:endParaRPr lang="en-US" dirty="0"/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/>
              <a:t>buying: </a:t>
            </a:r>
            <a:r>
              <a:rPr lang="en-US" dirty="0" err="1"/>
              <a:t>vhigh</a:t>
            </a:r>
            <a:r>
              <a:rPr lang="en-US" dirty="0"/>
              <a:t>, high, med, low.</a:t>
            </a:r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 err="1"/>
              <a:t>maint</a:t>
            </a:r>
            <a:r>
              <a:rPr lang="en-US" dirty="0"/>
              <a:t>: </a:t>
            </a:r>
            <a:r>
              <a:rPr lang="en-US" dirty="0" err="1"/>
              <a:t>vhigh</a:t>
            </a:r>
            <a:r>
              <a:rPr lang="en-US" dirty="0"/>
              <a:t>, high, med, low.</a:t>
            </a:r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/>
              <a:t>doors: 2, 3, 4, 5more.</a:t>
            </a:r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/>
              <a:t>persons: 2, 4, more.</a:t>
            </a:r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 err="1"/>
              <a:t>lug_boot</a:t>
            </a:r>
            <a:r>
              <a:rPr lang="en-US" dirty="0"/>
              <a:t>: small, med, big.</a:t>
            </a:r>
          </a:p>
          <a:p>
            <a:pPr marL="357188" lvl="0" indent="0" algn="just">
              <a:lnSpc>
                <a:spcPct val="100000"/>
              </a:lnSpc>
              <a:buNone/>
            </a:pPr>
            <a:r>
              <a:rPr lang="en-US" dirty="0"/>
              <a:t>safety: low, med, high. 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Singleton</a:t>
            </a:r>
            <a:endParaRPr dirty="0"/>
          </a:p>
        </p:txBody>
      </p:sp>
      <p:sp>
        <p:nvSpPr>
          <p:cNvPr id="141" name="Google Shape;141;p14"/>
          <p:cNvSpPr/>
          <p:nvPr/>
        </p:nvSpPr>
        <p:spPr>
          <a:xfrm>
            <a:off x="724850" y="1889350"/>
            <a:ext cx="4785000" cy="147600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smtClean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Flow Chart</a:t>
            </a:r>
            <a:endParaRPr sz="4800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4307075" y="2993800"/>
            <a:ext cx="1557600" cy="4998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  <p:extLst>
      <p:ext uri="{BB962C8B-B14F-4D97-AF65-F5344CB8AC3E}">
        <p14:creationId xmlns:p14="http://schemas.microsoft.com/office/powerpoint/2010/main" val="33724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Flow Chart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38" y="1082650"/>
            <a:ext cx="5478151" cy="361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Singleton</a:t>
            </a:r>
            <a:endParaRPr dirty="0"/>
          </a:p>
        </p:txBody>
      </p:sp>
      <p:sp>
        <p:nvSpPr>
          <p:cNvPr id="141" name="Google Shape;141;p14"/>
          <p:cNvSpPr/>
          <p:nvPr/>
        </p:nvSpPr>
        <p:spPr>
          <a:xfrm>
            <a:off x="724850" y="1889350"/>
            <a:ext cx="4785000" cy="147600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smtClean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Environment</a:t>
            </a:r>
            <a:endParaRPr sz="4800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4307075" y="2993800"/>
            <a:ext cx="1557600" cy="4998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  <p:extLst>
      <p:ext uri="{BB962C8B-B14F-4D97-AF65-F5344CB8AC3E}">
        <p14:creationId xmlns:p14="http://schemas.microsoft.com/office/powerpoint/2010/main" val="27303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400" dirty="0" smtClean="0"/>
              <a:t>Python 3.6 </a:t>
            </a:r>
            <a:r>
              <a:rPr lang="en-US" sz="2400" dirty="0" smtClean="0"/>
              <a:t> with library (</a:t>
            </a:r>
            <a:r>
              <a:rPr lang="en-US" sz="2400" dirty="0" err="1" smtClean="0"/>
              <a:t>numpy</a:t>
            </a:r>
            <a:r>
              <a:rPr lang="en-US" sz="2400" dirty="0" smtClean="0"/>
              <a:t> &amp; panda) for processing data</a:t>
            </a:r>
          </a:p>
          <a:p>
            <a:r>
              <a:rPr lang="en-ID" sz="2400" dirty="0" err="1" smtClean="0"/>
              <a:t>Javascript</a:t>
            </a:r>
            <a:r>
              <a:rPr lang="en-ID" sz="2400" dirty="0" smtClean="0"/>
              <a:t> for GUI</a:t>
            </a:r>
          </a:p>
        </p:txBody>
      </p:sp>
    </p:spTree>
    <p:extLst>
      <p:ext uri="{BB962C8B-B14F-4D97-AF65-F5344CB8AC3E}">
        <p14:creationId xmlns:p14="http://schemas.microsoft.com/office/powerpoint/2010/main" val="38174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Singleton</a:t>
            </a:r>
            <a:endParaRPr dirty="0"/>
          </a:p>
        </p:txBody>
      </p:sp>
      <p:sp>
        <p:nvSpPr>
          <p:cNvPr id="141" name="Google Shape;141;p14"/>
          <p:cNvSpPr/>
          <p:nvPr/>
        </p:nvSpPr>
        <p:spPr>
          <a:xfrm>
            <a:off x="724850" y="1889350"/>
            <a:ext cx="4785000" cy="147600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 smtClean="0">
                <a:solidFill>
                  <a:srgbClr val="434343"/>
                </a:solidFill>
                <a:latin typeface="Impact"/>
                <a:ea typeface="Impact"/>
                <a:cs typeface="Impact"/>
                <a:sym typeface="Impact"/>
              </a:rPr>
              <a:t>Input Output</a:t>
            </a:r>
            <a:endParaRPr sz="4800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4307075" y="2993800"/>
            <a:ext cx="1557600" cy="4998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  <p:extLst>
      <p:ext uri="{BB962C8B-B14F-4D97-AF65-F5344CB8AC3E}">
        <p14:creationId xmlns:p14="http://schemas.microsoft.com/office/powerpoint/2010/main" val="34869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369" y="800099"/>
            <a:ext cx="7038900" cy="4135850"/>
          </a:xfrm>
        </p:spPr>
        <p:txBody>
          <a:bodyPr/>
          <a:lstStyle/>
          <a:p>
            <a:pPr marL="146050" indent="0">
              <a:buNone/>
            </a:pPr>
            <a:r>
              <a:rPr lang="en-ID" sz="2000" dirty="0" smtClean="0"/>
              <a:t>Input :</a:t>
            </a:r>
          </a:p>
          <a:p>
            <a:r>
              <a:rPr lang="en-ID" sz="2000" dirty="0" smtClean="0"/>
              <a:t>Dataset</a:t>
            </a:r>
          </a:p>
          <a:p>
            <a:r>
              <a:rPr lang="en-ID" sz="2000" dirty="0" err="1" smtClean="0"/>
              <a:t>Kmax</a:t>
            </a:r>
            <a:endParaRPr lang="en-ID" sz="2000" dirty="0" smtClean="0"/>
          </a:p>
          <a:p>
            <a:r>
              <a:rPr lang="en-ID" sz="2000" dirty="0" err="1" smtClean="0"/>
              <a:t>MaxGen</a:t>
            </a:r>
            <a:endParaRPr lang="en-ID" sz="2000" dirty="0" smtClean="0"/>
          </a:p>
          <a:p>
            <a:r>
              <a:rPr lang="en-ID" sz="2000" dirty="0" smtClean="0"/>
              <a:t>Number of Individual</a:t>
            </a:r>
            <a:endParaRPr lang="en-ID" sz="2000" dirty="0"/>
          </a:p>
          <a:p>
            <a:pPr marL="146050" indent="0">
              <a:buNone/>
            </a:pPr>
            <a:endParaRPr lang="en-ID" sz="2000" dirty="0" smtClean="0"/>
          </a:p>
          <a:p>
            <a:pPr marL="146050" indent="0">
              <a:buNone/>
            </a:pPr>
            <a:r>
              <a:rPr lang="en-ID" sz="2000" dirty="0" smtClean="0"/>
              <a:t>Output :</a:t>
            </a:r>
          </a:p>
          <a:p>
            <a:r>
              <a:rPr lang="en-ID" sz="2000" dirty="0" smtClean="0"/>
              <a:t>Cluster Centroid</a:t>
            </a:r>
          </a:p>
          <a:p>
            <a:r>
              <a:rPr lang="en-ID" sz="2000" dirty="0" smtClean="0"/>
              <a:t>Error 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0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On-screen Show (16:9)</PresentationFormat>
  <Paragraphs>41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Impact</vt:lpstr>
      <vt:lpstr>Montserrat</vt:lpstr>
      <vt:lpstr>Bree Serif</vt:lpstr>
      <vt:lpstr>Focus</vt:lpstr>
      <vt:lpstr>Clustering with Genetic Algorithm</vt:lpstr>
      <vt:lpstr>Singleton</vt:lpstr>
      <vt:lpstr>Car Evaluation Data set </vt:lpstr>
      <vt:lpstr>Singleton</vt:lpstr>
      <vt:lpstr>Flow Chart</vt:lpstr>
      <vt:lpstr>Singleton</vt:lpstr>
      <vt:lpstr>PowerPoint Presentation</vt:lpstr>
      <vt:lpstr>Singleton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Kamurapi</dc:creator>
  <cp:lastModifiedBy>ismail - [2010]</cp:lastModifiedBy>
  <cp:revision>6</cp:revision>
  <dcterms:modified xsi:type="dcterms:W3CDTF">2018-12-05T04:53:30Z</dcterms:modified>
</cp:coreProperties>
</file>