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81B21-81DF-41E1-998D-33C71DD88D88}" type="datetimeFigureOut">
              <a:rPr lang="en-US" smtClean="0"/>
              <a:t>7/3/2020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BE2B26-74D9-4C62-8D06-370AD4D3C239}" type="slidenum">
              <a:rPr lang="en-US" smtClean="0"/>
              <a:t>‹#›</a:t>
            </a:fld>
            <a:endParaRPr lang="en-US"/>
          </a:p>
        </p:txBody>
      </p:sp>
    </p:spTree>
    <p:extLst>
      <p:ext uri="{BB962C8B-B14F-4D97-AF65-F5344CB8AC3E}">
        <p14:creationId xmlns:p14="http://schemas.microsoft.com/office/powerpoint/2010/main" val="134929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BE2B26-74D9-4C62-8D06-370AD4D3C239}" type="slidenum">
              <a:rPr lang="en-US" smtClean="0"/>
              <a:t>2</a:t>
            </a:fld>
            <a:endParaRPr lang="en-US"/>
          </a:p>
        </p:txBody>
      </p:sp>
    </p:spTree>
    <p:extLst>
      <p:ext uri="{BB962C8B-B14F-4D97-AF65-F5344CB8AC3E}">
        <p14:creationId xmlns:p14="http://schemas.microsoft.com/office/powerpoint/2010/main" val="335736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4CF3E9-E1C2-4201-A783-E753AF1DBF1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56585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4CF3E9-E1C2-4201-A783-E753AF1DBF1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192822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4CF3E9-E1C2-4201-A783-E753AF1DBF1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33636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4CF3E9-E1C2-4201-A783-E753AF1DBF1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37976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CF3E9-E1C2-4201-A783-E753AF1DBF1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121182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4CF3E9-E1C2-4201-A783-E753AF1DBF1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9238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4CF3E9-E1C2-4201-A783-E753AF1DBF1C}"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34764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4CF3E9-E1C2-4201-A783-E753AF1DBF1C}"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414606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CF3E9-E1C2-4201-A783-E753AF1DBF1C}"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154648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CF3E9-E1C2-4201-A783-E753AF1DBF1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353004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CF3E9-E1C2-4201-A783-E753AF1DBF1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36306-E1CC-4EF1-84FF-16BA6FB2EC20}" type="slidenum">
              <a:rPr lang="en-US" smtClean="0"/>
              <a:t>‹#›</a:t>
            </a:fld>
            <a:endParaRPr lang="en-US"/>
          </a:p>
        </p:txBody>
      </p:sp>
    </p:spTree>
    <p:extLst>
      <p:ext uri="{BB962C8B-B14F-4D97-AF65-F5344CB8AC3E}">
        <p14:creationId xmlns:p14="http://schemas.microsoft.com/office/powerpoint/2010/main" val="411655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CF3E9-E1C2-4201-A783-E753AF1DBF1C}" type="datetimeFigureOut">
              <a:rPr lang="en-US" smtClean="0"/>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36306-E1CC-4EF1-84FF-16BA6FB2EC20}" type="slidenum">
              <a:rPr lang="en-US" smtClean="0"/>
              <a:t>‹#›</a:t>
            </a:fld>
            <a:endParaRPr lang="en-US"/>
          </a:p>
        </p:txBody>
      </p:sp>
    </p:spTree>
    <p:extLst>
      <p:ext uri="{BB962C8B-B14F-4D97-AF65-F5344CB8AC3E}">
        <p14:creationId xmlns:p14="http://schemas.microsoft.com/office/powerpoint/2010/main" val="2230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Middlewares</a:t>
            </a:r>
            <a:r>
              <a:rPr lang="en-US" dirty="0" smtClean="0"/>
              <a:t> in </a:t>
            </a:r>
            <a:r>
              <a:rPr lang="en-US" dirty="0" err="1" smtClean="0"/>
              <a:t>Scrapy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050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Downloader Middleware</a:t>
            </a:r>
            <a:endParaRPr lang="en-US" sz="3200" dirty="0"/>
          </a:p>
        </p:txBody>
      </p:sp>
      <p:sp>
        <p:nvSpPr>
          <p:cNvPr id="3" name="Content Placeholder 2"/>
          <p:cNvSpPr>
            <a:spLocks noGrp="1"/>
          </p:cNvSpPr>
          <p:nvPr>
            <p:ph idx="1"/>
          </p:nvPr>
        </p:nvSpPr>
        <p:spPr>
          <a:xfrm>
            <a:off x="457200" y="990600"/>
            <a:ext cx="8229600" cy="5334000"/>
          </a:xfrm>
        </p:spPr>
        <p:txBody>
          <a:bodyPr>
            <a:noAutofit/>
          </a:bodyPr>
          <a:lstStyle/>
          <a:p>
            <a:r>
              <a:rPr lang="en-US" sz="1800" dirty="0" smtClean="0"/>
              <a:t>The downloader middleware is a framework of hooks into </a:t>
            </a:r>
            <a:r>
              <a:rPr lang="en-US" sz="1800" dirty="0" err="1" smtClean="0"/>
              <a:t>Scrapy’s</a:t>
            </a:r>
            <a:r>
              <a:rPr lang="en-US" sz="1800" dirty="0" smtClean="0"/>
              <a:t> request/response processing. It’s a light, low-level system for globally altering </a:t>
            </a:r>
            <a:r>
              <a:rPr lang="en-US" sz="1800" dirty="0" err="1" smtClean="0"/>
              <a:t>Scrapy’s</a:t>
            </a:r>
            <a:r>
              <a:rPr lang="en-US" sz="1800" dirty="0" smtClean="0"/>
              <a:t> requests and responses.</a:t>
            </a:r>
          </a:p>
          <a:p>
            <a:r>
              <a:rPr lang="en-US" sz="1800" dirty="0" smtClean="0"/>
              <a:t>To </a:t>
            </a:r>
            <a:r>
              <a:rPr lang="en-US" sz="1800" dirty="0"/>
              <a:t>activate a </a:t>
            </a:r>
            <a:r>
              <a:rPr lang="en-US" sz="1800" dirty="0" smtClean="0"/>
              <a:t>downloader middleware </a:t>
            </a:r>
            <a:r>
              <a:rPr lang="en-US" sz="1800" dirty="0"/>
              <a:t>component, add it to the </a:t>
            </a:r>
            <a:r>
              <a:rPr lang="en-US" sz="1800" dirty="0" smtClean="0"/>
              <a:t>”DOWNLOADER_MIDDLEWARES”</a:t>
            </a:r>
            <a:r>
              <a:rPr lang="en-US" sz="1800" dirty="0"/>
              <a:t> </a:t>
            </a:r>
            <a:r>
              <a:rPr lang="en-US" sz="1800" dirty="0" smtClean="0"/>
              <a:t>setting</a:t>
            </a:r>
          </a:p>
          <a:p>
            <a:pPr lvl="1"/>
            <a:r>
              <a:rPr lang="en-US" sz="1600" dirty="0" err="1" smtClean="0"/>
              <a:t>CookiesMiddleware</a:t>
            </a:r>
            <a:endParaRPr lang="en-US" sz="1600" dirty="0" smtClean="0"/>
          </a:p>
          <a:p>
            <a:pPr lvl="1"/>
            <a:r>
              <a:rPr lang="en-US" sz="1600" dirty="0" err="1" smtClean="0"/>
              <a:t>DefaultHeadersMiddleware</a:t>
            </a:r>
            <a:endParaRPr lang="en-US" sz="1600" dirty="0" smtClean="0"/>
          </a:p>
          <a:p>
            <a:pPr lvl="1"/>
            <a:r>
              <a:rPr lang="en-US" sz="1600" dirty="0" err="1" smtClean="0"/>
              <a:t>DownloadTimeoutMiddleware</a:t>
            </a:r>
            <a:endParaRPr lang="en-US" sz="1600" dirty="0" smtClean="0"/>
          </a:p>
          <a:p>
            <a:pPr lvl="1"/>
            <a:r>
              <a:rPr lang="en-US" sz="1600" dirty="0" err="1" smtClean="0"/>
              <a:t>HttpAuthMiddleware</a:t>
            </a:r>
            <a:endParaRPr lang="en-US" sz="1600" dirty="0" smtClean="0"/>
          </a:p>
          <a:p>
            <a:pPr lvl="1"/>
            <a:r>
              <a:rPr lang="en-US" sz="1600" dirty="0" err="1" smtClean="0"/>
              <a:t>HttpCacheMiddleware</a:t>
            </a:r>
            <a:endParaRPr lang="en-US" sz="1600" dirty="0" smtClean="0"/>
          </a:p>
          <a:p>
            <a:pPr lvl="1"/>
            <a:r>
              <a:rPr lang="en-US" sz="1600" dirty="0" err="1" smtClean="0"/>
              <a:t>HttpCompressionMiddleware</a:t>
            </a:r>
            <a:endParaRPr lang="en-US" sz="1600" dirty="0" smtClean="0"/>
          </a:p>
          <a:p>
            <a:pPr lvl="1"/>
            <a:r>
              <a:rPr lang="en-US" sz="1600" dirty="0" err="1" smtClean="0"/>
              <a:t>HttpProxyMiddleware</a:t>
            </a:r>
            <a:endParaRPr lang="en-US" sz="1600" dirty="0" smtClean="0"/>
          </a:p>
          <a:p>
            <a:pPr lvl="1"/>
            <a:r>
              <a:rPr lang="en-US" sz="1600" dirty="0" err="1" smtClean="0"/>
              <a:t>RedirectMiddleware</a:t>
            </a:r>
            <a:endParaRPr lang="en-US" sz="1600" dirty="0" smtClean="0"/>
          </a:p>
          <a:p>
            <a:pPr lvl="1"/>
            <a:r>
              <a:rPr lang="en-US" sz="1600" dirty="0" err="1" smtClean="0"/>
              <a:t>RetryMiddleware</a:t>
            </a:r>
            <a:endParaRPr lang="en-US" sz="1600" dirty="0" smtClean="0"/>
          </a:p>
          <a:p>
            <a:pPr lvl="1"/>
            <a:r>
              <a:rPr lang="en-US" sz="1600" dirty="0" err="1" smtClean="0"/>
              <a:t>RobotsTxtMiddleware</a:t>
            </a:r>
            <a:endParaRPr lang="en-US" sz="1600" dirty="0" smtClean="0"/>
          </a:p>
          <a:p>
            <a:pPr lvl="1"/>
            <a:r>
              <a:rPr lang="en-US" sz="1600" dirty="0" err="1" smtClean="0"/>
              <a:t>DownloaderStats</a:t>
            </a:r>
            <a:endParaRPr lang="en-US" sz="1600" dirty="0" smtClean="0"/>
          </a:p>
          <a:p>
            <a:pPr lvl="1"/>
            <a:r>
              <a:rPr lang="en-US" sz="1600" dirty="0" err="1" smtClean="0"/>
              <a:t>UserAgentMiddleware</a:t>
            </a:r>
            <a:endParaRPr lang="en-US" sz="1600" dirty="0" smtClean="0"/>
          </a:p>
          <a:p>
            <a:pPr lvl="1"/>
            <a:r>
              <a:rPr lang="en-US" sz="1600" dirty="0" err="1" smtClean="0"/>
              <a:t>AjaxCrawlMiddleware</a:t>
            </a:r>
            <a:endParaRPr lang="en-US" sz="2000" dirty="0" smtClean="0"/>
          </a:p>
          <a:p>
            <a:pPr marL="0" indent="0">
              <a:buNone/>
            </a:pPr>
            <a:endParaRPr lang="en-US" sz="1800" dirty="0" smtClean="0"/>
          </a:p>
          <a:p>
            <a:pPr marL="0" indent="0">
              <a:buNone/>
            </a:pPr>
            <a:r>
              <a:rPr lang="en-US" sz="1800" dirty="0"/>
              <a:t>	</a:t>
            </a:r>
            <a:endParaRPr lang="en-US" sz="1800" dirty="0" smtClean="0"/>
          </a:p>
        </p:txBody>
      </p:sp>
    </p:spTree>
    <p:extLst>
      <p:ext uri="{BB962C8B-B14F-4D97-AF65-F5344CB8AC3E}">
        <p14:creationId xmlns:p14="http://schemas.microsoft.com/office/powerpoint/2010/main" val="31561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Spider Middleware</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t>The spider middleware is a framework of hooks into </a:t>
            </a:r>
            <a:r>
              <a:rPr lang="en-US" sz="2600" dirty="0" err="1" smtClean="0"/>
              <a:t>Scrapy’s</a:t>
            </a:r>
            <a:r>
              <a:rPr lang="en-US" sz="2600" dirty="0" smtClean="0"/>
              <a:t> spider processing mechanism where you can plug custom functionality to process the responses that are sent to Spiders for processing and to process the requests and items that are generated from spiders.</a:t>
            </a:r>
          </a:p>
          <a:p>
            <a:pPr marL="0" indent="0">
              <a:buNone/>
            </a:pPr>
            <a:endParaRPr lang="en-US" sz="2600" dirty="0" smtClean="0"/>
          </a:p>
          <a:p>
            <a:r>
              <a:rPr lang="en-US" sz="2600" dirty="0"/>
              <a:t>To activate a spider middleware component, add it to the </a:t>
            </a:r>
            <a:r>
              <a:rPr lang="en-US" sz="2600" dirty="0" smtClean="0"/>
              <a:t>”SPIDER_MIDDLEWARES”</a:t>
            </a:r>
            <a:r>
              <a:rPr lang="en-US" sz="2600" dirty="0"/>
              <a:t> </a:t>
            </a:r>
            <a:r>
              <a:rPr lang="en-US" sz="2600" dirty="0" smtClean="0"/>
              <a:t>setting</a:t>
            </a:r>
          </a:p>
          <a:p>
            <a:pPr lvl="1"/>
            <a:r>
              <a:rPr lang="en-US" sz="2200" dirty="0" err="1" smtClean="0"/>
              <a:t>DepthMiddleware</a:t>
            </a:r>
            <a:endParaRPr lang="en-US" sz="2200" dirty="0" smtClean="0"/>
          </a:p>
          <a:p>
            <a:pPr lvl="1"/>
            <a:r>
              <a:rPr lang="en-US" sz="2200" dirty="0" err="1" smtClean="0"/>
              <a:t>HttpErrorMiddleware</a:t>
            </a:r>
            <a:endParaRPr lang="en-US" sz="2200" dirty="0" smtClean="0"/>
          </a:p>
          <a:p>
            <a:pPr lvl="1"/>
            <a:r>
              <a:rPr lang="en-US" sz="2200" dirty="0" err="1"/>
              <a:t>OffsiteMiddleware</a:t>
            </a:r>
            <a:endParaRPr lang="en-US" sz="2200" dirty="0"/>
          </a:p>
          <a:p>
            <a:pPr lvl="1"/>
            <a:r>
              <a:rPr lang="en-US" sz="2200" dirty="0" err="1"/>
              <a:t>RefererMiddleware</a:t>
            </a:r>
            <a:endParaRPr lang="en-US" sz="2200" dirty="0"/>
          </a:p>
          <a:p>
            <a:pPr lvl="1"/>
            <a:r>
              <a:rPr lang="en-US" sz="2200" dirty="0" err="1"/>
              <a:t>UrlLengthMiddleware</a:t>
            </a:r>
            <a:endParaRPr lang="en-US" sz="2200" dirty="0"/>
          </a:p>
          <a:p>
            <a:pPr marL="457200" lvl="1" indent="0">
              <a:buNone/>
            </a:pPr>
            <a:endParaRPr lang="en-US" dirty="0" smtClean="0"/>
          </a:p>
          <a:p>
            <a:endParaRPr lang="en-US" dirty="0"/>
          </a:p>
        </p:txBody>
      </p:sp>
    </p:spTree>
    <p:extLst>
      <p:ext uri="{BB962C8B-B14F-4D97-AF65-F5344CB8AC3E}">
        <p14:creationId xmlns:p14="http://schemas.microsoft.com/office/powerpoint/2010/main" val="3999992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100</Words>
  <Application>Microsoft Office PowerPoint</Application>
  <PresentationFormat>On-screen Show (4:3)</PresentationFormat>
  <Paragraphs>29</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Middlewares in Scrapy</vt:lpstr>
      <vt:lpstr>Downloader Middleware</vt:lpstr>
      <vt:lpstr>Spider Middleware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Middlewares in Scrapy</dc:title>
  <dc:creator>Dhivya</dc:creator>
  <cp:lastModifiedBy>Dhivya</cp:lastModifiedBy>
  <cp:revision>4</cp:revision>
  <dcterms:created xsi:type="dcterms:W3CDTF">2020-07-03T07:24:48Z</dcterms:created>
  <dcterms:modified xsi:type="dcterms:W3CDTF">2020-07-03T10:19:46Z</dcterms:modified>
</cp:coreProperties>
</file>