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9"/>
  </p:notesMasterIdLst>
  <p:handoutMasterIdLst>
    <p:handoutMasterId r:id="rId10"/>
  </p:handoutMasterIdLst>
  <p:sldIdLst>
    <p:sldId id="388" r:id="rId5"/>
    <p:sldId id="393" r:id="rId6"/>
    <p:sldId id="801" r:id="rId7"/>
    <p:sldId id="800" r:id="rId8"/>
  </p:sldIdLst>
  <p:sldSz cx="12188825" cy="6858000"/>
  <p:notesSz cx="6669088" cy="9926638"/>
  <p:defaultTextStyle>
    <a:defPPr>
      <a:defRPr lang="en-US"/>
    </a:defPPr>
    <a:lvl1pPr marL="0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429" autoAdjust="0"/>
  </p:normalViewPr>
  <p:slideViewPr>
    <p:cSldViewPr>
      <p:cViewPr>
        <p:scale>
          <a:sx n="81" d="100"/>
          <a:sy n="81" d="100"/>
        </p:scale>
        <p:origin x="-174" y="72"/>
      </p:cViewPr>
      <p:guideLst>
        <p:guide orient="horz" pos="2160"/>
        <p:guide pos="287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6"/>
    </p:cViewPr>
  </p:sorterViewPr>
  <p:notesViewPr>
    <p:cSldViewPr>
      <p:cViewPr varScale="1">
        <p:scale>
          <a:sx n="90" d="100"/>
          <a:sy n="90" d="100"/>
        </p:scale>
        <p:origin x="-3786" y="-114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129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3951-7097-43E8-A1F5-C6572EE56D69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129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4BB-C4FD-4295-9628-6D7BE9D48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C61121C-71FF-44E4-99AE-7C394759F510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D7E9304-3E29-475A-BE0E-1685E8A85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85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04108" y="293462"/>
            <a:ext cx="8874579" cy="1396545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04107" y="1676400"/>
            <a:ext cx="8534399" cy="1752600"/>
          </a:xfrm>
        </p:spPr>
        <p:txBody>
          <a:bodyPr lIns="0">
            <a:normAutofit/>
          </a:bodyPr>
          <a:lstStyle>
            <a:lvl1pPr marL="0" indent="0" algn="l">
              <a:buNone/>
              <a:defRPr sz="2399">
                <a:solidFill>
                  <a:schemeClr val="bg1"/>
                </a:solidFill>
                <a:latin typeface="+mj-lt"/>
              </a:defRPr>
            </a:lvl1pPr>
            <a:lvl2pPr marL="609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9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 userDrawn="1"/>
        </p:nvGrpSpPr>
        <p:grpSpPr>
          <a:xfrm>
            <a:off x="-64" y="796"/>
            <a:ext cx="12188952" cy="6856413"/>
            <a:chOff x="-64" y="794"/>
            <a:chExt cx="12192127" cy="6856413"/>
          </a:xfrm>
        </p:grpSpPr>
        <p:sp>
          <p:nvSpPr>
            <p:cNvPr id="52" name="Rectangle 51"/>
            <p:cNvSpPr>
              <a:spLocks noChangeArrowheads="1"/>
            </p:cNvSpPr>
            <p:nvPr userDrawn="1"/>
          </p:nvSpPr>
          <p:spPr bwMode="auto">
            <a:xfrm>
              <a:off x="-64" y="794"/>
              <a:ext cx="12192127" cy="6856413"/>
            </a:xfrm>
            <a:prstGeom prst="rect">
              <a:avLst/>
            </a:prstGeom>
            <a:solidFill>
              <a:srgbClr val="0E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55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3" name="Group 52"/>
            <p:cNvGrpSpPr>
              <a:grpSpLocks/>
            </p:cNvGrpSpPr>
            <p:nvPr userDrawn="1"/>
          </p:nvGrpSpPr>
          <p:grpSpPr bwMode="auto">
            <a:xfrm>
              <a:off x="5024161" y="5853906"/>
              <a:ext cx="2145272" cy="438150"/>
              <a:chOff x="3533775" y="5853113"/>
              <a:chExt cx="2144713" cy="438150"/>
            </a:xfrm>
          </p:grpSpPr>
          <p:sp>
            <p:nvSpPr>
              <p:cNvPr id="86" name="Freeform 85"/>
              <p:cNvSpPr>
                <a:spLocks/>
              </p:cNvSpPr>
              <p:nvPr userDrawn="1"/>
            </p:nvSpPr>
            <p:spPr bwMode="auto">
              <a:xfrm>
                <a:off x="4043363" y="5999163"/>
                <a:ext cx="187325" cy="149225"/>
              </a:xfrm>
              <a:custGeom>
                <a:avLst/>
                <a:gdLst>
                  <a:gd name="T0" fmla="*/ 2147483647 w 60"/>
                  <a:gd name="T1" fmla="*/ 0 h 47"/>
                  <a:gd name="T2" fmla="*/ 2147483647 w 60"/>
                  <a:gd name="T3" fmla="*/ 2147483647 h 47"/>
                  <a:gd name="T4" fmla="*/ 2147483647 w 60"/>
                  <a:gd name="T5" fmla="*/ 2147483647 h 47"/>
                  <a:gd name="T6" fmla="*/ 2147483647 w 60"/>
                  <a:gd name="T7" fmla="*/ 2147483647 h 47"/>
                  <a:gd name="T8" fmla="*/ 2147483647 w 60"/>
                  <a:gd name="T9" fmla="*/ 2147483647 h 47"/>
                  <a:gd name="T10" fmla="*/ 2147483647 w 60"/>
                  <a:gd name="T11" fmla="*/ 2147483647 h 47"/>
                  <a:gd name="T12" fmla="*/ 2147483647 w 60"/>
                  <a:gd name="T13" fmla="*/ 2147483647 h 47"/>
                  <a:gd name="T14" fmla="*/ 2147483647 w 60"/>
                  <a:gd name="T15" fmla="*/ 2147483647 h 47"/>
                  <a:gd name="T16" fmla="*/ 2147483647 w 60"/>
                  <a:gd name="T17" fmla="*/ 2147483647 h 47"/>
                  <a:gd name="T18" fmla="*/ 0 w 60"/>
                  <a:gd name="T19" fmla="*/ 0 h 47"/>
                  <a:gd name="T20" fmla="*/ 2147483647 w 60"/>
                  <a:gd name="T21" fmla="*/ 0 h 47"/>
                  <a:gd name="T22" fmla="*/ 2147483647 w 60"/>
                  <a:gd name="T23" fmla="*/ 2147483647 h 47"/>
                  <a:gd name="T24" fmla="*/ 2147483647 w 60"/>
                  <a:gd name="T25" fmla="*/ 2147483647 h 47"/>
                  <a:gd name="T26" fmla="*/ 2147483647 w 60"/>
                  <a:gd name="T27" fmla="*/ 2147483647 h 47"/>
                  <a:gd name="T28" fmla="*/ 2147483647 w 60"/>
                  <a:gd name="T29" fmla="*/ 2147483647 h 47"/>
                  <a:gd name="T30" fmla="*/ 2147483647 w 60"/>
                  <a:gd name="T31" fmla="*/ 2147483647 h 47"/>
                  <a:gd name="T32" fmla="*/ 2147483647 w 60"/>
                  <a:gd name="T33" fmla="*/ 2147483647 h 47"/>
                  <a:gd name="T34" fmla="*/ 2147483647 w 60"/>
                  <a:gd name="T35" fmla="*/ 2147483647 h 47"/>
                  <a:gd name="T36" fmla="*/ 2147483647 w 60"/>
                  <a:gd name="T37" fmla="*/ 2147483647 h 47"/>
                  <a:gd name="T38" fmla="*/ 2147483647 w 60"/>
                  <a:gd name="T39" fmla="*/ 2147483647 h 47"/>
                  <a:gd name="T40" fmla="*/ 2147483647 w 60"/>
                  <a:gd name="T41" fmla="*/ 2147483647 h 47"/>
                  <a:gd name="T42" fmla="*/ 2147483647 w 60"/>
                  <a:gd name="T43" fmla="*/ 0 h 47"/>
                  <a:gd name="T44" fmla="*/ 2147483647 w 60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0" h="47">
                    <a:moveTo>
                      <a:pt x="60" y="0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0" y="17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29" y="17"/>
                      <a:pt x="28" y="23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32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8" y="32"/>
                      <a:pt x="19" y="28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2" y="32"/>
                      <a:pt x="42" y="36"/>
                      <a:pt x="42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6"/>
                      <a:pt x="43" y="32"/>
                      <a:pt x="44" y="2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 userDrawn="1"/>
            </p:nvSpPr>
            <p:spPr bwMode="auto">
              <a:xfrm>
                <a:off x="4219575" y="5999163"/>
                <a:ext cx="136525" cy="149225"/>
              </a:xfrm>
              <a:custGeom>
                <a:avLst/>
                <a:gdLst>
                  <a:gd name="T0" fmla="*/ 2147483647 w 43"/>
                  <a:gd name="T1" fmla="*/ 2147483647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0 w 43"/>
                  <a:gd name="T7" fmla="*/ 2147483647 h 47"/>
                  <a:gd name="T8" fmla="*/ 2147483647 w 43"/>
                  <a:gd name="T9" fmla="*/ 0 h 47"/>
                  <a:gd name="T10" fmla="*/ 2147483647 w 43"/>
                  <a:gd name="T11" fmla="*/ 0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2147483647 w 43"/>
                  <a:gd name="T29" fmla="*/ 2147483647 h 47"/>
                  <a:gd name="T30" fmla="*/ 2147483647 w 43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3" h="47">
                    <a:moveTo>
                      <a:pt x="32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32" y="36"/>
                    </a:lnTo>
                    <a:close/>
                    <a:moveTo>
                      <a:pt x="29" y="2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1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1" y="11"/>
                      <a:pt x="20" y="14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9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87"/>
              <p:cNvSpPr>
                <a:spLocks/>
              </p:cNvSpPr>
              <p:nvPr userDrawn="1"/>
            </p:nvSpPr>
            <p:spPr bwMode="auto">
              <a:xfrm>
                <a:off x="4346575" y="5999163"/>
                <a:ext cx="109538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4"/>
                    </a:lnTo>
                    <a:lnTo>
                      <a:pt x="49" y="14"/>
                    </a:lnTo>
                    <a:lnTo>
                      <a:pt x="49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88"/>
              <p:cNvSpPr>
                <a:spLocks/>
              </p:cNvSpPr>
              <p:nvPr userDrawn="1"/>
            </p:nvSpPr>
            <p:spPr bwMode="auto">
              <a:xfrm>
                <a:off x="4462463" y="5995988"/>
                <a:ext cx="131762" cy="153987"/>
              </a:xfrm>
              <a:custGeom>
                <a:avLst/>
                <a:gdLst>
                  <a:gd name="T0" fmla="*/ 2147483647 w 42"/>
                  <a:gd name="T1" fmla="*/ 2147483647 h 49"/>
                  <a:gd name="T2" fmla="*/ 2147483647 w 42"/>
                  <a:gd name="T3" fmla="*/ 2147483647 h 49"/>
                  <a:gd name="T4" fmla="*/ 2147483647 w 42"/>
                  <a:gd name="T5" fmla="*/ 2147483647 h 49"/>
                  <a:gd name="T6" fmla="*/ 2147483647 w 42"/>
                  <a:gd name="T7" fmla="*/ 2147483647 h 49"/>
                  <a:gd name="T8" fmla="*/ 2147483647 w 42"/>
                  <a:gd name="T9" fmla="*/ 2147483647 h 49"/>
                  <a:gd name="T10" fmla="*/ 2147483647 w 42"/>
                  <a:gd name="T11" fmla="*/ 2147483647 h 49"/>
                  <a:gd name="T12" fmla="*/ 2147483647 w 42"/>
                  <a:gd name="T13" fmla="*/ 2147483647 h 49"/>
                  <a:gd name="T14" fmla="*/ 0 w 42"/>
                  <a:gd name="T15" fmla="*/ 2147483647 h 49"/>
                  <a:gd name="T16" fmla="*/ 2147483647 w 42"/>
                  <a:gd name="T17" fmla="*/ 0 h 49"/>
                  <a:gd name="T18" fmla="*/ 2147483647 w 42"/>
                  <a:gd name="T19" fmla="*/ 2147483647 h 49"/>
                  <a:gd name="T20" fmla="*/ 2147483647 w 42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" h="49">
                    <a:moveTo>
                      <a:pt x="34" y="14"/>
                    </a:moveTo>
                    <a:cubicBezTo>
                      <a:pt x="32" y="9"/>
                      <a:pt x="27" y="7"/>
                      <a:pt x="22" y="7"/>
                    </a:cubicBezTo>
                    <a:cubicBezTo>
                      <a:pt x="14" y="7"/>
                      <a:pt x="8" y="13"/>
                      <a:pt x="8" y="24"/>
                    </a:cubicBezTo>
                    <a:cubicBezTo>
                      <a:pt x="8" y="35"/>
                      <a:pt x="14" y="41"/>
                      <a:pt x="22" y="41"/>
                    </a:cubicBezTo>
                    <a:cubicBezTo>
                      <a:pt x="28" y="41"/>
                      <a:pt x="33" y="38"/>
                      <a:pt x="35" y="33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39" y="43"/>
                      <a:pt x="31" y="49"/>
                      <a:pt x="22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1" y="0"/>
                      <a:pt x="38" y="4"/>
                      <a:pt x="41" y="12"/>
                    </a:cubicBezTo>
                    <a:lnTo>
                      <a:pt x="3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137"/>
              <p:cNvSpPr>
                <a:spLocks/>
              </p:cNvSpPr>
              <p:nvPr userDrawn="1"/>
            </p:nvSpPr>
            <p:spPr bwMode="auto">
              <a:xfrm>
                <a:off x="461803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4" y="111"/>
                    </a:lnTo>
                    <a:lnTo>
                      <a:pt x="64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4" y="45"/>
                    </a:lnTo>
                    <a:lnTo>
                      <a:pt x="64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 userDrawn="1"/>
            </p:nvSpPr>
            <p:spPr bwMode="auto">
              <a:xfrm>
                <a:off x="4795838" y="5999163"/>
                <a:ext cx="111125" cy="149225"/>
              </a:xfrm>
              <a:custGeom>
                <a:avLst/>
                <a:gdLst>
                  <a:gd name="T0" fmla="*/ 2147483647 w 83"/>
                  <a:gd name="T1" fmla="*/ 0 h 111"/>
                  <a:gd name="T2" fmla="*/ 2147483647 w 83"/>
                  <a:gd name="T3" fmla="*/ 2147483647 h 111"/>
                  <a:gd name="T4" fmla="*/ 2147483647 w 83"/>
                  <a:gd name="T5" fmla="*/ 2147483647 h 111"/>
                  <a:gd name="T6" fmla="*/ 2147483647 w 83"/>
                  <a:gd name="T7" fmla="*/ 2147483647 h 111"/>
                  <a:gd name="T8" fmla="*/ 2147483647 w 83"/>
                  <a:gd name="T9" fmla="*/ 2147483647 h 111"/>
                  <a:gd name="T10" fmla="*/ 2147483647 w 83"/>
                  <a:gd name="T11" fmla="*/ 2147483647 h 111"/>
                  <a:gd name="T12" fmla="*/ 0 w 83"/>
                  <a:gd name="T13" fmla="*/ 2147483647 h 111"/>
                  <a:gd name="T14" fmla="*/ 0 w 83"/>
                  <a:gd name="T15" fmla="*/ 0 h 111"/>
                  <a:gd name="T16" fmla="*/ 2147483647 w 83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3" h="111">
                    <a:moveTo>
                      <a:pt x="83" y="0"/>
                    </a:moveTo>
                    <a:lnTo>
                      <a:pt x="83" y="14"/>
                    </a:lnTo>
                    <a:lnTo>
                      <a:pt x="50" y="14"/>
                    </a:lnTo>
                    <a:lnTo>
                      <a:pt x="50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139"/>
              <p:cNvSpPr>
                <a:spLocks/>
              </p:cNvSpPr>
              <p:nvPr userDrawn="1"/>
            </p:nvSpPr>
            <p:spPr bwMode="auto">
              <a:xfrm>
                <a:off x="492918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3" y="111"/>
                    </a:lnTo>
                    <a:lnTo>
                      <a:pt x="63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3" y="45"/>
                    </a:lnTo>
                    <a:lnTo>
                      <a:pt x="63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140"/>
              <p:cNvSpPr>
                <a:spLocks/>
              </p:cNvSpPr>
              <p:nvPr userDrawn="1"/>
            </p:nvSpPr>
            <p:spPr bwMode="auto">
              <a:xfrm>
                <a:off x="507365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0 w 71"/>
                  <a:gd name="T5" fmla="*/ 2147483647 h 111"/>
                  <a:gd name="T6" fmla="*/ 0 w 71"/>
                  <a:gd name="T7" fmla="*/ 0 h 111"/>
                  <a:gd name="T8" fmla="*/ 2147483647 w 71"/>
                  <a:gd name="T9" fmla="*/ 0 h 111"/>
                  <a:gd name="T10" fmla="*/ 2147483647 w 71"/>
                  <a:gd name="T11" fmla="*/ 2147483647 h 111"/>
                  <a:gd name="T12" fmla="*/ 2147483647 w 71"/>
                  <a:gd name="T13" fmla="*/ 2147483647 h 111"/>
                  <a:gd name="T14" fmla="*/ 2147483647 w 71"/>
                  <a:gd name="T15" fmla="*/ 2147483647 h 111"/>
                  <a:gd name="T16" fmla="*/ 2147483647 w 71"/>
                  <a:gd name="T17" fmla="*/ 2147483647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2147483647 w 71"/>
                  <a:gd name="T23" fmla="*/ 2147483647 h 111"/>
                  <a:gd name="T24" fmla="*/ 2147483647 w 71"/>
                  <a:gd name="T25" fmla="*/ 2147483647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71" y="94"/>
                    </a:move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14"/>
                    </a:lnTo>
                    <a:lnTo>
                      <a:pt x="17" y="14"/>
                    </a:lnTo>
                    <a:lnTo>
                      <a:pt x="17" y="45"/>
                    </a:lnTo>
                    <a:lnTo>
                      <a:pt x="57" y="45"/>
                    </a:lnTo>
                    <a:lnTo>
                      <a:pt x="57" y="59"/>
                    </a:lnTo>
                    <a:lnTo>
                      <a:pt x="17" y="59"/>
                    </a:lnTo>
                    <a:lnTo>
                      <a:pt x="17" y="94"/>
                    </a:lnTo>
                    <a:lnTo>
                      <a:pt x="71" y="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141"/>
              <p:cNvSpPr>
                <a:spLocks/>
              </p:cNvSpPr>
              <p:nvPr userDrawn="1"/>
            </p:nvSpPr>
            <p:spPr bwMode="auto">
              <a:xfrm>
                <a:off x="524510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2147483647 w 71"/>
                  <a:gd name="T5" fmla="*/ 2147483647 h 111"/>
                  <a:gd name="T6" fmla="*/ 2147483647 w 71"/>
                  <a:gd name="T7" fmla="*/ 2147483647 h 111"/>
                  <a:gd name="T8" fmla="*/ 2147483647 w 71"/>
                  <a:gd name="T9" fmla="*/ 2147483647 h 111"/>
                  <a:gd name="T10" fmla="*/ 2147483647 w 71"/>
                  <a:gd name="T11" fmla="*/ 2147483647 h 111"/>
                  <a:gd name="T12" fmla="*/ 0 w 71"/>
                  <a:gd name="T13" fmla="*/ 2147483647 h 111"/>
                  <a:gd name="T14" fmla="*/ 0 w 71"/>
                  <a:gd name="T15" fmla="*/ 0 h 111"/>
                  <a:gd name="T16" fmla="*/ 2147483647 w 71"/>
                  <a:gd name="T17" fmla="*/ 0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1" h="111">
                    <a:moveTo>
                      <a:pt x="21" y="19"/>
                    </a:moveTo>
                    <a:lnTo>
                      <a:pt x="21" y="47"/>
                    </a:lnTo>
                    <a:lnTo>
                      <a:pt x="61" y="47"/>
                    </a:lnTo>
                    <a:lnTo>
                      <a:pt x="61" y="66"/>
                    </a:lnTo>
                    <a:lnTo>
                      <a:pt x="21" y="66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9"/>
                    </a:lnTo>
                    <a:lnTo>
                      <a:pt x="21" y="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 userDrawn="1"/>
            </p:nvSpPr>
            <p:spPr bwMode="auto">
              <a:xfrm>
                <a:off x="5365750" y="5999163"/>
                <a:ext cx="26988" cy="149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143"/>
              <p:cNvSpPr>
                <a:spLocks/>
              </p:cNvSpPr>
              <p:nvPr userDrawn="1"/>
            </p:nvSpPr>
            <p:spPr bwMode="auto">
              <a:xfrm>
                <a:off x="5426075" y="5999163"/>
                <a:ext cx="96838" cy="149225"/>
              </a:xfrm>
              <a:custGeom>
                <a:avLst/>
                <a:gdLst>
                  <a:gd name="T0" fmla="*/ 2147483647 w 73"/>
                  <a:gd name="T1" fmla="*/ 2147483647 h 111"/>
                  <a:gd name="T2" fmla="*/ 2147483647 w 73"/>
                  <a:gd name="T3" fmla="*/ 2147483647 h 111"/>
                  <a:gd name="T4" fmla="*/ 0 w 73"/>
                  <a:gd name="T5" fmla="*/ 2147483647 h 111"/>
                  <a:gd name="T6" fmla="*/ 0 w 73"/>
                  <a:gd name="T7" fmla="*/ 0 h 111"/>
                  <a:gd name="T8" fmla="*/ 2147483647 w 73"/>
                  <a:gd name="T9" fmla="*/ 0 h 111"/>
                  <a:gd name="T10" fmla="*/ 2147483647 w 73"/>
                  <a:gd name="T11" fmla="*/ 2147483647 h 111"/>
                  <a:gd name="T12" fmla="*/ 2147483647 w 73"/>
                  <a:gd name="T13" fmla="*/ 2147483647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111">
                    <a:moveTo>
                      <a:pt x="73" y="89"/>
                    </a:moveTo>
                    <a:lnTo>
                      <a:pt x="73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89"/>
                    </a:lnTo>
                    <a:lnTo>
                      <a:pt x="73" y="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144"/>
              <p:cNvSpPr>
                <a:spLocks/>
              </p:cNvSpPr>
              <p:nvPr userDrawn="1"/>
            </p:nvSpPr>
            <p:spPr bwMode="auto">
              <a:xfrm>
                <a:off x="5541963" y="5999163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2147483647 w 43"/>
                  <a:gd name="T11" fmla="*/ 2147483647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0 w 43"/>
                  <a:gd name="T29" fmla="*/ 2147483647 h 47"/>
                  <a:gd name="T30" fmla="*/ 0 w 43"/>
                  <a:gd name="T31" fmla="*/ 0 h 47"/>
                  <a:gd name="T32" fmla="*/ 2147483647 w 43"/>
                  <a:gd name="T33" fmla="*/ 0 h 47"/>
                  <a:gd name="T34" fmla="*/ 2147483647 w 43"/>
                  <a:gd name="T35" fmla="*/ 2147483647 h 47"/>
                  <a:gd name="T36" fmla="*/ 2147483647 w 43"/>
                  <a:gd name="T37" fmla="*/ 2147483647 h 47"/>
                  <a:gd name="T38" fmla="*/ 2147483647 w 43"/>
                  <a:gd name="T39" fmla="*/ 2147483647 h 47"/>
                  <a:gd name="T40" fmla="*/ 2147483647 w 43"/>
                  <a:gd name="T41" fmla="*/ 2147483647 h 47"/>
                  <a:gd name="T42" fmla="*/ 2147483647 w 43"/>
                  <a:gd name="T43" fmla="*/ 0 h 47"/>
                  <a:gd name="T44" fmla="*/ 2147483647 w 43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43" y="47"/>
                      <a:pt x="43" y="47"/>
                      <a:pt x="4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2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5"/>
                      <a:pt x="31" y="20"/>
                      <a:pt x="30" y="22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0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9" y="22"/>
                      <a:pt x="9" y="31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21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1"/>
                      <a:pt x="25" y="16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 userDrawn="1"/>
            </p:nvSpPr>
            <p:spPr bwMode="auto">
              <a:xfrm>
                <a:off x="3533775" y="5853113"/>
                <a:ext cx="439738" cy="43815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 userDrawn="1"/>
            </p:nvSpPr>
            <p:spPr bwMode="auto">
              <a:xfrm>
                <a:off x="3714750" y="5926138"/>
                <a:ext cx="141288" cy="290512"/>
              </a:xfrm>
              <a:custGeom>
                <a:avLst/>
                <a:gdLst>
                  <a:gd name="T0" fmla="*/ 0 w 106"/>
                  <a:gd name="T1" fmla="*/ 2147483647 h 218"/>
                  <a:gd name="T2" fmla="*/ 0 w 106"/>
                  <a:gd name="T3" fmla="*/ 0 h 218"/>
                  <a:gd name="T4" fmla="*/ 2147483647 w 106"/>
                  <a:gd name="T5" fmla="*/ 2147483647 h 218"/>
                  <a:gd name="T6" fmla="*/ 0 w 106"/>
                  <a:gd name="T7" fmla="*/ 2147483647 h 2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6" h="218">
                    <a:moveTo>
                      <a:pt x="0" y="218"/>
                    </a:moveTo>
                    <a:lnTo>
                      <a:pt x="0" y="0"/>
                    </a:lnTo>
                    <a:lnTo>
                      <a:pt x="106" y="109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4" name="AutoShape 72">
              <a:hlinkClick r:id="rId2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913005" y="5822156"/>
              <a:ext cx="2365991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55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" name="Group 54"/>
            <p:cNvGrpSpPr>
              <a:grpSpLocks/>
            </p:cNvGrpSpPr>
            <p:nvPr userDrawn="1"/>
          </p:nvGrpSpPr>
          <p:grpSpPr bwMode="auto">
            <a:xfrm>
              <a:off x="4900302" y="823118"/>
              <a:ext cx="2391398" cy="365125"/>
              <a:chOff x="3427413" y="822325"/>
              <a:chExt cx="2390775" cy="365125"/>
            </a:xfrm>
          </p:grpSpPr>
          <p:sp>
            <p:nvSpPr>
              <p:cNvPr id="83" name="Freeform 82"/>
              <p:cNvSpPr>
                <a:spLocks/>
              </p:cNvSpPr>
              <p:nvPr userDrawn="1"/>
            </p:nvSpPr>
            <p:spPr bwMode="auto">
              <a:xfrm>
                <a:off x="3427413" y="847725"/>
                <a:ext cx="917575" cy="320675"/>
              </a:xfrm>
              <a:custGeom>
                <a:avLst/>
                <a:gdLst>
                  <a:gd name="T0" fmla="*/ 0 w 578"/>
                  <a:gd name="T1" fmla="*/ 2147483647 h 202"/>
                  <a:gd name="T2" fmla="*/ 2147483647 w 578"/>
                  <a:gd name="T3" fmla="*/ 2147483647 h 202"/>
                  <a:gd name="T4" fmla="*/ 2147483647 w 578"/>
                  <a:gd name="T5" fmla="*/ 2147483647 h 202"/>
                  <a:gd name="T6" fmla="*/ 2147483647 w 578"/>
                  <a:gd name="T7" fmla="*/ 2147483647 h 202"/>
                  <a:gd name="T8" fmla="*/ 2147483647 w 578"/>
                  <a:gd name="T9" fmla="*/ 2147483647 h 202"/>
                  <a:gd name="T10" fmla="*/ 2147483647 w 578"/>
                  <a:gd name="T11" fmla="*/ 2147483647 h 202"/>
                  <a:gd name="T12" fmla="*/ 2147483647 w 578"/>
                  <a:gd name="T13" fmla="*/ 0 h 202"/>
                  <a:gd name="T14" fmla="*/ 2147483647 w 578"/>
                  <a:gd name="T15" fmla="*/ 0 h 202"/>
                  <a:gd name="T16" fmla="*/ 2147483647 w 578"/>
                  <a:gd name="T17" fmla="*/ 2147483647 h 202"/>
                  <a:gd name="T18" fmla="*/ 2147483647 w 578"/>
                  <a:gd name="T19" fmla="*/ 2147483647 h 202"/>
                  <a:gd name="T20" fmla="*/ 2147483647 w 578"/>
                  <a:gd name="T21" fmla="*/ 0 h 202"/>
                  <a:gd name="T22" fmla="*/ 2147483647 w 578"/>
                  <a:gd name="T23" fmla="*/ 0 h 202"/>
                  <a:gd name="T24" fmla="*/ 0 w 578"/>
                  <a:gd name="T25" fmla="*/ 2147483647 h 2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8" h="202">
                    <a:moveTo>
                      <a:pt x="0" y="202"/>
                    </a:moveTo>
                    <a:lnTo>
                      <a:pt x="164" y="202"/>
                    </a:lnTo>
                    <a:lnTo>
                      <a:pt x="198" y="122"/>
                    </a:lnTo>
                    <a:lnTo>
                      <a:pt x="358" y="122"/>
                    </a:lnTo>
                    <a:lnTo>
                      <a:pt x="322" y="202"/>
                    </a:lnTo>
                    <a:lnTo>
                      <a:pt x="488" y="202"/>
                    </a:lnTo>
                    <a:lnTo>
                      <a:pt x="578" y="0"/>
                    </a:lnTo>
                    <a:lnTo>
                      <a:pt x="412" y="0"/>
                    </a:lnTo>
                    <a:lnTo>
                      <a:pt x="382" y="68"/>
                    </a:lnTo>
                    <a:lnTo>
                      <a:pt x="222" y="68"/>
                    </a:lnTo>
                    <a:lnTo>
                      <a:pt x="252" y="0"/>
                    </a:lnTo>
                    <a:lnTo>
                      <a:pt x="90" y="0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83"/>
              <p:cNvSpPr>
                <a:spLocks/>
              </p:cNvSpPr>
              <p:nvPr userDrawn="1"/>
            </p:nvSpPr>
            <p:spPr bwMode="auto">
              <a:xfrm>
                <a:off x="4300538" y="822325"/>
                <a:ext cx="866775" cy="365125"/>
              </a:xfrm>
              <a:custGeom>
                <a:avLst/>
                <a:gdLst>
                  <a:gd name="T0" fmla="*/ 2147483647 w 273"/>
                  <a:gd name="T1" fmla="*/ 2147483647 h 115"/>
                  <a:gd name="T2" fmla="*/ 2147483647 w 273"/>
                  <a:gd name="T3" fmla="*/ 2147483647 h 115"/>
                  <a:gd name="T4" fmla="*/ 2147483647 w 273"/>
                  <a:gd name="T5" fmla="*/ 2147483647 h 115"/>
                  <a:gd name="T6" fmla="*/ 2147483647 w 273"/>
                  <a:gd name="T7" fmla="*/ 2147483647 h 115"/>
                  <a:gd name="T8" fmla="*/ 2147483647 w 273"/>
                  <a:gd name="T9" fmla="*/ 2147483647 h 115"/>
                  <a:gd name="T10" fmla="*/ 2147483647 w 273"/>
                  <a:gd name="T11" fmla="*/ 2147483647 h 115"/>
                  <a:gd name="T12" fmla="*/ 2147483647 w 273"/>
                  <a:gd name="T13" fmla="*/ 2147483647 h 115"/>
                  <a:gd name="T14" fmla="*/ 2147483647 w 273"/>
                  <a:gd name="T15" fmla="*/ 2147483647 h 115"/>
                  <a:gd name="T16" fmla="*/ 2147483647 w 273"/>
                  <a:gd name="T17" fmla="*/ 2147483647 h 115"/>
                  <a:gd name="T18" fmla="*/ 2147483647 w 273"/>
                  <a:gd name="T19" fmla="*/ 2147483647 h 115"/>
                  <a:gd name="T20" fmla="*/ 2147483647 w 273"/>
                  <a:gd name="T21" fmla="*/ 2147483647 h 115"/>
                  <a:gd name="T22" fmla="*/ 2147483647 w 273"/>
                  <a:gd name="T23" fmla="*/ 2147483647 h 1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3" h="115">
                    <a:moveTo>
                      <a:pt x="195" y="43"/>
                    </a:moveTo>
                    <a:cubicBezTo>
                      <a:pt x="273" y="43"/>
                      <a:pt x="273" y="43"/>
                      <a:pt x="273" y="43"/>
                    </a:cubicBezTo>
                    <a:cubicBezTo>
                      <a:pt x="272" y="26"/>
                      <a:pt x="256" y="14"/>
                      <a:pt x="223" y="9"/>
                    </a:cubicBezTo>
                    <a:cubicBezTo>
                      <a:pt x="160" y="0"/>
                      <a:pt x="91" y="4"/>
                      <a:pt x="42" y="31"/>
                    </a:cubicBezTo>
                    <a:cubicBezTo>
                      <a:pt x="3" y="53"/>
                      <a:pt x="0" y="85"/>
                      <a:pt x="38" y="101"/>
                    </a:cubicBezTo>
                    <a:cubicBezTo>
                      <a:pt x="71" y="114"/>
                      <a:pt x="139" y="115"/>
                      <a:pt x="188" y="107"/>
                    </a:cubicBezTo>
                    <a:cubicBezTo>
                      <a:pt x="219" y="102"/>
                      <a:pt x="244" y="91"/>
                      <a:pt x="257" y="76"/>
                    </a:cubicBezTo>
                    <a:cubicBezTo>
                      <a:pt x="178" y="76"/>
                      <a:pt x="178" y="76"/>
                      <a:pt x="178" y="76"/>
                    </a:cubicBezTo>
                    <a:cubicBezTo>
                      <a:pt x="168" y="84"/>
                      <a:pt x="155" y="88"/>
                      <a:pt x="139" y="88"/>
                    </a:cubicBezTo>
                    <a:cubicBezTo>
                      <a:pt x="95" y="88"/>
                      <a:pt x="89" y="75"/>
                      <a:pt x="97" y="59"/>
                    </a:cubicBezTo>
                    <a:cubicBezTo>
                      <a:pt x="106" y="41"/>
                      <a:pt x="125" y="31"/>
                      <a:pt x="154" y="30"/>
                    </a:cubicBezTo>
                    <a:cubicBezTo>
                      <a:pt x="178" y="30"/>
                      <a:pt x="189" y="35"/>
                      <a:pt x="195" y="4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84"/>
              <p:cNvSpPr>
                <a:spLocks/>
              </p:cNvSpPr>
              <p:nvPr userDrawn="1"/>
            </p:nvSpPr>
            <p:spPr bwMode="auto">
              <a:xfrm>
                <a:off x="5148263" y="847725"/>
                <a:ext cx="669925" cy="320675"/>
              </a:xfrm>
              <a:custGeom>
                <a:avLst/>
                <a:gdLst>
                  <a:gd name="T0" fmla="*/ 2147483647 w 422"/>
                  <a:gd name="T1" fmla="*/ 0 h 202"/>
                  <a:gd name="T2" fmla="*/ 2147483647 w 422"/>
                  <a:gd name="T3" fmla="*/ 2147483647 h 202"/>
                  <a:gd name="T4" fmla="*/ 2147483647 w 422"/>
                  <a:gd name="T5" fmla="*/ 2147483647 h 202"/>
                  <a:gd name="T6" fmla="*/ 2147483647 w 422"/>
                  <a:gd name="T7" fmla="*/ 2147483647 h 202"/>
                  <a:gd name="T8" fmla="*/ 0 w 422"/>
                  <a:gd name="T9" fmla="*/ 2147483647 h 202"/>
                  <a:gd name="T10" fmla="*/ 2147483647 w 422"/>
                  <a:gd name="T11" fmla="*/ 0 h 202"/>
                  <a:gd name="T12" fmla="*/ 2147483647 w 422"/>
                  <a:gd name="T13" fmla="*/ 0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2" h="202">
                    <a:moveTo>
                      <a:pt x="258" y="0"/>
                    </a:moveTo>
                    <a:lnTo>
                      <a:pt x="190" y="154"/>
                    </a:lnTo>
                    <a:lnTo>
                      <a:pt x="422" y="154"/>
                    </a:lnTo>
                    <a:lnTo>
                      <a:pt x="400" y="202"/>
                    </a:lnTo>
                    <a:lnTo>
                      <a:pt x="0" y="202"/>
                    </a:lnTo>
                    <a:lnTo>
                      <a:pt x="90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/>
            <p:cNvGrpSpPr>
              <a:grpSpLocks noChangeAspect="1"/>
            </p:cNvGrpSpPr>
            <p:nvPr userDrawn="1"/>
          </p:nvGrpSpPr>
          <p:grpSpPr bwMode="auto">
            <a:xfrm>
              <a:off x="4358821" y="2515382"/>
              <a:ext cx="3474345" cy="744534"/>
              <a:chOff x="2074863" y="2641600"/>
              <a:chExt cx="4953000" cy="1060450"/>
            </a:xfrm>
          </p:grpSpPr>
          <p:sp>
            <p:nvSpPr>
              <p:cNvPr id="58" name="Freeform 57"/>
              <p:cNvSpPr>
                <a:spLocks noEditPoints="1"/>
              </p:cNvSpPr>
              <p:nvPr userDrawn="1"/>
            </p:nvSpPr>
            <p:spPr bwMode="auto">
              <a:xfrm>
                <a:off x="3027363" y="3448050"/>
                <a:ext cx="111125" cy="149225"/>
              </a:xfrm>
              <a:custGeom>
                <a:avLst/>
                <a:gdLst>
                  <a:gd name="T0" fmla="*/ 2147483647 w 35"/>
                  <a:gd name="T1" fmla="*/ 0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2147483647 w 35"/>
                  <a:gd name="T11" fmla="*/ 2147483647 h 47"/>
                  <a:gd name="T12" fmla="*/ 0 w 35"/>
                  <a:gd name="T13" fmla="*/ 2147483647 h 47"/>
                  <a:gd name="T14" fmla="*/ 0 w 35"/>
                  <a:gd name="T15" fmla="*/ 0 h 47"/>
                  <a:gd name="T16" fmla="*/ 2147483647 w 35"/>
                  <a:gd name="T17" fmla="*/ 0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2147483647 w 35"/>
                  <a:gd name="T37" fmla="*/ 2147483647 h 47"/>
                  <a:gd name="T38" fmla="*/ 2147483647 w 35"/>
                  <a:gd name="T39" fmla="*/ 2147483647 h 47"/>
                  <a:gd name="T40" fmla="*/ 2147483647 w 35"/>
                  <a:gd name="T41" fmla="*/ 2147483647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47">
                    <a:moveTo>
                      <a:pt x="19" y="0"/>
                    </a:moveTo>
                    <a:cubicBezTo>
                      <a:pt x="27" y="0"/>
                      <a:pt x="32" y="5"/>
                      <a:pt x="32" y="12"/>
                    </a:cubicBezTo>
                    <a:cubicBezTo>
                      <a:pt x="32" y="16"/>
                      <a:pt x="29" y="20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2"/>
                      <a:pt x="35" y="27"/>
                      <a:pt x="35" y="33"/>
                    </a:cubicBezTo>
                    <a:cubicBezTo>
                      <a:pt x="35" y="41"/>
                      <a:pt x="30" y="47"/>
                      <a:pt x="1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9" y="0"/>
                    </a:lnTo>
                    <a:close/>
                    <a:moveTo>
                      <a:pt x="17" y="19"/>
                    </a:moveTo>
                    <a:cubicBezTo>
                      <a:pt x="22" y="19"/>
                      <a:pt x="25" y="16"/>
                      <a:pt x="25" y="13"/>
                    </a:cubicBezTo>
                    <a:cubicBezTo>
                      <a:pt x="25" y="9"/>
                      <a:pt x="22" y="6"/>
                      <a:pt x="1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19"/>
                      <a:pt x="8" y="19"/>
                      <a:pt x="8" y="19"/>
                    </a:cubicBezTo>
                    <a:lnTo>
                      <a:pt x="17" y="19"/>
                    </a:lnTo>
                    <a:close/>
                    <a:moveTo>
                      <a:pt x="19" y="41"/>
                    </a:moveTo>
                    <a:cubicBezTo>
                      <a:pt x="24" y="41"/>
                      <a:pt x="28" y="37"/>
                      <a:pt x="28" y="33"/>
                    </a:cubicBezTo>
                    <a:cubicBezTo>
                      <a:pt x="28" y="28"/>
                      <a:pt x="24" y="25"/>
                      <a:pt x="1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Freeform 58"/>
              <p:cNvSpPr>
                <a:spLocks/>
              </p:cNvSpPr>
              <p:nvPr userDrawn="1"/>
            </p:nvSpPr>
            <p:spPr bwMode="auto">
              <a:xfrm>
                <a:off x="31734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 userDrawn="1"/>
            </p:nvSpPr>
            <p:spPr bwMode="auto">
              <a:xfrm>
                <a:off x="3303588" y="3448050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0 w 43"/>
                  <a:gd name="T11" fmla="*/ 0 h 47"/>
                  <a:gd name="T12" fmla="*/ 2147483647 w 43"/>
                  <a:gd name="T13" fmla="*/ 0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0 h 47"/>
                  <a:gd name="T24" fmla="*/ 2147483647 w 43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3" y="16"/>
                      <a:pt x="24" y="14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Freeform 60"/>
              <p:cNvSpPr>
                <a:spLocks noEditPoints="1"/>
              </p:cNvSpPr>
              <p:nvPr userDrawn="1"/>
            </p:nvSpPr>
            <p:spPr bwMode="auto">
              <a:xfrm>
                <a:off x="3446463" y="3444875"/>
                <a:ext cx="152400" cy="155575"/>
              </a:xfrm>
              <a:custGeom>
                <a:avLst/>
                <a:gdLst>
                  <a:gd name="T0" fmla="*/ 2147483647 w 48"/>
                  <a:gd name="T1" fmla="*/ 0 h 49"/>
                  <a:gd name="T2" fmla="*/ 2147483647 w 48"/>
                  <a:gd name="T3" fmla="*/ 2147483647 h 49"/>
                  <a:gd name="T4" fmla="*/ 2147483647 w 48"/>
                  <a:gd name="T5" fmla="*/ 2147483647 h 49"/>
                  <a:gd name="T6" fmla="*/ 0 w 48"/>
                  <a:gd name="T7" fmla="*/ 2147483647 h 49"/>
                  <a:gd name="T8" fmla="*/ 2147483647 w 48"/>
                  <a:gd name="T9" fmla="*/ 0 h 49"/>
                  <a:gd name="T10" fmla="*/ 2147483647 w 48"/>
                  <a:gd name="T11" fmla="*/ 2147483647 h 49"/>
                  <a:gd name="T12" fmla="*/ 2147483647 w 48"/>
                  <a:gd name="T13" fmla="*/ 2147483647 h 49"/>
                  <a:gd name="T14" fmla="*/ 2147483647 w 48"/>
                  <a:gd name="T15" fmla="*/ 2147483647 h 49"/>
                  <a:gd name="T16" fmla="*/ 2147483647 w 48"/>
                  <a:gd name="T17" fmla="*/ 2147483647 h 49"/>
                  <a:gd name="T18" fmla="*/ 2147483647 w 48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9"/>
                      <a:pt x="37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Freeform 61"/>
              <p:cNvSpPr>
                <a:spLocks/>
              </p:cNvSpPr>
              <p:nvPr userDrawn="1"/>
            </p:nvSpPr>
            <p:spPr bwMode="auto">
              <a:xfrm>
                <a:off x="3633788" y="3448050"/>
                <a:ext cx="123825" cy="149225"/>
              </a:xfrm>
              <a:custGeom>
                <a:avLst/>
                <a:gdLst>
                  <a:gd name="T0" fmla="*/ 2147483647 w 39"/>
                  <a:gd name="T1" fmla="*/ 0 h 47"/>
                  <a:gd name="T2" fmla="*/ 2147483647 w 39"/>
                  <a:gd name="T3" fmla="*/ 2147483647 h 47"/>
                  <a:gd name="T4" fmla="*/ 2147483647 w 39"/>
                  <a:gd name="T5" fmla="*/ 2147483647 h 47"/>
                  <a:gd name="T6" fmla="*/ 2147483647 w 39"/>
                  <a:gd name="T7" fmla="*/ 2147483647 h 47"/>
                  <a:gd name="T8" fmla="*/ 2147483647 w 39"/>
                  <a:gd name="T9" fmla="*/ 2147483647 h 47"/>
                  <a:gd name="T10" fmla="*/ 2147483647 w 39"/>
                  <a:gd name="T11" fmla="*/ 2147483647 h 47"/>
                  <a:gd name="T12" fmla="*/ 2147483647 w 39"/>
                  <a:gd name="T13" fmla="*/ 2147483647 h 47"/>
                  <a:gd name="T14" fmla="*/ 2147483647 w 39"/>
                  <a:gd name="T15" fmla="*/ 2147483647 h 47"/>
                  <a:gd name="T16" fmla="*/ 0 w 39"/>
                  <a:gd name="T17" fmla="*/ 2147483647 h 47"/>
                  <a:gd name="T18" fmla="*/ 0 w 39"/>
                  <a:gd name="T19" fmla="*/ 0 h 47"/>
                  <a:gd name="T20" fmla="*/ 2147483647 w 39"/>
                  <a:gd name="T21" fmla="*/ 0 h 47"/>
                  <a:gd name="T22" fmla="*/ 2147483647 w 39"/>
                  <a:gd name="T23" fmla="*/ 2147483647 h 47"/>
                  <a:gd name="T24" fmla="*/ 2147483647 w 39"/>
                  <a:gd name="T25" fmla="*/ 2147483647 h 47"/>
                  <a:gd name="T26" fmla="*/ 2147483647 w 39"/>
                  <a:gd name="T27" fmla="*/ 2147483647 h 47"/>
                  <a:gd name="T28" fmla="*/ 2147483647 w 39"/>
                  <a:gd name="T29" fmla="*/ 2147483647 h 47"/>
                  <a:gd name="T30" fmla="*/ 2147483647 w 39"/>
                  <a:gd name="T31" fmla="*/ 0 h 47"/>
                  <a:gd name="T32" fmla="*/ 2147483647 w 39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47">
                    <a:moveTo>
                      <a:pt x="39" y="0"/>
                    </a:move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1" y="18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9"/>
                      <a:pt x="7" y="2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 userDrawn="1"/>
            </p:nvSpPr>
            <p:spPr bwMode="auto">
              <a:xfrm>
                <a:off x="3805238" y="3448050"/>
                <a:ext cx="139700" cy="149225"/>
              </a:xfrm>
              <a:custGeom>
                <a:avLst/>
                <a:gdLst>
                  <a:gd name="T0" fmla="*/ 2147483647 w 44"/>
                  <a:gd name="T1" fmla="*/ 0 h 47"/>
                  <a:gd name="T2" fmla="*/ 2147483647 w 44"/>
                  <a:gd name="T3" fmla="*/ 2147483647 h 47"/>
                  <a:gd name="T4" fmla="*/ 2147483647 w 44"/>
                  <a:gd name="T5" fmla="*/ 2147483647 h 47"/>
                  <a:gd name="T6" fmla="*/ 0 w 44"/>
                  <a:gd name="T7" fmla="*/ 2147483647 h 47"/>
                  <a:gd name="T8" fmla="*/ 0 w 44"/>
                  <a:gd name="T9" fmla="*/ 0 h 47"/>
                  <a:gd name="T10" fmla="*/ 2147483647 w 44"/>
                  <a:gd name="T11" fmla="*/ 0 h 47"/>
                  <a:gd name="T12" fmla="*/ 2147483647 w 44"/>
                  <a:gd name="T13" fmla="*/ 2147483647 h 47"/>
                  <a:gd name="T14" fmla="*/ 2147483647 w 44"/>
                  <a:gd name="T15" fmla="*/ 2147483647 h 47"/>
                  <a:gd name="T16" fmla="*/ 2147483647 w 44"/>
                  <a:gd name="T17" fmla="*/ 2147483647 h 47"/>
                  <a:gd name="T18" fmla="*/ 2147483647 w 44"/>
                  <a:gd name="T19" fmla="*/ 2147483647 h 47"/>
                  <a:gd name="T20" fmla="*/ 2147483647 w 44"/>
                  <a:gd name="T21" fmla="*/ 2147483647 h 47"/>
                  <a:gd name="T22" fmla="*/ 2147483647 w 44"/>
                  <a:gd name="T23" fmla="*/ 2147483647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7">
                    <a:moveTo>
                      <a:pt x="20" y="0"/>
                    </a:moveTo>
                    <a:cubicBezTo>
                      <a:pt x="33" y="0"/>
                      <a:pt x="44" y="10"/>
                      <a:pt x="44" y="24"/>
                    </a:cubicBezTo>
                    <a:cubicBezTo>
                      <a:pt x="44" y="38"/>
                      <a:pt x="33" y="47"/>
                      <a:pt x="2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29" y="40"/>
                      <a:pt x="36" y="34"/>
                      <a:pt x="36" y="24"/>
                    </a:cubicBezTo>
                    <a:cubicBezTo>
                      <a:pt x="36" y="13"/>
                      <a:pt x="29" y="7"/>
                      <a:pt x="2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0"/>
                      <a:pt x="7" y="40"/>
                      <a:pt x="7" y="40"/>
                    </a:cubicBez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 userDrawn="1"/>
            </p:nvSpPr>
            <p:spPr bwMode="auto">
              <a:xfrm>
                <a:off x="4027488" y="3448050"/>
                <a:ext cx="117475" cy="149225"/>
              </a:xfrm>
              <a:custGeom>
                <a:avLst/>
                <a:gdLst>
                  <a:gd name="T0" fmla="*/ 2147483647 w 74"/>
                  <a:gd name="T1" fmla="*/ 0 h 94"/>
                  <a:gd name="T2" fmla="*/ 2147483647 w 74"/>
                  <a:gd name="T3" fmla="*/ 2147483647 h 94"/>
                  <a:gd name="T4" fmla="*/ 2147483647 w 74"/>
                  <a:gd name="T5" fmla="*/ 2147483647 h 94"/>
                  <a:gd name="T6" fmla="*/ 2147483647 w 74"/>
                  <a:gd name="T7" fmla="*/ 2147483647 h 94"/>
                  <a:gd name="T8" fmla="*/ 2147483647 w 74"/>
                  <a:gd name="T9" fmla="*/ 2147483647 h 94"/>
                  <a:gd name="T10" fmla="*/ 2147483647 w 74"/>
                  <a:gd name="T11" fmla="*/ 2147483647 h 94"/>
                  <a:gd name="T12" fmla="*/ 0 w 74"/>
                  <a:gd name="T13" fmla="*/ 2147483647 h 94"/>
                  <a:gd name="T14" fmla="*/ 0 w 74"/>
                  <a:gd name="T15" fmla="*/ 0 h 94"/>
                  <a:gd name="T16" fmla="*/ 2147483647 w 74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4" h="94">
                    <a:moveTo>
                      <a:pt x="74" y="0"/>
                    </a:moveTo>
                    <a:lnTo>
                      <a:pt x="74" y="14"/>
                    </a:lnTo>
                    <a:lnTo>
                      <a:pt x="44" y="14"/>
                    </a:lnTo>
                    <a:lnTo>
                      <a:pt x="44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 userDrawn="1"/>
            </p:nvSpPr>
            <p:spPr bwMode="auto">
              <a:xfrm>
                <a:off x="4176713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2147483647 w 76"/>
                  <a:gd name="T19" fmla="*/ 2147483647 h 94"/>
                  <a:gd name="T20" fmla="*/ 2147483647 w 76"/>
                  <a:gd name="T21" fmla="*/ 2147483647 h 94"/>
                  <a:gd name="T22" fmla="*/ 2147483647 w 76"/>
                  <a:gd name="T23" fmla="*/ 0 h 94"/>
                  <a:gd name="T24" fmla="*/ 2147483647 w 7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94"/>
                    </a:lnTo>
                    <a:lnTo>
                      <a:pt x="60" y="94"/>
                    </a:lnTo>
                    <a:lnTo>
                      <a:pt x="60" y="52"/>
                    </a:lnTo>
                    <a:lnTo>
                      <a:pt x="16" y="52"/>
                    </a:lnTo>
                    <a:lnTo>
                      <a:pt x="1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8"/>
                    </a:lnTo>
                    <a:lnTo>
                      <a:pt x="60" y="38"/>
                    </a:lnTo>
                    <a:lnTo>
                      <a:pt x="6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 userDrawn="1"/>
            </p:nvSpPr>
            <p:spPr bwMode="auto">
              <a:xfrm>
                <a:off x="43418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 userDrawn="1"/>
            </p:nvSpPr>
            <p:spPr bwMode="auto">
              <a:xfrm>
                <a:off x="45386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8" y="14"/>
                    </a:moveTo>
                    <a:cubicBezTo>
                      <a:pt x="35" y="10"/>
                      <a:pt x="30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5" y="41"/>
                      <a:pt x="24" y="41"/>
                    </a:cubicBezTo>
                    <a:cubicBezTo>
                      <a:pt x="30" y="41"/>
                      <a:pt x="36" y="38"/>
                      <a:pt x="39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4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67"/>
              <p:cNvSpPr>
                <a:spLocks noEditPoints="1"/>
              </p:cNvSpPr>
              <p:nvPr userDrawn="1"/>
            </p:nvSpPr>
            <p:spPr bwMode="auto">
              <a:xfrm>
                <a:off x="4706938" y="3444875"/>
                <a:ext cx="155575" cy="155575"/>
              </a:xfrm>
              <a:custGeom>
                <a:avLst/>
                <a:gdLst>
                  <a:gd name="T0" fmla="*/ 2147483647 w 49"/>
                  <a:gd name="T1" fmla="*/ 0 h 49"/>
                  <a:gd name="T2" fmla="*/ 2147483647 w 49"/>
                  <a:gd name="T3" fmla="*/ 2147483647 h 49"/>
                  <a:gd name="T4" fmla="*/ 2147483647 w 49"/>
                  <a:gd name="T5" fmla="*/ 2147483647 h 49"/>
                  <a:gd name="T6" fmla="*/ 0 w 49"/>
                  <a:gd name="T7" fmla="*/ 2147483647 h 49"/>
                  <a:gd name="T8" fmla="*/ 2147483647 w 49"/>
                  <a:gd name="T9" fmla="*/ 0 h 49"/>
                  <a:gd name="T10" fmla="*/ 2147483647 w 49"/>
                  <a:gd name="T11" fmla="*/ 2147483647 h 49"/>
                  <a:gd name="T12" fmla="*/ 2147483647 w 49"/>
                  <a:gd name="T13" fmla="*/ 2147483647 h 49"/>
                  <a:gd name="T14" fmla="*/ 2147483647 w 49"/>
                  <a:gd name="T15" fmla="*/ 2147483647 h 49"/>
                  <a:gd name="T16" fmla="*/ 2147483647 w 49"/>
                  <a:gd name="T17" fmla="*/ 2147483647 h 49"/>
                  <a:gd name="T18" fmla="*/ 2147483647 w 49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38" y="0"/>
                      <a:pt x="49" y="10"/>
                      <a:pt x="49" y="24"/>
                    </a:cubicBezTo>
                    <a:cubicBezTo>
                      <a:pt x="49" y="39"/>
                      <a:pt x="38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5" y="7"/>
                      <a:pt x="8" y="14"/>
                      <a:pt x="8" y="24"/>
                    </a:cubicBezTo>
                    <a:cubicBezTo>
                      <a:pt x="8" y="35"/>
                      <a:pt x="15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 userDrawn="1"/>
            </p:nvSpPr>
            <p:spPr bwMode="auto">
              <a:xfrm>
                <a:off x="4894263" y="3448050"/>
                <a:ext cx="127000" cy="149225"/>
              </a:xfrm>
              <a:custGeom>
                <a:avLst/>
                <a:gdLst>
                  <a:gd name="T0" fmla="*/ 2147483647 w 40"/>
                  <a:gd name="T1" fmla="*/ 0 h 47"/>
                  <a:gd name="T2" fmla="*/ 2147483647 w 40"/>
                  <a:gd name="T3" fmla="*/ 2147483647 h 47"/>
                  <a:gd name="T4" fmla="*/ 2147483647 w 40"/>
                  <a:gd name="T5" fmla="*/ 2147483647 h 47"/>
                  <a:gd name="T6" fmla="*/ 2147483647 w 40"/>
                  <a:gd name="T7" fmla="*/ 2147483647 h 47"/>
                  <a:gd name="T8" fmla="*/ 2147483647 w 40"/>
                  <a:gd name="T9" fmla="*/ 2147483647 h 47"/>
                  <a:gd name="T10" fmla="*/ 2147483647 w 40"/>
                  <a:gd name="T11" fmla="*/ 2147483647 h 47"/>
                  <a:gd name="T12" fmla="*/ 2147483647 w 40"/>
                  <a:gd name="T13" fmla="*/ 2147483647 h 47"/>
                  <a:gd name="T14" fmla="*/ 2147483647 w 40"/>
                  <a:gd name="T15" fmla="*/ 2147483647 h 47"/>
                  <a:gd name="T16" fmla="*/ 0 w 40"/>
                  <a:gd name="T17" fmla="*/ 2147483647 h 47"/>
                  <a:gd name="T18" fmla="*/ 0 w 40"/>
                  <a:gd name="T19" fmla="*/ 0 h 47"/>
                  <a:gd name="T20" fmla="*/ 2147483647 w 40"/>
                  <a:gd name="T21" fmla="*/ 0 h 47"/>
                  <a:gd name="T22" fmla="*/ 2147483647 w 40"/>
                  <a:gd name="T23" fmla="*/ 2147483647 h 47"/>
                  <a:gd name="T24" fmla="*/ 2147483647 w 40"/>
                  <a:gd name="T25" fmla="*/ 2147483647 h 47"/>
                  <a:gd name="T26" fmla="*/ 2147483647 w 40"/>
                  <a:gd name="T27" fmla="*/ 2147483647 h 47"/>
                  <a:gd name="T28" fmla="*/ 2147483647 w 40"/>
                  <a:gd name="T29" fmla="*/ 2147483647 h 47"/>
                  <a:gd name="T30" fmla="*/ 2147483647 w 40"/>
                  <a:gd name="T31" fmla="*/ 0 h 47"/>
                  <a:gd name="T32" fmla="*/ 2147483647 w 40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0" h="47">
                    <a:moveTo>
                      <a:pt x="40" y="0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2" y="18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9"/>
                      <a:pt x="8" y="2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 userDrawn="1"/>
            </p:nvSpPr>
            <p:spPr bwMode="auto">
              <a:xfrm>
                <a:off x="504983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2" y="94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Freeform 70"/>
              <p:cNvSpPr>
                <a:spLocks noEditPoints="1"/>
              </p:cNvSpPr>
              <p:nvPr userDrawn="1"/>
            </p:nvSpPr>
            <p:spPr bwMode="auto">
              <a:xfrm>
                <a:off x="5202238" y="3448050"/>
                <a:ext cx="111125" cy="149225"/>
              </a:xfrm>
              <a:custGeom>
                <a:avLst/>
                <a:gdLst>
                  <a:gd name="T0" fmla="*/ 2147483647 w 35"/>
                  <a:gd name="T1" fmla="*/ 2147483647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0 w 35"/>
                  <a:gd name="T11" fmla="*/ 2147483647 h 47"/>
                  <a:gd name="T12" fmla="*/ 0 w 35"/>
                  <a:gd name="T13" fmla="*/ 0 h 47"/>
                  <a:gd name="T14" fmla="*/ 2147483647 w 35"/>
                  <a:gd name="T15" fmla="*/ 0 h 47"/>
                  <a:gd name="T16" fmla="*/ 2147483647 w 35"/>
                  <a:gd name="T17" fmla="*/ 2147483647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5" h="47">
                    <a:moveTo>
                      <a:pt x="26" y="47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3" y="6"/>
                      <a:pt x="33" y="15"/>
                    </a:cubicBezTo>
                    <a:cubicBezTo>
                      <a:pt x="33" y="22"/>
                      <a:pt x="30" y="26"/>
                      <a:pt x="24" y="29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26" y="47"/>
                    </a:lnTo>
                    <a:close/>
                    <a:moveTo>
                      <a:pt x="16" y="24"/>
                    </a:moveTo>
                    <a:cubicBezTo>
                      <a:pt x="22" y="24"/>
                      <a:pt x="25" y="20"/>
                      <a:pt x="25" y="15"/>
                    </a:cubicBezTo>
                    <a:cubicBezTo>
                      <a:pt x="25" y="10"/>
                      <a:pt x="22" y="7"/>
                      <a:pt x="1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4"/>
                      <a:pt x="7" y="24"/>
                      <a:pt x="7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71"/>
              <p:cNvSpPr>
                <a:spLocks noEditPoints="1"/>
              </p:cNvSpPr>
              <p:nvPr userDrawn="1"/>
            </p:nvSpPr>
            <p:spPr bwMode="auto">
              <a:xfrm>
                <a:off x="5332413" y="3448050"/>
                <a:ext cx="146050" cy="149225"/>
              </a:xfrm>
              <a:custGeom>
                <a:avLst/>
                <a:gdLst>
                  <a:gd name="T0" fmla="*/ 2147483647 w 46"/>
                  <a:gd name="T1" fmla="*/ 2147483647 h 47"/>
                  <a:gd name="T2" fmla="*/ 2147483647 w 46"/>
                  <a:gd name="T3" fmla="*/ 2147483647 h 47"/>
                  <a:gd name="T4" fmla="*/ 2147483647 w 46"/>
                  <a:gd name="T5" fmla="*/ 2147483647 h 47"/>
                  <a:gd name="T6" fmla="*/ 0 w 46"/>
                  <a:gd name="T7" fmla="*/ 2147483647 h 47"/>
                  <a:gd name="T8" fmla="*/ 2147483647 w 46"/>
                  <a:gd name="T9" fmla="*/ 0 h 47"/>
                  <a:gd name="T10" fmla="*/ 2147483647 w 46"/>
                  <a:gd name="T11" fmla="*/ 0 h 47"/>
                  <a:gd name="T12" fmla="*/ 2147483647 w 46"/>
                  <a:gd name="T13" fmla="*/ 2147483647 h 47"/>
                  <a:gd name="T14" fmla="*/ 2147483647 w 46"/>
                  <a:gd name="T15" fmla="*/ 2147483647 h 47"/>
                  <a:gd name="T16" fmla="*/ 2147483647 w 46"/>
                  <a:gd name="T17" fmla="*/ 2147483647 h 47"/>
                  <a:gd name="T18" fmla="*/ 2147483647 w 46"/>
                  <a:gd name="T19" fmla="*/ 2147483647 h 47"/>
                  <a:gd name="T20" fmla="*/ 2147483647 w 46"/>
                  <a:gd name="T21" fmla="*/ 2147483647 h 47"/>
                  <a:gd name="T22" fmla="*/ 2147483647 w 46"/>
                  <a:gd name="T23" fmla="*/ 2147483647 h 47"/>
                  <a:gd name="T24" fmla="*/ 2147483647 w 46"/>
                  <a:gd name="T25" fmla="*/ 2147483647 h 47"/>
                  <a:gd name="T26" fmla="*/ 2147483647 w 46"/>
                  <a:gd name="T27" fmla="*/ 2147483647 h 47"/>
                  <a:gd name="T28" fmla="*/ 2147483647 w 46"/>
                  <a:gd name="T29" fmla="*/ 2147483647 h 47"/>
                  <a:gd name="T30" fmla="*/ 2147483647 w 46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" h="47">
                    <a:moveTo>
                      <a:pt x="34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34" y="36"/>
                    </a:lnTo>
                    <a:close/>
                    <a:moveTo>
                      <a:pt x="31" y="30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3"/>
                      <a:pt x="21" y="15"/>
                    </a:cubicBezTo>
                    <a:cubicBezTo>
                      <a:pt x="15" y="30"/>
                      <a:pt x="15" y="30"/>
                      <a:pt x="15" y="30"/>
                    </a:cubicBezTo>
                    <a:lnTo>
                      <a:pt x="31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 userDrawn="1"/>
            </p:nvSpPr>
            <p:spPr bwMode="auto">
              <a:xfrm>
                <a:off x="54911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7" y="14"/>
                    </a:moveTo>
                    <a:cubicBezTo>
                      <a:pt x="35" y="10"/>
                      <a:pt x="29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  <a:cubicBezTo>
                      <a:pt x="30" y="41"/>
                      <a:pt x="36" y="38"/>
                      <a:pt x="38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3" y="49"/>
                      <a:pt x="24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10"/>
                      <a:pt x="10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 userDrawn="1"/>
            </p:nvSpPr>
            <p:spPr bwMode="auto">
              <a:xfrm>
                <a:off x="565308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 userDrawn="1"/>
            </p:nvSpPr>
            <p:spPr bwMode="auto">
              <a:xfrm>
                <a:off x="4402138" y="2797175"/>
                <a:ext cx="60325" cy="88900"/>
              </a:xfrm>
              <a:custGeom>
                <a:avLst/>
                <a:gdLst>
                  <a:gd name="T0" fmla="*/ 2147483647 w 19"/>
                  <a:gd name="T1" fmla="*/ 2147483647 h 28"/>
                  <a:gd name="T2" fmla="*/ 2147483647 w 19"/>
                  <a:gd name="T3" fmla="*/ 2147483647 h 28"/>
                  <a:gd name="T4" fmla="*/ 2147483647 w 19"/>
                  <a:gd name="T5" fmla="*/ 2147483647 h 28"/>
                  <a:gd name="T6" fmla="*/ 2147483647 w 19"/>
                  <a:gd name="T7" fmla="*/ 2147483647 h 28"/>
                  <a:gd name="T8" fmla="*/ 2147483647 w 19"/>
                  <a:gd name="T9" fmla="*/ 2147483647 h 28"/>
                  <a:gd name="T10" fmla="*/ 2147483647 w 19"/>
                  <a:gd name="T11" fmla="*/ 2147483647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17" y="13"/>
                    </a:moveTo>
                    <a:cubicBezTo>
                      <a:pt x="17" y="13"/>
                      <a:pt x="12" y="0"/>
                      <a:pt x="5" y="9"/>
                    </a:cubicBezTo>
                    <a:cubicBezTo>
                      <a:pt x="5" y="9"/>
                      <a:pt x="0" y="13"/>
                      <a:pt x="8" y="25"/>
                    </a:cubicBezTo>
                    <a:cubicBezTo>
                      <a:pt x="8" y="25"/>
                      <a:pt x="10" y="28"/>
                      <a:pt x="13" y="26"/>
                    </a:cubicBezTo>
                    <a:cubicBezTo>
                      <a:pt x="13" y="26"/>
                      <a:pt x="16" y="26"/>
                      <a:pt x="14" y="21"/>
                    </a:cubicBezTo>
                    <a:cubicBezTo>
                      <a:pt x="14" y="21"/>
                      <a:pt x="19" y="21"/>
                      <a:pt x="17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 userDrawn="1"/>
            </p:nvSpPr>
            <p:spPr bwMode="auto">
              <a:xfrm>
                <a:off x="6319838" y="2781300"/>
                <a:ext cx="60325" cy="85725"/>
              </a:xfrm>
              <a:custGeom>
                <a:avLst/>
                <a:gdLst>
                  <a:gd name="T0" fmla="*/ 2147483647 w 19"/>
                  <a:gd name="T1" fmla="*/ 2147483647 h 27"/>
                  <a:gd name="T2" fmla="*/ 2147483647 w 19"/>
                  <a:gd name="T3" fmla="*/ 2147483647 h 27"/>
                  <a:gd name="T4" fmla="*/ 2147483647 w 19"/>
                  <a:gd name="T5" fmla="*/ 2147483647 h 27"/>
                  <a:gd name="T6" fmla="*/ 2147483647 w 19"/>
                  <a:gd name="T7" fmla="*/ 2147483647 h 27"/>
                  <a:gd name="T8" fmla="*/ 2147483647 w 19"/>
                  <a:gd name="T9" fmla="*/ 2147483647 h 27"/>
                  <a:gd name="T10" fmla="*/ 2147483647 w 19"/>
                  <a:gd name="T11" fmla="*/ 2147483647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7">
                    <a:moveTo>
                      <a:pt x="16" y="12"/>
                    </a:moveTo>
                    <a:cubicBezTo>
                      <a:pt x="16" y="12"/>
                      <a:pt x="12" y="0"/>
                      <a:pt x="4" y="8"/>
                    </a:cubicBezTo>
                    <a:cubicBezTo>
                      <a:pt x="4" y="8"/>
                      <a:pt x="0" y="12"/>
                      <a:pt x="8" y="24"/>
                    </a:cubicBezTo>
                    <a:cubicBezTo>
                      <a:pt x="8" y="24"/>
                      <a:pt x="10" y="27"/>
                      <a:pt x="12" y="26"/>
                    </a:cubicBezTo>
                    <a:cubicBezTo>
                      <a:pt x="12" y="26"/>
                      <a:pt x="16" y="25"/>
                      <a:pt x="14" y="21"/>
                    </a:cubicBezTo>
                    <a:cubicBezTo>
                      <a:pt x="14" y="21"/>
                      <a:pt x="19" y="20"/>
                      <a:pt x="16" y="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 userDrawn="1"/>
            </p:nvSpPr>
            <p:spPr bwMode="auto">
              <a:xfrm>
                <a:off x="2074863" y="2765425"/>
                <a:ext cx="1362075" cy="650875"/>
              </a:xfrm>
              <a:custGeom>
                <a:avLst/>
                <a:gdLst>
                  <a:gd name="T0" fmla="*/ 2147483647 w 429"/>
                  <a:gd name="T1" fmla="*/ 2147483647 h 205"/>
                  <a:gd name="T2" fmla="*/ 2147483647 w 429"/>
                  <a:gd name="T3" fmla="*/ 2147483647 h 205"/>
                  <a:gd name="T4" fmla="*/ 2147483647 w 429"/>
                  <a:gd name="T5" fmla="*/ 2147483647 h 205"/>
                  <a:gd name="T6" fmla="*/ 2147483647 w 429"/>
                  <a:gd name="T7" fmla="*/ 2147483647 h 205"/>
                  <a:gd name="T8" fmla="*/ 2147483647 w 429"/>
                  <a:gd name="T9" fmla="*/ 2147483647 h 205"/>
                  <a:gd name="T10" fmla="*/ 2147483647 w 429"/>
                  <a:gd name="T11" fmla="*/ 2147483647 h 205"/>
                  <a:gd name="T12" fmla="*/ 2147483647 w 429"/>
                  <a:gd name="T13" fmla="*/ 2147483647 h 205"/>
                  <a:gd name="T14" fmla="*/ 2147483647 w 429"/>
                  <a:gd name="T15" fmla="*/ 2147483647 h 205"/>
                  <a:gd name="T16" fmla="*/ 2147483647 w 429"/>
                  <a:gd name="T17" fmla="*/ 2147483647 h 205"/>
                  <a:gd name="T18" fmla="*/ 2147483647 w 429"/>
                  <a:gd name="T19" fmla="*/ 2147483647 h 205"/>
                  <a:gd name="T20" fmla="*/ 2147483647 w 429"/>
                  <a:gd name="T21" fmla="*/ 2147483647 h 205"/>
                  <a:gd name="T22" fmla="*/ 2147483647 w 429"/>
                  <a:gd name="T23" fmla="*/ 2147483647 h 205"/>
                  <a:gd name="T24" fmla="*/ 2147483647 w 429"/>
                  <a:gd name="T25" fmla="*/ 2147483647 h 205"/>
                  <a:gd name="T26" fmla="*/ 2147483647 w 429"/>
                  <a:gd name="T27" fmla="*/ 2147483647 h 205"/>
                  <a:gd name="T28" fmla="*/ 2147483647 w 429"/>
                  <a:gd name="T29" fmla="*/ 2147483647 h 205"/>
                  <a:gd name="T30" fmla="*/ 2147483647 w 429"/>
                  <a:gd name="T31" fmla="*/ 2147483647 h 205"/>
                  <a:gd name="T32" fmla="*/ 2147483647 w 429"/>
                  <a:gd name="T33" fmla="*/ 2147483647 h 205"/>
                  <a:gd name="T34" fmla="*/ 2147483647 w 429"/>
                  <a:gd name="T35" fmla="*/ 2147483647 h 205"/>
                  <a:gd name="T36" fmla="*/ 2147483647 w 429"/>
                  <a:gd name="T37" fmla="*/ 2147483647 h 205"/>
                  <a:gd name="T38" fmla="*/ 2147483647 w 429"/>
                  <a:gd name="T39" fmla="*/ 2147483647 h 205"/>
                  <a:gd name="T40" fmla="*/ 2147483647 w 429"/>
                  <a:gd name="T41" fmla="*/ 2147483647 h 205"/>
                  <a:gd name="T42" fmla="*/ 2147483647 w 429"/>
                  <a:gd name="T43" fmla="*/ 2147483647 h 205"/>
                  <a:gd name="T44" fmla="*/ 2147483647 w 429"/>
                  <a:gd name="T45" fmla="*/ 2147483647 h 205"/>
                  <a:gd name="T46" fmla="*/ 2147483647 w 429"/>
                  <a:gd name="T47" fmla="*/ 2147483647 h 205"/>
                  <a:gd name="T48" fmla="*/ 2147483647 w 429"/>
                  <a:gd name="T49" fmla="*/ 2147483647 h 205"/>
                  <a:gd name="T50" fmla="*/ 2147483647 w 429"/>
                  <a:gd name="T51" fmla="*/ 2147483647 h 205"/>
                  <a:gd name="T52" fmla="*/ 2147483647 w 429"/>
                  <a:gd name="T53" fmla="*/ 2147483647 h 205"/>
                  <a:gd name="T54" fmla="*/ 2147483647 w 429"/>
                  <a:gd name="T55" fmla="*/ 2147483647 h 205"/>
                  <a:gd name="T56" fmla="*/ 2147483647 w 429"/>
                  <a:gd name="T57" fmla="*/ 2147483647 h 205"/>
                  <a:gd name="T58" fmla="*/ 2147483647 w 429"/>
                  <a:gd name="T59" fmla="*/ 2147483647 h 205"/>
                  <a:gd name="T60" fmla="*/ 2147483647 w 429"/>
                  <a:gd name="T61" fmla="*/ 2147483647 h 205"/>
                  <a:gd name="T62" fmla="*/ 2147483647 w 429"/>
                  <a:gd name="T63" fmla="*/ 2147483647 h 205"/>
                  <a:gd name="T64" fmla="*/ 2147483647 w 429"/>
                  <a:gd name="T65" fmla="*/ 2147483647 h 205"/>
                  <a:gd name="T66" fmla="*/ 2147483647 w 429"/>
                  <a:gd name="T67" fmla="*/ 2147483647 h 205"/>
                  <a:gd name="T68" fmla="*/ 2147483647 w 429"/>
                  <a:gd name="T69" fmla="*/ 2147483647 h 205"/>
                  <a:gd name="T70" fmla="*/ 2147483647 w 429"/>
                  <a:gd name="T71" fmla="*/ 2147483647 h 205"/>
                  <a:gd name="T72" fmla="*/ 2147483647 w 429"/>
                  <a:gd name="T73" fmla="*/ 2147483647 h 205"/>
                  <a:gd name="T74" fmla="*/ 2147483647 w 429"/>
                  <a:gd name="T75" fmla="*/ 2147483647 h 205"/>
                  <a:gd name="T76" fmla="*/ 2147483647 w 429"/>
                  <a:gd name="T77" fmla="*/ 2147483647 h 205"/>
                  <a:gd name="T78" fmla="*/ 2147483647 w 429"/>
                  <a:gd name="T79" fmla="*/ 2147483647 h 205"/>
                  <a:gd name="T80" fmla="*/ 2147483647 w 429"/>
                  <a:gd name="T81" fmla="*/ 2147483647 h 205"/>
                  <a:gd name="T82" fmla="*/ 2147483647 w 429"/>
                  <a:gd name="T83" fmla="*/ 2147483647 h 205"/>
                  <a:gd name="T84" fmla="*/ 2147483647 w 429"/>
                  <a:gd name="T85" fmla="*/ 2147483647 h 205"/>
                  <a:gd name="T86" fmla="*/ 2147483647 w 429"/>
                  <a:gd name="T87" fmla="*/ 2147483647 h 205"/>
                  <a:gd name="T88" fmla="*/ 2147483647 w 429"/>
                  <a:gd name="T89" fmla="*/ 2147483647 h 205"/>
                  <a:gd name="T90" fmla="*/ 2147483647 w 429"/>
                  <a:gd name="T91" fmla="*/ 2147483647 h 2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29" h="205">
                    <a:moveTo>
                      <a:pt x="406" y="144"/>
                    </a:moveTo>
                    <a:cubicBezTo>
                      <a:pt x="379" y="136"/>
                      <a:pt x="375" y="112"/>
                      <a:pt x="377" y="95"/>
                    </a:cubicBezTo>
                    <a:cubicBezTo>
                      <a:pt x="424" y="52"/>
                      <a:pt x="429" y="20"/>
                      <a:pt x="429" y="20"/>
                    </a:cubicBezTo>
                    <a:cubicBezTo>
                      <a:pt x="426" y="0"/>
                      <a:pt x="397" y="31"/>
                      <a:pt x="397" y="31"/>
                    </a:cubicBezTo>
                    <a:cubicBezTo>
                      <a:pt x="377" y="56"/>
                      <a:pt x="370" y="77"/>
                      <a:pt x="368" y="93"/>
                    </a:cubicBezTo>
                    <a:cubicBezTo>
                      <a:pt x="318" y="141"/>
                      <a:pt x="275" y="150"/>
                      <a:pt x="275" y="150"/>
                    </a:cubicBezTo>
                    <a:cubicBezTo>
                      <a:pt x="253" y="157"/>
                      <a:pt x="237" y="147"/>
                      <a:pt x="235" y="134"/>
                    </a:cubicBezTo>
                    <a:cubicBezTo>
                      <a:pt x="247" y="128"/>
                      <a:pt x="253" y="122"/>
                      <a:pt x="253" y="122"/>
                    </a:cubicBezTo>
                    <a:cubicBezTo>
                      <a:pt x="267" y="112"/>
                      <a:pt x="259" y="105"/>
                      <a:pt x="259" y="105"/>
                    </a:cubicBezTo>
                    <a:cubicBezTo>
                      <a:pt x="240" y="87"/>
                      <a:pt x="228" y="123"/>
                      <a:pt x="228" y="123"/>
                    </a:cubicBezTo>
                    <a:cubicBezTo>
                      <a:pt x="228" y="126"/>
                      <a:pt x="228" y="128"/>
                      <a:pt x="228" y="130"/>
                    </a:cubicBezTo>
                    <a:cubicBezTo>
                      <a:pt x="204" y="142"/>
                      <a:pt x="183" y="143"/>
                      <a:pt x="183" y="143"/>
                    </a:cubicBezTo>
                    <a:cubicBezTo>
                      <a:pt x="113" y="141"/>
                      <a:pt x="79" y="102"/>
                      <a:pt x="79" y="102"/>
                    </a:cubicBezTo>
                    <a:cubicBezTo>
                      <a:pt x="117" y="82"/>
                      <a:pt x="132" y="47"/>
                      <a:pt x="132" y="47"/>
                    </a:cubicBezTo>
                    <a:cubicBezTo>
                      <a:pt x="138" y="28"/>
                      <a:pt x="121" y="29"/>
                      <a:pt x="121" y="29"/>
                    </a:cubicBezTo>
                    <a:cubicBezTo>
                      <a:pt x="59" y="36"/>
                      <a:pt x="17" y="143"/>
                      <a:pt x="17" y="143"/>
                    </a:cubicBezTo>
                    <a:cubicBezTo>
                      <a:pt x="0" y="191"/>
                      <a:pt x="23" y="198"/>
                      <a:pt x="23" y="198"/>
                    </a:cubicBezTo>
                    <a:cubicBezTo>
                      <a:pt x="42" y="205"/>
                      <a:pt x="64" y="117"/>
                      <a:pt x="64" y="117"/>
                    </a:cubicBezTo>
                    <a:cubicBezTo>
                      <a:pt x="65" y="105"/>
                      <a:pt x="69" y="108"/>
                      <a:pt x="69" y="108"/>
                    </a:cubicBezTo>
                    <a:cubicBezTo>
                      <a:pt x="71" y="113"/>
                      <a:pt x="99" y="130"/>
                      <a:pt x="99" y="130"/>
                    </a:cubicBezTo>
                    <a:cubicBezTo>
                      <a:pt x="157" y="160"/>
                      <a:pt x="202" y="150"/>
                      <a:pt x="227" y="138"/>
                    </a:cubicBezTo>
                    <a:cubicBezTo>
                      <a:pt x="231" y="184"/>
                      <a:pt x="307" y="145"/>
                      <a:pt x="307" y="145"/>
                    </a:cubicBezTo>
                    <a:cubicBezTo>
                      <a:pt x="332" y="130"/>
                      <a:pt x="352" y="116"/>
                      <a:pt x="368" y="102"/>
                    </a:cubicBezTo>
                    <a:cubicBezTo>
                      <a:pt x="369" y="123"/>
                      <a:pt x="379" y="136"/>
                      <a:pt x="379" y="136"/>
                    </a:cubicBezTo>
                    <a:cubicBezTo>
                      <a:pt x="396" y="154"/>
                      <a:pt x="404" y="150"/>
                      <a:pt x="404" y="150"/>
                    </a:cubicBezTo>
                    <a:cubicBezTo>
                      <a:pt x="410" y="146"/>
                      <a:pt x="406" y="144"/>
                      <a:pt x="406" y="144"/>
                    </a:cubicBezTo>
                    <a:moveTo>
                      <a:pt x="380" y="76"/>
                    </a:moveTo>
                    <a:cubicBezTo>
                      <a:pt x="402" y="28"/>
                      <a:pt x="417" y="23"/>
                      <a:pt x="417" y="23"/>
                    </a:cubicBezTo>
                    <a:cubicBezTo>
                      <a:pt x="428" y="19"/>
                      <a:pt x="410" y="47"/>
                      <a:pt x="410" y="47"/>
                    </a:cubicBezTo>
                    <a:cubicBezTo>
                      <a:pt x="399" y="61"/>
                      <a:pt x="389" y="73"/>
                      <a:pt x="378" y="84"/>
                    </a:cubicBezTo>
                    <a:cubicBezTo>
                      <a:pt x="379" y="79"/>
                      <a:pt x="380" y="76"/>
                      <a:pt x="380" y="76"/>
                    </a:cubicBezTo>
                    <a:moveTo>
                      <a:pt x="237" y="123"/>
                    </a:moveTo>
                    <a:cubicBezTo>
                      <a:pt x="246" y="106"/>
                      <a:pt x="253" y="111"/>
                      <a:pt x="253" y="111"/>
                    </a:cubicBezTo>
                    <a:cubicBezTo>
                      <a:pt x="248" y="116"/>
                      <a:pt x="242" y="121"/>
                      <a:pt x="236" y="125"/>
                    </a:cubicBezTo>
                    <a:cubicBezTo>
                      <a:pt x="237" y="124"/>
                      <a:pt x="237" y="123"/>
                      <a:pt x="237" y="123"/>
                    </a:cubicBezTo>
                    <a:moveTo>
                      <a:pt x="69" y="95"/>
                    </a:moveTo>
                    <a:cubicBezTo>
                      <a:pt x="69" y="95"/>
                      <a:pt x="72" y="79"/>
                      <a:pt x="60" y="88"/>
                    </a:cubicBezTo>
                    <a:cubicBezTo>
                      <a:pt x="60" y="88"/>
                      <a:pt x="54" y="91"/>
                      <a:pt x="58" y="97"/>
                    </a:cubicBezTo>
                    <a:cubicBezTo>
                      <a:pt x="58" y="97"/>
                      <a:pt x="48" y="97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2"/>
                      <a:pt x="45" y="156"/>
                      <a:pt x="31" y="181"/>
                    </a:cubicBezTo>
                    <a:cubicBezTo>
                      <a:pt x="31" y="181"/>
                      <a:pt x="25" y="194"/>
                      <a:pt x="22" y="187"/>
                    </a:cubicBezTo>
                    <a:cubicBezTo>
                      <a:pt x="22" y="187"/>
                      <a:pt x="17" y="177"/>
                      <a:pt x="25" y="149"/>
                    </a:cubicBezTo>
                    <a:cubicBezTo>
                      <a:pt x="25" y="149"/>
                      <a:pt x="51" y="59"/>
                      <a:pt x="110" y="40"/>
                    </a:cubicBezTo>
                    <a:cubicBezTo>
                      <a:pt x="110" y="40"/>
                      <a:pt x="133" y="31"/>
                      <a:pt x="122" y="49"/>
                    </a:cubicBezTo>
                    <a:cubicBezTo>
                      <a:pt x="122" y="49"/>
                      <a:pt x="95" y="93"/>
                      <a:pt x="69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77"/>
              <p:cNvSpPr>
                <a:spLocks noEditPoints="1"/>
              </p:cNvSpPr>
              <p:nvPr userDrawn="1"/>
            </p:nvSpPr>
            <p:spPr bwMode="auto">
              <a:xfrm>
                <a:off x="3392488" y="2813050"/>
                <a:ext cx="1863725" cy="542925"/>
              </a:xfrm>
              <a:custGeom>
                <a:avLst/>
                <a:gdLst>
                  <a:gd name="T0" fmla="*/ 2147483647 w 587"/>
                  <a:gd name="T1" fmla="*/ 2147483647 h 171"/>
                  <a:gd name="T2" fmla="*/ 2147483647 w 587"/>
                  <a:gd name="T3" fmla="*/ 2147483647 h 171"/>
                  <a:gd name="T4" fmla="*/ 2147483647 w 587"/>
                  <a:gd name="T5" fmla="*/ 2147483647 h 171"/>
                  <a:gd name="T6" fmla="*/ 2147483647 w 587"/>
                  <a:gd name="T7" fmla="*/ 2147483647 h 171"/>
                  <a:gd name="T8" fmla="*/ 2147483647 w 587"/>
                  <a:gd name="T9" fmla="*/ 2147483647 h 171"/>
                  <a:gd name="T10" fmla="*/ 2147483647 w 587"/>
                  <a:gd name="T11" fmla="*/ 2147483647 h 171"/>
                  <a:gd name="T12" fmla="*/ 2147483647 w 587"/>
                  <a:gd name="T13" fmla="*/ 2147483647 h 171"/>
                  <a:gd name="T14" fmla="*/ 2147483647 w 587"/>
                  <a:gd name="T15" fmla="*/ 2147483647 h 171"/>
                  <a:gd name="T16" fmla="*/ 2147483647 w 587"/>
                  <a:gd name="T17" fmla="*/ 2147483647 h 171"/>
                  <a:gd name="T18" fmla="*/ 2147483647 w 587"/>
                  <a:gd name="T19" fmla="*/ 2147483647 h 171"/>
                  <a:gd name="T20" fmla="*/ 2147483647 w 587"/>
                  <a:gd name="T21" fmla="*/ 2147483647 h 171"/>
                  <a:gd name="T22" fmla="*/ 2147483647 w 587"/>
                  <a:gd name="T23" fmla="*/ 2147483647 h 171"/>
                  <a:gd name="T24" fmla="*/ 2147483647 w 587"/>
                  <a:gd name="T25" fmla="*/ 2147483647 h 171"/>
                  <a:gd name="T26" fmla="*/ 2147483647 w 587"/>
                  <a:gd name="T27" fmla="*/ 2147483647 h 171"/>
                  <a:gd name="T28" fmla="*/ 2147483647 w 587"/>
                  <a:gd name="T29" fmla="*/ 2147483647 h 171"/>
                  <a:gd name="T30" fmla="*/ 2147483647 w 587"/>
                  <a:gd name="T31" fmla="*/ 2147483647 h 171"/>
                  <a:gd name="T32" fmla="*/ 2147483647 w 587"/>
                  <a:gd name="T33" fmla="*/ 2147483647 h 171"/>
                  <a:gd name="T34" fmla="*/ 2147483647 w 587"/>
                  <a:gd name="T35" fmla="*/ 2147483647 h 171"/>
                  <a:gd name="T36" fmla="*/ 2147483647 w 587"/>
                  <a:gd name="T37" fmla="*/ 2147483647 h 171"/>
                  <a:gd name="T38" fmla="*/ 2147483647 w 587"/>
                  <a:gd name="T39" fmla="*/ 2147483647 h 171"/>
                  <a:gd name="T40" fmla="*/ 2147483647 w 587"/>
                  <a:gd name="T41" fmla="*/ 2147483647 h 171"/>
                  <a:gd name="T42" fmla="*/ 2147483647 w 587"/>
                  <a:gd name="T43" fmla="*/ 2147483647 h 171"/>
                  <a:gd name="T44" fmla="*/ 2147483647 w 587"/>
                  <a:gd name="T45" fmla="*/ 2147483647 h 171"/>
                  <a:gd name="T46" fmla="*/ 2147483647 w 587"/>
                  <a:gd name="T47" fmla="*/ 2147483647 h 171"/>
                  <a:gd name="T48" fmla="*/ 2147483647 w 587"/>
                  <a:gd name="T49" fmla="*/ 2147483647 h 171"/>
                  <a:gd name="T50" fmla="*/ 2147483647 w 587"/>
                  <a:gd name="T51" fmla="*/ 2147483647 h 171"/>
                  <a:gd name="T52" fmla="*/ 2147483647 w 587"/>
                  <a:gd name="T53" fmla="*/ 2147483647 h 171"/>
                  <a:gd name="T54" fmla="*/ 2147483647 w 587"/>
                  <a:gd name="T55" fmla="*/ 2147483647 h 171"/>
                  <a:gd name="T56" fmla="*/ 2147483647 w 587"/>
                  <a:gd name="T57" fmla="*/ 2147483647 h 171"/>
                  <a:gd name="T58" fmla="*/ 2147483647 w 587"/>
                  <a:gd name="T59" fmla="*/ 2147483647 h 171"/>
                  <a:gd name="T60" fmla="*/ 2147483647 w 587"/>
                  <a:gd name="T61" fmla="*/ 2147483647 h 171"/>
                  <a:gd name="T62" fmla="*/ 2147483647 w 587"/>
                  <a:gd name="T63" fmla="*/ 2147483647 h 171"/>
                  <a:gd name="T64" fmla="*/ 2147483647 w 587"/>
                  <a:gd name="T65" fmla="*/ 2147483647 h 171"/>
                  <a:gd name="T66" fmla="*/ 2147483647 w 587"/>
                  <a:gd name="T67" fmla="*/ 2147483647 h 171"/>
                  <a:gd name="T68" fmla="*/ 2147483647 w 587"/>
                  <a:gd name="T69" fmla="*/ 2147483647 h 171"/>
                  <a:gd name="T70" fmla="*/ 2147483647 w 587"/>
                  <a:gd name="T71" fmla="*/ 2147483647 h 171"/>
                  <a:gd name="T72" fmla="*/ 2147483647 w 587"/>
                  <a:gd name="T73" fmla="*/ 2147483647 h 171"/>
                  <a:gd name="T74" fmla="*/ 2147483647 w 587"/>
                  <a:gd name="T75" fmla="*/ 2147483647 h 171"/>
                  <a:gd name="T76" fmla="*/ 2147483647 w 587"/>
                  <a:gd name="T77" fmla="*/ 2147483647 h 171"/>
                  <a:gd name="T78" fmla="*/ 2147483647 w 587"/>
                  <a:gd name="T79" fmla="*/ 2147483647 h 171"/>
                  <a:gd name="T80" fmla="*/ 2147483647 w 587"/>
                  <a:gd name="T81" fmla="*/ 2147483647 h 171"/>
                  <a:gd name="T82" fmla="*/ 2147483647 w 587"/>
                  <a:gd name="T83" fmla="*/ 2147483647 h 171"/>
                  <a:gd name="T84" fmla="*/ 2147483647 w 587"/>
                  <a:gd name="T85" fmla="*/ 2147483647 h 171"/>
                  <a:gd name="T86" fmla="*/ 2147483647 w 587"/>
                  <a:gd name="T87" fmla="*/ 2147483647 h 171"/>
                  <a:gd name="T88" fmla="*/ 2147483647 w 587"/>
                  <a:gd name="T89" fmla="*/ 2147483647 h 171"/>
                  <a:gd name="T90" fmla="*/ 2147483647 w 587"/>
                  <a:gd name="T91" fmla="*/ 2147483647 h 171"/>
                  <a:gd name="T92" fmla="*/ 2147483647 w 587"/>
                  <a:gd name="T93" fmla="*/ 2147483647 h 171"/>
                  <a:gd name="T94" fmla="*/ 2147483647 w 587"/>
                  <a:gd name="T95" fmla="*/ 2147483647 h 171"/>
                  <a:gd name="T96" fmla="*/ 2147483647 w 587"/>
                  <a:gd name="T97" fmla="*/ 2147483647 h 171"/>
                  <a:gd name="T98" fmla="*/ 2147483647 w 587"/>
                  <a:gd name="T99" fmla="*/ 2147483647 h 171"/>
                  <a:gd name="T100" fmla="*/ 2147483647 w 587"/>
                  <a:gd name="T101" fmla="*/ 2147483647 h 171"/>
                  <a:gd name="T102" fmla="*/ 2147483647 w 587"/>
                  <a:gd name="T103" fmla="*/ 2147483647 h 171"/>
                  <a:gd name="T104" fmla="*/ 2147483647 w 587"/>
                  <a:gd name="T105" fmla="*/ 2147483647 h 171"/>
                  <a:gd name="T106" fmla="*/ 2147483647 w 587"/>
                  <a:gd name="T107" fmla="*/ 2147483647 h 171"/>
                  <a:gd name="T108" fmla="*/ 2147483647 w 587"/>
                  <a:gd name="T109" fmla="*/ 2147483647 h 171"/>
                  <a:gd name="T110" fmla="*/ 2147483647 w 587"/>
                  <a:gd name="T111" fmla="*/ 2147483647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" h="171">
                    <a:moveTo>
                      <a:pt x="518" y="69"/>
                    </a:moveTo>
                    <a:cubicBezTo>
                      <a:pt x="518" y="69"/>
                      <a:pt x="516" y="71"/>
                      <a:pt x="511" y="62"/>
                    </a:cubicBezTo>
                    <a:cubicBezTo>
                      <a:pt x="511" y="62"/>
                      <a:pt x="500" y="42"/>
                      <a:pt x="432" y="47"/>
                    </a:cubicBezTo>
                    <a:cubicBezTo>
                      <a:pt x="432" y="47"/>
                      <a:pt x="418" y="47"/>
                      <a:pt x="407" y="45"/>
                    </a:cubicBezTo>
                    <a:cubicBezTo>
                      <a:pt x="407" y="45"/>
                      <a:pt x="396" y="43"/>
                      <a:pt x="395" y="52"/>
                    </a:cubicBezTo>
                    <a:cubicBezTo>
                      <a:pt x="395" y="52"/>
                      <a:pt x="394" y="57"/>
                      <a:pt x="407" y="57"/>
                    </a:cubicBezTo>
                    <a:cubicBezTo>
                      <a:pt x="407" y="57"/>
                      <a:pt x="440" y="52"/>
                      <a:pt x="441" y="71"/>
                    </a:cubicBezTo>
                    <a:cubicBezTo>
                      <a:pt x="441" y="71"/>
                      <a:pt x="441" y="87"/>
                      <a:pt x="407" y="89"/>
                    </a:cubicBezTo>
                    <a:cubicBezTo>
                      <a:pt x="407" y="89"/>
                      <a:pt x="385" y="90"/>
                      <a:pt x="380" y="79"/>
                    </a:cubicBezTo>
                    <a:cubicBezTo>
                      <a:pt x="380" y="79"/>
                      <a:pt x="379" y="77"/>
                      <a:pt x="381" y="69"/>
                    </a:cubicBezTo>
                    <a:cubicBezTo>
                      <a:pt x="381" y="69"/>
                      <a:pt x="383" y="63"/>
                      <a:pt x="377" y="63"/>
                    </a:cubicBezTo>
                    <a:cubicBezTo>
                      <a:pt x="377" y="63"/>
                      <a:pt x="373" y="60"/>
                      <a:pt x="370" y="67"/>
                    </a:cubicBezTo>
                    <a:cubicBezTo>
                      <a:pt x="370" y="67"/>
                      <a:pt x="330" y="99"/>
                      <a:pt x="297" y="89"/>
                    </a:cubicBezTo>
                    <a:cubicBezTo>
                      <a:pt x="297" y="89"/>
                      <a:pt x="281" y="84"/>
                      <a:pt x="289" y="61"/>
                    </a:cubicBezTo>
                    <a:cubicBezTo>
                      <a:pt x="289" y="61"/>
                      <a:pt x="298" y="46"/>
                      <a:pt x="290" y="46"/>
                    </a:cubicBezTo>
                    <a:cubicBezTo>
                      <a:pt x="290" y="46"/>
                      <a:pt x="286" y="45"/>
                      <a:pt x="285" y="53"/>
                    </a:cubicBezTo>
                    <a:cubicBezTo>
                      <a:pt x="285" y="53"/>
                      <a:pt x="243" y="106"/>
                      <a:pt x="201" y="107"/>
                    </a:cubicBezTo>
                    <a:cubicBezTo>
                      <a:pt x="201" y="107"/>
                      <a:pt x="177" y="110"/>
                      <a:pt x="199" y="66"/>
                    </a:cubicBezTo>
                    <a:cubicBezTo>
                      <a:pt x="199" y="66"/>
                      <a:pt x="212" y="43"/>
                      <a:pt x="232" y="31"/>
                    </a:cubicBezTo>
                    <a:cubicBezTo>
                      <a:pt x="232" y="31"/>
                      <a:pt x="278" y="7"/>
                      <a:pt x="279" y="6"/>
                    </a:cubicBezTo>
                    <a:cubicBezTo>
                      <a:pt x="280" y="5"/>
                      <a:pt x="283" y="4"/>
                      <a:pt x="281" y="2"/>
                    </a:cubicBezTo>
                    <a:cubicBezTo>
                      <a:pt x="281" y="2"/>
                      <a:pt x="281" y="2"/>
                      <a:pt x="281" y="2"/>
                    </a:cubicBezTo>
                    <a:cubicBezTo>
                      <a:pt x="281" y="2"/>
                      <a:pt x="277" y="0"/>
                      <a:pt x="272" y="2"/>
                    </a:cubicBezTo>
                    <a:cubicBezTo>
                      <a:pt x="233" y="21"/>
                      <a:pt x="233" y="21"/>
                      <a:pt x="233" y="21"/>
                    </a:cubicBezTo>
                    <a:cubicBezTo>
                      <a:pt x="233" y="21"/>
                      <a:pt x="238" y="4"/>
                      <a:pt x="227" y="9"/>
                    </a:cubicBezTo>
                    <a:cubicBezTo>
                      <a:pt x="227" y="9"/>
                      <a:pt x="212" y="22"/>
                      <a:pt x="195" y="55"/>
                    </a:cubicBezTo>
                    <a:cubicBezTo>
                      <a:pt x="195" y="55"/>
                      <a:pt x="131" y="120"/>
                      <a:pt x="100" y="116"/>
                    </a:cubicBezTo>
                    <a:cubicBezTo>
                      <a:pt x="100" y="116"/>
                      <a:pt x="80" y="117"/>
                      <a:pt x="88" y="83"/>
                    </a:cubicBezTo>
                    <a:cubicBezTo>
                      <a:pt x="88" y="83"/>
                      <a:pt x="89" y="80"/>
                      <a:pt x="83" y="79"/>
                    </a:cubicBezTo>
                    <a:cubicBezTo>
                      <a:pt x="83" y="79"/>
                      <a:pt x="79" y="77"/>
                      <a:pt x="73" y="86"/>
                    </a:cubicBezTo>
                    <a:cubicBezTo>
                      <a:pt x="73" y="86"/>
                      <a:pt x="69" y="94"/>
                      <a:pt x="58" y="101"/>
                    </a:cubicBezTo>
                    <a:cubicBezTo>
                      <a:pt x="58" y="101"/>
                      <a:pt x="77" y="79"/>
                      <a:pt x="62" y="65"/>
                    </a:cubicBezTo>
                    <a:cubicBezTo>
                      <a:pt x="62" y="65"/>
                      <a:pt x="44" y="49"/>
                      <a:pt x="17" y="87"/>
                    </a:cubicBezTo>
                    <a:cubicBezTo>
                      <a:pt x="17" y="87"/>
                      <a:pt x="0" y="113"/>
                      <a:pt x="14" y="123"/>
                    </a:cubicBezTo>
                    <a:cubicBezTo>
                      <a:pt x="14" y="123"/>
                      <a:pt x="29" y="136"/>
                      <a:pt x="79" y="9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66" y="139"/>
                      <a:pt x="119" y="122"/>
                    </a:cubicBezTo>
                    <a:cubicBezTo>
                      <a:pt x="119" y="122"/>
                      <a:pt x="152" y="109"/>
                      <a:pt x="184" y="77"/>
                    </a:cubicBezTo>
                    <a:cubicBezTo>
                      <a:pt x="184" y="77"/>
                      <a:pt x="157" y="171"/>
                      <a:pt x="277" y="72"/>
                    </a:cubicBezTo>
                    <a:cubicBezTo>
                      <a:pt x="277" y="72"/>
                      <a:pt x="270" y="111"/>
                      <a:pt x="332" y="97"/>
                    </a:cubicBezTo>
                    <a:cubicBezTo>
                      <a:pt x="332" y="97"/>
                      <a:pt x="355" y="90"/>
                      <a:pt x="371" y="78"/>
                    </a:cubicBezTo>
                    <a:cubicBezTo>
                      <a:pt x="371" y="78"/>
                      <a:pt x="372" y="101"/>
                      <a:pt x="412" y="99"/>
                    </a:cubicBezTo>
                    <a:cubicBezTo>
                      <a:pt x="412" y="99"/>
                      <a:pt x="435" y="99"/>
                      <a:pt x="446" y="80"/>
                    </a:cubicBezTo>
                    <a:cubicBezTo>
                      <a:pt x="446" y="80"/>
                      <a:pt x="454" y="64"/>
                      <a:pt x="437" y="56"/>
                    </a:cubicBezTo>
                    <a:cubicBezTo>
                      <a:pt x="437" y="56"/>
                      <a:pt x="515" y="54"/>
                      <a:pt x="506" y="77"/>
                    </a:cubicBezTo>
                    <a:cubicBezTo>
                      <a:pt x="506" y="77"/>
                      <a:pt x="490" y="100"/>
                      <a:pt x="502" y="98"/>
                    </a:cubicBezTo>
                    <a:cubicBezTo>
                      <a:pt x="502" y="98"/>
                      <a:pt x="508" y="98"/>
                      <a:pt x="519" y="77"/>
                    </a:cubicBezTo>
                    <a:cubicBezTo>
                      <a:pt x="519" y="77"/>
                      <a:pt x="545" y="46"/>
                      <a:pt x="564" y="59"/>
                    </a:cubicBezTo>
                    <a:cubicBezTo>
                      <a:pt x="564" y="59"/>
                      <a:pt x="572" y="67"/>
                      <a:pt x="560" y="84"/>
                    </a:cubicBezTo>
                    <a:cubicBezTo>
                      <a:pt x="560" y="84"/>
                      <a:pt x="547" y="103"/>
                      <a:pt x="556" y="98"/>
                    </a:cubicBezTo>
                    <a:cubicBezTo>
                      <a:pt x="556" y="98"/>
                      <a:pt x="587" y="67"/>
                      <a:pt x="573" y="51"/>
                    </a:cubicBezTo>
                    <a:cubicBezTo>
                      <a:pt x="573" y="51"/>
                      <a:pt x="558" y="32"/>
                      <a:pt x="518" y="69"/>
                    </a:cubicBezTo>
                    <a:moveTo>
                      <a:pt x="20" y="105"/>
                    </a:moveTo>
                    <a:cubicBezTo>
                      <a:pt x="20" y="105"/>
                      <a:pt x="18" y="88"/>
                      <a:pt x="45" y="73"/>
                    </a:cubicBezTo>
                    <a:cubicBezTo>
                      <a:pt x="45" y="73"/>
                      <a:pt x="77" y="60"/>
                      <a:pt x="49" y="105"/>
                    </a:cubicBezTo>
                    <a:cubicBezTo>
                      <a:pt x="49" y="105"/>
                      <a:pt x="22" y="125"/>
                      <a:pt x="20" y="1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78"/>
              <p:cNvSpPr>
                <a:spLocks noEditPoints="1"/>
              </p:cNvSpPr>
              <p:nvPr userDrawn="1"/>
            </p:nvSpPr>
            <p:spPr bwMode="auto">
              <a:xfrm>
                <a:off x="5249863" y="2641600"/>
                <a:ext cx="1736725" cy="1060450"/>
              </a:xfrm>
              <a:custGeom>
                <a:avLst/>
                <a:gdLst>
                  <a:gd name="T0" fmla="*/ 2147483647 w 547"/>
                  <a:gd name="T1" fmla="*/ 2147483647 h 334"/>
                  <a:gd name="T2" fmla="*/ 2147483647 w 547"/>
                  <a:gd name="T3" fmla="*/ 2147483647 h 334"/>
                  <a:gd name="T4" fmla="*/ 2147483647 w 547"/>
                  <a:gd name="T5" fmla="*/ 2147483647 h 334"/>
                  <a:gd name="T6" fmla="*/ 2147483647 w 547"/>
                  <a:gd name="T7" fmla="*/ 2147483647 h 334"/>
                  <a:gd name="T8" fmla="*/ 2147483647 w 547"/>
                  <a:gd name="T9" fmla="*/ 2147483647 h 334"/>
                  <a:gd name="T10" fmla="*/ 2147483647 w 547"/>
                  <a:gd name="T11" fmla="*/ 2147483647 h 334"/>
                  <a:gd name="T12" fmla="*/ 2147483647 w 547"/>
                  <a:gd name="T13" fmla="*/ 2147483647 h 334"/>
                  <a:gd name="T14" fmla="*/ 2147483647 w 547"/>
                  <a:gd name="T15" fmla="*/ 2147483647 h 334"/>
                  <a:gd name="T16" fmla="*/ 2147483647 w 547"/>
                  <a:gd name="T17" fmla="*/ 2147483647 h 334"/>
                  <a:gd name="T18" fmla="*/ 2147483647 w 547"/>
                  <a:gd name="T19" fmla="*/ 2147483647 h 334"/>
                  <a:gd name="T20" fmla="*/ 2147483647 w 547"/>
                  <a:gd name="T21" fmla="*/ 2147483647 h 334"/>
                  <a:gd name="T22" fmla="*/ 2147483647 w 547"/>
                  <a:gd name="T23" fmla="*/ 2147483647 h 334"/>
                  <a:gd name="T24" fmla="*/ 2147483647 w 547"/>
                  <a:gd name="T25" fmla="*/ 2147483647 h 334"/>
                  <a:gd name="T26" fmla="*/ 2147483647 w 547"/>
                  <a:gd name="T27" fmla="*/ 2147483647 h 334"/>
                  <a:gd name="T28" fmla="*/ 2147483647 w 547"/>
                  <a:gd name="T29" fmla="*/ 2147483647 h 334"/>
                  <a:gd name="T30" fmla="*/ 2147483647 w 547"/>
                  <a:gd name="T31" fmla="*/ 2147483647 h 334"/>
                  <a:gd name="T32" fmla="*/ 2147483647 w 547"/>
                  <a:gd name="T33" fmla="*/ 2147483647 h 334"/>
                  <a:gd name="T34" fmla="*/ 2147483647 w 547"/>
                  <a:gd name="T35" fmla="*/ 2147483647 h 334"/>
                  <a:gd name="T36" fmla="*/ 2147483647 w 547"/>
                  <a:gd name="T37" fmla="*/ 2147483647 h 334"/>
                  <a:gd name="T38" fmla="*/ 2147483647 w 547"/>
                  <a:gd name="T39" fmla="*/ 2147483647 h 334"/>
                  <a:gd name="T40" fmla="*/ 2147483647 w 547"/>
                  <a:gd name="T41" fmla="*/ 2147483647 h 334"/>
                  <a:gd name="T42" fmla="*/ 2147483647 w 547"/>
                  <a:gd name="T43" fmla="*/ 2147483647 h 334"/>
                  <a:gd name="T44" fmla="*/ 2147483647 w 547"/>
                  <a:gd name="T45" fmla="*/ 2147483647 h 334"/>
                  <a:gd name="T46" fmla="*/ 2147483647 w 547"/>
                  <a:gd name="T47" fmla="*/ 2147483647 h 334"/>
                  <a:gd name="T48" fmla="*/ 2147483647 w 547"/>
                  <a:gd name="T49" fmla="*/ 2147483647 h 334"/>
                  <a:gd name="T50" fmla="*/ 2147483647 w 547"/>
                  <a:gd name="T51" fmla="*/ 2147483647 h 334"/>
                  <a:gd name="T52" fmla="*/ 2147483647 w 547"/>
                  <a:gd name="T53" fmla="*/ 2147483647 h 334"/>
                  <a:gd name="T54" fmla="*/ 2147483647 w 547"/>
                  <a:gd name="T55" fmla="*/ 2147483647 h 334"/>
                  <a:gd name="T56" fmla="*/ 2147483647 w 547"/>
                  <a:gd name="T57" fmla="*/ 2147483647 h 334"/>
                  <a:gd name="T58" fmla="*/ 2147483647 w 547"/>
                  <a:gd name="T59" fmla="*/ 2147483647 h 334"/>
                  <a:gd name="T60" fmla="*/ 2147483647 w 547"/>
                  <a:gd name="T61" fmla="*/ 2147483647 h 334"/>
                  <a:gd name="T62" fmla="*/ 2147483647 w 547"/>
                  <a:gd name="T63" fmla="*/ 2147483647 h 334"/>
                  <a:gd name="T64" fmla="*/ 2147483647 w 547"/>
                  <a:gd name="T65" fmla="*/ 2147483647 h 334"/>
                  <a:gd name="T66" fmla="*/ 2147483647 w 547"/>
                  <a:gd name="T67" fmla="*/ 2147483647 h 334"/>
                  <a:gd name="T68" fmla="*/ 2147483647 w 547"/>
                  <a:gd name="T69" fmla="*/ 2147483647 h 334"/>
                  <a:gd name="T70" fmla="*/ 2147483647 w 547"/>
                  <a:gd name="T71" fmla="*/ 2147483647 h 334"/>
                  <a:gd name="T72" fmla="*/ 2147483647 w 547"/>
                  <a:gd name="T73" fmla="*/ 2147483647 h 334"/>
                  <a:gd name="T74" fmla="*/ 2147483647 w 547"/>
                  <a:gd name="T75" fmla="*/ 2147483647 h 334"/>
                  <a:gd name="T76" fmla="*/ 2147483647 w 547"/>
                  <a:gd name="T77" fmla="*/ 2147483647 h 334"/>
                  <a:gd name="T78" fmla="*/ 2147483647 w 547"/>
                  <a:gd name="T79" fmla="*/ 2147483647 h 334"/>
                  <a:gd name="T80" fmla="*/ 2147483647 w 547"/>
                  <a:gd name="T81" fmla="*/ 2147483647 h 334"/>
                  <a:gd name="T82" fmla="*/ 2147483647 w 547"/>
                  <a:gd name="T83" fmla="*/ 2147483647 h 334"/>
                  <a:gd name="T84" fmla="*/ 2147483647 w 547"/>
                  <a:gd name="T85" fmla="*/ 2147483647 h 334"/>
                  <a:gd name="T86" fmla="*/ 2147483647 w 547"/>
                  <a:gd name="T87" fmla="*/ 2147483647 h 334"/>
                  <a:gd name="T88" fmla="*/ 2147483647 w 547"/>
                  <a:gd name="T89" fmla="*/ 2147483647 h 334"/>
                  <a:gd name="T90" fmla="*/ 2147483647 w 547"/>
                  <a:gd name="T91" fmla="*/ 2147483647 h 334"/>
                  <a:gd name="T92" fmla="*/ 2147483647 w 547"/>
                  <a:gd name="T93" fmla="*/ 2147483647 h 334"/>
                  <a:gd name="T94" fmla="*/ 2147483647 w 547"/>
                  <a:gd name="T95" fmla="*/ 2147483647 h 334"/>
                  <a:gd name="T96" fmla="*/ 2147483647 w 547"/>
                  <a:gd name="T97" fmla="*/ 2147483647 h 334"/>
                  <a:gd name="T98" fmla="*/ 2147483647 w 547"/>
                  <a:gd name="T99" fmla="*/ 2147483647 h 334"/>
                  <a:gd name="T100" fmla="*/ 2147483647 w 547"/>
                  <a:gd name="T101" fmla="*/ 2147483647 h 334"/>
                  <a:gd name="T102" fmla="*/ 2147483647 w 547"/>
                  <a:gd name="T103" fmla="*/ 2147483647 h 334"/>
                  <a:gd name="T104" fmla="*/ 2147483647 w 547"/>
                  <a:gd name="T105" fmla="*/ 2147483647 h 334"/>
                  <a:gd name="T106" fmla="*/ 2147483647 w 547"/>
                  <a:gd name="T107" fmla="*/ 2147483647 h 334"/>
                  <a:gd name="T108" fmla="*/ 2147483647 w 547"/>
                  <a:gd name="T109" fmla="*/ 2147483647 h 334"/>
                  <a:gd name="T110" fmla="*/ 2147483647 w 547"/>
                  <a:gd name="T111" fmla="*/ 2147483647 h 334"/>
                  <a:gd name="T112" fmla="*/ 2147483647 w 547"/>
                  <a:gd name="T113" fmla="*/ 2147483647 h 334"/>
                  <a:gd name="T114" fmla="*/ 2147483647 w 547"/>
                  <a:gd name="T115" fmla="*/ 2147483647 h 334"/>
                  <a:gd name="T116" fmla="*/ 2147483647 w 547"/>
                  <a:gd name="T117" fmla="*/ 2147483647 h 334"/>
                  <a:gd name="T118" fmla="*/ 2147483647 w 547"/>
                  <a:gd name="T119" fmla="*/ 2147483647 h 334"/>
                  <a:gd name="T120" fmla="*/ 2147483647 w 547"/>
                  <a:gd name="T121" fmla="*/ 2147483647 h 334"/>
                  <a:gd name="T122" fmla="*/ 2147483647 w 547"/>
                  <a:gd name="T123" fmla="*/ 2147483647 h 3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47" h="334">
                    <a:moveTo>
                      <a:pt x="530" y="96"/>
                    </a:moveTo>
                    <a:cubicBezTo>
                      <a:pt x="492" y="54"/>
                      <a:pt x="435" y="85"/>
                      <a:pt x="435" y="85"/>
                    </a:cubicBezTo>
                    <a:cubicBezTo>
                      <a:pt x="427" y="83"/>
                      <a:pt x="425" y="88"/>
                      <a:pt x="425" y="88"/>
                    </a:cubicBezTo>
                    <a:cubicBezTo>
                      <a:pt x="393" y="114"/>
                      <a:pt x="359" y="121"/>
                      <a:pt x="359" y="121"/>
                    </a:cubicBezTo>
                    <a:cubicBezTo>
                      <a:pt x="328" y="127"/>
                      <a:pt x="333" y="102"/>
                      <a:pt x="333" y="102"/>
                    </a:cubicBezTo>
                    <a:cubicBezTo>
                      <a:pt x="333" y="89"/>
                      <a:pt x="324" y="99"/>
                      <a:pt x="324" y="99"/>
                    </a:cubicBezTo>
                    <a:cubicBezTo>
                      <a:pt x="318" y="107"/>
                      <a:pt x="298" y="118"/>
                      <a:pt x="298" y="118"/>
                    </a:cubicBezTo>
                    <a:cubicBezTo>
                      <a:pt x="257" y="139"/>
                      <a:pt x="245" y="113"/>
                      <a:pt x="245" y="113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28" y="71"/>
                      <a:pt x="195" y="120"/>
                      <a:pt x="195" y="120"/>
                    </a:cubicBezTo>
                    <a:cubicBezTo>
                      <a:pt x="185" y="137"/>
                      <a:pt x="183" y="135"/>
                      <a:pt x="183" y="135"/>
                    </a:cubicBezTo>
                    <a:cubicBezTo>
                      <a:pt x="190" y="110"/>
                      <a:pt x="218" y="68"/>
                      <a:pt x="218" y="68"/>
                    </a:cubicBezTo>
                    <a:cubicBezTo>
                      <a:pt x="239" y="31"/>
                      <a:pt x="233" y="12"/>
                      <a:pt x="233" y="12"/>
                    </a:cubicBezTo>
                    <a:cubicBezTo>
                      <a:pt x="228" y="0"/>
                      <a:pt x="223" y="16"/>
                      <a:pt x="223" y="16"/>
                    </a:cubicBezTo>
                    <a:cubicBezTo>
                      <a:pt x="221" y="29"/>
                      <a:pt x="214" y="46"/>
                      <a:pt x="214" y="46"/>
                    </a:cubicBezTo>
                    <a:cubicBezTo>
                      <a:pt x="204" y="73"/>
                      <a:pt x="194" y="86"/>
                      <a:pt x="194" y="86"/>
                    </a:cubicBezTo>
                    <a:cubicBezTo>
                      <a:pt x="147" y="117"/>
                      <a:pt x="116" y="124"/>
                      <a:pt x="97" y="124"/>
                    </a:cubicBezTo>
                    <a:cubicBezTo>
                      <a:pt x="100" y="109"/>
                      <a:pt x="99" y="96"/>
                      <a:pt x="99" y="96"/>
                    </a:cubicBezTo>
                    <a:cubicBezTo>
                      <a:pt x="96" y="67"/>
                      <a:pt x="73" y="72"/>
                      <a:pt x="73" y="72"/>
                    </a:cubicBezTo>
                    <a:cubicBezTo>
                      <a:pt x="35" y="77"/>
                      <a:pt x="10" y="129"/>
                      <a:pt x="10" y="129"/>
                    </a:cubicBezTo>
                    <a:cubicBezTo>
                      <a:pt x="0" y="154"/>
                      <a:pt x="15" y="152"/>
                      <a:pt x="15" y="152"/>
                    </a:cubicBezTo>
                    <a:cubicBezTo>
                      <a:pt x="25" y="149"/>
                      <a:pt x="17" y="144"/>
                      <a:pt x="17" y="144"/>
                    </a:cubicBezTo>
                    <a:cubicBezTo>
                      <a:pt x="17" y="130"/>
                      <a:pt x="34" y="110"/>
                      <a:pt x="34" y="110"/>
                    </a:cubicBezTo>
                    <a:cubicBezTo>
                      <a:pt x="72" y="70"/>
                      <a:pt x="81" y="83"/>
                      <a:pt x="81" y="83"/>
                    </a:cubicBezTo>
                    <a:cubicBezTo>
                      <a:pt x="80" y="83"/>
                      <a:pt x="92" y="89"/>
                      <a:pt x="88" y="114"/>
                    </a:cubicBezTo>
                    <a:cubicBezTo>
                      <a:pt x="88" y="118"/>
                      <a:pt x="87" y="121"/>
                      <a:pt x="87" y="124"/>
                    </a:cubicBezTo>
                    <a:cubicBezTo>
                      <a:pt x="79" y="123"/>
                      <a:pt x="75" y="121"/>
                      <a:pt x="75" y="121"/>
                    </a:cubicBezTo>
                    <a:cubicBezTo>
                      <a:pt x="69" y="115"/>
                      <a:pt x="67" y="117"/>
                      <a:pt x="67" y="117"/>
                    </a:cubicBezTo>
                    <a:cubicBezTo>
                      <a:pt x="50" y="123"/>
                      <a:pt x="65" y="150"/>
                      <a:pt x="65" y="150"/>
                    </a:cubicBezTo>
                    <a:cubicBezTo>
                      <a:pt x="77" y="167"/>
                      <a:pt x="89" y="146"/>
                      <a:pt x="89" y="146"/>
                    </a:cubicBezTo>
                    <a:cubicBezTo>
                      <a:pt x="91" y="142"/>
                      <a:pt x="93" y="139"/>
                      <a:pt x="94" y="135"/>
                    </a:cubicBezTo>
                    <a:cubicBezTo>
                      <a:pt x="135" y="134"/>
                      <a:pt x="186" y="103"/>
                      <a:pt x="186" y="103"/>
                    </a:cubicBezTo>
                    <a:cubicBezTo>
                      <a:pt x="185" y="112"/>
                      <a:pt x="177" y="126"/>
                      <a:pt x="177" y="126"/>
                    </a:cubicBezTo>
                    <a:cubicBezTo>
                      <a:pt x="161" y="155"/>
                      <a:pt x="166" y="154"/>
                      <a:pt x="166" y="154"/>
                    </a:cubicBezTo>
                    <a:cubicBezTo>
                      <a:pt x="171" y="165"/>
                      <a:pt x="180" y="149"/>
                      <a:pt x="180" y="149"/>
                    </a:cubicBezTo>
                    <a:cubicBezTo>
                      <a:pt x="230" y="82"/>
                      <a:pt x="230" y="100"/>
                      <a:pt x="230" y="100"/>
                    </a:cubicBezTo>
                    <a:cubicBezTo>
                      <a:pt x="233" y="109"/>
                      <a:pt x="233" y="109"/>
                      <a:pt x="233" y="109"/>
                    </a:cubicBezTo>
                    <a:cubicBezTo>
                      <a:pt x="257" y="165"/>
                      <a:pt x="321" y="111"/>
                      <a:pt x="321" y="111"/>
                    </a:cubicBezTo>
                    <a:cubicBezTo>
                      <a:pt x="337" y="152"/>
                      <a:pt x="393" y="117"/>
                      <a:pt x="393" y="117"/>
                    </a:cubicBezTo>
                    <a:cubicBezTo>
                      <a:pt x="332" y="198"/>
                      <a:pt x="323" y="285"/>
                      <a:pt x="323" y="285"/>
                    </a:cubicBezTo>
                    <a:cubicBezTo>
                      <a:pt x="319" y="317"/>
                      <a:pt x="333" y="321"/>
                      <a:pt x="333" y="321"/>
                    </a:cubicBezTo>
                    <a:cubicBezTo>
                      <a:pt x="368" y="334"/>
                      <a:pt x="391" y="235"/>
                      <a:pt x="391" y="235"/>
                    </a:cubicBezTo>
                    <a:cubicBezTo>
                      <a:pt x="424" y="121"/>
                      <a:pt x="424" y="121"/>
                      <a:pt x="424" y="121"/>
                    </a:cubicBezTo>
                    <a:cubicBezTo>
                      <a:pt x="429" y="100"/>
                      <a:pt x="432" y="100"/>
                      <a:pt x="432" y="100"/>
                    </a:cubicBezTo>
                    <a:cubicBezTo>
                      <a:pt x="434" y="97"/>
                      <a:pt x="435" y="96"/>
                      <a:pt x="435" y="96"/>
                    </a:cubicBezTo>
                    <a:cubicBezTo>
                      <a:pt x="437" y="94"/>
                      <a:pt x="438" y="94"/>
                      <a:pt x="438" y="94"/>
                    </a:cubicBezTo>
                    <a:cubicBezTo>
                      <a:pt x="485" y="70"/>
                      <a:pt x="510" y="92"/>
                      <a:pt x="510" y="92"/>
                    </a:cubicBezTo>
                    <a:cubicBezTo>
                      <a:pt x="540" y="114"/>
                      <a:pt x="524" y="134"/>
                      <a:pt x="524" y="134"/>
                    </a:cubicBezTo>
                    <a:cubicBezTo>
                      <a:pt x="496" y="163"/>
                      <a:pt x="461" y="149"/>
                      <a:pt x="461" y="149"/>
                    </a:cubicBezTo>
                    <a:cubicBezTo>
                      <a:pt x="447" y="142"/>
                      <a:pt x="448" y="146"/>
                      <a:pt x="448" y="146"/>
                    </a:cubicBezTo>
                    <a:cubicBezTo>
                      <a:pt x="467" y="163"/>
                      <a:pt x="494" y="160"/>
                      <a:pt x="494" y="160"/>
                    </a:cubicBezTo>
                    <a:cubicBezTo>
                      <a:pt x="518" y="158"/>
                      <a:pt x="534" y="137"/>
                      <a:pt x="534" y="137"/>
                    </a:cubicBezTo>
                    <a:cubicBezTo>
                      <a:pt x="547" y="117"/>
                      <a:pt x="530" y="96"/>
                      <a:pt x="530" y="96"/>
                    </a:cubicBezTo>
                    <a:moveTo>
                      <a:pt x="74" y="145"/>
                    </a:moveTo>
                    <a:cubicBezTo>
                      <a:pt x="70" y="142"/>
                      <a:pt x="68" y="130"/>
                      <a:pt x="68" y="130"/>
                    </a:cubicBezTo>
                    <a:cubicBezTo>
                      <a:pt x="73" y="133"/>
                      <a:pt x="79" y="134"/>
                      <a:pt x="85" y="135"/>
                    </a:cubicBezTo>
                    <a:cubicBezTo>
                      <a:pt x="80" y="154"/>
                      <a:pt x="74" y="145"/>
                      <a:pt x="74" y="145"/>
                    </a:cubicBezTo>
                    <a:moveTo>
                      <a:pt x="373" y="259"/>
                    </a:moveTo>
                    <a:cubicBezTo>
                      <a:pt x="359" y="304"/>
                      <a:pt x="345" y="310"/>
                      <a:pt x="345" y="310"/>
                    </a:cubicBezTo>
                    <a:cubicBezTo>
                      <a:pt x="317" y="318"/>
                      <a:pt x="343" y="234"/>
                      <a:pt x="343" y="234"/>
                    </a:cubicBezTo>
                    <a:cubicBezTo>
                      <a:pt x="372" y="140"/>
                      <a:pt x="417" y="109"/>
                      <a:pt x="417" y="109"/>
                    </a:cubicBezTo>
                    <a:cubicBezTo>
                      <a:pt x="421" y="107"/>
                      <a:pt x="373" y="259"/>
                      <a:pt x="373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79"/>
              <p:cNvSpPr>
                <a:spLocks/>
              </p:cNvSpPr>
              <p:nvPr userDrawn="1"/>
            </p:nvSpPr>
            <p:spPr bwMode="auto">
              <a:xfrm>
                <a:off x="2586038" y="3209925"/>
                <a:ext cx="3708400" cy="165100"/>
              </a:xfrm>
              <a:custGeom>
                <a:avLst/>
                <a:gdLst>
                  <a:gd name="T0" fmla="*/ 0 w 1168"/>
                  <a:gd name="T1" fmla="*/ 2147483647 h 52"/>
                  <a:gd name="T2" fmla="*/ 2147483647 w 1168"/>
                  <a:gd name="T3" fmla="*/ 2147483647 h 52"/>
                  <a:gd name="T4" fmla="*/ 2147483647 w 1168"/>
                  <a:gd name="T5" fmla="*/ 2147483647 h 52"/>
                  <a:gd name="T6" fmla="*/ 2147483647 w 1168"/>
                  <a:gd name="T7" fmla="*/ 2147483647 h 52"/>
                  <a:gd name="T8" fmla="*/ 2147483647 w 1168"/>
                  <a:gd name="T9" fmla="*/ 2147483647 h 52"/>
                  <a:gd name="T10" fmla="*/ 2147483647 w 1168"/>
                  <a:gd name="T11" fmla="*/ 2147483647 h 52"/>
                  <a:gd name="T12" fmla="*/ 0 w 1168"/>
                  <a:gd name="T13" fmla="*/ 214748364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8" h="52">
                    <a:moveTo>
                      <a:pt x="0" y="46"/>
                    </a:moveTo>
                    <a:cubicBezTo>
                      <a:pt x="0" y="46"/>
                      <a:pt x="417" y="14"/>
                      <a:pt x="607" y="14"/>
                    </a:cubicBezTo>
                    <a:cubicBezTo>
                      <a:pt x="607" y="14"/>
                      <a:pt x="1089" y="0"/>
                      <a:pt x="1168" y="32"/>
                    </a:cubicBezTo>
                    <a:cubicBezTo>
                      <a:pt x="1164" y="40"/>
                      <a:pt x="1164" y="40"/>
                      <a:pt x="1164" y="40"/>
                    </a:cubicBezTo>
                    <a:cubicBezTo>
                      <a:pt x="1164" y="40"/>
                      <a:pt x="1059" y="16"/>
                      <a:pt x="756" y="18"/>
                    </a:cubicBezTo>
                    <a:cubicBezTo>
                      <a:pt x="756" y="18"/>
                      <a:pt x="183" y="28"/>
                      <a:pt x="12" y="52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80"/>
              <p:cNvSpPr>
                <a:spLocks/>
              </p:cNvSpPr>
              <p:nvPr userDrawn="1"/>
            </p:nvSpPr>
            <p:spPr bwMode="auto">
              <a:xfrm>
                <a:off x="6853238" y="2724150"/>
                <a:ext cx="76200" cy="92075"/>
              </a:xfrm>
              <a:custGeom>
                <a:avLst/>
                <a:gdLst>
                  <a:gd name="T0" fmla="*/ 2147483647 w 48"/>
                  <a:gd name="T1" fmla="*/ 0 h 58"/>
                  <a:gd name="T2" fmla="*/ 2147483647 w 48"/>
                  <a:gd name="T3" fmla="*/ 2147483647 h 58"/>
                  <a:gd name="T4" fmla="*/ 2147483647 w 48"/>
                  <a:gd name="T5" fmla="*/ 2147483647 h 58"/>
                  <a:gd name="T6" fmla="*/ 2147483647 w 48"/>
                  <a:gd name="T7" fmla="*/ 2147483647 h 58"/>
                  <a:gd name="T8" fmla="*/ 2147483647 w 48"/>
                  <a:gd name="T9" fmla="*/ 2147483647 h 58"/>
                  <a:gd name="T10" fmla="*/ 2147483647 w 48"/>
                  <a:gd name="T11" fmla="*/ 2147483647 h 58"/>
                  <a:gd name="T12" fmla="*/ 0 w 48"/>
                  <a:gd name="T13" fmla="*/ 2147483647 h 58"/>
                  <a:gd name="T14" fmla="*/ 0 w 48"/>
                  <a:gd name="T15" fmla="*/ 0 h 58"/>
                  <a:gd name="T16" fmla="*/ 2147483647 w 48"/>
                  <a:gd name="T17" fmla="*/ 0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58">
                    <a:moveTo>
                      <a:pt x="48" y="0"/>
                    </a:moveTo>
                    <a:lnTo>
                      <a:pt x="48" y="8"/>
                    </a:lnTo>
                    <a:lnTo>
                      <a:pt x="28" y="8"/>
                    </a:lnTo>
                    <a:lnTo>
                      <a:pt x="28" y="58"/>
                    </a:lnTo>
                    <a:lnTo>
                      <a:pt x="20" y="58"/>
                    </a:lnTo>
                    <a:lnTo>
                      <a:pt x="2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81"/>
              <p:cNvSpPr>
                <a:spLocks/>
              </p:cNvSpPr>
              <p:nvPr userDrawn="1"/>
            </p:nvSpPr>
            <p:spPr bwMode="auto">
              <a:xfrm>
                <a:off x="6938963" y="2724150"/>
                <a:ext cx="88900" cy="92075"/>
              </a:xfrm>
              <a:custGeom>
                <a:avLst/>
                <a:gdLst>
                  <a:gd name="T0" fmla="*/ 2147483647 w 28"/>
                  <a:gd name="T1" fmla="*/ 0 h 29"/>
                  <a:gd name="T2" fmla="*/ 2147483647 w 28"/>
                  <a:gd name="T3" fmla="*/ 2147483647 h 29"/>
                  <a:gd name="T4" fmla="*/ 2147483647 w 28"/>
                  <a:gd name="T5" fmla="*/ 2147483647 h 29"/>
                  <a:gd name="T6" fmla="*/ 2147483647 w 28"/>
                  <a:gd name="T7" fmla="*/ 2147483647 h 29"/>
                  <a:gd name="T8" fmla="*/ 2147483647 w 28"/>
                  <a:gd name="T9" fmla="*/ 2147483647 h 29"/>
                  <a:gd name="T10" fmla="*/ 2147483647 w 28"/>
                  <a:gd name="T11" fmla="*/ 2147483647 h 29"/>
                  <a:gd name="T12" fmla="*/ 2147483647 w 28"/>
                  <a:gd name="T13" fmla="*/ 2147483647 h 29"/>
                  <a:gd name="T14" fmla="*/ 2147483647 w 28"/>
                  <a:gd name="T15" fmla="*/ 2147483647 h 29"/>
                  <a:gd name="T16" fmla="*/ 2147483647 w 28"/>
                  <a:gd name="T17" fmla="*/ 2147483647 h 29"/>
                  <a:gd name="T18" fmla="*/ 2147483647 w 28"/>
                  <a:gd name="T19" fmla="*/ 2147483647 h 29"/>
                  <a:gd name="T20" fmla="*/ 2147483647 w 28"/>
                  <a:gd name="T21" fmla="*/ 2147483647 h 29"/>
                  <a:gd name="T22" fmla="*/ 2147483647 w 28"/>
                  <a:gd name="T23" fmla="*/ 2147483647 h 29"/>
                  <a:gd name="T24" fmla="*/ 2147483647 w 28"/>
                  <a:gd name="T25" fmla="*/ 2147483647 h 29"/>
                  <a:gd name="T26" fmla="*/ 2147483647 w 28"/>
                  <a:gd name="T27" fmla="*/ 2147483647 h 29"/>
                  <a:gd name="T28" fmla="*/ 0 w 28"/>
                  <a:gd name="T29" fmla="*/ 2147483647 h 29"/>
                  <a:gd name="T30" fmla="*/ 0 w 28"/>
                  <a:gd name="T31" fmla="*/ 0 h 29"/>
                  <a:gd name="T32" fmla="*/ 2147483647 w 28"/>
                  <a:gd name="T33" fmla="*/ 0 h 29"/>
                  <a:gd name="T34" fmla="*/ 2147483647 w 28"/>
                  <a:gd name="T35" fmla="*/ 2147483647 h 29"/>
                  <a:gd name="T36" fmla="*/ 2147483647 w 28"/>
                  <a:gd name="T37" fmla="*/ 2147483647 h 29"/>
                  <a:gd name="T38" fmla="*/ 2147483647 w 28"/>
                  <a:gd name="T39" fmla="*/ 2147483647 h 29"/>
                  <a:gd name="T40" fmla="*/ 2147483647 w 28"/>
                  <a:gd name="T41" fmla="*/ 2147483647 h 29"/>
                  <a:gd name="T42" fmla="*/ 2147483647 w 28"/>
                  <a:gd name="T43" fmla="*/ 0 h 29"/>
                  <a:gd name="T44" fmla="*/ 2147483647 w 28"/>
                  <a:gd name="T45" fmla="*/ 0 h 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" h="29">
                    <a:moveTo>
                      <a:pt x="28" y="0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2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2" y="10"/>
                      <a:pt x="21" y="1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0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12"/>
                      <a:pt x="5" y="1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4" y="15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5" y="15"/>
                      <a:pt x="17" y="1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7" name="TextBox 48"/>
            <p:cNvSpPr txBox="1">
              <a:spLocks noChangeArrowheads="1"/>
            </p:cNvSpPr>
            <p:nvPr userDrawn="1"/>
          </p:nvSpPr>
          <p:spPr bwMode="auto">
            <a:xfrm>
              <a:off x="3172321" y="3707606"/>
              <a:ext cx="5847355" cy="33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$7.3 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BILLION ENTERPRISE | </a:t>
              </a: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115,000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IDEAPRENEURS | </a:t>
              </a: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612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38201"/>
            <a:ext cx="10969943" cy="5074740"/>
          </a:xfrm>
        </p:spPr>
        <p:txBody>
          <a:bodyPr>
            <a:normAutofit/>
          </a:bodyPr>
          <a:lstStyle>
            <a:lvl1pPr marL="225404" indent="-225404"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7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44">
              <a:defRPr/>
            </a:pPr>
            <a:r>
              <a:rPr lang="en-US">
                <a:solidFill>
                  <a:srgbClr val="000000"/>
                </a:solidFill>
              </a:rPr>
              <a:t>www.bestppt.com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7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44">
              <a:defRPr/>
            </a:pPr>
            <a:r>
              <a:rPr lang="en-US">
                <a:solidFill>
                  <a:srgbClr val="000000"/>
                </a:solidFill>
              </a:rPr>
              <a:t>www.bestppt.com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7058" y="174298"/>
            <a:ext cx="11020722" cy="474780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2935" y="749419"/>
            <a:ext cx="1108795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14401"/>
            <a:ext cx="5383398" cy="4960912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914401"/>
            <a:ext cx="5383398" cy="4960912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819154"/>
            <a:ext cx="5385514" cy="639763"/>
          </a:xfrm>
        </p:spPr>
        <p:txBody>
          <a:bodyPr anchor="b">
            <a:normAutofit/>
          </a:bodyPr>
          <a:lstStyle>
            <a:lvl1pPr marL="0" indent="0">
              <a:buNone/>
              <a:defRPr sz="1999" b="1">
                <a:latin typeface="+mj-lt"/>
                <a:cs typeface="Raleway"/>
              </a:defRPr>
            </a:lvl1pPr>
            <a:lvl2pPr marL="544044" indent="0">
              <a:buNone/>
              <a:defRPr sz="2399" b="1"/>
            </a:lvl2pPr>
            <a:lvl3pPr marL="1088086" indent="0">
              <a:buNone/>
              <a:defRPr sz="2200" b="1"/>
            </a:lvl3pPr>
            <a:lvl4pPr marL="1632130" indent="0">
              <a:buNone/>
              <a:defRPr sz="1900" b="1"/>
            </a:lvl4pPr>
            <a:lvl5pPr marL="2176172" indent="0">
              <a:buNone/>
              <a:defRPr sz="1900" b="1"/>
            </a:lvl5pPr>
            <a:lvl6pPr marL="2720215" indent="0">
              <a:buNone/>
              <a:defRPr sz="1900" b="1"/>
            </a:lvl6pPr>
            <a:lvl7pPr marL="3264258" indent="0">
              <a:buNone/>
              <a:defRPr sz="1900" b="1"/>
            </a:lvl7pPr>
            <a:lvl8pPr marL="3808301" indent="0">
              <a:buNone/>
              <a:defRPr sz="1900" b="1"/>
            </a:lvl8pPr>
            <a:lvl9pPr marL="4352345" indent="0">
              <a:buNone/>
              <a:defRPr sz="1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458912"/>
            <a:ext cx="5385514" cy="3951288"/>
          </a:xfrm>
        </p:spPr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  <a:lvl2pPr>
              <a:defRPr sz="1800">
                <a:latin typeface="+mj-lt"/>
                <a:cs typeface="Raleway"/>
              </a:defRPr>
            </a:lvl2pPr>
            <a:lvl3pPr>
              <a:defRPr sz="1600">
                <a:latin typeface="+mj-lt"/>
                <a:cs typeface="Raleway"/>
              </a:defRPr>
            </a:lvl3pPr>
            <a:lvl4pPr>
              <a:defRPr sz="1200">
                <a:latin typeface="+mj-lt"/>
                <a:cs typeface="Raleway"/>
              </a:defRPr>
            </a:lvl4pPr>
            <a:lvl5pPr>
              <a:defRPr sz="1200">
                <a:latin typeface="+mj-lt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9" y="819154"/>
            <a:ext cx="5387629" cy="639763"/>
          </a:xfrm>
        </p:spPr>
        <p:txBody>
          <a:bodyPr anchor="b">
            <a:normAutofit/>
          </a:bodyPr>
          <a:lstStyle>
            <a:lvl1pPr marL="0" indent="0">
              <a:buNone/>
              <a:defRPr sz="1999" b="1">
                <a:latin typeface="+mj-lt"/>
                <a:cs typeface="Raleway"/>
              </a:defRPr>
            </a:lvl1pPr>
            <a:lvl2pPr marL="544044" indent="0">
              <a:buNone/>
              <a:defRPr sz="2399" b="1"/>
            </a:lvl2pPr>
            <a:lvl3pPr marL="1088086" indent="0">
              <a:buNone/>
              <a:defRPr sz="2200" b="1"/>
            </a:lvl3pPr>
            <a:lvl4pPr marL="1632130" indent="0">
              <a:buNone/>
              <a:defRPr sz="1900" b="1"/>
            </a:lvl4pPr>
            <a:lvl5pPr marL="2176172" indent="0">
              <a:buNone/>
              <a:defRPr sz="1900" b="1"/>
            </a:lvl5pPr>
            <a:lvl6pPr marL="2720215" indent="0">
              <a:buNone/>
              <a:defRPr sz="1900" b="1"/>
            </a:lvl6pPr>
            <a:lvl7pPr marL="3264258" indent="0">
              <a:buNone/>
              <a:defRPr sz="1900" b="1"/>
            </a:lvl7pPr>
            <a:lvl8pPr marL="3808301" indent="0">
              <a:buNone/>
              <a:defRPr sz="1900" b="1"/>
            </a:lvl8pPr>
            <a:lvl9pPr marL="4352345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9" y="1458912"/>
            <a:ext cx="5387629" cy="3951288"/>
          </a:xfrm>
        </p:spPr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  <a:lvl2pPr>
              <a:defRPr sz="1800">
                <a:latin typeface="+mj-lt"/>
                <a:cs typeface="Raleway"/>
              </a:defRPr>
            </a:lvl2pPr>
            <a:lvl3pPr>
              <a:defRPr sz="1600">
                <a:latin typeface="+mj-lt"/>
                <a:cs typeface="Raleway"/>
              </a:defRPr>
            </a:lvl3pPr>
            <a:lvl4pPr>
              <a:defRPr sz="1200">
                <a:latin typeface="+mj-lt"/>
                <a:cs typeface="Raleway"/>
              </a:defRPr>
            </a:lvl4pPr>
            <a:lvl5pPr>
              <a:defRPr sz="1200">
                <a:latin typeface="+mj-lt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99">
                <a:latin typeface="Raleway"/>
                <a:cs typeface="Raleway"/>
              </a:defRPr>
            </a:lvl1pPr>
          </a:lstStyle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7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21430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97058" y="174298"/>
            <a:ext cx="11020722" cy="474780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19673" y="1478496"/>
            <a:ext cx="5936761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88825" cy="4775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13395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3" y="174298"/>
            <a:ext cx="11023985" cy="47478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7"/>
            <a:ext cx="10969943" cy="4525963"/>
          </a:xfrm>
          <a:prstGeom prst="rect">
            <a:avLst/>
          </a:prstGeom>
        </p:spPr>
        <p:txBody>
          <a:bodyPr vert="horz" lIns="108821" tIns="54411" rIns="108821" bIns="544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6754" y="6443741"/>
            <a:ext cx="2844059" cy="365125"/>
          </a:xfrm>
          <a:prstGeom prst="rect">
            <a:avLst/>
          </a:prstGeom>
        </p:spPr>
        <p:txBody>
          <a:bodyPr vert="horz" lIns="108821" tIns="54411" rIns="108821" bIns="544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32935" y="749419"/>
            <a:ext cx="11087953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49988"/>
            <a:ext cx="1371600" cy="331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69" y="6563378"/>
            <a:ext cx="1205345" cy="1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</p:sldLayoutIdLst>
  <p:hf hdr="0" ftr="0" dt="0"/>
  <p:txStyles>
    <p:titleStyle>
      <a:lvl1pPr algn="l" defTabSz="544044" rtl="0" eaLnBrk="1" latinLnBrk="0" hangingPunct="1">
        <a:spcBef>
          <a:spcPct val="0"/>
        </a:spcBef>
        <a:buNone/>
        <a:defRPr sz="1999" b="1" kern="1200">
          <a:solidFill>
            <a:schemeClr val="tx1"/>
          </a:solidFill>
          <a:latin typeface="+mj-lt"/>
          <a:ea typeface="+mj-ea"/>
          <a:cs typeface="Raleway"/>
        </a:defRPr>
      </a:lvl1pPr>
    </p:titleStyle>
    <p:bodyStyle>
      <a:lvl1pPr marL="233342" indent="-233342" algn="l" defTabSz="544044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j-lt"/>
          <a:ea typeface="+mn-ea"/>
          <a:cs typeface="Raleway"/>
        </a:defRPr>
      </a:lvl1pPr>
      <a:lvl2pPr marL="884070" indent="-340028" algn="l" defTabSz="5440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j-lt"/>
          <a:ea typeface="+mn-ea"/>
          <a:cs typeface="Raleway"/>
        </a:defRPr>
      </a:lvl2pPr>
      <a:lvl3pPr marL="1360109" indent="-272021" algn="l" defTabSz="5440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Raleway"/>
        </a:defRPr>
      </a:lvl3pPr>
      <a:lvl4pPr marL="1904151" indent="-272021" algn="l" defTabSz="5440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j-lt"/>
          <a:ea typeface="+mn-ea"/>
          <a:cs typeface="Raleway"/>
        </a:defRPr>
      </a:lvl4pPr>
      <a:lvl5pPr marL="2448193" indent="-272021" algn="l" defTabSz="5440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j-lt"/>
          <a:ea typeface="+mn-ea"/>
          <a:cs typeface="Raleway"/>
        </a:defRPr>
      </a:lvl5pPr>
      <a:lvl6pPr marL="2992237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6280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80324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24366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44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086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30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172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15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258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01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45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s%3A%2F%2Fwww.scrapinghub.com%2Fguides%2Fpython-web-scraping-libraries-and-frameworks&amp;data=02%7C01%7Ca-dhivya%40hcl.com%7Cc7f4cd15f5de40d3a3ef08d80c92a4fe%7C189de737c93a4f5a8b686f4ca9941912%7C0%7C0%7C637273171255369744&amp;sdata=tTUv36lykcxOEdfXbxHu1X9dOk5EkNN9eRYiCBdDMnc%3D&amp;reserve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34" y="293464"/>
            <a:ext cx="8874579" cy="13965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Web Scraping – Libraries - Python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52074-1370-41E3-924D-1141015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Libraries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59FDE-5ED8-4660-8774-71B7E88B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Scrapy</a:t>
            </a:r>
            <a:endParaRPr lang="en-US" sz="2400" dirty="0"/>
          </a:p>
          <a:p>
            <a:r>
              <a:rPr lang="en-US" sz="2400" dirty="0"/>
              <a:t>Selenium</a:t>
            </a:r>
          </a:p>
          <a:p>
            <a:r>
              <a:rPr lang="en-US" sz="2400" dirty="0" err="1"/>
              <a:t>BeautifulSoup</a:t>
            </a:r>
            <a:endParaRPr lang="en-US" sz="2400" dirty="0"/>
          </a:p>
          <a:p>
            <a:r>
              <a:rPr lang="en-US" sz="2400" dirty="0"/>
              <a:t>Pandas</a:t>
            </a:r>
          </a:p>
          <a:p>
            <a:r>
              <a:rPr lang="en-US" sz="2400" dirty="0"/>
              <a:t>Requests</a:t>
            </a:r>
          </a:p>
          <a:p>
            <a:r>
              <a:rPr lang="en-US" sz="2400" dirty="0" err="1"/>
              <a:t>lxml</a:t>
            </a:r>
            <a:r>
              <a:rPr lang="en-US" sz="2400" dirty="0"/>
              <a:t> (sometimes used in web scraping)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2A429F-974B-4F47-B508-AFEBFFDB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Chart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01879"/>
              </p:ext>
            </p:extLst>
          </p:nvPr>
        </p:nvGraphicFramePr>
        <p:xfrm>
          <a:off x="531812" y="838197"/>
          <a:ext cx="11125200" cy="52118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66162"/>
                <a:gridCol w="2530086"/>
                <a:gridCol w="2314760"/>
                <a:gridCol w="2260928"/>
                <a:gridCol w="2153264"/>
              </a:tblGrid>
              <a:tr h="3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 err="1">
                          <a:effectLst/>
                        </a:rPr>
                        <a:t>Scrapy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Requests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Beautiful Soup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Selenium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What is it?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Web scraping framework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Library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Library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Library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Purpose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Complete web scraping solution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Simplifies making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HTTP requests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Data parser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Scriptable web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browser to render </a:t>
                      </a:r>
                      <a:r>
                        <a:rPr lang="en-US" sz="1400" dirty="0" err="1">
                          <a:effectLst/>
                        </a:rPr>
                        <a:t>javascript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Ideal use case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Development of recurring or 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scale web scraping projects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Simple non-recurring web scraping tasks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Simple non-recurring web scraping tasks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Small-scale web scraping of javascript heavy websites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Built-in Data Storage Supports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JSON, JSON lines, XML, CSV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Need to develop your own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Need to develop your own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Customizable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Available selectors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JCSS &amp; Xpath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N/A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CSS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CSS &amp; Xpath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Asynchronous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Javascript support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Yes,via Splash library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N/A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Documentation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Excellent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Excellent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Excellent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Good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Learning curve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Easy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Very easy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Very easy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Easy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Ecosystem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Large ecosystem of developers contributing projects and support on Github and StackOverflow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Few related projects or plugins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Few related projects or plugins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Few related projects or plugins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>
                          <a:effectLst/>
                        </a:rPr>
                        <a:t>Github</a:t>
                      </a:r>
                      <a:r>
                        <a:rPr lang="en-US" sz="1400" b="1" dirty="0">
                          <a:effectLst/>
                        </a:rPr>
                        <a:t> stars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32,690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34,727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14,262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6103294"/>
            <a:ext cx="605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2" tooltip="Original URL: https://www.scrapinghub.com/guides/python-web-scraping-libraries-and-frameworks. Click or tap if you trust this link."/>
              </a:rPr>
              <a:t>https://www.scrapinghub.com/guides/python-web-scraping-libraries-and-frameworks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0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5" y="5761430"/>
            <a:ext cx="3486291" cy="63264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87594" y="5084273"/>
            <a:ext cx="2056858" cy="6771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defTabSz="544093">
              <a:spcBef>
                <a:spcPct val="0"/>
              </a:spcBef>
              <a:buNone/>
              <a:defRPr sz="1700" b="1">
                <a:latin typeface="Raleway"/>
                <a:ea typeface="+mj-ea"/>
                <a:cs typeface="Raleway"/>
              </a:defRPr>
            </a:lvl1pPr>
          </a:lstStyle>
          <a:p>
            <a:pPr algn="ctr"/>
            <a:r>
              <a:rPr lang="en-US" sz="2765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58587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Theme">
  <a:themeElements>
    <a:clrScheme name="GeometricPLM">
      <a:dk1>
        <a:sysClr val="windowText" lastClr="000000"/>
      </a:dk1>
      <a:lt1>
        <a:sysClr val="window" lastClr="FFFFFF"/>
      </a:lt1>
      <a:dk2>
        <a:srgbClr val="0B7EC1"/>
      </a:dk2>
      <a:lt2>
        <a:srgbClr val="F89828"/>
      </a:lt2>
      <a:accent1>
        <a:srgbClr val="00529B"/>
      </a:accent1>
      <a:accent2>
        <a:srgbClr val="0AB89D"/>
      </a:accent2>
      <a:accent3>
        <a:srgbClr val="EF3E36"/>
      </a:accent3>
      <a:accent4>
        <a:srgbClr val="A85FA6"/>
      </a:accent4>
      <a:accent5>
        <a:srgbClr val="FABE32"/>
      </a:accent5>
      <a:accent6>
        <a:srgbClr val="7030A0"/>
      </a:accent6>
      <a:hlink>
        <a:srgbClr val="0000FF"/>
      </a:hlink>
      <a:folHlink>
        <a:srgbClr val="800080"/>
      </a:folHlink>
    </a:clrScheme>
    <a:fontScheme name="GeometricPLM-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CFA05DD58A934D9B9331C3E2EA3060" ma:contentTypeVersion="0" ma:contentTypeDescription="Create a new document." ma:contentTypeScope="" ma:versionID="9102a0474b5d2c1fd2006ae3c219d8c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ACC9E-93E4-4B79-9662-A9717CEE13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F7D043-3E7A-40C6-BA79-60E908768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98DFB3-FD3D-4579-86F1-FC5C61B2DBA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167</Words>
  <Application>Microsoft Office PowerPoint</Application>
  <PresentationFormat>Custom</PresentationFormat>
  <Paragraphs>75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2_Office Theme</vt:lpstr>
      <vt:lpstr>Web Scraping – Libraries - Python </vt:lpstr>
      <vt:lpstr>Libraries</vt:lpstr>
      <vt:lpstr>Comparison 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Creation</dc:title>
  <dc:creator>Dhivya Aiyamperumal</dc:creator>
  <cp:lastModifiedBy>Dhivya</cp:lastModifiedBy>
  <cp:revision>19</cp:revision>
  <dcterms:created xsi:type="dcterms:W3CDTF">2019-06-12T13:22:59Z</dcterms:created>
  <dcterms:modified xsi:type="dcterms:W3CDTF">2020-06-10T08:29:58Z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5a14375c-ee66-45cf-bc2f-1547b72d40e8</vt:lpwstr>
  </property>
  <property fmtid="{D5CDD505-2E9C-101B-9397-08002B2CF9AE}" pid="3" name="HCLClassification">
    <vt:lpwstr>null</vt:lpwstr>
  </property>
</Properties>
</file>