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4"/>
  </p:sldMasterIdLst>
  <p:notesMasterIdLst>
    <p:notesMasterId r:id="rId11"/>
  </p:notesMasterIdLst>
  <p:handoutMasterIdLst>
    <p:handoutMasterId r:id="rId12"/>
  </p:handoutMasterIdLst>
  <p:sldIdLst>
    <p:sldId id="388" r:id="rId5"/>
    <p:sldId id="393" r:id="rId6"/>
    <p:sldId id="804" r:id="rId7"/>
    <p:sldId id="805" r:id="rId8"/>
    <p:sldId id="800" r:id="rId9"/>
    <p:sldId id="803" r:id="rId10"/>
  </p:sldIdLst>
  <p:sldSz cx="12188825" cy="6858000"/>
  <p:notesSz cx="6669088" cy="9926638"/>
  <p:defaultTextStyle>
    <a:defPPr>
      <a:defRPr lang="en-US"/>
    </a:defPPr>
    <a:lvl1pPr marL="0" algn="l" defTabSz="1088212" rtl="0" eaLnBrk="1" latinLnBrk="0" hangingPunct="1">
      <a:defRPr sz="2200" kern="1200">
        <a:solidFill>
          <a:schemeClr val="tx1"/>
        </a:solidFill>
        <a:latin typeface="+mn-lt"/>
        <a:ea typeface="+mn-ea"/>
        <a:cs typeface="+mn-cs"/>
      </a:defRPr>
    </a:lvl1pPr>
    <a:lvl2pPr marL="544106" algn="l" defTabSz="1088212" rtl="0" eaLnBrk="1" latinLnBrk="0" hangingPunct="1">
      <a:defRPr sz="2200" kern="1200">
        <a:solidFill>
          <a:schemeClr val="tx1"/>
        </a:solidFill>
        <a:latin typeface="+mn-lt"/>
        <a:ea typeface="+mn-ea"/>
        <a:cs typeface="+mn-cs"/>
      </a:defRPr>
    </a:lvl2pPr>
    <a:lvl3pPr marL="1088212" algn="l" defTabSz="1088212" rtl="0" eaLnBrk="1" latinLnBrk="0" hangingPunct="1">
      <a:defRPr sz="2200" kern="1200">
        <a:solidFill>
          <a:schemeClr val="tx1"/>
        </a:solidFill>
        <a:latin typeface="+mn-lt"/>
        <a:ea typeface="+mn-ea"/>
        <a:cs typeface="+mn-cs"/>
      </a:defRPr>
    </a:lvl3pPr>
    <a:lvl4pPr marL="1632319" algn="l" defTabSz="1088212" rtl="0" eaLnBrk="1" latinLnBrk="0" hangingPunct="1">
      <a:defRPr sz="2200" kern="1200">
        <a:solidFill>
          <a:schemeClr val="tx1"/>
        </a:solidFill>
        <a:latin typeface="+mn-lt"/>
        <a:ea typeface="+mn-ea"/>
        <a:cs typeface="+mn-cs"/>
      </a:defRPr>
    </a:lvl4pPr>
    <a:lvl5pPr marL="2176425" algn="l" defTabSz="1088212" rtl="0" eaLnBrk="1" latinLnBrk="0" hangingPunct="1">
      <a:defRPr sz="2200" kern="1200">
        <a:solidFill>
          <a:schemeClr val="tx1"/>
        </a:solidFill>
        <a:latin typeface="+mn-lt"/>
        <a:ea typeface="+mn-ea"/>
        <a:cs typeface="+mn-cs"/>
      </a:defRPr>
    </a:lvl5pPr>
    <a:lvl6pPr marL="2720531" algn="l" defTabSz="1088212" rtl="0" eaLnBrk="1" latinLnBrk="0" hangingPunct="1">
      <a:defRPr sz="2200" kern="1200">
        <a:solidFill>
          <a:schemeClr val="tx1"/>
        </a:solidFill>
        <a:latin typeface="+mn-lt"/>
        <a:ea typeface="+mn-ea"/>
        <a:cs typeface="+mn-cs"/>
      </a:defRPr>
    </a:lvl6pPr>
    <a:lvl7pPr marL="3264636" algn="l" defTabSz="1088212" rtl="0" eaLnBrk="1" latinLnBrk="0" hangingPunct="1">
      <a:defRPr sz="2200" kern="1200">
        <a:solidFill>
          <a:schemeClr val="tx1"/>
        </a:solidFill>
        <a:latin typeface="+mn-lt"/>
        <a:ea typeface="+mn-ea"/>
        <a:cs typeface="+mn-cs"/>
      </a:defRPr>
    </a:lvl7pPr>
    <a:lvl8pPr marL="3808742" algn="l" defTabSz="1088212" rtl="0" eaLnBrk="1" latinLnBrk="0" hangingPunct="1">
      <a:defRPr sz="2200" kern="1200">
        <a:solidFill>
          <a:schemeClr val="tx1"/>
        </a:solidFill>
        <a:latin typeface="+mn-lt"/>
        <a:ea typeface="+mn-ea"/>
        <a:cs typeface="+mn-cs"/>
      </a:defRPr>
    </a:lvl8pPr>
    <a:lvl9pPr marL="4352849" algn="l" defTabSz="1088212" rtl="0" eaLnBrk="1" latinLnBrk="0" hangingPunct="1">
      <a:defRPr sz="22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2879" userDrawn="1">
          <p15:clr>
            <a:srgbClr val="A4A3A4"/>
          </p15:clr>
        </p15:guide>
        <p15:guide id="3" pos="3839" userDrawn="1">
          <p15:clr>
            <a:srgbClr val="A4A3A4"/>
          </p15:clr>
        </p15:guide>
      </p15:sldGuideLst>
    </p:ext>
    <p:ext uri="{2D200454-40CA-4A62-9FC3-DE9A4176ACB9}">
      <p15:notesGuideLst xmlns="" xmlns:p15="http://schemas.microsoft.com/office/powerpoint/2012/main">
        <p15:guide id="1" orient="horz" pos="3126">
          <p15:clr>
            <a:srgbClr val="A4A3A4"/>
          </p15:clr>
        </p15:guide>
        <p15:guide id="2" pos="21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3429" autoAdjust="0"/>
  </p:normalViewPr>
  <p:slideViewPr>
    <p:cSldViewPr>
      <p:cViewPr>
        <p:scale>
          <a:sx n="60" d="100"/>
          <a:sy n="60" d="100"/>
        </p:scale>
        <p:origin x="-978" y="-384"/>
      </p:cViewPr>
      <p:guideLst>
        <p:guide orient="horz" pos="2160"/>
        <p:guide pos="2879"/>
        <p:guide pos="3839"/>
      </p:guideLst>
    </p:cSldViewPr>
  </p:slideViewPr>
  <p:notesTextViewPr>
    <p:cViewPr>
      <p:scale>
        <a:sx n="1" d="1"/>
        <a:sy n="1" d="1"/>
      </p:scale>
      <p:origin x="0" y="0"/>
    </p:cViewPr>
  </p:notesTextViewPr>
  <p:sorterViewPr>
    <p:cViewPr varScale="1">
      <p:scale>
        <a:sx n="100" d="100"/>
        <a:sy n="100" d="100"/>
      </p:scale>
      <p:origin x="0" y="-636"/>
    </p:cViewPr>
  </p:sorterViewPr>
  <p:notesViewPr>
    <p:cSldViewPr>
      <p:cViewPr varScale="1">
        <p:scale>
          <a:sx n="90" d="100"/>
          <a:sy n="90" d="100"/>
        </p:scale>
        <p:origin x="-3786" y="-114"/>
      </p:cViewPr>
      <p:guideLst>
        <p:guide orient="horz" pos="3126"/>
        <p:guide pos="21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444" cy="497351"/>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777129" y="0"/>
            <a:ext cx="2890444" cy="497351"/>
          </a:xfrm>
          <a:prstGeom prst="rect">
            <a:avLst/>
          </a:prstGeom>
        </p:spPr>
        <p:txBody>
          <a:bodyPr vert="horz" lIns="91440" tIns="45720" rIns="91440" bIns="45720" rtlCol="0"/>
          <a:lstStyle>
            <a:lvl1pPr algn="r">
              <a:defRPr sz="1200"/>
            </a:lvl1pPr>
          </a:lstStyle>
          <a:p>
            <a:fld id="{8A923951-7097-43E8-A1F5-C6572EE56D69}" type="datetimeFigureOut">
              <a:rPr lang="en-US" smtClean="0"/>
              <a:t>7/14/2020</a:t>
            </a:fld>
            <a:endParaRPr lang="en-US" dirty="0"/>
          </a:p>
        </p:txBody>
      </p:sp>
      <p:sp>
        <p:nvSpPr>
          <p:cNvPr id="4" name="Footer Placeholder 3"/>
          <p:cNvSpPr>
            <a:spLocks noGrp="1"/>
          </p:cNvSpPr>
          <p:nvPr>
            <p:ph type="ftr" sz="quarter" idx="2"/>
          </p:nvPr>
        </p:nvSpPr>
        <p:spPr>
          <a:xfrm>
            <a:off x="0" y="9429289"/>
            <a:ext cx="2890444" cy="49735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777129" y="9429289"/>
            <a:ext cx="2890444" cy="497350"/>
          </a:xfrm>
          <a:prstGeom prst="rect">
            <a:avLst/>
          </a:prstGeom>
        </p:spPr>
        <p:txBody>
          <a:bodyPr vert="horz" lIns="91440" tIns="45720" rIns="91440" bIns="45720" rtlCol="0" anchor="b"/>
          <a:lstStyle>
            <a:lvl1pPr algn="r">
              <a:defRPr sz="1200"/>
            </a:lvl1pPr>
          </a:lstStyle>
          <a:p>
            <a:fld id="{FFF814BB-C4FD-4295-9628-6D7BE9D48B6A}" type="slidenum">
              <a:rPr lang="en-US" smtClean="0"/>
              <a:t>‹#›</a:t>
            </a:fld>
            <a:endParaRPr lang="en-US" dirty="0"/>
          </a:p>
        </p:txBody>
      </p:sp>
    </p:spTree>
    <p:extLst>
      <p:ext uri="{BB962C8B-B14F-4D97-AF65-F5344CB8AC3E}">
        <p14:creationId xmlns:p14="http://schemas.microsoft.com/office/powerpoint/2010/main" val="369747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332"/>
          </a:xfrm>
          <a:prstGeom prst="rect">
            <a:avLst/>
          </a:prstGeom>
        </p:spPr>
        <p:txBody>
          <a:bodyPr vert="horz" lIns="92958" tIns="46479" rIns="92958" bIns="46479" rtlCol="0"/>
          <a:lstStyle>
            <a:lvl1pPr algn="l">
              <a:defRPr sz="1200"/>
            </a:lvl1pPr>
          </a:lstStyle>
          <a:p>
            <a:endParaRPr lang="en-US" dirty="0"/>
          </a:p>
        </p:txBody>
      </p:sp>
      <p:sp>
        <p:nvSpPr>
          <p:cNvPr id="3" name="Date Placeholder 2"/>
          <p:cNvSpPr>
            <a:spLocks noGrp="1"/>
          </p:cNvSpPr>
          <p:nvPr>
            <p:ph type="dt" idx="1"/>
          </p:nvPr>
        </p:nvSpPr>
        <p:spPr>
          <a:xfrm>
            <a:off x="3777607" y="0"/>
            <a:ext cx="2889938" cy="496332"/>
          </a:xfrm>
          <a:prstGeom prst="rect">
            <a:avLst/>
          </a:prstGeom>
        </p:spPr>
        <p:txBody>
          <a:bodyPr vert="horz" lIns="92958" tIns="46479" rIns="92958" bIns="46479" rtlCol="0"/>
          <a:lstStyle>
            <a:lvl1pPr algn="r">
              <a:defRPr sz="1200"/>
            </a:lvl1pPr>
          </a:lstStyle>
          <a:p>
            <a:fld id="{FC61121C-71FF-44E4-99AE-7C394759F510}" type="datetimeFigureOut">
              <a:rPr lang="en-US" smtClean="0"/>
              <a:t>7/14/2020</a:t>
            </a:fld>
            <a:endParaRPr lang="en-US" dirty="0"/>
          </a:p>
        </p:txBody>
      </p:sp>
      <p:sp>
        <p:nvSpPr>
          <p:cNvPr id="4" name="Slide Image Placeholder 3"/>
          <p:cNvSpPr>
            <a:spLocks noGrp="1" noRot="1" noChangeAspect="1"/>
          </p:cNvSpPr>
          <p:nvPr>
            <p:ph type="sldImg" idx="2"/>
          </p:nvPr>
        </p:nvSpPr>
        <p:spPr>
          <a:xfrm>
            <a:off x="26988" y="744538"/>
            <a:ext cx="6615112" cy="3722687"/>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66909" y="4715154"/>
            <a:ext cx="5335270" cy="4466987"/>
          </a:xfrm>
          <a:prstGeom prst="rect">
            <a:avLst/>
          </a:prstGeom>
        </p:spPr>
        <p:txBody>
          <a:bodyPr vert="horz" lIns="92958" tIns="46479" rIns="92958" bIns="464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889938" cy="496332"/>
          </a:xfrm>
          <a:prstGeom prst="rect">
            <a:avLst/>
          </a:prstGeom>
        </p:spPr>
        <p:txBody>
          <a:bodyPr vert="horz" lIns="92958" tIns="46479" rIns="92958" bIns="4647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777607" y="9428584"/>
            <a:ext cx="2889938" cy="496332"/>
          </a:xfrm>
          <a:prstGeom prst="rect">
            <a:avLst/>
          </a:prstGeom>
        </p:spPr>
        <p:txBody>
          <a:bodyPr vert="horz" lIns="92958" tIns="46479" rIns="92958" bIns="46479" rtlCol="0" anchor="b"/>
          <a:lstStyle>
            <a:lvl1pPr algn="r">
              <a:defRPr sz="1200"/>
            </a:lvl1pPr>
          </a:lstStyle>
          <a:p>
            <a:fld id="{DD7E9304-3E29-475A-BE0E-1685E8A85530}" type="slidenum">
              <a:rPr lang="en-US" smtClean="0"/>
              <a:t>‹#›</a:t>
            </a:fld>
            <a:endParaRPr lang="en-US" dirty="0"/>
          </a:p>
        </p:txBody>
      </p:sp>
    </p:spTree>
    <p:extLst>
      <p:ext uri="{BB962C8B-B14F-4D97-AF65-F5344CB8AC3E}">
        <p14:creationId xmlns:p14="http://schemas.microsoft.com/office/powerpoint/2010/main" val="649802683"/>
      </p:ext>
    </p:extLst>
  </p:cSld>
  <p:clrMap bg1="lt1" tx1="dk1" bg2="lt2" tx2="dk2" accent1="accent1" accent2="accent2" accent3="accent3" accent4="accent4" accent5="accent5" accent6="accent6" hlink="hlink" folHlink="folHlink"/>
  <p:notesStyle>
    <a:lvl1pPr marL="0" algn="l" defTabSz="1088212" rtl="0" eaLnBrk="1" latinLnBrk="0" hangingPunct="1">
      <a:defRPr sz="1400" kern="1200">
        <a:solidFill>
          <a:schemeClr val="tx1"/>
        </a:solidFill>
        <a:latin typeface="+mn-lt"/>
        <a:ea typeface="+mn-ea"/>
        <a:cs typeface="+mn-cs"/>
      </a:defRPr>
    </a:lvl1pPr>
    <a:lvl2pPr marL="544106" algn="l" defTabSz="1088212" rtl="0" eaLnBrk="1" latinLnBrk="0" hangingPunct="1">
      <a:defRPr sz="1400" kern="1200">
        <a:solidFill>
          <a:schemeClr val="tx1"/>
        </a:solidFill>
        <a:latin typeface="+mn-lt"/>
        <a:ea typeface="+mn-ea"/>
        <a:cs typeface="+mn-cs"/>
      </a:defRPr>
    </a:lvl2pPr>
    <a:lvl3pPr marL="1088212" algn="l" defTabSz="1088212" rtl="0" eaLnBrk="1" latinLnBrk="0" hangingPunct="1">
      <a:defRPr sz="1400" kern="1200">
        <a:solidFill>
          <a:schemeClr val="tx1"/>
        </a:solidFill>
        <a:latin typeface="+mn-lt"/>
        <a:ea typeface="+mn-ea"/>
        <a:cs typeface="+mn-cs"/>
      </a:defRPr>
    </a:lvl3pPr>
    <a:lvl4pPr marL="1632319" algn="l" defTabSz="1088212" rtl="0" eaLnBrk="1" latinLnBrk="0" hangingPunct="1">
      <a:defRPr sz="1400" kern="1200">
        <a:solidFill>
          <a:schemeClr val="tx1"/>
        </a:solidFill>
        <a:latin typeface="+mn-lt"/>
        <a:ea typeface="+mn-ea"/>
        <a:cs typeface="+mn-cs"/>
      </a:defRPr>
    </a:lvl4pPr>
    <a:lvl5pPr marL="2176425" algn="l" defTabSz="1088212" rtl="0" eaLnBrk="1" latinLnBrk="0" hangingPunct="1">
      <a:defRPr sz="1400" kern="1200">
        <a:solidFill>
          <a:schemeClr val="tx1"/>
        </a:solidFill>
        <a:latin typeface="+mn-lt"/>
        <a:ea typeface="+mn-ea"/>
        <a:cs typeface="+mn-cs"/>
      </a:defRPr>
    </a:lvl5pPr>
    <a:lvl6pPr marL="2720531" algn="l" defTabSz="1088212" rtl="0" eaLnBrk="1" latinLnBrk="0" hangingPunct="1">
      <a:defRPr sz="1400" kern="1200">
        <a:solidFill>
          <a:schemeClr val="tx1"/>
        </a:solidFill>
        <a:latin typeface="+mn-lt"/>
        <a:ea typeface="+mn-ea"/>
        <a:cs typeface="+mn-cs"/>
      </a:defRPr>
    </a:lvl6pPr>
    <a:lvl7pPr marL="3264636" algn="l" defTabSz="1088212" rtl="0" eaLnBrk="1" latinLnBrk="0" hangingPunct="1">
      <a:defRPr sz="1400" kern="1200">
        <a:solidFill>
          <a:schemeClr val="tx1"/>
        </a:solidFill>
        <a:latin typeface="+mn-lt"/>
        <a:ea typeface="+mn-ea"/>
        <a:cs typeface="+mn-cs"/>
      </a:defRPr>
    </a:lvl7pPr>
    <a:lvl8pPr marL="3808742" algn="l" defTabSz="1088212" rtl="0" eaLnBrk="1" latinLnBrk="0" hangingPunct="1">
      <a:defRPr sz="1400" kern="1200">
        <a:solidFill>
          <a:schemeClr val="tx1"/>
        </a:solidFill>
        <a:latin typeface="+mn-lt"/>
        <a:ea typeface="+mn-ea"/>
        <a:cs typeface="+mn-cs"/>
      </a:defRPr>
    </a:lvl8pPr>
    <a:lvl9pPr marL="4352849" algn="l" defTabSz="108821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8" y="744538"/>
            <a:ext cx="6615112" cy="3722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7E9304-3E29-475A-BE0E-1685E8A85530}" type="slidenum">
              <a:rPr lang="en-US" smtClean="0"/>
              <a:t>1</a:t>
            </a:fld>
            <a:endParaRPr lang="en-US" dirty="0"/>
          </a:p>
        </p:txBody>
      </p:sp>
    </p:spTree>
    <p:extLst>
      <p:ext uri="{BB962C8B-B14F-4D97-AF65-F5344CB8AC3E}">
        <p14:creationId xmlns:p14="http://schemas.microsoft.com/office/powerpoint/2010/main" val="708889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www.youtube.com/watch?v=JzfmzTcVUJg"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13857" cy="6858000"/>
          </a:xfrm>
          <a:prstGeom prst="rect">
            <a:avLst/>
          </a:prstGeom>
        </p:spPr>
      </p:pic>
      <p:sp>
        <p:nvSpPr>
          <p:cNvPr id="8" name="Slide Number Placeholder 7"/>
          <p:cNvSpPr>
            <a:spLocks noGrp="1"/>
          </p:cNvSpPr>
          <p:nvPr>
            <p:ph type="sldNum" sz="quarter" idx="11"/>
          </p:nvPr>
        </p:nvSpPr>
        <p:spPr/>
        <p:txBody>
          <a:bodyPr/>
          <a:lstStyle/>
          <a:p>
            <a:pPr defTabSz="544044">
              <a:defRPr/>
            </a:pPr>
            <a:fld id="{D60D1EDE-7116-2443-9BDD-368CE5B37660}" type="slidenum">
              <a:rPr lang="en-US" smtClean="0">
                <a:solidFill>
                  <a:srgbClr val="000000">
                    <a:tint val="75000"/>
                  </a:srgbClr>
                </a:solidFill>
              </a:rPr>
              <a:pPr defTabSz="544044">
                <a:defRPr/>
              </a:pPr>
              <a:t>‹#›</a:t>
            </a:fld>
            <a:endParaRPr lang="en-US" dirty="0">
              <a:solidFill>
                <a:srgbClr val="000000">
                  <a:tint val="75000"/>
                </a:srgbClr>
              </a:solidFill>
            </a:endParaRPr>
          </a:p>
        </p:txBody>
      </p:sp>
      <p:sp>
        <p:nvSpPr>
          <p:cNvPr id="13" name="Title 1"/>
          <p:cNvSpPr>
            <a:spLocks noGrp="1"/>
          </p:cNvSpPr>
          <p:nvPr>
            <p:ph type="ctrTitle" hasCustomPrompt="1"/>
          </p:nvPr>
        </p:nvSpPr>
        <p:spPr>
          <a:xfrm>
            <a:off x="204108" y="293462"/>
            <a:ext cx="8874579" cy="1396545"/>
          </a:xfrm>
        </p:spPr>
        <p:txBody>
          <a:bodyPr>
            <a:normAutofit/>
          </a:bodyPr>
          <a:lstStyle>
            <a:lvl1pPr algn="l">
              <a:defRPr sz="2799">
                <a:solidFill>
                  <a:schemeClr val="bg1"/>
                </a:solidFill>
                <a:latin typeface="+mj-lt"/>
              </a:defRPr>
            </a:lvl1pPr>
          </a:lstStyle>
          <a:p>
            <a:r>
              <a:rPr lang="en-US" dirty="0"/>
              <a:t>CLICK TO EDIT MASTER TITLE STYLE</a:t>
            </a:r>
          </a:p>
        </p:txBody>
      </p:sp>
      <p:sp>
        <p:nvSpPr>
          <p:cNvPr id="14" name="Subtitle 2"/>
          <p:cNvSpPr>
            <a:spLocks noGrp="1"/>
          </p:cNvSpPr>
          <p:nvPr>
            <p:ph type="subTitle" idx="1"/>
          </p:nvPr>
        </p:nvSpPr>
        <p:spPr>
          <a:xfrm>
            <a:off x="204107" y="1676400"/>
            <a:ext cx="8534399" cy="1752600"/>
          </a:xfrm>
        </p:spPr>
        <p:txBody>
          <a:bodyPr lIns="0">
            <a:normAutofit/>
          </a:bodyPr>
          <a:lstStyle>
            <a:lvl1pPr marL="0" indent="0" algn="l">
              <a:buNone/>
              <a:defRPr sz="2399">
                <a:solidFill>
                  <a:schemeClr val="bg1"/>
                </a:solidFill>
                <a:latin typeface="+mj-lt"/>
              </a:defRPr>
            </a:lvl1pPr>
            <a:lvl2pPr marL="609530" indent="0" algn="ctr">
              <a:buNone/>
              <a:defRPr>
                <a:solidFill>
                  <a:schemeClr val="tx1">
                    <a:tint val="75000"/>
                  </a:schemeClr>
                </a:solidFill>
              </a:defRPr>
            </a:lvl2pPr>
            <a:lvl3pPr marL="1219059" indent="0" algn="ctr">
              <a:buNone/>
              <a:defRPr>
                <a:solidFill>
                  <a:schemeClr val="tx1">
                    <a:tint val="75000"/>
                  </a:schemeClr>
                </a:solidFill>
              </a:defRPr>
            </a:lvl3pPr>
            <a:lvl4pPr marL="1828588" indent="0" algn="ctr">
              <a:buNone/>
              <a:defRPr>
                <a:solidFill>
                  <a:schemeClr val="tx1">
                    <a:tint val="75000"/>
                  </a:schemeClr>
                </a:solidFill>
              </a:defRPr>
            </a:lvl4pPr>
            <a:lvl5pPr marL="2438118" indent="0" algn="ctr">
              <a:buNone/>
              <a:defRPr>
                <a:solidFill>
                  <a:schemeClr val="tx1">
                    <a:tint val="75000"/>
                  </a:schemeClr>
                </a:solidFill>
              </a:defRPr>
            </a:lvl5pPr>
            <a:lvl6pPr marL="3047647" indent="0" algn="ctr">
              <a:buNone/>
              <a:defRPr>
                <a:solidFill>
                  <a:schemeClr val="tx1">
                    <a:tint val="75000"/>
                  </a:schemeClr>
                </a:solidFill>
              </a:defRPr>
            </a:lvl6pPr>
            <a:lvl7pPr marL="3657177" indent="0" algn="ctr">
              <a:buNone/>
              <a:defRPr>
                <a:solidFill>
                  <a:schemeClr val="tx1">
                    <a:tint val="75000"/>
                  </a:schemeClr>
                </a:solidFill>
              </a:defRPr>
            </a:lvl7pPr>
            <a:lvl8pPr marL="4266705" indent="0" algn="ctr">
              <a:buNone/>
              <a:defRPr>
                <a:solidFill>
                  <a:schemeClr val="tx1">
                    <a:tint val="75000"/>
                  </a:schemeClr>
                </a:solidFill>
              </a:defRPr>
            </a:lvl8pPr>
            <a:lvl9pPr marL="4876234"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71958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cSld name="1_Blank">
    <p:spTree>
      <p:nvGrpSpPr>
        <p:cNvPr id="1" name=""/>
        <p:cNvGrpSpPr/>
        <p:nvPr/>
      </p:nvGrpSpPr>
      <p:grpSpPr>
        <a:xfrm>
          <a:off x="0" y="0"/>
          <a:ext cx="0" cy="0"/>
          <a:chOff x="0" y="0"/>
          <a:chExt cx="0" cy="0"/>
        </a:xfrm>
      </p:grpSpPr>
      <p:grpSp>
        <p:nvGrpSpPr>
          <p:cNvPr id="51" name="Group 50"/>
          <p:cNvGrpSpPr/>
          <p:nvPr userDrawn="1"/>
        </p:nvGrpSpPr>
        <p:grpSpPr>
          <a:xfrm>
            <a:off x="-64" y="796"/>
            <a:ext cx="12188952" cy="6856413"/>
            <a:chOff x="-64" y="794"/>
            <a:chExt cx="12192127" cy="6856413"/>
          </a:xfrm>
        </p:grpSpPr>
        <p:sp>
          <p:nvSpPr>
            <p:cNvPr id="52" name="Rectangle 51"/>
            <p:cNvSpPr>
              <a:spLocks noChangeArrowheads="1"/>
            </p:cNvSpPr>
            <p:nvPr userDrawn="1"/>
          </p:nvSpPr>
          <p:spPr bwMode="auto">
            <a:xfrm>
              <a:off x="-64" y="794"/>
              <a:ext cx="12192127" cy="6856413"/>
            </a:xfrm>
            <a:prstGeom prst="rect">
              <a:avLst/>
            </a:prstGeom>
            <a:solidFill>
              <a:srgbClr val="0E67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grpSp>
          <p:nvGrpSpPr>
            <p:cNvPr id="53" name="Group 52"/>
            <p:cNvGrpSpPr>
              <a:grpSpLocks/>
            </p:cNvGrpSpPr>
            <p:nvPr userDrawn="1"/>
          </p:nvGrpSpPr>
          <p:grpSpPr bwMode="auto">
            <a:xfrm>
              <a:off x="5024161" y="5853906"/>
              <a:ext cx="2145272" cy="438150"/>
              <a:chOff x="3533775" y="5853113"/>
              <a:chExt cx="2144713" cy="438150"/>
            </a:xfrm>
          </p:grpSpPr>
          <p:sp>
            <p:nvSpPr>
              <p:cNvPr id="86" name="Freeform 85"/>
              <p:cNvSpPr>
                <a:spLocks/>
              </p:cNvSpPr>
              <p:nvPr userDrawn="1"/>
            </p:nvSpPr>
            <p:spPr bwMode="auto">
              <a:xfrm>
                <a:off x="4043363" y="5999163"/>
                <a:ext cx="187325" cy="149225"/>
              </a:xfrm>
              <a:custGeom>
                <a:avLst/>
                <a:gdLst>
                  <a:gd name="T0" fmla="*/ 2147483647 w 60"/>
                  <a:gd name="T1" fmla="*/ 0 h 47"/>
                  <a:gd name="T2" fmla="*/ 2147483647 w 60"/>
                  <a:gd name="T3" fmla="*/ 2147483647 h 47"/>
                  <a:gd name="T4" fmla="*/ 2147483647 w 60"/>
                  <a:gd name="T5" fmla="*/ 2147483647 h 47"/>
                  <a:gd name="T6" fmla="*/ 2147483647 w 60"/>
                  <a:gd name="T7" fmla="*/ 2147483647 h 47"/>
                  <a:gd name="T8" fmla="*/ 2147483647 w 60"/>
                  <a:gd name="T9" fmla="*/ 2147483647 h 47"/>
                  <a:gd name="T10" fmla="*/ 2147483647 w 60"/>
                  <a:gd name="T11" fmla="*/ 2147483647 h 47"/>
                  <a:gd name="T12" fmla="*/ 2147483647 w 60"/>
                  <a:gd name="T13" fmla="*/ 2147483647 h 47"/>
                  <a:gd name="T14" fmla="*/ 2147483647 w 60"/>
                  <a:gd name="T15" fmla="*/ 2147483647 h 47"/>
                  <a:gd name="T16" fmla="*/ 2147483647 w 60"/>
                  <a:gd name="T17" fmla="*/ 2147483647 h 47"/>
                  <a:gd name="T18" fmla="*/ 0 w 60"/>
                  <a:gd name="T19" fmla="*/ 0 h 47"/>
                  <a:gd name="T20" fmla="*/ 2147483647 w 60"/>
                  <a:gd name="T21" fmla="*/ 0 h 47"/>
                  <a:gd name="T22" fmla="*/ 2147483647 w 60"/>
                  <a:gd name="T23" fmla="*/ 2147483647 h 47"/>
                  <a:gd name="T24" fmla="*/ 2147483647 w 60"/>
                  <a:gd name="T25" fmla="*/ 2147483647 h 47"/>
                  <a:gd name="T26" fmla="*/ 2147483647 w 60"/>
                  <a:gd name="T27" fmla="*/ 2147483647 h 47"/>
                  <a:gd name="T28" fmla="*/ 2147483647 w 60"/>
                  <a:gd name="T29" fmla="*/ 2147483647 h 47"/>
                  <a:gd name="T30" fmla="*/ 2147483647 w 60"/>
                  <a:gd name="T31" fmla="*/ 2147483647 h 47"/>
                  <a:gd name="T32" fmla="*/ 2147483647 w 60"/>
                  <a:gd name="T33" fmla="*/ 2147483647 h 47"/>
                  <a:gd name="T34" fmla="*/ 2147483647 w 60"/>
                  <a:gd name="T35" fmla="*/ 2147483647 h 47"/>
                  <a:gd name="T36" fmla="*/ 2147483647 w 60"/>
                  <a:gd name="T37" fmla="*/ 2147483647 h 47"/>
                  <a:gd name="T38" fmla="*/ 2147483647 w 60"/>
                  <a:gd name="T39" fmla="*/ 2147483647 h 47"/>
                  <a:gd name="T40" fmla="*/ 2147483647 w 60"/>
                  <a:gd name="T41" fmla="*/ 2147483647 h 47"/>
                  <a:gd name="T42" fmla="*/ 2147483647 w 60"/>
                  <a:gd name="T43" fmla="*/ 0 h 47"/>
                  <a:gd name="T44" fmla="*/ 2147483647 w 60"/>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0" h="47">
                    <a:moveTo>
                      <a:pt x="60" y="0"/>
                    </a:moveTo>
                    <a:cubicBezTo>
                      <a:pt x="46" y="47"/>
                      <a:pt x="46" y="47"/>
                      <a:pt x="46" y="47"/>
                    </a:cubicBezTo>
                    <a:cubicBezTo>
                      <a:pt x="39" y="47"/>
                      <a:pt x="39" y="47"/>
                      <a:pt x="39" y="47"/>
                    </a:cubicBezTo>
                    <a:cubicBezTo>
                      <a:pt x="32" y="23"/>
                      <a:pt x="32" y="23"/>
                      <a:pt x="32" y="23"/>
                    </a:cubicBezTo>
                    <a:cubicBezTo>
                      <a:pt x="30" y="17"/>
                      <a:pt x="30" y="14"/>
                      <a:pt x="30" y="14"/>
                    </a:cubicBezTo>
                    <a:cubicBezTo>
                      <a:pt x="30" y="14"/>
                      <a:pt x="30" y="14"/>
                      <a:pt x="30" y="14"/>
                    </a:cubicBezTo>
                    <a:cubicBezTo>
                      <a:pt x="30" y="14"/>
                      <a:pt x="29" y="17"/>
                      <a:pt x="28" y="23"/>
                    </a:cubicBezTo>
                    <a:cubicBezTo>
                      <a:pt x="21" y="47"/>
                      <a:pt x="21" y="47"/>
                      <a:pt x="21" y="47"/>
                    </a:cubicBezTo>
                    <a:cubicBezTo>
                      <a:pt x="14" y="47"/>
                      <a:pt x="14" y="47"/>
                      <a:pt x="14" y="47"/>
                    </a:cubicBezTo>
                    <a:cubicBezTo>
                      <a:pt x="0" y="0"/>
                      <a:pt x="0" y="0"/>
                      <a:pt x="0" y="0"/>
                    </a:cubicBezTo>
                    <a:cubicBezTo>
                      <a:pt x="8" y="0"/>
                      <a:pt x="8" y="0"/>
                      <a:pt x="8" y="0"/>
                    </a:cubicBezTo>
                    <a:cubicBezTo>
                      <a:pt x="16" y="28"/>
                      <a:pt x="16" y="28"/>
                      <a:pt x="16" y="28"/>
                    </a:cubicBezTo>
                    <a:cubicBezTo>
                      <a:pt x="17" y="32"/>
                      <a:pt x="17" y="36"/>
                      <a:pt x="17" y="36"/>
                    </a:cubicBezTo>
                    <a:cubicBezTo>
                      <a:pt x="17" y="36"/>
                      <a:pt x="17" y="36"/>
                      <a:pt x="17" y="36"/>
                    </a:cubicBezTo>
                    <a:cubicBezTo>
                      <a:pt x="17" y="36"/>
                      <a:pt x="18" y="32"/>
                      <a:pt x="19" y="28"/>
                    </a:cubicBezTo>
                    <a:cubicBezTo>
                      <a:pt x="27" y="5"/>
                      <a:pt x="27" y="5"/>
                      <a:pt x="27" y="5"/>
                    </a:cubicBezTo>
                    <a:cubicBezTo>
                      <a:pt x="33" y="5"/>
                      <a:pt x="33" y="5"/>
                      <a:pt x="33" y="5"/>
                    </a:cubicBezTo>
                    <a:cubicBezTo>
                      <a:pt x="40" y="28"/>
                      <a:pt x="40" y="28"/>
                      <a:pt x="40" y="28"/>
                    </a:cubicBezTo>
                    <a:cubicBezTo>
                      <a:pt x="42" y="32"/>
                      <a:pt x="42" y="36"/>
                      <a:pt x="42" y="36"/>
                    </a:cubicBezTo>
                    <a:cubicBezTo>
                      <a:pt x="42" y="36"/>
                      <a:pt x="42" y="36"/>
                      <a:pt x="42" y="36"/>
                    </a:cubicBezTo>
                    <a:cubicBezTo>
                      <a:pt x="42" y="36"/>
                      <a:pt x="43" y="32"/>
                      <a:pt x="44" y="28"/>
                    </a:cubicBezTo>
                    <a:cubicBezTo>
                      <a:pt x="52" y="0"/>
                      <a:pt x="52" y="0"/>
                      <a:pt x="52" y="0"/>
                    </a:cubicBezTo>
                    <a:lnTo>
                      <a:pt x="6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87" name="Freeform 86"/>
              <p:cNvSpPr>
                <a:spLocks noEditPoints="1"/>
              </p:cNvSpPr>
              <p:nvPr userDrawn="1"/>
            </p:nvSpPr>
            <p:spPr bwMode="auto">
              <a:xfrm>
                <a:off x="4219575" y="5999163"/>
                <a:ext cx="136525" cy="149225"/>
              </a:xfrm>
              <a:custGeom>
                <a:avLst/>
                <a:gdLst>
                  <a:gd name="T0" fmla="*/ 2147483647 w 43"/>
                  <a:gd name="T1" fmla="*/ 2147483647 h 47"/>
                  <a:gd name="T2" fmla="*/ 2147483647 w 43"/>
                  <a:gd name="T3" fmla="*/ 2147483647 h 47"/>
                  <a:gd name="T4" fmla="*/ 2147483647 w 43"/>
                  <a:gd name="T5" fmla="*/ 2147483647 h 47"/>
                  <a:gd name="T6" fmla="*/ 0 w 43"/>
                  <a:gd name="T7" fmla="*/ 2147483647 h 47"/>
                  <a:gd name="T8" fmla="*/ 2147483647 w 43"/>
                  <a:gd name="T9" fmla="*/ 0 h 47"/>
                  <a:gd name="T10" fmla="*/ 2147483647 w 43"/>
                  <a:gd name="T11" fmla="*/ 0 h 47"/>
                  <a:gd name="T12" fmla="*/ 2147483647 w 43"/>
                  <a:gd name="T13" fmla="*/ 2147483647 h 47"/>
                  <a:gd name="T14" fmla="*/ 2147483647 w 43"/>
                  <a:gd name="T15" fmla="*/ 2147483647 h 47"/>
                  <a:gd name="T16" fmla="*/ 2147483647 w 43"/>
                  <a:gd name="T17" fmla="*/ 2147483647 h 47"/>
                  <a:gd name="T18" fmla="*/ 2147483647 w 43"/>
                  <a:gd name="T19" fmla="*/ 2147483647 h 47"/>
                  <a:gd name="T20" fmla="*/ 2147483647 w 43"/>
                  <a:gd name="T21" fmla="*/ 2147483647 h 47"/>
                  <a:gd name="T22" fmla="*/ 2147483647 w 43"/>
                  <a:gd name="T23" fmla="*/ 2147483647 h 47"/>
                  <a:gd name="T24" fmla="*/ 2147483647 w 43"/>
                  <a:gd name="T25" fmla="*/ 2147483647 h 47"/>
                  <a:gd name="T26" fmla="*/ 2147483647 w 43"/>
                  <a:gd name="T27" fmla="*/ 2147483647 h 47"/>
                  <a:gd name="T28" fmla="*/ 2147483647 w 43"/>
                  <a:gd name="T29" fmla="*/ 2147483647 h 47"/>
                  <a:gd name="T30" fmla="*/ 2147483647 w 43"/>
                  <a:gd name="T31" fmla="*/ 2147483647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3" h="47">
                    <a:moveTo>
                      <a:pt x="32" y="36"/>
                    </a:moveTo>
                    <a:cubicBezTo>
                      <a:pt x="12" y="36"/>
                      <a:pt x="12" y="36"/>
                      <a:pt x="12" y="36"/>
                    </a:cubicBezTo>
                    <a:cubicBezTo>
                      <a:pt x="8" y="47"/>
                      <a:pt x="8" y="47"/>
                      <a:pt x="8" y="47"/>
                    </a:cubicBezTo>
                    <a:cubicBezTo>
                      <a:pt x="0" y="47"/>
                      <a:pt x="0" y="47"/>
                      <a:pt x="0" y="47"/>
                    </a:cubicBezTo>
                    <a:cubicBezTo>
                      <a:pt x="18" y="0"/>
                      <a:pt x="18" y="0"/>
                      <a:pt x="18" y="0"/>
                    </a:cubicBezTo>
                    <a:cubicBezTo>
                      <a:pt x="25" y="0"/>
                      <a:pt x="25" y="0"/>
                      <a:pt x="25" y="0"/>
                    </a:cubicBezTo>
                    <a:cubicBezTo>
                      <a:pt x="43" y="47"/>
                      <a:pt x="43" y="47"/>
                      <a:pt x="43" y="47"/>
                    </a:cubicBezTo>
                    <a:cubicBezTo>
                      <a:pt x="35" y="47"/>
                      <a:pt x="35" y="47"/>
                      <a:pt x="35" y="47"/>
                    </a:cubicBezTo>
                    <a:lnTo>
                      <a:pt x="32" y="36"/>
                    </a:lnTo>
                    <a:close/>
                    <a:moveTo>
                      <a:pt x="29" y="29"/>
                    </a:moveTo>
                    <a:cubicBezTo>
                      <a:pt x="24" y="14"/>
                      <a:pt x="24" y="14"/>
                      <a:pt x="24" y="14"/>
                    </a:cubicBezTo>
                    <a:cubicBezTo>
                      <a:pt x="23" y="11"/>
                      <a:pt x="22" y="8"/>
                      <a:pt x="22" y="8"/>
                    </a:cubicBezTo>
                    <a:cubicBezTo>
                      <a:pt x="22" y="8"/>
                      <a:pt x="22" y="8"/>
                      <a:pt x="22" y="8"/>
                    </a:cubicBezTo>
                    <a:cubicBezTo>
                      <a:pt x="22" y="8"/>
                      <a:pt x="21" y="11"/>
                      <a:pt x="20" y="14"/>
                    </a:cubicBezTo>
                    <a:cubicBezTo>
                      <a:pt x="14" y="29"/>
                      <a:pt x="14" y="29"/>
                      <a:pt x="14" y="29"/>
                    </a:cubicBezTo>
                    <a:lnTo>
                      <a:pt x="29"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88" name="Freeform 87"/>
              <p:cNvSpPr>
                <a:spLocks/>
              </p:cNvSpPr>
              <p:nvPr userDrawn="1"/>
            </p:nvSpPr>
            <p:spPr bwMode="auto">
              <a:xfrm>
                <a:off x="4346575" y="5999163"/>
                <a:ext cx="109538" cy="149225"/>
              </a:xfrm>
              <a:custGeom>
                <a:avLst/>
                <a:gdLst>
                  <a:gd name="T0" fmla="*/ 2147483647 w 82"/>
                  <a:gd name="T1" fmla="*/ 0 h 111"/>
                  <a:gd name="T2" fmla="*/ 2147483647 w 82"/>
                  <a:gd name="T3" fmla="*/ 2147483647 h 111"/>
                  <a:gd name="T4" fmla="*/ 2147483647 w 82"/>
                  <a:gd name="T5" fmla="*/ 2147483647 h 111"/>
                  <a:gd name="T6" fmla="*/ 2147483647 w 82"/>
                  <a:gd name="T7" fmla="*/ 2147483647 h 111"/>
                  <a:gd name="T8" fmla="*/ 2147483647 w 82"/>
                  <a:gd name="T9" fmla="*/ 2147483647 h 111"/>
                  <a:gd name="T10" fmla="*/ 2147483647 w 82"/>
                  <a:gd name="T11" fmla="*/ 2147483647 h 111"/>
                  <a:gd name="T12" fmla="*/ 0 w 82"/>
                  <a:gd name="T13" fmla="*/ 2147483647 h 111"/>
                  <a:gd name="T14" fmla="*/ 0 w 82"/>
                  <a:gd name="T15" fmla="*/ 0 h 111"/>
                  <a:gd name="T16" fmla="*/ 2147483647 w 82"/>
                  <a:gd name="T17" fmla="*/ 0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 h="111">
                    <a:moveTo>
                      <a:pt x="82" y="0"/>
                    </a:moveTo>
                    <a:lnTo>
                      <a:pt x="82" y="14"/>
                    </a:lnTo>
                    <a:lnTo>
                      <a:pt x="49" y="14"/>
                    </a:lnTo>
                    <a:lnTo>
                      <a:pt x="49" y="111"/>
                    </a:lnTo>
                    <a:lnTo>
                      <a:pt x="33" y="111"/>
                    </a:lnTo>
                    <a:lnTo>
                      <a:pt x="33" y="14"/>
                    </a:lnTo>
                    <a:lnTo>
                      <a:pt x="0" y="14"/>
                    </a:lnTo>
                    <a:lnTo>
                      <a:pt x="0"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89" name="Freeform 88"/>
              <p:cNvSpPr>
                <a:spLocks/>
              </p:cNvSpPr>
              <p:nvPr userDrawn="1"/>
            </p:nvSpPr>
            <p:spPr bwMode="auto">
              <a:xfrm>
                <a:off x="4462463" y="5995988"/>
                <a:ext cx="131762" cy="153987"/>
              </a:xfrm>
              <a:custGeom>
                <a:avLst/>
                <a:gdLst>
                  <a:gd name="T0" fmla="*/ 2147483647 w 42"/>
                  <a:gd name="T1" fmla="*/ 2147483647 h 49"/>
                  <a:gd name="T2" fmla="*/ 2147483647 w 42"/>
                  <a:gd name="T3" fmla="*/ 2147483647 h 49"/>
                  <a:gd name="T4" fmla="*/ 2147483647 w 42"/>
                  <a:gd name="T5" fmla="*/ 2147483647 h 49"/>
                  <a:gd name="T6" fmla="*/ 2147483647 w 42"/>
                  <a:gd name="T7" fmla="*/ 2147483647 h 49"/>
                  <a:gd name="T8" fmla="*/ 2147483647 w 42"/>
                  <a:gd name="T9" fmla="*/ 2147483647 h 49"/>
                  <a:gd name="T10" fmla="*/ 2147483647 w 42"/>
                  <a:gd name="T11" fmla="*/ 2147483647 h 49"/>
                  <a:gd name="T12" fmla="*/ 2147483647 w 42"/>
                  <a:gd name="T13" fmla="*/ 2147483647 h 49"/>
                  <a:gd name="T14" fmla="*/ 0 w 42"/>
                  <a:gd name="T15" fmla="*/ 2147483647 h 49"/>
                  <a:gd name="T16" fmla="*/ 2147483647 w 42"/>
                  <a:gd name="T17" fmla="*/ 0 h 49"/>
                  <a:gd name="T18" fmla="*/ 2147483647 w 42"/>
                  <a:gd name="T19" fmla="*/ 2147483647 h 49"/>
                  <a:gd name="T20" fmla="*/ 2147483647 w 42"/>
                  <a:gd name="T21" fmla="*/ 2147483647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2" h="49">
                    <a:moveTo>
                      <a:pt x="34" y="14"/>
                    </a:moveTo>
                    <a:cubicBezTo>
                      <a:pt x="32" y="9"/>
                      <a:pt x="27" y="7"/>
                      <a:pt x="22" y="7"/>
                    </a:cubicBezTo>
                    <a:cubicBezTo>
                      <a:pt x="14" y="7"/>
                      <a:pt x="8" y="13"/>
                      <a:pt x="8" y="24"/>
                    </a:cubicBezTo>
                    <a:cubicBezTo>
                      <a:pt x="8" y="35"/>
                      <a:pt x="14" y="41"/>
                      <a:pt x="22" y="41"/>
                    </a:cubicBezTo>
                    <a:cubicBezTo>
                      <a:pt x="28" y="41"/>
                      <a:pt x="33" y="38"/>
                      <a:pt x="35" y="33"/>
                    </a:cubicBezTo>
                    <a:cubicBezTo>
                      <a:pt x="42" y="35"/>
                      <a:pt x="42" y="35"/>
                      <a:pt x="42" y="35"/>
                    </a:cubicBezTo>
                    <a:cubicBezTo>
                      <a:pt x="39" y="43"/>
                      <a:pt x="31" y="49"/>
                      <a:pt x="22" y="49"/>
                    </a:cubicBezTo>
                    <a:cubicBezTo>
                      <a:pt x="10" y="49"/>
                      <a:pt x="0" y="39"/>
                      <a:pt x="0" y="24"/>
                    </a:cubicBezTo>
                    <a:cubicBezTo>
                      <a:pt x="0" y="9"/>
                      <a:pt x="10" y="0"/>
                      <a:pt x="22" y="0"/>
                    </a:cubicBezTo>
                    <a:cubicBezTo>
                      <a:pt x="31" y="0"/>
                      <a:pt x="38" y="4"/>
                      <a:pt x="41" y="12"/>
                    </a:cubicBezTo>
                    <a:lnTo>
                      <a:pt x="34" y="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138" name="Freeform 137"/>
              <p:cNvSpPr>
                <a:spLocks/>
              </p:cNvSpPr>
              <p:nvPr userDrawn="1"/>
            </p:nvSpPr>
            <p:spPr bwMode="auto">
              <a:xfrm>
                <a:off x="4618038" y="5999163"/>
                <a:ext cx="109537" cy="149225"/>
              </a:xfrm>
              <a:custGeom>
                <a:avLst/>
                <a:gdLst>
                  <a:gd name="T0" fmla="*/ 2147483647 w 82"/>
                  <a:gd name="T1" fmla="*/ 0 h 111"/>
                  <a:gd name="T2" fmla="*/ 2147483647 w 82"/>
                  <a:gd name="T3" fmla="*/ 2147483647 h 111"/>
                  <a:gd name="T4" fmla="*/ 2147483647 w 82"/>
                  <a:gd name="T5" fmla="*/ 2147483647 h 111"/>
                  <a:gd name="T6" fmla="*/ 2147483647 w 82"/>
                  <a:gd name="T7" fmla="*/ 2147483647 h 111"/>
                  <a:gd name="T8" fmla="*/ 2147483647 w 82"/>
                  <a:gd name="T9" fmla="*/ 2147483647 h 111"/>
                  <a:gd name="T10" fmla="*/ 2147483647 w 82"/>
                  <a:gd name="T11" fmla="*/ 2147483647 h 111"/>
                  <a:gd name="T12" fmla="*/ 0 w 82"/>
                  <a:gd name="T13" fmla="*/ 2147483647 h 111"/>
                  <a:gd name="T14" fmla="*/ 0 w 82"/>
                  <a:gd name="T15" fmla="*/ 0 h 111"/>
                  <a:gd name="T16" fmla="*/ 2147483647 w 82"/>
                  <a:gd name="T17" fmla="*/ 0 h 111"/>
                  <a:gd name="T18" fmla="*/ 2147483647 w 82"/>
                  <a:gd name="T19" fmla="*/ 2147483647 h 111"/>
                  <a:gd name="T20" fmla="*/ 2147483647 w 82"/>
                  <a:gd name="T21" fmla="*/ 2147483647 h 111"/>
                  <a:gd name="T22" fmla="*/ 2147483647 w 82"/>
                  <a:gd name="T23" fmla="*/ 0 h 111"/>
                  <a:gd name="T24" fmla="*/ 2147483647 w 82"/>
                  <a:gd name="T25" fmla="*/ 0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2" h="111">
                    <a:moveTo>
                      <a:pt x="82" y="0"/>
                    </a:moveTo>
                    <a:lnTo>
                      <a:pt x="82" y="111"/>
                    </a:lnTo>
                    <a:lnTo>
                      <a:pt x="64" y="111"/>
                    </a:lnTo>
                    <a:lnTo>
                      <a:pt x="64" y="61"/>
                    </a:lnTo>
                    <a:lnTo>
                      <a:pt x="16" y="61"/>
                    </a:lnTo>
                    <a:lnTo>
                      <a:pt x="16" y="111"/>
                    </a:lnTo>
                    <a:lnTo>
                      <a:pt x="0" y="111"/>
                    </a:lnTo>
                    <a:lnTo>
                      <a:pt x="0" y="0"/>
                    </a:lnTo>
                    <a:lnTo>
                      <a:pt x="16" y="0"/>
                    </a:lnTo>
                    <a:lnTo>
                      <a:pt x="16" y="45"/>
                    </a:lnTo>
                    <a:lnTo>
                      <a:pt x="64" y="45"/>
                    </a:lnTo>
                    <a:lnTo>
                      <a:pt x="64"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139" name="Freeform 138"/>
              <p:cNvSpPr>
                <a:spLocks/>
              </p:cNvSpPr>
              <p:nvPr userDrawn="1"/>
            </p:nvSpPr>
            <p:spPr bwMode="auto">
              <a:xfrm>
                <a:off x="4795838" y="5999163"/>
                <a:ext cx="111125" cy="149225"/>
              </a:xfrm>
              <a:custGeom>
                <a:avLst/>
                <a:gdLst>
                  <a:gd name="T0" fmla="*/ 2147483647 w 83"/>
                  <a:gd name="T1" fmla="*/ 0 h 111"/>
                  <a:gd name="T2" fmla="*/ 2147483647 w 83"/>
                  <a:gd name="T3" fmla="*/ 2147483647 h 111"/>
                  <a:gd name="T4" fmla="*/ 2147483647 w 83"/>
                  <a:gd name="T5" fmla="*/ 2147483647 h 111"/>
                  <a:gd name="T6" fmla="*/ 2147483647 w 83"/>
                  <a:gd name="T7" fmla="*/ 2147483647 h 111"/>
                  <a:gd name="T8" fmla="*/ 2147483647 w 83"/>
                  <a:gd name="T9" fmla="*/ 2147483647 h 111"/>
                  <a:gd name="T10" fmla="*/ 2147483647 w 83"/>
                  <a:gd name="T11" fmla="*/ 2147483647 h 111"/>
                  <a:gd name="T12" fmla="*/ 0 w 83"/>
                  <a:gd name="T13" fmla="*/ 2147483647 h 111"/>
                  <a:gd name="T14" fmla="*/ 0 w 83"/>
                  <a:gd name="T15" fmla="*/ 0 h 111"/>
                  <a:gd name="T16" fmla="*/ 2147483647 w 83"/>
                  <a:gd name="T17" fmla="*/ 0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 h="111">
                    <a:moveTo>
                      <a:pt x="83" y="0"/>
                    </a:moveTo>
                    <a:lnTo>
                      <a:pt x="83" y="14"/>
                    </a:lnTo>
                    <a:lnTo>
                      <a:pt x="50" y="14"/>
                    </a:lnTo>
                    <a:lnTo>
                      <a:pt x="50" y="111"/>
                    </a:lnTo>
                    <a:lnTo>
                      <a:pt x="33" y="111"/>
                    </a:lnTo>
                    <a:lnTo>
                      <a:pt x="33" y="14"/>
                    </a:lnTo>
                    <a:lnTo>
                      <a:pt x="0" y="14"/>
                    </a:lnTo>
                    <a:lnTo>
                      <a:pt x="0" y="0"/>
                    </a:lnTo>
                    <a:lnTo>
                      <a:pt x="8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140" name="Freeform 139"/>
              <p:cNvSpPr>
                <a:spLocks/>
              </p:cNvSpPr>
              <p:nvPr userDrawn="1"/>
            </p:nvSpPr>
            <p:spPr bwMode="auto">
              <a:xfrm>
                <a:off x="4929188" y="5999163"/>
                <a:ext cx="109537" cy="149225"/>
              </a:xfrm>
              <a:custGeom>
                <a:avLst/>
                <a:gdLst>
                  <a:gd name="T0" fmla="*/ 2147483647 w 82"/>
                  <a:gd name="T1" fmla="*/ 0 h 111"/>
                  <a:gd name="T2" fmla="*/ 2147483647 w 82"/>
                  <a:gd name="T3" fmla="*/ 2147483647 h 111"/>
                  <a:gd name="T4" fmla="*/ 2147483647 w 82"/>
                  <a:gd name="T5" fmla="*/ 2147483647 h 111"/>
                  <a:gd name="T6" fmla="*/ 2147483647 w 82"/>
                  <a:gd name="T7" fmla="*/ 2147483647 h 111"/>
                  <a:gd name="T8" fmla="*/ 2147483647 w 82"/>
                  <a:gd name="T9" fmla="*/ 2147483647 h 111"/>
                  <a:gd name="T10" fmla="*/ 2147483647 w 82"/>
                  <a:gd name="T11" fmla="*/ 2147483647 h 111"/>
                  <a:gd name="T12" fmla="*/ 0 w 82"/>
                  <a:gd name="T13" fmla="*/ 2147483647 h 111"/>
                  <a:gd name="T14" fmla="*/ 0 w 82"/>
                  <a:gd name="T15" fmla="*/ 0 h 111"/>
                  <a:gd name="T16" fmla="*/ 2147483647 w 82"/>
                  <a:gd name="T17" fmla="*/ 0 h 111"/>
                  <a:gd name="T18" fmla="*/ 2147483647 w 82"/>
                  <a:gd name="T19" fmla="*/ 2147483647 h 111"/>
                  <a:gd name="T20" fmla="*/ 2147483647 w 82"/>
                  <a:gd name="T21" fmla="*/ 2147483647 h 111"/>
                  <a:gd name="T22" fmla="*/ 2147483647 w 82"/>
                  <a:gd name="T23" fmla="*/ 0 h 111"/>
                  <a:gd name="T24" fmla="*/ 2147483647 w 82"/>
                  <a:gd name="T25" fmla="*/ 0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2" h="111">
                    <a:moveTo>
                      <a:pt x="82" y="0"/>
                    </a:moveTo>
                    <a:lnTo>
                      <a:pt x="82" y="111"/>
                    </a:lnTo>
                    <a:lnTo>
                      <a:pt x="63" y="111"/>
                    </a:lnTo>
                    <a:lnTo>
                      <a:pt x="63" y="61"/>
                    </a:lnTo>
                    <a:lnTo>
                      <a:pt x="16" y="61"/>
                    </a:lnTo>
                    <a:lnTo>
                      <a:pt x="16" y="111"/>
                    </a:lnTo>
                    <a:lnTo>
                      <a:pt x="0" y="111"/>
                    </a:lnTo>
                    <a:lnTo>
                      <a:pt x="0" y="0"/>
                    </a:lnTo>
                    <a:lnTo>
                      <a:pt x="16" y="0"/>
                    </a:lnTo>
                    <a:lnTo>
                      <a:pt x="16" y="45"/>
                    </a:lnTo>
                    <a:lnTo>
                      <a:pt x="63" y="45"/>
                    </a:lnTo>
                    <a:lnTo>
                      <a:pt x="63"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141" name="Freeform 140"/>
              <p:cNvSpPr>
                <a:spLocks/>
              </p:cNvSpPr>
              <p:nvPr userDrawn="1"/>
            </p:nvSpPr>
            <p:spPr bwMode="auto">
              <a:xfrm>
                <a:off x="5073650" y="5999163"/>
                <a:ext cx="95250" cy="149225"/>
              </a:xfrm>
              <a:custGeom>
                <a:avLst/>
                <a:gdLst>
                  <a:gd name="T0" fmla="*/ 2147483647 w 71"/>
                  <a:gd name="T1" fmla="*/ 2147483647 h 111"/>
                  <a:gd name="T2" fmla="*/ 2147483647 w 71"/>
                  <a:gd name="T3" fmla="*/ 2147483647 h 111"/>
                  <a:gd name="T4" fmla="*/ 0 w 71"/>
                  <a:gd name="T5" fmla="*/ 2147483647 h 111"/>
                  <a:gd name="T6" fmla="*/ 0 w 71"/>
                  <a:gd name="T7" fmla="*/ 0 h 111"/>
                  <a:gd name="T8" fmla="*/ 2147483647 w 71"/>
                  <a:gd name="T9" fmla="*/ 0 h 111"/>
                  <a:gd name="T10" fmla="*/ 2147483647 w 71"/>
                  <a:gd name="T11" fmla="*/ 2147483647 h 111"/>
                  <a:gd name="T12" fmla="*/ 2147483647 w 71"/>
                  <a:gd name="T13" fmla="*/ 2147483647 h 111"/>
                  <a:gd name="T14" fmla="*/ 2147483647 w 71"/>
                  <a:gd name="T15" fmla="*/ 2147483647 h 111"/>
                  <a:gd name="T16" fmla="*/ 2147483647 w 71"/>
                  <a:gd name="T17" fmla="*/ 2147483647 h 111"/>
                  <a:gd name="T18" fmla="*/ 2147483647 w 71"/>
                  <a:gd name="T19" fmla="*/ 2147483647 h 111"/>
                  <a:gd name="T20" fmla="*/ 2147483647 w 71"/>
                  <a:gd name="T21" fmla="*/ 2147483647 h 111"/>
                  <a:gd name="T22" fmla="*/ 2147483647 w 71"/>
                  <a:gd name="T23" fmla="*/ 2147483647 h 111"/>
                  <a:gd name="T24" fmla="*/ 2147483647 w 71"/>
                  <a:gd name="T25" fmla="*/ 2147483647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1" h="111">
                    <a:moveTo>
                      <a:pt x="71" y="94"/>
                    </a:moveTo>
                    <a:lnTo>
                      <a:pt x="71" y="111"/>
                    </a:lnTo>
                    <a:lnTo>
                      <a:pt x="0" y="111"/>
                    </a:lnTo>
                    <a:lnTo>
                      <a:pt x="0" y="0"/>
                    </a:lnTo>
                    <a:lnTo>
                      <a:pt x="69" y="0"/>
                    </a:lnTo>
                    <a:lnTo>
                      <a:pt x="69" y="14"/>
                    </a:lnTo>
                    <a:lnTo>
                      <a:pt x="17" y="14"/>
                    </a:lnTo>
                    <a:lnTo>
                      <a:pt x="17" y="45"/>
                    </a:lnTo>
                    <a:lnTo>
                      <a:pt x="57" y="45"/>
                    </a:lnTo>
                    <a:lnTo>
                      <a:pt x="57" y="59"/>
                    </a:lnTo>
                    <a:lnTo>
                      <a:pt x="17" y="59"/>
                    </a:lnTo>
                    <a:lnTo>
                      <a:pt x="17" y="94"/>
                    </a:lnTo>
                    <a:lnTo>
                      <a:pt x="71" y="9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142" name="Freeform 141"/>
              <p:cNvSpPr>
                <a:spLocks/>
              </p:cNvSpPr>
              <p:nvPr userDrawn="1"/>
            </p:nvSpPr>
            <p:spPr bwMode="auto">
              <a:xfrm>
                <a:off x="5245100" y="5999163"/>
                <a:ext cx="95250" cy="149225"/>
              </a:xfrm>
              <a:custGeom>
                <a:avLst/>
                <a:gdLst>
                  <a:gd name="T0" fmla="*/ 2147483647 w 71"/>
                  <a:gd name="T1" fmla="*/ 2147483647 h 111"/>
                  <a:gd name="T2" fmla="*/ 2147483647 w 71"/>
                  <a:gd name="T3" fmla="*/ 2147483647 h 111"/>
                  <a:gd name="T4" fmla="*/ 2147483647 w 71"/>
                  <a:gd name="T5" fmla="*/ 2147483647 h 111"/>
                  <a:gd name="T6" fmla="*/ 2147483647 w 71"/>
                  <a:gd name="T7" fmla="*/ 2147483647 h 111"/>
                  <a:gd name="T8" fmla="*/ 2147483647 w 71"/>
                  <a:gd name="T9" fmla="*/ 2147483647 h 111"/>
                  <a:gd name="T10" fmla="*/ 2147483647 w 71"/>
                  <a:gd name="T11" fmla="*/ 2147483647 h 111"/>
                  <a:gd name="T12" fmla="*/ 0 w 71"/>
                  <a:gd name="T13" fmla="*/ 2147483647 h 111"/>
                  <a:gd name="T14" fmla="*/ 0 w 71"/>
                  <a:gd name="T15" fmla="*/ 0 h 111"/>
                  <a:gd name="T16" fmla="*/ 2147483647 w 71"/>
                  <a:gd name="T17" fmla="*/ 0 h 111"/>
                  <a:gd name="T18" fmla="*/ 2147483647 w 71"/>
                  <a:gd name="T19" fmla="*/ 2147483647 h 111"/>
                  <a:gd name="T20" fmla="*/ 2147483647 w 71"/>
                  <a:gd name="T21" fmla="*/ 2147483647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1" h="111">
                    <a:moveTo>
                      <a:pt x="21" y="19"/>
                    </a:moveTo>
                    <a:lnTo>
                      <a:pt x="21" y="47"/>
                    </a:lnTo>
                    <a:lnTo>
                      <a:pt x="61" y="47"/>
                    </a:lnTo>
                    <a:lnTo>
                      <a:pt x="61" y="66"/>
                    </a:lnTo>
                    <a:lnTo>
                      <a:pt x="21" y="66"/>
                    </a:lnTo>
                    <a:lnTo>
                      <a:pt x="21" y="111"/>
                    </a:lnTo>
                    <a:lnTo>
                      <a:pt x="0" y="111"/>
                    </a:lnTo>
                    <a:lnTo>
                      <a:pt x="0" y="0"/>
                    </a:lnTo>
                    <a:lnTo>
                      <a:pt x="71" y="0"/>
                    </a:lnTo>
                    <a:lnTo>
                      <a:pt x="71" y="19"/>
                    </a:lnTo>
                    <a:lnTo>
                      <a:pt x="21"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143" name="Rectangle 142"/>
              <p:cNvSpPr>
                <a:spLocks noChangeArrowheads="1"/>
              </p:cNvSpPr>
              <p:nvPr userDrawn="1"/>
            </p:nvSpPr>
            <p:spPr bwMode="auto">
              <a:xfrm>
                <a:off x="5365750" y="5999163"/>
                <a:ext cx="26988" cy="149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solidFill>
                    <a:schemeClr val="bg1"/>
                  </a:solidFill>
                  <a:latin typeface="Calibri" panose="020F0502020204030204" pitchFamily="34" charset="0"/>
                  <a:cs typeface="Calibri" panose="020F0502020204030204" pitchFamily="34" charset="0"/>
                </a:endParaRPr>
              </a:p>
            </p:txBody>
          </p:sp>
          <p:sp>
            <p:nvSpPr>
              <p:cNvPr id="144" name="Freeform 143"/>
              <p:cNvSpPr>
                <a:spLocks/>
              </p:cNvSpPr>
              <p:nvPr userDrawn="1"/>
            </p:nvSpPr>
            <p:spPr bwMode="auto">
              <a:xfrm>
                <a:off x="5426075" y="5999163"/>
                <a:ext cx="96838" cy="149225"/>
              </a:xfrm>
              <a:custGeom>
                <a:avLst/>
                <a:gdLst>
                  <a:gd name="T0" fmla="*/ 2147483647 w 73"/>
                  <a:gd name="T1" fmla="*/ 2147483647 h 111"/>
                  <a:gd name="T2" fmla="*/ 2147483647 w 73"/>
                  <a:gd name="T3" fmla="*/ 2147483647 h 111"/>
                  <a:gd name="T4" fmla="*/ 0 w 73"/>
                  <a:gd name="T5" fmla="*/ 2147483647 h 111"/>
                  <a:gd name="T6" fmla="*/ 0 w 73"/>
                  <a:gd name="T7" fmla="*/ 0 h 111"/>
                  <a:gd name="T8" fmla="*/ 2147483647 w 73"/>
                  <a:gd name="T9" fmla="*/ 0 h 111"/>
                  <a:gd name="T10" fmla="*/ 2147483647 w 73"/>
                  <a:gd name="T11" fmla="*/ 2147483647 h 111"/>
                  <a:gd name="T12" fmla="*/ 2147483647 w 73"/>
                  <a:gd name="T13" fmla="*/ 2147483647 h 1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 h="111">
                    <a:moveTo>
                      <a:pt x="73" y="89"/>
                    </a:moveTo>
                    <a:lnTo>
                      <a:pt x="73" y="111"/>
                    </a:lnTo>
                    <a:lnTo>
                      <a:pt x="0" y="111"/>
                    </a:lnTo>
                    <a:lnTo>
                      <a:pt x="0" y="0"/>
                    </a:lnTo>
                    <a:lnTo>
                      <a:pt x="21" y="0"/>
                    </a:lnTo>
                    <a:lnTo>
                      <a:pt x="21" y="89"/>
                    </a:lnTo>
                    <a:lnTo>
                      <a:pt x="73" y="8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145" name="Freeform 144"/>
              <p:cNvSpPr>
                <a:spLocks/>
              </p:cNvSpPr>
              <p:nvPr userDrawn="1"/>
            </p:nvSpPr>
            <p:spPr bwMode="auto">
              <a:xfrm>
                <a:off x="5541963" y="5999163"/>
                <a:ext cx="136525" cy="149225"/>
              </a:xfrm>
              <a:custGeom>
                <a:avLst/>
                <a:gdLst>
                  <a:gd name="T0" fmla="*/ 2147483647 w 43"/>
                  <a:gd name="T1" fmla="*/ 0 h 47"/>
                  <a:gd name="T2" fmla="*/ 2147483647 w 43"/>
                  <a:gd name="T3" fmla="*/ 2147483647 h 47"/>
                  <a:gd name="T4" fmla="*/ 2147483647 w 43"/>
                  <a:gd name="T5" fmla="*/ 2147483647 h 47"/>
                  <a:gd name="T6" fmla="*/ 2147483647 w 43"/>
                  <a:gd name="T7" fmla="*/ 2147483647 h 47"/>
                  <a:gd name="T8" fmla="*/ 2147483647 w 43"/>
                  <a:gd name="T9" fmla="*/ 2147483647 h 47"/>
                  <a:gd name="T10" fmla="*/ 2147483647 w 43"/>
                  <a:gd name="T11" fmla="*/ 2147483647 h 47"/>
                  <a:gd name="T12" fmla="*/ 2147483647 w 43"/>
                  <a:gd name="T13" fmla="*/ 2147483647 h 47"/>
                  <a:gd name="T14" fmla="*/ 2147483647 w 43"/>
                  <a:gd name="T15" fmla="*/ 2147483647 h 47"/>
                  <a:gd name="T16" fmla="*/ 2147483647 w 43"/>
                  <a:gd name="T17" fmla="*/ 2147483647 h 47"/>
                  <a:gd name="T18" fmla="*/ 2147483647 w 43"/>
                  <a:gd name="T19" fmla="*/ 2147483647 h 47"/>
                  <a:gd name="T20" fmla="*/ 2147483647 w 43"/>
                  <a:gd name="T21" fmla="*/ 2147483647 h 47"/>
                  <a:gd name="T22" fmla="*/ 2147483647 w 43"/>
                  <a:gd name="T23" fmla="*/ 2147483647 h 47"/>
                  <a:gd name="T24" fmla="*/ 2147483647 w 43"/>
                  <a:gd name="T25" fmla="*/ 2147483647 h 47"/>
                  <a:gd name="T26" fmla="*/ 2147483647 w 43"/>
                  <a:gd name="T27" fmla="*/ 2147483647 h 47"/>
                  <a:gd name="T28" fmla="*/ 0 w 43"/>
                  <a:gd name="T29" fmla="*/ 2147483647 h 47"/>
                  <a:gd name="T30" fmla="*/ 0 w 43"/>
                  <a:gd name="T31" fmla="*/ 0 h 47"/>
                  <a:gd name="T32" fmla="*/ 2147483647 w 43"/>
                  <a:gd name="T33" fmla="*/ 0 h 47"/>
                  <a:gd name="T34" fmla="*/ 2147483647 w 43"/>
                  <a:gd name="T35" fmla="*/ 2147483647 h 47"/>
                  <a:gd name="T36" fmla="*/ 2147483647 w 43"/>
                  <a:gd name="T37" fmla="*/ 2147483647 h 47"/>
                  <a:gd name="T38" fmla="*/ 2147483647 w 43"/>
                  <a:gd name="T39" fmla="*/ 2147483647 h 47"/>
                  <a:gd name="T40" fmla="*/ 2147483647 w 43"/>
                  <a:gd name="T41" fmla="*/ 2147483647 h 47"/>
                  <a:gd name="T42" fmla="*/ 2147483647 w 43"/>
                  <a:gd name="T43" fmla="*/ 0 h 47"/>
                  <a:gd name="T44" fmla="*/ 2147483647 w 43"/>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3" h="47">
                    <a:moveTo>
                      <a:pt x="43" y="0"/>
                    </a:moveTo>
                    <a:cubicBezTo>
                      <a:pt x="43" y="47"/>
                      <a:pt x="43" y="47"/>
                      <a:pt x="43" y="47"/>
                    </a:cubicBezTo>
                    <a:cubicBezTo>
                      <a:pt x="34" y="47"/>
                      <a:pt x="34" y="47"/>
                      <a:pt x="34" y="47"/>
                    </a:cubicBezTo>
                    <a:cubicBezTo>
                      <a:pt x="34" y="31"/>
                      <a:pt x="34" y="31"/>
                      <a:pt x="34" y="31"/>
                    </a:cubicBezTo>
                    <a:cubicBezTo>
                      <a:pt x="34" y="22"/>
                      <a:pt x="34" y="15"/>
                      <a:pt x="34" y="15"/>
                    </a:cubicBezTo>
                    <a:cubicBezTo>
                      <a:pt x="34" y="15"/>
                      <a:pt x="34" y="15"/>
                      <a:pt x="34" y="15"/>
                    </a:cubicBezTo>
                    <a:cubicBezTo>
                      <a:pt x="34" y="15"/>
                      <a:pt x="31" y="20"/>
                      <a:pt x="30" y="22"/>
                    </a:cubicBezTo>
                    <a:cubicBezTo>
                      <a:pt x="24" y="35"/>
                      <a:pt x="24" y="35"/>
                      <a:pt x="24" y="35"/>
                    </a:cubicBezTo>
                    <a:cubicBezTo>
                      <a:pt x="19" y="35"/>
                      <a:pt x="19" y="35"/>
                      <a:pt x="19" y="35"/>
                    </a:cubicBezTo>
                    <a:cubicBezTo>
                      <a:pt x="12" y="22"/>
                      <a:pt x="12" y="22"/>
                      <a:pt x="12" y="22"/>
                    </a:cubicBezTo>
                    <a:cubicBezTo>
                      <a:pt x="11" y="20"/>
                      <a:pt x="9" y="15"/>
                      <a:pt x="9" y="15"/>
                    </a:cubicBezTo>
                    <a:cubicBezTo>
                      <a:pt x="9" y="15"/>
                      <a:pt x="9" y="15"/>
                      <a:pt x="9" y="15"/>
                    </a:cubicBezTo>
                    <a:cubicBezTo>
                      <a:pt x="8" y="15"/>
                      <a:pt x="9" y="22"/>
                      <a:pt x="9" y="31"/>
                    </a:cubicBezTo>
                    <a:cubicBezTo>
                      <a:pt x="9" y="47"/>
                      <a:pt x="9" y="47"/>
                      <a:pt x="9" y="47"/>
                    </a:cubicBezTo>
                    <a:cubicBezTo>
                      <a:pt x="0" y="47"/>
                      <a:pt x="0" y="47"/>
                      <a:pt x="0" y="47"/>
                    </a:cubicBezTo>
                    <a:cubicBezTo>
                      <a:pt x="0" y="0"/>
                      <a:pt x="0" y="0"/>
                      <a:pt x="0" y="0"/>
                    </a:cubicBezTo>
                    <a:cubicBezTo>
                      <a:pt x="9" y="0"/>
                      <a:pt x="9" y="0"/>
                      <a:pt x="9" y="0"/>
                    </a:cubicBezTo>
                    <a:cubicBezTo>
                      <a:pt x="18" y="16"/>
                      <a:pt x="18" y="16"/>
                      <a:pt x="18" y="16"/>
                    </a:cubicBezTo>
                    <a:cubicBezTo>
                      <a:pt x="21" y="21"/>
                      <a:pt x="21" y="23"/>
                      <a:pt x="21" y="23"/>
                    </a:cubicBezTo>
                    <a:cubicBezTo>
                      <a:pt x="22" y="23"/>
                      <a:pt x="22" y="23"/>
                      <a:pt x="22" y="23"/>
                    </a:cubicBezTo>
                    <a:cubicBezTo>
                      <a:pt x="22" y="23"/>
                      <a:pt x="22" y="21"/>
                      <a:pt x="25" y="16"/>
                    </a:cubicBezTo>
                    <a:cubicBezTo>
                      <a:pt x="34" y="0"/>
                      <a:pt x="34" y="0"/>
                      <a:pt x="34" y="0"/>
                    </a:cubicBezTo>
                    <a:lnTo>
                      <a:pt x="4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146" name="Oval 145"/>
              <p:cNvSpPr>
                <a:spLocks noChangeArrowheads="1"/>
              </p:cNvSpPr>
              <p:nvPr userDrawn="1"/>
            </p:nvSpPr>
            <p:spPr bwMode="auto">
              <a:xfrm>
                <a:off x="3533775" y="5853113"/>
                <a:ext cx="439738" cy="438150"/>
              </a:xfrm>
              <a:prstGeom prst="ellipse">
                <a:avLst/>
              </a:prstGeom>
              <a:noFill/>
              <a:ln w="190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147" name="Freeform 146"/>
              <p:cNvSpPr>
                <a:spLocks/>
              </p:cNvSpPr>
              <p:nvPr userDrawn="1"/>
            </p:nvSpPr>
            <p:spPr bwMode="auto">
              <a:xfrm>
                <a:off x="3714750" y="5926138"/>
                <a:ext cx="141288" cy="290512"/>
              </a:xfrm>
              <a:custGeom>
                <a:avLst/>
                <a:gdLst>
                  <a:gd name="T0" fmla="*/ 0 w 106"/>
                  <a:gd name="T1" fmla="*/ 2147483647 h 218"/>
                  <a:gd name="T2" fmla="*/ 0 w 106"/>
                  <a:gd name="T3" fmla="*/ 0 h 218"/>
                  <a:gd name="T4" fmla="*/ 2147483647 w 106"/>
                  <a:gd name="T5" fmla="*/ 2147483647 h 218"/>
                  <a:gd name="T6" fmla="*/ 0 w 106"/>
                  <a:gd name="T7" fmla="*/ 2147483647 h 2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 h="218">
                    <a:moveTo>
                      <a:pt x="0" y="218"/>
                    </a:moveTo>
                    <a:lnTo>
                      <a:pt x="0" y="0"/>
                    </a:lnTo>
                    <a:lnTo>
                      <a:pt x="106" y="109"/>
                    </a:lnTo>
                    <a:lnTo>
                      <a:pt x="0" y="2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grpSp>
        <p:sp>
          <p:nvSpPr>
            <p:cNvPr id="54" name="AutoShape 72">
              <a:hlinkClick r:id="rId2"/>
            </p:cNvPr>
            <p:cNvSpPr>
              <a:spLocks noChangeAspect="1" noChangeArrowheads="1" noTextEdit="1"/>
            </p:cNvSpPr>
            <p:nvPr userDrawn="1"/>
          </p:nvSpPr>
          <p:spPr bwMode="auto">
            <a:xfrm>
              <a:off x="4913005" y="5822156"/>
              <a:ext cx="2365991"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grpSp>
          <p:nvGrpSpPr>
            <p:cNvPr id="55" name="Group 54"/>
            <p:cNvGrpSpPr>
              <a:grpSpLocks/>
            </p:cNvGrpSpPr>
            <p:nvPr userDrawn="1"/>
          </p:nvGrpSpPr>
          <p:grpSpPr bwMode="auto">
            <a:xfrm>
              <a:off x="4900302" y="823118"/>
              <a:ext cx="2391398" cy="365125"/>
              <a:chOff x="3427413" y="822325"/>
              <a:chExt cx="2390775" cy="365125"/>
            </a:xfrm>
          </p:grpSpPr>
          <p:sp>
            <p:nvSpPr>
              <p:cNvPr id="83" name="Freeform 82"/>
              <p:cNvSpPr>
                <a:spLocks/>
              </p:cNvSpPr>
              <p:nvPr userDrawn="1"/>
            </p:nvSpPr>
            <p:spPr bwMode="auto">
              <a:xfrm>
                <a:off x="3427413" y="847725"/>
                <a:ext cx="917575" cy="320675"/>
              </a:xfrm>
              <a:custGeom>
                <a:avLst/>
                <a:gdLst>
                  <a:gd name="T0" fmla="*/ 0 w 578"/>
                  <a:gd name="T1" fmla="*/ 2147483647 h 202"/>
                  <a:gd name="T2" fmla="*/ 2147483647 w 578"/>
                  <a:gd name="T3" fmla="*/ 2147483647 h 202"/>
                  <a:gd name="T4" fmla="*/ 2147483647 w 578"/>
                  <a:gd name="T5" fmla="*/ 2147483647 h 202"/>
                  <a:gd name="T6" fmla="*/ 2147483647 w 578"/>
                  <a:gd name="T7" fmla="*/ 2147483647 h 202"/>
                  <a:gd name="T8" fmla="*/ 2147483647 w 578"/>
                  <a:gd name="T9" fmla="*/ 2147483647 h 202"/>
                  <a:gd name="T10" fmla="*/ 2147483647 w 578"/>
                  <a:gd name="T11" fmla="*/ 2147483647 h 202"/>
                  <a:gd name="T12" fmla="*/ 2147483647 w 578"/>
                  <a:gd name="T13" fmla="*/ 0 h 202"/>
                  <a:gd name="T14" fmla="*/ 2147483647 w 578"/>
                  <a:gd name="T15" fmla="*/ 0 h 202"/>
                  <a:gd name="T16" fmla="*/ 2147483647 w 578"/>
                  <a:gd name="T17" fmla="*/ 2147483647 h 202"/>
                  <a:gd name="T18" fmla="*/ 2147483647 w 578"/>
                  <a:gd name="T19" fmla="*/ 2147483647 h 202"/>
                  <a:gd name="T20" fmla="*/ 2147483647 w 578"/>
                  <a:gd name="T21" fmla="*/ 0 h 202"/>
                  <a:gd name="T22" fmla="*/ 2147483647 w 578"/>
                  <a:gd name="T23" fmla="*/ 0 h 202"/>
                  <a:gd name="T24" fmla="*/ 0 w 578"/>
                  <a:gd name="T25" fmla="*/ 2147483647 h 2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8" h="202">
                    <a:moveTo>
                      <a:pt x="0" y="202"/>
                    </a:moveTo>
                    <a:lnTo>
                      <a:pt x="164" y="202"/>
                    </a:lnTo>
                    <a:lnTo>
                      <a:pt x="198" y="122"/>
                    </a:lnTo>
                    <a:lnTo>
                      <a:pt x="358" y="122"/>
                    </a:lnTo>
                    <a:lnTo>
                      <a:pt x="322" y="202"/>
                    </a:lnTo>
                    <a:lnTo>
                      <a:pt x="488" y="202"/>
                    </a:lnTo>
                    <a:lnTo>
                      <a:pt x="578" y="0"/>
                    </a:lnTo>
                    <a:lnTo>
                      <a:pt x="412" y="0"/>
                    </a:lnTo>
                    <a:lnTo>
                      <a:pt x="382" y="68"/>
                    </a:lnTo>
                    <a:lnTo>
                      <a:pt x="222" y="68"/>
                    </a:lnTo>
                    <a:lnTo>
                      <a:pt x="252" y="0"/>
                    </a:lnTo>
                    <a:lnTo>
                      <a:pt x="90" y="0"/>
                    </a:lnTo>
                    <a:lnTo>
                      <a:pt x="0" y="2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84" name="Freeform 83"/>
              <p:cNvSpPr>
                <a:spLocks/>
              </p:cNvSpPr>
              <p:nvPr userDrawn="1"/>
            </p:nvSpPr>
            <p:spPr bwMode="auto">
              <a:xfrm>
                <a:off x="4300538" y="822325"/>
                <a:ext cx="866775" cy="365125"/>
              </a:xfrm>
              <a:custGeom>
                <a:avLst/>
                <a:gdLst>
                  <a:gd name="T0" fmla="*/ 2147483647 w 273"/>
                  <a:gd name="T1" fmla="*/ 2147483647 h 115"/>
                  <a:gd name="T2" fmla="*/ 2147483647 w 273"/>
                  <a:gd name="T3" fmla="*/ 2147483647 h 115"/>
                  <a:gd name="T4" fmla="*/ 2147483647 w 273"/>
                  <a:gd name="T5" fmla="*/ 2147483647 h 115"/>
                  <a:gd name="T6" fmla="*/ 2147483647 w 273"/>
                  <a:gd name="T7" fmla="*/ 2147483647 h 115"/>
                  <a:gd name="T8" fmla="*/ 2147483647 w 273"/>
                  <a:gd name="T9" fmla="*/ 2147483647 h 115"/>
                  <a:gd name="T10" fmla="*/ 2147483647 w 273"/>
                  <a:gd name="T11" fmla="*/ 2147483647 h 115"/>
                  <a:gd name="T12" fmla="*/ 2147483647 w 273"/>
                  <a:gd name="T13" fmla="*/ 2147483647 h 115"/>
                  <a:gd name="T14" fmla="*/ 2147483647 w 273"/>
                  <a:gd name="T15" fmla="*/ 2147483647 h 115"/>
                  <a:gd name="T16" fmla="*/ 2147483647 w 273"/>
                  <a:gd name="T17" fmla="*/ 2147483647 h 115"/>
                  <a:gd name="T18" fmla="*/ 2147483647 w 273"/>
                  <a:gd name="T19" fmla="*/ 2147483647 h 115"/>
                  <a:gd name="T20" fmla="*/ 2147483647 w 273"/>
                  <a:gd name="T21" fmla="*/ 2147483647 h 115"/>
                  <a:gd name="T22" fmla="*/ 2147483647 w 273"/>
                  <a:gd name="T23" fmla="*/ 2147483647 h 11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3" h="115">
                    <a:moveTo>
                      <a:pt x="195" y="43"/>
                    </a:moveTo>
                    <a:cubicBezTo>
                      <a:pt x="273" y="43"/>
                      <a:pt x="273" y="43"/>
                      <a:pt x="273" y="43"/>
                    </a:cubicBezTo>
                    <a:cubicBezTo>
                      <a:pt x="272" y="26"/>
                      <a:pt x="256" y="14"/>
                      <a:pt x="223" y="9"/>
                    </a:cubicBezTo>
                    <a:cubicBezTo>
                      <a:pt x="160" y="0"/>
                      <a:pt x="91" y="4"/>
                      <a:pt x="42" y="31"/>
                    </a:cubicBezTo>
                    <a:cubicBezTo>
                      <a:pt x="3" y="53"/>
                      <a:pt x="0" y="85"/>
                      <a:pt x="38" y="101"/>
                    </a:cubicBezTo>
                    <a:cubicBezTo>
                      <a:pt x="71" y="114"/>
                      <a:pt x="139" y="115"/>
                      <a:pt x="188" y="107"/>
                    </a:cubicBezTo>
                    <a:cubicBezTo>
                      <a:pt x="219" y="102"/>
                      <a:pt x="244" y="91"/>
                      <a:pt x="257" y="76"/>
                    </a:cubicBezTo>
                    <a:cubicBezTo>
                      <a:pt x="178" y="76"/>
                      <a:pt x="178" y="76"/>
                      <a:pt x="178" y="76"/>
                    </a:cubicBezTo>
                    <a:cubicBezTo>
                      <a:pt x="168" y="84"/>
                      <a:pt x="155" y="88"/>
                      <a:pt x="139" y="88"/>
                    </a:cubicBezTo>
                    <a:cubicBezTo>
                      <a:pt x="95" y="88"/>
                      <a:pt x="89" y="75"/>
                      <a:pt x="97" y="59"/>
                    </a:cubicBezTo>
                    <a:cubicBezTo>
                      <a:pt x="106" y="41"/>
                      <a:pt x="125" y="31"/>
                      <a:pt x="154" y="30"/>
                    </a:cubicBezTo>
                    <a:cubicBezTo>
                      <a:pt x="178" y="30"/>
                      <a:pt x="189" y="35"/>
                      <a:pt x="195"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85" name="Freeform 84"/>
              <p:cNvSpPr>
                <a:spLocks/>
              </p:cNvSpPr>
              <p:nvPr userDrawn="1"/>
            </p:nvSpPr>
            <p:spPr bwMode="auto">
              <a:xfrm>
                <a:off x="5148263" y="847725"/>
                <a:ext cx="669925" cy="320675"/>
              </a:xfrm>
              <a:custGeom>
                <a:avLst/>
                <a:gdLst>
                  <a:gd name="T0" fmla="*/ 2147483647 w 422"/>
                  <a:gd name="T1" fmla="*/ 0 h 202"/>
                  <a:gd name="T2" fmla="*/ 2147483647 w 422"/>
                  <a:gd name="T3" fmla="*/ 2147483647 h 202"/>
                  <a:gd name="T4" fmla="*/ 2147483647 w 422"/>
                  <a:gd name="T5" fmla="*/ 2147483647 h 202"/>
                  <a:gd name="T6" fmla="*/ 2147483647 w 422"/>
                  <a:gd name="T7" fmla="*/ 2147483647 h 202"/>
                  <a:gd name="T8" fmla="*/ 0 w 422"/>
                  <a:gd name="T9" fmla="*/ 2147483647 h 202"/>
                  <a:gd name="T10" fmla="*/ 2147483647 w 422"/>
                  <a:gd name="T11" fmla="*/ 0 h 202"/>
                  <a:gd name="T12" fmla="*/ 2147483647 w 422"/>
                  <a:gd name="T13" fmla="*/ 0 h 20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2" h="202">
                    <a:moveTo>
                      <a:pt x="258" y="0"/>
                    </a:moveTo>
                    <a:lnTo>
                      <a:pt x="190" y="154"/>
                    </a:lnTo>
                    <a:lnTo>
                      <a:pt x="422" y="154"/>
                    </a:lnTo>
                    <a:lnTo>
                      <a:pt x="400" y="202"/>
                    </a:lnTo>
                    <a:lnTo>
                      <a:pt x="0" y="202"/>
                    </a:lnTo>
                    <a:lnTo>
                      <a:pt x="90" y="0"/>
                    </a:ln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grpSp>
        <p:grpSp>
          <p:nvGrpSpPr>
            <p:cNvPr id="56" name="Group 55"/>
            <p:cNvGrpSpPr>
              <a:grpSpLocks noChangeAspect="1"/>
            </p:cNvGrpSpPr>
            <p:nvPr userDrawn="1"/>
          </p:nvGrpSpPr>
          <p:grpSpPr bwMode="auto">
            <a:xfrm>
              <a:off x="4358821" y="2515382"/>
              <a:ext cx="3474345" cy="744534"/>
              <a:chOff x="2074863" y="2641600"/>
              <a:chExt cx="4953000" cy="1060450"/>
            </a:xfrm>
          </p:grpSpPr>
          <p:sp>
            <p:nvSpPr>
              <p:cNvPr id="58" name="Freeform 57"/>
              <p:cNvSpPr>
                <a:spLocks noEditPoints="1"/>
              </p:cNvSpPr>
              <p:nvPr userDrawn="1"/>
            </p:nvSpPr>
            <p:spPr bwMode="auto">
              <a:xfrm>
                <a:off x="3027363" y="3448050"/>
                <a:ext cx="111125" cy="149225"/>
              </a:xfrm>
              <a:custGeom>
                <a:avLst/>
                <a:gdLst>
                  <a:gd name="T0" fmla="*/ 2147483647 w 35"/>
                  <a:gd name="T1" fmla="*/ 0 h 47"/>
                  <a:gd name="T2" fmla="*/ 2147483647 w 35"/>
                  <a:gd name="T3" fmla="*/ 2147483647 h 47"/>
                  <a:gd name="T4" fmla="*/ 2147483647 w 35"/>
                  <a:gd name="T5" fmla="*/ 2147483647 h 47"/>
                  <a:gd name="T6" fmla="*/ 2147483647 w 35"/>
                  <a:gd name="T7" fmla="*/ 2147483647 h 47"/>
                  <a:gd name="T8" fmla="*/ 2147483647 w 35"/>
                  <a:gd name="T9" fmla="*/ 2147483647 h 47"/>
                  <a:gd name="T10" fmla="*/ 2147483647 w 35"/>
                  <a:gd name="T11" fmla="*/ 2147483647 h 47"/>
                  <a:gd name="T12" fmla="*/ 0 w 35"/>
                  <a:gd name="T13" fmla="*/ 2147483647 h 47"/>
                  <a:gd name="T14" fmla="*/ 0 w 35"/>
                  <a:gd name="T15" fmla="*/ 0 h 47"/>
                  <a:gd name="T16" fmla="*/ 2147483647 w 35"/>
                  <a:gd name="T17" fmla="*/ 0 h 47"/>
                  <a:gd name="T18" fmla="*/ 2147483647 w 35"/>
                  <a:gd name="T19" fmla="*/ 2147483647 h 47"/>
                  <a:gd name="T20" fmla="*/ 2147483647 w 35"/>
                  <a:gd name="T21" fmla="*/ 2147483647 h 47"/>
                  <a:gd name="T22" fmla="*/ 2147483647 w 35"/>
                  <a:gd name="T23" fmla="*/ 2147483647 h 47"/>
                  <a:gd name="T24" fmla="*/ 2147483647 w 35"/>
                  <a:gd name="T25" fmla="*/ 2147483647 h 47"/>
                  <a:gd name="T26" fmla="*/ 2147483647 w 35"/>
                  <a:gd name="T27" fmla="*/ 2147483647 h 47"/>
                  <a:gd name="T28" fmla="*/ 2147483647 w 35"/>
                  <a:gd name="T29" fmla="*/ 2147483647 h 47"/>
                  <a:gd name="T30" fmla="*/ 2147483647 w 35"/>
                  <a:gd name="T31" fmla="*/ 2147483647 h 47"/>
                  <a:gd name="T32" fmla="*/ 2147483647 w 35"/>
                  <a:gd name="T33" fmla="*/ 2147483647 h 47"/>
                  <a:gd name="T34" fmla="*/ 2147483647 w 35"/>
                  <a:gd name="T35" fmla="*/ 2147483647 h 47"/>
                  <a:gd name="T36" fmla="*/ 2147483647 w 35"/>
                  <a:gd name="T37" fmla="*/ 2147483647 h 47"/>
                  <a:gd name="T38" fmla="*/ 2147483647 w 35"/>
                  <a:gd name="T39" fmla="*/ 2147483647 h 47"/>
                  <a:gd name="T40" fmla="*/ 2147483647 w 35"/>
                  <a:gd name="T41" fmla="*/ 2147483647 h 4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5" h="47">
                    <a:moveTo>
                      <a:pt x="19" y="0"/>
                    </a:moveTo>
                    <a:cubicBezTo>
                      <a:pt x="27" y="0"/>
                      <a:pt x="32" y="5"/>
                      <a:pt x="32" y="12"/>
                    </a:cubicBezTo>
                    <a:cubicBezTo>
                      <a:pt x="32" y="16"/>
                      <a:pt x="29" y="20"/>
                      <a:pt x="25" y="21"/>
                    </a:cubicBezTo>
                    <a:cubicBezTo>
                      <a:pt x="25" y="21"/>
                      <a:pt x="25" y="21"/>
                      <a:pt x="25" y="21"/>
                    </a:cubicBezTo>
                    <a:cubicBezTo>
                      <a:pt x="30" y="22"/>
                      <a:pt x="35" y="27"/>
                      <a:pt x="35" y="33"/>
                    </a:cubicBezTo>
                    <a:cubicBezTo>
                      <a:pt x="35" y="41"/>
                      <a:pt x="30" y="47"/>
                      <a:pt x="19" y="47"/>
                    </a:cubicBezTo>
                    <a:cubicBezTo>
                      <a:pt x="0" y="47"/>
                      <a:pt x="0" y="47"/>
                      <a:pt x="0" y="47"/>
                    </a:cubicBezTo>
                    <a:cubicBezTo>
                      <a:pt x="0" y="0"/>
                      <a:pt x="0" y="0"/>
                      <a:pt x="0" y="0"/>
                    </a:cubicBezTo>
                    <a:lnTo>
                      <a:pt x="19" y="0"/>
                    </a:lnTo>
                    <a:close/>
                    <a:moveTo>
                      <a:pt x="17" y="19"/>
                    </a:moveTo>
                    <a:cubicBezTo>
                      <a:pt x="22" y="19"/>
                      <a:pt x="25" y="16"/>
                      <a:pt x="25" y="13"/>
                    </a:cubicBezTo>
                    <a:cubicBezTo>
                      <a:pt x="25" y="9"/>
                      <a:pt x="22" y="6"/>
                      <a:pt x="17" y="6"/>
                    </a:cubicBezTo>
                    <a:cubicBezTo>
                      <a:pt x="8" y="6"/>
                      <a:pt x="8" y="6"/>
                      <a:pt x="8" y="6"/>
                    </a:cubicBezTo>
                    <a:cubicBezTo>
                      <a:pt x="8" y="19"/>
                      <a:pt x="8" y="19"/>
                      <a:pt x="8" y="19"/>
                    </a:cubicBezTo>
                    <a:lnTo>
                      <a:pt x="17" y="19"/>
                    </a:lnTo>
                    <a:close/>
                    <a:moveTo>
                      <a:pt x="19" y="41"/>
                    </a:moveTo>
                    <a:cubicBezTo>
                      <a:pt x="24" y="41"/>
                      <a:pt x="28" y="37"/>
                      <a:pt x="28" y="33"/>
                    </a:cubicBezTo>
                    <a:cubicBezTo>
                      <a:pt x="28" y="28"/>
                      <a:pt x="24" y="25"/>
                      <a:pt x="19" y="25"/>
                    </a:cubicBezTo>
                    <a:cubicBezTo>
                      <a:pt x="8" y="25"/>
                      <a:pt x="8" y="25"/>
                      <a:pt x="8" y="25"/>
                    </a:cubicBezTo>
                    <a:cubicBezTo>
                      <a:pt x="8" y="41"/>
                      <a:pt x="8" y="41"/>
                      <a:pt x="8" y="41"/>
                    </a:cubicBezTo>
                    <a:lnTo>
                      <a:pt x="19"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59" name="Freeform 58"/>
              <p:cNvSpPr>
                <a:spLocks/>
              </p:cNvSpPr>
              <p:nvPr userDrawn="1"/>
            </p:nvSpPr>
            <p:spPr bwMode="auto">
              <a:xfrm>
                <a:off x="3173413" y="3448050"/>
                <a:ext cx="104775" cy="149225"/>
              </a:xfrm>
              <a:custGeom>
                <a:avLst/>
                <a:gdLst>
                  <a:gd name="T0" fmla="*/ 2147483647 w 66"/>
                  <a:gd name="T1" fmla="*/ 2147483647 h 94"/>
                  <a:gd name="T2" fmla="*/ 2147483647 w 66"/>
                  <a:gd name="T3" fmla="*/ 2147483647 h 94"/>
                  <a:gd name="T4" fmla="*/ 0 w 66"/>
                  <a:gd name="T5" fmla="*/ 2147483647 h 94"/>
                  <a:gd name="T6" fmla="*/ 0 w 66"/>
                  <a:gd name="T7" fmla="*/ 0 h 94"/>
                  <a:gd name="T8" fmla="*/ 2147483647 w 66"/>
                  <a:gd name="T9" fmla="*/ 0 h 94"/>
                  <a:gd name="T10" fmla="*/ 2147483647 w 66"/>
                  <a:gd name="T11" fmla="*/ 2147483647 h 94"/>
                  <a:gd name="T12" fmla="*/ 2147483647 w 66"/>
                  <a:gd name="T13" fmla="*/ 2147483647 h 94"/>
                  <a:gd name="T14" fmla="*/ 2147483647 w 66"/>
                  <a:gd name="T15" fmla="*/ 2147483647 h 94"/>
                  <a:gd name="T16" fmla="*/ 2147483647 w 66"/>
                  <a:gd name="T17" fmla="*/ 2147483647 h 94"/>
                  <a:gd name="T18" fmla="*/ 2147483647 w 66"/>
                  <a:gd name="T19" fmla="*/ 2147483647 h 94"/>
                  <a:gd name="T20" fmla="*/ 2147483647 w 66"/>
                  <a:gd name="T21" fmla="*/ 2147483647 h 94"/>
                  <a:gd name="T22" fmla="*/ 2147483647 w 66"/>
                  <a:gd name="T23" fmla="*/ 2147483647 h 94"/>
                  <a:gd name="T24" fmla="*/ 2147483647 w 66"/>
                  <a:gd name="T25" fmla="*/ 2147483647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60" name="Freeform 59"/>
              <p:cNvSpPr>
                <a:spLocks/>
              </p:cNvSpPr>
              <p:nvPr userDrawn="1"/>
            </p:nvSpPr>
            <p:spPr bwMode="auto">
              <a:xfrm>
                <a:off x="3303588" y="3448050"/>
                <a:ext cx="136525" cy="149225"/>
              </a:xfrm>
              <a:custGeom>
                <a:avLst/>
                <a:gdLst>
                  <a:gd name="T0" fmla="*/ 2147483647 w 43"/>
                  <a:gd name="T1" fmla="*/ 0 h 47"/>
                  <a:gd name="T2" fmla="*/ 2147483647 w 43"/>
                  <a:gd name="T3" fmla="*/ 2147483647 h 47"/>
                  <a:gd name="T4" fmla="*/ 2147483647 w 43"/>
                  <a:gd name="T5" fmla="*/ 2147483647 h 47"/>
                  <a:gd name="T6" fmla="*/ 2147483647 w 43"/>
                  <a:gd name="T7" fmla="*/ 2147483647 h 47"/>
                  <a:gd name="T8" fmla="*/ 2147483647 w 43"/>
                  <a:gd name="T9" fmla="*/ 2147483647 h 47"/>
                  <a:gd name="T10" fmla="*/ 0 w 43"/>
                  <a:gd name="T11" fmla="*/ 0 h 47"/>
                  <a:gd name="T12" fmla="*/ 2147483647 w 43"/>
                  <a:gd name="T13" fmla="*/ 0 h 47"/>
                  <a:gd name="T14" fmla="*/ 2147483647 w 43"/>
                  <a:gd name="T15" fmla="*/ 2147483647 h 47"/>
                  <a:gd name="T16" fmla="*/ 2147483647 w 43"/>
                  <a:gd name="T17" fmla="*/ 2147483647 h 47"/>
                  <a:gd name="T18" fmla="*/ 2147483647 w 43"/>
                  <a:gd name="T19" fmla="*/ 2147483647 h 47"/>
                  <a:gd name="T20" fmla="*/ 2147483647 w 43"/>
                  <a:gd name="T21" fmla="*/ 2147483647 h 47"/>
                  <a:gd name="T22" fmla="*/ 2147483647 w 43"/>
                  <a:gd name="T23" fmla="*/ 0 h 47"/>
                  <a:gd name="T24" fmla="*/ 2147483647 w 43"/>
                  <a:gd name="T25" fmla="*/ 0 h 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 h="47">
                    <a:moveTo>
                      <a:pt x="43" y="0"/>
                    </a:moveTo>
                    <a:cubicBezTo>
                      <a:pt x="25" y="25"/>
                      <a:pt x="25" y="25"/>
                      <a:pt x="25" y="25"/>
                    </a:cubicBezTo>
                    <a:cubicBezTo>
                      <a:pt x="25" y="47"/>
                      <a:pt x="25" y="47"/>
                      <a:pt x="25" y="47"/>
                    </a:cubicBezTo>
                    <a:cubicBezTo>
                      <a:pt x="18" y="47"/>
                      <a:pt x="18" y="47"/>
                      <a:pt x="18" y="47"/>
                    </a:cubicBezTo>
                    <a:cubicBezTo>
                      <a:pt x="18" y="25"/>
                      <a:pt x="18" y="25"/>
                      <a:pt x="18" y="25"/>
                    </a:cubicBezTo>
                    <a:cubicBezTo>
                      <a:pt x="0" y="0"/>
                      <a:pt x="0" y="0"/>
                      <a:pt x="0" y="0"/>
                    </a:cubicBezTo>
                    <a:cubicBezTo>
                      <a:pt x="8" y="0"/>
                      <a:pt x="8" y="0"/>
                      <a:pt x="8" y="0"/>
                    </a:cubicBezTo>
                    <a:cubicBezTo>
                      <a:pt x="19" y="14"/>
                      <a:pt x="19" y="14"/>
                      <a:pt x="19" y="14"/>
                    </a:cubicBezTo>
                    <a:cubicBezTo>
                      <a:pt x="20" y="16"/>
                      <a:pt x="21" y="18"/>
                      <a:pt x="21" y="18"/>
                    </a:cubicBezTo>
                    <a:cubicBezTo>
                      <a:pt x="22" y="18"/>
                      <a:pt x="22" y="18"/>
                      <a:pt x="22" y="18"/>
                    </a:cubicBezTo>
                    <a:cubicBezTo>
                      <a:pt x="22" y="18"/>
                      <a:pt x="23" y="16"/>
                      <a:pt x="24" y="14"/>
                    </a:cubicBezTo>
                    <a:cubicBezTo>
                      <a:pt x="35" y="0"/>
                      <a:pt x="35" y="0"/>
                      <a:pt x="35" y="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61" name="Freeform 60"/>
              <p:cNvSpPr>
                <a:spLocks noEditPoints="1"/>
              </p:cNvSpPr>
              <p:nvPr userDrawn="1"/>
            </p:nvSpPr>
            <p:spPr bwMode="auto">
              <a:xfrm>
                <a:off x="3446463" y="3444875"/>
                <a:ext cx="152400" cy="155575"/>
              </a:xfrm>
              <a:custGeom>
                <a:avLst/>
                <a:gdLst>
                  <a:gd name="T0" fmla="*/ 2147483647 w 48"/>
                  <a:gd name="T1" fmla="*/ 0 h 49"/>
                  <a:gd name="T2" fmla="*/ 2147483647 w 48"/>
                  <a:gd name="T3" fmla="*/ 2147483647 h 49"/>
                  <a:gd name="T4" fmla="*/ 2147483647 w 48"/>
                  <a:gd name="T5" fmla="*/ 2147483647 h 49"/>
                  <a:gd name="T6" fmla="*/ 0 w 48"/>
                  <a:gd name="T7" fmla="*/ 2147483647 h 49"/>
                  <a:gd name="T8" fmla="*/ 2147483647 w 48"/>
                  <a:gd name="T9" fmla="*/ 0 h 49"/>
                  <a:gd name="T10" fmla="*/ 2147483647 w 48"/>
                  <a:gd name="T11" fmla="*/ 2147483647 h 49"/>
                  <a:gd name="T12" fmla="*/ 2147483647 w 48"/>
                  <a:gd name="T13" fmla="*/ 2147483647 h 49"/>
                  <a:gd name="T14" fmla="*/ 2147483647 w 48"/>
                  <a:gd name="T15" fmla="*/ 2147483647 h 49"/>
                  <a:gd name="T16" fmla="*/ 2147483647 w 48"/>
                  <a:gd name="T17" fmla="*/ 2147483647 h 49"/>
                  <a:gd name="T18" fmla="*/ 2147483647 w 48"/>
                  <a:gd name="T19" fmla="*/ 2147483647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8" h="49">
                    <a:moveTo>
                      <a:pt x="24" y="0"/>
                    </a:moveTo>
                    <a:cubicBezTo>
                      <a:pt x="37" y="0"/>
                      <a:pt x="48" y="10"/>
                      <a:pt x="48" y="24"/>
                    </a:cubicBezTo>
                    <a:cubicBezTo>
                      <a:pt x="48" y="39"/>
                      <a:pt x="37"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4" y="7"/>
                      <a:pt x="7" y="14"/>
                      <a:pt x="7" y="24"/>
                    </a:cubicBezTo>
                    <a:cubicBezTo>
                      <a:pt x="7" y="35"/>
                      <a:pt x="14"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62" name="Freeform 61"/>
              <p:cNvSpPr>
                <a:spLocks/>
              </p:cNvSpPr>
              <p:nvPr userDrawn="1"/>
            </p:nvSpPr>
            <p:spPr bwMode="auto">
              <a:xfrm>
                <a:off x="3633788" y="3448050"/>
                <a:ext cx="123825" cy="149225"/>
              </a:xfrm>
              <a:custGeom>
                <a:avLst/>
                <a:gdLst>
                  <a:gd name="T0" fmla="*/ 2147483647 w 39"/>
                  <a:gd name="T1" fmla="*/ 0 h 47"/>
                  <a:gd name="T2" fmla="*/ 2147483647 w 39"/>
                  <a:gd name="T3" fmla="*/ 2147483647 h 47"/>
                  <a:gd name="T4" fmla="*/ 2147483647 w 39"/>
                  <a:gd name="T5" fmla="*/ 2147483647 h 47"/>
                  <a:gd name="T6" fmla="*/ 2147483647 w 39"/>
                  <a:gd name="T7" fmla="*/ 2147483647 h 47"/>
                  <a:gd name="T8" fmla="*/ 2147483647 w 39"/>
                  <a:gd name="T9" fmla="*/ 2147483647 h 47"/>
                  <a:gd name="T10" fmla="*/ 2147483647 w 39"/>
                  <a:gd name="T11" fmla="*/ 2147483647 h 47"/>
                  <a:gd name="T12" fmla="*/ 2147483647 w 39"/>
                  <a:gd name="T13" fmla="*/ 2147483647 h 47"/>
                  <a:gd name="T14" fmla="*/ 2147483647 w 39"/>
                  <a:gd name="T15" fmla="*/ 2147483647 h 47"/>
                  <a:gd name="T16" fmla="*/ 0 w 39"/>
                  <a:gd name="T17" fmla="*/ 2147483647 h 47"/>
                  <a:gd name="T18" fmla="*/ 0 w 39"/>
                  <a:gd name="T19" fmla="*/ 0 h 47"/>
                  <a:gd name="T20" fmla="*/ 2147483647 w 39"/>
                  <a:gd name="T21" fmla="*/ 0 h 47"/>
                  <a:gd name="T22" fmla="*/ 2147483647 w 39"/>
                  <a:gd name="T23" fmla="*/ 2147483647 h 47"/>
                  <a:gd name="T24" fmla="*/ 2147483647 w 39"/>
                  <a:gd name="T25" fmla="*/ 2147483647 h 47"/>
                  <a:gd name="T26" fmla="*/ 2147483647 w 39"/>
                  <a:gd name="T27" fmla="*/ 2147483647 h 47"/>
                  <a:gd name="T28" fmla="*/ 2147483647 w 39"/>
                  <a:gd name="T29" fmla="*/ 2147483647 h 47"/>
                  <a:gd name="T30" fmla="*/ 2147483647 w 39"/>
                  <a:gd name="T31" fmla="*/ 0 h 47"/>
                  <a:gd name="T32" fmla="*/ 2147483647 w 39"/>
                  <a:gd name="T33" fmla="*/ 0 h 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47">
                    <a:moveTo>
                      <a:pt x="39" y="0"/>
                    </a:moveTo>
                    <a:cubicBezTo>
                      <a:pt x="39" y="47"/>
                      <a:pt x="39" y="47"/>
                      <a:pt x="39" y="47"/>
                    </a:cubicBezTo>
                    <a:cubicBezTo>
                      <a:pt x="32" y="47"/>
                      <a:pt x="32" y="47"/>
                      <a:pt x="32" y="47"/>
                    </a:cubicBezTo>
                    <a:cubicBezTo>
                      <a:pt x="15" y="24"/>
                      <a:pt x="15" y="24"/>
                      <a:pt x="15" y="24"/>
                    </a:cubicBezTo>
                    <a:cubicBezTo>
                      <a:pt x="11" y="18"/>
                      <a:pt x="7" y="12"/>
                      <a:pt x="7" y="12"/>
                    </a:cubicBezTo>
                    <a:cubicBezTo>
                      <a:pt x="7" y="12"/>
                      <a:pt x="7" y="12"/>
                      <a:pt x="7" y="12"/>
                    </a:cubicBezTo>
                    <a:cubicBezTo>
                      <a:pt x="7" y="12"/>
                      <a:pt x="7" y="19"/>
                      <a:pt x="7" y="27"/>
                    </a:cubicBezTo>
                    <a:cubicBezTo>
                      <a:pt x="7" y="47"/>
                      <a:pt x="7" y="47"/>
                      <a:pt x="7" y="47"/>
                    </a:cubicBezTo>
                    <a:cubicBezTo>
                      <a:pt x="0" y="47"/>
                      <a:pt x="0" y="47"/>
                      <a:pt x="0" y="47"/>
                    </a:cubicBezTo>
                    <a:cubicBezTo>
                      <a:pt x="0" y="0"/>
                      <a:pt x="0" y="0"/>
                      <a:pt x="0" y="0"/>
                    </a:cubicBezTo>
                    <a:cubicBezTo>
                      <a:pt x="7" y="0"/>
                      <a:pt x="7" y="0"/>
                      <a:pt x="7" y="0"/>
                    </a:cubicBezTo>
                    <a:cubicBezTo>
                      <a:pt x="24" y="23"/>
                      <a:pt x="24" y="23"/>
                      <a:pt x="24" y="23"/>
                    </a:cubicBezTo>
                    <a:cubicBezTo>
                      <a:pt x="27" y="28"/>
                      <a:pt x="32" y="34"/>
                      <a:pt x="32" y="34"/>
                    </a:cubicBezTo>
                    <a:cubicBezTo>
                      <a:pt x="32" y="34"/>
                      <a:pt x="32" y="34"/>
                      <a:pt x="32" y="34"/>
                    </a:cubicBezTo>
                    <a:cubicBezTo>
                      <a:pt x="32" y="34"/>
                      <a:pt x="32" y="27"/>
                      <a:pt x="32" y="20"/>
                    </a:cubicBezTo>
                    <a:cubicBezTo>
                      <a:pt x="32" y="0"/>
                      <a:pt x="32" y="0"/>
                      <a:pt x="32" y="0"/>
                    </a:cubicBezTo>
                    <a:lnTo>
                      <a:pt x="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63" name="Freeform 62"/>
              <p:cNvSpPr>
                <a:spLocks noEditPoints="1"/>
              </p:cNvSpPr>
              <p:nvPr userDrawn="1"/>
            </p:nvSpPr>
            <p:spPr bwMode="auto">
              <a:xfrm>
                <a:off x="3805238" y="3448050"/>
                <a:ext cx="139700" cy="149225"/>
              </a:xfrm>
              <a:custGeom>
                <a:avLst/>
                <a:gdLst>
                  <a:gd name="T0" fmla="*/ 2147483647 w 44"/>
                  <a:gd name="T1" fmla="*/ 0 h 47"/>
                  <a:gd name="T2" fmla="*/ 2147483647 w 44"/>
                  <a:gd name="T3" fmla="*/ 2147483647 h 47"/>
                  <a:gd name="T4" fmla="*/ 2147483647 w 44"/>
                  <a:gd name="T5" fmla="*/ 2147483647 h 47"/>
                  <a:gd name="T6" fmla="*/ 0 w 44"/>
                  <a:gd name="T7" fmla="*/ 2147483647 h 47"/>
                  <a:gd name="T8" fmla="*/ 0 w 44"/>
                  <a:gd name="T9" fmla="*/ 0 h 47"/>
                  <a:gd name="T10" fmla="*/ 2147483647 w 44"/>
                  <a:gd name="T11" fmla="*/ 0 h 47"/>
                  <a:gd name="T12" fmla="*/ 2147483647 w 44"/>
                  <a:gd name="T13" fmla="*/ 2147483647 h 47"/>
                  <a:gd name="T14" fmla="*/ 2147483647 w 44"/>
                  <a:gd name="T15" fmla="*/ 2147483647 h 47"/>
                  <a:gd name="T16" fmla="*/ 2147483647 w 44"/>
                  <a:gd name="T17" fmla="*/ 2147483647 h 47"/>
                  <a:gd name="T18" fmla="*/ 2147483647 w 44"/>
                  <a:gd name="T19" fmla="*/ 2147483647 h 47"/>
                  <a:gd name="T20" fmla="*/ 2147483647 w 44"/>
                  <a:gd name="T21" fmla="*/ 2147483647 h 47"/>
                  <a:gd name="T22" fmla="*/ 2147483647 w 44"/>
                  <a:gd name="T23" fmla="*/ 2147483647 h 4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4" h="47">
                    <a:moveTo>
                      <a:pt x="20" y="0"/>
                    </a:moveTo>
                    <a:cubicBezTo>
                      <a:pt x="33" y="0"/>
                      <a:pt x="44" y="10"/>
                      <a:pt x="44" y="24"/>
                    </a:cubicBezTo>
                    <a:cubicBezTo>
                      <a:pt x="44" y="38"/>
                      <a:pt x="33" y="47"/>
                      <a:pt x="20" y="47"/>
                    </a:cubicBezTo>
                    <a:cubicBezTo>
                      <a:pt x="0" y="47"/>
                      <a:pt x="0" y="47"/>
                      <a:pt x="0" y="47"/>
                    </a:cubicBezTo>
                    <a:cubicBezTo>
                      <a:pt x="0" y="0"/>
                      <a:pt x="0" y="0"/>
                      <a:pt x="0" y="0"/>
                    </a:cubicBezTo>
                    <a:lnTo>
                      <a:pt x="20" y="0"/>
                    </a:lnTo>
                    <a:close/>
                    <a:moveTo>
                      <a:pt x="20" y="40"/>
                    </a:moveTo>
                    <a:cubicBezTo>
                      <a:pt x="29" y="40"/>
                      <a:pt x="36" y="34"/>
                      <a:pt x="36" y="24"/>
                    </a:cubicBezTo>
                    <a:cubicBezTo>
                      <a:pt x="36" y="13"/>
                      <a:pt x="29" y="7"/>
                      <a:pt x="20" y="7"/>
                    </a:cubicBezTo>
                    <a:cubicBezTo>
                      <a:pt x="7" y="7"/>
                      <a:pt x="7" y="7"/>
                      <a:pt x="7" y="7"/>
                    </a:cubicBezTo>
                    <a:cubicBezTo>
                      <a:pt x="7" y="40"/>
                      <a:pt x="7" y="40"/>
                      <a:pt x="7" y="40"/>
                    </a:cubicBezTo>
                    <a:lnTo>
                      <a:pt x="2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64" name="Freeform 63"/>
              <p:cNvSpPr>
                <a:spLocks/>
              </p:cNvSpPr>
              <p:nvPr userDrawn="1"/>
            </p:nvSpPr>
            <p:spPr bwMode="auto">
              <a:xfrm>
                <a:off x="4027488" y="3448050"/>
                <a:ext cx="117475" cy="149225"/>
              </a:xfrm>
              <a:custGeom>
                <a:avLst/>
                <a:gdLst>
                  <a:gd name="T0" fmla="*/ 2147483647 w 74"/>
                  <a:gd name="T1" fmla="*/ 0 h 94"/>
                  <a:gd name="T2" fmla="*/ 2147483647 w 74"/>
                  <a:gd name="T3" fmla="*/ 2147483647 h 94"/>
                  <a:gd name="T4" fmla="*/ 2147483647 w 74"/>
                  <a:gd name="T5" fmla="*/ 2147483647 h 94"/>
                  <a:gd name="T6" fmla="*/ 2147483647 w 74"/>
                  <a:gd name="T7" fmla="*/ 2147483647 h 94"/>
                  <a:gd name="T8" fmla="*/ 2147483647 w 74"/>
                  <a:gd name="T9" fmla="*/ 2147483647 h 94"/>
                  <a:gd name="T10" fmla="*/ 2147483647 w 74"/>
                  <a:gd name="T11" fmla="*/ 2147483647 h 94"/>
                  <a:gd name="T12" fmla="*/ 0 w 74"/>
                  <a:gd name="T13" fmla="*/ 2147483647 h 94"/>
                  <a:gd name="T14" fmla="*/ 0 w 74"/>
                  <a:gd name="T15" fmla="*/ 0 h 94"/>
                  <a:gd name="T16" fmla="*/ 2147483647 w 74"/>
                  <a:gd name="T17" fmla="*/ 0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94">
                    <a:moveTo>
                      <a:pt x="74" y="0"/>
                    </a:moveTo>
                    <a:lnTo>
                      <a:pt x="74" y="14"/>
                    </a:lnTo>
                    <a:lnTo>
                      <a:pt x="44" y="14"/>
                    </a:lnTo>
                    <a:lnTo>
                      <a:pt x="44" y="94"/>
                    </a:lnTo>
                    <a:lnTo>
                      <a:pt x="30" y="94"/>
                    </a:lnTo>
                    <a:lnTo>
                      <a:pt x="30" y="14"/>
                    </a:lnTo>
                    <a:lnTo>
                      <a:pt x="0" y="14"/>
                    </a:lnTo>
                    <a:lnTo>
                      <a:pt x="0" y="0"/>
                    </a:lnTo>
                    <a:lnTo>
                      <a:pt x="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65" name="Freeform 64"/>
              <p:cNvSpPr>
                <a:spLocks/>
              </p:cNvSpPr>
              <p:nvPr userDrawn="1"/>
            </p:nvSpPr>
            <p:spPr bwMode="auto">
              <a:xfrm>
                <a:off x="4176713" y="3448050"/>
                <a:ext cx="120650" cy="149225"/>
              </a:xfrm>
              <a:custGeom>
                <a:avLst/>
                <a:gdLst>
                  <a:gd name="T0" fmla="*/ 2147483647 w 76"/>
                  <a:gd name="T1" fmla="*/ 0 h 94"/>
                  <a:gd name="T2" fmla="*/ 2147483647 w 76"/>
                  <a:gd name="T3" fmla="*/ 2147483647 h 94"/>
                  <a:gd name="T4" fmla="*/ 2147483647 w 76"/>
                  <a:gd name="T5" fmla="*/ 2147483647 h 94"/>
                  <a:gd name="T6" fmla="*/ 2147483647 w 76"/>
                  <a:gd name="T7" fmla="*/ 2147483647 h 94"/>
                  <a:gd name="T8" fmla="*/ 2147483647 w 76"/>
                  <a:gd name="T9" fmla="*/ 2147483647 h 94"/>
                  <a:gd name="T10" fmla="*/ 2147483647 w 76"/>
                  <a:gd name="T11" fmla="*/ 2147483647 h 94"/>
                  <a:gd name="T12" fmla="*/ 0 w 76"/>
                  <a:gd name="T13" fmla="*/ 2147483647 h 94"/>
                  <a:gd name="T14" fmla="*/ 0 w 76"/>
                  <a:gd name="T15" fmla="*/ 0 h 94"/>
                  <a:gd name="T16" fmla="*/ 2147483647 w 76"/>
                  <a:gd name="T17" fmla="*/ 0 h 94"/>
                  <a:gd name="T18" fmla="*/ 2147483647 w 76"/>
                  <a:gd name="T19" fmla="*/ 2147483647 h 94"/>
                  <a:gd name="T20" fmla="*/ 2147483647 w 76"/>
                  <a:gd name="T21" fmla="*/ 2147483647 h 94"/>
                  <a:gd name="T22" fmla="*/ 2147483647 w 76"/>
                  <a:gd name="T23" fmla="*/ 0 h 94"/>
                  <a:gd name="T24" fmla="*/ 2147483647 w 7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 h="94">
                    <a:moveTo>
                      <a:pt x="76" y="0"/>
                    </a:moveTo>
                    <a:lnTo>
                      <a:pt x="76" y="94"/>
                    </a:lnTo>
                    <a:lnTo>
                      <a:pt x="60" y="94"/>
                    </a:lnTo>
                    <a:lnTo>
                      <a:pt x="60" y="52"/>
                    </a:lnTo>
                    <a:lnTo>
                      <a:pt x="16" y="52"/>
                    </a:lnTo>
                    <a:lnTo>
                      <a:pt x="16" y="94"/>
                    </a:lnTo>
                    <a:lnTo>
                      <a:pt x="0" y="94"/>
                    </a:lnTo>
                    <a:lnTo>
                      <a:pt x="0" y="0"/>
                    </a:lnTo>
                    <a:lnTo>
                      <a:pt x="16" y="0"/>
                    </a:lnTo>
                    <a:lnTo>
                      <a:pt x="16" y="38"/>
                    </a:lnTo>
                    <a:lnTo>
                      <a:pt x="60" y="38"/>
                    </a:lnTo>
                    <a:lnTo>
                      <a:pt x="6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66" name="Freeform 65"/>
              <p:cNvSpPr>
                <a:spLocks/>
              </p:cNvSpPr>
              <p:nvPr userDrawn="1"/>
            </p:nvSpPr>
            <p:spPr bwMode="auto">
              <a:xfrm>
                <a:off x="4341813" y="3448050"/>
                <a:ext cx="104775" cy="149225"/>
              </a:xfrm>
              <a:custGeom>
                <a:avLst/>
                <a:gdLst>
                  <a:gd name="T0" fmla="*/ 2147483647 w 66"/>
                  <a:gd name="T1" fmla="*/ 2147483647 h 94"/>
                  <a:gd name="T2" fmla="*/ 2147483647 w 66"/>
                  <a:gd name="T3" fmla="*/ 2147483647 h 94"/>
                  <a:gd name="T4" fmla="*/ 0 w 66"/>
                  <a:gd name="T5" fmla="*/ 2147483647 h 94"/>
                  <a:gd name="T6" fmla="*/ 0 w 66"/>
                  <a:gd name="T7" fmla="*/ 0 h 94"/>
                  <a:gd name="T8" fmla="*/ 2147483647 w 66"/>
                  <a:gd name="T9" fmla="*/ 0 h 94"/>
                  <a:gd name="T10" fmla="*/ 2147483647 w 66"/>
                  <a:gd name="T11" fmla="*/ 2147483647 h 94"/>
                  <a:gd name="T12" fmla="*/ 2147483647 w 66"/>
                  <a:gd name="T13" fmla="*/ 2147483647 h 94"/>
                  <a:gd name="T14" fmla="*/ 2147483647 w 66"/>
                  <a:gd name="T15" fmla="*/ 2147483647 h 94"/>
                  <a:gd name="T16" fmla="*/ 2147483647 w 66"/>
                  <a:gd name="T17" fmla="*/ 2147483647 h 94"/>
                  <a:gd name="T18" fmla="*/ 2147483647 w 66"/>
                  <a:gd name="T19" fmla="*/ 2147483647 h 94"/>
                  <a:gd name="T20" fmla="*/ 2147483647 w 66"/>
                  <a:gd name="T21" fmla="*/ 2147483647 h 94"/>
                  <a:gd name="T22" fmla="*/ 2147483647 w 66"/>
                  <a:gd name="T23" fmla="*/ 2147483647 h 94"/>
                  <a:gd name="T24" fmla="*/ 2147483647 w 66"/>
                  <a:gd name="T25" fmla="*/ 2147483647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67" name="Freeform 66"/>
              <p:cNvSpPr>
                <a:spLocks/>
              </p:cNvSpPr>
              <p:nvPr userDrawn="1"/>
            </p:nvSpPr>
            <p:spPr bwMode="auto">
              <a:xfrm>
                <a:off x="4538663" y="3444875"/>
                <a:ext cx="146050" cy="155575"/>
              </a:xfrm>
              <a:custGeom>
                <a:avLst/>
                <a:gdLst>
                  <a:gd name="T0" fmla="*/ 2147483647 w 46"/>
                  <a:gd name="T1" fmla="*/ 2147483647 h 49"/>
                  <a:gd name="T2" fmla="*/ 2147483647 w 46"/>
                  <a:gd name="T3" fmla="*/ 2147483647 h 49"/>
                  <a:gd name="T4" fmla="*/ 2147483647 w 46"/>
                  <a:gd name="T5" fmla="*/ 2147483647 h 49"/>
                  <a:gd name="T6" fmla="*/ 2147483647 w 46"/>
                  <a:gd name="T7" fmla="*/ 2147483647 h 49"/>
                  <a:gd name="T8" fmla="*/ 2147483647 w 46"/>
                  <a:gd name="T9" fmla="*/ 2147483647 h 49"/>
                  <a:gd name="T10" fmla="*/ 2147483647 w 46"/>
                  <a:gd name="T11" fmla="*/ 2147483647 h 49"/>
                  <a:gd name="T12" fmla="*/ 2147483647 w 46"/>
                  <a:gd name="T13" fmla="*/ 2147483647 h 49"/>
                  <a:gd name="T14" fmla="*/ 0 w 46"/>
                  <a:gd name="T15" fmla="*/ 2147483647 h 49"/>
                  <a:gd name="T16" fmla="*/ 2147483647 w 46"/>
                  <a:gd name="T17" fmla="*/ 0 h 49"/>
                  <a:gd name="T18" fmla="*/ 2147483647 w 46"/>
                  <a:gd name="T19" fmla="*/ 2147483647 h 49"/>
                  <a:gd name="T20" fmla="*/ 2147483647 w 46"/>
                  <a:gd name="T21" fmla="*/ 2147483647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6" h="49">
                    <a:moveTo>
                      <a:pt x="38" y="14"/>
                    </a:moveTo>
                    <a:cubicBezTo>
                      <a:pt x="35" y="10"/>
                      <a:pt x="30" y="7"/>
                      <a:pt x="24" y="7"/>
                    </a:cubicBezTo>
                    <a:cubicBezTo>
                      <a:pt x="14" y="7"/>
                      <a:pt x="7" y="14"/>
                      <a:pt x="7" y="24"/>
                    </a:cubicBezTo>
                    <a:cubicBezTo>
                      <a:pt x="7" y="35"/>
                      <a:pt x="15" y="41"/>
                      <a:pt x="24" y="41"/>
                    </a:cubicBezTo>
                    <a:cubicBezTo>
                      <a:pt x="30" y="41"/>
                      <a:pt x="36" y="38"/>
                      <a:pt x="39" y="33"/>
                    </a:cubicBezTo>
                    <a:cubicBezTo>
                      <a:pt x="46" y="35"/>
                      <a:pt x="46" y="35"/>
                      <a:pt x="46" y="35"/>
                    </a:cubicBezTo>
                    <a:cubicBezTo>
                      <a:pt x="42" y="43"/>
                      <a:pt x="34" y="49"/>
                      <a:pt x="24" y="49"/>
                    </a:cubicBezTo>
                    <a:cubicBezTo>
                      <a:pt x="11" y="49"/>
                      <a:pt x="0" y="39"/>
                      <a:pt x="0" y="24"/>
                    </a:cubicBezTo>
                    <a:cubicBezTo>
                      <a:pt x="0" y="10"/>
                      <a:pt x="11" y="0"/>
                      <a:pt x="24" y="0"/>
                    </a:cubicBezTo>
                    <a:cubicBezTo>
                      <a:pt x="33" y="0"/>
                      <a:pt x="41" y="5"/>
                      <a:pt x="45" y="12"/>
                    </a:cubicBezTo>
                    <a:lnTo>
                      <a:pt x="3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68" name="Freeform 67"/>
              <p:cNvSpPr>
                <a:spLocks noEditPoints="1"/>
              </p:cNvSpPr>
              <p:nvPr userDrawn="1"/>
            </p:nvSpPr>
            <p:spPr bwMode="auto">
              <a:xfrm>
                <a:off x="4706938" y="3444875"/>
                <a:ext cx="155575" cy="155575"/>
              </a:xfrm>
              <a:custGeom>
                <a:avLst/>
                <a:gdLst>
                  <a:gd name="T0" fmla="*/ 2147483647 w 49"/>
                  <a:gd name="T1" fmla="*/ 0 h 49"/>
                  <a:gd name="T2" fmla="*/ 2147483647 w 49"/>
                  <a:gd name="T3" fmla="*/ 2147483647 h 49"/>
                  <a:gd name="T4" fmla="*/ 2147483647 w 49"/>
                  <a:gd name="T5" fmla="*/ 2147483647 h 49"/>
                  <a:gd name="T6" fmla="*/ 0 w 49"/>
                  <a:gd name="T7" fmla="*/ 2147483647 h 49"/>
                  <a:gd name="T8" fmla="*/ 2147483647 w 49"/>
                  <a:gd name="T9" fmla="*/ 0 h 49"/>
                  <a:gd name="T10" fmla="*/ 2147483647 w 49"/>
                  <a:gd name="T11" fmla="*/ 2147483647 h 49"/>
                  <a:gd name="T12" fmla="*/ 2147483647 w 49"/>
                  <a:gd name="T13" fmla="*/ 2147483647 h 49"/>
                  <a:gd name="T14" fmla="*/ 2147483647 w 49"/>
                  <a:gd name="T15" fmla="*/ 2147483647 h 49"/>
                  <a:gd name="T16" fmla="*/ 2147483647 w 49"/>
                  <a:gd name="T17" fmla="*/ 2147483647 h 49"/>
                  <a:gd name="T18" fmla="*/ 2147483647 w 49"/>
                  <a:gd name="T19" fmla="*/ 2147483647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 h="49">
                    <a:moveTo>
                      <a:pt x="24" y="0"/>
                    </a:moveTo>
                    <a:cubicBezTo>
                      <a:pt x="38" y="0"/>
                      <a:pt x="49" y="10"/>
                      <a:pt x="49" y="24"/>
                    </a:cubicBezTo>
                    <a:cubicBezTo>
                      <a:pt x="49" y="39"/>
                      <a:pt x="38"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5" y="7"/>
                      <a:pt x="8" y="14"/>
                      <a:pt x="8" y="24"/>
                    </a:cubicBezTo>
                    <a:cubicBezTo>
                      <a:pt x="8" y="35"/>
                      <a:pt x="15"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69" name="Freeform 68"/>
              <p:cNvSpPr>
                <a:spLocks/>
              </p:cNvSpPr>
              <p:nvPr userDrawn="1"/>
            </p:nvSpPr>
            <p:spPr bwMode="auto">
              <a:xfrm>
                <a:off x="4894263" y="3448050"/>
                <a:ext cx="127000" cy="149225"/>
              </a:xfrm>
              <a:custGeom>
                <a:avLst/>
                <a:gdLst>
                  <a:gd name="T0" fmla="*/ 2147483647 w 40"/>
                  <a:gd name="T1" fmla="*/ 0 h 47"/>
                  <a:gd name="T2" fmla="*/ 2147483647 w 40"/>
                  <a:gd name="T3" fmla="*/ 2147483647 h 47"/>
                  <a:gd name="T4" fmla="*/ 2147483647 w 40"/>
                  <a:gd name="T5" fmla="*/ 2147483647 h 47"/>
                  <a:gd name="T6" fmla="*/ 2147483647 w 40"/>
                  <a:gd name="T7" fmla="*/ 2147483647 h 47"/>
                  <a:gd name="T8" fmla="*/ 2147483647 w 40"/>
                  <a:gd name="T9" fmla="*/ 2147483647 h 47"/>
                  <a:gd name="T10" fmla="*/ 2147483647 w 40"/>
                  <a:gd name="T11" fmla="*/ 2147483647 h 47"/>
                  <a:gd name="T12" fmla="*/ 2147483647 w 40"/>
                  <a:gd name="T13" fmla="*/ 2147483647 h 47"/>
                  <a:gd name="T14" fmla="*/ 2147483647 w 40"/>
                  <a:gd name="T15" fmla="*/ 2147483647 h 47"/>
                  <a:gd name="T16" fmla="*/ 0 w 40"/>
                  <a:gd name="T17" fmla="*/ 2147483647 h 47"/>
                  <a:gd name="T18" fmla="*/ 0 w 40"/>
                  <a:gd name="T19" fmla="*/ 0 h 47"/>
                  <a:gd name="T20" fmla="*/ 2147483647 w 40"/>
                  <a:gd name="T21" fmla="*/ 0 h 47"/>
                  <a:gd name="T22" fmla="*/ 2147483647 w 40"/>
                  <a:gd name="T23" fmla="*/ 2147483647 h 47"/>
                  <a:gd name="T24" fmla="*/ 2147483647 w 40"/>
                  <a:gd name="T25" fmla="*/ 2147483647 h 47"/>
                  <a:gd name="T26" fmla="*/ 2147483647 w 40"/>
                  <a:gd name="T27" fmla="*/ 2147483647 h 47"/>
                  <a:gd name="T28" fmla="*/ 2147483647 w 40"/>
                  <a:gd name="T29" fmla="*/ 2147483647 h 47"/>
                  <a:gd name="T30" fmla="*/ 2147483647 w 40"/>
                  <a:gd name="T31" fmla="*/ 0 h 47"/>
                  <a:gd name="T32" fmla="*/ 2147483647 w 40"/>
                  <a:gd name="T33" fmla="*/ 0 h 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0" h="47">
                    <a:moveTo>
                      <a:pt x="40" y="0"/>
                    </a:moveTo>
                    <a:cubicBezTo>
                      <a:pt x="40" y="47"/>
                      <a:pt x="40" y="47"/>
                      <a:pt x="40" y="47"/>
                    </a:cubicBezTo>
                    <a:cubicBezTo>
                      <a:pt x="33" y="47"/>
                      <a:pt x="33" y="47"/>
                      <a:pt x="33" y="47"/>
                    </a:cubicBezTo>
                    <a:cubicBezTo>
                      <a:pt x="16" y="24"/>
                      <a:pt x="16" y="24"/>
                      <a:pt x="16" y="24"/>
                    </a:cubicBezTo>
                    <a:cubicBezTo>
                      <a:pt x="12" y="18"/>
                      <a:pt x="8" y="12"/>
                      <a:pt x="8" y="12"/>
                    </a:cubicBezTo>
                    <a:cubicBezTo>
                      <a:pt x="7" y="12"/>
                      <a:pt x="7" y="12"/>
                      <a:pt x="7" y="12"/>
                    </a:cubicBezTo>
                    <a:cubicBezTo>
                      <a:pt x="7" y="12"/>
                      <a:pt x="8" y="19"/>
                      <a:pt x="8" y="27"/>
                    </a:cubicBezTo>
                    <a:cubicBezTo>
                      <a:pt x="8" y="47"/>
                      <a:pt x="8" y="47"/>
                      <a:pt x="8" y="47"/>
                    </a:cubicBezTo>
                    <a:cubicBezTo>
                      <a:pt x="0" y="47"/>
                      <a:pt x="0" y="47"/>
                      <a:pt x="0" y="47"/>
                    </a:cubicBezTo>
                    <a:cubicBezTo>
                      <a:pt x="0" y="0"/>
                      <a:pt x="0" y="0"/>
                      <a:pt x="0" y="0"/>
                    </a:cubicBezTo>
                    <a:cubicBezTo>
                      <a:pt x="7" y="0"/>
                      <a:pt x="7" y="0"/>
                      <a:pt x="7" y="0"/>
                    </a:cubicBezTo>
                    <a:cubicBezTo>
                      <a:pt x="24" y="23"/>
                      <a:pt x="24" y="23"/>
                      <a:pt x="24" y="23"/>
                    </a:cubicBezTo>
                    <a:cubicBezTo>
                      <a:pt x="28" y="28"/>
                      <a:pt x="32" y="34"/>
                      <a:pt x="32" y="34"/>
                    </a:cubicBezTo>
                    <a:cubicBezTo>
                      <a:pt x="32" y="34"/>
                      <a:pt x="32" y="34"/>
                      <a:pt x="32" y="34"/>
                    </a:cubicBezTo>
                    <a:cubicBezTo>
                      <a:pt x="32" y="34"/>
                      <a:pt x="32" y="27"/>
                      <a:pt x="32" y="20"/>
                    </a:cubicBezTo>
                    <a:cubicBezTo>
                      <a:pt x="32" y="0"/>
                      <a:pt x="32" y="0"/>
                      <a:pt x="32" y="0"/>
                    </a:cubicBez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70" name="Freeform 69"/>
              <p:cNvSpPr>
                <a:spLocks/>
              </p:cNvSpPr>
              <p:nvPr userDrawn="1"/>
            </p:nvSpPr>
            <p:spPr bwMode="auto">
              <a:xfrm>
                <a:off x="5049838" y="3448050"/>
                <a:ext cx="120650" cy="149225"/>
              </a:xfrm>
              <a:custGeom>
                <a:avLst/>
                <a:gdLst>
                  <a:gd name="T0" fmla="*/ 2147483647 w 76"/>
                  <a:gd name="T1" fmla="*/ 0 h 94"/>
                  <a:gd name="T2" fmla="*/ 2147483647 w 76"/>
                  <a:gd name="T3" fmla="*/ 2147483647 h 94"/>
                  <a:gd name="T4" fmla="*/ 2147483647 w 76"/>
                  <a:gd name="T5" fmla="*/ 2147483647 h 94"/>
                  <a:gd name="T6" fmla="*/ 2147483647 w 76"/>
                  <a:gd name="T7" fmla="*/ 2147483647 h 94"/>
                  <a:gd name="T8" fmla="*/ 2147483647 w 76"/>
                  <a:gd name="T9" fmla="*/ 2147483647 h 94"/>
                  <a:gd name="T10" fmla="*/ 2147483647 w 76"/>
                  <a:gd name="T11" fmla="*/ 2147483647 h 94"/>
                  <a:gd name="T12" fmla="*/ 0 w 76"/>
                  <a:gd name="T13" fmla="*/ 2147483647 h 94"/>
                  <a:gd name="T14" fmla="*/ 0 w 76"/>
                  <a:gd name="T15" fmla="*/ 0 h 94"/>
                  <a:gd name="T16" fmla="*/ 2147483647 w 76"/>
                  <a:gd name="T17" fmla="*/ 0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 h="94">
                    <a:moveTo>
                      <a:pt x="76" y="0"/>
                    </a:moveTo>
                    <a:lnTo>
                      <a:pt x="76" y="14"/>
                    </a:lnTo>
                    <a:lnTo>
                      <a:pt x="46" y="14"/>
                    </a:lnTo>
                    <a:lnTo>
                      <a:pt x="46" y="94"/>
                    </a:lnTo>
                    <a:lnTo>
                      <a:pt x="32" y="94"/>
                    </a:lnTo>
                    <a:lnTo>
                      <a:pt x="32"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71" name="Freeform 70"/>
              <p:cNvSpPr>
                <a:spLocks noEditPoints="1"/>
              </p:cNvSpPr>
              <p:nvPr userDrawn="1"/>
            </p:nvSpPr>
            <p:spPr bwMode="auto">
              <a:xfrm>
                <a:off x="5202238" y="3448050"/>
                <a:ext cx="111125" cy="149225"/>
              </a:xfrm>
              <a:custGeom>
                <a:avLst/>
                <a:gdLst>
                  <a:gd name="T0" fmla="*/ 2147483647 w 35"/>
                  <a:gd name="T1" fmla="*/ 2147483647 h 47"/>
                  <a:gd name="T2" fmla="*/ 2147483647 w 35"/>
                  <a:gd name="T3" fmla="*/ 2147483647 h 47"/>
                  <a:gd name="T4" fmla="*/ 2147483647 w 35"/>
                  <a:gd name="T5" fmla="*/ 2147483647 h 47"/>
                  <a:gd name="T6" fmla="*/ 2147483647 w 35"/>
                  <a:gd name="T7" fmla="*/ 2147483647 h 47"/>
                  <a:gd name="T8" fmla="*/ 2147483647 w 35"/>
                  <a:gd name="T9" fmla="*/ 2147483647 h 47"/>
                  <a:gd name="T10" fmla="*/ 0 w 35"/>
                  <a:gd name="T11" fmla="*/ 2147483647 h 47"/>
                  <a:gd name="T12" fmla="*/ 0 w 35"/>
                  <a:gd name="T13" fmla="*/ 0 h 47"/>
                  <a:gd name="T14" fmla="*/ 2147483647 w 35"/>
                  <a:gd name="T15" fmla="*/ 0 h 47"/>
                  <a:gd name="T16" fmla="*/ 2147483647 w 35"/>
                  <a:gd name="T17" fmla="*/ 2147483647 h 47"/>
                  <a:gd name="T18" fmla="*/ 2147483647 w 35"/>
                  <a:gd name="T19" fmla="*/ 2147483647 h 47"/>
                  <a:gd name="T20" fmla="*/ 2147483647 w 35"/>
                  <a:gd name="T21" fmla="*/ 2147483647 h 47"/>
                  <a:gd name="T22" fmla="*/ 2147483647 w 35"/>
                  <a:gd name="T23" fmla="*/ 2147483647 h 47"/>
                  <a:gd name="T24" fmla="*/ 2147483647 w 35"/>
                  <a:gd name="T25" fmla="*/ 2147483647 h 47"/>
                  <a:gd name="T26" fmla="*/ 2147483647 w 35"/>
                  <a:gd name="T27" fmla="*/ 2147483647 h 47"/>
                  <a:gd name="T28" fmla="*/ 2147483647 w 35"/>
                  <a:gd name="T29" fmla="*/ 2147483647 h 47"/>
                  <a:gd name="T30" fmla="*/ 2147483647 w 35"/>
                  <a:gd name="T31" fmla="*/ 2147483647 h 47"/>
                  <a:gd name="T32" fmla="*/ 2147483647 w 35"/>
                  <a:gd name="T33" fmla="*/ 2147483647 h 47"/>
                  <a:gd name="T34" fmla="*/ 2147483647 w 35"/>
                  <a:gd name="T35" fmla="*/ 2147483647 h 4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5" h="47">
                    <a:moveTo>
                      <a:pt x="26" y="47"/>
                    </a:moveTo>
                    <a:cubicBezTo>
                      <a:pt x="17" y="30"/>
                      <a:pt x="17" y="30"/>
                      <a:pt x="17" y="30"/>
                    </a:cubicBezTo>
                    <a:cubicBezTo>
                      <a:pt x="15" y="30"/>
                      <a:pt x="15" y="30"/>
                      <a:pt x="15" y="30"/>
                    </a:cubicBezTo>
                    <a:cubicBezTo>
                      <a:pt x="7" y="30"/>
                      <a:pt x="7" y="30"/>
                      <a:pt x="7" y="30"/>
                    </a:cubicBezTo>
                    <a:cubicBezTo>
                      <a:pt x="7" y="47"/>
                      <a:pt x="7" y="47"/>
                      <a:pt x="7" y="47"/>
                    </a:cubicBezTo>
                    <a:cubicBezTo>
                      <a:pt x="0" y="47"/>
                      <a:pt x="0" y="47"/>
                      <a:pt x="0" y="47"/>
                    </a:cubicBezTo>
                    <a:cubicBezTo>
                      <a:pt x="0" y="0"/>
                      <a:pt x="0" y="0"/>
                      <a:pt x="0" y="0"/>
                    </a:cubicBezTo>
                    <a:cubicBezTo>
                      <a:pt x="15" y="0"/>
                      <a:pt x="15" y="0"/>
                      <a:pt x="15" y="0"/>
                    </a:cubicBezTo>
                    <a:cubicBezTo>
                      <a:pt x="26" y="0"/>
                      <a:pt x="33" y="6"/>
                      <a:pt x="33" y="15"/>
                    </a:cubicBezTo>
                    <a:cubicBezTo>
                      <a:pt x="33" y="22"/>
                      <a:pt x="30" y="26"/>
                      <a:pt x="24" y="29"/>
                    </a:cubicBezTo>
                    <a:cubicBezTo>
                      <a:pt x="35" y="47"/>
                      <a:pt x="35" y="47"/>
                      <a:pt x="35" y="47"/>
                    </a:cubicBezTo>
                    <a:lnTo>
                      <a:pt x="26" y="47"/>
                    </a:lnTo>
                    <a:close/>
                    <a:moveTo>
                      <a:pt x="16" y="24"/>
                    </a:moveTo>
                    <a:cubicBezTo>
                      <a:pt x="22" y="24"/>
                      <a:pt x="25" y="20"/>
                      <a:pt x="25" y="15"/>
                    </a:cubicBezTo>
                    <a:cubicBezTo>
                      <a:pt x="25" y="10"/>
                      <a:pt x="22" y="7"/>
                      <a:pt x="16" y="7"/>
                    </a:cubicBezTo>
                    <a:cubicBezTo>
                      <a:pt x="7" y="7"/>
                      <a:pt x="7" y="7"/>
                      <a:pt x="7" y="7"/>
                    </a:cubicBezTo>
                    <a:cubicBezTo>
                      <a:pt x="7" y="24"/>
                      <a:pt x="7" y="24"/>
                      <a:pt x="7" y="24"/>
                    </a:cubicBezTo>
                    <a:lnTo>
                      <a:pt x="16"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72" name="Freeform 71"/>
              <p:cNvSpPr>
                <a:spLocks noEditPoints="1"/>
              </p:cNvSpPr>
              <p:nvPr userDrawn="1"/>
            </p:nvSpPr>
            <p:spPr bwMode="auto">
              <a:xfrm>
                <a:off x="5332413" y="3448050"/>
                <a:ext cx="146050" cy="149225"/>
              </a:xfrm>
              <a:custGeom>
                <a:avLst/>
                <a:gdLst>
                  <a:gd name="T0" fmla="*/ 2147483647 w 46"/>
                  <a:gd name="T1" fmla="*/ 2147483647 h 47"/>
                  <a:gd name="T2" fmla="*/ 2147483647 w 46"/>
                  <a:gd name="T3" fmla="*/ 2147483647 h 47"/>
                  <a:gd name="T4" fmla="*/ 2147483647 w 46"/>
                  <a:gd name="T5" fmla="*/ 2147483647 h 47"/>
                  <a:gd name="T6" fmla="*/ 0 w 46"/>
                  <a:gd name="T7" fmla="*/ 2147483647 h 47"/>
                  <a:gd name="T8" fmla="*/ 2147483647 w 46"/>
                  <a:gd name="T9" fmla="*/ 0 h 47"/>
                  <a:gd name="T10" fmla="*/ 2147483647 w 46"/>
                  <a:gd name="T11" fmla="*/ 0 h 47"/>
                  <a:gd name="T12" fmla="*/ 2147483647 w 46"/>
                  <a:gd name="T13" fmla="*/ 2147483647 h 47"/>
                  <a:gd name="T14" fmla="*/ 2147483647 w 46"/>
                  <a:gd name="T15" fmla="*/ 2147483647 h 47"/>
                  <a:gd name="T16" fmla="*/ 2147483647 w 46"/>
                  <a:gd name="T17" fmla="*/ 2147483647 h 47"/>
                  <a:gd name="T18" fmla="*/ 2147483647 w 46"/>
                  <a:gd name="T19" fmla="*/ 2147483647 h 47"/>
                  <a:gd name="T20" fmla="*/ 2147483647 w 46"/>
                  <a:gd name="T21" fmla="*/ 2147483647 h 47"/>
                  <a:gd name="T22" fmla="*/ 2147483647 w 46"/>
                  <a:gd name="T23" fmla="*/ 2147483647 h 47"/>
                  <a:gd name="T24" fmla="*/ 2147483647 w 46"/>
                  <a:gd name="T25" fmla="*/ 2147483647 h 47"/>
                  <a:gd name="T26" fmla="*/ 2147483647 w 46"/>
                  <a:gd name="T27" fmla="*/ 2147483647 h 47"/>
                  <a:gd name="T28" fmla="*/ 2147483647 w 46"/>
                  <a:gd name="T29" fmla="*/ 2147483647 h 47"/>
                  <a:gd name="T30" fmla="*/ 2147483647 w 46"/>
                  <a:gd name="T31" fmla="*/ 2147483647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6" h="47">
                    <a:moveTo>
                      <a:pt x="34" y="36"/>
                    </a:moveTo>
                    <a:cubicBezTo>
                      <a:pt x="12" y="36"/>
                      <a:pt x="12" y="36"/>
                      <a:pt x="12" y="36"/>
                    </a:cubicBezTo>
                    <a:cubicBezTo>
                      <a:pt x="8" y="47"/>
                      <a:pt x="8" y="47"/>
                      <a:pt x="8" y="47"/>
                    </a:cubicBezTo>
                    <a:cubicBezTo>
                      <a:pt x="0" y="47"/>
                      <a:pt x="0" y="47"/>
                      <a:pt x="0" y="47"/>
                    </a:cubicBezTo>
                    <a:cubicBezTo>
                      <a:pt x="20" y="0"/>
                      <a:pt x="20" y="0"/>
                      <a:pt x="20" y="0"/>
                    </a:cubicBezTo>
                    <a:cubicBezTo>
                      <a:pt x="26" y="0"/>
                      <a:pt x="26" y="0"/>
                      <a:pt x="26" y="0"/>
                    </a:cubicBezTo>
                    <a:cubicBezTo>
                      <a:pt x="46" y="47"/>
                      <a:pt x="46" y="47"/>
                      <a:pt x="46" y="47"/>
                    </a:cubicBezTo>
                    <a:cubicBezTo>
                      <a:pt x="38" y="47"/>
                      <a:pt x="38" y="47"/>
                      <a:pt x="38" y="47"/>
                    </a:cubicBezTo>
                    <a:lnTo>
                      <a:pt x="34" y="36"/>
                    </a:lnTo>
                    <a:close/>
                    <a:moveTo>
                      <a:pt x="31" y="30"/>
                    </a:moveTo>
                    <a:cubicBezTo>
                      <a:pt x="25" y="15"/>
                      <a:pt x="25" y="15"/>
                      <a:pt x="25" y="15"/>
                    </a:cubicBezTo>
                    <a:cubicBezTo>
                      <a:pt x="24" y="13"/>
                      <a:pt x="23" y="9"/>
                      <a:pt x="23" y="9"/>
                    </a:cubicBezTo>
                    <a:cubicBezTo>
                      <a:pt x="23" y="9"/>
                      <a:pt x="23" y="9"/>
                      <a:pt x="23" y="9"/>
                    </a:cubicBezTo>
                    <a:cubicBezTo>
                      <a:pt x="23" y="9"/>
                      <a:pt x="22" y="13"/>
                      <a:pt x="21" y="15"/>
                    </a:cubicBezTo>
                    <a:cubicBezTo>
                      <a:pt x="15" y="30"/>
                      <a:pt x="15" y="30"/>
                      <a:pt x="15" y="30"/>
                    </a:cubicBezTo>
                    <a:lnTo>
                      <a:pt x="31"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73" name="Freeform 72"/>
              <p:cNvSpPr>
                <a:spLocks/>
              </p:cNvSpPr>
              <p:nvPr userDrawn="1"/>
            </p:nvSpPr>
            <p:spPr bwMode="auto">
              <a:xfrm>
                <a:off x="5491163" y="3444875"/>
                <a:ext cx="146050" cy="155575"/>
              </a:xfrm>
              <a:custGeom>
                <a:avLst/>
                <a:gdLst>
                  <a:gd name="T0" fmla="*/ 2147483647 w 46"/>
                  <a:gd name="T1" fmla="*/ 2147483647 h 49"/>
                  <a:gd name="T2" fmla="*/ 2147483647 w 46"/>
                  <a:gd name="T3" fmla="*/ 2147483647 h 49"/>
                  <a:gd name="T4" fmla="*/ 2147483647 w 46"/>
                  <a:gd name="T5" fmla="*/ 2147483647 h 49"/>
                  <a:gd name="T6" fmla="*/ 2147483647 w 46"/>
                  <a:gd name="T7" fmla="*/ 2147483647 h 49"/>
                  <a:gd name="T8" fmla="*/ 2147483647 w 46"/>
                  <a:gd name="T9" fmla="*/ 2147483647 h 49"/>
                  <a:gd name="T10" fmla="*/ 2147483647 w 46"/>
                  <a:gd name="T11" fmla="*/ 2147483647 h 49"/>
                  <a:gd name="T12" fmla="*/ 2147483647 w 46"/>
                  <a:gd name="T13" fmla="*/ 2147483647 h 49"/>
                  <a:gd name="T14" fmla="*/ 0 w 46"/>
                  <a:gd name="T15" fmla="*/ 2147483647 h 49"/>
                  <a:gd name="T16" fmla="*/ 2147483647 w 46"/>
                  <a:gd name="T17" fmla="*/ 0 h 49"/>
                  <a:gd name="T18" fmla="*/ 2147483647 w 46"/>
                  <a:gd name="T19" fmla="*/ 2147483647 h 49"/>
                  <a:gd name="T20" fmla="*/ 2147483647 w 46"/>
                  <a:gd name="T21" fmla="*/ 2147483647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6" h="49">
                    <a:moveTo>
                      <a:pt x="37" y="14"/>
                    </a:moveTo>
                    <a:cubicBezTo>
                      <a:pt x="35" y="10"/>
                      <a:pt x="29" y="7"/>
                      <a:pt x="24" y="7"/>
                    </a:cubicBezTo>
                    <a:cubicBezTo>
                      <a:pt x="14" y="7"/>
                      <a:pt x="7" y="14"/>
                      <a:pt x="7" y="24"/>
                    </a:cubicBezTo>
                    <a:cubicBezTo>
                      <a:pt x="7" y="35"/>
                      <a:pt x="14" y="41"/>
                      <a:pt x="24" y="41"/>
                    </a:cubicBezTo>
                    <a:cubicBezTo>
                      <a:pt x="30" y="41"/>
                      <a:pt x="36" y="38"/>
                      <a:pt x="38" y="33"/>
                    </a:cubicBezTo>
                    <a:cubicBezTo>
                      <a:pt x="46" y="35"/>
                      <a:pt x="46" y="35"/>
                      <a:pt x="46" y="35"/>
                    </a:cubicBezTo>
                    <a:cubicBezTo>
                      <a:pt x="42" y="43"/>
                      <a:pt x="33" y="49"/>
                      <a:pt x="24" y="49"/>
                    </a:cubicBezTo>
                    <a:cubicBezTo>
                      <a:pt x="10" y="49"/>
                      <a:pt x="0" y="39"/>
                      <a:pt x="0" y="24"/>
                    </a:cubicBezTo>
                    <a:cubicBezTo>
                      <a:pt x="0" y="10"/>
                      <a:pt x="10" y="0"/>
                      <a:pt x="24" y="0"/>
                    </a:cubicBezTo>
                    <a:cubicBezTo>
                      <a:pt x="33" y="0"/>
                      <a:pt x="41" y="5"/>
                      <a:pt x="45" y="12"/>
                    </a:cubicBez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74" name="Freeform 73"/>
              <p:cNvSpPr>
                <a:spLocks/>
              </p:cNvSpPr>
              <p:nvPr userDrawn="1"/>
            </p:nvSpPr>
            <p:spPr bwMode="auto">
              <a:xfrm>
                <a:off x="5653088" y="3448050"/>
                <a:ext cx="120650" cy="149225"/>
              </a:xfrm>
              <a:custGeom>
                <a:avLst/>
                <a:gdLst>
                  <a:gd name="T0" fmla="*/ 2147483647 w 76"/>
                  <a:gd name="T1" fmla="*/ 0 h 94"/>
                  <a:gd name="T2" fmla="*/ 2147483647 w 76"/>
                  <a:gd name="T3" fmla="*/ 2147483647 h 94"/>
                  <a:gd name="T4" fmla="*/ 2147483647 w 76"/>
                  <a:gd name="T5" fmla="*/ 2147483647 h 94"/>
                  <a:gd name="T6" fmla="*/ 2147483647 w 76"/>
                  <a:gd name="T7" fmla="*/ 2147483647 h 94"/>
                  <a:gd name="T8" fmla="*/ 2147483647 w 76"/>
                  <a:gd name="T9" fmla="*/ 2147483647 h 94"/>
                  <a:gd name="T10" fmla="*/ 2147483647 w 76"/>
                  <a:gd name="T11" fmla="*/ 2147483647 h 94"/>
                  <a:gd name="T12" fmla="*/ 0 w 76"/>
                  <a:gd name="T13" fmla="*/ 2147483647 h 94"/>
                  <a:gd name="T14" fmla="*/ 0 w 76"/>
                  <a:gd name="T15" fmla="*/ 0 h 94"/>
                  <a:gd name="T16" fmla="*/ 2147483647 w 76"/>
                  <a:gd name="T17" fmla="*/ 0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 h="94">
                    <a:moveTo>
                      <a:pt x="76" y="0"/>
                    </a:moveTo>
                    <a:lnTo>
                      <a:pt x="76" y="14"/>
                    </a:lnTo>
                    <a:lnTo>
                      <a:pt x="46" y="14"/>
                    </a:lnTo>
                    <a:lnTo>
                      <a:pt x="46" y="94"/>
                    </a:lnTo>
                    <a:lnTo>
                      <a:pt x="30" y="94"/>
                    </a:lnTo>
                    <a:lnTo>
                      <a:pt x="30"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75" name="Freeform 74"/>
              <p:cNvSpPr>
                <a:spLocks/>
              </p:cNvSpPr>
              <p:nvPr userDrawn="1"/>
            </p:nvSpPr>
            <p:spPr bwMode="auto">
              <a:xfrm>
                <a:off x="4402138" y="2797175"/>
                <a:ext cx="60325" cy="88900"/>
              </a:xfrm>
              <a:custGeom>
                <a:avLst/>
                <a:gdLst>
                  <a:gd name="T0" fmla="*/ 2147483647 w 19"/>
                  <a:gd name="T1" fmla="*/ 2147483647 h 28"/>
                  <a:gd name="T2" fmla="*/ 2147483647 w 19"/>
                  <a:gd name="T3" fmla="*/ 2147483647 h 28"/>
                  <a:gd name="T4" fmla="*/ 2147483647 w 19"/>
                  <a:gd name="T5" fmla="*/ 2147483647 h 28"/>
                  <a:gd name="T6" fmla="*/ 2147483647 w 19"/>
                  <a:gd name="T7" fmla="*/ 2147483647 h 28"/>
                  <a:gd name="T8" fmla="*/ 2147483647 w 19"/>
                  <a:gd name="T9" fmla="*/ 2147483647 h 28"/>
                  <a:gd name="T10" fmla="*/ 2147483647 w 19"/>
                  <a:gd name="T11" fmla="*/ 2147483647 h 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8">
                    <a:moveTo>
                      <a:pt x="17" y="13"/>
                    </a:moveTo>
                    <a:cubicBezTo>
                      <a:pt x="17" y="13"/>
                      <a:pt x="12" y="0"/>
                      <a:pt x="5" y="9"/>
                    </a:cubicBezTo>
                    <a:cubicBezTo>
                      <a:pt x="5" y="9"/>
                      <a:pt x="0" y="13"/>
                      <a:pt x="8" y="25"/>
                    </a:cubicBezTo>
                    <a:cubicBezTo>
                      <a:pt x="8" y="25"/>
                      <a:pt x="10" y="28"/>
                      <a:pt x="13" y="26"/>
                    </a:cubicBezTo>
                    <a:cubicBezTo>
                      <a:pt x="13" y="26"/>
                      <a:pt x="16" y="26"/>
                      <a:pt x="14" y="21"/>
                    </a:cubicBezTo>
                    <a:cubicBezTo>
                      <a:pt x="14" y="21"/>
                      <a:pt x="19" y="21"/>
                      <a:pt x="17" y="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76" name="Freeform 75"/>
              <p:cNvSpPr>
                <a:spLocks/>
              </p:cNvSpPr>
              <p:nvPr userDrawn="1"/>
            </p:nvSpPr>
            <p:spPr bwMode="auto">
              <a:xfrm>
                <a:off x="6319838" y="2781300"/>
                <a:ext cx="60325" cy="85725"/>
              </a:xfrm>
              <a:custGeom>
                <a:avLst/>
                <a:gdLst>
                  <a:gd name="T0" fmla="*/ 2147483647 w 19"/>
                  <a:gd name="T1" fmla="*/ 2147483647 h 27"/>
                  <a:gd name="T2" fmla="*/ 2147483647 w 19"/>
                  <a:gd name="T3" fmla="*/ 2147483647 h 27"/>
                  <a:gd name="T4" fmla="*/ 2147483647 w 19"/>
                  <a:gd name="T5" fmla="*/ 2147483647 h 27"/>
                  <a:gd name="T6" fmla="*/ 2147483647 w 19"/>
                  <a:gd name="T7" fmla="*/ 2147483647 h 27"/>
                  <a:gd name="T8" fmla="*/ 2147483647 w 19"/>
                  <a:gd name="T9" fmla="*/ 2147483647 h 27"/>
                  <a:gd name="T10" fmla="*/ 2147483647 w 19"/>
                  <a:gd name="T11" fmla="*/ 2147483647 h 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7">
                    <a:moveTo>
                      <a:pt x="16" y="12"/>
                    </a:moveTo>
                    <a:cubicBezTo>
                      <a:pt x="16" y="12"/>
                      <a:pt x="12" y="0"/>
                      <a:pt x="4" y="8"/>
                    </a:cubicBezTo>
                    <a:cubicBezTo>
                      <a:pt x="4" y="8"/>
                      <a:pt x="0" y="12"/>
                      <a:pt x="8" y="24"/>
                    </a:cubicBezTo>
                    <a:cubicBezTo>
                      <a:pt x="8" y="24"/>
                      <a:pt x="10" y="27"/>
                      <a:pt x="12" y="26"/>
                    </a:cubicBezTo>
                    <a:cubicBezTo>
                      <a:pt x="12" y="26"/>
                      <a:pt x="16" y="25"/>
                      <a:pt x="14" y="21"/>
                    </a:cubicBezTo>
                    <a:cubicBezTo>
                      <a:pt x="14" y="21"/>
                      <a:pt x="19" y="20"/>
                      <a:pt x="16"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77" name="Freeform 76"/>
              <p:cNvSpPr>
                <a:spLocks noEditPoints="1"/>
              </p:cNvSpPr>
              <p:nvPr userDrawn="1"/>
            </p:nvSpPr>
            <p:spPr bwMode="auto">
              <a:xfrm>
                <a:off x="2074863" y="2765425"/>
                <a:ext cx="1362075" cy="650875"/>
              </a:xfrm>
              <a:custGeom>
                <a:avLst/>
                <a:gdLst>
                  <a:gd name="T0" fmla="*/ 2147483647 w 429"/>
                  <a:gd name="T1" fmla="*/ 2147483647 h 205"/>
                  <a:gd name="T2" fmla="*/ 2147483647 w 429"/>
                  <a:gd name="T3" fmla="*/ 2147483647 h 205"/>
                  <a:gd name="T4" fmla="*/ 2147483647 w 429"/>
                  <a:gd name="T5" fmla="*/ 2147483647 h 205"/>
                  <a:gd name="T6" fmla="*/ 2147483647 w 429"/>
                  <a:gd name="T7" fmla="*/ 2147483647 h 205"/>
                  <a:gd name="T8" fmla="*/ 2147483647 w 429"/>
                  <a:gd name="T9" fmla="*/ 2147483647 h 205"/>
                  <a:gd name="T10" fmla="*/ 2147483647 w 429"/>
                  <a:gd name="T11" fmla="*/ 2147483647 h 205"/>
                  <a:gd name="T12" fmla="*/ 2147483647 w 429"/>
                  <a:gd name="T13" fmla="*/ 2147483647 h 205"/>
                  <a:gd name="T14" fmla="*/ 2147483647 w 429"/>
                  <a:gd name="T15" fmla="*/ 2147483647 h 205"/>
                  <a:gd name="T16" fmla="*/ 2147483647 w 429"/>
                  <a:gd name="T17" fmla="*/ 2147483647 h 205"/>
                  <a:gd name="T18" fmla="*/ 2147483647 w 429"/>
                  <a:gd name="T19" fmla="*/ 2147483647 h 205"/>
                  <a:gd name="T20" fmla="*/ 2147483647 w 429"/>
                  <a:gd name="T21" fmla="*/ 2147483647 h 205"/>
                  <a:gd name="T22" fmla="*/ 2147483647 w 429"/>
                  <a:gd name="T23" fmla="*/ 2147483647 h 205"/>
                  <a:gd name="T24" fmla="*/ 2147483647 w 429"/>
                  <a:gd name="T25" fmla="*/ 2147483647 h 205"/>
                  <a:gd name="T26" fmla="*/ 2147483647 w 429"/>
                  <a:gd name="T27" fmla="*/ 2147483647 h 205"/>
                  <a:gd name="T28" fmla="*/ 2147483647 w 429"/>
                  <a:gd name="T29" fmla="*/ 2147483647 h 205"/>
                  <a:gd name="T30" fmla="*/ 2147483647 w 429"/>
                  <a:gd name="T31" fmla="*/ 2147483647 h 205"/>
                  <a:gd name="T32" fmla="*/ 2147483647 w 429"/>
                  <a:gd name="T33" fmla="*/ 2147483647 h 205"/>
                  <a:gd name="T34" fmla="*/ 2147483647 w 429"/>
                  <a:gd name="T35" fmla="*/ 2147483647 h 205"/>
                  <a:gd name="T36" fmla="*/ 2147483647 w 429"/>
                  <a:gd name="T37" fmla="*/ 2147483647 h 205"/>
                  <a:gd name="T38" fmla="*/ 2147483647 w 429"/>
                  <a:gd name="T39" fmla="*/ 2147483647 h 205"/>
                  <a:gd name="T40" fmla="*/ 2147483647 w 429"/>
                  <a:gd name="T41" fmla="*/ 2147483647 h 205"/>
                  <a:gd name="T42" fmla="*/ 2147483647 w 429"/>
                  <a:gd name="T43" fmla="*/ 2147483647 h 205"/>
                  <a:gd name="T44" fmla="*/ 2147483647 w 429"/>
                  <a:gd name="T45" fmla="*/ 2147483647 h 205"/>
                  <a:gd name="T46" fmla="*/ 2147483647 w 429"/>
                  <a:gd name="T47" fmla="*/ 2147483647 h 205"/>
                  <a:gd name="T48" fmla="*/ 2147483647 w 429"/>
                  <a:gd name="T49" fmla="*/ 2147483647 h 205"/>
                  <a:gd name="T50" fmla="*/ 2147483647 w 429"/>
                  <a:gd name="T51" fmla="*/ 2147483647 h 205"/>
                  <a:gd name="T52" fmla="*/ 2147483647 w 429"/>
                  <a:gd name="T53" fmla="*/ 2147483647 h 205"/>
                  <a:gd name="T54" fmla="*/ 2147483647 w 429"/>
                  <a:gd name="T55" fmla="*/ 2147483647 h 205"/>
                  <a:gd name="T56" fmla="*/ 2147483647 w 429"/>
                  <a:gd name="T57" fmla="*/ 2147483647 h 205"/>
                  <a:gd name="T58" fmla="*/ 2147483647 w 429"/>
                  <a:gd name="T59" fmla="*/ 2147483647 h 205"/>
                  <a:gd name="T60" fmla="*/ 2147483647 w 429"/>
                  <a:gd name="T61" fmla="*/ 2147483647 h 205"/>
                  <a:gd name="T62" fmla="*/ 2147483647 w 429"/>
                  <a:gd name="T63" fmla="*/ 2147483647 h 205"/>
                  <a:gd name="T64" fmla="*/ 2147483647 w 429"/>
                  <a:gd name="T65" fmla="*/ 2147483647 h 205"/>
                  <a:gd name="T66" fmla="*/ 2147483647 w 429"/>
                  <a:gd name="T67" fmla="*/ 2147483647 h 205"/>
                  <a:gd name="T68" fmla="*/ 2147483647 w 429"/>
                  <a:gd name="T69" fmla="*/ 2147483647 h 205"/>
                  <a:gd name="T70" fmla="*/ 2147483647 w 429"/>
                  <a:gd name="T71" fmla="*/ 2147483647 h 205"/>
                  <a:gd name="T72" fmla="*/ 2147483647 w 429"/>
                  <a:gd name="T73" fmla="*/ 2147483647 h 205"/>
                  <a:gd name="T74" fmla="*/ 2147483647 w 429"/>
                  <a:gd name="T75" fmla="*/ 2147483647 h 205"/>
                  <a:gd name="T76" fmla="*/ 2147483647 w 429"/>
                  <a:gd name="T77" fmla="*/ 2147483647 h 205"/>
                  <a:gd name="T78" fmla="*/ 2147483647 w 429"/>
                  <a:gd name="T79" fmla="*/ 2147483647 h 205"/>
                  <a:gd name="T80" fmla="*/ 2147483647 w 429"/>
                  <a:gd name="T81" fmla="*/ 2147483647 h 205"/>
                  <a:gd name="T82" fmla="*/ 2147483647 w 429"/>
                  <a:gd name="T83" fmla="*/ 2147483647 h 205"/>
                  <a:gd name="T84" fmla="*/ 2147483647 w 429"/>
                  <a:gd name="T85" fmla="*/ 2147483647 h 205"/>
                  <a:gd name="T86" fmla="*/ 2147483647 w 429"/>
                  <a:gd name="T87" fmla="*/ 2147483647 h 205"/>
                  <a:gd name="T88" fmla="*/ 2147483647 w 429"/>
                  <a:gd name="T89" fmla="*/ 2147483647 h 205"/>
                  <a:gd name="T90" fmla="*/ 2147483647 w 429"/>
                  <a:gd name="T91" fmla="*/ 2147483647 h 20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29" h="205">
                    <a:moveTo>
                      <a:pt x="406" y="144"/>
                    </a:moveTo>
                    <a:cubicBezTo>
                      <a:pt x="379" y="136"/>
                      <a:pt x="375" y="112"/>
                      <a:pt x="377" y="95"/>
                    </a:cubicBezTo>
                    <a:cubicBezTo>
                      <a:pt x="424" y="52"/>
                      <a:pt x="429" y="20"/>
                      <a:pt x="429" y="20"/>
                    </a:cubicBezTo>
                    <a:cubicBezTo>
                      <a:pt x="426" y="0"/>
                      <a:pt x="397" y="31"/>
                      <a:pt x="397" y="31"/>
                    </a:cubicBezTo>
                    <a:cubicBezTo>
                      <a:pt x="377" y="56"/>
                      <a:pt x="370" y="77"/>
                      <a:pt x="368" y="93"/>
                    </a:cubicBezTo>
                    <a:cubicBezTo>
                      <a:pt x="318" y="141"/>
                      <a:pt x="275" y="150"/>
                      <a:pt x="275" y="150"/>
                    </a:cubicBezTo>
                    <a:cubicBezTo>
                      <a:pt x="253" y="157"/>
                      <a:pt x="237" y="147"/>
                      <a:pt x="235" y="134"/>
                    </a:cubicBezTo>
                    <a:cubicBezTo>
                      <a:pt x="247" y="128"/>
                      <a:pt x="253" y="122"/>
                      <a:pt x="253" y="122"/>
                    </a:cubicBezTo>
                    <a:cubicBezTo>
                      <a:pt x="267" y="112"/>
                      <a:pt x="259" y="105"/>
                      <a:pt x="259" y="105"/>
                    </a:cubicBezTo>
                    <a:cubicBezTo>
                      <a:pt x="240" y="87"/>
                      <a:pt x="228" y="123"/>
                      <a:pt x="228" y="123"/>
                    </a:cubicBezTo>
                    <a:cubicBezTo>
                      <a:pt x="228" y="126"/>
                      <a:pt x="228" y="128"/>
                      <a:pt x="228" y="130"/>
                    </a:cubicBezTo>
                    <a:cubicBezTo>
                      <a:pt x="204" y="142"/>
                      <a:pt x="183" y="143"/>
                      <a:pt x="183" y="143"/>
                    </a:cubicBezTo>
                    <a:cubicBezTo>
                      <a:pt x="113" y="141"/>
                      <a:pt x="79" y="102"/>
                      <a:pt x="79" y="102"/>
                    </a:cubicBezTo>
                    <a:cubicBezTo>
                      <a:pt x="117" y="82"/>
                      <a:pt x="132" y="47"/>
                      <a:pt x="132" y="47"/>
                    </a:cubicBezTo>
                    <a:cubicBezTo>
                      <a:pt x="138" y="28"/>
                      <a:pt x="121" y="29"/>
                      <a:pt x="121" y="29"/>
                    </a:cubicBezTo>
                    <a:cubicBezTo>
                      <a:pt x="59" y="36"/>
                      <a:pt x="17" y="143"/>
                      <a:pt x="17" y="143"/>
                    </a:cubicBezTo>
                    <a:cubicBezTo>
                      <a:pt x="0" y="191"/>
                      <a:pt x="23" y="198"/>
                      <a:pt x="23" y="198"/>
                    </a:cubicBezTo>
                    <a:cubicBezTo>
                      <a:pt x="42" y="205"/>
                      <a:pt x="64" y="117"/>
                      <a:pt x="64" y="117"/>
                    </a:cubicBezTo>
                    <a:cubicBezTo>
                      <a:pt x="65" y="105"/>
                      <a:pt x="69" y="108"/>
                      <a:pt x="69" y="108"/>
                    </a:cubicBezTo>
                    <a:cubicBezTo>
                      <a:pt x="71" y="113"/>
                      <a:pt x="99" y="130"/>
                      <a:pt x="99" y="130"/>
                    </a:cubicBezTo>
                    <a:cubicBezTo>
                      <a:pt x="157" y="160"/>
                      <a:pt x="202" y="150"/>
                      <a:pt x="227" y="138"/>
                    </a:cubicBezTo>
                    <a:cubicBezTo>
                      <a:pt x="231" y="184"/>
                      <a:pt x="307" y="145"/>
                      <a:pt x="307" y="145"/>
                    </a:cubicBezTo>
                    <a:cubicBezTo>
                      <a:pt x="332" y="130"/>
                      <a:pt x="352" y="116"/>
                      <a:pt x="368" y="102"/>
                    </a:cubicBezTo>
                    <a:cubicBezTo>
                      <a:pt x="369" y="123"/>
                      <a:pt x="379" y="136"/>
                      <a:pt x="379" y="136"/>
                    </a:cubicBezTo>
                    <a:cubicBezTo>
                      <a:pt x="396" y="154"/>
                      <a:pt x="404" y="150"/>
                      <a:pt x="404" y="150"/>
                    </a:cubicBezTo>
                    <a:cubicBezTo>
                      <a:pt x="410" y="146"/>
                      <a:pt x="406" y="144"/>
                      <a:pt x="406" y="144"/>
                    </a:cubicBezTo>
                    <a:moveTo>
                      <a:pt x="380" y="76"/>
                    </a:moveTo>
                    <a:cubicBezTo>
                      <a:pt x="402" y="28"/>
                      <a:pt x="417" y="23"/>
                      <a:pt x="417" y="23"/>
                    </a:cubicBezTo>
                    <a:cubicBezTo>
                      <a:pt x="428" y="19"/>
                      <a:pt x="410" y="47"/>
                      <a:pt x="410" y="47"/>
                    </a:cubicBezTo>
                    <a:cubicBezTo>
                      <a:pt x="399" y="61"/>
                      <a:pt x="389" y="73"/>
                      <a:pt x="378" y="84"/>
                    </a:cubicBezTo>
                    <a:cubicBezTo>
                      <a:pt x="379" y="79"/>
                      <a:pt x="380" y="76"/>
                      <a:pt x="380" y="76"/>
                    </a:cubicBezTo>
                    <a:moveTo>
                      <a:pt x="237" y="123"/>
                    </a:moveTo>
                    <a:cubicBezTo>
                      <a:pt x="246" y="106"/>
                      <a:pt x="253" y="111"/>
                      <a:pt x="253" y="111"/>
                    </a:cubicBezTo>
                    <a:cubicBezTo>
                      <a:pt x="248" y="116"/>
                      <a:pt x="242" y="121"/>
                      <a:pt x="236" y="125"/>
                    </a:cubicBezTo>
                    <a:cubicBezTo>
                      <a:pt x="237" y="124"/>
                      <a:pt x="237" y="123"/>
                      <a:pt x="237" y="123"/>
                    </a:cubicBezTo>
                    <a:moveTo>
                      <a:pt x="69" y="95"/>
                    </a:moveTo>
                    <a:cubicBezTo>
                      <a:pt x="69" y="95"/>
                      <a:pt x="72" y="79"/>
                      <a:pt x="60" y="88"/>
                    </a:cubicBezTo>
                    <a:cubicBezTo>
                      <a:pt x="60" y="88"/>
                      <a:pt x="54" y="91"/>
                      <a:pt x="58" y="97"/>
                    </a:cubicBezTo>
                    <a:cubicBezTo>
                      <a:pt x="58" y="97"/>
                      <a:pt x="48" y="97"/>
                      <a:pt x="57" y="112"/>
                    </a:cubicBezTo>
                    <a:cubicBezTo>
                      <a:pt x="57" y="112"/>
                      <a:pt x="57" y="112"/>
                      <a:pt x="57" y="112"/>
                    </a:cubicBezTo>
                    <a:cubicBezTo>
                      <a:pt x="57" y="112"/>
                      <a:pt x="45" y="156"/>
                      <a:pt x="31" y="181"/>
                    </a:cubicBezTo>
                    <a:cubicBezTo>
                      <a:pt x="31" y="181"/>
                      <a:pt x="25" y="194"/>
                      <a:pt x="22" y="187"/>
                    </a:cubicBezTo>
                    <a:cubicBezTo>
                      <a:pt x="22" y="187"/>
                      <a:pt x="17" y="177"/>
                      <a:pt x="25" y="149"/>
                    </a:cubicBezTo>
                    <a:cubicBezTo>
                      <a:pt x="25" y="149"/>
                      <a:pt x="51" y="59"/>
                      <a:pt x="110" y="40"/>
                    </a:cubicBezTo>
                    <a:cubicBezTo>
                      <a:pt x="110" y="40"/>
                      <a:pt x="133" y="31"/>
                      <a:pt x="122" y="49"/>
                    </a:cubicBezTo>
                    <a:cubicBezTo>
                      <a:pt x="122" y="49"/>
                      <a:pt x="95" y="93"/>
                      <a:pt x="69"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78" name="Freeform 77"/>
              <p:cNvSpPr>
                <a:spLocks noEditPoints="1"/>
              </p:cNvSpPr>
              <p:nvPr userDrawn="1"/>
            </p:nvSpPr>
            <p:spPr bwMode="auto">
              <a:xfrm>
                <a:off x="3392488" y="2813050"/>
                <a:ext cx="1863725" cy="542925"/>
              </a:xfrm>
              <a:custGeom>
                <a:avLst/>
                <a:gdLst>
                  <a:gd name="T0" fmla="*/ 2147483647 w 587"/>
                  <a:gd name="T1" fmla="*/ 2147483647 h 171"/>
                  <a:gd name="T2" fmla="*/ 2147483647 w 587"/>
                  <a:gd name="T3" fmla="*/ 2147483647 h 171"/>
                  <a:gd name="T4" fmla="*/ 2147483647 w 587"/>
                  <a:gd name="T5" fmla="*/ 2147483647 h 171"/>
                  <a:gd name="T6" fmla="*/ 2147483647 w 587"/>
                  <a:gd name="T7" fmla="*/ 2147483647 h 171"/>
                  <a:gd name="T8" fmla="*/ 2147483647 w 587"/>
                  <a:gd name="T9" fmla="*/ 2147483647 h 171"/>
                  <a:gd name="T10" fmla="*/ 2147483647 w 587"/>
                  <a:gd name="T11" fmla="*/ 2147483647 h 171"/>
                  <a:gd name="T12" fmla="*/ 2147483647 w 587"/>
                  <a:gd name="T13" fmla="*/ 2147483647 h 171"/>
                  <a:gd name="T14" fmla="*/ 2147483647 w 587"/>
                  <a:gd name="T15" fmla="*/ 2147483647 h 171"/>
                  <a:gd name="T16" fmla="*/ 2147483647 w 587"/>
                  <a:gd name="T17" fmla="*/ 2147483647 h 171"/>
                  <a:gd name="T18" fmla="*/ 2147483647 w 587"/>
                  <a:gd name="T19" fmla="*/ 2147483647 h 171"/>
                  <a:gd name="T20" fmla="*/ 2147483647 w 587"/>
                  <a:gd name="T21" fmla="*/ 2147483647 h 171"/>
                  <a:gd name="T22" fmla="*/ 2147483647 w 587"/>
                  <a:gd name="T23" fmla="*/ 2147483647 h 171"/>
                  <a:gd name="T24" fmla="*/ 2147483647 w 587"/>
                  <a:gd name="T25" fmla="*/ 2147483647 h 171"/>
                  <a:gd name="T26" fmla="*/ 2147483647 w 587"/>
                  <a:gd name="T27" fmla="*/ 2147483647 h 171"/>
                  <a:gd name="T28" fmla="*/ 2147483647 w 587"/>
                  <a:gd name="T29" fmla="*/ 2147483647 h 171"/>
                  <a:gd name="T30" fmla="*/ 2147483647 w 587"/>
                  <a:gd name="T31" fmla="*/ 2147483647 h 171"/>
                  <a:gd name="T32" fmla="*/ 2147483647 w 587"/>
                  <a:gd name="T33" fmla="*/ 2147483647 h 171"/>
                  <a:gd name="T34" fmla="*/ 2147483647 w 587"/>
                  <a:gd name="T35" fmla="*/ 2147483647 h 171"/>
                  <a:gd name="T36" fmla="*/ 2147483647 w 587"/>
                  <a:gd name="T37" fmla="*/ 2147483647 h 171"/>
                  <a:gd name="T38" fmla="*/ 2147483647 w 587"/>
                  <a:gd name="T39" fmla="*/ 2147483647 h 171"/>
                  <a:gd name="T40" fmla="*/ 2147483647 w 587"/>
                  <a:gd name="T41" fmla="*/ 2147483647 h 171"/>
                  <a:gd name="T42" fmla="*/ 2147483647 w 587"/>
                  <a:gd name="T43" fmla="*/ 2147483647 h 171"/>
                  <a:gd name="T44" fmla="*/ 2147483647 w 587"/>
                  <a:gd name="T45" fmla="*/ 2147483647 h 171"/>
                  <a:gd name="T46" fmla="*/ 2147483647 w 587"/>
                  <a:gd name="T47" fmla="*/ 2147483647 h 171"/>
                  <a:gd name="T48" fmla="*/ 2147483647 w 587"/>
                  <a:gd name="T49" fmla="*/ 2147483647 h 171"/>
                  <a:gd name="T50" fmla="*/ 2147483647 w 587"/>
                  <a:gd name="T51" fmla="*/ 2147483647 h 171"/>
                  <a:gd name="T52" fmla="*/ 2147483647 w 587"/>
                  <a:gd name="T53" fmla="*/ 2147483647 h 171"/>
                  <a:gd name="T54" fmla="*/ 2147483647 w 587"/>
                  <a:gd name="T55" fmla="*/ 2147483647 h 171"/>
                  <a:gd name="T56" fmla="*/ 2147483647 w 587"/>
                  <a:gd name="T57" fmla="*/ 2147483647 h 171"/>
                  <a:gd name="T58" fmla="*/ 2147483647 w 587"/>
                  <a:gd name="T59" fmla="*/ 2147483647 h 171"/>
                  <a:gd name="T60" fmla="*/ 2147483647 w 587"/>
                  <a:gd name="T61" fmla="*/ 2147483647 h 171"/>
                  <a:gd name="T62" fmla="*/ 2147483647 w 587"/>
                  <a:gd name="T63" fmla="*/ 2147483647 h 171"/>
                  <a:gd name="T64" fmla="*/ 2147483647 w 587"/>
                  <a:gd name="T65" fmla="*/ 2147483647 h 171"/>
                  <a:gd name="T66" fmla="*/ 2147483647 w 587"/>
                  <a:gd name="T67" fmla="*/ 2147483647 h 171"/>
                  <a:gd name="T68" fmla="*/ 2147483647 w 587"/>
                  <a:gd name="T69" fmla="*/ 2147483647 h 171"/>
                  <a:gd name="T70" fmla="*/ 2147483647 w 587"/>
                  <a:gd name="T71" fmla="*/ 2147483647 h 171"/>
                  <a:gd name="T72" fmla="*/ 2147483647 w 587"/>
                  <a:gd name="T73" fmla="*/ 2147483647 h 171"/>
                  <a:gd name="T74" fmla="*/ 2147483647 w 587"/>
                  <a:gd name="T75" fmla="*/ 2147483647 h 171"/>
                  <a:gd name="T76" fmla="*/ 2147483647 w 587"/>
                  <a:gd name="T77" fmla="*/ 2147483647 h 171"/>
                  <a:gd name="T78" fmla="*/ 2147483647 w 587"/>
                  <a:gd name="T79" fmla="*/ 2147483647 h 171"/>
                  <a:gd name="T80" fmla="*/ 2147483647 w 587"/>
                  <a:gd name="T81" fmla="*/ 2147483647 h 171"/>
                  <a:gd name="T82" fmla="*/ 2147483647 w 587"/>
                  <a:gd name="T83" fmla="*/ 2147483647 h 171"/>
                  <a:gd name="T84" fmla="*/ 2147483647 w 587"/>
                  <a:gd name="T85" fmla="*/ 2147483647 h 171"/>
                  <a:gd name="T86" fmla="*/ 2147483647 w 587"/>
                  <a:gd name="T87" fmla="*/ 2147483647 h 171"/>
                  <a:gd name="T88" fmla="*/ 2147483647 w 587"/>
                  <a:gd name="T89" fmla="*/ 2147483647 h 171"/>
                  <a:gd name="T90" fmla="*/ 2147483647 w 587"/>
                  <a:gd name="T91" fmla="*/ 2147483647 h 171"/>
                  <a:gd name="T92" fmla="*/ 2147483647 w 587"/>
                  <a:gd name="T93" fmla="*/ 2147483647 h 171"/>
                  <a:gd name="T94" fmla="*/ 2147483647 w 587"/>
                  <a:gd name="T95" fmla="*/ 2147483647 h 171"/>
                  <a:gd name="T96" fmla="*/ 2147483647 w 587"/>
                  <a:gd name="T97" fmla="*/ 2147483647 h 171"/>
                  <a:gd name="T98" fmla="*/ 2147483647 w 587"/>
                  <a:gd name="T99" fmla="*/ 2147483647 h 171"/>
                  <a:gd name="T100" fmla="*/ 2147483647 w 587"/>
                  <a:gd name="T101" fmla="*/ 2147483647 h 171"/>
                  <a:gd name="T102" fmla="*/ 2147483647 w 587"/>
                  <a:gd name="T103" fmla="*/ 2147483647 h 171"/>
                  <a:gd name="T104" fmla="*/ 2147483647 w 587"/>
                  <a:gd name="T105" fmla="*/ 2147483647 h 171"/>
                  <a:gd name="T106" fmla="*/ 2147483647 w 587"/>
                  <a:gd name="T107" fmla="*/ 2147483647 h 171"/>
                  <a:gd name="T108" fmla="*/ 2147483647 w 587"/>
                  <a:gd name="T109" fmla="*/ 2147483647 h 171"/>
                  <a:gd name="T110" fmla="*/ 2147483647 w 587"/>
                  <a:gd name="T111" fmla="*/ 2147483647 h 17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 h="171">
                    <a:moveTo>
                      <a:pt x="518" y="69"/>
                    </a:moveTo>
                    <a:cubicBezTo>
                      <a:pt x="518" y="69"/>
                      <a:pt x="516" y="71"/>
                      <a:pt x="511" y="62"/>
                    </a:cubicBezTo>
                    <a:cubicBezTo>
                      <a:pt x="511" y="62"/>
                      <a:pt x="500" y="42"/>
                      <a:pt x="432" y="47"/>
                    </a:cubicBezTo>
                    <a:cubicBezTo>
                      <a:pt x="432" y="47"/>
                      <a:pt x="418" y="47"/>
                      <a:pt x="407" y="45"/>
                    </a:cubicBezTo>
                    <a:cubicBezTo>
                      <a:pt x="407" y="45"/>
                      <a:pt x="396" y="43"/>
                      <a:pt x="395" y="52"/>
                    </a:cubicBezTo>
                    <a:cubicBezTo>
                      <a:pt x="395" y="52"/>
                      <a:pt x="394" y="57"/>
                      <a:pt x="407" y="57"/>
                    </a:cubicBezTo>
                    <a:cubicBezTo>
                      <a:pt x="407" y="57"/>
                      <a:pt x="440" y="52"/>
                      <a:pt x="441" y="71"/>
                    </a:cubicBezTo>
                    <a:cubicBezTo>
                      <a:pt x="441" y="71"/>
                      <a:pt x="441" y="87"/>
                      <a:pt x="407" y="89"/>
                    </a:cubicBezTo>
                    <a:cubicBezTo>
                      <a:pt x="407" y="89"/>
                      <a:pt x="385" y="90"/>
                      <a:pt x="380" y="79"/>
                    </a:cubicBezTo>
                    <a:cubicBezTo>
                      <a:pt x="380" y="79"/>
                      <a:pt x="379" y="77"/>
                      <a:pt x="381" y="69"/>
                    </a:cubicBezTo>
                    <a:cubicBezTo>
                      <a:pt x="381" y="69"/>
                      <a:pt x="383" y="63"/>
                      <a:pt x="377" y="63"/>
                    </a:cubicBezTo>
                    <a:cubicBezTo>
                      <a:pt x="377" y="63"/>
                      <a:pt x="373" y="60"/>
                      <a:pt x="370" y="67"/>
                    </a:cubicBezTo>
                    <a:cubicBezTo>
                      <a:pt x="370" y="67"/>
                      <a:pt x="330" y="99"/>
                      <a:pt x="297" y="89"/>
                    </a:cubicBezTo>
                    <a:cubicBezTo>
                      <a:pt x="297" y="89"/>
                      <a:pt x="281" y="84"/>
                      <a:pt x="289" y="61"/>
                    </a:cubicBezTo>
                    <a:cubicBezTo>
                      <a:pt x="289" y="61"/>
                      <a:pt x="298" y="46"/>
                      <a:pt x="290" y="46"/>
                    </a:cubicBezTo>
                    <a:cubicBezTo>
                      <a:pt x="290" y="46"/>
                      <a:pt x="286" y="45"/>
                      <a:pt x="285" y="53"/>
                    </a:cubicBezTo>
                    <a:cubicBezTo>
                      <a:pt x="285" y="53"/>
                      <a:pt x="243" y="106"/>
                      <a:pt x="201" y="107"/>
                    </a:cubicBezTo>
                    <a:cubicBezTo>
                      <a:pt x="201" y="107"/>
                      <a:pt x="177" y="110"/>
                      <a:pt x="199" y="66"/>
                    </a:cubicBezTo>
                    <a:cubicBezTo>
                      <a:pt x="199" y="66"/>
                      <a:pt x="212" y="43"/>
                      <a:pt x="232" y="31"/>
                    </a:cubicBezTo>
                    <a:cubicBezTo>
                      <a:pt x="232" y="31"/>
                      <a:pt x="278" y="7"/>
                      <a:pt x="279" y="6"/>
                    </a:cubicBezTo>
                    <a:cubicBezTo>
                      <a:pt x="280" y="5"/>
                      <a:pt x="283" y="4"/>
                      <a:pt x="281" y="2"/>
                    </a:cubicBezTo>
                    <a:cubicBezTo>
                      <a:pt x="281" y="2"/>
                      <a:pt x="281" y="2"/>
                      <a:pt x="281" y="2"/>
                    </a:cubicBezTo>
                    <a:cubicBezTo>
                      <a:pt x="281" y="2"/>
                      <a:pt x="277" y="0"/>
                      <a:pt x="272" y="2"/>
                    </a:cubicBezTo>
                    <a:cubicBezTo>
                      <a:pt x="233" y="21"/>
                      <a:pt x="233" y="21"/>
                      <a:pt x="233" y="21"/>
                    </a:cubicBezTo>
                    <a:cubicBezTo>
                      <a:pt x="233" y="21"/>
                      <a:pt x="238" y="4"/>
                      <a:pt x="227" y="9"/>
                    </a:cubicBezTo>
                    <a:cubicBezTo>
                      <a:pt x="227" y="9"/>
                      <a:pt x="212" y="22"/>
                      <a:pt x="195" y="55"/>
                    </a:cubicBezTo>
                    <a:cubicBezTo>
                      <a:pt x="195" y="55"/>
                      <a:pt x="131" y="120"/>
                      <a:pt x="100" y="116"/>
                    </a:cubicBezTo>
                    <a:cubicBezTo>
                      <a:pt x="100" y="116"/>
                      <a:pt x="80" y="117"/>
                      <a:pt x="88" y="83"/>
                    </a:cubicBezTo>
                    <a:cubicBezTo>
                      <a:pt x="88" y="83"/>
                      <a:pt x="89" y="80"/>
                      <a:pt x="83" y="79"/>
                    </a:cubicBezTo>
                    <a:cubicBezTo>
                      <a:pt x="83" y="79"/>
                      <a:pt x="79" y="77"/>
                      <a:pt x="73" y="86"/>
                    </a:cubicBezTo>
                    <a:cubicBezTo>
                      <a:pt x="73" y="86"/>
                      <a:pt x="69" y="94"/>
                      <a:pt x="58" y="101"/>
                    </a:cubicBezTo>
                    <a:cubicBezTo>
                      <a:pt x="58" y="101"/>
                      <a:pt x="77" y="79"/>
                      <a:pt x="62" y="65"/>
                    </a:cubicBezTo>
                    <a:cubicBezTo>
                      <a:pt x="62" y="65"/>
                      <a:pt x="44" y="49"/>
                      <a:pt x="17" y="87"/>
                    </a:cubicBezTo>
                    <a:cubicBezTo>
                      <a:pt x="17" y="87"/>
                      <a:pt x="0" y="113"/>
                      <a:pt x="14" y="123"/>
                    </a:cubicBezTo>
                    <a:cubicBezTo>
                      <a:pt x="14" y="123"/>
                      <a:pt x="29" y="136"/>
                      <a:pt x="79" y="91"/>
                    </a:cubicBezTo>
                    <a:cubicBezTo>
                      <a:pt x="81" y="90"/>
                      <a:pt x="81" y="90"/>
                      <a:pt x="81" y="90"/>
                    </a:cubicBezTo>
                    <a:cubicBezTo>
                      <a:pt x="81" y="90"/>
                      <a:pt x="66" y="139"/>
                      <a:pt x="119" y="122"/>
                    </a:cubicBezTo>
                    <a:cubicBezTo>
                      <a:pt x="119" y="122"/>
                      <a:pt x="152" y="109"/>
                      <a:pt x="184" y="77"/>
                    </a:cubicBezTo>
                    <a:cubicBezTo>
                      <a:pt x="184" y="77"/>
                      <a:pt x="157" y="171"/>
                      <a:pt x="277" y="72"/>
                    </a:cubicBezTo>
                    <a:cubicBezTo>
                      <a:pt x="277" y="72"/>
                      <a:pt x="270" y="111"/>
                      <a:pt x="332" y="97"/>
                    </a:cubicBezTo>
                    <a:cubicBezTo>
                      <a:pt x="332" y="97"/>
                      <a:pt x="355" y="90"/>
                      <a:pt x="371" y="78"/>
                    </a:cubicBezTo>
                    <a:cubicBezTo>
                      <a:pt x="371" y="78"/>
                      <a:pt x="372" y="101"/>
                      <a:pt x="412" y="99"/>
                    </a:cubicBezTo>
                    <a:cubicBezTo>
                      <a:pt x="412" y="99"/>
                      <a:pt x="435" y="99"/>
                      <a:pt x="446" y="80"/>
                    </a:cubicBezTo>
                    <a:cubicBezTo>
                      <a:pt x="446" y="80"/>
                      <a:pt x="454" y="64"/>
                      <a:pt x="437" y="56"/>
                    </a:cubicBezTo>
                    <a:cubicBezTo>
                      <a:pt x="437" y="56"/>
                      <a:pt x="515" y="54"/>
                      <a:pt x="506" y="77"/>
                    </a:cubicBezTo>
                    <a:cubicBezTo>
                      <a:pt x="506" y="77"/>
                      <a:pt x="490" y="100"/>
                      <a:pt x="502" y="98"/>
                    </a:cubicBezTo>
                    <a:cubicBezTo>
                      <a:pt x="502" y="98"/>
                      <a:pt x="508" y="98"/>
                      <a:pt x="519" y="77"/>
                    </a:cubicBezTo>
                    <a:cubicBezTo>
                      <a:pt x="519" y="77"/>
                      <a:pt x="545" y="46"/>
                      <a:pt x="564" y="59"/>
                    </a:cubicBezTo>
                    <a:cubicBezTo>
                      <a:pt x="564" y="59"/>
                      <a:pt x="572" y="67"/>
                      <a:pt x="560" y="84"/>
                    </a:cubicBezTo>
                    <a:cubicBezTo>
                      <a:pt x="560" y="84"/>
                      <a:pt x="547" y="103"/>
                      <a:pt x="556" y="98"/>
                    </a:cubicBezTo>
                    <a:cubicBezTo>
                      <a:pt x="556" y="98"/>
                      <a:pt x="587" y="67"/>
                      <a:pt x="573" y="51"/>
                    </a:cubicBezTo>
                    <a:cubicBezTo>
                      <a:pt x="573" y="51"/>
                      <a:pt x="558" y="32"/>
                      <a:pt x="518" y="69"/>
                    </a:cubicBezTo>
                    <a:moveTo>
                      <a:pt x="20" y="105"/>
                    </a:moveTo>
                    <a:cubicBezTo>
                      <a:pt x="20" y="105"/>
                      <a:pt x="18" y="88"/>
                      <a:pt x="45" y="73"/>
                    </a:cubicBezTo>
                    <a:cubicBezTo>
                      <a:pt x="45" y="73"/>
                      <a:pt x="77" y="60"/>
                      <a:pt x="49" y="105"/>
                    </a:cubicBezTo>
                    <a:cubicBezTo>
                      <a:pt x="49" y="105"/>
                      <a:pt x="22" y="125"/>
                      <a:pt x="20"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79" name="Freeform 78"/>
              <p:cNvSpPr>
                <a:spLocks noEditPoints="1"/>
              </p:cNvSpPr>
              <p:nvPr userDrawn="1"/>
            </p:nvSpPr>
            <p:spPr bwMode="auto">
              <a:xfrm>
                <a:off x="5249863" y="2641600"/>
                <a:ext cx="1736725" cy="1060450"/>
              </a:xfrm>
              <a:custGeom>
                <a:avLst/>
                <a:gdLst>
                  <a:gd name="T0" fmla="*/ 2147483647 w 547"/>
                  <a:gd name="T1" fmla="*/ 2147483647 h 334"/>
                  <a:gd name="T2" fmla="*/ 2147483647 w 547"/>
                  <a:gd name="T3" fmla="*/ 2147483647 h 334"/>
                  <a:gd name="T4" fmla="*/ 2147483647 w 547"/>
                  <a:gd name="T5" fmla="*/ 2147483647 h 334"/>
                  <a:gd name="T6" fmla="*/ 2147483647 w 547"/>
                  <a:gd name="T7" fmla="*/ 2147483647 h 334"/>
                  <a:gd name="T8" fmla="*/ 2147483647 w 547"/>
                  <a:gd name="T9" fmla="*/ 2147483647 h 334"/>
                  <a:gd name="T10" fmla="*/ 2147483647 w 547"/>
                  <a:gd name="T11" fmla="*/ 2147483647 h 334"/>
                  <a:gd name="T12" fmla="*/ 2147483647 w 547"/>
                  <a:gd name="T13" fmla="*/ 2147483647 h 334"/>
                  <a:gd name="T14" fmla="*/ 2147483647 w 547"/>
                  <a:gd name="T15" fmla="*/ 2147483647 h 334"/>
                  <a:gd name="T16" fmla="*/ 2147483647 w 547"/>
                  <a:gd name="T17" fmla="*/ 2147483647 h 334"/>
                  <a:gd name="T18" fmla="*/ 2147483647 w 547"/>
                  <a:gd name="T19" fmla="*/ 2147483647 h 334"/>
                  <a:gd name="T20" fmla="*/ 2147483647 w 547"/>
                  <a:gd name="T21" fmla="*/ 2147483647 h 334"/>
                  <a:gd name="T22" fmla="*/ 2147483647 w 547"/>
                  <a:gd name="T23" fmla="*/ 2147483647 h 334"/>
                  <a:gd name="T24" fmla="*/ 2147483647 w 547"/>
                  <a:gd name="T25" fmla="*/ 2147483647 h 334"/>
                  <a:gd name="T26" fmla="*/ 2147483647 w 547"/>
                  <a:gd name="T27" fmla="*/ 2147483647 h 334"/>
                  <a:gd name="T28" fmla="*/ 2147483647 w 547"/>
                  <a:gd name="T29" fmla="*/ 2147483647 h 334"/>
                  <a:gd name="T30" fmla="*/ 2147483647 w 547"/>
                  <a:gd name="T31" fmla="*/ 2147483647 h 334"/>
                  <a:gd name="T32" fmla="*/ 2147483647 w 547"/>
                  <a:gd name="T33" fmla="*/ 2147483647 h 334"/>
                  <a:gd name="T34" fmla="*/ 2147483647 w 547"/>
                  <a:gd name="T35" fmla="*/ 2147483647 h 334"/>
                  <a:gd name="T36" fmla="*/ 2147483647 w 547"/>
                  <a:gd name="T37" fmla="*/ 2147483647 h 334"/>
                  <a:gd name="T38" fmla="*/ 2147483647 w 547"/>
                  <a:gd name="T39" fmla="*/ 2147483647 h 334"/>
                  <a:gd name="T40" fmla="*/ 2147483647 w 547"/>
                  <a:gd name="T41" fmla="*/ 2147483647 h 334"/>
                  <a:gd name="T42" fmla="*/ 2147483647 w 547"/>
                  <a:gd name="T43" fmla="*/ 2147483647 h 334"/>
                  <a:gd name="T44" fmla="*/ 2147483647 w 547"/>
                  <a:gd name="T45" fmla="*/ 2147483647 h 334"/>
                  <a:gd name="T46" fmla="*/ 2147483647 w 547"/>
                  <a:gd name="T47" fmla="*/ 2147483647 h 334"/>
                  <a:gd name="T48" fmla="*/ 2147483647 w 547"/>
                  <a:gd name="T49" fmla="*/ 2147483647 h 334"/>
                  <a:gd name="T50" fmla="*/ 2147483647 w 547"/>
                  <a:gd name="T51" fmla="*/ 2147483647 h 334"/>
                  <a:gd name="T52" fmla="*/ 2147483647 w 547"/>
                  <a:gd name="T53" fmla="*/ 2147483647 h 334"/>
                  <a:gd name="T54" fmla="*/ 2147483647 w 547"/>
                  <a:gd name="T55" fmla="*/ 2147483647 h 334"/>
                  <a:gd name="T56" fmla="*/ 2147483647 w 547"/>
                  <a:gd name="T57" fmla="*/ 2147483647 h 334"/>
                  <a:gd name="T58" fmla="*/ 2147483647 w 547"/>
                  <a:gd name="T59" fmla="*/ 2147483647 h 334"/>
                  <a:gd name="T60" fmla="*/ 2147483647 w 547"/>
                  <a:gd name="T61" fmla="*/ 2147483647 h 334"/>
                  <a:gd name="T62" fmla="*/ 2147483647 w 547"/>
                  <a:gd name="T63" fmla="*/ 2147483647 h 334"/>
                  <a:gd name="T64" fmla="*/ 2147483647 w 547"/>
                  <a:gd name="T65" fmla="*/ 2147483647 h 334"/>
                  <a:gd name="T66" fmla="*/ 2147483647 w 547"/>
                  <a:gd name="T67" fmla="*/ 2147483647 h 334"/>
                  <a:gd name="T68" fmla="*/ 2147483647 w 547"/>
                  <a:gd name="T69" fmla="*/ 2147483647 h 334"/>
                  <a:gd name="T70" fmla="*/ 2147483647 w 547"/>
                  <a:gd name="T71" fmla="*/ 2147483647 h 334"/>
                  <a:gd name="T72" fmla="*/ 2147483647 w 547"/>
                  <a:gd name="T73" fmla="*/ 2147483647 h 334"/>
                  <a:gd name="T74" fmla="*/ 2147483647 w 547"/>
                  <a:gd name="T75" fmla="*/ 2147483647 h 334"/>
                  <a:gd name="T76" fmla="*/ 2147483647 w 547"/>
                  <a:gd name="T77" fmla="*/ 2147483647 h 334"/>
                  <a:gd name="T78" fmla="*/ 2147483647 w 547"/>
                  <a:gd name="T79" fmla="*/ 2147483647 h 334"/>
                  <a:gd name="T80" fmla="*/ 2147483647 w 547"/>
                  <a:gd name="T81" fmla="*/ 2147483647 h 334"/>
                  <a:gd name="T82" fmla="*/ 2147483647 w 547"/>
                  <a:gd name="T83" fmla="*/ 2147483647 h 334"/>
                  <a:gd name="T84" fmla="*/ 2147483647 w 547"/>
                  <a:gd name="T85" fmla="*/ 2147483647 h 334"/>
                  <a:gd name="T86" fmla="*/ 2147483647 w 547"/>
                  <a:gd name="T87" fmla="*/ 2147483647 h 334"/>
                  <a:gd name="T88" fmla="*/ 2147483647 w 547"/>
                  <a:gd name="T89" fmla="*/ 2147483647 h 334"/>
                  <a:gd name="T90" fmla="*/ 2147483647 w 547"/>
                  <a:gd name="T91" fmla="*/ 2147483647 h 334"/>
                  <a:gd name="T92" fmla="*/ 2147483647 w 547"/>
                  <a:gd name="T93" fmla="*/ 2147483647 h 334"/>
                  <a:gd name="T94" fmla="*/ 2147483647 w 547"/>
                  <a:gd name="T95" fmla="*/ 2147483647 h 334"/>
                  <a:gd name="T96" fmla="*/ 2147483647 w 547"/>
                  <a:gd name="T97" fmla="*/ 2147483647 h 334"/>
                  <a:gd name="T98" fmla="*/ 2147483647 w 547"/>
                  <a:gd name="T99" fmla="*/ 2147483647 h 334"/>
                  <a:gd name="T100" fmla="*/ 2147483647 w 547"/>
                  <a:gd name="T101" fmla="*/ 2147483647 h 334"/>
                  <a:gd name="T102" fmla="*/ 2147483647 w 547"/>
                  <a:gd name="T103" fmla="*/ 2147483647 h 334"/>
                  <a:gd name="T104" fmla="*/ 2147483647 w 547"/>
                  <a:gd name="T105" fmla="*/ 2147483647 h 334"/>
                  <a:gd name="T106" fmla="*/ 2147483647 w 547"/>
                  <a:gd name="T107" fmla="*/ 2147483647 h 334"/>
                  <a:gd name="T108" fmla="*/ 2147483647 w 547"/>
                  <a:gd name="T109" fmla="*/ 2147483647 h 334"/>
                  <a:gd name="T110" fmla="*/ 2147483647 w 547"/>
                  <a:gd name="T111" fmla="*/ 2147483647 h 334"/>
                  <a:gd name="T112" fmla="*/ 2147483647 w 547"/>
                  <a:gd name="T113" fmla="*/ 2147483647 h 334"/>
                  <a:gd name="T114" fmla="*/ 2147483647 w 547"/>
                  <a:gd name="T115" fmla="*/ 2147483647 h 334"/>
                  <a:gd name="T116" fmla="*/ 2147483647 w 547"/>
                  <a:gd name="T117" fmla="*/ 2147483647 h 334"/>
                  <a:gd name="T118" fmla="*/ 2147483647 w 547"/>
                  <a:gd name="T119" fmla="*/ 2147483647 h 334"/>
                  <a:gd name="T120" fmla="*/ 2147483647 w 547"/>
                  <a:gd name="T121" fmla="*/ 2147483647 h 334"/>
                  <a:gd name="T122" fmla="*/ 2147483647 w 547"/>
                  <a:gd name="T123" fmla="*/ 2147483647 h 3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47" h="334">
                    <a:moveTo>
                      <a:pt x="530" y="96"/>
                    </a:moveTo>
                    <a:cubicBezTo>
                      <a:pt x="492" y="54"/>
                      <a:pt x="435" y="85"/>
                      <a:pt x="435" y="85"/>
                    </a:cubicBezTo>
                    <a:cubicBezTo>
                      <a:pt x="427" y="83"/>
                      <a:pt x="425" y="88"/>
                      <a:pt x="425" y="88"/>
                    </a:cubicBezTo>
                    <a:cubicBezTo>
                      <a:pt x="393" y="114"/>
                      <a:pt x="359" y="121"/>
                      <a:pt x="359" y="121"/>
                    </a:cubicBezTo>
                    <a:cubicBezTo>
                      <a:pt x="328" y="127"/>
                      <a:pt x="333" y="102"/>
                      <a:pt x="333" y="102"/>
                    </a:cubicBezTo>
                    <a:cubicBezTo>
                      <a:pt x="333" y="89"/>
                      <a:pt x="324" y="99"/>
                      <a:pt x="324" y="99"/>
                    </a:cubicBezTo>
                    <a:cubicBezTo>
                      <a:pt x="318" y="107"/>
                      <a:pt x="298" y="118"/>
                      <a:pt x="298" y="118"/>
                    </a:cubicBezTo>
                    <a:cubicBezTo>
                      <a:pt x="257" y="139"/>
                      <a:pt x="245" y="113"/>
                      <a:pt x="245" y="113"/>
                    </a:cubicBezTo>
                    <a:cubicBezTo>
                      <a:pt x="237" y="94"/>
                      <a:pt x="237" y="94"/>
                      <a:pt x="237" y="94"/>
                    </a:cubicBezTo>
                    <a:cubicBezTo>
                      <a:pt x="228" y="71"/>
                      <a:pt x="195" y="120"/>
                      <a:pt x="195" y="120"/>
                    </a:cubicBezTo>
                    <a:cubicBezTo>
                      <a:pt x="185" y="137"/>
                      <a:pt x="183" y="135"/>
                      <a:pt x="183" y="135"/>
                    </a:cubicBezTo>
                    <a:cubicBezTo>
                      <a:pt x="190" y="110"/>
                      <a:pt x="218" y="68"/>
                      <a:pt x="218" y="68"/>
                    </a:cubicBezTo>
                    <a:cubicBezTo>
                      <a:pt x="239" y="31"/>
                      <a:pt x="233" y="12"/>
                      <a:pt x="233" y="12"/>
                    </a:cubicBezTo>
                    <a:cubicBezTo>
                      <a:pt x="228" y="0"/>
                      <a:pt x="223" y="16"/>
                      <a:pt x="223" y="16"/>
                    </a:cubicBezTo>
                    <a:cubicBezTo>
                      <a:pt x="221" y="29"/>
                      <a:pt x="214" y="46"/>
                      <a:pt x="214" y="46"/>
                    </a:cubicBezTo>
                    <a:cubicBezTo>
                      <a:pt x="204" y="73"/>
                      <a:pt x="194" y="86"/>
                      <a:pt x="194" y="86"/>
                    </a:cubicBezTo>
                    <a:cubicBezTo>
                      <a:pt x="147" y="117"/>
                      <a:pt x="116" y="124"/>
                      <a:pt x="97" y="124"/>
                    </a:cubicBezTo>
                    <a:cubicBezTo>
                      <a:pt x="100" y="109"/>
                      <a:pt x="99" y="96"/>
                      <a:pt x="99" y="96"/>
                    </a:cubicBezTo>
                    <a:cubicBezTo>
                      <a:pt x="96" y="67"/>
                      <a:pt x="73" y="72"/>
                      <a:pt x="73" y="72"/>
                    </a:cubicBezTo>
                    <a:cubicBezTo>
                      <a:pt x="35" y="77"/>
                      <a:pt x="10" y="129"/>
                      <a:pt x="10" y="129"/>
                    </a:cubicBezTo>
                    <a:cubicBezTo>
                      <a:pt x="0" y="154"/>
                      <a:pt x="15" y="152"/>
                      <a:pt x="15" y="152"/>
                    </a:cubicBezTo>
                    <a:cubicBezTo>
                      <a:pt x="25" y="149"/>
                      <a:pt x="17" y="144"/>
                      <a:pt x="17" y="144"/>
                    </a:cubicBezTo>
                    <a:cubicBezTo>
                      <a:pt x="17" y="130"/>
                      <a:pt x="34" y="110"/>
                      <a:pt x="34" y="110"/>
                    </a:cubicBezTo>
                    <a:cubicBezTo>
                      <a:pt x="72" y="70"/>
                      <a:pt x="81" y="83"/>
                      <a:pt x="81" y="83"/>
                    </a:cubicBezTo>
                    <a:cubicBezTo>
                      <a:pt x="80" y="83"/>
                      <a:pt x="92" y="89"/>
                      <a:pt x="88" y="114"/>
                    </a:cubicBezTo>
                    <a:cubicBezTo>
                      <a:pt x="88" y="118"/>
                      <a:pt x="87" y="121"/>
                      <a:pt x="87" y="124"/>
                    </a:cubicBezTo>
                    <a:cubicBezTo>
                      <a:pt x="79" y="123"/>
                      <a:pt x="75" y="121"/>
                      <a:pt x="75" y="121"/>
                    </a:cubicBezTo>
                    <a:cubicBezTo>
                      <a:pt x="69" y="115"/>
                      <a:pt x="67" y="117"/>
                      <a:pt x="67" y="117"/>
                    </a:cubicBezTo>
                    <a:cubicBezTo>
                      <a:pt x="50" y="123"/>
                      <a:pt x="65" y="150"/>
                      <a:pt x="65" y="150"/>
                    </a:cubicBezTo>
                    <a:cubicBezTo>
                      <a:pt x="77" y="167"/>
                      <a:pt x="89" y="146"/>
                      <a:pt x="89" y="146"/>
                    </a:cubicBezTo>
                    <a:cubicBezTo>
                      <a:pt x="91" y="142"/>
                      <a:pt x="93" y="139"/>
                      <a:pt x="94" y="135"/>
                    </a:cubicBezTo>
                    <a:cubicBezTo>
                      <a:pt x="135" y="134"/>
                      <a:pt x="186" y="103"/>
                      <a:pt x="186" y="103"/>
                    </a:cubicBezTo>
                    <a:cubicBezTo>
                      <a:pt x="185" y="112"/>
                      <a:pt x="177" y="126"/>
                      <a:pt x="177" y="126"/>
                    </a:cubicBezTo>
                    <a:cubicBezTo>
                      <a:pt x="161" y="155"/>
                      <a:pt x="166" y="154"/>
                      <a:pt x="166" y="154"/>
                    </a:cubicBezTo>
                    <a:cubicBezTo>
                      <a:pt x="171" y="165"/>
                      <a:pt x="180" y="149"/>
                      <a:pt x="180" y="149"/>
                    </a:cubicBezTo>
                    <a:cubicBezTo>
                      <a:pt x="230" y="82"/>
                      <a:pt x="230" y="100"/>
                      <a:pt x="230" y="100"/>
                    </a:cubicBezTo>
                    <a:cubicBezTo>
                      <a:pt x="233" y="109"/>
                      <a:pt x="233" y="109"/>
                      <a:pt x="233" y="109"/>
                    </a:cubicBezTo>
                    <a:cubicBezTo>
                      <a:pt x="257" y="165"/>
                      <a:pt x="321" y="111"/>
                      <a:pt x="321" y="111"/>
                    </a:cubicBezTo>
                    <a:cubicBezTo>
                      <a:pt x="337" y="152"/>
                      <a:pt x="393" y="117"/>
                      <a:pt x="393" y="117"/>
                    </a:cubicBezTo>
                    <a:cubicBezTo>
                      <a:pt x="332" y="198"/>
                      <a:pt x="323" y="285"/>
                      <a:pt x="323" y="285"/>
                    </a:cubicBezTo>
                    <a:cubicBezTo>
                      <a:pt x="319" y="317"/>
                      <a:pt x="333" y="321"/>
                      <a:pt x="333" y="321"/>
                    </a:cubicBezTo>
                    <a:cubicBezTo>
                      <a:pt x="368" y="334"/>
                      <a:pt x="391" y="235"/>
                      <a:pt x="391" y="235"/>
                    </a:cubicBezTo>
                    <a:cubicBezTo>
                      <a:pt x="424" y="121"/>
                      <a:pt x="424" y="121"/>
                      <a:pt x="424" y="121"/>
                    </a:cubicBezTo>
                    <a:cubicBezTo>
                      <a:pt x="429" y="100"/>
                      <a:pt x="432" y="100"/>
                      <a:pt x="432" y="100"/>
                    </a:cubicBezTo>
                    <a:cubicBezTo>
                      <a:pt x="434" y="97"/>
                      <a:pt x="435" y="96"/>
                      <a:pt x="435" y="96"/>
                    </a:cubicBezTo>
                    <a:cubicBezTo>
                      <a:pt x="437" y="94"/>
                      <a:pt x="438" y="94"/>
                      <a:pt x="438" y="94"/>
                    </a:cubicBezTo>
                    <a:cubicBezTo>
                      <a:pt x="485" y="70"/>
                      <a:pt x="510" y="92"/>
                      <a:pt x="510" y="92"/>
                    </a:cubicBezTo>
                    <a:cubicBezTo>
                      <a:pt x="540" y="114"/>
                      <a:pt x="524" y="134"/>
                      <a:pt x="524" y="134"/>
                    </a:cubicBezTo>
                    <a:cubicBezTo>
                      <a:pt x="496" y="163"/>
                      <a:pt x="461" y="149"/>
                      <a:pt x="461" y="149"/>
                    </a:cubicBezTo>
                    <a:cubicBezTo>
                      <a:pt x="447" y="142"/>
                      <a:pt x="448" y="146"/>
                      <a:pt x="448" y="146"/>
                    </a:cubicBezTo>
                    <a:cubicBezTo>
                      <a:pt x="467" y="163"/>
                      <a:pt x="494" y="160"/>
                      <a:pt x="494" y="160"/>
                    </a:cubicBezTo>
                    <a:cubicBezTo>
                      <a:pt x="518" y="158"/>
                      <a:pt x="534" y="137"/>
                      <a:pt x="534" y="137"/>
                    </a:cubicBezTo>
                    <a:cubicBezTo>
                      <a:pt x="547" y="117"/>
                      <a:pt x="530" y="96"/>
                      <a:pt x="530" y="96"/>
                    </a:cubicBezTo>
                    <a:moveTo>
                      <a:pt x="74" y="145"/>
                    </a:moveTo>
                    <a:cubicBezTo>
                      <a:pt x="70" y="142"/>
                      <a:pt x="68" y="130"/>
                      <a:pt x="68" y="130"/>
                    </a:cubicBezTo>
                    <a:cubicBezTo>
                      <a:pt x="73" y="133"/>
                      <a:pt x="79" y="134"/>
                      <a:pt x="85" y="135"/>
                    </a:cubicBezTo>
                    <a:cubicBezTo>
                      <a:pt x="80" y="154"/>
                      <a:pt x="74" y="145"/>
                      <a:pt x="74" y="145"/>
                    </a:cubicBezTo>
                    <a:moveTo>
                      <a:pt x="373" y="259"/>
                    </a:moveTo>
                    <a:cubicBezTo>
                      <a:pt x="359" y="304"/>
                      <a:pt x="345" y="310"/>
                      <a:pt x="345" y="310"/>
                    </a:cubicBezTo>
                    <a:cubicBezTo>
                      <a:pt x="317" y="318"/>
                      <a:pt x="343" y="234"/>
                      <a:pt x="343" y="234"/>
                    </a:cubicBezTo>
                    <a:cubicBezTo>
                      <a:pt x="372" y="140"/>
                      <a:pt x="417" y="109"/>
                      <a:pt x="417" y="109"/>
                    </a:cubicBezTo>
                    <a:cubicBezTo>
                      <a:pt x="421" y="107"/>
                      <a:pt x="373" y="259"/>
                      <a:pt x="373" y="25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80" name="Freeform 79"/>
              <p:cNvSpPr>
                <a:spLocks/>
              </p:cNvSpPr>
              <p:nvPr userDrawn="1"/>
            </p:nvSpPr>
            <p:spPr bwMode="auto">
              <a:xfrm>
                <a:off x="2586038" y="3209925"/>
                <a:ext cx="3708400" cy="165100"/>
              </a:xfrm>
              <a:custGeom>
                <a:avLst/>
                <a:gdLst>
                  <a:gd name="T0" fmla="*/ 0 w 1168"/>
                  <a:gd name="T1" fmla="*/ 2147483647 h 52"/>
                  <a:gd name="T2" fmla="*/ 2147483647 w 1168"/>
                  <a:gd name="T3" fmla="*/ 2147483647 h 52"/>
                  <a:gd name="T4" fmla="*/ 2147483647 w 1168"/>
                  <a:gd name="T5" fmla="*/ 2147483647 h 52"/>
                  <a:gd name="T6" fmla="*/ 2147483647 w 1168"/>
                  <a:gd name="T7" fmla="*/ 2147483647 h 52"/>
                  <a:gd name="T8" fmla="*/ 2147483647 w 1168"/>
                  <a:gd name="T9" fmla="*/ 2147483647 h 52"/>
                  <a:gd name="T10" fmla="*/ 2147483647 w 1168"/>
                  <a:gd name="T11" fmla="*/ 2147483647 h 52"/>
                  <a:gd name="T12" fmla="*/ 0 w 1168"/>
                  <a:gd name="T13" fmla="*/ 2147483647 h 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68" h="52">
                    <a:moveTo>
                      <a:pt x="0" y="46"/>
                    </a:moveTo>
                    <a:cubicBezTo>
                      <a:pt x="0" y="46"/>
                      <a:pt x="417" y="14"/>
                      <a:pt x="607" y="14"/>
                    </a:cubicBezTo>
                    <a:cubicBezTo>
                      <a:pt x="607" y="14"/>
                      <a:pt x="1089" y="0"/>
                      <a:pt x="1168" y="32"/>
                    </a:cubicBezTo>
                    <a:cubicBezTo>
                      <a:pt x="1164" y="40"/>
                      <a:pt x="1164" y="40"/>
                      <a:pt x="1164" y="40"/>
                    </a:cubicBezTo>
                    <a:cubicBezTo>
                      <a:pt x="1164" y="40"/>
                      <a:pt x="1059" y="16"/>
                      <a:pt x="756" y="18"/>
                    </a:cubicBezTo>
                    <a:cubicBezTo>
                      <a:pt x="756" y="18"/>
                      <a:pt x="183" y="28"/>
                      <a:pt x="12" y="52"/>
                    </a:cubicBez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81" name="Freeform 80"/>
              <p:cNvSpPr>
                <a:spLocks/>
              </p:cNvSpPr>
              <p:nvPr userDrawn="1"/>
            </p:nvSpPr>
            <p:spPr bwMode="auto">
              <a:xfrm>
                <a:off x="6853238" y="2724150"/>
                <a:ext cx="76200" cy="92075"/>
              </a:xfrm>
              <a:custGeom>
                <a:avLst/>
                <a:gdLst>
                  <a:gd name="T0" fmla="*/ 2147483647 w 48"/>
                  <a:gd name="T1" fmla="*/ 0 h 58"/>
                  <a:gd name="T2" fmla="*/ 2147483647 w 48"/>
                  <a:gd name="T3" fmla="*/ 2147483647 h 58"/>
                  <a:gd name="T4" fmla="*/ 2147483647 w 48"/>
                  <a:gd name="T5" fmla="*/ 2147483647 h 58"/>
                  <a:gd name="T6" fmla="*/ 2147483647 w 48"/>
                  <a:gd name="T7" fmla="*/ 2147483647 h 58"/>
                  <a:gd name="T8" fmla="*/ 2147483647 w 48"/>
                  <a:gd name="T9" fmla="*/ 2147483647 h 58"/>
                  <a:gd name="T10" fmla="*/ 2147483647 w 48"/>
                  <a:gd name="T11" fmla="*/ 2147483647 h 58"/>
                  <a:gd name="T12" fmla="*/ 0 w 48"/>
                  <a:gd name="T13" fmla="*/ 2147483647 h 58"/>
                  <a:gd name="T14" fmla="*/ 0 w 48"/>
                  <a:gd name="T15" fmla="*/ 0 h 58"/>
                  <a:gd name="T16" fmla="*/ 2147483647 w 48"/>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8" h="58">
                    <a:moveTo>
                      <a:pt x="48" y="0"/>
                    </a:moveTo>
                    <a:lnTo>
                      <a:pt x="48" y="8"/>
                    </a:lnTo>
                    <a:lnTo>
                      <a:pt x="28" y="8"/>
                    </a:lnTo>
                    <a:lnTo>
                      <a:pt x="28" y="58"/>
                    </a:lnTo>
                    <a:lnTo>
                      <a:pt x="20" y="58"/>
                    </a:lnTo>
                    <a:lnTo>
                      <a:pt x="20" y="8"/>
                    </a:lnTo>
                    <a:lnTo>
                      <a:pt x="0"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sp>
            <p:nvSpPr>
              <p:cNvPr id="82" name="Freeform 81"/>
              <p:cNvSpPr>
                <a:spLocks/>
              </p:cNvSpPr>
              <p:nvPr userDrawn="1"/>
            </p:nvSpPr>
            <p:spPr bwMode="auto">
              <a:xfrm>
                <a:off x="6938963" y="2724150"/>
                <a:ext cx="88900" cy="92075"/>
              </a:xfrm>
              <a:custGeom>
                <a:avLst/>
                <a:gdLst>
                  <a:gd name="T0" fmla="*/ 2147483647 w 28"/>
                  <a:gd name="T1" fmla="*/ 0 h 29"/>
                  <a:gd name="T2" fmla="*/ 2147483647 w 28"/>
                  <a:gd name="T3" fmla="*/ 2147483647 h 29"/>
                  <a:gd name="T4" fmla="*/ 2147483647 w 28"/>
                  <a:gd name="T5" fmla="*/ 2147483647 h 29"/>
                  <a:gd name="T6" fmla="*/ 2147483647 w 28"/>
                  <a:gd name="T7" fmla="*/ 2147483647 h 29"/>
                  <a:gd name="T8" fmla="*/ 2147483647 w 28"/>
                  <a:gd name="T9" fmla="*/ 2147483647 h 29"/>
                  <a:gd name="T10" fmla="*/ 2147483647 w 28"/>
                  <a:gd name="T11" fmla="*/ 2147483647 h 29"/>
                  <a:gd name="T12" fmla="*/ 2147483647 w 28"/>
                  <a:gd name="T13" fmla="*/ 2147483647 h 29"/>
                  <a:gd name="T14" fmla="*/ 2147483647 w 28"/>
                  <a:gd name="T15" fmla="*/ 2147483647 h 29"/>
                  <a:gd name="T16" fmla="*/ 2147483647 w 28"/>
                  <a:gd name="T17" fmla="*/ 2147483647 h 29"/>
                  <a:gd name="T18" fmla="*/ 2147483647 w 28"/>
                  <a:gd name="T19" fmla="*/ 2147483647 h 29"/>
                  <a:gd name="T20" fmla="*/ 2147483647 w 28"/>
                  <a:gd name="T21" fmla="*/ 2147483647 h 29"/>
                  <a:gd name="T22" fmla="*/ 2147483647 w 28"/>
                  <a:gd name="T23" fmla="*/ 2147483647 h 29"/>
                  <a:gd name="T24" fmla="*/ 2147483647 w 28"/>
                  <a:gd name="T25" fmla="*/ 2147483647 h 29"/>
                  <a:gd name="T26" fmla="*/ 2147483647 w 28"/>
                  <a:gd name="T27" fmla="*/ 2147483647 h 29"/>
                  <a:gd name="T28" fmla="*/ 0 w 28"/>
                  <a:gd name="T29" fmla="*/ 2147483647 h 29"/>
                  <a:gd name="T30" fmla="*/ 0 w 28"/>
                  <a:gd name="T31" fmla="*/ 0 h 29"/>
                  <a:gd name="T32" fmla="*/ 2147483647 w 28"/>
                  <a:gd name="T33" fmla="*/ 0 h 29"/>
                  <a:gd name="T34" fmla="*/ 2147483647 w 28"/>
                  <a:gd name="T35" fmla="*/ 2147483647 h 29"/>
                  <a:gd name="T36" fmla="*/ 2147483647 w 28"/>
                  <a:gd name="T37" fmla="*/ 2147483647 h 29"/>
                  <a:gd name="T38" fmla="*/ 2147483647 w 28"/>
                  <a:gd name="T39" fmla="*/ 2147483647 h 29"/>
                  <a:gd name="T40" fmla="*/ 2147483647 w 28"/>
                  <a:gd name="T41" fmla="*/ 2147483647 h 29"/>
                  <a:gd name="T42" fmla="*/ 2147483647 w 28"/>
                  <a:gd name="T43" fmla="*/ 0 h 29"/>
                  <a:gd name="T44" fmla="*/ 2147483647 w 28"/>
                  <a:gd name="T45" fmla="*/ 0 h 2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8" h="29">
                    <a:moveTo>
                      <a:pt x="28" y="0"/>
                    </a:moveTo>
                    <a:cubicBezTo>
                      <a:pt x="28" y="29"/>
                      <a:pt x="28" y="29"/>
                      <a:pt x="28" y="29"/>
                    </a:cubicBezTo>
                    <a:cubicBezTo>
                      <a:pt x="24" y="29"/>
                      <a:pt x="24" y="29"/>
                      <a:pt x="24" y="29"/>
                    </a:cubicBezTo>
                    <a:cubicBezTo>
                      <a:pt x="24" y="18"/>
                      <a:pt x="24" y="18"/>
                      <a:pt x="24" y="18"/>
                    </a:cubicBezTo>
                    <a:cubicBezTo>
                      <a:pt x="24" y="12"/>
                      <a:pt x="24" y="7"/>
                      <a:pt x="24" y="7"/>
                    </a:cubicBezTo>
                    <a:cubicBezTo>
                      <a:pt x="24" y="7"/>
                      <a:pt x="24" y="7"/>
                      <a:pt x="24" y="7"/>
                    </a:cubicBezTo>
                    <a:cubicBezTo>
                      <a:pt x="24" y="7"/>
                      <a:pt x="22" y="10"/>
                      <a:pt x="21" y="12"/>
                    </a:cubicBezTo>
                    <a:cubicBezTo>
                      <a:pt x="16" y="22"/>
                      <a:pt x="16" y="22"/>
                      <a:pt x="16" y="22"/>
                    </a:cubicBezTo>
                    <a:cubicBezTo>
                      <a:pt x="13" y="22"/>
                      <a:pt x="13" y="22"/>
                      <a:pt x="13" y="22"/>
                    </a:cubicBezTo>
                    <a:cubicBezTo>
                      <a:pt x="7" y="12"/>
                      <a:pt x="7" y="12"/>
                      <a:pt x="7" y="12"/>
                    </a:cubicBezTo>
                    <a:cubicBezTo>
                      <a:pt x="7" y="10"/>
                      <a:pt x="5" y="7"/>
                      <a:pt x="5" y="7"/>
                    </a:cubicBezTo>
                    <a:cubicBezTo>
                      <a:pt x="5" y="7"/>
                      <a:pt x="5" y="7"/>
                      <a:pt x="5" y="7"/>
                    </a:cubicBezTo>
                    <a:cubicBezTo>
                      <a:pt x="5" y="7"/>
                      <a:pt x="5" y="12"/>
                      <a:pt x="5" y="18"/>
                    </a:cubicBezTo>
                    <a:cubicBezTo>
                      <a:pt x="5" y="29"/>
                      <a:pt x="5" y="29"/>
                      <a:pt x="5" y="29"/>
                    </a:cubicBezTo>
                    <a:cubicBezTo>
                      <a:pt x="0" y="29"/>
                      <a:pt x="0" y="29"/>
                      <a:pt x="0" y="29"/>
                    </a:cubicBezTo>
                    <a:cubicBezTo>
                      <a:pt x="0" y="0"/>
                      <a:pt x="0" y="0"/>
                      <a:pt x="0" y="0"/>
                    </a:cubicBezTo>
                    <a:cubicBezTo>
                      <a:pt x="5" y="0"/>
                      <a:pt x="5" y="0"/>
                      <a:pt x="5" y="0"/>
                    </a:cubicBezTo>
                    <a:cubicBezTo>
                      <a:pt x="11" y="11"/>
                      <a:pt x="11" y="11"/>
                      <a:pt x="11" y="11"/>
                    </a:cubicBezTo>
                    <a:cubicBezTo>
                      <a:pt x="14" y="15"/>
                      <a:pt x="14" y="16"/>
                      <a:pt x="14" y="16"/>
                    </a:cubicBezTo>
                    <a:cubicBezTo>
                      <a:pt x="14" y="16"/>
                      <a:pt x="14" y="16"/>
                      <a:pt x="14" y="16"/>
                    </a:cubicBezTo>
                    <a:cubicBezTo>
                      <a:pt x="14" y="16"/>
                      <a:pt x="15" y="15"/>
                      <a:pt x="17" y="11"/>
                    </a:cubicBezTo>
                    <a:cubicBezTo>
                      <a:pt x="24" y="0"/>
                      <a:pt x="24" y="0"/>
                      <a:pt x="24" y="0"/>
                    </a:cubicBez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endParaRPr lang="en-US" sz="3555">
                  <a:latin typeface="Calibri" panose="020F0502020204030204" pitchFamily="34" charset="0"/>
                  <a:cs typeface="Calibri" panose="020F0502020204030204" pitchFamily="34" charset="0"/>
                </a:endParaRPr>
              </a:p>
            </p:txBody>
          </p:sp>
        </p:grpSp>
        <p:sp>
          <p:nvSpPr>
            <p:cNvPr id="57" name="TextBox 48"/>
            <p:cNvSpPr txBox="1">
              <a:spLocks noChangeArrowheads="1"/>
            </p:cNvSpPr>
            <p:nvPr userDrawn="1"/>
          </p:nvSpPr>
          <p:spPr bwMode="auto">
            <a:xfrm>
              <a:off x="3172321" y="3707606"/>
              <a:ext cx="5847355"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algn="ctr" eaLnBrk="1" hangingPunct="1">
                <a:defRPr/>
              </a:pPr>
              <a:r>
                <a:rPr lang="en-US" sz="1580" b="1" dirty="0">
                  <a:solidFill>
                    <a:schemeClr val="bg1"/>
                  </a:solidFill>
                  <a:latin typeface="Calibri" panose="020F0502020204030204" pitchFamily="34" charset="0"/>
                  <a:cs typeface="Calibri" panose="020F0502020204030204" pitchFamily="34" charset="0"/>
                </a:rPr>
                <a:t>$7.3 </a:t>
              </a:r>
              <a:r>
                <a:rPr lang="en-US" sz="1580" dirty="0">
                  <a:solidFill>
                    <a:schemeClr val="bg1"/>
                  </a:solidFill>
                  <a:latin typeface="Calibri" panose="020F0502020204030204" pitchFamily="34" charset="0"/>
                  <a:cs typeface="Calibri" panose="020F0502020204030204" pitchFamily="34" charset="0"/>
                </a:rPr>
                <a:t>BILLION ENTERPRISE | </a:t>
              </a:r>
              <a:r>
                <a:rPr lang="en-US" sz="1580" b="1" dirty="0">
                  <a:solidFill>
                    <a:schemeClr val="bg1"/>
                  </a:solidFill>
                  <a:latin typeface="Calibri" panose="020F0502020204030204" pitchFamily="34" charset="0"/>
                  <a:cs typeface="Calibri" panose="020F0502020204030204" pitchFamily="34" charset="0"/>
                </a:rPr>
                <a:t>115,000</a:t>
              </a:r>
              <a:r>
                <a:rPr lang="en-US" sz="1580" dirty="0">
                  <a:solidFill>
                    <a:schemeClr val="bg1"/>
                  </a:solidFill>
                  <a:latin typeface="Calibri" panose="020F0502020204030204" pitchFamily="34" charset="0"/>
                  <a:cs typeface="Calibri" panose="020F0502020204030204" pitchFamily="34" charset="0"/>
                </a:rPr>
                <a:t> IDEAPRENEURS | </a:t>
              </a:r>
              <a:r>
                <a:rPr lang="en-US" sz="1580" b="1" dirty="0">
                  <a:solidFill>
                    <a:schemeClr val="bg1"/>
                  </a:solidFill>
                  <a:latin typeface="Calibri" panose="020F0502020204030204" pitchFamily="34" charset="0"/>
                  <a:cs typeface="Calibri" panose="020F0502020204030204" pitchFamily="34" charset="0"/>
                </a:rPr>
                <a:t>32</a:t>
              </a:r>
              <a:r>
                <a:rPr lang="en-US" sz="1580" dirty="0">
                  <a:solidFill>
                    <a:schemeClr val="bg1"/>
                  </a:solidFill>
                  <a:latin typeface="Calibri" panose="020F0502020204030204" pitchFamily="34" charset="0"/>
                  <a:cs typeface="Calibri" panose="020F0502020204030204" pitchFamily="34" charset="0"/>
                </a:rPr>
                <a:t> COUNTRIES</a:t>
              </a:r>
            </a:p>
          </p:txBody>
        </p:sp>
      </p:grpSp>
    </p:spTree>
    <p:extLst>
      <p:ext uri="{BB962C8B-B14F-4D97-AF65-F5344CB8AC3E}">
        <p14:creationId xmlns:p14="http://schemas.microsoft.com/office/powerpoint/2010/main" val="415561236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91440" rIns="91440">
            <a:normAutofit/>
          </a:bodyPr>
          <a:lstStyle>
            <a:lvl1pPr>
              <a:defRPr sz="1999">
                <a:latin typeface="+mj-lt"/>
              </a:defRPr>
            </a:lvl1pPr>
          </a:lstStyle>
          <a:p>
            <a:r>
              <a:rPr lang="en-US" dirty="0"/>
              <a:t>CLICK TO EDIT MASTER TITLE STYLE</a:t>
            </a:r>
          </a:p>
        </p:txBody>
      </p:sp>
      <p:sp>
        <p:nvSpPr>
          <p:cNvPr id="3" name="Content Placeholder 2"/>
          <p:cNvSpPr>
            <a:spLocks noGrp="1"/>
          </p:cNvSpPr>
          <p:nvPr>
            <p:ph idx="1"/>
          </p:nvPr>
        </p:nvSpPr>
        <p:spPr>
          <a:xfrm>
            <a:off x="609441" y="838201"/>
            <a:ext cx="10969943" cy="5074740"/>
          </a:xfrm>
        </p:spPr>
        <p:txBody>
          <a:bodyPr>
            <a:normAutofit/>
          </a:bodyPr>
          <a:lstStyle>
            <a:lvl1pPr marL="225404" indent="-225404">
              <a:defRPr sz="1999">
                <a:latin typeface="+mj-lt"/>
              </a:defRPr>
            </a:lvl1pPr>
            <a:lvl2pPr>
              <a:defRPr sz="1800">
                <a:latin typeface="+mj-lt"/>
              </a:defRPr>
            </a:lvl2pPr>
            <a:lvl3pPr>
              <a:defRPr sz="1800">
                <a:latin typeface="+mj-lt"/>
              </a:defRPr>
            </a:lvl3pPr>
            <a:lvl4pPr>
              <a:defRPr sz="1600">
                <a:latin typeface="+mj-lt"/>
              </a:defRPr>
            </a:lvl4pPr>
            <a:lvl5pPr>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09441" y="8333737"/>
            <a:ext cx="2844059" cy="365125"/>
          </a:xfrm>
          <a:prstGeom prst="rect">
            <a:avLst/>
          </a:prstGeom>
        </p:spPr>
        <p:txBody>
          <a:bodyPr lIns="108821" tIns="54411" rIns="108821" bIns="54411"/>
          <a:lstStyle/>
          <a:p>
            <a:pPr defTabSz="544044">
              <a:defRPr/>
            </a:pPr>
            <a:r>
              <a:rPr lang="en-US">
                <a:solidFill>
                  <a:srgbClr val="000000"/>
                </a:solidFill>
              </a:rPr>
              <a:t>www.bestppt.com</a:t>
            </a:r>
            <a:endParaRPr lang="en-US" dirty="0">
              <a:solidFill>
                <a:srgbClr val="000000"/>
              </a:solidFill>
            </a:endParaRPr>
          </a:p>
        </p:txBody>
      </p:sp>
      <p:sp>
        <p:nvSpPr>
          <p:cNvPr id="6" name="Slide Number Placeholder 5"/>
          <p:cNvSpPr>
            <a:spLocks noGrp="1"/>
          </p:cNvSpPr>
          <p:nvPr>
            <p:ph type="sldNum" sz="quarter" idx="12"/>
          </p:nvPr>
        </p:nvSpPr>
        <p:spPr/>
        <p:txBody>
          <a:bodyPr/>
          <a:lstStyle/>
          <a:p>
            <a:pPr defTabSz="544044">
              <a:defRPr/>
            </a:pPr>
            <a:fld id="{D60D1EDE-7116-2443-9BDD-368CE5B37660}" type="slidenum">
              <a:rPr lang="en-US" smtClean="0">
                <a:solidFill>
                  <a:srgbClr val="000000">
                    <a:tint val="75000"/>
                  </a:srgbClr>
                </a:solidFill>
              </a:rPr>
              <a:pPr defTabSz="544044">
                <a:defRPr/>
              </a:pPr>
              <a:t>‹#›</a:t>
            </a:fld>
            <a:endParaRPr lang="en-US" dirty="0">
              <a:solidFill>
                <a:srgbClr val="000000">
                  <a:tint val="75000"/>
                </a:srgbClr>
              </a:solidFill>
            </a:endParaRPr>
          </a:p>
        </p:txBody>
      </p:sp>
    </p:spTree>
    <p:extLst>
      <p:ext uri="{BB962C8B-B14F-4D97-AF65-F5344CB8AC3E}">
        <p14:creationId xmlns:p14="http://schemas.microsoft.com/office/powerpoint/2010/main" val="1785850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Foot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441" y="8333737"/>
            <a:ext cx="2844059" cy="365125"/>
          </a:xfrm>
          <a:prstGeom prst="rect">
            <a:avLst/>
          </a:prstGeom>
        </p:spPr>
        <p:txBody>
          <a:bodyPr lIns="108821" tIns="54411" rIns="108821" bIns="54411"/>
          <a:lstStyle/>
          <a:p>
            <a:pPr defTabSz="544044">
              <a:defRPr/>
            </a:pPr>
            <a:r>
              <a:rPr lang="en-US">
                <a:solidFill>
                  <a:srgbClr val="000000"/>
                </a:solidFill>
              </a:rPr>
              <a:t>www.bestppt.com</a:t>
            </a:r>
            <a:endParaRPr lang="en-US" dirty="0">
              <a:solidFill>
                <a:srgbClr val="000000"/>
              </a:solidFill>
            </a:endParaRPr>
          </a:p>
        </p:txBody>
      </p:sp>
      <p:sp>
        <p:nvSpPr>
          <p:cNvPr id="6" name="Slide Number Placeholder 5"/>
          <p:cNvSpPr>
            <a:spLocks noGrp="1"/>
          </p:cNvSpPr>
          <p:nvPr>
            <p:ph type="sldNum" sz="quarter" idx="12"/>
          </p:nvPr>
        </p:nvSpPr>
        <p:spPr/>
        <p:txBody>
          <a:bodyPr/>
          <a:lstStyle/>
          <a:p>
            <a:pPr defTabSz="544044">
              <a:defRPr/>
            </a:pPr>
            <a:fld id="{D60D1EDE-7116-2443-9BDD-368CE5B37660}" type="slidenum">
              <a:rPr lang="en-US" smtClean="0">
                <a:solidFill>
                  <a:srgbClr val="000000">
                    <a:tint val="75000"/>
                  </a:srgbClr>
                </a:solidFill>
              </a:rPr>
              <a:pPr defTabSz="544044">
                <a:defRPr/>
              </a:pPr>
              <a:t>‹#›</a:t>
            </a:fld>
            <a:endParaRPr lang="en-US" dirty="0">
              <a:solidFill>
                <a:srgbClr val="000000">
                  <a:tint val="75000"/>
                </a:srgbClr>
              </a:solidFill>
            </a:endParaRPr>
          </a:p>
        </p:txBody>
      </p:sp>
      <p:sp>
        <p:nvSpPr>
          <p:cNvPr id="5" name="Title 1"/>
          <p:cNvSpPr>
            <a:spLocks noGrp="1"/>
          </p:cNvSpPr>
          <p:nvPr>
            <p:ph type="title" hasCustomPrompt="1"/>
          </p:nvPr>
        </p:nvSpPr>
        <p:spPr>
          <a:xfrm>
            <a:off x="597058" y="174298"/>
            <a:ext cx="11020722" cy="474780"/>
          </a:xfrm>
        </p:spPr>
        <p:txBody>
          <a:bodyPr>
            <a:normAutofit/>
          </a:bodyPr>
          <a:lstStyle>
            <a:lvl1pPr>
              <a:defRPr sz="1999">
                <a:latin typeface="+mj-lt"/>
              </a:defRPr>
            </a:lvl1pPr>
          </a:lstStyle>
          <a:p>
            <a:r>
              <a:rPr lang="en-US" dirty="0"/>
              <a:t>CLICK TO EDIT MASTER TITLE STYLE</a:t>
            </a:r>
          </a:p>
        </p:txBody>
      </p:sp>
    </p:spTree>
    <p:extLst>
      <p:ext uri="{BB962C8B-B14F-4D97-AF65-F5344CB8AC3E}">
        <p14:creationId xmlns:p14="http://schemas.microsoft.com/office/powerpoint/2010/main" val="1476608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1999">
                <a:latin typeface="+mj-lt"/>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pPr defTabSz="544044">
              <a:defRPr/>
            </a:pPr>
            <a:fld id="{D60D1EDE-7116-2443-9BDD-368CE5B37660}" type="slidenum">
              <a:rPr lang="en-US" smtClean="0">
                <a:solidFill>
                  <a:srgbClr val="000000">
                    <a:tint val="75000"/>
                  </a:srgbClr>
                </a:solidFill>
              </a:rPr>
              <a:pPr defTabSz="544044">
                <a:defRPr/>
              </a:pPr>
              <a:t>‹#›</a:t>
            </a:fld>
            <a:endParaRPr lang="en-US" dirty="0">
              <a:solidFill>
                <a:srgbClr val="000000">
                  <a:tint val="75000"/>
                </a:srgbClr>
              </a:solidFill>
            </a:endParaRPr>
          </a:p>
        </p:txBody>
      </p:sp>
      <p:cxnSp>
        <p:nvCxnSpPr>
          <p:cNvPr id="8" name="Straight Connector 7"/>
          <p:cNvCxnSpPr/>
          <p:nvPr userDrawn="1"/>
        </p:nvCxnSpPr>
        <p:spPr>
          <a:xfrm flipH="1">
            <a:off x="532935" y="749419"/>
            <a:ext cx="11087953"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384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1999">
                <a:latin typeface="+mj-lt"/>
              </a:defRPr>
            </a:lvl1pPr>
          </a:lstStyle>
          <a:p>
            <a:r>
              <a:rPr lang="en-US" dirty="0"/>
              <a:t>CLICK TO EDIT MASTER TITLE STYLE</a:t>
            </a:r>
          </a:p>
        </p:txBody>
      </p:sp>
      <p:sp>
        <p:nvSpPr>
          <p:cNvPr id="3" name="Content Placeholder 2"/>
          <p:cNvSpPr>
            <a:spLocks noGrp="1"/>
          </p:cNvSpPr>
          <p:nvPr>
            <p:ph sz="half" idx="1"/>
          </p:nvPr>
        </p:nvSpPr>
        <p:spPr>
          <a:xfrm>
            <a:off x="609441" y="914401"/>
            <a:ext cx="5383398" cy="4960912"/>
          </a:xfrm>
        </p:spPr>
        <p:txBody>
          <a:bodyPr>
            <a:normAutofit/>
          </a:bodyPr>
          <a:lstStyle>
            <a:lvl1pPr>
              <a:defRPr sz="1999">
                <a:latin typeface="+mj-lt"/>
              </a:defRPr>
            </a:lvl1pPr>
            <a:lvl2pPr>
              <a:defRPr sz="1800">
                <a:latin typeface="+mj-lt"/>
              </a:defRPr>
            </a:lvl2pPr>
            <a:lvl3pPr>
              <a:defRPr sz="1600">
                <a:latin typeface="+mj-lt"/>
              </a:defRPr>
            </a:lvl3pPr>
            <a:lvl4pPr>
              <a:defRPr sz="1200">
                <a:latin typeface="+mj-lt"/>
              </a:defRPr>
            </a:lvl4pPr>
            <a:lvl5pPr>
              <a:defRPr sz="1200">
                <a:latin typeface="+mj-lt"/>
              </a:defRPr>
            </a:lvl5pPr>
            <a:lvl6pPr>
              <a:defRPr sz="2200"/>
            </a:lvl6pPr>
            <a:lvl7pPr>
              <a:defRPr sz="2200"/>
            </a:lvl7pPr>
            <a:lvl8pPr>
              <a:defRPr sz="2200"/>
            </a:lvl8pPr>
            <a:lvl9pPr>
              <a:defRPr sz="2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5986" y="914401"/>
            <a:ext cx="5383398" cy="4960912"/>
          </a:xfrm>
        </p:spPr>
        <p:txBody>
          <a:bodyPr>
            <a:normAutofit/>
          </a:bodyPr>
          <a:lstStyle>
            <a:lvl1pPr>
              <a:defRPr sz="1999">
                <a:latin typeface="+mj-lt"/>
              </a:defRPr>
            </a:lvl1pPr>
            <a:lvl2pPr>
              <a:defRPr sz="1800">
                <a:latin typeface="+mj-lt"/>
              </a:defRPr>
            </a:lvl2pPr>
            <a:lvl3pPr>
              <a:defRPr sz="1600">
                <a:latin typeface="+mj-lt"/>
              </a:defRPr>
            </a:lvl3pPr>
            <a:lvl4pPr>
              <a:defRPr sz="1200">
                <a:latin typeface="+mj-lt"/>
              </a:defRPr>
            </a:lvl4pPr>
            <a:lvl5pPr>
              <a:defRPr sz="1200">
                <a:latin typeface="+mj-lt"/>
              </a:defRPr>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defTabSz="544044">
              <a:defRPr/>
            </a:pPr>
            <a:fld id="{D60D1EDE-7116-2443-9BDD-368CE5B37660}" type="slidenum">
              <a:rPr lang="en-US" smtClean="0">
                <a:solidFill>
                  <a:srgbClr val="000000">
                    <a:tint val="75000"/>
                  </a:srgbClr>
                </a:solidFill>
              </a:rPr>
              <a:pPr defTabSz="544044">
                <a:defRPr/>
              </a:pPr>
              <a:t>‹#›</a:t>
            </a:fld>
            <a:endParaRPr lang="en-US" dirty="0">
              <a:solidFill>
                <a:srgbClr val="000000">
                  <a:tint val="75000"/>
                </a:srgbClr>
              </a:solidFill>
            </a:endParaRPr>
          </a:p>
        </p:txBody>
      </p:sp>
    </p:spTree>
    <p:extLst>
      <p:ext uri="{BB962C8B-B14F-4D97-AF65-F5344CB8AC3E}">
        <p14:creationId xmlns:p14="http://schemas.microsoft.com/office/powerpoint/2010/main" val="292285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1999">
                <a:latin typeface="+mj-lt"/>
                <a:cs typeface="Raleway"/>
              </a:defRPr>
            </a:lvl1pPr>
          </a:lstStyle>
          <a:p>
            <a:r>
              <a:rPr lang="en-US" dirty="0"/>
              <a:t>CLICK TO EDIT MASTER TITLE STYLE</a:t>
            </a:r>
          </a:p>
        </p:txBody>
      </p:sp>
      <p:sp>
        <p:nvSpPr>
          <p:cNvPr id="3" name="Text Placeholder 2"/>
          <p:cNvSpPr>
            <a:spLocks noGrp="1"/>
          </p:cNvSpPr>
          <p:nvPr>
            <p:ph type="body" idx="1"/>
          </p:nvPr>
        </p:nvSpPr>
        <p:spPr>
          <a:xfrm>
            <a:off x="609442" y="819154"/>
            <a:ext cx="5385514" cy="639763"/>
          </a:xfrm>
        </p:spPr>
        <p:txBody>
          <a:bodyPr anchor="b">
            <a:normAutofit/>
          </a:bodyPr>
          <a:lstStyle>
            <a:lvl1pPr marL="0" indent="0">
              <a:buNone/>
              <a:defRPr sz="1999" b="1">
                <a:latin typeface="+mj-lt"/>
                <a:cs typeface="Raleway"/>
              </a:defRPr>
            </a:lvl1pPr>
            <a:lvl2pPr marL="544044" indent="0">
              <a:buNone/>
              <a:defRPr sz="2399" b="1"/>
            </a:lvl2pPr>
            <a:lvl3pPr marL="1088086" indent="0">
              <a:buNone/>
              <a:defRPr sz="2200" b="1"/>
            </a:lvl3pPr>
            <a:lvl4pPr marL="1632130" indent="0">
              <a:buNone/>
              <a:defRPr sz="1900" b="1"/>
            </a:lvl4pPr>
            <a:lvl5pPr marL="2176172" indent="0">
              <a:buNone/>
              <a:defRPr sz="1900" b="1"/>
            </a:lvl5pPr>
            <a:lvl6pPr marL="2720215" indent="0">
              <a:buNone/>
              <a:defRPr sz="1900" b="1"/>
            </a:lvl6pPr>
            <a:lvl7pPr marL="3264258" indent="0">
              <a:buNone/>
              <a:defRPr sz="1900" b="1"/>
            </a:lvl7pPr>
            <a:lvl8pPr marL="3808301" indent="0">
              <a:buNone/>
              <a:defRPr sz="1900" b="1"/>
            </a:lvl8pPr>
            <a:lvl9pPr marL="4352345" indent="0">
              <a:buNone/>
              <a:defRPr sz="1900" b="1"/>
            </a:lvl9pPr>
          </a:lstStyle>
          <a:p>
            <a:pPr lvl="0"/>
            <a:r>
              <a:rPr lang="en-US" dirty="0"/>
              <a:t>Click to edit Master text styles</a:t>
            </a:r>
          </a:p>
        </p:txBody>
      </p:sp>
      <p:sp>
        <p:nvSpPr>
          <p:cNvPr id="4" name="Content Placeholder 3"/>
          <p:cNvSpPr>
            <a:spLocks noGrp="1"/>
          </p:cNvSpPr>
          <p:nvPr>
            <p:ph sz="half" idx="2"/>
          </p:nvPr>
        </p:nvSpPr>
        <p:spPr>
          <a:xfrm>
            <a:off x="609442" y="1458912"/>
            <a:ext cx="5385514" cy="3951288"/>
          </a:xfrm>
        </p:spPr>
        <p:txBody>
          <a:bodyPr>
            <a:normAutofit/>
          </a:bodyPr>
          <a:lstStyle>
            <a:lvl1pPr>
              <a:defRPr sz="1999">
                <a:latin typeface="+mj-lt"/>
                <a:cs typeface="Raleway"/>
              </a:defRPr>
            </a:lvl1pPr>
            <a:lvl2pPr>
              <a:defRPr sz="1800">
                <a:latin typeface="+mj-lt"/>
                <a:cs typeface="Raleway"/>
              </a:defRPr>
            </a:lvl2pPr>
            <a:lvl3pPr>
              <a:defRPr sz="1600">
                <a:latin typeface="+mj-lt"/>
                <a:cs typeface="Raleway"/>
              </a:defRPr>
            </a:lvl3pPr>
            <a:lvl4pPr>
              <a:defRPr sz="1200">
                <a:latin typeface="+mj-lt"/>
                <a:cs typeface="Raleway"/>
              </a:defRPr>
            </a:lvl4pPr>
            <a:lvl5pPr>
              <a:defRPr sz="1200">
                <a:latin typeface="+mj-lt"/>
                <a:cs typeface="Raleway"/>
              </a:defRPr>
            </a:lvl5pPr>
            <a:lvl6pPr>
              <a:defRPr sz="1900"/>
            </a:lvl6pPr>
            <a:lvl7pPr>
              <a:defRPr sz="1900"/>
            </a:lvl7pPr>
            <a:lvl8pPr>
              <a:defRPr sz="1900"/>
            </a:lvl8pPr>
            <a:lvl9pPr>
              <a:defRPr sz="19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1759" y="819154"/>
            <a:ext cx="5387629" cy="639763"/>
          </a:xfrm>
        </p:spPr>
        <p:txBody>
          <a:bodyPr anchor="b">
            <a:normAutofit/>
          </a:bodyPr>
          <a:lstStyle>
            <a:lvl1pPr marL="0" indent="0">
              <a:buNone/>
              <a:defRPr sz="1999" b="1">
                <a:latin typeface="+mj-lt"/>
                <a:cs typeface="Raleway"/>
              </a:defRPr>
            </a:lvl1pPr>
            <a:lvl2pPr marL="544044" indent="0">
              <a:buNone/>
              <a:defRPr sz="2399" b="1"/>
            </a:lvl2pPr>
            <a:lvl3pPr marL="1088086" indent="0">
              <a:buNone/>
              <a:defRPr sz="2200" b="1"/>
            </a:lvl3pPr>
            <a:lvl4pPr marL="1632130" indent="0">
              <a:buNone/>
              <a:defRPr sz="1900" b="1"/>
            </a:lvl4pPr>
            <a:lvl5pPr marL="2176172" indent="0">
              <a:buNone/>
              <a:defRPr sz="1900" b="1"/>
            </a:lvl5pPr>
            <a:lvl6pPr marL="2720215" indent="0">
              <a:buNone/>
              <a:defRPr sz="1900" b="1"/>
            </a:lvl6pPr>
            <a:lvl7pPr marL="3264258" indent="0">
              <a:buNone/>
              <a:defRPr sz="1900" b="1"/>
            </a:lvl7pPr>
            <a:lvl8pPr marL="3808301" indent="0">
              <a:buNone/>
              <a:defRPr sz="1900" b="1"/>
            </a:lvl8pPr>
            <a:lvl9pPr marL="4352345" indent="0">
              <a:buNone/>
              <a:defRPr sz="1900" b="1"/>
            </a:lvl9pPr>
          </a:lstStyle>
          <a:p>
            <a:pPr lvl="0"/>
            <a:r>
              <a:rPr lang="en-US"/>
              <a:t>Click to edit Master text styles</a:t>
            </a:r>
          </a:p>
        </p:txBody>
      </p:sp>
      <p:sp>
        <p:nvSpPr>
          <p:cNvPr id="6" name="Content Placeholder 5"/>
          <p:cNvSpPr>
            <a:spLocks noGrp="1"/>
          </p:cNvSpPr>
          <p:nvPr>
            <p:ph sz="quarter" idx="4"/>
          </p:nvPr>
        </p:nvSpPr>
        <p:spPr>
          <a:xfrm>
            <a:off x="6191759" y="1458912"/>
            <a:ext cx="5387629" cy="3951288"/>
          </a:xfrm>
        </p:spPr>
        <p:txBody>
          <a:bodyPr>
            <a:normAutofit/>
          </a:bodyPr>
          <a:lstStyle>
            <a:lvl1pPr>
              <a:defRPr sz="1999">
                <a:latin typeface="+mj-lt"/>
                <a:cs typeface="Raleway"/>
              </a:defRPr>
            </a:lvl1pPr>
            <a:lvl2pPr>
              <a:defRPr sz="1800">
                <a:latin typeface="+mj-lt"/>
                <a:cs typeface="Raleway"/>
              </a:defRPr>
            </a:lvl2pPr>
            <a:lvl3pPr>
              <a:defRPr sz="1600">
                <a:latin typeface="+mj-lt"/>
                <a:cs typeface="Raleway"/>
              </a:defRPr>
            </a:lvl3pPr>
            <a:lvl4pPr>
              <a:defRPr sz="1200">
                <a:latin typeface="+mj-lt"/>
                <a:cs typeface="Raleway"/>
              </a:defRPr>
            </a:lvl4pPr>
            <a:lvl5pPr>
              <a:defRPr sz="1200">
                <a:latin typeface="+mj-lt"/>
                <a:cs typeface="Raleway"/>
              </a:defRPr>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lvl1pPr>
              <a:defRPr sz="1299">
                <a:latin typeface="Raleway"/>
                <a:cs typeface="Raleway"/>
              </a:defRPr>
            </a:lvl1pPr>
          </a:lstStyle>
          <a:p>
            <a:pPr defTabSz="544044">
              <a:defRPr/>
            </a:pPr>
            <a:fld id="{D60D1EDE-7116-2443-9BDD-368CE5B37660}" type="slidenum">
              <a:rPr lang="en-US" smtClean="0">
                <a:solidFill>
                  <a:srgbClr val="000000">
                    <a:tint val="75000"/>
                  </a:srgbClr>
                </a:solidFill>
              </a:rPr>
              <a:pPr defTabSz="544044">
                <a:defRPr/>
              </a:pPr>
              <a:t>‹#›</a:t>
            </a:fld>
            <a:endParaRPr lang="en-US" dirty="0">
              <a:solidFill>
                <a:srgbClr val="000000">
                  <a:tint val="75000"/>
                </a:srgbClr>
              </a:solidFill>
            </a:endParaRPr>
          </a:p>
        </p:txBody>
      </p:sp>
    </p:spTree>
    <p:extLst>
      <p:ext uri="{BB962C8B-B14F-4D97-AF65-F5344CB8AC3E}">
        <p14:creationId xmlns:p14="http://schemas.microsoft.com/office/powerpoint/2010/main" val="2123266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out Footer">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defTabSz="544044">
              <a:defRPr/>
            </a:pPr>
            <a:fld id="{D60D1EDE-7116-2443-9BDD-368CE5B37660}" type="slidenum">
              <a:rPr lang="en-US" smtClean="0">
                <a:solidFill>
                  <a:srgbClr val="000000">
                    <a:tint val="75000"/>
                  </a:srgbClr>
                </a:solidFill>
              </a:rPr>
              <a:pPr defTabSz="544044">
                <a:defRPr/>
              </a:pPr>
              <a:t>‹#›</a:t>
            </a:fld>
            <a:endParaRPr lang="en-US" dirty="0">
              <a:solidFill>
                <a:srgbClr val="000000">
                  <a:tint val="75000"/>
                </a:srgbClr>
              </a:solidFill>
            </a:endParaRPr>
          </a:p>
        </p:txBody>
      </p:sp>
      <p:sp>
        <p:nvSpPr>
          <p:cNvPr id="4" name="Rectangle 3"/>
          <p:cNvSpPr/>
          <p:nvPr userDrawn="1"/>
        </p:nvSpPr>
        <p:spPr>
          <a:xfrm>
            <a:off x="5526477" y="6063226"/>
            <a:ext cx="1256018" cy="710108"/>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108821" tIns="54411" rIns="108821" bIns="54411" rtlCol="0" anchor="ctr"/>
          <a:lstStyle/>
          <a:p>
            <a:pPr algn="ctr" defTabSz="544044">
              <a:defRPr/>
            </a:pPr>
            <a:endParaRPr lang="en-US" sz="2200" dirty="0">
              <a:solidFill>
                <a:srgbClr val="FFFFFF"/>
              </a:solidFill>
            </a:endParaRPr>
          </a:p>
        </p:txBody>
      </p:sp>
      <p:sp>
        <p:nvSpPr>
          <p:cNvPr id="6" name="Rectangle 5"/>
          <p:cNvSpPr/>
          <p:nvPr userDrawn="1"/>
        </p:nvSpPr>
        <p:spPr>
          <a:xfrm>
            <a:off x="0" y="4621430"/>
            <a:ext cx="12188825" cy="22365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821" tIns="54411" rIns="108821" bIns="54411" rtlCol="0" anchor="ctr"/>
          <a:lstStyle/>
          <a:p>
            <a:pPr algn="ctr" defTabSz="544044">
              <a:defRPr/>
            </a:pPr>
            <a:endParaRPr lang="en-US" sz="2200" dirty="0">
              <a:solidFill>
                <a:srgbClr val="FFFFFF"/>
              </a:solidFill>
            </a:endParaRPr>
          </a:p>
        </p:txBody>
      </p:sp>
      <p:sp>
        <p:nvSpPr>
          <p:cNvPr id="7" name="Title 1"/>
          <p:cNvSpPr>
            <a:spLocks noGrp="1"/>
          </p:cNvSpPr>
          <p:nvPr>
            <p:ph type="title" hasCustomPrompt="1"/>
          </p:nvPr>
        </p:nvSpPr>
        <p:spPr>
          <a:xfrm>
            <a:off x="597058" y="174298"/>
            <a:ext cx="11020722" cy="474780"/>
          </a:xfrm>
        </p:spPr>
        <p:txBody>
          <a:bodyPr>
            <a:normAutofit/>
          </a:bodyPr>
          <a:lstStyle>
            <a:lvl1pPr>
              <a:defRPr sz="1999">
                <a:latin typeface="+mj-lt"/>
              </a:defRPr>
            </a:lvl1pPr>
          </a:lstStyle>
          <a:p>
            <a:r>
              <a:rPr lang="en-US" dirty="0"/>
              <a:t>CLICK TO EDIT MASTER TITLE STYLE</a:t>
            </a:r>
          </a:p>
        </p:txBody>
      </p:sp>
    </p:spTree>
    <p:extLst>
      <p:ext uri="{BB962C8B-B14F-4D97-AF65-F5344CB8AC3E}">
        <p14:creationId xmlns:p14="http://schemas.microsoft.com/office/powerpoint/2010/main" val="59117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arrange avata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1999">
                <a:latin typeface="+mj-lt"/>
              </a:defRPr>
            </a:lvl1pPr>
          </a:lstStyle>
          <a:p>
            <a:r>
              <a:rPr lang="en-US" dirty="0"/>
              <a:t>CLICK TO EDIT MASTER TITLE STYLE</a:t>
            </a:r>
          </a:p>
        </p:txBody>
      </p:sp>
      <p:sp>
        <p:nvSpPr>
          <p:cNvPr id="5" name="Slide Number Placeholder 4"/>
          <p:cNvSpPr>
            <a:spLocks noGrp="1"/>
          </p:cNvSpPr>
          <p:nvPr>
            <p:ph type="sldNum" sz="quarter" idx="12"/>
          </p:nvPr>
        </p:nvSpPr>
        <p:spPr/>
        <p:txBody>
          <a:bodyPr/>
          <a:lstStyle/>
          <a:p>
            <a:pPr defTabSz="544044">
              <a:defRPr/>
            </a:pPr>
            <a:fld id="{D60D1EDE-7116-2443-9BDD-368CE5B37660}" type="slidenum">
              <a:rPr lang="en-US" smtClean="0">
                <a:solidFill>
                  <a:srgbClr val="000000">
                    <a:tint val="75000"/>
                  </a:srgbClr>
                </a:solidFill>
              </a:rPr>
              <a:pPr defTabSz="544044">
                <a:defRPr/>
              </a:pPr>
              <a:t>‹#›</a:t>
            </a:fld>
            <a:endParaRPr lang="en-US" dirty="0">
              <a:solidFill>
                <a:srgbClr val="000000">
                  <a:tint val="75000"/>
                </a:srgbClr>
              </a:solidFill>
            </a:endParaRPr>
          </a:p>
        </p:txBody>
      </p:sp>
      <p:grpSp>
        <p:nvGrpSpPr>
          <p:cNvPr id="7" name="Group 6"/>
          <p:cNvGrpSpPr/>
          <p:nvPr userDrawn="1"/>
        </p:nvGrpSpPr>
        <p:grpSpPr>
          <a:xfrm>
            <a:off x="3219673" y="1478496"/>
            <a:ext cx="5936761" cy="3905249"/>
            <a:chOff x="2415382" y="1108869"/>
            <a:chExt cx="4453731" cy="2928937"/>
          </a:xfrm>
        </p:grpSpPr>
        <p:sp>
          <p:nvSpPr>
            <p:cNvPr id="8" name="Freeform 38"/>
            <p:cNvSpPr>
              <a:spLocks/>
            </p:cNvSpPr>
            <p:nvPr/>
          </p:nvSpPr>
          <p:spPr bwMode="auto">
            <a:xfrm>
              <a:off x="4546600" y="1994694"/>
              <a:ext cx="1246188"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8"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FFD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9" name="Freeform 39"/>
            <p:cNvSpPr>
              <a:spLocks/>
            </p:cNvSpPr>
            <p:nvPr/>
          </p:nvSpPr>
          <p:spPr bwMode="auto">
            <a:xfrm>
              <a:off x="4546600" y="1994694"/>
              <a:ext cx="1246188"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8"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0" name="Freeform 40"/>
            <p:cNvSpPr>
              <a:spLocks/>
            </p:cNvSpPr>
            <p:nvPr/>
          </p:nvSpPr>
          <p:spPr bwMode="auto">
            <a:xfrm>
              <a:off x="5035550" y="1588294"/>
              <a:ext cx="268288" cy="560388"/>
            </a:xfrm>
            <a:custGeom>
              <a:avLst/>
              <a:gdLst>
                <a:gd name="T0" fmla="*/ 0 w 167"/>
                <a:gd name="T1" fmla="*/ 102 h 349"/>
                <a:gd name="T2" fmla="*/ 0 w 167"/>
                <a:gd name="T3" fmla="*/ 230 h 349"/>
                <a:gd name="T4" fmla="*/ 0 w 167"/>
                <a:gd name="T5" fmla="*/ 293 h 349"/>
                <a:gd name="T6" fmla="*/ 167 w 167"/>
                <a:gd name="T7" fmla="*/ 293 h 349"/>
                <a:gd name="T8" fmla="*/ 167 w 167"/>
                <a:gd name="T9" fmla="*/ 230 h 349"/>
                <a:gd name="T10" fmla="*/ 167 w 167"/>
                <a:gd name="T11" fmla="*/ 102 h 349"/>
                <a:gd name="T12" fmla="*/ 0 w 167"/>
                <a:gd name="T13" fmla="*/ 102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2"/>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2"/>
                    <a:pt x="167" y="102"/>
                    <a:pt x="167" y="102"/>
                  </a:cubicBezTo>
                  <a:cubicBezTo>
                    <a:pt x="167" y="0"/>
                    <a:pt x="0" y="0"/>
                    <a:pt x="0" y="102"/>
                  </a:cubicBezTo>
                </a:path>
              </a:pathLst>
            </a:custGeom>
            <a:solidFill>
              <a:srgbClr val="F6C8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1" name="Freeform 41"/>
            <p:cNvSpPr>
              <a:spLocks/>
            </p:cNvSpPr>
            <p:nvPr/>
          </p:nvSpPr>
          <p:spPr bwMode="auto">
            <a:xfrm>
              <a:off x="4859338" y="1553369"/>
              <a:ext cx="112713" cy="163513"/>
            </a:xfrm>
            <a:custGeom>
              <a:avLst/>
              <a:gdLst>
                <a:gd name="T0" fmla="*/ 20 w 70"/>
                <a:gd name="T1" fmla="*/ 5 h 102"/>
                <a:gd name="T2" fmla="*/ 61 w 70"/>
                <a:gd name="T3" fmla="*/ 42 h 102"/>
                <a:gd name="T4" fmla="*/ 50 w 70"/>
                <a:gd name="T5" fmla="*/ 97 h 102"/>
                <a:gd name="T6" fmla="*/ 8 w 70"/>
                <a:gd name="T7" fmla="*/ 60 h 102"/>
                <a:gd name="T8" fmla="*/ 20 w 70"/>
                <a:gd name="T9" fmla="*/ 5 h 102"/>
              </a:gdLst>
              <a:ahLst/>
              <a:cxnLst>
                <a:cxn ang="0">
                  <a:pos x="T0" y="T1"/>
                </a:cxn>
                <a:cxn ang="0">
                  <a:pos x="T2" y="T3"/>
                </a:cxn>
                <a:cxn ang="0">
                  <a:pos x="T4" y="T5"/>
                </a:cxn>
                <a:cxn ang="0">
                  <a:pos x="T6" y="T7"/>
                </a:cxn>
                <a:cxn ang="0">
                  <a:pos x="T8" y="T9"/>
                </a:cxn>
              </a:cxnLst>
              <a:rect l="0" t="0" r="r" b="b"/>
              <a:pathLst>
                <a:path w="70" h="102">
                  <a:moveTo>
                    <a:pt x="20" y="5"/>
                  </a:moveTo>
                  <a:cubicBezTo>
                    <a:pt x="34" y="0"/>
                    <a:pt x="53" y="17"/>
                    <a:pt x="61" y="42"/>
                  </a:cubicBezTo>
                  <a:cubicBezTo>
                    <a:pt x="70" y="67"/>
                    <a:pt x="65" y="92"/>
                    <a:pt x="50" y="97"/>
                  </a:cubicBezTo>
                  <a:cubicBezTo>
                    <a:pt x="35" y="102"/>
                    <a:pt x="17" y="85"/>
                    <a:pt x="8" y="60"/>
                  </a:cubicBezTo>
                  <a:cubicBezTo>
                    <a:pt x="0" y="34"/>
                    <a:pt x="5" y="10"/>
                    <a:pt x="20" y="5"/>
                  </a:cubicBezTo>
                  <a:close/>
                </a:path>
              </a:pathLst>
            </a:custGeom>
            <a:solidFill>
              <a:srgbClr val="F6C8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2" name="Freeform 42"/>
            <p:cNvSpPr>
              <a:spLocks/>
            </p:cNvSpPr>
            <p:nvPr/>
          </p:nvSpPr>
          <p:spPr bwMode="auto">
            <a:xfrm>
              <a:off x="5365750" y="1553369"/>
              <a:ext cx="112713" cy="163513"/>
            </a:xfrm>
            <a:custGeom>
              <a:avLst/>
              <a:gdLst>
                <a:gd name="T0" fmla="*/ 51 w 70"/>
                <a:gd name="T1" fmla="*/ 5 h 102"/>
                <a:gd name="T2" fmla="*/ 9 w 70"/>
                <a:gd name="T3" fmla="*/ 42 h 102"/>
                <a:gd name="T4" fmla="*/ 20 w 70"/>
                <a:gd name="T5" fmla="*/ 97 h 102"/>
                <a:gd name="T6" fmla="*/ 62 w 70"/>
                <a:gd name="T7" fmla="*/ 60 h 102"/>
                <a:gd name="T8" fmla="*/ 51 w 70"/>
                <a:gd name="T9" fmla="*/ 5 h 102"/>
              </a:gdLst>
              <a:ahLst/>
              <a:cxnLst>
                <a:cxn ang="0">
                  <a:pos x="T0" y="T1"/>
                </a:cxn>
                <a:cxn ang="0">
                  <a:pos x="T2" y="T3"/>
                </a:cxn>
                <a:cxn ang="0">
                  <a:pos x="T4" y="T5"/>
                </a:cxn>
                <a:cxn ang="0">
                  <a:pos x="T6" y="T7"/>
                </a:cxn>
                <a:cxn ang="0">
                  <a:pos x="T8" y="T9"/>
                </a:cxn>
              </a:cxnLst>
              <a:rect l="0" t="0" r="r" b="b"/>
              <a:pathLst>
                <a:path w="70" h="102">
                  <a:moveTo>
                    <a:pt x="51" y="5"/>
                  </a:moveTo>
                  <a:cubicBezTo>
                    <a:pt x="36" y="0"/>
                    <a:pt x="17" y="17"/>
                    <a:pt x="9" y="42"/>
                  </a:cubicBezTo>
                  <a:cubicBezTo>
                    <a:pt x="0" y="67"/>
                    <a:pt x="6" y="92"/>
                    <a:pt x="20" y="97"/>
                  </a:cubicBezTo>
                  <a:cubicBezTo>
                    <a:pt x="35" y="102"/>
                    <a:pt x="54" y="85"/>
                    <a:pt x="62" y="60"/>
                  </a:cubicBezTo>
                  <a:cubicBezTo>
                    <a:pt x="70" y="34"/>
                    <a:pt x="65" y="10"/>
                    <a:pt x="51" y="5"/>
                  </a:cubicBezTo>
                  <a:close/>
                </a:path>
              </a:pathLst>
            </a:custGeom>
            <a:solidFill>
              <a:srgbClr val="F6C8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3" name="Freeform 43"/>
            <p:cNvSpPr>
              <a:spLocks/>
            </p:cNvSpPr>
            <p:nvPr/>
          </p:nvSpPr>
          <p:spPr bwMode="auto">
            <a:xfrm>
              <a:off x="5024438" y="1958182"/>
              <a:ext cx="146050" cy="282575"/>
            </a:xfrm>
            <a:custGeom>
              <a:avLst/>
              <a:gdLst>
                <a:gd name="T0" fmla="*/ 7 w 92"/>
                <a:gd name="T1" fmla="*/ 0 h 178"/>
                <a:gd name="T2" fmla="*/ 0 w 92"/>
                <a:gd name="T3" fmla="*/ 28 h 178"/>
                <a:gd name="T4" fmla="*/ 20 w 92"/>
                <a:gd name="T5" fmla="*/ 178 h 178"/>
                <a:gd name="T6" fmla="*/ 92 w 92"/>
                <a:gd name="T7" fmla="*/ 105 h 178"/>
                <a:gd name="T8" fmla="*/ 7 w 92"/>
                <a:gd name="T9" fmla="*/ 0 h 178"/>
              </a:gdLst>
              <a:ahLst/>
              <a:cxnLst>
                <a:cxn ang="0">
                  <a:pos x="T0" y="T1"/>
                </a:cxn>
                <a:cxn ang="0">
                  <a:pos x="T2" y="T3"/>
                </a:cxn>
                <a:cxn ang="0">
                  <a:pos x="T4" y="T5"/>
                </a:cxn>
                <a:cxn ang="0">
                  <a:pos x="T6" y="T7"/>
                </a:cxn>
                <a:cxn ang="0">
                  <a:pos x="T8" y="T9"/>
                </a:cxn>
              </a:cxnLst>
              <a:rect l="0" t="0" r="r" b="b"/>
              <a:pathLst>
                <a:path w="92" h="178">
                  <a:moveTo>
                    <a:pt x="7" y="0"/>
                  </a:moveTo>
                  <a:lnTo>
                    <a:pt x="0" y="28"/>
                  </a:lnTo>
                  <a:lnTo>
                    <a:pt x="20" y="178"/>
                  </a:lnTo>
                  <a:lnTo>
                    <a:pt x="92" y="105"/>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4" name="Freeform 44"/>
            <p:cNvSpPr>
              <a:spLocks/>
            </p:cNvSpPr>
            <p:nvPr/>
          </p:nvSpPr>
          <p:spPr bwMode="auto">
            <a:xfrm>
              <a:off x="5024438" y="1958182"/>
              <a:ext cx="146050" cy="282575"/>
            </a:xfrm>
            <a:custGeom>
              <a:avLst/>
              <a:gdLst>
                <a:gd name="T0" fmla="*/ 7 w 92"/>
                <a:gd name="T1" fmla="*/ 0 h 178"/>
                <a:gd name="T2" fmla="*/ 0 w 92"/>
                <a:gd name="T3" fmla="*/ 28 h 178"/>
                <a:gd name="T4" fmla="*/ 20 w 92"/>
                <a:gd name="T5" fmla="*/ 178 h 178"/>
                <a:gd name="T6" fmla="*/ 92 w 92"/>
                <a:gd name="T7" fmla="*/ 105 h 178"/>
                <a:gd name="T8" fmla="*/ 7 w 92"/>
                <a:gd name="T9" fmla="*/ 0 h 178"/>
              </a:gdLst>
              <a:ahLst/>
              <a:cxnLst>
                <a:cxn ang="0">
                  <a:pos x="T0" y="T1"/>
                </a:cxn>
                <a:cxn ang="0">
                  <a:pos x="T2" y="T3"/>
                </a:cxn>
                <a:cxn ang="0">
                  <a:pos x="T4" y="T5"/>
                </a:cxn>
                <a:cxn ang="0">
                  <a:pos x="T6" y="T7"/>
                </a:cxn>
                <a:cxn ang="0">
                  <a:pos x="T8" y="T9"/>
                </a:cxn>
              </a:cxnLst>
              <a:rect l="0" t="0" r="r" b="b"/>
              <a:pathLst>
                <a:path w="92" h="178">
                  <a:moveTo>
                    <a:pt x="7" y="0"/>
                  </a:moveTo>
                  <a:lnTo>
                    <a:pt x="0" y="28"/>
                  </a:lnTo>
                  <a:lnTo>
                    <a:pt x="20" y="178"/>
                  </a:lnTo>
                  <a:lnTo>
                    <a:pt x="92" y="105"/>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5" name="Freeform 45"/>
            <p:cNvSpPr>
              <a:spLocks/>
            </p:cNvSpPr>
            <p:nvPr/>
          </p:nvSpPr>
          <p:spPr bwMode="auto">
            <a:xfrm>
              <a:off x="5035550" y="1902619"/>
              <a:ext cx="268288" cy="92075"/>
            </a:xfrm>
            <a:custGeom>
              <a:avLst/>
              <a:gdLst>
                <a:gd name="T0" fmla="*/ 0 w 167"/>
                <a:gd name="T1" fmla="*/ 0 h 58"/>
                <a:gd name="T2" fmla="*/ 0 w 167"/>
                <a:gd name="T3" fmla="*/ 6 h 58"/>
                <a:gd name="T4" fmla="*/ 83 w 167"/>
                <a:gd name="T5" fmla="*/ 58 h 58"/>
                <a:gd name="T6" fmla="*/ 85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3" y="56"/>
                    <a:pt x="83" y="58"/>
                  </a:cubicBezTo>
                  <a:cubicBezTo>
                    <a:pt x="84" y="58"/>
                    <a:pt x="85" y="58"/>
                    <a:pt x="85" y="58"/>
                  </a:cubicBezTo>
                  <a:cubicBezTo>
                    <a:pt x="125" y="58"/>
                    <a:pt x="167" y="9"/>
                    <a:pt x="167" y="9"/>
                  </a:cubicBezTo>
                  <a:cubicBezTo>
                    <a:pt x="167" y="0"/>
                    <a:pt x="167" y="0"/>
                    <a:pt x="167" y="0"/>
                  </a:cubicBezTo>
                  <a:cubicBezTo>
                    <a:pt x="0" y="0"/>
                    <a:pt x="0" y="0"/>
                    <a:pt x="0" y="0"/>
                  </a:cubicBezTo>
                </a:path>
              </a:pathLst>
            </a:custGeom>
            <a:solidFill>
              <a:srgbClr val="C5A0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6" name="Freeform 46"/>
            <p:cNvSpPr>
              <a:spLocks/>
            </p:cNvSpPr>
            <p:nvPr/>
          </p:nvSpPr>
          <p:spPr bwMode="auto">
            <a:xfrm>
              <a:off x="4757738" y="1205707"/>
              <a:ext cx="823913" cy="758825"/>
            </a:xfrm>
            <a:custGeom>
              <a:avLst/>
              <a:gdLst>
                <a:gd name="T0" fmla="*/ 257 w 513"/>
                <a:gd name="T1" fmla="*/ 0 h 473"/>
                <a:gd name="T2" fmla="*/ 115 w 513"/>
                <a:gd name="T3" fmla="*/ 378 h 473"/>
                <a:gd name="T4" fmla="*/ 257 w 513"/>
                <a:gd name="T5" fmla="*/ 473 h 473"/>
                <a:gd name="T6" fmla="*/ 398 w 513"/>
                <a:gd name="T7" fmla="*/ 378 h 473"/>
                <a:gd name="T8" fmla="*/ 257 w 513"/>
                <a:gd name="T9" fmla="*/ 0 h 473"/>
              </a:gdLst>
              <a:ahLst/>
              <a:cxnLst>
                <a:cxn ang="0">
                  <a:pos x="T0" y="T1"/>
                </a:cxn>
                <a:cxn ang="0">
                  <a:pos x="T2" y="T3"/>
                </a:cxn>
                <a:cxn ang="0">
                  <a:pos x="T4" y="T5"/>
                </a:cxn>
                <a:cxn ang="0">
                  <a:pos x="T6" y="T7"/>
                </a:cxn>
                <a:cxn ang="0">
                  <a:pos x="T8" y="T9"/>
                </a:cxn>
              </a:cxnLst>
              <a:rect l="0" t="0" r="r" b="b"/>
              <a:pathLst>
                <a:path w="513" h="473">
                  <a:moveTo>
                    <a:pt x="257" y="0"/>
                  </a:moveTo>
                  <a:cubicBezTo>
                    <a:pt x="0" y="0"/>
                    <a:pt x="98" y="351"/>
                    <a:pt x="115" y="378"/>
                  </a:cubicBezTo>
                  <a:cubicBezTo>
                    <a:pt x="134" y="408"/>
                    <a:pt x="215" y="473"/>
                    <a:pt x="257" y="473"/>
                  </a:cubicBezTo>
                  <a:cubicBezTo>
                    <a:pt x="298" y="473"/>
                    <a:pt x="380" y="408"/>
                    <a:pt x="398" y="378"/>
                  </a:cubicBezTo>
                  <a:cubicBezTo>
                    <a:pt x="415" y="351"/>
                    <a:pt x="513" y="0"/>
                    <a:pt x="257" y="0"/>
                  </a:cubicBezTo>
                  <a:close/>
                </a:path>
              </a:pathLst>
            </a:custGeom>
            <a:solidFill>
              <a:srgbClr val="F6C8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7" name="Freeform 47"/>
            <p:cNvSpPr>
              <a:spLocks/>
            </p:cNvSpPr>
            <p:nvPr/>
          </p:nvSpPr>
          <p:spPr bwMode="auto">
            <a:xfrm>
              <a:off x="4810125" y="1158082"/>
              <a:ext cx="673100" cy="517525"/>
            </a:xfrm>
            <a:custGeom>
              <a:avLst/>
              <a:gdLst>
                <a:gd name="T0" fmla="*/ 407 w 420"/>
                <a:gd name="T1" fmla="*/ 269 h 322"/>
                <a:gd name="T2" fmla="*/ 361 w 420"/>
                <a:gd name="T3" fmla="*/ 57 h 322"/>
                <a:gd name="T4" fmla="*/ 103 w 420"/>
                <a:gd name="T5" fmla="*/ 52 h 322"/>
                <a:gd name="T6" fmla="*/ 48 w 420"/>
                <a:gd name="T7" fmla="*/ 270 h 322"/>
                <a:gd name="T8" fmla="*/ 60 w 420"/>
                <a:gd name="T9" fmla="*/ 322 h 322"/>
                <a:gd name="T10" fmla="*/ 81 w 420"/>
                <a:gd name="T11" fmla="*/ 321 h 322"/>
                <a:gd name="T12" fmla="*/ 65 w 420"/>
                <a:gd name="T13" fmla="*/ 283 h 322"/>
                <a:gd name="T14" fmla="*/ 61 w 420"/>
                <a:gd name="T15" fmla="*/ 251 h 322"/>
                <a:gd name="T16" fmla="*/ 133 w 420"/>
                <a:gd name="T17" fmla="*/ 103 h 322"/>
                <a:gd name="T18" fmla="*/ 222 w 420"/>
                <a:gd name="T19" fmla="*/ 139 h 322"/>
                <a:gd name="T20" fmla="*/ 308 w 420"/>
                <a:gd name="T21" fmla="*/ 101 h 322"/>
                <a:gd name="T22" fmla="*/ 393 w 420"/>
                <a:gd name="T23" fmla="*/ 249 h 322"/>
                <a:gd name="T24" fmla="*/ 375 w 420"/>
                <a:gd name="T25" fmla="*/ 316 h 322"/>
                <a:gd name="T26" fmla="*/ 397 w 420"/>
                <a:gd name="T27" fmla="*/ 314 h 322"/>
                <a:gd name="T28" fmla="*/ 407 w 420"/>
                <a:gd name="T29" fmla="*/ 26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322">
                  <a:moveTo>
                    <a:pt x="407" y="269"/>
                  </a:moveTo>
                  <a:cubicBezTo>
                    <a:pt x="420" y="204"/>
                    <a:pt x="411" y="52"/>
                    <a:pt x="361" y="57"/>
                  </a:cubicBezTo>
                  <a:cubicBezTo>
                    <a:pt x="313" y="9"/>
                    <a:pt x="149" y="0"/>
                    <a:pt x="103" y="52"/>
                  </a:cubicBezTo>
                  <a:cubicBezTo>
                    <a:pt x="0" y="72"/>
                    <a:pt x="48" y="270"/>
                    <a:pt x="48" y="270"/>
                  </a:cubicBezTo>
                  <a:cubicBezTo>
                    <a:pt x="51" y="290"/>
                    <a:pt x="56" y="307"/>
                    <a:pt x="60" y="322"/>
                  </a:cubicBezTo>
                  <a:cubicBezTo>
                    <a:pt x="67" y="322"/>
                    <a:pt x="74" y="321"/>
                    <a:pt x="81" y="321"/>
                  </a:cubicBezTo>
                  <a:cubicBezTo>
                    <a:pt x="74" y="307"/>
                    <a:pt x="67" y="293"/>
                    <a:pt x="65" y="283"/>
                  </a:cubicBezTo>
                  <a:cubicBezTo>
                    <a:pt x="64" y="277"/>
                    <a:pt x="61" y="256"/>
                    <a:pt x="61" y="251"/>
                  </a:cubicBezTo>
                  <a:cubicBezTo>
                    <a:pt x="62" y="215"/>
                    <a:pt x="88" y="111"/>
                    <a:pt x="133" y="103"/>
                  </a:cubicBezTo>
                  <a:cubicBezTo>
                    <a:pt x="150" y="100"/>
                    <a:pt x="193" y="139"/>
                    <a:pt x="222" y="139"/>
                  </a:cubicBezTo>
                  <a:cubicBezTo>
                    <a:pt x="251" y="138"/>
                    <a:pt x="289" y="99"/>
                    <a:pt x="308" y="101"/>
                  </a:cubicBezTo>
                  <a:cubicBezTo>
                    <a:pt x="355" y="108"/>
                    <a:pt x="394" y="203"/>
                    <a:pt x="393" y="249"/>
                  </a:cubicBezTo>
                  <a:cubicBezTo>
                    <a:pt x="393" y="255"/>
                    <a:pt x="386" y="291"/>
                    <a:pt x="375" y="316"/>
                  </a:cubicBezTo>
                  <a:cubicBezTo>
                    <a:pt x="382" y="315"/>
                    <a:pt x="390" y="315"/>
                    <a:pt x="397" y="314"/>
                  </a:cubicBezTo>
                  <a:cubicBezTo>
                    <a:pt x="401" y="301"/>
                    <a:pt x="404" y="286"/>
                    <a:pt x="407" y="269"/>
                  </a:cubicBezTo>
                  <a:close/>
                </a:path>
              </a:pathLst>
            </a:custGeom>
            <a:solidFill>
              <a:srgbClr val="8060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8" name="Freeform 48"/>
            <p:cNvSpPr>
              <a:spLocks/>
            </p:cNvSpPr>
            <p:nvPr/>
          </p:nvSpPr>
          <p:spPr bwMode="auto">
            <a:xfrm>
              <a:off x="5170488" y="1958182"/>
              <a:ext cx="142875" cy="284163"/>
            </a:xfrm>
            <a:custGeom>
              <a:avLst/>
              <a:gdLst>
                <a:gd name="T0" fmla="*/ 84 w 90"/>
                <a:gd name="T1" fmla="*/ 0 h 179"/>
                <a:gd name="T2" fmla="*/ 90 w 90"/>
                <a:gd name="T3" fmla="*/ 28 h 179"/>
                <a:gd name="T4" fmla="*/ 70 w 90"/>
                <a:gd name="T5" fmla="*/ 179 h 179"/>
                <a:gd name="T6" fmla="*/ 0 w 90"/>
                <a:gd name="T7" fmla="*/ 105 h 179"/>
                <a:gd name="T8" fmla="*/ 84 w 90"/>
                <a:gd name="T9" fmla="*/ 0 h 179"/>
              </a:gdLst>
              <a:ahLst/>
              <a:cxnLst>
                <a:cxn ang="0">
                  <a:pos x="T0" y="T1"/>
                </a:cxn>
                <a:cxn ang="0">
                  <a:pos x="T2" y="T3"/>
                </a:cxn>
                <a:cxn ang="0">
                  <a:pos x="T4" y="T5"/>
                </a:cxn>
                <a:cxn ang="0">
                  <a:pos x="T6" y="T7"/>
                </a:cxn>
                <a:cxn ang="0">
                  <a:pos x="T8" y="T9"/>
                </a:cxn>
              </a:cxnLst>
              <a:rect l="0" t="0" r="r" b="b"/>
              <a:pathLst>
                <a:path w="90" h="179">
                  <a:moveTo>
                    <a:pt x="84" y="0"/>
                  </a:moveTo>
                  <a:lnTo>
                    <a:pt x="90" y="28"/>
                  </a:lnTo>
                  <a:lnTo>
                    <a:pt x="70" y="179"/>
                  </a:lnTo>
                  <a:lnTo>
                    <a:pt x="0" y="105"/>
                  </a:lnTo>
                  <a:lnTo>
                    <a:pt x="8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9" name="Freeform 49"/>
            <p:cNvSpPr>
              <a:spLocks/>
            </p:cNvSpPr>
            <p:nvPr/>
          </p:nvSpPr>
          <p:spPr bwMode="auto">
            <a:xfrm>
              <a:off x="5170488" y="1958182"/>
              <a:ext cx="142875" cy="284163"/>
            </a:xfrm>
            <a:custGeom>
              <a:avLst/>
              <a:gdLst>
                <a:gd name="T0" fmla="*/ 84 w 90"/>
                <a:gd name="T1" fmla="*/ 0 h 179"/>
                <a:gd name="T2" fmla="*/ 90 w 90"/>
                <a:gd name="T3" fmla="*/ 28 h 179"/>
                <a:gd name="T4" fmla="*/ 70 w 90"/>
                <a:gd name="T5" fmla="*/ 179 h 179"/>
                <a:gd name="T6" fmla="*/ 0 w 90"/>
                <a:gd name="T7" fmla="*/ 105 h 179"/>
                <a:gd name="T8" fmla="*/ 84 w 90"/>
                <a:gd name="T9" fmla="*/ 0 h 179"/>
              </a:gdLst>
              <a:ahLst/>
              <a:cxnLst>
                <a:cxn ang="0">
                  <a:pos x="T0" y="T1"/>
                </a:cxn>
                <a:cxn ang="0">
                  <a:pos x="T2" y="T3"/>
                </a:cxn>
                <a:cxn ang="0">
                  <a:pos x="T4" y="T5"/>
                </a:cxn>
                <a:cxn ang="0">
                  <a:pos x="T6" y="T7"/>
                </a:cxn>
                <a:cxn ang="0">
                  <a:pos x="T8" y="T9"/>
                </a:cxn>
              </a:cxnLst>
              <a:rect l="0" t="0" r="r" b="b"/>
              <a:pathLst>
                <a:path w="90" h="179">
                  <a:moveTo>
                    <a:pt x="84" y="0"/>
                  </a:moveTo>
                  <a:lnTo>
                    <a:pt x="90" y="28"/>
                  </a:lnTo>
                  <a:lnTo>
                    <a:pt x="70" y="179"/>
                  </a:lnTo>
                  <a:lnTo>
                    <a:pt x="0" y="105"/>
                  </a:lnTo>
                  <a:lnTo>
                    <a:pt x="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20" name="Freeform 50"/>
            <p:cNvSpPr>
              <a:spLocks/>
            </p:cNvSpPr>
            <p:nvPr/>
          </p:nvSpPr>
          <p:spPr bwMode="auto">
            <a:xfrm>
              <a:off x="5170488" y="212486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21" name="Freeform 51"/>
            <p:cNvSpPr>
              <a:spLocks/>
            </p:cNvSpPr>
            <p:nvPr/>
          </p:nvSpPr>
          <p:spPr bwMode="auto">
            <a:xfrm>
              <a:off x="5170488" y="2124869"/>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22" name="Freeform 52"/>
            <p:cNvSpPr>
              <a:spLocks/>
            </p:cNvSpPr>
            <p:nvPr/>
          </p:nvSpPr>
          <p:spPr bwMode="auto">
            <a:xfrm>
              <a:off x="5035550" y="1953419"/>
              <a:ext cx="268288" cy="171450"/>
            </a:xfrm>
            <a:custGeom>
              <a:avLst/>
              <a:gdLst>
                <a:gd name="T0" fmla="*/ 169 w 169"/>
                <a:gd name="T1" fmla="*/ 0 h 108"/>
                <a:gd name="T2" fmla="*/ 85 w 169"/>
                <a:gd name="T3" fmla="*/ 105 h 108"/>
                <a:gd name="T4" fmla="*/ 0 w 169"/>
                <a:gd name="T5" fmla="*/ 0 h 108"/>
                <a:gd name="T6" fmla="*/ 0 w 169"/>
                <a:gd name="T7" fmla="*/ 3 h 108"/>
                <a:gd name="T8" fmla="*/ 85 w 169"/>
                <a:gd name="T9" fmla="*/ 108 h 108"/>
                <a:gd name="T10" fmla="*/ 85 w 169"/>
                <a:gd name="T11" fmla="*/ 108 h 108"/>
                <a:gd name="T12" fmla="*/ 169 w 169"/>
                <a:gd name="T13" fmla="*/ 3 h 108"/>
                <a:gd name="T14" fmla="*/ 169 w 169"/>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08">
                  <a:moveTo>
                    <a:pt x="169" y="0"/>
                  </a:moveTo>
                  <a:lnTo>
                    <a:pt x="85" y="105"/>
                  </a:lnTo>
                  <a:lnTo>
                    <a:pt x="0" y="0"/>
                  </a:lnTo>
                  <a:lnTo>
                    <a:pt x="0" y="3"/>
                  </a:lnTo>
                  <a:lnTo>
                    <a:pt x="85" y="108"/>
                  </a:lnTo>
                  <a:lnTo>
                    <a:pt x="85" y="108"/>
                  </a:lnTo>
                  <a:lnTo>
                    <a:pt x="169" y="3"/>
                  </a:lnTo>
                  <a:lnTo>
                    <a:pt x="169" y="0"/>
                  </a:lnTo>
                  <a:close/>
                </a:path>
              </a:pathLst>
            </a:custGeom>
            <a:solidFill>
              <a:srgbClr val="E9BE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23" name="Freeform 53"/>
            <p:cNvSpPr>
              <a:spLocks/>
            </p:cNvSpPr>
            <p:nvPr/>
          </p:nvSpPr>
          <p:spPr bwMode="auto">
            <a:xfrm>
              <a:off x="5035550" y="1953419"/>
              <a:ext cx="268288" cy="171450"/>
            </a:xfrm>
            <a:custGeom>
              <a:avLst/>
              <a:gdLst>
                <a:gd name="T0" fmla="*/ 169 w 169"/>
                <a:gd name="T1" fmla="*/ 0 h 108"/>
                <a:gd name="T2" fmla="*/ 85 w 169"/>
                <a:gd name="T3" fmla="*/ 105 h 108"/>
                <a:gd name="T4" fmla="*/ 0 w 169"/>
                <a:gd name="T5" fmla="*/ 0 h 108"/>
                <a:gd name="T6" fmla="*/ 0 w 169"/>
                <a:gd name="T7" fmla="*/ 3 h 108"/>
                <a:gd name="T8" fmla="*/ 85 w 169"/>
                <a:gd name="T9" fmla="*/ 108 h 108"/>
                <a:gd name="T10" fmla="*/ 85 w 169"/>
                <a:gd name="T11" fmla="*/ 108 h 108"/>
                <a:gd name="T12" fmla="*/ 169 w 169"/>
                <a:gd name="T13" fmla="*/ 3 h 108"/>
                <a:gd name="T14" fmla="*/ 169 w 169"/>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08">
                  <a:moveTo>
                    <a:pt x="169" y="0"/>
                  </a:moveTo>
                  <a:lnTo>
                    <a:pt x="85" y="105"/>
                  </a:lnTo>
                  <a:lnTo>
                    <a:pt x="0" y="0"/>
                  </a:lnTo>
                  <a:lnTo>
                    <a:pt x="0" y="3"/>
                  </a:lnTo>
                  <a:lnTo>
                    <a:pt x="85" y="108"/>
                  </a:lnTo>
                  <a:lnTo>
                    <a:pt x="85" y="108"/>
                  </a:lnTo>
                  <a:lnTo>
                    <a:pt x="169" y="3"/>
                  </a:lnTo>
                  <a:lnTo>
                    <a:pt x="1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24" name="Rectangle 54"/>
            <p:cNvSpPr>
              <a:spLocks noChangeArrowheads="1"/>
            </p:cNvSpPr>
            <p:nvPr/>
          </p:nvSpPr>
          <p:spPr bwMode="auto">
            <a:xfrm>
              <a:off x="5145088" y="2237582"/>
              <a:ext cx="49213" cy="1588"/>
            </a:xfrm>
            <a:prstGeom prst="rect">
              <a:avLst/>
            </a:prstGeom>
            <a:solidFill>
              <a:srgbClr val="2E2E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25" name="Rectangle 55"/>
            <p:cNvSpPr>
              <a:spLocks noChangeArrowheads="1"/>
            </p:cNvSpPr>
            <p:nvPr/>
          </p:nvSpPr>
          <p:spPr bwMode="auto">
            <a:xfrm>
              <a:off x="5145088" y="2237582"/>
              <a:ext cx="492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26" name="Freeform 56"/>
            <p:cNvSpPr>
              <a:spLocks/>
            </p:cNvSpPr>
            <p:nvPr/>
          </p:nvSpPr>
          <p:spPr bwMode="auto">
            <a:xfrm>
              <a:off x="5011738" y="1745457"/>
              <a:ext cx="315913" cy="46038"/>
            </a:xfrm>
            <a:custGeom>
              <a:avLst/>
              <a:gdLst>
                <a:gd name="T0" fmla="*/ 105 w 197"/>
                <a:gd name="T1" fmla="*/ 0 h 29"/>
                <a:gd name="T2" fmla="*/ 99 w 197"/>
                <a:gd name="T3" fmla="*/ 5 h 29"/>
                <a:gd name="T4" fmla="*/ 92 w 197"/>
                <a:gd name="T5" fmla="*/ 0 h 29"/>
                <a:gd name="T6" fmla="*/ 0 w 197"/>
                <a:gd name="T7" fmla="*/ 29 h 29"/>
                <a:gd name="T8" fmla="*/ 90 w 197"/>
                <a:gd name="T9" fmla="*/ 26 h 29"/>
                <a:gd name="T10" fmla="*/ 99 w 197"/>
                <a:gd name="T11" fmla="*/ 15 h 29"/>
                <a:gd name="T12" fmla="*/ 107 w 197"/>
                <a:gd name="T13" fmla="*/ 26 h 29"/>
                <a:gd name="T14" fmla="*/ 197 w 197"/>
                <a:gd name="T15" fmla="*/ 29 h 29"/>
                <a:gd name="T16" fmla="*/ 105 w 197"/>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29">
                  <a:moveTo>
                    <a:pt x="105" y="0"/>
                  </a:moveTo>
                  <a:cubicBezTo>
                    <a:pt x="101" y="0"/>
                    <a:pt x="99" y="5"/>
                    <a:pt x="99" y="5"/>
                  </a:cubicBezTo>
                  <a:cubicBezTo>
                    <a:pt x="99" y="5"/>
                    <a:pt x="96" y="0"/>
                    <a:pt x="92" y="0"/>
                  </a:cubicBezTo>
                  <a:cubicBezTo>
                    <a:pt x="78" y="0"/>
                    <a:pt x="17" y="6"/>
                    <a:pt x="0" y="29"/>
                  </a:cubicBezTo>
                  <a:cubicBezTo>
                    <a:pt x="0" y="29"/>
                    <a:pt x="85" y="27"/>
                    <a:pt x="90" y="26"/>
                  </a:cubicBezTo>
                  <a:cubicBezTo>
                    <a:pt x="94" y="24"/>
                    <a:pt x="99" y="15"/>
                    <a:pt x="99" y="15"/>
                  </a:cubicBezTo>
                  <a:cubicBezTo>
                    <a:pt x="99" y="15"/>
                    <a:pt x="103" y="24"/>
                    <a:pt x="107" y="26"/>
                  </a:cubicBezTo>
                  <a:cubicBezTo>
                    <a:pt x="112" y="27"/>
                    <a:pt x="197" y="29"/>
                    <a:pt x="197" y="29"/>
                  </a:cubicBezTo>
                  <a:cubicBezTo>
                    <a:pt x="180" y="6"/>
                    <a:pt x="120" y="0"/>
                    <a:pt x="105" y="0"/>
                  </a:cubicBezTo>
                  <a:close/>
                </a:path>
              </a:pathLst>
            </a:custGeom>
            <a:solidFill>
              <a:srgbClr val="8060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27" name="Freeform 57"/>
            <p:cNvSpPr>
              <a:spLocks/>
            </p:cNvSpPr>
            <p:nvPr/>
          </p:nvSpPr>
          <p:spPr bwMode="auto">
            <a:xfrm>
              <a:off x="3454400" y="1994694"/>
              <a:ext cx="1247775"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8"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FFD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28" name="Freeform 58"/>
            <p:cNvSpPr>
              <a:spLocks/>
            </p:cNvSpPr>
            <p:nvPr/>
          </p:nvSpPr>
          <p:spPr bwMode="auto">
            <a:xfrm>
              <a:off x="3454400" y="1994694"/>
              <a:ext cx="1247775"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8"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C9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29" name="Freeform 59"/>
            <p:cNvSpPr>
              <a:spLocks/>
            </p:cNvSpPr>
            <p:nvPr/>
          </p:nvSpPr>
          <p:spPr bwMode="auto">
            <a:xfrm>
              <a:off x="3944938" y="1588294"/>
              <a:ext cx="266700" cy="560388"/>
            </a:xfrm>
            <a:custGeom>
              <a:avLst/>
              <a:gdLst>
                <a:gd name="T0" fmla="*/ 0 w 167"/>
                <a:gd name="T1" fmla="*/ 102 h 349"/>
                <a:gd name="T2" fmla="*/ 0 w 167"/>
                <a:gd name="T3" fmla="*/ 230 h 349"/>
                <a:gd name="T4" fmla="*/ 0 w 167"/>
                <a:gd name="T5" fmla="*/ 293 h 349"/>
                <a:gd name="T6" fmla="*/ 167 w 167"/>
                <a:gd name="T7" fmla="*/ 293 h 349"/>
                <a:gd name="T8" fmla="*/ 167 w 167"/>
                <a:gd name="T9" fmla="*/ 230 h 349"/>
                <a:gd name="T10" fmla="*/ 167 w 167"/>
                <a:gd name="T11" fmla="*/ 102 h 349"/>
                <a:gd name="T12" fmla="*/ 0 w 167"/>
                <a:gd name="T13" fmla="*/ 102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2"/>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2"/>
                    <a:pt x="167" y="102"/>
                    <a:pt x="167" y="102"/>
                  </a:cubicBezTo>
                  <a:cubicBezTo>
                    <a:pt x="167" y="0"/>
                    <a:pt x="0" y="0"/>
                    <a:pt x="0" y="102"/>
                  </a:cubicBezTo>
                </a:path>
              </a:pathLst>
            </a:custGeom>
            <a:solidFill>
              <a:srgbClr val="F6D1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30" name="Freeform 60"/>
            <p:cNvSpPr>
              <a:spLocks/>
            </p:cNvSpPr>
            <p:nvPr/>
          </p:nvSpPr>
          <p:spPr bwMode="auto">
            <a:xfrm>
              <a:off x="3767138" y="1553369"/>
              <a:ext cx="112713" cy="163513"/>
            </a:xfrm>
            <a:custGeom>
              <a:avLst/>
              <a:gdLst>
                <a:gd name="T0" fmla="*/ 20 w 70"/>
                <a:gd name="T1" fmla="*/ 5 h 102"/>
                <a:gd name="T2" fmla="*/ 61 w 70"/>
                <a:gd name="T3" fmla="*/ 42 h 102"/>
                <a:gd name="T4" fmla="*/ 50 w 70"/>
                <a:gd name="T5" fmla="*/ 97 h 102"/>
                <a:gd name="T6" fmla="*/ 8 w 70"/>
                <a:gd name="T7" fmla="*/ 60 h 102"/>
                <a:gd name="T8" fmla="*/ 20 w 70"/>
                <a:gd name="T9" fmla="*/ 5 h 102"/>
              </a:gdLst>
              <a:ahLst/>
              <a:cxnLst>
                <a:cxn ang="0">
                  <a:pos x="T0" y="T1"/>
                </a:cxn>
                <a:cxn ang="0">
                  <a:pos x="T2" y="T3"/>
                </a:cxn>
                <a:cxn ang="0">
                  <a:pos x="T4" y="T5"/>
                </a:cxn>
                <a:cxn ang="0">
                  <a:pos x="T6" y="T7"/>
                </a:cxn>
                <a:cxn ang="0">
                  <a:pos x="T8" y="T9"/>
                </a:cxn>
              </a:cxnLst>
              <a:rect l="0" t="0" r="r" b="b"/>
              <a:pathLst>
                <a:path w="70" h="102">
                  <a:moveTo>
                    <a:pt x="20" y="5"/>
                  </a:moveTo>
                  <a:cubicBezTo>
                    <a:pt x="34" y="0"/>
                    <a:pt x="53" y="17"/>
                    <a:pt x="61" y="42"/>
                  </a:cubicBezTo>
                  <a:cubicBezTo>
                    <a:pt x="70" y="67"/>
                    <a:pt x="65" y="92"/>
                    <a:pt x="50" y="97"/>
                  </a:cubicBezTo>
                  <a:cubicBezTo>
                    <a:pt x="35" y="102"/>
                    <a:pt x="17" y="85"/>
                    <a:pt x="8" y="60"/>
                  </a:cubicBezTo>
                  <a:cubicBezTo>
                    <a:pt x="0" y="34"/>
                    <a:pt x="5" y="10"/>
                    <a:pt x="20" y="5"/>
                  </a:cubicBezTo>
                  <a:close/>
                </a:path>
              </a:pathLst>
            </a:custGeom>
            <a:solidFill>
              <a:srgbClr val="F6D1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31" name="Freeform 61"/>
            <p:cNvSpPr>
              <a:spLocks/>
            </p:cNvSpPr>
            <p:nvPr/>
          </p:nvSpPr>
          <p:spPr bwMode="auto">
            <a:xfrm>
              <a:off x="4275138" y="1553369"/>
              <a:ext cx="112713" cy="163513"/>
            </a:xfrm>
            <a:custGeom>
              <a:avLst/>
              <a:gdLst>
                <a:gd name="T0" fmla="*/ 51 w 70"/>
                <a:gd name="T1" fmla="*/ 5 h 102"/>
                <a:gd name="T2" fmla="*/ 9 w 70"/>
                <a:gd name="T3" fmla="*/ 42 h 102"/>
                <a:gd name="T4" fmla="*/ 20 w 70"/>
                <a:gd name="T5" fmla="*/ 97 h 102"/>
                <a:gd name="T6" fmla="*/ 62 w 70"/>
                <a:gd name="T7" fmla="*/ 60 h 102"/>
                <a:gd name="T8" fmla="*/ 51 w 70"/>
                <a:gd name="T9" fmla="*/ 5 h 102"/>
              </a:gdLst>
              <a:ahLst/>
              <a:cxnLst>
                <a:cxn ang="0">
                  <a:pos x="T0" y="T1"/>
                </a:cxn>
                <a:cxn ang="0">
                  <a:pos x="T2" y="T3"/>
                </a:cxn>
                <a:cxn ang="0">
                  <a:pos x="T4" y="T5"/>
                </a:cxn>
                <a:cxn ang="0">
                  <a:pos x="T6" y="T7"/>
                </a:cxn>
                <a:cxn ang="0">
                  <a:pos x="T8" y="T9"/>
                </a:cxn>
              </a:cxnLst>
              <a:rect l="0" t="0" r="r" b="b"/>
              <a:pathLst>
                <a:path w="70" h="102">
                  <a:moveTo>
                    <a:pt x="51" y="5"/>
                  </a:moveTo>
                  <a:cubicBezTo>
                    <a:pt x="36" y="0"/>
                    <a:pt x="17" y="17"/>
                    <a:pt x="9" y="42"/>
                  </a:cubicBezTo>
                  <a:cubicBezTo>
                    <a:pt x="0" y="67"/>
                    <a:pt x="6" y="92"/>
                    <a:pt x="20" y="97"/>
                  </a:cubicBezTo>
                  <a:cubicBezTo>
                    <a:pt x="35" y="102"/>
                    <a:pt x="54" y="85"/>
                    <a:pt x="62" y="60"/>
                  </a:cubicBezTo>
                  <a:cubicBezTo>
                    <a:pt x="70" y="34"/>
                    <a:pt x="65" y="10"/>
                    <a:pt x="51" y="5"/>
                  </a:cubicBezTo>
                  <a:close/>
                </a:path>
              </a:pathLst>
            </a:custGeom>
            <a:solidFill>
              <a:srgbClr val="F6D1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32" name="Freeform 62"/>
            <p:cNvSpPr>
              <a:spLocks/>
            </p:cNvSpPr>
            <p:nvPr/>
          </p:nvSpPr>
          <p:spPr bwMode="auto">
            <a:xfrm>
              <a:off x="3944938" y="1902619"/>
              <a:ext cx="266700" cy="92075"/>
            </a:xfrm>
            <a:custGeom>
              <a:avLst/>
              <a:gdLst>
                <a:gd name="T0" fmla="*/ 0 w 167"/>
                <a:gd name="T1" fmla="*/ 0 h 58"/>
                <a:gd name="T2" fmla="*/ 0 w 167"/>
                <a:gd name="T3" fmla="*/ 6 h 58"/>
                <a:gd name="T4" fmla="*/ 83 w 167"/>
                <a:gd name="T5" fmla="*/ 58 h 58"/>
                <a:gd name="T6" fmla="*/ 85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3" y="56"/>
                    <a:pt x="83" y="58"/>
                  </a:cubicBezTo>
                  <a:cubicBezTo>
                    <a:pt x="84" y="58"/>
                    <a:pt x="85" y="58"/>
                    <a:pt x="85" y="58"/>
                  </a:cubicBezTo>
                  <a:cubicBezTo>
                    <a:pt x="125" y="58"/>
                    <a:pt x="167" y="9"/>
                    <a:pt x="167" y="9"/>
                  </a:cubicBezTo>
                  <a:cubicBezTo>
                    <a:pt x="167" y="0"/>
                    <a:pt x="167" y="0"/>
                    <a:pt x="167" y="0"/>
                  </a:cubicBezTo>
                  <a:cubicBezTo>
                    <a:pt x="0" y="0"/>
                    <a:pt x="0" y="0"/>
                    <a:pt x="0" y="0"/>
                  </a:cubicBezTo>
                </a:path>
              </a:pathLst>
            </a:custGeom>
            <a:solidFill>
              <a:srgbClr val="C5A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33" name="Freeform 63"/>
            <p:cNvSpPr>
              <a:spLocks/>
            </p:cNvSpPr>
            <p:nvPr/>
          </p:nvSpPr>
          <p:spPr bwMode="auto">
            <a:xfrm>
              <a:off x="3667125" y="1205707"/>
              <a:ext cx="822325" cy="758825"/>
            </a:xfrm>
            <a:custGeom>
              <a:avLst/>
              <a:gdLst>
                <a:gd name="T0" fmla="*/ 257 w 513"/>
                <a:gd name="T1" fmla="*/ 0 h 473"/>
                <a:gd name="T2" fmla="*/ 115 w 513"/>
                <a:gd name="T3" fmla="*/ 378 h 473"/>
                <a:gd name="T4" fmla="*/ 257 w 513"/>
                <a:gd name="T5" fmla="*/ 473 h 473"/>
                <a:gd name="T6" fmla="*/ 398 w 513"/>
                <a:gd name="T7" fmla="*/ 378 h 473"/>
                <a:gd name="T8" fmla="*/ 257 w 513"/>
                <a:gd name="T9" fmla="*/ 0 h 473"/>
              </a:gdLst>
              <a:ahLst/>
              <a:cxnLst>
                <a:cxn ang="0">
                  <a:pos x="T0" y="T1"/>
                </a:cxn>
                <a:cxn ang="0">
                  <a:pos x="T2" y="T3"/>
                </a:cxn>
                <a:cxn ang="0">
                  <a:pos x="T4" y="T5"/>
                </a:cxn>
                <a:cxn ang="0">
                  <a:pos x="T6" y="T7"/>
                </a:cxn>
                <a:cxn ang="0">
                  <a:pos x="T8" y="T9"/>
                </a:cxn>
              </a:cxnLst>
              <a:rect l="0" t="0" r="r" b="b"/>
              <a:pathLst>
                <a:path w="513" h="473">
                  <a:moveTo>
                    <a:pt x="257" y="0"/>
                  </a:moveTo>
                  <a:cubicBezTo>
                    <a:pt x="0" y="0"/>
                    <a:pt x="98" y="351"/>
                    <a:pt x="115" y="378"/>
                  </a:cubicBezTo>
                  <a:cubicBezTo>
                    <a:pt x="134" y="408"/>
                    <a:pt x="215" y="473"/>
                    <a:pt x="257" y="473"/>
                  </a:cubicBezTo>
                  <a:cubicBezTo>
                    <a:pt x="298" y="473"/>
                    <a:pt x="380" y="408"/>
                    <a:pt x="398" y="378"/>
                  </a:cubicBezTo>
                  <a:cubicBezTo>
                    <a:pt x="415" y="351"/>
                    <a:pt x="513" y="0"/>
                    <a:pt x="257" y="0"/>
                  </a:cubicBezTo>
                  <a:close/>
                </a:path>
              </a:pathLst>
            </a:custGeom>
            <a:solidFill>
              <a:srgbClr val="F6D1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34" name="Freeform 64"/>
            <p:cNvSpPr>
              <a:spLocks noEditPoints="1"/>
            </p:cNvSpPr>
            <p:nvPr/>
          </p:nvSpPr>
          <p:spPr bwMode="auto">
            <a:xfrm>
              <a:off x="3762375" y="1108869"/>
              <a:ext cx="649288" cy="582613"/>
            </a:xfrm>
            <a:custGeom>
              <a:avLst/>
              <a:gdLst>
                <a:gd name="T0" fmla="*/ 312 w 404"/>
                <a:gd name="T1" fmla="*/ 68 h 363"/>
                <a:gd name="T2" fmla="*/ 51 w 404"/>
                <a:gd name="T3" fmla="*/ 97 h 363"/>
                <a:gd name="T4" fmla="*/ 30 w 404"/>
                <a:gd name="T5" fmla="*/ 357 h 363"/>
                <a:gd name="T6" fmla="*/ 30 w 404"/>
                <a:gd name="T7" fmla="*/ 357 h 363"/>
                <a:gd name="T8" fmla="*/ 31 w 404"/>
                <a:gd name="T9" fmla="*/ 360 h 363"/>
                <a:gd name="T10" fmla="*/ 33 w 404"/>
                <a:gd name="T11" fmla="*/ 363 h 363"/>
                <a:gd name="T12" fmla="*/ 37 w 404"/>
                <a:gd name="T13" fmla="*/ 362 h 363"/>
                <a:gd name="T14" fmla="*/ 38 w 404"/>
                <a:gd name="T15" fmla="*/ 361 h 363"/>
                <a:gd name="T16" fmla="*/ 38 w 404"/>
                <a:gd name="T17" fmla="*/ 339 h 363"/>
                <a:gd name="T18" fmla="*/ 33 w 404"/>
                <a:gd name="T19" fmla="*/ 307 h 363"/>
                <a:gd name="T20" fmla="*/ 77 w 404"/>
                <a:gd name="T21" fmla="*/ 183 h 363"/>
                <a:gd name="T22" fmla="*/ 86 w 404"/>
                <a:gd name="T23" fmla="*/ 171 h 363"/>
                <a:gd name="T24" fmla="*/ 97 w 404"/>
                <a:gd name="T25" fmla="*/ 158 h 363"/>
                <a:gd name="T26" fmla="*/ 103 w 404"/>
                <a:gd name="T27" fmla="*/ 154 h 363"/>
                <a:gd name="T28" fmla="*/ 242 w 404"/>
                <a:gd name="T29" fmla="*/ 175 h 363"/>
                <a:gd name="T30" fmla="*/ 280 w 404"/>
                <a:gd name="T31" fmla="*/ 151 h 363"/>
                <a:gd name="T32" fmla="*/ 311 w 404"/>
                <a:gd name="T33" fmla="*/ 176 h 363"/>
                <a:gd name="T34" fmla="*/ 360 w 404"/>
                <a:gd name="T35" fmla="*/ 315 h 363"/>
                <a:gd name="T36" fmla="*/ 356 w 404"/>
                <a:gd name="T37" fmla="*/ 339 h 363"/>
                <a:gd name="T38" fmla="*/ 356 w 404"/>
                <a:gd name="T39" fmla="*/ 361 h 363"/>
                <a:gd name="T40" fmla="*/ 357 w 404"/>
                <a:gd name="T41" fmla="*/ 362 h 363"/>
                <a:gd name="T42" fmla="*/ 361 w 404"/>
                <a:gd name="T43" fmla="*/ 363 h 363"/>
                <a:gd name="T44" fmla="*/ 363 w 404"/>
                <a:gd name="T45" fmla="*/ 360 h 363"/>
                <a:gd name="T46" fmla="*/ 364 w 404"/>
                <a:gd name="T47" fmla="*/ 351 h 363"/>
                <a:gd name="T48" fmla="*/ 366 w 404"/>
                <a:gd name="T49" fmla="*/ 338 h 363"/>
                <a:gd name="T50" fmla="*/ 312 w 404"/>
                <a:gd name="T51" fmla="*/ 68 h 363"/>
                <a:gd name="T52" fmla="*/ 180 w 404"/>
                <a:gd name="T53" fmla="*/ 135 h 363"/>
                <a:gd name="T54" fmla="*/ 176 w 404"/>
                <a:gd name="T55" fmla="*/ 134 h 363"/>
                <a:gd name="T56" fmla="*/ 182 w 404"/>
                <a:gd name="T57" fmla="*/ 135 h 363"/>
                <a:gd name="T58" fmla="*/ 180 w 404"/>
                <a:gd name="T59" fmla="*/ 13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4" h="363">
                  <a:moveTo>
                    <a:pt x="312" y="68"/>
                  </a:moveTo>
                  <a:cubicBezTo>
                    <a:pt x="225" y="0"/>
                    <a:pt x="91" y="40"/>
                    <a:pt x="51" y="97"/>
                  </a:cubicBezTo>
                  <a:cubicBezTo>
                    <a:pt x="0" y="168"/>
                    <a:pt x="18" y="276"/>
                    <a:pt x="30" y="357"/>
                  </a:cubicBezTo>
                  <a:cubicBezTo>
                    <a:pt x="30" y="357"/>
                    <a:pt x="30" y="357"/>
                    <a:pt x="30" y="357"/>
                  </a:cubicBezTo>
                  <a:cubicBezTo>
                    <a:pt x="30" y="358"/>
                    <a:pt x="30" y="359"/>
                    <a:pt x="31" y="360"/>
                  </a:cubicBezTo>
                  <a:cubicBezTo>
                    <a:pt x="31" y="360"/>
                    <a:pt x="32" y="362"/>
                    <a:pt x="33" y="363"/>
                  </a:cubicBezTo>
                  <a:cubicBezTo>
                    <a:pt x="33" y="363"/>
                    <a:pt x="36" y="363"/>
                    <a:pt x="37" y="362"/>
                  </a:cubicBezTo>
                  <a:cubicBezTo>
                    <a:pt x="38" y="362"/>
                    <a:pt x="38" y="361"/>
                    <a:pt x="38" y="361"/>
                  </a:cubicBezTo>
                  <a:cubicBezTo>
                    <a:pt x="38" y="354"/>
                    <a:pt x="38" y="340"/>
                    <a:pt x="38" y="339"/>
                  </a:cubicBezTo>
                  <a:cubicBezTo>
                    <a:pt x="37" y="328"/>
                    <a:pt x="34" y="318"/>
                    <a:pt x="33" y="307"/>
                  </a:cubicBezTo>
                  <a:cubicBezTo>
                    <a:pt x="41" y="255"/>
                    <a:pt x="65" y="245"/>
                    <a:pt x="77" y="183"/>
                  </a:cubicBezTo>
                  <a:cubicBezTo>
                    <a:pt x="80" y="179"/>
                    <a:pt x="83" y="175"/>
                    <a:pt x="86" y="171"/>
                  </a:cubicBezTo>
                  <a:cubicBezTo>
                    <a:pt x="89" y="167"/>
                    <a:pt x="93" y="162"/>
                    <a:pt x="97" y="158"/>
                  </a:cubicBezTo>
                  <a:cubicBezTo>
                    <a:pt x="99" y="157"/>
                    <a:pt x="101" y="156"/>
                    <a:pt x="103" y="154"/>
                  </a:cubicBezTo>
                  <a:cubicBezTo>
                    <a:pt x="150" y="137"/>
                    <a:pt x="198" y="158"/>
                    <a:pt x="242" y="175"/>
                  </a:cubicBezTo>
                  <a:cubicBezTo>
                    <a:pt x="259" y="182"/>
                    <a:pt x="261" y="152"/>
                    <a:pt x="280" y="151"/>
                  </a:cubicBezTo>
                  <a:cubicBezTo>
                    <a:pt x="288" y="150"/>
                    <a:pt x="304" y="177"/>
                    <a:pt x="311" y="176"/>
                  </a:cubicBezTo>
                  <a:cubicBezTo>
                    <a:pt x="377" y="169"/>
                    <a:pt x="349" y="269"/>
                    <a:pt x="360" y="315"/>
                  </a:cubicBezTo>
                  <a:cubicBezTo>
                    <a:pt x="358" y="323"/>
                    <a:pt x="357" y="331"/>
                    <a:pt x="356" y="339"/>
                  </a:cubicBezTo>
                  <a:cubicBezTo>
                    <a:pt x="356" y="340"/>
                    <a:pt x="356" y="354"/>
                    <a:pt x="356" y="361"/>
                  </a:cubicBezTo>
                  <a:cubicBezTo>
                    <a:pt x="356" y="361"/>
                    <a:pt x="356" y="362"/>
                    <a:pt x="357" y="362"/>
                  </a:cubicBezTo>
                  <a:cubicBezTo>
                    <a:pt x="358" y="363"/>
                    <a:pt x="361" y="363"/>
                    <a:pt x="361" y="363"/>
                  </a:cubicBezTo>
                  <a:cubicBezTo>
                    <a:pt x="362" y="362"/>
                    <a:pt x="363" y="360"/>
                    <a:pt x="363" y="360"/>
                  </a:cubicBezTo>
                  <a:cubicBezTo>
                    <a:pt x="364" y="356"/>
                    <a:pt x="364" y="354"/>
                    <a:pt x="364" y="351"/>
                  </a:cubicBezTo>
                  <a:cubicBezTo>
                    <a:pt x="365" y="347"/>
                    <a:pt x="365" y="342"/>
                    <a:pt x="366" y="338"/>
                  </a:cubicBezTo>
                  <a:cubicBezTo>
                    <a:pt x="379" y="288"/>
                    <a:pt x="404" y="89"/>
                    <a:pt x="312" y="68"/>
                  </a:cubicBezTo>
                  <a:close/>
                  <a:moveTo>
                    <a:pt x="180" y="135"/>
                  </a:moveTo>
                  <a:cubicBezTo>
                    <a:pt x="179" y="135"/>
                    <a:pt x="177" y="134"/>
                    <a:pt x="176" y="134"/>
                  </a:cubicBezTo>
                  <a:cubicBezTo>
                    <a:pt x="178" y="134"/>
                    <a:pt x="180" y="135"/>
                    <a:pt x="182" y="135"/>
                  </a:cubicBezTo>
                  <a:cubicBezTo>
                    <a:pt x="182" y="135"/>
                    <a:pt x="181" y="135"/>
                    <a:pt x="180" y="135"/>
                  </a:cubicBez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35" name="Rectangle 65"/>
            <p:cNvSpPr>
              <a:spLocks noChangeArrowheads="1"/>
            </p:cNvSpPr>
            <p:nvPr/>
          </p:nvSpPr>
          <p:spPr bwMode="auto">
            <a:xfrm>
              <a:off x="4052888" y="2237582"/>
              <a:ext cx="50800" cy="1588"/>
            </a:xfrm>
            <a:prstGeom prst="rect">
              <a:avLst/>
            </a:prstGeom>
            <a:solidFill>
              <a:srgbClr val="B532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36" name="Rectangle 66"/>
            <p:cNvSpPr>
              <a:spLocks noChangeArrowheads="1"/>
            </p:cNvSpPr>
            <p:nvPr/>
          </p:nvSpPr>
          <p:spPr bwMode="auto">
            <a:xfrm>
              <a:off x="4052888" y="2237582"/>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37" name="Freeform 67"/>
            <p:cNvSpPr>
              <a:spLocks/>
            </p:cNvSpPr>
            <p:nvPr/>
          </p:nvSpPr>
          <p:spPr bwMode="auto">
            <a:xfrm>
              <a:off x="3640138" y="1173957"/>
              <a:ext cx="609600" cy="360363"/>
            </a:xfrm>
            <a:custGeom>
              <a:avLst/>
              <a:gdLst>
                <a:gd name="T0" fmla="*/ 323 w 380"/>
                <a:gd name="T1" fmla="*/ 52 h 225"/>
                <a:gd name="T2" fmla="*/ 182 w 380"/>
                <a:gd name="T3" fmla="*/ 28 h 225"/>
                <a:gd name="T4" fmla="*/ 42 w 380"/>
                <a:gd name="T5" fmla="*/ 48 h 225"/>
                <a:gd name="T6" fmla="*/ 78 w 380"/>
                <a:gd name="T7" fmla="*/ 180 h 225"/>
                <a:gd name="T8" fmla="*/ 268 w 380"/>
                <a:gd name="T9" fmla="*/ 161 h 225"/>
                <a:gd name="T10" fmla="*/ 358 w 380"/>
                <a:gd name="T11" fmla="*/ 97 h 225"/>
                <a:gd name="T12" fmla="*/ 323 w 380"/>
                <a:gd name="T13" fmla="*/ 52 h 225"/>
              </a:gdLst>
              <a:ahLst/>
              <a:cxnLst>
                <a:cxn ang="0">
                  <a:pos x="T0" y="T1"/>
                </a:cxn>
                <a:cxn ang="0">
                  <a:pos x="T2" y="T3"/>
                </a:cxn>
                <a:cxn ang="0">
                  <a:pos x="T4" y="T5"/>
                </a:cxn>
                <a:cxn ang="0">
                  <a:pos x="T6" y="T7"/>
                </a:cxn>
                <a:cxn ang="0">
                  <a:pos x="T8" y="T9"/>
                </a:cxn>
                <a:cxn ang="0">
                  <a:pos x="T10" y="T11"/>
                </a:cxn>
                <a:cxn ang="0">
                  <a:pos x="T12" y="T13"/>
                </a:cxn>
              </a:cxnLst>
              <a:rect l="0" t="0" r="r" b="b"/>
              <a:pathLst>
                <a:path w="380" h="225">
                  <a:moveTo>
                    <a:pt x="323" y="52"/>
                  </a:moveTo>
                  <a:cubicBezTo>
                    <a:pt x="323" y="52"/>
                    <a:pt x="248" y="0"/>
                    <a:pt x="182" y="28"/>
                  </a:cubicBezTo>
                  <a:cubicBezTo>
                    <a:pt x="115" y="56"/>
                    <a:pt x="56" y="66"/>
                    <a:pt x="42" y="48"/>
                  </a:cubicBezTo>
                  <a:cubicBezTo>
                    <a:pt x="42" y="48"/>
                    <a:pt x="0" y="134"/>
                    <a:pt x="78" y="180"/>
                  </a:cubicBezTo>
                  <a:cubicBezTo>
                    <a:pt x="155" y="225"/>
                    <a:pt x="243" y="189"/>
                    <a:pt x="268" y="161"/>
                  </a:cubicBezTo>
                  <a:cubicBezTo>
                    <a:pt x="294" y="133"/>
                    <a:pt x="335" y="88"/>
                    <a:pt x="358" y="97"/>
                  </a:cubicBezTo>
                  <a:cubicBezTo>
                    <a:pt x="380" y="106"/>
                    <a:pt x="323" y="52"/>
                    <a:pt x="323" y="52"/>
                  </a:cubicBez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38" name="Freeform 68"/>
            <p:cNvSpPr>
              <a:spLocks/>
            </p:cNvSpPr>
            <p:nvPr/>
          </p:nvSpPr>
          <p:spPr bwMode="auto">
            <a:xfrm>
              <a:off x="2844800" y="2547144"/>
              <a:ext cx="1247775"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8"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FFD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39" name="Freeform 69"/>
            <p:cNvSpPr>
              <a:spLocks/>
            </p:cNvSpPr>
            <p:nvPr/>
          </p:nvSpPr>
          <p:spPr bwMode="auto">
            <a:xfrm>
              <a:off x="2844800" y="2547144"/>
              <a:ext cx="1247775"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8"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40" name="Freeform 70"/>
            <p:cNvSpPr>
              <a:spLocks/>
            </p:cNvSpPr>
            <p:nvPr/>
          </p:nvSpPr>
          <p:spPr bwMode="auto">
            <a:xfrm>
              <a:off x="3335338" y="2140744"/>
              <a:ext cx="266700" cy="560388"/>
            </a:xfrm>
            <a:custGeom>
              <a:avLst/>
              <a:gdLst>
                <a:gd name="T0" fmla="*/ 0 w 167"/>
                <a:gd name="T1" fmla="*/ 102 h 349"/>
                <a:gd name="T2" fmla="*/ 0 w 167"/>
                <a:gd name="T3" fmla="*/ 230 h 349"/>
                <a:gd name="T4" fmla="*/ 0 w 167"/>
                <a:gd name="T5" fmla="*/ 293 h 349"/>
                <a:gd name="T6" fmla="*/ 167 w 167"/>
                <a:gd name="T7" fmla="*/ 293 h 349"/>
                <a:gd name="T8" fmla="*/ 167 w 167"/>
                <a:gd name="T9" fmla="*/ 230 h 349"/>
                <a:gd name="T10" fmla="*/ 167 w 167"/>
                <a:gd name="T11" fmla="*/ 102 h 349"/>
                <a:gd name="T12" fmla="*/ 0 w 167"/>
                <a:gd name="T13" fmla="*/ 102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2"/>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2"/>
                    <a:pt x="167" y="102"/>
                    <a:pt x="167" y="102"/>
                  </a:cubicBezTo>
                  <a:cubicBezTo>
                    <a:pt x="167" y="0"/>
                    <a:pt x="0" y="0"/>
                    <a:pt x="0" y="102"/>
                  </a:cubicBezTo>
                </a:path>
              </a:pathLst>
            </a:custGeom>
            <a:solidFill>
              <a:srgbClr val="F6C8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41" name="Freeform 71"/>
            <p:cNvSpPr>
              <a:spLocks/>
            </p:cNvSpPr>
            <p:nvPr/>
          </p:nvSpPr>
          <p:spPr bwMode="auto">
            <a:xfrm>
              <a:off x="3157538" y="2105819"/>
              <a:ext cx="112713" cy="163513"/>
            </a:xfrm>
            <a:custGeom>
              <a:avLst/>
              <a:gdLst>
                <a:gd name="T0" fmla="*/ 20 w 70"/>
                <a:gd name="T1" fmla="*/ 5 h 102"/>
                <a:gd name="T2" fmla="*/ 61 w 70"/>
                <a:gd name="T3" fmla="*/ 42 h 102"/>
                <a:gd name="T4" fmla="*/ 50 w 70"/>
                <a:gd name="T5" fmla="*/ 97 h 102"/>
                <a:gd name="T6" fmla="*/ 8 w 70"/>
                <a:gd name="T7" fmla="*/ 60 h 102"/>
                <a:gd name="T8" fmla="*/ 20 w 70"/>
                <a:gd name="T9" fmla="*/ 5 h 102"/>
              </a:gdLst>
              <a:ahLst/>
              <a:cxnLst>
                <a:cxn ang="0">
                  <a:pos x="T0" y="T1"/>
                </a:cxn>
                <a:cxn ang="0">
                  <a:pos x="T2" y="T3"/>
                </a:cxn>
                <a:cxn ang="0">
                  <a:pos x="T4" y="T5"/>
                </a:cxn>
                <a:cxn ang="0">
                  <a:pos x="T6" y="T7"/>
                </a:cxn>
                <a:cxn ang="0">
                  <a:pos x="T8" y="T9"/>
                </a:cxn>
              </a:cxnLst>
              <a:rect l="0" t="0" r="r" b="b"/>
              <a:pathLst>
                <a:path w="70" h="102">
                  <a:moveTo>
                    <a:pt x="20" y="5"/>
                  </a:moveTo>
                  <a:cubicBezTo>
                    <a:pt x="34" y="0"/>
                    <a:pt x="53" y="17"/>
                    <a:pt x="61" y="42"/>
                  </a:cubicBezTo>
                  <a:cubicBezTo>
                    <a:pt x="70" y="67"/>
                    <a:pt x="65" y="92"/>
                    <a:pt x="50" y="97"/>
                  </a:cubicBezTo>
                  <a:cubicBezTo>
                    <a:pt x="35" y="102"/>
                    <a:pt x="17" y="85"/>
                    <a:pt x="8" y="60"/>
                  </a:cubicBezTo>
                  <a:cubicBezTo>
                    <a:pt x="0" y="34"/>
                    <a:pt x="5" y="10"/>
                    <a:pt x="20" y="5"/>
                  </a:cubicBezTo>
                  <a:close/>
                </a:path>
              </a:pathLst>
            </a:custGeom>
            <a:solidFill>
              <a:srgbClr val="F6C8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42" name="Freeform 72"/>
            <p:cNvSpPr>
              <a:spLocks/>
            </p:cNvSpPr>
            <p:nvPr/>
          </p:nvSpPr>
          <p:spPr bwMode="auto">
            <a:xfrm>
              <a:off x="3665538" y="2105819"/>
              <a:ext cx="112713" cy="163513"/>
            </a:xfrm>
            <a:custGeom>
              <a:avLst/>
              <a:gdLst>
                <a:gd name="T0" fmla="*/ 51 w 70"/>
                <a:gd name="T1" fmla="*/ 5 h 102"/>
                <a:gd name="T2" fmla="*/ 9 w 70"/>
                <a:gd name="T3" fmla="*/ 42 h 102"/>
                <a:gd name="T4" fmla="*/ 20 w 70"/>
                <a:gd name="T5" fmla="*/ 97 h 102"/>
                <a:gd name="T6" fmla="*/ 62 w 70"/>
                <a:gd name="T7" fmla="*/ 60 h 102"/>
                <a:gd name="T8" fmla="*/ 51 w 70"/>
                <a:gd name="T9" fmla="*/ 5 h 102"/>
              </a:gdLst>
              <a:ahLst/>
              <a:cxnLst>
                <a:cxn ang="0">
                  <a:pos x="T0" y="T1"/>
                </a:cxn>
                <a:cxn ang="0">
                  <a:pos x="T2" y="T3"/>
                </a:cxn>
                <a:cxn ang="0">
                  <a:pos x="T4" y="T5"/>
                </a:cxn>
                <a:cxn ang="0">
                  <a:pos x="T6" y="T7"/>
                </a:cxn>
                <a:cxn ang="0">
                  <a:pos x="T8" y="T9"/>
                </a:cxn>
              </a:cxnLst>
              <a:rect l="0" t="0" r="r" b="b"/>
              <a:pathLst>
                <a:path w="70" h="102">
                  <a:moveTo>
                    <a:pt x="51" y="5"/>
                  </a:moveTo>
                  <a:cubicBezTo>
                    <a:pt x="36" y="0"/>
                    <a:pt x="17" y="17"/>
                    <a:pt x="9" y="42"/>
                  </a:cubicBezTo>
                  <a:cubicBezTo>
                    <a:pt x="0" y="67"/>
                    <a:pt x="6" y="92"/>
                    <a:pt x="20" y="97"/>
                  </a:cubicBezTo>
                  <a:cubicBezTo>
                    <a:pt x="35" y="102"/>
                    <a:pt x="54" y="85"/>
                    <a:pt x="62" y="60"/>
                  </a:cubicBezTo>
                  <a:cubicBezTo>
                    <a:pt x="70" y="34"/>
                    <a:pt x="65" y="10"/>
                    <a:pt x="51" y="5"/>
                  </a:cubicBezTo>
                  <a:close/>
                </a:path>
              </a:pathLst>
            </a:custGeom>
            <a:solidFill>
              <a:srgbClr val="F6C8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43" name="Freeform 75"/>
            <p:cNvSpPr>
              <a:spLocks/>
            </p:cNvSpPr>
            <p:nvPr/>
          </p:nvSpPr>
          <p:spPr bwMode="auto">
            <a:xfrm>
              <a:off x="3543300" y="2550319"/>
              <a:ext cx="234950" cy="561975"/>
            </a:xfrm>
            <a:custGeom>
              <a:avLst/>
              <a:gdLst>
                <a:gd name="T0" fmla="*/ 37 w 148"/>
                <a:gd name="T1" fmla="*/ 0 h 354"/>
                <a:gd name="T2" fmla="*/ 37 w 148"/>
                <a:gd name="T3" fmla="*/ 39 h 354"/>
                <a:gd name="T4" fmla="*/ 0 w 148"/>
                <a:gd name="T5" fmla="*/ 354 h 354"/>
                <a:gd name="T6" fmla="*/ 64 w 148"/>
                <a:gd name="T7" fmla="*/ 354 h 354"/>
                <a:gd name="T8" fmla="*/ 132 w 148"/>
                <a:gd name="T9" fmla="*/ 214 h 354"/>
                <a:gd name="T10" fmla="*/ 67 w 148"/>
                <a:gd name="T11" fmla="*/ 169 h 354"/>
                <a:gd name="T12" fmla="*/ 148 w 148"/>
                <a:gd name="T13" fmla="*/ 132 h 354"/>
                <a:gd name="T14" fmla="*/ 81 w 148"/>
                <a:gd name="T15" fmla="*/ 20 h 354"/>
                <a:gd name="T16" fmla="*/ 37 w 148"/>
                <a:gd name="T1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54">
                  <a:moveTo>
                    <a:pt x="37" y="0"/>
                  </a:moveTo>
                  <a:lnTo>
                    <a:pt x="37" y="39"/>
                  </a:lnTo>
                  <a:lnTo>
                    <a:pt x="0" y="354"/>
                  </a:lnTo>
                  <a:lnTo>
                    <a:pt x="64" y="354"/>
                  </a:lnTo>
                  <a:lnTo>
                    <a:pt x="132" y="214"/>
                  </a:lnTo>
                  <a:lnTo>
                    <a:pt x="67" y="169"/>
                  </a:lnTo>
                  <a:lnTo>
                    <a:pt x="148" y="132"/>
                  </a:lnTo>
                  <a:lnTo>
                    <a:pt x="81" y="20"/>
                  </a:lnTo>
                  <a:lnTo>
                    <a:pt x="37" y="0"/>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44" name="Freeform 82"/>
            <p:cNvSpPr>
              <a:spLocks/>
            </p:cNvSpPr>
            <p:nvPr/>
          </p:nvSpPr>
          <p:spPr bwMode="auto">
            <a:xfrm>
              <a:off x="3057525" y="1758157"/>
              <a:ext cx="822325" cy="758825"/>
            </a:xfrm>
            <a:custGeom>
              <a:avLst/>
              <a:gdLst>
                <a:gd name="T0" fmla="*/ 257 w 513"/>
                <a:gd name="T1" fmla="*/ 0 h 473"/>
                <a:gd name="T2" fmla="*/ 115 w 513"/>
                <a:gd name="T3" fmla="*/ 378 h 473"/>
                <a:gd name="T4" fmla="*/ 257 w 513"/>
                <a:gd name="T5" fmla="*/ 473 h 473"/>
                <a:gd name="T6" fmla="*/ 398 w 513"/>
                <a:gd name="T7" fmla="*/ 378 h 473"/>
                <a:gd name="T8" fmla="*/ 257 w 513"/>
                <a:gd name="T9" fmla="*/ 0 h 473"/>
              </a:gdLst>
              <a:ahLst/>
              <a:cxnLst>
                <a:cxn ang="0">
                  <a:pos x="T0" y="T1"/>
                </a:cxn>
                <a:cxn ang="0">
                  <a:pos x="T2" y="T3"/>
                </a:cxn>
                <a:cxn ang="0">
                  <a:pos x="T4" y="T5"/>
                </a:cxn>
                <a:cxn ang="0">
                  <a:pos x="T6" y="T7"/>
                </a:cxn>
                <a:cxn ang="0">
                  <a:pos x="T8" y="T9"/>
                </a:cxn>
              </a:cxnLst>
              <a:rect l="0" t="0" r="r" b="b"/>
              <a:pathLst>
                <a:path w="513" h="473">
                  <a:moveTo>
                    <a:pt x="257" y="0"/>
                  </a:moveTo>
                  <a:cubicBezTo>
                    <a:pt x="0" y="0"/>
                    <a:pt x="98" y="351"/>
                    <a:pt x="115" y="378"/>
                  </a:cubicBezTo>
                  <a:cubicBezTo>
                    <a:pt x="134" y="408"/>
                    <a:pt x="215" y="473"/>
                    <a:pt x="257" y="473"/>
                  </a:cubicBezTo>
                  <a:cubicBezTo>
                    <a:pt x="298" y="473"/>
                    <a:pt x="380" y="408"/>
                    <a:pt x="398" y="378"/>
                  </a:cubicBezTo>
                  <a:cubicBezTo>
                    <a:pt x="415" y="351"/>
                    <a:pt x="513" y="0"/>
                    <a:pt x="257" y="0"/>
                  </a:cubicBezTo>
                  <a:close/>
                </a:path>
              </a:pathLst>
            </a:custGeom>
            <a:solidFill>
              <a:srgbClr val="F6C8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45" name="Freeform 93"/>
            <p:cNvSpPr>
              <a:spLocks/>
            </p:cNvSpPr>
            <p:nvPr/>
          </p:nvSpPr>
          <p:spPr bwMode="auto">
            <a:xfrm>
              <a:off x="3194050" y="2169319"/>
              <a:ext cx="547688" cy="347663"/>
            </a:xfrm>
            <a:custGeom>
              <a:avLst/>
              <a:gdLst>
                <a:gd name="T0" fmla="*/ 338 w 342"/>
                <a:gd name="T1" fmla="*/ 4 h 217"/>
                <a:gd name="T2" fmla="*/ 336 w 342"/>
                <a:gd name="T3" fmla="*/ 13 h 217"/>
                <a:gd name="T4" fmla="*/ 293 w 342"/>
                <a:gd name="T5" fmla="*/ 115 h 217"/>
                <a:gd name="T6" fmla="*/ 172 w 342"/>
                <a:gd name="T7" fmla="*/ 192 h 217"/>
                <a:gd name="T8" fmla="*/ 51 w 342"/>
                <a:gd name="T9" fmla="*/ 119 h 217"/>
                <a:gd name="T10" fmla="*/ 7 w 342"/>
                <a:gd name="T11" fmla="*/ 13 h 217"/>
                <a:gd name="T12" fmla="*/ 5 w 342"/>
                <a:gd name="T13" fmla="*/ 0 h 217"/>
                <a:gd name="T14" fmla="*/ 0 w 342"/>
                <a:gd name="T15" fmla="*/ 35 h 217"/>
                <a:gd name="T16" fmla="*/ 29 w 342"/>
                <a:gd name="T17" fmla="*/ 125 h 217"/>
                <a:gd name="T18" fmla="*/ 170 w 342"/>
                <a:gd name="T19" fmla="*/ 217 h 217"/>
                <a:gd name="T20" fmla="*/ 311 w 342"/>
                <a:gd name="T21" fmla="*/ 125 h 217"/>
                <a:gd name="T22" fmla="*/ 340 w 342"/>
                <a:gd name="T23" fmla="*/ 30 h 217"/>
                <a:gd name="T24" fmla="*/ 338 w 342"/>
                <a:gd name="T25" fmla="*/ 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2" h="217">
                  <a:moveTo>
                    <a:pt x="338" y="4"/>
                  </a:moveTo>
                  <a:cubicBezTo>
                    <a:pt x="337" y="9"/>
                    <a:pt x="336" y="13"/>
                    <a:pt x="336" y="13"/>
                  </a:cubicBezTo>
                  <a:cubicBezTo>
                    <a:pt x="336" y="13"/>
                    <a:pt x="313" y="91"/>
                    <a:pt x="293" y="115"/>
                  </a:cubicBezTo>
                  <a:cubicBezTo>
                    <a:pt x="255" y="162"/>
                    <a:pt x="205" y="191"/>
                    <a:pt x="172" y="192"/>
                  </a:cubicBezTo>
                  <a:cubicBezTo>
                    <a:pt x="138" y="192"/>
                    <a:pt x="89" y="165"/>
                    <a:pt x="51" y="119"/>
                  </a:cubicBezTo>
                  <a:cubicBezTo>
                    <a:pt x="36" y="101"/>
                    <a:pt x="8" y="20"/>
                    <a:pt x="7" y="13"/>
                  </a:cubicBezTo>
                  <a:cubicBezTo>
                    <a:pt x="7" y="9"/>
                    <a:pt x="6" y="4"/>
                    <a:pt x="5" y="0"/>
                  </a:cubicBezTo>
                  <a:cubicBezTo>
                    <a:pt x="0" y="0"/>
                    <a:pt x="0" y="35"/>
                    <a:pt x="0" y="35"/>
                  </a:cubicBezTo>
                  <a:cubicBezTo>
                    <a:pt x="7" y="76"/>
                    <a:pt x="13" y="102"/>
                    <a:pt x="29" y="125"/>
                  </a:cubicBezTo>
                  <a:cubicBezTo>
                    <a:pt x="54" y="160"/>
                    <a:pt x="126" y="217"/>
                    <a:pt x="170" y="217"/>
                  </a:cubicBezTo>
                  <a:cubicBezTo>
                    <a:pt x="214" y="217"/>
                    <a:pt x="285" y="160"/>
                    <a:pt x="311" y="125"/>
                  </a:cubicBezTo>
                  <a:cubicBezTo>
                    <a:pt x="327" y="102"/>
                    <a:pt x="331" y="72"/>
                    <a:pt x="340" y="30"/>
                  </a:cubicBezTo>
                  <a:cubicBezTo>
                    <a:pt x="340" y="30"/>
                    <a:pt x="342" y="4"/>
                    <a:pt x="338" y="4"/>
                  </a:cubicBezTo>
                  <a:close/>
                </a:path>
              </a:pathLst>
            </a:custGeom>
            <a:solidFill>
              <a:srgbClr val="605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46" name="Freeform 95"/>
            <p:cNvSpPr>
              <a:spLocks noEditPoints="1"/>
            </p:cNvSpPr>
            <p:nvPr/>
          </p:nvSpPr>
          <p:spPr bwMode="auto">
            <a:xfrm>
              <a:off x="3222625" y="2077244"/>
              <a:ext cx="504825" cy="184150"/>
            </a:xfrm>
            <a:custGeom>
              <a:avLst/>
              <a:gdLst>
                <a:gd name="T0" fmla="*/ 235 w 315"/>
                <a:gd name="T1" fmla="*/ 114 h 115"/>
                <a:gd name="T2" fmla="*/ 240 w 315"/>
                <a:gd name="T3" fmla="*/ 114 h 115"/>
                <a:gd name="T4" fmla="*/ 296 w 315"/>
                <a:gd name="T5" fmla="*/ 68 h 115"/>
                <a:gd name="T6" fmla="*/ 308 w 315"/>
                <a:gd name="T7" fmla="*/ 30 h 115"/>
                <a:gd name="T8" fmla="*/ 314 w 315"/>
                <a:gd name="T9" fmla="*/ 16 h 115"/>
                <a:gd name="T10" fmla="*/ 306 w 315"/>
                <a:gd name="T11" fmla="*/ 6 h 115"/>
                <a:gd name="T12" fmla="*/ 237 w 315"/>
                <a:gd name="T13" fmla="*/ 2 h 115"/>
                <a:gd name="T14" fmla="*/ 237 w 315"/>
                <a:gd name="T15" fmla="*/ 9 h 115"/>
                <a:gd name="T16" fmla="*/ 284 w 315"/>
                <a:gd name="T17" fmla="*/ 14 h 115"/>
                <a:gd name="T18" fmla="*/ 282 w 315"/>
                <a:gd name="T19" fmla="*/ 85 h 115"/>
                <a:gd name="T20" fmla="*/ 235 w 315"/>
                <a:gd name="T21" fmla="*/ 107 h 115"/>
                <a:gd name="T22" fmla="*/ 235 w 315"/>
                <a:gd name="T23" fmla="*/ 114 h 115"/>
                <a:gd name="T24" fmla="*/ 157 w 315"/>
                <a:gd name="T25" fmla="*/ 15 h 115"/>
                <a:gd name="T26" fmla="*/ 83 w 315"/>
                <a:gd name="T27" fmla="*/ 2 h 115"/>
                <a:gd name="T28" fmla="*/ 78 w 315"/>
                <a:gd name="T29" fmla="*/ 2 h 115"/>
                <a:gd name="T30" fmla="*/ 77 w 315"/>
                <a:gd name="T31" fmla="*/ 9 h 115"/>
                <a:gd name="T32" fmla="*/ 129 w 315"/>
                <a:gd name="T33" fmla="*/ 27 h 115"/>
                <a:gd name="T34" fmla="*/ 99 w 315"/>
                <a:gd name="T35" fmla="*/ 103 h 115"/>
                <a:gd name="T36" fmla="*/ 76 w 315"/>
                <a:gd name="T37" fmla="*/ 108 h 115"/>
                <a:gd name="T38" fmla="*/ 75 w 315"/>
                <a:gd name="T39" fmla="*/ 114 h 115"/>
                <a:gd name="T40" fmla="*/ 129 w 315"/>
                <a:gd name="T41" fmla="*/ 80 h 115"/>
                <a:gd name="T42" fmla="*/ 157 w 315"/>
                <a:gd name="T43" fmla="*/ 41 h 115"/>
                <a:gd name="T44" fmla="*/ 182 w 315"/>
                <a:gd name="T45" fmla="*/ 79 h 115"/>
                <a:gd name="T46" fmla="*/ 235 w 315"/>
                <a:gd name="T47" fmla="*/ 114 h 115"/>
                <a:gd name="T48" fmla="*/ 235 w 315"/>
                <a:gd name="T49" fmla="*/ 107 h 115"/>
                <a:gd name="T50" fmla="*/ 211 w 315"/>
                <a:gd name="T51" fmla="*/ 102 h 115"/>
                <a:gd name="T52" fmla="*/ 185 w 315"/>
                <a:gd name="T53" fmla="*/ 26 h 115"/>
                <a:gd name="T54" fmla="*/ 237 w 315"/>
                <a:gd name="T55" fmla="*/ 9 h 115"/>
                <a:gd name="T56" fmla="*/ 237 w 315"/>
                <a:gd name="T57" fmla="*/ 2 h 115"/>
                <a:gd name="T58" fmla="*/ 232 w 315"/>
                <a:gd name="T59" fmla="*/ 2 h 115"/>
                <a:gd name="T60" fmla="*/ 157 w 315"/>
                <a:gd name="T61" fmla="*/ 15 h 115"/>
                <a:gd name="T62" fmla="*/ 78 w 315"/>
                <a:gd name="T63" fmla="*/ 2 h 115"/>
                <a:gd name="T64" fmla="*/ 10 w 315"/>
                <a:gd name="T65" fmla="*/ 6 h 115"/>
                <a:gd name="T66" fmla="*/ 0 w 315"/>
                <a:gd name="T67" fmla="*/ 17 h 115"/>
                <a:gd name="T68" fmla="*/ 5 w 315"/>
                <a:gd name="T69" fmla="*/ 31 h 115"/>
                <a:gd name="T70" fmla="*/ 15 w 315"/>
                <a:gd name="T71" fmla="*/ 68 h 115"/>
                <a:gd name="T72" fmla="*/ 69 w 315"/>
                <a:gd name="T73" fmla="*/ 114 h 115"/>
                <a:gd name="T74" fmla="*/ 75 w 315"/>
                <a:gd name="T75" fmla="*/ 114 h 115"/>
                <a:gd name="T76" fmla="*/ 76 w 315"/>
                <a:gd name="T77" fmla="*/ 108 h 115"/>
                <a:gd name="T78" fmla="*/ 28 w 315"/>
                <a:gd name="T79" fmla="*/ 86 h 115"/>
                <a:gd name="T80" fmla="*/ 31 w 315"/>
                <a:gd name="T81" fmla="*/ 14 h 115"/>
                <a:gd name="T82" fmla="*/ 77 w 315"/>
                <a:gd name="T83" fmla="*/ 9 h 115"/>
                <a:gd name="T84" fmla="*/ 78 w 315"/>
                <a:gd name="T8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5" h="115">
                  <a:moveTo>
                    <a:pt x="235" y="114"/>
                  </a:moveTo>
                  <a:cubicBezTo>
                    <a:pt x="237" y="114"/>
                    <a:pt x="238" y="114"/>
                    <a:pt x="240" y="114"/>
                  </a:cubicBezTo>
                  <a:cubicBezTo>
                    <a:pt x="281" y="110"/>
                    <a:pt x="292" y="91"/>
                    <a:pt x="296" y="68"/>
                  </a:cubicBezTo>
                  <a:cubicBezTo>
                    <a:pt x="301" y="42"/>
                    <a:pt x="302" y="33"/>
                    <a:pt x="308" y="30"/>
                  </a:cubicBezTo>
                  <a:cubicBezTo>
                    <a:pt x="313" y="28"/>
                    <a:pt x="315" y="23"/>
                    <a:pt x="314" y="16"/>
                  </a:cubicBezTo>
                  <a:cubicBezTo>
                    <a:pt x="314" y="9"/>
                    <a:pt x="314" y="8"/>
                    <a:pt x="306" y="6"/>
                  </a:cubicBezTo>
                  <a:cubicBezTo>
                    <a:pt x="299" y="3"/>
                    <a:pt x="264" y="0"/>
                    <a:pt x="237" y="2"/>
                  </a:cubicBezTo>
                  <a:cubicBezTo>
                    <a:pt x="237" y="9"/>
                    <a:pt x="237" y="9"/>
                    <a:pt x="237" y="9"/>
                  </a:cubicBezTo>
                  <a:cubicBezTo>
                    <a:pt x="258" y="8"/>
                    <a:pt x="278" y="10"/>
                    <a:pt x="284" y="14"/>
                  </a:cubicBezTo>
                  <a:cubicBezTo>
                    <a:pt x="298" y="23"/>
                    <a:pt x="294" y="64"/>
                    <a:pt x="282" y="85"/>
                  </a:cubicBezTo>
                  <a:cubicBezTo>
                    <a:pt x="275" y="100"/>
                    <a:pt x="254" y="107"/>
                    <a:pt x="235" y="107"/>
                  </a:cubicBezTo>
                  <a:lnTo>
                    <a:pt x="235" y="114"/>
                  </a:lnTo>
                  <a:close/>
                  <a:moveTo>
                    <a:pt x="157" y="15"/>
                  </a:moveTo>
                  <a:cubicBezTo>
                    <a:pt x="148" y="16"/>
                    <a:pt x="110" y="5"/>
                    <a:pt x="83" y="2"/>
                  </a:cubicBezTo>
                  <a:cubicBezTo>
                    <a:pt x="82" y="2"/>
                    <a:pt x="80" y="2"/>
                    <a:pt x="78" y="2"/>
                  </a:cubicBezTo>
                  <a:cubicBezTo>
                    <a:pt x="77" y="9"/>
                    <a:pt x="77" y="9"/>
                    <a:pt x="77" y="9"/>
                  </a:cubicBezTo>
                  <a:cubicBezTo>
                    <a:pt x="99" y="10"/>
                    <a:pt x="122" y="15"/>
                    <a:pt x="129" y="27"/>
                  </a:cubicBezTo>
                  <a:cubicBezTo>
                    <a:pt x="142" y="46"/>
                    <a:pt x="119" y="92"/>
                    <a:pt x="99" y="103"/>
                  </a:cubicBezTo>
                  <a:cubicBezTo>
                    <a:pt x="93" y="106"/>
                    <a:pt x="84" y="108"/>
                    <a:pt x="76" y="108"/>
                  </a:cubicBezTo>
                  <a:cubicBezTo>
                    <a:pt x="75" y="114"/>
                    <a:pt x="75" y="114"/>
                    <a:pt x="75" y="114"/>
                  </a:cubicBezTo>
                  <a:cubicBezTo>
                    <a:pt x="112" y="114"/>
                    <a:pt x="125" y="88"/>
                    <a:pt x="129" y="80"/>
                  </a:cubicBezTo>
                  <a:cubicBezTo>
                    <a:pt x="138" y="63"/>
                    <a:pt x="136" y="41"/>
                    <a:pt x="157" y="41"/>
                  </a:cubicBezTo>
                  <a:cubicBezTo>
                    <a:pt x="177" y="41"/>
                    <a:pt x="175" y="63"/>
                    <a:pt x="182" y="79"/>
                  </a:cubicBezTo>
                  <a:cubicBezTo>
                    <a:pt x="186" y="88"/>
                    <a:pt x="198" y="115"/>
                    <a:pt x="235" y="114"/>
                  </a:cubicBezTo>
                  <a:cubicBezTo>
                    <a:pt x="235" y="107"/>
                    <a:pt x="235" y="107"/>
                    <a:pt x="235" y="107"/>
                  </a:cubicBezTo>
                  <a:cubicBezTo>
                    <a:pt x="226" y="107"/>
                    <a:pt x="217" y="106"/>
                    <a:pt x="211" y="102"/>
                  </a:cubicBezTo>
                  <a:cubicBezTo>
                    <a:pt x="191" y="92"/>
                    <a:pt x="171" y="46"/>
                    <a:pt x="185" y="26"/>
                  </a:cubicBezTo>
                  <a:cubicBezTo>
                    <a:pt x="193" y="15"/>
                    <a:pt x="215" y="10"/>
                    <a:pt x="237" y="9"/>
                  </a:cubicBezTo>
                  <a:cubicBezTo>
                    <a:pt x="237" y="2"/>
                    <a:pt x="237" y="2"/>
                    <a:pt x="237" y="2"/>
                  </a:cubicBezTo>
                  <a:cubicBezTo>
                    <a:pt x="235" y="2"/>
                    <a:pt x="234" y="2"/>
                    <a:pt x="232" y="2"/>
                  </a:cubicBezTo>
                  <a:cubicBezTo>
                    <a:pt x="208" y="4"/>
                    <a:pt x="179" y="15"/>
                    <a:pt x="157" y="15"/>
                  </a:cubicBezTo>
                  <a:close/>
                  <a:moveTo>
                    <a:pt x="78" y="2"/>
                  </a:moveTo>
                  <a:cubicBezTo>
                    <a:pt x="51" y="1"/>
                    <a:pt x="16" y="4"/>
                    <a:pt x="10" y="6"/>
                  </a:cubicBezTo>
                  <a:cubicBezTo>
                    <a:pt x="1" y="9"/>
                    <a:pt x="1" y="10"/>
                    <a:pt x="0" y="17"/>
                  </a:cubicBezTo>
                  <a:cubicBezTo>
                    <a:pt x="0" y="23"/>
                    <a:pt x="1" y="29"/>
                    <a:pt x="5" y="31"/>
                  </a:cubicBezTo>
                  <a:cubicBezTo>
                    <a:pt x="12" y="33"/>
                    <a:pt x="12" y="42"/>
                    <a:pt x="15" y="68"/>
                  </a:cubicBezTo>
                  <a:cubicBezTo>
                    <a:pt x="19" y="92"/>
                    <a:pt x="28" y="111"/>
                    <a:pt x="69" y="114"/>
                  </a:cubicBezTo>
                  <a:cubicBezTo>
                    <a:pt x="71" y="114"/>
                    <a:pt x="73" y="114"/>
                    <a:pt x="75" y="114"/>
                  </a:cubicBezTo>
                  <a:cubicBezTo>
                    <a:pt x="76" y="108"/>
                    <a:pt x="76" y="108"/>
                    <a:pt x="76" y="108"/>
                  </a:cubicBezTo>
                  <a:cubicBezTo>
                    <a:pt x="57" y="108"/>
                    <a:pt x="35" y="101"/>
                    <a:pt x="28" y="86"/>
                  </a:cubicBezTo>
                  <a:cubicBezTo>
                    <a:pt x="18" y="65"/>
                    <a:pt x="17" y="23"/>
                    <a:pt x="31" y="14"/>
                  </a:cubicBezTo>
                  <a:cubicBezTo>
                    <a:pt x="37" y="11"/>
                    <a:pt x="57" y="8"/>
                    <a:pt x="77" y="9"/>
                  </a:cubicBezTo>
                  <a:lnTo>
                    <a:pt x="78" y="2"/>
                  </a:lnTo>
                  <a:close/>
                </a:path>
              </a:pathLst>
            </a:custGeom>
            <a:solidFill>
              <a:srgbClr val="268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47" name="Freeform 96"/>
            <p:cNvSpPr>
              <a:spLocks/>
            </p:cNvSpPr>
            <p:nvPr/>
          </p:nvSpPr>
          <p:spPr bwMode="auto">
            <a:xfrm>
              <a:off x="2670970" y="2516189"/>
              <a:ext cx="690563" cy="960438"/>
            </a:xfrm>
            <a:custGeom>
              <a:avLst/>
              <a:gdLst>
                <a:gd name="T0" fmla="*/ 155 w 430"/>
                <a:gd name="T1" fmla="*/ 55 h 598"/>
                <a:gd name="T2" fmla="*/ 348 w 430"/>
                <a:gd name="T3" fmla="*/ 103 h 598"/>
                <a:gd name="T4" fmla="*/ 402 w 430"/>
                <a:gd name="T5" fmla="*/ 279 h 598"/>
                <a:gd name="T6" fmla="*/ 205 w 430"/>
                <a:gd name="T7" fmla="*/ 597 h 598"/>
                <a:gd name="T8" fmla="*/ 33 w 430"/>
                <a:gd name="T9" fmla="*/ 272 h 598"/>
                <a:gd name="T10" fmla="*/ 155 w 430"/>
                <a:gd name="T11" fmla="*/ 55 h 598"/>
              </a:gdLst>
              <a:ahLst/>
              <a:cxnLst>
                <a:cxn ang="0">
                  <a:pos x="T0" y="T1"/>
                </a:cxn>
                <a:cxn ang="0">
                  <a:pos x="T2" y="T3"/>
                </a:cxn>
                <a:cxn ang="0">
                  <a:pos x="T4" y="T5"/>
                </a:cxn>
                <a:cxn ang="0">
                  <a:pos x="T6" y="T7"/>
                </a:cxn>
                <a:cxn ang="0">
                  <a:pos x="T8" y="T9"/>
                </a:cxn>
                <a:cxn ang="0">
                  <a:pos x="T10" y="T11"/>
                </a:cxn>
              </a:cxnLst>
              <a:rect l="0" t="0" r="r" b="b"/>
              <a:pathLst>
                <a:path w="430" h="598">
                  <a:moveTo>
                    <a:pt x="155" y="55"/>
                  </a:moveTo>
                  <a:cubicBezTo>
                    <a:pt x="171" y="26"/>
                    <a:pt x="297" y="0"/>
                    <a:pt x="348" y="103"/>
                  </a:cubicBezTo>
                  <a:cubicBezTo>
                    <a:pt x="400" y="207"/>
                    <a:pt x="374" y="243"/>
                    <a:pt x="402" y="279"/>
                  </a:cubicBezTo>
                  <a:cubicBezTo>
                    <a:pt x="430" y="316"/>
                    <a:pt x="364" y="598"/>
                    <a:pt x="205" y="597"/>
                  </a:cubicBezTo>
                  <a:cubicBezTo>
                    <a:pt x="36" y="596"/>
                    <a:pt x="0" y="326"/>
                    <a:pt x="33" y="272"/>
                  </a:cubicBezTo>
                  <a:cubicBezTo>
                    <a:pt x="67" y="217"/>
                    <a:pt x="37" y="55"/>
                    <a:pt x="155" y="55"/>
                  </a:cubicBezTo>
                </a:path>
              </a:pathLst>
            </a:custGeom>
            <a:solidFill>
              <a:srgbClr val="BF97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48" name="Freeform 97"/>
            <p:cNvSpPr>
              <a:spLocks/>
            </p:cNvSpPr>
            <p:nvPr/>
          </p:nvSpPr>
          <p:spPr bwMode="auto">
            <a:xfrm>
              <a:off x="2415382" y="3375027"/>
              <a:ext cx="1184275" cy="442913"/>
            </a:xfrm>
            <a:custGeom>
              <a:avLst/>
              <a:gdLst>
                <a:gd name="T0" fmla="*/ 438 w 737"/>
                <a:gd name="T1" fmla="*/ 0 h 276"/>
                <a:gd name="T2" fmla="*/ 295 w 737"/>
                <a:gd name="T3" fmla="*/ 7 h 276"/>
                <a:gd name="T4" fmla="*/ 79 w 737"/>
                <a:gd name="T5" fmla="*/ 99 h 276"/>
                <a:gd name="T6" fmla="*/ 0 w 737"/>
                <a:gd name="T7" fmla="*/ 276 h 276"/>
                <a:gd name="T8" fmla="*/ 737 w 737"/>
                <a:gd name="T9" fmla="*/ 276 h 276"/>
                <a:gd name="T10" fmla="*/ 658 w 737"/>
                <a:gd name="T11" fmla="*/ 99 h 276"/>
                <a:gd name="T12" fmla="*/ 438 w 737"/>
                <a:gd name="T13" fmla="*/ 0 h 276"/>
              </a:gdLst>
              <a:ahLst/>
              <a:cxnLst>
                <a:cxn ang="0">
                  <a:pos x="T0" y="T1"/>
                </a:cxn>
                <a:cxn ang="0">
                  <a:pos x="T2" y="T3"/>
                </a:cxn>
                <a:cxn ang="0">
                  <a:pos x="T4" y="T5"/>
                </a:cxn>
                <a:cxn ang="0">
                  <a:pos x="T6" y="T7"/>
                </a:cxn>
                <a:cxn ang="0">
                  <a:pos x="T8" y="T9"/>
                </a:cxn>
                <a:cxn ang="0">
                  <a:pos x="T10" y="T11"/>
                </a:cxn>
                <a:cxn ang="0">
                  <a:pos x="T12" y="T13"/>
                </a:cxn>
              </a:cxnLst>
              <a:rect l="0" t="0" r="r" b="b"/>
              <a:pathLst>
                <a:path w="737" h="276">
                  <a:moveTo>
                    <a:pt x="438" y="0"/>
                  </a:moveTo>
                  <a:cubicBezTo>
                    <a:pt x="437" y="3"/>
                    <a:pt x="296" y="5"/>
                    <a:pt x="295" y="7"/>
                  </a:cubicBezTo>
                  <a:cubicBezTo>
                    <a:pt x="250" y="70"/>
                    <a:pt x="155" y="82"/>
                    <a:pt x="79" y="99"/>
                  </a:cubicBezTo>
                  <a:cubicBezTo>
                    <a:pt x="3" y="116"/>
                    <a:pt x="0" y="212"/>
                    <a:pt x="0" y="276"/>
                  </a:cubicBezTo>
                  <a:cubicBezTo>
                    <a:pt x="737" y="276"/>
                    <a:pt x="737" y="276"/>
                    <a:pt x="737" y="276"/>
                  </a:cubicBezTo>
                  <a:cubicBezTo>
                    <a:pt x="737" y="212"/>
                    <a:pt x="736" y="116"/>
                    <a:pt x="658" y="99"/>
                  </a:cubicBezTo>
                  <a:cubicBezTo>
                    <a:pt x="581" y="81"/>
                    <a:pt x="480" y="66"/>
                    <a:pt x="438" y="0"/>
                  </a:cubicBezTo>
                  <a:close/>
                </a:path>
              </a:pathLst>
            </a:custGeom>
            <a:solidFill>
              <a:srgbClr val="7491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49" name="Freeform 98"/>
            <p:cNvSpPr>
              <a:spLocks/>
            </p:cNvSpPr>
            <p:nvPr/>
          </p:nvSpPr>
          <p:spPr bwMode="auto">
            <a:xfrm>
              <a:off x="2888457" y="3375027"/>
              <a:ext cx="238125" cy="442913"/>
            </a:xfrm>
            <a:custGeom>
              <a:avLst/>
              <a:gdLst>
                <a:gd name="T0" fmla="*/ 149 w 149"/>
                <a:gd name="T1" fmla="*/ 7 h 276"/>
                <a:gd name="T2" fmla="*/ 149 w 149"/>
                <a:gd name="T3" fmla="*/ 41 h 276"/>
                <a:gd name="T4" fmla="*/ 113 w 149"/>
                <a:gd name="T5" fmla="*/ 276 h 276"/>
                <a:gd name="T6" fmla="*/ 36 w 149"/>
                <a:gd name="T7" fmla="*/ 276 h 276"/>
                <a:gd name="T8" fmla="*/ 0 w 149"/>
                <a:gd name="T9" fmla="*/ 44 h 276"/>
                <a:gd name="T10" fmla="*/ 0 w 149"/>
                <a:gd name="T11" fmla="*/ 7 h 276"/>
                <a:gd name="T12" fmla="*/ 1 w 149"/>
                <a:gd name="T13" fmla="*/ 7 h 276"/>
                <a:gd name="T14" fmla="*/ 144 w 149"/>
                <a:gd name="T15" fmla="*/ 0 h 276"/>
                <a:gd name="T16" fmla="*/ 149 w 149"/>
                <a:gd name="T17" fmla="*/ 7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76">
                  <a:moveTo>
                    <a:pt x="149" y="7"/>
                  </a:moveTo>
                  <a:cubicBezTo>
                    <a:pt x="149" y="41"/>
                    <a:pt x="149" y="41"/>
                    <a:pt x="149" y="41"/>
                  </a:cubicBezTo>
                  <a:cubicBezTo>
                    <a:pt x="113" y="276"/>
                    <a:pt x="113" y="276"/>
                    <a:pt x="113" y="276"/>
                  </a:cubicBezTo>
                  <a:cubicBezTo>
                    <a:pt x="36" y="276"/>
                    <a:pt x="36" y="276"/>
                    <a:pt x="36" y="276"/>
                  </a:cubicBezTo>
                  <a:cubicBezTo>
                    <a:pt x="0" y="44"/>
                    <a:pt x="0" y="44"/>
                    <a:pt x="0" y="44"/>
                  </a:cubicBezTo>
                  <a:cubicBezTo>
                    <a:pt x="0" y="7"/>
                    <a:pt x="0" y="7"/>
                    <a:pt x="0" y="7"/>
                  </a:cubicBezTo>
                  <a:cubicBezTo>
                    <a:pt x="1" y="7"/>
                    <a:pt x="1" y="7"/>
                    <a:pt x="1" y="7"/>
                  </a:cubicBezTo>
                  <a:cubicBezTo>
                    <a:pt x="2" y="5"/>
                    <a:pt x="143" y="3"/>
                    <a:pt x="144" y="0"/>
                  </a:cubicBezTo>
                  <a:cubicBezTo>
                    <a:pt x="146" y="2"/>
                    <a:pt x="147" y="4"/>
                    <a:pt x="149"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50" name="Freeform 99"/>
            <p:cNvSpPr>
              <a:spLocks/>
            </p:cNvSpPr>
            <p:nvPr/>
          </p:nvSpPr>
          <p:spPr bwMode="auto">
            <a:xfrm>
              <a:off x="2890045" y="2976564"/>
              <a:ext cx="234950" cy="571500"/>
            </a:xfrm>
            <a:custGeom>
              <a:avLst/>
              <a:gdLst>
                <a:gd name="T0" fmla="*/ 0 w 147"/>
                <a:gd name="T1" fmla="*/ 98 h 356"/>
                <a:gd name="T2" fmla="*/ 0 w 147"/>
                <a:gd name="T3" fmla="*/ 219 h 356"/>
                <a:gd name="T4" fmla="*/ 0 w 147"/>
                <a:gd name="T5" fmla="*/ 278 h 356"/>
                <a:gd name="T6" fmla="*/ 147 w 147"/>
                <a:gd name="T7" fmla="*/ 278 h 356"/>
                <a:gd name="T8" fmla="*/ 147 w 147"/>
                <a:gd name="T9" fmla="*/ 219 h 356"/>
                <a:gd name="T10" fmla="*/ 147 w 147"/>
                <a:gd name="T11" fmla="*/ 98 h 356"/>
                <a:gd name="T12" fmla="*/ 0 w 147"/>
                <a:gd name="T13" fmla="*/ 98 h 356"/>
              </a:gdLst>
              <a:ahLst/>
              <a:cxnLst>
                <a:cxn ang="0">
                  <a:pos x="T0" y="T1"/>
                </a:cxn>
                <a:cxn ang="0">
                  <a:pos x="T2" y="T3"/>
                </a:cxn>
                <a:cxn ang="0">
                  <a:pos x="T4" y="T5"/>
                </a:cxn>
                <a:cxn ang="0">
                  <a:pos x="T6" y="T7"/>
                </a:cxn>
                <a:cxn ang="0">
                  <a:pos x="T8" y="T9"/>
                </a:cxn>
                <a:cxn ang="0">
                  <a:pos x="T10" y="T11"/>
                </a:cxn>
                <a:cxn ang="0">
                  <a:pos x="T12" y="T13"/>
                </a:cxn>
              </a:cxnLst>
              <a:rect l="0" t="0" r="r" b="b"/>
              <a:pathLst>
                <a:path w="147" h="356">
                  <a:moveTo>
                    <a:pt x="0" y="98"/>
                  </a:moveTo>
                  <a:cubicBezTo>
                    <a:pt x="0" y="219"/>
                    <a:pt x="0" y="219"/>
                    <a:pt x="0" y="219"/>
                  </a:cubicBezTo>
                  <a:cubicBezTo>
                    <a:pt x="0" y="278"/>
                    <a:pt x="0" y="278"/>
                    <a:pt x="0" y="278"/>
                  </a:cubicBezTo>
                  <a:cubicBezTo>
                    <a:pt x="37" y="354"/>
                    <a:pt x="103" y="356"/>
                    <a:pt x="147" y="278"/>
                  </a:cubicBezTo>
                  <a:cubicBezTo>
                    <a:pt x="147" y="219"/>
                    <a:pt x="147" y="219"/>
                    <a:pt x="147" y="219"/>
                  </a:cubicBezTo>
                  <a:cubicBezTo>
                    <a:pt x="147" y="98"/>
                    <a:pt x="147" y="98"/>
                    <a:pt x="147" y="98"/>
                  </a:cubicBezTo>
                  <a:cubicBezTo>
                    <a:pt x="147" y="0"/>
                    <a:pt x="0" y="0"/>
                    <a:pt x="0" y="98"/>
                  </a:cubicBezTo>
                </a:path>
              </a:pathLst>
            </a:custGeom>
            <a:solidFill>
              <a:srgbClr val="F6DB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grpSp>
          <p:nvGrpSpPr>
            <p:cNvPr id="51" name="Group 50"/>
            <p:cNvGrpSpPr/>
            <p:nvPr/>
          </p:nvGrpSpPr>
          <p:grpSpPr>
            <a:xfrm>
              <a:off x="3186172" y="2302670"/>
              <a:ext cx="468254" cy="828676"/>
              <a:chOff x="2548790" y="2218532"/>
              <a:chExt cx="468254" cy="828676"/>
            </a:xfrm>
          </p:grpSpPr>
          <p:grpSp>
            <p:nvGrpSpPr>
              <p:cNvPr id="182" name="Group 181"/>
              <p:cNvGrpSpPr/>
              <p:nvPr/>
            </p:nvGrpSpPr>
            <p:grpSpPr>
              <a:xfrm>
                <a:off x="2663031" y="2218532"/>
                <a:ext cx="354013" cy="827088"/>
                <a:chOff x="2291616" y="2152651"/>
                <a:chExt cx="354013" cy="827088"/>
              </a:xfrm>
            </p:grpSpPr>
            <p:sp>
              <p:nvSpPr>
                <p:cNvPr id="184" name="Freeform 73"/>
                <p:cNvSpPr>
                  <a:spLocks/>
                </p:cNvSpPr>
                <p:nvPr/>
              </p:nvSpPr>
              <p:spPr bwMode="auto">
                <a:xfrm>
                  <a:off x="2291616" y="2544763"/>
                  <a:ext cx="354013" cy="434975"/>
                </a:xfrm>
                <a:custGeom>
                  <a:avLst/>
                  <a:gdLst>
                    <a:gd name="T0" fmla="*/ 116 w 220"/>
                    <a:gd name="T1" fmla="*/ 0 h 271"/>
                    <a:gd name="T2" fmla="*/ 0 w 220"/>
                    <a:gd name="T3" fmla="*/ 35 h 271"/>
                    <a:gd name="T4" fmla="*/ 44 w 220"/>
                    <a:gd name="T5" fmla="*/ 271 h 271"/>
                    <a:gd name="T6" fmla="*/ 202 w 220"/>
                    <a:gd name="T7" fmla="*/ 271 h 271"/>
                    <a:gd name="T8" fmla="*/ 220 w 220"/>
                    <a:gd name="T9" fmla="*/ 36 h 271"/>
                    <a:gd name="T10" fmla="*/ 116 w 220"/>
                    <a:gd name="T11" fmla="*/ 0 h 271"/>
                  </a:gdLst>
                  <a:ahLst/>
                  <a:cxnLst>
                    <a:cxn ang="0">
                      <a:pos x="T0" y="T1"/>
                    </a:cxn>
                    <a:cxn ang="0">
                      <a:pos x="T2" y="T3"/>
                    </a:cxn>
                    <a:cxn ang="0">
                      <a:pos x="T4" y="T5"/>
                    </a:cxn>
                    <a:cxn ang="0">
                      <a:pos x="T6" y="T7"/>
                    </a:cxn>
                    <a:cxn ang="0">
                      <a:pos x="T8" y="T9"/>
                    </a:cxn>
                    <a:cxn ang="0">
                      <a:pos x="T10" y="T11"/>
                    </a:cxn>
                  </a:cxnLst>
                  <a:rect l="0" t="0" r="r" b="b"/>
                  <a:pathLst>
                    <a:path w="220" h="271">
                      <a:moveTo>
                        <a:pt x="116" y="0"/>
                      </a:moveTo>
                      <a:cubicBezTo>
                        <a:pt x="116" y="0"/>
                        <a:pt x="0" y="28"/>
                        <a:pt x="0" y="35"/>
                      </a:cubicBezTo>
                      <a:cubicBezTo>
                        <a:pt x="0" y="42"/>
                        <a:pt x="44" y="271"/>
                        <a:pt x="44" y="271"/>
                      </a:cubicBezTo>
                      <a:cubicBezTo>
                        <a:pt x="202" y="271"/>
                        <a:pt x="202" y="271"/>
                        <a:pt x="202" y="271"/>
                      </a:cubicBezTo>
                      <a:cubicBezTo>
                        <a:pt x="220" y="36"/>
                        <a:pt x="220" y="36"/>
                        <a:pt x="220" y="36"/>
                      </a:cubicBezTo>
                      <a:cubicBezTo>
                        <a:pt x="116" y="0"/>
                        <a:pt x="116" y="0"/>
                        <a:pt x="116" y="0"/>
                      </a:cubicBezTo>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85" name="Freeform 76"/>
                <p:cNvSpPr>
                  <a:spLocks/>
                </p:cNvSpPr>
                <p:nvPr/>
              </p:nvSpPr>
              <p:spPr bwMode="auto">
                <a:xfrm>
                  <a:off x="2420204" y="2544763"/>
                  <a:ext cx="114300" cy="112713"/>
                </a:xfrm>
                <a:custGeom>
                  <a:avLst/>
                  <a:gdLst>
                    <a:gd name="T0" fmla="*/ 0 w 71"/>
                    <a:gd name="T1" fmla="*/ 39 h 70"/>
                    <a:gd name="T2" fmla="*/ 20 w 71"/>
                    <a:gd name="T3" fmla="*/ 70 h 70"/>
                    <a:gd name="T4" fmla="*/ 51 w 71"/>
                    <a:gd name="T5" fmla="*/ 70 h 70"/>
                    <a:gd name="T6" fmla="*/ 71 w 71"/>
                    <a:gd name="T7" fmla="*/ 39 h 70"/>
                    <a:gd name="T8" fmla="*/ 36 w 71"/>
                    <a:gd name="T9" fmla="*/ 0 h 70"/>
                    <a:gd name="T10" fmla="*/ 0 w 71"/>
                    <a:gd name="T11" fmla="*/ 39 h 70"/>
                  </a:gdLst>
                  <a:ahLst/>
                  <a:cxnLst>
                    <a:cxn ang="0">
                      <a:pos x="T0" y="T1"/>
                    </a:cxn>
                    <a:cxn ang="0">
                      <a:pos x="T2" y="T3"/>
                    </a:cxn>
                    <a:cxn ang="0">
                      <a:pos x="T4" y="T5"/>
                    </a:cxn>
                    <a:cxn ang="0">
                      <a:pos x="T6" y="T7"/>
                    </a:cxn>
                    <a:cxn ang="0">
                      <a:pos x="T8" y="T9"/>
                    </a:cxn>
                    <a:cxn ang="0">
                      <a:pos x="T10" y="T11"/>
                    </a:cxn>
                  </a:cxnLst>
                  <a:rect l="0" t="0" r="r" b="b"/>
                  <a:pathLst>
                    <a:path w="71" h="70">
                      <a:moveTo>
                        <a:pt x="0" y="39"/>
                      </a:moveTo>
                      <a:cubicBezTo>
                        <a:pt x="20" y="70"/>
                        <a:pt x="20" y="70"/>
                        <a:pt x="20" y="70"/>
                      </a:cubicBezTo>
                      <a:cubicBezTo>
                        <a:pt x="30" y="70"/>
                        <a:pt x="41" y="70"/>
                        <a:pt x="51" y="70"/>
                      </a:cubicBezTo>
                      <a:cubicBezTo>
                        <a:pt x="71" y="39"/>
                        <a:pt x="71" y="39"/>
                        <a:pt x="71" y="39"/>
                      </a:cubicBezTo>
                      <a:cubicBezTo>
                        <a:pt x="36" y="0"/>
                        <a:pt x="36" y="0"/>
                        <a:pt x="36" y="0"/>
                      </a:cubicBezTo>
                      <a:cubicBezTo>
                        <a:pt x="0" y="39"/>
                        <a:pt x="0" y="39"/>
                        <a:pt x="0" y="39"/>
                      </a:cubicBezTo>
                    </a:path>
                  </a:pathLst>
                </a:custGeom>
                <a:solidFill>
                  <a:srgbClr val="268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86" name="Freeform 77"/>
                <p:cNvSpPr>
                  <a:spLocks/>
                </p:cNvSpPr>
                <p:nvPr/>
              </p:nvSpPr>
              <p:spPr bwMode="auto">
                <a:xfrm>
                  <a:off x="2405916" y="2657476"/>
                  <a:ext cx="142875" cy="322263"/>
                </a:xfrm>
                <a:custGeom>
                  <a:avLst/>
                  <a:gdLst>
                    <a:gd name="T0" fmla="*/ 29 w 90"/>
                    <a:gd name="T1" fmla="*/ 0 h 203"/>
                    <a:gd name="T2" fmla="*/ 0 w 90"/>
                    <a:gd name="T3" fmla="*/ 203 h 203"/>
                    <a:gd name="T4" fmla="*/ 90 w 90"/>
                    <a:gd name="T5" fmla="*/ 203 h 203"/>
                    <a:gd name="T6" fmla="*/ 61 w 90"/>
                    <a:gd name="T7" fmla="*/ 0 h 203"/>
                    <a:gd name="T8" fmla="*/ 29 w 90"/>
                    <a:gd name="T9" fmla="*/ 0 h 203"/>
                  </a:gdLst>
                  <a:ahLst/>
                  <a:cxnLst>
                    <a:cxn ang="0">
                      <a:pos x="T0" y="T1"/>
                    </a:cxn>
                    <a:cxn ang="0">
                      <a:pos x="T2" y="T3"/>
                    </a:cxn>
                    <a:cxn ang="0">
                      <a:pos x="T4" y="T5"/>
                    </a:cxn>
                    <a:cxn ang="0">
                      <a:pos x="T6" y="T7"/>
                    </a:cxn>
                    <a:cxn ang="0">
                      <a:pos x="T8" y="T9"/>
                    </a:cxn>
                  </a:cxnLst>
                  <a:rect l="0" t="0" r="r" b="b"/>
                  <a:pathLst>
                    <a:path w="90" h="203">
                      <a:moveTo>
                        <a:pt x="29" y="0"/>
                      </a:moveTo>
                      <a:lnTo>
                        <a:pt x="0" y="203"/>
                      </a:lnTo>
                      <a:lnTo>
                        <a:pt x="90" y="203"/>
                      </a:lnTo>
                      <a:lnTo>
                        <a:pt x="61" y="0"/>
                      </a:lnTo>
                      <a:lnTo>
                        <a:pt x="29" y="0"/>
                      </a:lnTo>
                      <a:close/>
                    </a:path>
                  </a:pathLst>
                </a:custGeom>
                <a:solidFill>
                  <a:srgbClr val="268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87" name="Freeform 78"/>
                <p:cNvSpPr>
                  <a:spLocks/>
                </p:cNvSpPr>
                <p:nvPr/>
              </p:nvSpPr>
              <p:spPr bwMode="auto">
                <a:xfrm>
                  <a:off x="2405916" y="2657476"/>
                  <a:ext cx="142875" cy="322263"/>
                </a:xfrm>
                <a:custGeom>
                  <a:avLst/>
                  <a:gdLst>
                    <a:gd name="T0" fmla="*/ 29 w 90"/>
                    <a:gd name="T1" fmla="*/ 0 h 203"/>
                    <a:gd name="T2" fmla="*/ 0 w 90"/>
                    <a:gd name="T3" fmla="*/ 203 h 203"/>
                    <a:gd name="T4" fmla="*/ 90 w 90"/>
                    <a:gd name="T5" fmla="*/ 203 h 203"/>
                    <a:gd name="T6" fmla="*/ 61 w 90"/>
                    <a:gd name="T7" fmla="*/ 0 h 203"/>
                    <a:gd name="T8" fmla="*/ 29 w 90"/>
                    <a:gd name="T9" fmla="*/ 0 h 203"/>
                  </a:gdLst>
                  <a:ahLst/>
                  <a:cxnLst>
                    <a:cxn ang="0">
                      <a:pos x="T0" y="T1"/>
                    </a:cxn>
                    <a:cxn ang="0">
                      <a:pos x="T2" y="T3"/>
                    </a:cxn>
                    <a:cxn ang="0">
                      <a:pos x="T4" y="T5"/>
                    </a:cxn>
                    <a:cxn ang="0">
                      <a:pos x="T6" y="T7"/>
                    </a:cxn>
                    <a:cxn ang="0">
                      <a:pos x="T8" y="T9"/>
                    </a:cxn>
                  </a:cxnLst>
                  <a:rect l="0" t="0" r="r" b="b"/>
                  <a:pathLst>
                    <a:path w="90" h="203">
                      <a:moveTo>
                        <a:pt x="29" y="0"/>
                      </a:moveTo>
                      <a:lnTo>
                        <a:pt x="0" y="203"/>
                      </a:lnTo>
                      <a:lnTo>
                        <a:pt x="90" y="203"/>
                      </a:lnTo>
                      <a:lnTo>
                        <a:pt x="61" y="0"/>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88" name="Freeform 79"/>
                <p:cNvSpPr>
                  <a:spLocks/>
                </p:cNvSpPr>
                <p:nvPr/>
              </p:nvSpPr>
              <p:spPr bwMode="auto">
                <a:xfrm>
                  <a:off x="2331304" y="2378076"/>
                  <a:ext cx="146050" cy="282575"/>
                </a:xfrm>
                <a:custGeom>
                  <a:avLst/>
                  <a:gdLst>
                    <a:gd name="T0" fmla="*/ 8 w 92"/>
                    <a:gd name="T1" fmla="*/ 0 h 178"/>
                    <a:gd name="T2" fmla="*/ 0 w 92"/>
                    <a:gd name="T3" fmla="*/ 28 h 178"/>
                    <a:gd name="T4" fmla="*/ 21 w 92"/>
                    <a:gd name="T5" fmla="*/ 178 h 178"/>
                    <a:gd name="T6" fmla="*/ 92 w 92"/>
                    <a:gd name="T7" fmla="*/ 105 h 178"/>
                    <a:gd name="T8" fmla="*/ 8 w 92"/>
                    <a:gd name="T9" fmla="*/ 0 h 178"/>
                  </a:gdLst>
                  <a:ahLst/>
                  <a:cxnLst>
                    <a:cxn ang="0">
                      <a:pos x="T0" y="T1"/>
                    </a:cxn>
                    <a:cxn ang="0">
                      <a:pos x="T2" y="T3"/>
                    </a:cxn>
                    <a:cxn ang="0">
                      <a:pos x="T4" y="T5"/>
                    </a:cxn>
                    <a:cxn ang="0">
                      <a:pos x="T6" y="T7"/>
                    </a:cxn>
                    <a:cxn ang="0">
                      <a:pos x="T8" y="T9"/>
                    </a:cxn>
                  </a:cxnLst>
                  <a:rect l="0" t="0" r="r" b="b"/>
                  <a:pathLst>
                    <a:path w="92" h="178">
                      <a:moveTo>
                        <a:pt x="8" y="0"/>
                      </a:moveTo>
                      <a:lnTo>
                        <a:pt x="0" y="28"/>
                      </a:lnTo>
                      <a:lnTo>
                        <a:pt x="21" y="178"/>
                      </a:lnTo>
                      <a:lnTo>
                        <a:pt x="92" y="105"/>
                      </a:lnTo>
                      <a:lnTo>
                        <a:pt x="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89" name="Freeform 80"/>
                <p:cNvSpPr>
                  <a:spLocks/>
                </p:cNvSpPr>
                <p:nvPr/>
              </p:nvSpPr>
              <p:spPr bwMode="auto">
                <a:xfrm>
                  <a:off x="2331304" y="2378076"/>
                  <a:ext cx="146050" cy="282575"/>
                </a:xfrm>
                <a:custGeom>
                  <a:avLst/>
                  <a:gdLst>
                    <a:gd name="T0" fmla="*/ 8 w 92"/>
                    <a:gd name="T1" fmla="*/ 0 h 178"/>
                    <a:gd name="T2" fmla="*/ 0 w 92"/>
                    <a:gd name="T3" fmla="*/ 28 h 178"/>
                    <a:gd name="T4" fmla="*/ 21 w 92"/>
                    <a:gd name="T5" fmla="*/ 178 h 178"/>
                    <a:gd name="T6" fmla="*/ 92 w 92"/>
                    <a:gd name="T7" fmla="*/ 105 h 178"/>
                    <a:gd name="T8" fmla="*/ 8 w 92"/>
                    <a:gd name="T9" fmla="*/ 0 h 178"/>
                  </a:gdLst>
                  <a:ahLst/>
                  <a:cxnLst>
                    <a:cxn ang="0">
                      <a:pos x="T0" y="T1"/>
                    </a:cxn>
                    <a:cxn ang="0">
                      <a:pos x="T2" y="T3"/>
                    </a:cxn>
                    <a:cxn ang="0">
                      <a:pos x="T4" y="T5"/>
                    </a:cxn>
                    <a:cxn ang="0">
                      <a:pos x="T6" y="T7"/>
                    </a:cxn>
                    <a:cxn ang="0">
                      <a:pos x="T8" y="T9"/>
                    </a:cxn>
                  </a:cxnLst>
                  <a:rect l="0" t="0" r="r" b="b"/>
                  <a:pathLst>
                    <a:path w="92" h="178">
                      <a:moveTo>
                        <a:pt x="8" y="0"/>
                      </a:moveTo>
                      <a:lnTo>
                        <a:pt x="0" y="28"/>
                      </a:lnTo>
                      <a:lnTo>
                        <a:pt x="21" y="178"/>
                      </a:lnTo>
                      <a:lnTo>
                        <a:pt x="92" y="105"/>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90" name="Freeform 81"/>
                <p:cNvSpPr>
                  <a:spLocks/>
                </p:cNvSpPr>
                <p:nvPr/>
              </p:nvSpPr>
              <p:spPr bwMode="auto">
                <a:xfrm>
                  <a:off x="2344004" y="2322513"/>
                  <a:ext cx="266700" cy="92075"/>
                </a:xfrm>
                <a:custGeom>
                  <a:avLst/>
                  <a:gdLst>
                    <a:gd name="T0" fmla="*/ 0 w 167"/>
                    <a:gd name="T1" fmla="*/ 0 h 58"/>
                    <a:gd name="T2" fmla="*/ 0 w 167"/>
                    <a:gd name="T3" fmla="*/ 6 h 58"/>
                    <a:gd name="T4" fmla="*/ 83 w 167"/>
                    <a:gd name="T5" fmla="*/ 58 h 58"/>
                    <a:gd name="T6" fmla="*/ 85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3" y="56"/>
                        <a:pt x="83" y="58"/>
                      </a:cubicBezTo>
                      <a:cubicBezTo>
                        <a:pt x="84" y="58"/>
                        <a:pt x="85" y="58"/>
                        <a:pt x="85" y="58"/>
                      </a:cubicBezTo>
                      <a:cubicBezTo>
                        <a:pt x="125" y="58"/>
                        <a:pt x="167" y="9"/>
                        <a:pt x="167" y="9"/>
                      </a:cubicBezTo>
                      <a:cubicBezTo>
                        <a:pt x="167" y="0"/>
                        <a:pt x="167" y="0"/>
                        <a:pt x="167" y="0"/>
                      </a:cubicBezTo>
                      <a:cubicBezTo>
                        <a:pt x="0" y="0"/>
                        <a:pt x="0" y="0"/>
                        <a:pt x="0" y="0"/>
                      </a:cubicBezTo>
                    </a:path>
                  </a:pathLst>
                </a:custGeom>
                <a:solidFill>
                  <a:srgbClr val="C5A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91" name="Freeform 83"/>
                <p:cNvSpPr>
                  <a:spLocks/>
                </p:cNvSpPr>
                <p:nvPr/>
              </p:nvSpPr>
              <p:spPr bwMode="auto">
                <a:xfrm>
                  <a:off x="2477354" y="2378076"/>
                  <a:ext cx="142875" cy="284163"/>
                </a:xfrm>
                <a:custGeom>
                  <a:avLst/>
                  <a:gdLst>
                    <a:gd name="T0" fmla="*/ 84 w 90"/>
                    <a:gd name="T1" fmla="*/ 0 h 179"/>
                    <a:gd name="T2" fmla="*/ 90 w 90"/>
                    <a:gd name="T3" fmla="*/ 28 h 179"/>
                    <a:gd name="T4" fmla="*/ 70 w 90"/>
                    <a:gd name="T5" fmla="*/ 179 h 179"/>
                    <a:gd name="T6" fmla="*/ 0 w 90"/>
                    <a:gd name="T7" fmla="*/ 105 h 179"/>
                    <a:gd name="T8" fmla="*/ 84 w 90"/>
                    <a:gd name="T9" fmla="*/ 0 h 179"/>
                  </a:gdLst>
                  <a:ahLst/>
                  <a:cxnLst>
                    <a:cxn ang="0">
                      <a:pos x="T0" y="T1"/>
                    </a:cxn>
                    <a:cxn ang="0">
                      <a:pos x="T2" y="T3"/>
                    </a:cxn>
                    <a:cxn ang="0">
                      <a:pos x="T4" y="T5"/>
                    </a:cxn>
                    <a:cxn ang="0">
                      <a:pos x="T6" y="T7"/>
                    </a:cxn>
                    <a:cxn ang="0">
                      <a:pos x="T8" y="T9"/>
                    </a:cxn>
                  </a:cxnLst>
                  <a:rect l="0" t="0" r="r" b="b"/>
                  <a:pathLst>
                    <a:path w="90" h="179">
                      <a:moveTo>
                        <a:pt x="84" y="0"/>
                      </a:moveTo>
                      <a:lnTo>
                        <a:pt x="90" y="28"/>
                      </a:lnTo>
                      <a:lnTo>
                        <a:pt x="70" y="179"/>
                      </a:lnTo>
                      <a:lnTo>
                        <a:pt x="0" y="105"/>
                      </a:lnTo>
                      <a:lnTo>
                        <a:pt x="84"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92" name="Freeform 84"/>
                <p:cNvSpPr>
                  <a:spLocks/>
                </p:cNvSpPr>
                <p:nvPr/>
              </p:nvSpPr>
              <p:spPr bwMode="auto">
                <a:xfrm>
                  <a:off x="2477354" y="2378076"/>
                  <a:ext cx="142875" cy="284163"/>
                </a:xfrm>
                <a:custGeom>
                  <a:avLst/>
                  <a:gdLst>
                    <a:gd name="T0" fmla="*/ 84 w 90"/>
                    <a:gd name="T1" fmla="*/ 0 h 179"/>
                    <a:gd name="T2" fmla="*/ 90 w 90"/>
                    <a:gd name="T3" fmla="*/ 28 h 179"/>
                    <a:gd name="T4" fmla="*/ 70 w 90"/>
                    <a:gd name="T5" fmla="*/ 179 h 179"/>
                    <a:gd name="T6" fmla="*/ 0 w 90"/>
                    <a:gd name="T7" fmla="*/ 105 h 179"/>
                    <a:gd name="T8" fmla="*/ 84 w 90"/>
                    <a:gd name="T9" fmla="*/ 0 h 179"/>
                  </a:gdLst>
                  <a:ahLst/>
                  <a:cxnLst>
                    <a:cxn ang="0">
                      <a:pos x="T0" y="T1"/>
                    </a:cxn>
                    <a:cxn ang="0">
                      <a:pos x="T2" y="T3"/>
                    </a:cxn>
                    <a:cxn ang="0">
                      <a:pos x="T4" y="T5"/>
                    </a:cxn>
                    <a:cxn ang="0">
                      <a:pos x="T6" y="T7"/>
                    </a:cxn>
                    <a:cxn ang="0">
                      <a:pos x="T8" y="T9"/>
                    </a:cxn>
                  </a:cxnLst>
                  <a:rect l="0" t="0" r="r" b="b"/>
                  <a:pathLst>
                    <a:path w="90" h="179">
                      <a:moveTo>
                        <a:pt x="84" y="0"/>
                      </a:moveTo>
                      <a:lnTo>
                        <a:pt x="90" y="28"/>
                      </a:lnTo>
                      <a:lnTo>
                        <a:pt x="70" y="179"/>
                      </a:lnTo>
                      <a:lnTo>
                        <a:pt x="0" y="105"/>
                      </a:lnTo>
                      <a:lnTo>
                        <a:pt x="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93" name="Freeform 85"/>
                <p:cNvSpPr>
                  <a:spLocks/>
                </p:cNvSpPr>
                <p:nvPr/>
              </p:nvSpPr>
              <p:spPr bwMode="auto">
                <a:xfrm>
                  <a:off x="2477354" y="254476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94" name="Freeform 86"/>
                <p:cNvSpPr>
                  <a:spLocks/>
                </p:cNvSpPr>
                <p:nvPr/>
              </p:nvSpPr>
              <p:spPr bwMode="auto">
                <a:xfrm>
                  <a:off x="2477354" y="2544763"/>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95" name="Freeform 87"/>
                <p:cNvSpPr>
                  <a:spLocks/>
                </p:cNvSpPr>
                <p:nvPr/>
              </p:nvSpPr>
              <p:spPr bwMode="auto">
                <a:xfrm>
                  <a:off x="2344004" y="2373313"/>
                  <a:ext cx="266700" cy="171450"/>
                </a:xfrm>
                <a:custGeom>
                  <a:avLst/>
                  <a:gdLst>
                    <a:gd name="T0" fmla="*/ 168 w 168"/>
                    <a:gd name="T1" fmla="*/ 0 h 108"/>
                    <a:gd name="T2" fmla="*/ 84 w 168"/>
                    <a:gd name="T3" fmla="*/ 105 h 108"/>
                    <a:gd name="T4" fmla="*/ 0 w 168"/>
                    <a:gd name="T5" fmla="*/ 0 h 108"/>
                    <a:gd name="T6" fmla="*/ 0 w 168"/>
                    <a:gd name="T7" fmla="*/ 3 h 108"/>
                    <a:gd name="T8" fmla="*/ 84 w 168"/>
                    <a:gd name="T9" fmla="*/ 108 h 108"/>
                    <a:gd name="T10" fmla="*/ 84 w 168"/>
                    <a:gd name="T11" fmla="*/ 108 h 108"/>
                    <a:gd name="T12" fmla="*/ 168 w 168"/>
                    <a:gd name="T13" fmla="*/ 3 h 108"/>
                    <a:gd name="T14" fmla="*/ 168 w 168"/>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108">
                      <a:moveTo>
                        <a:pt x="168" y="0"/>
                      </a:moveTo>
                      <a:lnTo>
                        <a:pt x="84" y="105"/>
                      </a:lnTo>
                      <a:lnTo>
                        <a:pt x="0" y="0"/>
                      </a:lnTo>
                      <a:lnTo>
                        <a:pt x="0" y="3"/>
                      </a:lnTo>
                      <a:lnTo>
                        <a:pt x="84" y="108"/>
                      </a:lnTo>
                      <a:lnTo>
                        <a:pt x="84" y="108"/>
                      </a:lnTo>
                      <a:lnTo>
                        <a:pt x="168" y="3"/>
                      </a:lnTo>
                      <a:lnTo>
                        <a:pt x="168" y="0"/>
                      </a:lnTo>
                      <a:close/>
                    </a:path>
                  </a:pathLst>
                </a:custGeom>
                <a:solidFill>
                  <a:srgbClr val="E9BE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96" name="Freeform 88"/>
                <p:cNvSpPr>
                  <a:spLocks/>
                </p:cNvSpPr>
                <p:nvPr/>
              </p:nvSpPr>
              <p:spPr bwMode="auto">
                <a:xfrm>
                  <a:off x="2344004" y="2373313"/>
                  <a:ext cx="266700" cy="171450"/>
                </a:xfrm>
                <a:custGeom>
                  <a:avLst/>
                  <a:gdLst>
                    <a:gd name="T0" fmla="*/ 168 w 168"/>
                    <a:gd name="T1" fmla="*/ 0 h 108"/>
                    <a:gd name="T2" fmla="*/ 84 w 168"/>
                    <a:gd name="T3" fmla="*/ 105 h 108"/>
                    <a:gd name="T4" fmla="*/ 0 w 168"/>
                    <a:gd name="T5" fmla="*/ 0 h 108"/>
                    <a:gd name="T6" fmla="*/ 0 w 168"/>
                    <a:gd name="T7" fmla="*/ 3 h 108"/>
                    <a:gd name="T8" fmla="*/ 84 w 168"/>
                    <a:gd name="T9" fmla="*/ 108 h 108"/>
                    <a:gd name="T10" fmla="*/ 84 w 168"/>
                    <a:gd name="T11" fmla="*/ 108 h 108"/>
                    <a:gd name="T12" fmla="*/ 168 w 168"/>
                    <a:gd name="T13" fmla="*/ 3 h 108"/>
                    <a:gd name="T14" fmla="*/ 168 w 168"/>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108">
                      <a:moveTo>
                        <a:pt x="168" y="0"/>
                      </a:moveTo>
                      <a:lnTo>
                        <a:pt x="84" y="105"/>
                      </a:lnTo>
                      <a:lnTo>
                        <a:pt x="0" y="0"/>
                      </a:lnTo>
                      <a:lnTo>
                        <a:pt x="0" y="3"/>
                      </a:lnTo>
                      <a:lnTo>
                        <a:pt x="84" y="108"/>
                      </a:lnTo>
                      <a:lnTo>
                        <a:pt x="84" y="108"/>
                      </a:lnTo>
                      <a:lnTo>
                        <a:pt x="168" y="3"/>
                      </a:lnTo>
                      <a:lnTo>
                        <a:pt x="1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97" name="Freeform 89"/>
                <p:cNvSpPr>
                  <a:spLocks noEditPoints="1"/>
                </p:cNvSpPr>
                <p:nvPr/>
              </p:nvSpPr>
              <p:spPr bwMode="auto">
                <a:xfrm>
                  <a:off x="2451954" y="2657476"/>
                  <a:ext cx="50800" cy="1588"/>
                </a:xfrm>
                <a:custGeom>
                  <a:avLst/>
                  <a:gdLst>
                    <a:gd name="T0" fmla="*/ 0 w 32"/>
                    <a:gd name="T1" fmla="*/ 0 h 1"/>
                    <a:gd name="T2" fmla="*/ 0 w 32"/>
                    <a:gd name="T3" fmla="*/ 1 h 1"/>
                    <a:gd name="T4" fmla="*/ 0 w 32"/>
                    <a:gd name="T5" fmla="*/ 1 h 1"/>
                    <a:gd name="T6" fmla="*/ 0 w 32"/>
                    <a:gd name="T7" fmla="*/ 0 h 1"/>
                    <a:gd name="T8" fmla="*/ 32 w 32"/>
                    <a:gd name="T9" fmla="*/ 0 h 1"/>
                    <a:gd name="T10" fmla="*/ 32 w 32"/>
                    <a:gd name="T11" fmla="*/ 0 h 1"/>
                    <a:gd name="T12" fmla="*/ 32 w 32"/>
                    <a:gd name="T13" fmla="*/ 1 h 1"/>
                    <a:gd name="T14" fmla="*/ 32 w 32"/>
                    <a:gd name="T15" fmla="*/ 1 h 1"/>
                    <a:gd name="T16" fmla="*/ 32 w 32"/>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
                      <a:moveTo>
                        <a:pt x="0" y="0"/>
                      </a:moveTo>
                      <a:lnTo>
                        <a:pt x="0" y="1"/>
                      </a:lnTo>
                      <a:lnTo>
                        <a:pt x="0" y="1"/>
                      </a:lnTo>
                      <a:lnTo>
                        <a:pt x="0" y="0"/>
                      </a:lnTo>
                      <a:close/>
                      <a:moveTo>
                        <a:pt x="32" y="0"/>
                      </a:moveTo>
                      <a:lnTo>
                        <a:pt x="32" y="0"/>
                      </a:lnTo>
                      <a:lnTo>
                        <a:pt x="32" y="1"/>
                      </a:lnTo>
                      <a:lnTo>
                        <a:pt x="32" y="1"/>
                      </a:lnTo>
                      <a:lnTo>
                        <a:pt x="32" y="0"/>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98" name="Freeform 90"/>
                <p:cNvSpPr>
                  <a:spLocks noEditPoints="1"/>
                </p:cNvSpPr>
                <p:nvPr/>
              </p:nvSpPr>
              <p:spPr bwMode="auto">
                <a:xfrm>
                  <a:off x="2451954" y="2657476"/>
                  <a:ext cx="50800" cy="1588"/>
                </a:xfrm>
                <a:custGeom>
                  <a:avLst/>
                  <a:gdLst>
                    <a:gd name="T0" fmla="*/ 0 w 32"/>
                    <a:gd name="T1" fmla="*/ 0 h 1"/>
                    <a:gd name="T2" fmla="*/ 0 w 32"/>
                    <a:gd name="T3" fmla="*/ 1 h 1"/>
                    <a:gd name="T4" fmla="*/ 0 w 32"/>
                    <a:gd name="T5" fmla="*/ 1 h 1"/>
                    <a:gd name="T6" fmla="*/ 0 w 32"/>
                    <a:gd name="T7" fmla="*/ 0 h 1"/>
                    <a:gd name="T8" fmla="*/ 32 w 32"/>
                    <a:gd name="T9" fmla="*/ 0 h 1"/>
                    <a:gd name="T10" fmla="*/ 32 w 32"/>
                    <a:gd name="T11" fmla="*/ 0 h 1"/>
                    <a:gd name="T12" fmla="*/ 32 w 32"/>
                    <a:gd name="T13" fmla="*/ 1 h 1"/>
                    <a:gd name="T14" fmla="*/ 32 w 32"/>
                    <a:gd name="T15" fmla="*/ 1 h 1"/>
                    <a:gd name="T16" fmla="*/ 32 w 32"/>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
                      <a:moveTo>
                        <a:pt x="0" y="0"/>
                      </a:moveTo>
                      <a:lnTo>
                        <a:pt x="0" y="1"/>
                      </a:lnTo>
                      <a:lnTo>
                        <a:pt x="0" y="1"/>
                      </a:lnTo>
                      <a:lnTo>
                        <a:pt x="0" y="0"/>
                      </a:lnTo>
                      <a:moveTo>
                        <a:pt x="32" y="0"/>
                      </a:moveTo>
                      <a:lnTo>
                        <a:pt x="32" y="0"/>
                      </a:lnTo>
                      <a:lnTo>
                        <a:pt x="32" y="1"/>
                      </a:lnTo>
                      <a:lnTo>
                        <a:pt x="32" y="1"/>
                      </a:lnTo>
                      <a:lnTo>
                        <a:pt x="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99" name="Rectangle 91"/>
                <p:cNvSpPr>
                  <a:spLocks noChangeArrowheads="1"/>
                </p:cNvSpPr>
                <p:nvPr/>
              </p:nvSpPr>
              <p:spPr bwMode="auto">
                <a:xfrm>
                  <a:off x="2451954" y="2657476"/>
                  <a:ext cx="50800" cy="1588"/>
                </a:xfrm>
                <a:prstGeom prst="rect">
                  <a:avLst/>
                </a:prstGeom>
                <a:solidFill>
                  <a:srgbClr val="2273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200" name="Rectangle 92"/>
                <p:cNvSpPr>
                  <a:spLocks noChangeArrowheads="1"/>
                </p:cNvSpPr>
                <p:nvPr/>
              </p:nvSpPr>
              <p:spPr bwMode="auto">
                <a:xfrm>
                  <a:off x="2451954" y="2657476"/>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201" name="Freeform 94"/>
                <p:cNvSpPr>
                  <a:spLocks/>
                </p:cNvSpPr>
                <p:nvPr/>
              </p:nvSpPr>
              <p:spPr bwMode="auto">
                <a:xfrm>
                  <a:off x="2340829" y="2152651"/>
                  <a:ext cx="276225" cy="169863"/>
                </a:xfrm>
                <a:custGeom>
                  <a:avLst/>
                  <a:gdLst>
                    <a:gd name="T0" fmla="*/ 163 w 172"/>
                    <a:gd name="T1" fmla="*/ 36 h 105"/>
                    <a:gd name="T2" fmla="*/ 101 w 172"/>
                    <a:gd name="T3" fmla="*/ 3 h 105"/>
                    <a:gd name="T4" fmla="*/ 86 w 172"/>
                    <a:gd name="T5" fmla="*/ 11 h 105"/>
                    <a:gd name="T6" fmla="*/ 71 w 172"/>
                    <a:gd name="T7" fmla="*/ 3 h 105"/>
                    <a:gd name="T8" fmla="*/ 9 w 172"/>
                    <a:gd name="T9" fmla="*/ 36 h 105"/>
                    <a:gd name="T10" fmla="*/ 0 w 172"/>
                    <a:gd name="T11" fmla="*/ 65 h 105"/>
                    <a:gd name="T12" fmla="*/ 0 w 172"/>
                    <a:gd name="T13" fmla="*/ 104 h 105"/>
                    <a:gd name="T14" fmla="*/ 14 w 172"/>
                    <a:gd name="T15" fmla="*/ 101 h 105"/>
                    <a:gd name="T16" fmla="*/ 24 w 172"/>
                    <a:gd name="T17" fmla="*/ 74 h 105"/>
                    <a:gd name="T18" fmla="*/ 45 w 172"/>
                    <a:gd name="T19" fmla="*/ 48 h 105"/>
                    <a:gd name="T20" fmla="*/ 86 w 172"/>
                    <a:gd name="T21" fmla="*/ 33 h 105"/>
                    <a:gd name="T22" fmla="*/ 127 w 172"/>
                    <a:gd name="T23" fmla="*/ 48 h 105"/>
                    <a:gd name="T24" fmla="*/ 148 w 172"/>
                    <a:gd name="T25" fmla="*/ 74 h 105"/>
                    <a:gd name="T26" fmla="*/ 159 w 172"/>
                    <a:gd name="T27" fmla="*/ 101 h 105"/>
                    <a:gd name="T28" fmla="*/ 172 w 172"/>
                    <a:gd name="T29" fmla="*/ 104 h 105"/>
                    <a:gd name="T30" fmla="*/ 172 w 172"/>
                    <a:gd name="T31" fmla="*/ 65 h 105"/>
                    <a:gd name="T32" fmla="*/ 163 w 172"/>
                    <a:gd name="T33" fmla="*/ 3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105">
                      <a:moveTo>
                        <a:pt x="163" y="36"/>
                      </a:moveTo>
                      <a:cubicBezTo>
                        <a:pt x="157" y="23"/>
                        <a:pt x="109" y="6"/>
                        <a:pt x="101" y="3"/>
                      </a:cubicBezTo>
                      <a:cubicBezTo>
                        <a:pt x="92" y="0"/>
                        <a:pt x="86" y="11"/>
                        <a:pt x="86" y="11"/>
                      </a:cubicBezTo>
                      <a:cubicBezTo>
                        <a:pt x="86" y="11"/>
                        <a:pt x="80" y="0"/>
                        <a:pt x="71" y="3"/>
                      </a:cubicBezTo>
                      <a:cubicBezTo>
                        <a:pt x="63" y="6"/>
                        <a:pt x="15" y="23"/>
                        <a:pt x="9" y="36"/>
                      </a:cubicBezTo>
                      <a:cubicBezTo>
                        <a:pt x="3" y="48"/>
                        <a:pt x="0" y="57"/>
                        <a:pt x="0" y="65"/>
                      </a:cubicBezTo>
                      <a:cubicBezTo>
                        <a:pt x="0" y="74"/>
                        <a:pt x="0" y="104"/>
                        <a:pt x="0" y="104"/>
                      </a:cubicBezTo>
                      <a:cubicBezTo>
                        <a:pt x="0" y="104"/>
                        <a:pt x="9" y="105"/>
                        <a:pt x="14" y="101"/>
                      </a:cubicBezTo>
                      <a:cubicBezTo>
                        <a:pt x="19" y="98"/>
                        <a:pt x="24" y="87"/>
                        <a:pt x="24" y="74"/>
                      </a:cubicBezTo>
                      <a:cubicBezTo>
                        <a:pt x="24" y="61"/>
                        <a:pt x="34" y="50"/>
                        <a:pt x="45" y="48"/>
                      </a:cubicBezTo>
                      <a:cubicBezTo>
                        <a:pt x="58" y="46"/>
                        <a:pt x="86" y="41"/>
                        <a:pt x="86" y="33"/>
                      </a:cubicBezTo>
                      <a:cubicBezTo>
                        <a:pt x="86" y="41"/>
                        <a:pt x="117" y="46"/>
                        <a:pt x="127" y="48"/>
                      </a:cubicBezTo>
                      <a:cubicBezTo>
                        <a:pt x="139" y="50"/>
                        <a:pt x="148" y="61"/>
                        <a:pt x="148" y="74"/>
                      </a:cubicBezTo>
                      <a:cubicBezTo>
                        <a:pt x="148" y="87"/>
                        <a:pt x="154" y="98"/>
                        <a:pt x="159" y="101"/>
                      </a:cubicBezTo>
                      <a:cubicBezTo>
                        <a:pt x="164" y="105"/>
                        <a:pt x="172" y="104"/>
                        <a:pt x="172" y="104"/>
                      </a:cubicBezTo>
                      <a:cubicBezTo>
                        <a:pt x="172" y="104"/>
                        <a:pt x="172" y="74"/>
                        <a:pt x="172" y="65"/>
                      </a:cubicBezTo>
                      <a:cubicBezTo>
                        <a:pt x="172" y="57"/>
                        <a:pt x="169" y="48"/>
                        <a:pt x="163" y="36"/>
                      </a:cubicBezTo>
                      <a:close/>
                    </a:path>
                  </a:pathLst>
                </a:custGeom>
                <a:solidFill>
                  <a:srgbClr val="605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grpSp>
          <p:sp>
            <p:nvSpPr>
              <p:cNvPr id="183" name="Freeform 74"/>
              <p:cNvSpPr>
                <a:spLocks/>
              </p:cNvSpPr>
              <p:nvPr/>
            </p:nvSpPr>
            <p:spPr bwMode="auto">
              <a:xfrm>
                <a:off x="2548790" y="2485233"/>
                <a:ext cx="233363" cy="561975"/>
              </a:xfrm>
              <a:custGeom>
                <a:avLst/>
                <a:gdLst>
                  <a:gd name="T0" fmla="*/ 111 w 147"/>
                  <a:gd name="T1" fmla="*/ 0 h 354"/>
                  <a:gd name="T2" fmla="*/ 111 w 147"/>
                  <a:gd name="T3" fmla="*/ 39 h 354"/>
                  <a:gd name="T4" fmla="*/ 147 w 147"/>
                  <a:gd name="T5" fmla="*/ 354 h 354"/>
                  <a:gd name="T6" fmla="*/ 84 w 147"/>
                  <a:gd name="T7" fmla="*/ 354 h 354"/>
                  <a:gd name="T8" fmla="*/ 15 w 147"/>
                  <a:gd name="T9" fmla="*/ 214 h 354"/>
                  <a:gd name="T10" fmla="*/ 81 w 147"/>
                  <a:gd name="T11" fmla="*/ 169 h 354"/>
                  <a:gd name="T12" fmla="*/ 0 w 147"/>
                  <a:gd name="T13" fmla="*/ 132 h 354"/>
                  <a:gd name="T14" fmla="*/ 75 w 147"/>
                  <a:gd name="T15" fmla="*/ 16 h 354"/>
                  <a:gd name="T16" fmla="*/ 111 w 147"/>
                  <a:gd name="T1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54">
                    <a:moveTo>
                      <a:pt x="111" y="0"/>
                    </a:moveTo>
                    <a:lnTo>
                      <a:pt x="111" y="39"/>
                    </a:lnTo>
                    <a:lnTo>
                      <a:pt x="147" y="354"/>
                    </a:lnTo>
                    <a:lnTo>
                      <a:pt x="84" y="354"/>
                    </a:lnTo>
                    <a:lnTo>
                      <a:pt x="15" y="214"/>
                    </a:lnTo>
                    <a:lnTo>
                      <a:pt x="81" y="169"/>
                    </a:lnTo>
                    <a:lnTo>
                      <a:pt x="0" y="132"/>
                    </a:lnTo>
                    <a:lnTo>
                      <a:pt x="75" y="16"/>
                    </a:lnTo>
                    <a:lnTo>
                      <a:pt x="11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grpSp>
        <p:grpSp>
          <p:nvGrpSpPr>
            <p:cNvPr id="52" name="Group 51"/>
            <p:cNvGrpSpPr/>
            <p:nvPr/>
          </p:nvGrpSpPr>
          <p:grpSpPr>
            <a:xfrm>
              <a:off x="2639220" y="2590802"/>
              <a:ext cx="709612" cy="769937"/>
              <a:chOff x="2668588" y="2424907"/>
              <a:chExt cx="709612" cy="769937"/>
            </a:xfrm>
          </p:grpSpPr>
          <p:sp>
            <p:nvSpPr>
              <p:cNvPr id="177" name="Freeform 100"/>
              <p:cNvSpPr>
                <a:spLocks/>
              </p:cNvSpPr>
              <p:nvPr/>
            </p:nvSpPr>
            <p:spPr bwMode="auto">
              <a:xfrm>
                <a:off x="3257550" y="2820194"/>
                <a:ext cx="120650" cy="177800"/>
              </a:xfrm>
              <a:custGeom>
                <a:avLst/>
                <a:gdLst>
                  <a:gd name="T0" fmla="*/ 57 w 75"/>
                  <a:gd name="T1" fmla="*/ 7 h 111"/>
                  <a:gd name="T2" fmla="*/ 11 w 75"/>
                  <a:gd name="T3" fmla="*/ 43 h 111"/>
                  <a:gd name="T4" fmla="*/ 18 w 75"/>
                  <a:gd name="T5" fmla="*/ 104 h 111"/>
                  <a:gd name="T6" fmla="*/ 64 w 75"/>
                  <a:gd name="T7" fmla="*/ 68 h 111"/>
                  <a:gd name="T8" fmla="*/ 57 w 75"/>
                  <a:gd name="T9" fmla="*/ 7 h 111"/>
                </a:gdLst>
                <a:ahLst/>
                <a:cxnLst>
                  <a:cxn ang="0">
                    <a:pos x="T0" y="T1"/>
                  </a:cxn>
                  <a:cxn ang="0">
                    <a:pos x="T2" y="T3"/>
                  </a:cxn>
                  <a:cxn ang="0">
                    <a:pos x="T4" y="T5"/>
                  </a:cxn>
                  <a:cxn ang="0">
                    <a:pos x="T6" y="T7"/>
                  </a:cxn>
                  <a:cxn ang="0">
                    <a:pos x="T8" y="T9"/>
                  </a:cxn>
                </a:cxnLst>
                <a:rect l="0" t="0" r="r" b="b"/>
                <a:pathLst>
                  <a:path w="75" h="111">
                    <a:moveTo>
                      <a:pt x="57" y="7"/>
                    </a:moveTo>
                    <a:cubicBezTo>
                      <a:pt x="43" y="0"/>
                      <a:pt x="22" y="17"/>
                      <a:pt x="11" y="43"/>
                    </a:cubicBezTo>
                    <a:cubicBezTo>
                      <a:pt x="0" y="70"/>
                      <a:pt x="3" y="97"/>
                      <a:pt x="18" y="104"/>
                    </a:cubicBezTo>
                    <a:cubicBezTo>
                      <a:pt x="33" y="111"/>
                      <a:pt x="53" y="94"/>
                      <a:pt x="64" y="68"/>
                    </a:cubicBezTo>
                    <a:cubicBezTo>
                      <a:pt x="75" y="41"/>
                      <a:pt x="72" y="14"/>
                      <a:pt x="57" y="7"/>
                    </a:cubicBezTo>
                    <a:close/>
                  </a:path>
                </a:pathLst>
              </a:custGeom>
              <a:solidFill>
                <a:srgbClr val="F6DB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78" name="Freeform 101"/>
              <p:cNvSpPr>
                <a:spLocks/>
              </p:cNvSpPr>
              <p:nvPr/>
            </p:nvSpPr>
            <p:spPr bwMode="auto">
              <a:xfrm>
                <a:off x="2695575" y="2820194"/>
                <a:ext cx="122238" cy="177800"/>
              </a:xfrm>
              <a:custGeom>
                <a:avLst/>
                <a:gdLst>
                  <a:gd name="T0" fmla="*/ 18 w 76"/>
                  <a:gd name="T1" fmla="*/ 7 h 111"/>
                  <a:gd name="T2" fmla="*/ 65 w 76"/>
                  <a:gd name="T3" fmla="*/ 43 h 111"/>
                  <a:gd name="T4" fmla="*/ 58 w 76"/>
                  <a:gd name="T5" fmla="*/ 104 h 111"/>
                  <a:gd name="T6" fmla="*/ 11 w 76"/>
                  <a:gd name="T7" fmla="*/ 68 h 111"/>
                  <a:gd name="T8" fmla="*/ 18 w 76"/>
                  <a:gd name="T9" fmla="*/ 7 h 111"/>
                </a:gdLst>
                <a:ahLst/>
                <a:cxnLst>
                  <a:cxn ang="0">
                    <a:pos x="T0" y="T1"/>
                  </a:cxn>
                  <a:cxn ang="0">
                    <a:pos x="T2" y="T3"/>
                  </a:cxn>
                  <a:cxn ang="0">
                    <a:pos x="T4" y="T5"/>
                  </a:cxn>
                  <a:cxn ang="0">
                    <a:pos x="T6" y="T7"/>
                  </a:cxn>
                  <a:cxn ang="0">
                    <a:pos x="T8" y="T9"/>
                  </a:cxn>
                </a:cxnLst>
                <a:rect l="0" t="0" r="r" b="b"/>
                <a:pathLst>
                  <a:path w="76" h="111">
                    <a:moveTo>
                      <a:pt x="18" y="7"/>
                    </a:moveTo>
                    <a:cubicBezTo>
                      <a:pt x="33" y="0"/>
                      <a:pt x="54" y="17"/>
                      <a:pt x="65" y="43"/>
                    </a:cubicBezTo>
                    <a:cubicBezTo>
                      <a:pt x="76" y="70"/>
                      <a:pt x="72" y="97"/>
                      <a:pt x="58" y="104"/>
                    </a:cubicBezTo>
                    <a:cubicBezTo>
                      <a:pt x="43" y="111"/>
                      <a:pt x="22" y="94"/>
                      <a:pt x="11" y="68"/>
                    </a:cubicBezTo>
                    <a:cubicBezTo>
                      <a:pt x="0" y="41"/>
                      <a:pt x="3" y="14"/>
                      <a:pt x="18" y="7"/>
                    </a:cubicBezTo>
                    <a:close/>
                  </a:path>
                </a:pathLst>
              </a:custGeom>
              <a:solidFill>
                <a:srgbClr val="F6DB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79" name="Freeform 102"/>
              <p:cNvSpPr>
                <a:spLocks/>
              </p:cNvSpPr>
              <p:nvPr/>
            </p:nvSpPr>
            <p:spPr bwMode="auto">
              <a:xfrm>
                <a:off x="2919413" y="3112294"/>
                <a:ext cx="234950" cy="82550"/>
              </a:xfrm>
              <a:custGeom>
                <a:avLst/>
                <a:gdLst>
                  <a:gd name="T0" fmla="*/ 147 w 147"/>
                  <a:gd name="T1" fmla="*/ 0 h 51"/>
                  <a:gd name="T2" fmla="*/ 0 w 147"/>
                  <a:gd name="T3" fmla="*/ 0 h 51"/>
                  <a:gd name="T4" fmla="*/ 0 w 147"/>
                  <a:gd name="T5" fmla="*/ 5 h 51"/>
                  <a:gd name="T6" fmla="*/ 73 w 147"/>
                  <a:gd name="T7" fmla="*/ 51 h 51"/>
                  <a:gd name="T8" fmla="*/ 147 w 147"/>
                  <a:gd name="T9" fmla="*/ 4 h 51"/>
                  <a:gd name="T10" fmla="*/ 147 w 147"/>
                  <a:gd name="T11" fmla="*/ 0 h 51"/>
                </a:gdLst>
                <a:ahLst/>
                <a:cxnLst>
                  <a:cxn ang="0">
                    <a:pos x="T0" y="T1"/>
                  </a:cxn>
                  <a:cxn ang="0">
                    <a:pos x="T2" y="T3"/>
                  </a:cxn>
                  <a:cxn ang="0">
                    <a:pos x="T4" y="T5"/>
                  </a:cxn>
                  <a:cxn ang="0">
                    <a:pos x="T6" y="T7"/>
                  </a:cxn>
                  <a:cxn ang="0">
                    <a:pos x="T8" y="T9"/>
                  </a:cxn>
                  <a:cxn ang="0">
                    <a:pos x="T10" y="T11"/>
                  </a:cxn>
                </a:cxnLst>
                <a:rect l="0" t="0" r="r" b="b"/>
                <a:pathLst>
                  <a:path w="147" h="51">
                    <a:moveTo>
                      <a:pt x="147" y="0"/>
                    </a:moveTo>
                    <a:cubicBezTo>
                      <a:pt x="0" y="0"/>
                      <a:pt x="0" y="0"/>
                      <a:pt x="0" y="0"/>
                    </a:cubicBezTo>
                    <a:cubicBezTo>
                      <a:pt x="0" y="5"/>
                      <a:pt x="0" y="5"/>
                      <a:pt x="0" y="5"/>
                    </a:cubicBezTo>
                    <a:cubicBezTo>
                      <a:pt x="0" y="5"/>
                      <a:pt x="46" y="51"/>
                      <a:pt x="73" y="51"/>
                    </a:cubicBezTo>
                    <a:cubicBezTo>
                      <a:pt x="100" y="51"/>
                      <a:pt x="147" y="4"/>
                      <a:pt x="147" y="4"/>
                    </a:cubicBezTo>
                    <a:cubicBezTo>
                      <a:pt x="147" y="0"/>
                      <a:pt x="147" y="0"/>
                      <a:pt x="147" y="0"/>
                    </a:cubicBezTo>
                  </a:path>
                </a:pathLst>
              </a:custGeom>
              <a:solidFill>
                <a:srgbClr val="C5AF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80" name="Freeform 103"/>
              <p:cNvSpPr>
                <a:spLocks/>
              </p:cNvSpPr>
              <p:nvPr/>
            </p:nvSpPr>
            <p:spPr bwMode="auto">
              <a:xfrm>
                <a:off x="2711450" y="2445544"/>
                <a:ext cx="652463" cy="723900"/>
              </a:xfrm>
              <a:custGeom>
                <a:avLst/>
                <a:gdLst>
                  <a:gd name="T0" fmla="*/ 203 w 406"/>
                  <a:gd name="T1" fmla="*/ 450 h 450"/>
                  <a:gd name="T2" fmla="*/ 30 w 406"/>
                  <a:gd name="T3" fmla="*/ 266 h 450"/>
                  <a:gd name="T4" fmla="*/ 203 w 406"/>
                  <a:gd name="T5" fmla="*/ 0 h 450"/>
                  <a:gd name="T6" fmla="*/ 375 w 406"/>
                  <a:gd name="T7" fmla="*/ 266 h 450"/>
                  <a:gd name="T8" fmla="*/ 203 w 406"/>
                  <a:gd name="T9" fmla="*/ 450 h 450"/>
                </a:gdLst>
                <a:ahLst/>
                <a:cxnLst>
                  <a:cxn ang="0">
                    <a:pos x="T0" y="T1"/>
                  </a:cxn>
                  <a:cxn ang="0">
                    <a:pos x="T2" y="T3"/>
                  </a:cxn>
                  <a:cxn ang="0">
                    <a:pos x="T4" y="T5"/>
                  </a:cxn>
                  <a:cxn ang="0">
                    <a:pos x="T6" y="T7"/>
                  </a:cxn>
                  <a:cxn ang="0">
                    <a:pos x="T8" y="T9"/>
                  </a:cxn>
                </a:cxnLst>
                <a:rect l="0" t="0" r="r" b="b"/>
                <a:pathLst>
                  <a:path w="406" h="450">
                    <a:moveTo>
                      <a:pt x="203" y="450"/>
                    </a:moveTo>
                    <a:cubicBezTo>
                      <a:pt x="157" y="450"/>
                      <a:pt x="60" y="374"/>
                      <a:pt x="30" y="266"/>
                    </a:cubicBezTo>
                    <a:cubicBezTo>
                      <a:pt x="0" y="157"/>
                      <a:pt x="57" y="0"/>
                      <a:pt x="203" y="0"/>
                    </a:cubicBezTo>
                    <a:cubicBezTo>
                      <a:pt x="349" y="0"/>
                      <a:pt x="406" y="157"/>
                      <a:pt x="375" y="266"/>
                    </a:cubicBezTo>
                    <a:cubicBezTo>
                      <a:pt x="346" y="374"/>
                      <a:pt x="249" y="450"/>
                      <a:pt x="203" y="450"/>
                    </a:cubicBezTo>
                    <a:close/>
                  </a:path>
                </a:pathLst>
              </a:custGeom>
              <a:solidFill>
                <a:srgbClr val="F6DB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81" name="Freeform 104"/>
              <p:cNvSpPr>
                <a:spLocks/>
              </p:cNvSpPr>
              <p:nvPr/>
            </p:nvSpPr>
            <p:spPr bwMode="auto">
              <a:xfrm>
                <a:off x="2668588" y="2424907"/>
                <a:ext cx="690563" cy="498475"/>
              </a:xfrm>
              <a:custGeom>
                <a:avLst/>
                <a:gdLst>
                  <a:gd name="T0" fmla="*/ 259 w 430"/>
                  <a:gd name="T1" fmla="*/ 148 h 310"/>
                  <a:gd name="T2" fmla="*/ 357 w 430"/>
                  <a:gd name="T3" fmla="*/ 226 h 310"/>
                  <a:gd name="T4" fmla="*/ 387 w 430"/>
                  <a:gd name="T5" fmla="*/ 301 h 310"/>
                  <a:gd name="T6" fmla="*/ 411 w 430"/>
                  <a:gd name="T7" fmla="*/ 145 h 310"/>
                  <a:gd name="T8" fmla="*/ 257 w 430"/>
                  <a:gd name="T9" fmla="*/ 4 h 310"/>
                  <a:gd name="T10" fmla="*/ 104 w 430"/>
                  <a:gd name="T11" fmla="*/ 47 h 310"/>
                  <a:gd name="T12" fmla="*/ 63 w 430"/>
                  <a:gd name="T13" fmla="*/ 310 h 310"/>
                  <a:gd name="T14" fmla="*/ 148 w 430"/>
                  <a:gd name="T15" fmla="*/ 105 h 310"/>
                  <a:gd name="T16" fmla="*/ 259 w 430"/>
                  <a:gd name="T17" fmla="*/ 148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0" h="310">
                    <a:moveTo>
                      <a:pt x="259" y="148"/>
                    </a:moveTo>
                    <a:cubicBezTo>
                      <a:pt x="295" y="223"/>
                      <a:pt x="310" y="246"/>
                      <a:pt x="357" y="226"/>
                    </a:cubicBezTo>
                    <a:cubicBezTo>
                      <a:pt x="405" y="206"/>
                      <a:pt x="396" y="262"/>
                      <a:pt x="387" y="301"/>
                    </a:cubicBezTo>
                    <a:cubicBezTo>
                      <a:pt x="430" y="248"/>
                      <a:pt x="425" y="197"/>
                      <a:pt x="411" y="145"/>
                    </a:cubicBezTo>
                    <a:cubicBezTo>
                      <a:pt x="397" y="88"/>
                      <a:pt x="325" y="2"/>
                      <a:pt x="257" y="4"/>
                    </a:cubicBezTo>
                    <a:cubicBezTo>
                      <a:pt x="220" y="0"/>
                      <a:pt x="164" y="5"/>
                      <a:pt x="104" y="47"/>
                    </a:cubicBezTo>
                    <a:cubicBezTo>
                      <a:pt x="0" y="122"/>
                      <a:pt x="35" y="290"/>
                      <a:pt x="63" y="310"/>
                    </a:cubicBezTo>
                    <a:cubicBezTo>
                      <a:pt x="36" y="155"/>
                      <a:pt x="102" y="186"/>
                      <a:pt x="148" y="105"/>
                    </a:cubicBezTo>
                    <a:cubicBezTo>
                      <a:pt x="163" y="69"/>
                      <a:pt x="221" y="67"/>
                      <a:pt x="259" y="148"/>
                    </a:cubicBezTo>
                    <a:close/>
                  </a:path>
                </a:pathLst>
              </a:custGeom>
              <a:solidFill>
                <a:srgbClr val="BF97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grpSp>
        <p:sp>
          <p:nvSpPr>
            <p:cNvPr id="53" name="Freeform 105"/>
            <p:cNvSpPr>
              <a:spLocks/>
            </p:cNvSpPr>
            <p:nvPr/>
          </p:nvSpPr>
          <p:spPr bwMode="auto">
            <a:xfrm>
              <a:off x="2712245" y="3384552"/>
              <a:ext cx="234950" cy="433388"/>
            </a:xfrm>
            <a:custGeom>
              <a:avLst/>
              <a:gdLst>
                <a:gd name="T0" fmla="*/ 148 w 148"/>
                <a:gd name="T1" fmla="*/ 272 h 273"/>
                <a:gd name="T2" fmla="*/ 84 w 148"/>
                <a:gd name="T3" fmla="*/ 272 h 273"/>
                <a:gd name="T4" fmla="*/ 80 w 148"/>
                <a:gd name="T5" fmla="*/ 273 h 273"/>
                <a:gd name="T6" fmla="*/ 16 w 148"/>
                <a:gd name="T7" fmla="*/ 213 h 273"/>
                <a:gd name="T8" fmla="*/ 81 w 148"/>
                <a:gd name="T9" fmla="*/ 169 h 273"/>
                <a:gd name="T10" fmla="*/ 0 w 148"/>
                <a:gd name="T11" fmla="*/ 131 h 273"/>
                <a:gd name="T12" fmla="*/ 54 w 148"/>
                <a:gd name="T13" fmla="*/ 48 h 273"/>
                <a:gd name="T14" fmla="*/ 75 w 148"/>
                <a:gd name="T15" fmla="*/ 16 h 273"/>
                <a:gd name="T16" fmla="*/ 111 w 148"/>
                <a:gd name="T17" fmla="*/ 0 h 273"/>
                <a:gd name="T18" fmla="*/ 111 w 148"/>
                <a:gd name="T19" fmla="*/ 38 h 273"/>
                <a:gd name="T20" fmla="*/ 147 w 148"/>
                <a:gd name="T21" fmla="*/ 273 h 273"/>
                <a:gd name="T22" fmla="*/ 148 w 148"/>
                <a:gd name="T23" fmla="*/ 2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73">
                  <a:moveTo>
                    <a:pt x="148" y="272"/>
                  </a:moveTo>
                  <a:lnTo>
                    <a:pt x="84" y="272"/>
                  </a:lnTo>
                  <a:lnTo>
                    <a:pt x="80" y="273"/>
                  </a:lnTo>
                  <a:lnTo>
                    <a:pt x="16" y="213"/>
                  </a:lnTo>
                  <a:lnTo>
                    <a:pt x="81" y="169"/>
                  </a:lnTo>
                  <a:lnTo>
                    <a:pt x="0" y="131"/>
                  </a:lnTo>
                  <a:lnTo>
                    <a:pt x="54" y="48"/>
                  </a:lnTo>
                  <a:lnTo>
                    <a:pt x="75" y="16"/>
                  </a:lnTo>
                  <a:lnTo>
                    <a:pt x="111" y="0"/>
                  </a:lnTo>
                  <a:lnTo>
                    <a:pt x="111" y="38"/>
                  </a:lnTo>
                  <a:lnTo>
                    <a:pt x="147" y="273"/>
                  </a:lnTo>
                  <a:lnTo>
                    <a:pt x="148" y="272"/>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54" name="Freeform 106"/>
            <p:cNvSpPr>
              <a:spLocks/>
            </p:cNvSpPr>
            <p:nvPr/>
          </p:nvSpPr>
          <p:spPr bwMode="auto">
            <a:xfrm>
              <a:off x="3067845" y="3381377"/>
              <a:ext cx="231775" cy="436563"/>
            </a:xfrm>
            <a:custGeom>
              <a:avLst/>
              <a:gdLst>
                <a:gd name="T0" fmla="*/ 66 w 146"/>
                <a:gd name="T1" fmla="*/ 169 h 275"/>
                <a:gd name="T2" fmla="*/ 132 w 146"/>
                <a:gd name="T3" fmla="*/ 212 h 275"/>
                <a:gd name="T4" fmla="*/ 67 w 146"/>
                <a:gd name="T5" fmla="*/ 275 h 275"/>
                <a:gd name="T6" fmla="*/ 63 w 146"/>
                <a:gd name="T7" fmla="*/ 274 h 275"/>
                <a:gd name="T8" fmla="*/ 0 w 146"/>
                <a:gd name="T9" fmla="*/ 274 h 275"/>
                <a:gd name="T10" fmla="*/ 1 w 146"/>
                <a:gd name="T11" fmla="*/ 275 h 275"/>
                <a:gd name="T12" fmla="*/ 37 w 146"/>
                <a:gd name="T13" fmla="*/ 37 h 275"/>
                <a:gd name="T14" fmla="*/ 37 w 146"/>
                <a:gd name="T15" fmla="*/ 0 h 275"/>
                <a:gd name="T16" fmla="*/ 81 w 146"/>
                <a:gd name="T17" fmla="*/ 19 h 275"/>
                <a:gd name="T18" fmla="*/ 100 w 146"/>
                <a:gd name="T19" fmla="*/ 51 h 275"/>
                <a:gd name="T20" fmla="*/ 146 w 146"/>
                <a:gd name="T21" fmla="*/ 130 h 275"/>
                <a:gd name="T22" fmla="*/ 66 w 146"/>
                <a:gd name="T23" fmla="*/ 16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 h="275">
                  <a:moveTo>
                    <a:pt x="66" y="169"/>
                  </a:moveTo>
                  <a:lnTo>
                    <a:pt x="132" y="212"/>
                  </a:lnTo>
                  <a:lnTo>
                    <a:pt x="67" y="275"/>
                  </a:lnTo>
                  <a:lnTo>
                    <a:pt x="63" y="274"/>
                  </a:lnTo>
                  <a:lnTo>
                    <a:pt x="0" y="274"/>
                  </a:lnTo>
                  <a:lnTo>
                    <a:pt x="1" y="275"/>
                  </a:lnTo>
                  <a:lnTo>
                    <a:pt x="37" y="37"/>
                  </a:lnTo>
                  <a:lnTo>
                    <a:pt x="37" y="0"/>
                  </a:lnTo>
                  <a:lnTo>
                    <a:pt x="81" y="19"/>
                  </a:lnTo>
                  <a:lnTo>
                    <a:pt x="100" y="51"/>
                  </a:lnTo>
                  <a:lnTo>
                    <a:pt x="146" y="130"/>
                  </a:lnTo>
                  <a:lnTo>
                    <a:pt x="66" y="169"/>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55" name="Freeform 107"/>
            <p:cNvSpPr>
              <a:spLocks/>
            </p:cNvSpPr>
            <p:nvPr/>
          </p:nvSpPr>
          <p:spPr bwMode="auto">
            <a:xfrm>
              <a:off x="5316538" y="1786732"/>
              <a:ext cx="379413" cy="960438"/>
            </a:xfrm>
            <a:custGeom>
              <a:avLst/>
              <a:gdLst>
                <a:gd name="T0" fmla="*/ 85 w 236"/>
                <a:gd name="T1" fmla="*/ 54 h 598"/>
                <a:gd name="T2" fmla="*/ 191 w 236"/>
                <a:gd name="T3" fmla="*/ 103 h 598"/>
                <a:gd name="T4" fmla="*/ 221 w 236"/>
                <a:gd name="T5" fmla="*/ 279 h 598"/>
                <a:gd name="T6" fmla="*/ 113 w 236"/>
                <a:gd name="T7" fmla="*/ 597 h 598"/>
                <a:gd name="T8" fmla="*/ 18 w 236"/>
                <a:gd name="T9" fmla="*/ 271 h 598"/>
                <a:gd name="T10" fmla="*/ 85 w 236"/>
                <a:gd name="T11" fmla="*/ 54 h 598"/>
              </a:gdLst>
              <a:ahLst/>
              <a:cxnLst>
                <a:cxn ang="0">
                  <a:pos x="T0" y="T1"/>
                </a:cxn>
                <a:cxn ang="0">
                  <a:pos x="T2" y="T3"/>
                </a:cxn>
                <a:cxn ang="0">
                  <a:pos x="T4" y="T5"/>
                </a:cxn>
                <a:cxn ang="0">
                  <a:pos x="T6" y="T7"/>
                </a:cxn>
                <a:cxn ang="0">
                  <a:pos x="T8" y="T9"/>
                </a:cxn>
                <a:cxn ang="0">
                  <a:pos x="T10" y="T11"/>
                </a:cxn>
              </a:cxnLst>
              <a:rect l="0" t="0" r="r" b="b"/>
              <a:pathLst>
                <a:path w="236" h="598">
                  <a:moveTo>
                    <a:pt x="85" y="54"/>
                  </a:moveTo>
                  <a:cubicBezTo>
                    <a:pt x="94" y="25"/>
                    <a:pt x="163" y="0"/>
                    <a:pt x="191" y="103"/>
                  </a:cubicBezTo>
                  <a:cubicBezTo>
                    <a:pt x="219" y="206"/>
                    <a:pt x="205" y="243"/>
                    <a:pt x="221" y="279"/>
                  </a:cubicBezTo>
                  <a:cubicBezTo>
                    <a:pt x="236" y="316"/>
                    <a:pt x="200" y="598"/>
                    <a:pt x="113" y="597"/>
                  </a:cubicBezTo>
                  <a:cubicBezTo>
                    <a:pt x="20" y="596"/>
                    <a:pt x="0" y="326"/>
                    <a:pt x="18" y="271"/>
                  </a:cubicBezTo>
                  <a:cubicBezTo>
                    <a:pt x="37" y="217"/>
                    <a:pt x="20" y="54"/>
                    <a:pt x="85" y="54"/>
                  </a:cubicBezTo>
                </a:path>
              </a:pathLst>
            </a:custGeom>
            <a:solidFill>
              <a:srgbClr val="605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56" name="Freeform 108"/>
            <p:cNvSpPr>
              <a:spLocks/>
            </p:cNvSpPr>
            <p:nvPr/>
          </p:nvSpPr>
          <p:spPr bwMode="auto">
            <a:xfrm>
              <a:off x="5702300" y="1786732"/>
              <a:ext cx="379413" cy="960438"/>
            </a:xfrm>
            <a:custGeom>
              <a:avLst/>
              <a:gdLst>
                <a:gd name="T0" fmla="*/ 151 w 237"/>
                <a:gd name="T1" fmla="*/ 54 h 598"/>
                <a:gd name="T2" fmla="*/ 45 w 237"/>
                <a:gd name="T3" fmla="*/ 103 h 598"/>
                <a:gd name="T4" fmla="*/ 15 w 237"/>
                <a:gd name="T5" fmla="*/ 279 h 598"/>
                <a:gd name="T6" fmla="*/ 123 w 237"/>
                <a:gd name="T7" fmla="*/ 597 h 598"/>
                <a:gd name="T8" fmla="*/ 218 w 237"/>
                <a:gd name="T9" fmla="*/ 271 h 598"/>
                <a:gd name="T10" fmla="*/ 151 w 237"/>
                <a:gd name="T11" fmla="*/ 54 h 598"/>
              </a:gdLst>
              <a:ahLst/>
              <a:cxnLst>
                <a:cxn ang="0">
                  <a:pos x="T0" y="T1"/>
                </a:cxn>
                <a:cxn ang="0">
                  <a:pos x="T2" y="T3"/>
                </a:cxn>
                <a:cxn ang="0">
                  <a:pos x="T4" y="T5"/>
                </a:cxn>
                <a:cxn ang="0">
                  <a:pos x="T6" y="T7"/>
                </a:cxn>
                <a:cxn ang="0">
                  <a:pos x="T8" y="T9"/>
                </a:cxn>
                <a:cxn ang="0">
                  <a:pos x="T10" y="T11"/>
                </a:cxn>
              </a:cxnLst>
              <a:rect l="0" t="0" r="r" b="b"/>
              <a:pathLst>
                <a:path w="237" h="598">
                  <a:moveTo>
                    <a:pt x="151" y="54"/>
                  </a:moveTo>
                  <a:cubicBezTo>
                    <a:pt x="142" y="25"/>
                    <a:pt x="73" y="0"/>
                    <a:pt x="45" y="103"/>
                  </a:cubicBezTo>
                  <a:cubicBezTo>
                    <a:pt x="17" y="206"/>
                    <a:pt x="31" y="243"/>
                    <a:pt x="15" y="279"/>
                  </a:cubicBezTo>
                  <a:cubicBezTo>
                    <a:pt x="0" y="316"/>
                    <a:pt x="37" y="598"/>
                    <a:pt x="123" y="597"/>
                  </a:cubicBezTo>
                  <a:cubicBezTo>
                    <a:pt x="216" y="596"/>
                    <a:pt x="237" y="326"/>
                    <a:pt x="218" y="271"/>
                  </a:cubicBezTo>
                  <a:cubicBezTo>
                    <a:pt x="200" y="217"/>
                    <a:pt x="216" y="54"/>
                    <a:pt x="151" y="54"/>
                  </a:cubicBezTo>
                </a:path>
              </a:pathLst>
            </a:custGeom>
            <a:solidFill>
              <a:srgbClr val="605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57" name="Freeform 109"/>
            <p:cNvSpPr>
              <a:spLocks/>
            </p:cNvSpPr>
            <p:nvPr/>
          </p:nvSpPr>
          <p:spPr bwMode="auto">
            <a:xfrm>
              <a:off x="5116513" y="2553494"/>
              <a:ext cx="1182688" cy="442913"/>
            </a:xfrm>
            <a:custGeom>
              <a:avLst/>
              <a:gdLst>
                <a:gd name="T0" fmla="*/ 438 w 737"/>
                <a:gd name="T1" fmla="*/ 0 h 276"/>
                <a:gd name="T2" fmla="*/ 295 w 737"/>
                <a:gd name="T3" fmla="*/ 7 h 276"/>
                <a:gd name="T4" fmla="*/ 79 w 737"/>
                <a:gd name="T5" fmla="*/ 99 h 276"/>
                <a:gd name="T6" fmla="*/ 0 w 737"/>
                <a:gd name="T7" fmla="*/ 276 h 276"/>
                <a:gd name="T8" fmla="*/ 737 w 737"/>
                <a:gd name="T9" fmla="*/ 276 h 276"/>
                <a:gd name="T10" fmla="*/ 658 w 737"/>
                <a:gd name="T11" fmla="*/ 99 h 276"/>
                <a:gd name="T12" fmla="*/ 438 w 737"/>
                <a:gd name="T13" fmla="*/ 0 h 276"/>
              </a:gdLst>
              <a:ahLst/>
              <a:cxnLst>
                <a:cxn ang="0">
                  <a:pos x="T0" y="T1"/>
                </a:cxn>
                <a:cxn ang="0">
                  <a:pos x="T2" y="T3"/>
                </a:cxn>
                <a:cxn ang="0">
                  <a:pos x="T4" y="T5"/>
                </a:cxn>
                <a:cxn ang="0">
                  <a:pos x="T6" y="T7"/>
                </a:cxn>
                <a:cxn ang="0">
                  <a:pos x="T8" y="T9"/>
                </a:cxn>
                <a:cxn ang="0">
                  <a:pos x="T10" y="T11"/>
                </a:cxn>
                <a:cxn ang="0">
                  <a:pos x="T12" y="T13"/>
                </a:cxn>
              </a:cxnLst>
              <a:rect l="0" t="0" r="r" b="b"/>
              <a:pathLst>
                <a:path w="737" h="276">
                  <a:moveTo>
                    <a:pt x="438" y="0"/>
                  </a:moveTo>
                  <a:cubicBezTo>
                    <a:pt x="437" y="3"/>
                    <a:pt x="296" y="5"/>
                    <a:pt x="295" y="7"/>
                  </a:cubicBezTo>
                  <a:cubicBezTo>
                    <a:pt x="250" y="70"/>
                    <a:pt x="155" y="82"/>
                    <a:pt x="79" y="99"/>
                  </a:cubicBezTo>
                  <a:cubicBezTo>
                    <a:pt x="3" y="116"/>
                    <a:pt x="0" y="212"/>
                    <a:pt x="0" y="276"/>
                  </a:cubicBezTo>
                  <a:cubicBezTo>
                    <a:pt x="737" y="276"/>
                    <a:pt x="737" y="276"/>
                    <a:pt x="737" y="276"/>
                  </a:cubicBezTo>
                  <a:cubicBezTo>
                    <a:pt x="737" y="212"/>
                    <a:pt x="736" y="116"/>
                    <a:pt x="658" y="99"/>
                  </a:cubicBezTo>
                  <a:cubicBezTo>
                    <a:pt x="581" y="81"/>
                    <a:pt x="480" y="66"/>
                    <a:pt x="438" y="0"/>
                  </a:cubicBezTo>
                </a:path>
              </a:pathLst>
            </a:custGeom>
            <a:solidFill>
              <a:srgbClr val="C9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58" name="Freeform 110"/>
            <p:cNvSpPr>
              <a:spLocks/>
            </p:cNvSpPr>
            <p:nvPr/>
          </p:nvSpPr>
          <p:spPr bwMode="auto">
            <a:xfrm>
              <a:off x="5588000" y="2553494"/>
              <a:ext cx="238125" cy="442913"/>
            </a:xfrm>
            <a:custGeom>
              <a:avLst/>
              <a:gdLst>
                <a:gd name="T0" fmla="*/ 149 w 149"/>
                <a:gd name="T1" fmla="*/ 7 h 276"/>
                <a:gd name="T2" fmla="*/ 149 w 149"/>
                <a:gd name="T3" fmla="*/ 41 h 276"/>
                <a:gd name="T4" fmla="*/ 113 w 149"/>
                <a:gd name="T5" fmla="*/ 276 h 276"/>
                <a:gd name="T6" fmla="*/ 36 w 149"/>
                <a:gd name="T7" fmla="*/ 276 h 276"/>
                <a:gd name="T8" fmla="*/ 0 w 149"/>
                <a:gd name="T9" fmla="*/ 44 h 276"/>
                <a:gd name="T10" fmla="*/ 0 w 149"/>
                <a:gd name="T11" fmla="*/ 7 h 276"/>
                <a:gd name="T12" fmla="*/ 1 w 149"/>
                <a:gd name="T13" fmla="*/ 7 h 276"/>
                <a:gd name="T14" fmla="*/ 144 w 149"/>
                <a:gd name="T15" fmla="*/ 0 h 276"/>
                <a:gd name="T16" fmla="*/ 149 w 149"/>
                <a:gd name="T17" fmla="*/ 7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76">
                  <a:moveTo>
                    <a:pt x="149" y="7"/>
                  </a:moveTo>
                  <a:cubicBezTo>
                    <a:pt x="149" y="41"/>
                    <a:pt x="149" y="41"/>
                    <a:pt x="149" y="41"/>
                  </a:cubicBezTo>
                  <a:cubicBezTo>
                    <a:pt x="113" y="276"/>
                    <a:pt x="113" y="276"/>
                    <a:pt x="113" y="276"/>
                  </a:cubicBezTo>
                  <a:cubicBezTo>
                    <a:pt x="36" y="276"/>
                    <a:pt x="36" y="276"/>
                    <a:pt x="36" y="276"/>
                  </a:cubicBezTo>
                  <a:cubicBezTo>
                    <a:pt x="0" y="44"/>
                    <a:pt x="0" y="44"/>
                    <a:pt x="0" y="44"/>
                  </a:cubicBezTo>
                  <a:cubicBezTo>
                    <a:pt x="0" y="7"/>
                    <a:pt x="0" y="7"/>
                    <a:pt x="0" y="7"/>
                  </a:cubicBezTo>
                  <a:cubicBezTo>
                    <a:pt x="1" y="7"/>
                    <a:pt x="1" y="7"/>
                    <a:pt x="1" y="7"/>
                  </a:cubicBezTo>
                  <a:cubicBezTo>
                    <a:pt x="2" y="5"/>
                    <a:pt x="143" y="3"/>
                    <a:pt x="144" y="0"/>
                  </a:cubicBezTo>
                  <a:cubicBezTo>
                    <a:pt x="146" y="2"/>
                    <a:pt x="147" y="4"/>
                    <a:pt x="149" y="7"/>
                  </a:cubicBezTo>
                  <a:close/>
                </a:path>
              </a:pathLst>
            </a:custGeom>
            <a:solidFill>
              <a:srgbClr val="C9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59" name="Freeform 111"/>
            <p:cNvSpPr>
              <a:spLocks/>
            </p:cNvSpPr>
            <p:nvPr/>
          </p:nvSpPr>
          <p:spPr bwMode="auto">
            <a:xfrm>
              <a:off x="5589588" y="2155032"/>
              <a:ext cx="234950" cy="571500"/>
            </a:xfrm>
            <a:custGeom>
              <a:avLst/>
              <a:gdLst>
                <a:gd name="T0" fmla="*/ 0 w 147"/>
                <a:gd name="T1" fmla="*/ 98 h 356"/>
                <a:gd name="T2" fmla="*/ 0 w 147"/>
                <a:gd name="T3" fmla="*/ 219 h 356"/>
                <a:gd name="T4" fmla="*/ 0 w 147"/>
                <a:gd name="T5" fmla="*/ 278 h 356"/>
                <a:gd name="T6" fmla="*/ 147 w 147"/>
                <a:gd name="T7" fmla="*/ 278 h 356"/>
                <a:gd name="T8" fmla="*/ 147 w 147"/>
                <a:gd name="T9" fmla="*/ 219 h 356"/>
                <a:gd name="T10" fmla="*/ 147 w 147"/>
                <a:gd name="T11" fmla="*/ 98 h 356"/>
                <a:gd name="T12" fmla="*/ 0 w 147"/>
                <a:gd name="T13" fmla="*/ 98 h 356"/>
              </a:gdLst>
              <a:ahLst/>
              <a:cxnLst>
                <a:cxn ang="0">
                  <a:pos x="T0" y="T1"/>
                </a:cxn>
                <a:cxn ang="0">
                  <a:pos x="T2" y="T3"/>
                </a:cxn>
                <a:cxn ang="0">
                  <a:pos x="T4" y="T5"/>
                </a:cxn>
                <a:cxn ang="0">
                  <a:pos x="T6" y="T7"/>
                </a:cxn>
                <a:cxn ang="0">
                  <a:pos x="T8" y="T9"/>
                </a:cxn>
                <a:cxn ang="0">
                  <a:pos x="T10" y="T11"/>
                </a:cxn>
                <a:cxn ang="0">
                  <a:pos x="T12" y="T13"/>
                </a:cxn>
              </a:cxnLst>
              <a:rect l="0" t="0" r="r" b="b"/>
              <a:pathLst>
                <a:path w="147" h="356">
                  <a:moveTo>
                    <a:pt x="0" y="98"/>
                  </a:moveTo>
                  <a:cubicBezTo>
                    <a:pt x="0" y="219"/>
                    <a:pt x="0" y="219"/>
                    <a:pt x="0" y="219"/>
                  </a:cubicBezTo>
                  <a:cubicBezTo>
                    <a:pt x="0" y="278"/>
                    <a:pt x="0" y="278"/>
                    <a:pt x="0" y="278"/>
                  </a:cubicBezTo>
                  <a:cubicBezTo>
                    <a:pt x="37" y="354"/>
                    <a:pt x="103" y="356"/>
                    <a:pt x="147" y="278"/>
                  </a:cubicBezTo>
                  <a:cubicBezTo>
                    <a:pt x="147" y="219"/>
                    <a:pt x="147" y="219"/>
                    <a:pt x="147" y="219"/>
                  </a:cubicBezTo>
                  <a:cubicBezTo>
                    <a:pt x="147" y="98"/>
                    <a:pt x="147" y="98"/>
                    <a:pt x="147" y="98"/>
                  </a:cubicBezTo>
                  <a:cubicBezTo>
                    <a:pt x="147" y="0"/>
                    <a:pt x="0" y="0"/>
                    <a:pt x="0" y="98"/>
                  </a:cubicBezTo>
                </a:path>
              </a:pathLst>
            </a:custGeom>
            <a:solidFill>
              <a:srgbClr val="F6D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60" name="Freeform 112"/>
            <p:cNvSpPr>
              <a:spLocks/>
            </p:cNvSpPr>
            <p:nvPr/>
          </p:nvSpPr>
          <p:spPr bwMode="auto">
            <a:xfrm>
              <a:off x="5927725" y="2164557"/>
              <a:ext cx="120650" cy="179388"/>
            </a:xfrm>
            <a:custGeom>
              <a:avLst/>
              <a:gdLst>
                <a:gd name="T0" fmla="*/ 57 w 75"/>
                <a:gd name="T1" fmla="*/ 7 h 111"/>
                <a:gd name="T2" fmla="*/ 11 w 75"/>
                <a:gd name="T3" fmla="*/ 43 h 111"/>
                <a:gd name="T4" fmla="*/ 18 w 75"/>
                <a:gd name="T5" fmla="*/ 104 h 111"/>
                <a:gd name="T6" fmla="*/ 64 w 75"/>
                <a:gd name="T7" fmla="*/ 68 h 111"/>
                <a:gd name="T8" fmla="*/ 57 w 75"/>
                <a:gd name="T9" fmla="*/ 7 h 111"/>
              </a:gdLst>
              <a:ahLst/>
              <a:cxnLst>
                <a:cxn ang="0">
                  <a:pos x="T0" y="T1"/>
                </a:cxn>
                <a:cxn ang="0">
                  <a:pos x="T2" y="T3"/>
                </a:cxn>
                <a:cxn ang="0">
                  <a:pos x="T4" y="T5"/>
                </a:cxn>
                <a:cxn ang="0">
                  <a:pos x="T6" y="T7"/>
                </a:cxn>
                <a:cxn ang="0">
                  <a:pos x="T8" y="T9"/>
                </a:cxn>
              </a:cxnLst>
              <a:rect l="0" t="0" r="r" b="b"/>
              <a:pathLst>
                <a:path w="75" h="111">
                  <a:moveTo>
                    <a:pt x="57" y="7"/>
                  </a:moveTo>
                  <a:cubicBezTo>
                    <a:pt x="43" y="0"/>
                    <a:pt x="22" y="17"/>
                    <a:pt x="11" y="43"/>
                  </a:cubicBezTo>
                  <a:cubicBezTo>
                    <a:pt x="0" y="70"/>
                    <a:pt x="3" y="97"/>
                    <a:pt x="18" y="104"/>
                  </a:cubicBezTo>
                  <a:cubicBezTo>
                    <a:pt x="33" y="111"/>
                    <a:pt x="53" y="94"/>
                    <a:pt x="64" y="68"/>
                  </a:cubicBezTo>
                  <a:cubicBezTo>
                    <a:pt x="75" y="41"/>
                    <a:pt x="72" y="14"/>
                    <a:pt x="57" y="7"/>
                  </a:cubicBezTo>
                  <a:close/>
                </a:path>
              </a:pathLst>
            </a:custGeom>
            <a:solidFill>
              <a:srgbClr val="F6D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61" name="Freeform 113"/>
            <p:cNvSpPr>
              <a:spLocks/>
            </p:cNvSpPr>
            <p:nvPr/>
          </p:nvSpPr>
          <p:spPr bwMode="auto">
            <a:xfrm>
              <a:off x="5365750" y="2164557"/>
              <a:ext cx="122238" cy="179388"/>
            </a:xfrm>
            <a:custGeom>
              <a:avLst/>
              <a:gdLst>
                <a:gd name="T0" fmla="*/ 18 w 76"/>
                <a:gd name="T1" fmla="*/ 7 h 111"/>
                <a:gd name="T2" fmla="*/ 65 w 76"/>
                <a:gd name="T3" fmla="*/ 43 h 111"/>
                <a:gd name="T4" fmla="*/ 58 w 76"/>
                <a:gd name="T5" fmla="*/ 104 h 111"/>
                <a:gd name="T6" fmla="*/ 11 w 76"/>
                <a:gd name="T7" fmla="*/ 68 h 111"/>
                <a:gd name="T8" fmla="*/ 18 w 76"/>
                <a:gd name="T9" fmla="*/ 7 h 111"/>
              </a:gdLst>
              <a:ahLst/>
              <a:cxnLst>
                <a:cxn ang="0">
                  <a:pos x="T0" y="T1"/>
                </a:cxn>
                <a:cxn ang="0">
                  <a:pos x="T2" y="T3"/>
                </a:cxn>
                <a:cxn ang="0">
                  <a:pos x="T4" y="T5"/>
                </a:cxn>
                <a:cxn ang="0">
                  <a:pos x="T6" y="T7"/>
                </a:cxn>
                <a:cxn ang="0">
                  <a:pos x="T8" y="T9"/>
                </a:cxn>
              </a:cxnLst>
              <a:rect l="0" t="0" r="r" b="b"/>
              <a:pathLst>
                <a:path w="76" h="111">
                  <a:moveTo>
                    <a:pt x="18" y="7"/>
                  </a:moveTo>
                  <a:cubicBezTo>
                    <a:pt x="33" y="0"/>
                    <a:pt x="54" y="17"/>
                    <a:pt x="65" y="43"/>
                  </a:cubicBezTo>
                  <a:cubicBezTo>
                    <a:pt x="76" y="70"/>
                    <a:pt x="72" y="97"/>
                    <a:pt x="58" y="104"/>
                  </a:cubicBezTo>
                  <a:cubicBezTo>
                    <a:pt x="43" y="111"/>
                    <a:pt x="22" y="94"/>
                    <a:pt x="11" y="68"/>
                  </a:cubicBezTo>
                  <a:cubicBezTo>
                    <a:pt x="0" y="41"/>
                    <a:pt x="3" y="14"/>
                    <a:pt x="18" y="7"/>
                  </a:cubicBezTo>
                  <a:close/>
                </a:path>
              </a:pathLst>
            </a:custGeom>
            <a:solidFill>
              <a:srgbClr val="F6D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62" name="Freeform 114"/>
            <p:cNvSpPr>
              <a:spLocks/>
            </p:cNvSpPr>
            <p:nvPr/>
          </p:nvSpPr>
          <p:spPr bwMode="auto">
            <a:xfrm>
              <a:off x="5589588" y="2458244"/>
              <a:ext cx="234950" cy="80963"/>
            </a:xfrm>
            <a:custGeom>
              <a:avLst/>
              <a:gdLst>
                <a:gd name="T0" fmla="*/ 147 w 147"/>
                <a:gd name="T1" fmla="*/ 0 h 51"/>
                <a:gd name="T2" fmla="*/ 0 w 147"/>
                <a:gd name="T3" fmla="*/ 0 h 51"/>
                <a:gd name="T4" fmla="*/ 0 w 147"/>
                <a:gd name="T5" fmla="*/ 5 h 51"/>
                <a:gd name="T6" fmla="*/ 73 w 147"/>
                <a:gd name="T7" fmla="*/ 51 h 51"/>
                <a:gd name="T8" fmla="*/ 147 w 147"/>
                <a:gd name="T9" fmla="*/ 4 h 51"/>
                <a:gd name="T10" fmla="*/ 147 w 147"/>
                <a:gd name="T11" fmla="*/ 0 h 51"/>
              </a:gdLst>
              <a:ahLst/>
              <a:cxnLst>
                <a:cxn ang="0">
                  <a:pos x="T0" y="T1"/>
                </a:cxn>
                <a:cxn ang="0">
                  <a:pos x="T2" y="T3"/>
                </a:cxn>
                <a:cxn ang="0">
                  <a:pos x="T4" y="T5"/>
                </a:cxn>
                <a:cxn ang="0">
                  <a:pos x="T6" y="T7"/>
                </a:cxn>
                <a:cxn ang="0">
                  <a:pos x="T8" y="T9"/>
                </a:cxn>
                <a:cxn ang="0">
                  <a:pos x="T10" y="T11"/>
                </a:cxn>
              </a:cxnLst>
              <a:rect l="0" t="0" r="r" b="b"/>
              <a:pathLst>
                <a:path w="147" h="51">
                  <a:moveTo>
                    <a:pt x="147" y="0"/>
                  </a:moveTo>
                  <a:cubicBezTo>
                    <a:pt x="0" y="0"/>
                    <a:pt x="0" y="0"/>
                    <a:pt x="0" y="0"/>
                  </a:cubicBezTo>
                  <a:cubicBezTo>
                    <a:pt x="0" y="5"/>
                    <a:pt x="0" y="5"/>
                    <a:pt x="0" y="5"/>
                  </a:cubicBezTo>
                  <a:cubicBezTo>
                    <a:pt x="0" y="5"/>
                    <a:pt x="46" y="51"/>
                    <a:pt x="73" y="51"/>
                  </a:cubicBezTo>
                  <a:cubicBezTo>
                    <a:pt x="100" y="51"/>
                    <a:pt x="147" y="4"/>
                    <a:pt x="147" y="4"/>
                  </a:cubicBezTo>
                  <a:cubicBezTo>
                    <a:pt x="147" y="0"/>
                    <a:pt x="147" y="0"/>
                    <a:pt x="147" y="0"/>
                  </a:cubicBezTo>
                </a:path>
              </a:pathLst>
            </a:custGeom>
            <a:solidFill>
              <a:srgbClr val="C5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63" name="Freeform 115"/>
            <p:cNvSpPr>
              <a:spLocks/>
            </p:cNvSpPr>
            <p:nvPr/>
          </p:nvSpPr>
          <p:spPr bwMode="auto">
            <a:xfrm>
              <a:off x="5381625" y="1791494"/>
              <a:ext cx="652463" cy="722313"/>
            </a:xfrm>
            <a:custGeom>
              <a:avLst/>
              <a:gdLst>
                <a:gd name="T0" fmla="*/ 203 w 406"/>
                <a:gd name="T1" fmla="*/ 450 h 450"/>
                <a:gd name="T2" fmla="*/ 30 w 406"/>
                <a:gd name="T3" fmla="*/ 266 h 450"/>
                <a:gd name="T4" fmla="*/ 203 w 406"/>
                <a:gd name="T5" fmla="*/ 0 h 450"/>
                <a:gd name="T6" fmla="*/ 375 w 406"/>
                <a:gd name="T7" fmla="*/ 266 h 450"/>
                <a:gd name="T8" fmla="*/ 203 w 406"/>
                <a:gd name="T9" fmla="*/ 450 h 450"/>
              </a:gdLst>
              <a:ahLst/>
              <a:cxnLst>
                <a:cxn ang="0">
                  <a:pos x="T0" y="T1"/>
                </a:cxn>
                <a:cxn ang="0">
                  <a:pos x="T2" y="T3"/>
                </a:cxn>
                <a:cxn ang="0">
                  <a:pos x="T4" y="T5"/>
                </a:cxn>
                <a:cxn ang="0">
                  <a:pos x="T6" y="T7"/>
                </a:cxn>
                <a:cxn ang="0">
                  <a:pos x="T8" y="T9"/>
                </a:cxn>
              </a:cxnLst>
              <a:rect l="0" t="0" r="r" b="b"/>
              <a:pathLst>
                <a:path w="406" h="450">
                  <a:moveTo>
                    <a:pt x="203" y="450"/>
                  </a:moveTo>
                  <a:cubicBezTo>
                    <a:pt x="157" y="450"/>
                    <a:pt x="60" y="374"/>
                    <a:pt x="30" y="266"/>
                  </a:cubicBezTo>
                  <a:cubicBezTo>
                    <a:pt x="0" y="157"/>
                    <a:pt x="57" y="0"/>
                    <a:pt x="203" y="0"/>
                  </a:cubicBezTo>
                  <a:cubicBezTo>
                    <a:pt x="349" y="0"/>
                    <a:pt x="406" y="157"/>
                    <a:pt x="375" y="266"/>
                  </a:cubicBezTo>
                  <a:cubicBezTo>
                    <a:pt x="346" y="374"/>
                    <a:pt x="249" y="450"/>
                    <a:pt x="203" y="450"/>
                  </a:cubicBezTo>
                  <a:close/>
                </a:path>
              </a:pathLst>
            </a:custGeom>
            <a:solidFill>
              <a:srgbClr val="F6D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64" name="Freeform 116"/>
            <p:cNvSpPr>
              <a:spLocks/>
            </p:cNvSpPr>
            <p:nvPr/>
          </p:nvSpPr>
          <p:spPr bwMode="auto">
            <a:xfrm>
              <a:off x="5368925" y="1774032"/>
              <a:ext cx="657225" cy="493713"/>
            </a:xfrm>
            <a:custGeom>
              <a:avLst/>
              <a:gdLst>
                <a:gd name="T0" fmla="*/ 392 w 409"/>
                <a:gd name="T1" fmla="*/ 143 h 308"/>
                <a:gd name="T2" fmla="*/ 238 w 409"/>
                <a:gd name="T3" fmla="*/ 2 h 308"/>
                <a:gd name="T4" fmla="*/ 204 w 409"/>
                <a:gd name="T5" fmla="*/ 1 h 308"/>
                <a:gd name="T6" fmla="*/ 171 w 409"/>
                <a:gd name="T7" fmla="*/ 2 h 308"/>
                <a:gd name="T8" fmla="*/ 16 w 409"/>
                <a:gd name="T9" fmla="*/ 143 h 308"/>
                <a:gd name="T10" fmla="*/ 28 w 409"/>
                <a:gd name="T11" fmla="*/ 280 h 308"/>
                <a:gd name="T12" fmla="*/ 44 w 409"/>
                <a:gd name="T13" fmla="*/ 308 h 308"/>
                <a:gd name="T14" fmla="*/ 39 w 409"/>
                <a:gd name="T15" fmla="*/ 227 h 308"/>
                <a:gd name="T16" fmla="*/ 71 w 409"/>
                <a:gd name="T17" fmla="*/ 224 h 308"/>
                <a:gd name="T18" fmla="*/ 168 w 409"/>
                <a:gd name="T19" fmla="*/ 146 h 308"/>
                <a:gd name="T20" fmla="*/ 204 w 409"/>
                <a:gd name="T21" fmla="*/ 96 h 308"/>
                <a:gd name="T22" fmla="*/ 240 w 409"/>
                <a:gd name="T23" fmla="*/ 146 h 308"/>
                <a:gd name="T24" fmla="*/ 338 w 409"/>
                <a:gd name="T25" fmla="*/ 224 h 308"/>
                <a:gd name="T26" fmla="*/ 370 w 409"/>
                <a:gd name="T27" fmla="*/ 227 h 308"/>
                <a:gd name="T28" fmla="*/ 365 w 409"/>
                <a:gd name="T29" fmla="*/ 308 h 308"/>
                <a:gd name="T30" fmla="*/ 381 w 409"/>
                <a:gd name="T31" fmla="*/ 280 h 308"/>
                <a:gd name="T32" fmla="*/ 392 w 409"/>
                <a:gd name="T33" fmla="*/ 14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9" h="308">
                  <a:moveTo>
                    <a:pt x="392" y="143"/>
                  </a:moveTo>
                  <a:cubicBezTo>
                    <a:pt x="378" y="86"/>
                    <a:pt x="306" y="0"/>
                    <a:pt x="238" y="2"/>
                  </a:cubicBezTo>
                  <a:cubicBezTo>
                    <a:pt x="228" y="1"/>
                    <a:pt x="217" y="0"/>
                    <a:pt x="204" y="1"/>
                  </a:cubicBezTo>
                  <a:cubicBezTo>
                    <a:pt x="192" y="0"/>
                    <a:pt x="181" y="1"/>
                    <a:pt x="171" y="2"/>
                  </a:cubicBezTo>
                  <a:cubicBezTo>
                    <a:pt x="103" y="0"/>
                    <a:pt x="31" y="86"/>
                    <a:pt x="16" y="143"/>
                  </a:cubicBezTo>
                  <a:cubicBezTo>
                    <a:pt x="5" y="189"/>
                    <a:pt x="0" y="234"/>
                    <a:pt x="28" y="280"/>
                  </a:cubicBezTo>
                  <a:cubicBezTo>
                    <a:pt x="32" y="294"/>
                    <a:pt x="38" y="304"/>
                    <a:pt x="44" y="308"/>
                  </a:cubicBezTo>
                  <a:cubicBezTo>
                    <a:pt x="38" y="273"/>
                    <a:pt x="37" y="247"/>
                    <a:pt x="39" y="227"/>
                  </a:cubicBezTo>
                  <a:cubicBezTo>
                    <a:pt x="44" y="219"/>
                    <a:pt x="54" y="217"/>
                    <a:pt x="71" y="224"/>
                  </a:cubicBezTo>
                  <a:cubicBezTo>
                    <a:pt x="118" y="244"/>
                    <a:pt x="133" y="221"/>
                    <a:pt x="168" y="146"/>
                  </a:cubicBezTo>
                  <a:cubicBezTo>
                    <a:pt x="179" y="123"/>
                    <a:pt x="188" y="96"/>
                    <a:pt x="204" y="96"/>
                  </a:cubicBezTo>
                  <a:cubicBezTo>
                    <a:pt x="221" y="96"/>
                    <a:pt x="230" y="123"/>
                    <a:pt x="240" y="146"/>
                  </a:cubicBezTo>
                  <a:cubicBezTo>
                    <a:pt x="276" y="221"/>
                    <a:pt x="291" y="244"/>
                    <a:pt x="338" y="224"/>
                  </a:cubicBezTo>
                  <a:cubicBezTo>
                    <a:pt x="355" y="217"/>
                    <a:pt x="365" y="219"/>
                    <a:pt x="370" y="227"/>
                  </a:cubicBezTo>
                  <a:cubicBezTo>
                    <a:pt x="372" y="247"/>
                    <a:pt x="371" y="273"/>
                    <a:pt x="365" y="308"/>
                  </a:cubicBezTo>
                  <a:cubicBezTo>
                    <a:pt x="371" y="304"/>
                    <a:pt x="376" y="294"/>
                    <a:pt x="381" y="280"/>
                  </a:cubicBezTo>
                  <a:cubicBezTo>
                    <a:pt x="409" y="234"/>
                    <a:pt x="404" y="189"/>
                    <a:pt x="392" y="143"/>
                  </a:cubicBezTo>
                  <a:close/>
                </a:path>
              </a:pathLst>
            </a:custGeom>
            <a:solidFill>
              <a:srgbClr val="605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65" name="Freeform 117"/>
            <p:cNvSpPr>
              <a:spLocks/>
            </p:cNvSpPr>
            <p:nvPr/>
          </p:nvSpPr>
          <p:spPr bwMode="auto">
            <a:xfrm>
              <a:off x="5413375" y="2563019"/>
              <a:ext cx="233363" cy="433388"/>
            </a:xfrm>
            <a:custGeom>
              <a:avLst/>
              <a:gdLst>
                <a:gd name="T0" fmla="*/ 147 w 147"/>
                <a:gd name="T1" fmla="*/ 272 h 273"/>
                <a:gd name="T2" fmla="*/ 84 w 147"/>
                <a:gd name="T3" fmla="*/ 272 h 273"/>
                <a:gd name="T4" fmla="*/ 80 w 147"/>
                <a:gd name="T5" fmla="*/ 273 h 273"/>
                <a:gd name="T6" fmla="*/ 15 w 147"/>
                <a:gd name="T7" fmla="*/ 214 h 273"/>
                <a:gd name="T8" fmla="*/ 81 w 147"/>
                <a:gd name="T9" fmla="*/ 169 h 273"/>
                <a:gd name="T10" fmla="*/ 0 w 147"/>
                <a:gd name="T11" fmla="*/ 132 h 273"/>
                <a:gd name="T12" fmla="*/ 53 w 147"/>
                <a:gd name="T13" fmla="*/ 49 h 273"/>
                <a:gd name="T14" fmla="*/ 74 w 147"/>
                <a:gd name="T15" fmla="*/ 16 h 273"/>
                <a:gd name="T16" fmla="*/ 110 w 147"/>
                <a:gd name="T17" fmla="*/ 0 h 273"/>
                <a:gd name="T18" fmla="*/ 110 w 147"/>
                <a:gd name="T19" fmla="*/ 39 h 273"/>
                <a:gd name="T20" fmla="*/ 146 w 147"/>
                <a:gd name="T21" fmla="*/ 273 h 273"/>
                <a:gd name="T22" fmla="*/ 147 w 147"/>
                <a:gd name="T23" fmla="*/ 2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273">
                  <a:moveTo>
                    <a:pt x="147" y="272"/>
                  </a:moveTo>
                  <a:lnTo>
                    <a:pt x="84" y="272"/>
                  </a:lnTo>
                  <a:lnTo>
                    <a:pt x="80" y="273"/>
                  </a:lnTo>
                  <a:lnTo>
                    <a:pt x="15" y="214"/>
                  </a:lnTo>
                  <a:lnTo>
                    <a:pt x="81" y="169"/>
                  </a:lnTo>
                  <a:lnTo>
                    <a:pt x="0" y="132"/>
                  </a:lnTo>
                  <a:lnTo>
                    <a:pt x="53" y="49"/>
                  </a:lnTo>
                  <a:lnTo>
                    <a:pt x="74" y="16"/>
                  </a:lnTo>
                  <a:lnTo>
                    <a:pt x="110" y="0"/>
                  </a:lnTo>
                  <a:lnTo>
                    <a:pt x="110" y="39"/>
                  </a:lnTo>
                  <a:lnTo>
                    <a:pt x="146" y="273"/>
                  </a:lnTo>
                  <a:lnTo>
                    <a:pt x="147" y="272"/>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66" name="Freeform 118"/>
            <p:cNvSpPr>
              <a:spLocks/>
            </p:cNvSpPr>
            <p:nvPr/>
          </p:nvSpPr>
          <p:spPr bwMode="auto">
            <a:xfrm>
              <a:off x="5767388" y="2559844"/>
              <a:ext cx="233363" cy="436563"/>
            </a:xfrm>
            <a:custGeom>
              <a:avLst/>
              <a:gdLst>
                <a:gd name="T0" fmla="*/ 66 w 147"/>
                <a:gd name="T1" fmla="*/ 169 h 275"/>
                <a:gd name="T2" fmla="*/ 133 w 147"/>
                <a:gd name="T3" fmla="*/ 213 h 275"/>
                <a:gd name="T4" fmla="*/ 67 w 147"/>
                <a:gd name="T5" fmla="*/ 275 h 275"/>
                <a:gd name="T6" fmla="*/ 63 w 147"/>
                <a:gd name="T7" fmla="*/ 274 h 275"/>
                <a:gd name="T8" fmla="*/ 0 w 147"/>
                <a:gd name="T9" fmla="*/ 274 h 275"/>
                <a:gd name="T10" fmla="*/ 1 w 147"/>
                <a:gd name="T11" fmla="*/ 275 h 275"/>
                <a:gd name="T12" fmla="*/ 37 w 147"/>
                <a:gd name="T13" fmla="*/ 38 h 275"/>
                <a:gd name="T14" fmla="*/ 37 w 147"/>
                <a:gd name="T15" fmla="*/ 0 h 275"/>
                <a:gd name="T16" fmla="*/ 81 w 147"/>
                <a:gd name="T17" fmla="*/ 19 h 275"/>
                <a:gd name="T18" fmla="*/ 100 w 147"/>
                <a:gd name="T19" fmla="*/ 52 h 275"/>
                <a:gd name="T20" fmla="*/ 147 w 147"/>
                <a:gd name="T21" fmla="*/ 131 h 275"/>
                <a:gd name="T22" fmla="*/ 66 w 147"/>
                <a:gd name="T23" fmla="*/ 16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275">
                  <a:moveTo>
                    <a:pt x="66" y="169"/>
                  </a:moveTo>
                  <a:lnTo>
                    <a:pt x="133" y="213"/>
                  </a:lnTo>
                  <a:lnTo>
                    <a:pt x="67" y="275"/>
                  </a:lnTo>
                  <a:lnTo>
                    <a:pt x="63" y="274"/>
                  </a:lnTo>
                  <a:lnTo>
                    <a:pt x="0" y="274"/>
                  </a:lnTo>
                  <a:lnTo>
                    <a:pt x="1" y="275"/>
                  </a:lnTo>
                  <a:lnTo>
                    <a:pt x="37" y="38"/>
                  </a:lnTo>
                  <a:lnTo>
                    <a:pt x="37" y="0"/>
                  </a:lnTo>
                  <a:lnTo>
                    <a:pt x="81" y="19"/>
                  </a:lnTo>
                  <a:lnTo>
                    <a:pt x="100" y="52"/>
                  </a:lnTo>
                  <a:lnTo>
                    <a:pt x="147" y="131"/>
                  </a:lnTo>
                  <a:lnTo>
                    <a:pt x="66" y="169"/>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67" name="Freeform 119"/>
            <p:cNvSpPr>
              <a:spLocks/>
            </p:cNvSpPr>
            <p:nvPr/>
          </p:nvSpPr>
          <p:spPr bwMode="auto">
            <a:xfrm>
              <a:off x="5621338" y="3086894"/>
              <a:ext cx="1247775"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7"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FFD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68" name="Freeform 120"/>
            <p:cNvSpPr>
              <a:spLocks/>
            </p:cNvSpPr>
            <p:nvPr/>
          </p:nvSpPr>
          <p:spPr bwMode="auto">
            <a:xfrm>
              <a:off x="5621338" y="3086894"/>
              <a:ext cx="1247775"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7"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69" name="Freeform 121"/>
            <p:cNvSpPr>
              <a:spLocks/>
            </p:cNvSpPr>
            <p:nvPr/>
          </p:nvSpPr>
          <p:spPr bwMode="auto">
            <a:xfrm>
              <a:off x="6110288" y="2680494"/>
              <a:ext cx="268288" cy="560388"/>
            </a:xfrm>
            <a:custGeom>
              <a:avLst/>
              <a:gdLst>
                <a:gd name="T0" fmla="*/ 0 w 167"/>
                <a:gd name="T1" fmla="*/ 102 h 349"/>
                <a:gd name="T2" fmla="*/ 0 w 167"/>
                <a:gd name="T3" fmla="*/ 230 h 349"/>
                <a:gd name="T4" fmla="*/ 0 w 167"/>
                <a:gd name="T5" fmla="*/ 293 h 349"/>
                <a:gd name="T6" fmla="*/ 167 w 167"/>
                <a:gd name="T7" fmla="*/ 293 h 349"/>
                <a:gd name="T8" fmla="*/ 167 w 167"/>
                <a:gd name="T9" fmla="*/ 230 h 349"/>
                <a:gd name="T10" fmla="*/ 167 w 167"/>
                <a:gd name="T11" fmla="*/ 102 h 349"/>
                <a:gd name="T12" fmla="*/ 0 w 167"/>
                <a:gd name="T13" fmla="*/ 102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2"/>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2"/>
                    <a:pt x="167" y="102"/>
                    <a:pt x="167" y="102"/>
                  </a:cubicBezTo>
                  <a:cubicBezTo>
                    <a:pt x="167" y="0"/>
                    <a:pt x="0" y="0"/>
                    <a:pt x="0" y="102"/>
                  </a:cubicBezTo>
                </a:path>
              </a:pathLst>
            </a:custGeom>
            <a:solidFill>
              <a:srgbClr val="DBB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70" name="Freeform 122"/>
            <p:cNvSpPr>
              <a:spLocks/>
            </p:cNvSpPr>
            <p:nvPr/>
          </p:nvSpPr>
          <p:spPr bwMode="auto">
            <a:xfrm>
              <a:off x="5934075" y="2645569"/>
              <a:ext cx="112713" cy="163513"/>
            </a:xfrm>
            <a:custGeom>
              <a:avLst/>
              <a:gdLst>
                <a:gd name="T0" fmla="*/ 19 w 70"/>
                <a:gd name="T1" fmla="*/ 5 h 102"/>
                <a:gd name="T2" fmla="*/ 61 w 70"/>
                <a:gd name="T3" fmla="*/ 42 h 102"/>
                <a:gd name="T4" fmla="*/ 50 w 70"/>
                <a:gd name="T5" fmla="*/ 97 h 102"/>
                <a:gd name="T6" fmla="*/ 8 w 70"/>
                <a:gd name="T7" fmla="*/ 60 h 102"/>
                <a:gd name="T8" fmla="*/ 19 w 70"/>
                <a:gd name="T9" fmla="*/ 5 h 102"/>
              </a:gdLst>
              <a:ahLst/>
              <a:cxnLst>
                <a:cxn ang="0">
                  <a:pos x="T0" y="T1"/>
                </a:cxn>
                <a:cxn ang="0">
                  <a:pos x="T2" y="T3"/>
                </a:cxn>
                <a:cxn ang="0">
                  <a:pos x="T4" y="T5"/>
                </a:cxn>
                <a:cxn ang="0">
                  <a:pos x="T6" y="T7"/>
                </a:cxn>
                <a:cxn ang="0">
                  <a:pos x="T8" y="T9"/>
                </a:cxn>
              </a:cxnLst>
              <a:rect l="0" t="0" r="r" b="b"/>
              <a:pathLst>
                <a:path w="70" h="102">
                  <a:moveTo>
                    <a:pt x="19" y="5"/>
                  </a:moveTo>
                  <a:cubicBezTo>
                    <a:pt x="34" y="0"/>
                    <a:pt x="53" y="17"/>
                    <a:pt x="61" y="42"/>
                  </a:cubicBezTo>
                  <a:cubicBezTo>
                    <a:pt x="70" y="67"/>
                    <a:pt x="64" y="92"/>
                    <a:pt x="50" y="97"/>
                  </a:cubicBezTo>
                  <a:cubicBezTo>
                    <a:pt x="35" y="102"/>
                    <a:pt x="16" y="85"/>
                    <a:pt x="8" y="60"/>
                  </a:cubicBezTo>
                  <a:cubicBezTo>
                    <a:pt x="0" y="34"/>
                    <a:pt x="5" y="10"/>
                    <a:pt x="19" y="5"/>
                  </a:cubicBezTo>
                  <a:close/>
                </a:path>
              </a:pathLst>
            </a:custGeom>
            <a:solidFill>
              <a:srgbClr val="F6D1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71" name="Freeform 123"/>
            <p:cNvSpPr>
              <a:spLocks/>
            </p:cNvSpPr>
            <p:nvPr/>
          </p:nvSpPr>
          <p:spPr bwMode="auto">
            <a:xfrm>
              <a:off x="6442075" y="2645569"/>
              <a:ext cx="111125" cy="163513"/>
            </a:xfrm>
            <a:custGeom>
              <a:avLst/>
              <a:gdLst>
                <a:gd name="T0" fmla="*/ 50 w 70"/>
                <a:gd name="T1" fmla="*/ 5 h 102"/>
                <a:gd name="T2" fmla="*/ 9 w 70"/>
                <a:gd name="T3" fmla="*/ 42 h 102"/>
                <a:gd name="T4" fmla="*/ 20 w 70"/>
                <a:gd name="T5" fmla="*/ 97 h 102"/>
                <a:gd name="T6" fmla="*/ 62 w 70"/>
                <a:gd name="T7" fmla="*/ 60 h 102"/>
                <a:gd name="T8" fmla="*/ 50 w 70"/>
                <a:gd name="T9" fmla="*/ 5 h 102"/>
              </a:gdLst>
              <a:ahLst/>
              <a:cxnLst>
                <a:cxn ang="0">
                  <a:pos x="T0" y="T1"/>
                </a:cxn>
                <a:cxn ang="0">
                  <a:pos x="T2" y="T3"/>
                </a:cxn>
                <a:cxn ang="0">
                  <a:pos x="T4" y="T5"/>
                </a:cxn>
                <a:cxn ang="0">
                  <a:pos x="T6" y="T7"/>
                </a:cxn>
                <a:cxn ang="0">
                  <a:pos x="T8" y="T9"/>
                </a:cxn>
              </a:cxnLst>
              <a:rect l="0" t="0" r="r" b="b"/>
              <a:pathLst>
                <a:path w="70" h="102">
                  <a:moveTo>
                    <a:pt x="50" y="5"/>
                  </a:moveTo>
                  <a:cubicBezTo>
                    <a:pt x="36" y="0"/>
                    <a:pt x="17" y="17"/>
                    <a:pt x="9" y="42"/>
                  </a:cubicBezTo>
                  <a:cubicBezTo>
                    <a:pt x="0" y="67"/>
                    <a:pt x="5" y="92"/>
                    <a:pt x="20" y="97"/>
                  </a:cubicBezTo>
                  <a:cubicBezTo>
                    <a:pt x="35" y="102"/>
                    <a:pt x="54" y="85"/>
                    <a:pt x="62" y="60"/>
                  </a:cubicBezTo>
                  <a:cubicBezTo>
                    <a:pt x="70" y="34"/>
                    <a:pt x="65" y="10"/>
                    <a:pt x="50" y="5"/>
                  </a:cubicBezTo>
                  <a:close/>
                </a:path>
              </a:pathLst>
            </a:custGeom>
            <a:solidFill>
              <a:srgbClr val="F6D1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72" name="Freeform 124"/>
            <p:cNvSpPr>
              <a:spLocks/>
            </p:cNvSpPr>
            <p:nvPr/>
          </p:nvSpPr>
          <p:spPr bwMode="auto">
            <a:xfrm>
              <a:off x="6186488" y="3217069"/>
              <a:ext cx="115888" cy="112713"/>
            </a:xfrm>
            <a:custGeom>
              <a:avLst/>
              <a:gdLst>
                <a:gd name="T0" fmla="*/ 0 w 72"/>
                <a:gd name="T1" fmla="*/ 39 h 70"/>
                <a:gd name="T2" fmla="*/ 21 w 72"/>
                <a:gd name="T3" fmla="*/ 70 h 70"/>
                <a:gd name="T4" fmla="*/ 52 w 72"/>
                <a:gd name="T5" fmla="*/ 70 h 70"/>
                <a:gd name="T6" fmla="*/ 72 w 72"/>
                <a:gd name="T7" fmla="*/ 39 h 70"/>
                <a:gd name="T8" fmla="*/ 37 w 72"/>
                <a:gd name="T9" fmla="*/ 0 h 70"/>
                <a:gd name="T10" fmla="*/ 0 w 72"/>
                <a:gd name="T11" fmla="*/ 39 h 70"/>
              </a:gdLst>
              <a:ahLst/>
              <a:cxnLst>
                <a:cxn ang="0">
                  <a:pos x="T0" y="T1"/>
                </a:cxn>
                <a:cxn ang="0">
                  <a:pos x="T2" y="T3"/>
                </a:cxn>
                <a:cxn ang="0">
                  <a:pos x="T4" y="T5"/>
                </a:cxn>
                <a:cxn ang="0">
                  <a:pos x="T6" y="T7"/>
                </a:cxn>
                <a:cxn ang="0">
                  <a:pos x="T8" y="T9"/>
                </a:cxn>
                <a:cxn ang="0">
                  <a:pos x="T10" y="T11"/>
                </a:cxn>
              </a:cxnLst>
              <a:rect l="0" t="0" r="r" b="b"/>
              <a:pathLst>
                <a:path w="72" h="70">
                  <a:moveTo>
                    <a:pt x="0" y="39"/>
                  </a:moveTo>
                  <a:cubicBezTo>
                    <a:pt x="21" y="70"/>
                    <a:pt x="21" y="70"/>
                    <a:pt x="21" y="70"/>
                  </a:cubicBezTo>
                  <a:cubicBezTo>
                    <a:pt x="31" y="70"/>
                    <a:pt x="42" y="70"/>
                    <a:pt x="52" y="70"/>
                  </a:cubicBezTo>
                  <a:cubicBezTo>
                    <a:pt x="72" y="39"/>
                    <a:pt x="72" y="39"/>
                    <a:pt x="72" y="39"/>
                  </a:cubicBezTo>
                  <a:cubicBezTo>
                    <a:pt x="37" y="0"/>
                    <a:pt x="37" y="0"/>
                    <a:pt x="37" y="0"/>
                  </a:cubicBezTo>
                  <a:cubicBezTo>
                    <a:pt x="0" y="39"/>
                    <a:pt x="0" y="39"/>
                    <a:pt x="0" y="39"/>
                  </a:cubicBezTo>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73" name="Freeform 125"/>
            <p:cNvSpPr>
              <a:spLocks/>
            </p:cNvSpPr>
            <p:nvPr/>
          </p:nvSpPr>
          <p:spPr bwMode="auto">
            <a:xfrm>
              <a:off x="6173788" y="3329782"/>
              <a:ext cx="142875" cy="322263"/>
            </a:xfrm>
            <a:custGeom>
              <a:avLst/>
              <a:gdLst>
                <a:gd name="T0" fmla="*/ 29 w 90"/>
                <a:gd name="T1" fmla="*/ 0 h 203"/>
                <a:gd name="T2" fmla="*/ 0 w 90"/>
                <a:gd name="T3" fmla="*/ 203 h 203"/>
                <a:gd name="T4" fmla="*/ 90 w 90"/>
                <a:gd name="T5" fmla="*/ 203 h 203"/>
                <a:gd name="T6" fmla="*/ 60 w 90"/>
                <a:gd name="T7" fmla="*/ 0 h 203"/>
                <a:gd name="T8" fmla="*/ 29 w 90"/>
                <a:gd name="T9" fmla="*/ 0 h 203"/>
              </a:gdLst>
              <a:ahLst/>
              <a:cxnLst>
                <a:cxn ang="0">
                  <a:pos x="T0" y="T1"/>
                </a:cxn>
                <a:cxn ang="0">
                  <a:pos x="T2" y="T3"/>
                </a:cxn>
                <a:cxn ang="0">
                  <a:pos x="T4" y="T5"/>
                </a:cxn>
                <a:cxn ang="0">
                  <a:pos x="T6" y="T7"/>
                </a:cxn>
                <a:cxn ang="0">
                  <a:pos x="T8" y="T9"/>
                </a:cxn>
              </a:cxnLst>
              <a:rect l="0" t="0" r="r" b="b"/>
              <a:pathLst>
                <a:path w="90" h="203">
                  <a:moveTo>
                    <a:pt x="29" y="0"/>
                  </a:moveTo>
                  <a:lnTo>
                    <a:pt x="0" y="203"/>
                  </a:lnTo>
                  <a:lnTo>
                    <a:pt x="90" y="203"/>
                  </a:lnTo>
                  <a:lnTo>
                    <a:pt x="60" y="0"/>
                  </a:lnTo>
                  <a:lnTo>
                    <a:pt x="29"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74" name="Freeform 126"/>
            <p:cNvSpPr>
              <a:spLocks/>
            </p:cNvSpPr>
            <p:nvPr/>
          </p:nvSpPr>
          <p:spPr bwMode="auto">
            <a:xfrm>
              <a:off x="6173788" y="3329782"/>
              <a:ext cx="142875" cy="322263"/>
            </a:xfrm>
            <a:custGeom>
              <a:avLst/>
              <a:gdLst>
                <a:gd name="T0" fmla="*/ 29 w 90"/>
                <a:gd name="T1" fmla="*/ 0 h 203"/>
                <a:gd name="T2" fmla="*/ 0 w 90"/>
                <a:gd name="T3" fmla="*/ 203 h 203"/>
                <a:gd name="T4" fmla="*/ 90 w 90"/>
                <a:gd name="T5" fmla="*/ 203 h 203"/>
                <a:gd name="T6" fmla="*/ 60 w 90"/>
                <a:gd name="T7" fmla="*/ 0 h 203"/>
                <a:gd name="T8" fmla="*/ 29 w 90"/>
                <a:gd name="T9" fmla="*/ 0 h 203"/>
              </a:gdLst>
              <a:ahLst/>
              <a:cxnLst>
                <a:cxn ang="0">
                  <a:pos x="T0" y="T1"/>
                </a:cxn>
                <a:cxn ang="0">
                  <a:pos x="T2" y="T3"/>
                </a:cxn>
                <a:cxn ang="0">
                  <a:pos x="T4" y="T5"/>
                </a:cxn>
                <a:cxn ang="0">
                  <a:pos x="T6" y="T7"/>
                </a:cxn>
                <a:cxn ang="0">
                  <a:pos x="T8" y="T9"/>
                </a:cxn>
              </a:cxnLst>
              <a:rect l="0" t="0" r="r" b="b"/>
              <a:pathLst>
                <a:path w="90" h="203">
                  <a:moveTo>
                    <a:pt x="29" y="0"/>
                  </a:moveTo>
                  <a:lnTo>
                    <a:pt x="0" y="203"/>
                  </a:lnTo>
                  <a:lnTo>
                    <a:pt x="90" y="203"/>
                  </a:lnTo>
                  <a:lnTo>
                    <a:pt x="60" y="0"/>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75" name="Freeform 127"/>
            <p:cNvSpPr>
              <a:spLocks/>
            </p:cNvSpPr>
            <p:nvPr/>
          </p:nvSpPr>
          <p:spPr bwMode="auto">
            <a:xfrm>
              <a:off x="6099175" y="3050382"/>
              <a:ext cx="146050" cy="282575"/>
            </a:xfrm>
            <a:custGeom>
              <a:avLst/>
              <a:gdLst>
                <a:gd name="T0" fmla="*/ 7 w 92"/>
                <a:gd name="T1" fmla="*/ 0 h 178"/>
                <a:gd name="T2" fmla="*/ 0 w 92"/>
                <a:gd name="T3" fmla="*/ 28 h 178"/>
                <a:gd name="T4" fmla="*/ 21 w 92"/>
                <a:gd name="T5" fmla="*/ 178 h 178"/>
                <a:gd name="T6" fmla="*/ 92 w 92"/>
                <a:gd name="T7" fmla="*/ 105 h 178"/>
                <a:gd name="T8" fmla="*/ 7 w 92"/>
                <a:gd name="T9" fmla="*/ 0 h 178"/>
              </a:gdLst>
              <a:ahLst/>
              <a:cxnLst>
                <a:cxn ang="0">
                  <a:pos x="T0" y="T1"/>
                </a:cxn>
                <a:cxn ang="0">
                  <a:pos x="T2" y="T3"/>
                </a:cxn>
                <a:cxn ang="0">
                  <a:pos x="T4" y="T5"/>
                </a:cxn>
                <a:cxn ang="0">
                  <a:pos x="T6" y="T7"/>
                </a:cxn>
                <a:cxn ang="0">
                  <a:pos x="T8" y="T9"/>
                </a:cxn>
              </a:cxnLst>
              <a:rect l="0" t="0" r="r" b="b"/>
              <a:pathLst>
                <a:path w="92" h="178">
                  <a:moveTo>
                    <a:pt x="7" y="0"/>
                  </a:moveTo>
                  <a:lnTo>
                    <a:pt x="0" y="28"/>
                  </a:lnTo>
                  <a:lnTo>
                    <a:pt x="21" y="178"/>
                  </a:lnTo>
                  <a:lnTo>
                    <a:pt x="92" y="105"/>
                  </a:lnTo>
                  <a:lnTo>
                    <a:pt x="7"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76" name="Freeform 128"/>
            <p:cNvSpPr>
              <a:spLocks/>
            </p:cNvSpPr>
            <p:nvPr/>
          </p:nvSpPr>
          <p:spPr bwMode="auto">
            <a:xfrm>
              <a:off x="6099175" y="3050382"/>
              <a:ext cx="146050" cy="282575"/>
            </a:xfrm>
            <a:custGeom>
              <a:avLst/>
              <a:gdLst>
                <a:gd name="T0" fmla="*/ 7 w 92"/>
                <a:gd name="T1" fmla="*/ 0 h 178"/>
                <a:gd name="T2" fmla="*/ 0 w 92"/>
                <a:gd name="T3" fmla="*/ 28 h 178"/>
                <a:gd name="T4" fmla="*/ 21 w 92"/>
                <a:gd name="T5" fmla="*/ 178 h 178"/>
                <a:gd name="T6" fmla="*/ 92 w 92"/>
                <a:gd name="T7" fmla="*/ 105 h 178"/>
                <a:gd name="T8" fmla="*/ 7 w 92"/>
                <a:gd name="T9" fmla="*/ 0 h 178"/>
              </a:gdLst>
              <a:ahLst/>
              <a:cxnLst>
                <a:cxn ang="0">
                  <a:pos x="T0" y="T1"/>
                </a:cxn>
                <a:cxn ang="0">
                  <a:pos x="T2" y="T3"/>
                </a:cxn>
                <a:cxn ang="0">
                  <a:pos x="T4" y="T5"/>
                </a:cxn>
                <a:cxn ang="0">
                  <a:pos x="T6" y="T7"/>
                </a:cxn>
                <a:cxn ang="0">
                  <a:pos x="T8" y="T9"/>
                </a:cxn>
              </a:cxnLst>
              <a:rect l="0" t="0" r="r" b="b"/>
              <a:pathLst>
                <a:path w="92" h="178">
                  <a:moveTo>
                    <a:pt x="7" y="0"/>
                  </a:moveTo>
                  <a:lnTo>
                    <a:pt x="0" y="28"/>
                  </a:lnTo>
                  <a:lnTo>
                    <a:pt x="21" y="178"/>
                  </a:lnTo>
                  <a:lnTo>
                    <a:pt x="92" y="105"/>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77" name="Freeform 129"/>
            <p:cNvSpPr>
              <a:spLocks/>
            </p:cNvSpPr>
            <p:nvPr/>
          </p:nvSpPr>
          <p:spPr bwMode="auto">
            <a:xfrm>
              <a:off x="6110288" y="2993232"/>
              <a:ext cx="268288" cy="93663"/>
            </a:xfrm>
            <a:custGeom>
              <a:avLst/>
              <a:gdLst>
                <a:gd name="T0" fmla="*/ 0 w 167"/>
                <a:gd name="T1" fmla="*/ 0 h 58"/>
                <a:gd name="T2" fmla="*/ 0 w 167"/>
                <a:gd name="T3" fmla="*/ 6 h 58"/>
                <a:gd name="T4" fmla="*/ 83 w 167"/>
                <a:gd name="T5" fmla="*/ 58 h 58"/>
                <a:gd name="T6" fmla="*/ 85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3" y="56"/>
                    <a:pt x="83" y="58"/>
                  </a:cubicBezTo>
                  <a:cubicBezTo>
                    <a:pt x="84" y="58"/>
                    <a:pt x="85" y="58"/>
                    <a:pt x="85" y="58"/>
                  </a:cubicBezTo>
                  <a:cubicBezTo>
                    <a:pt x="125" y="58"/>
                    <a:pt x="167" y="9"/>
                    <a:pt x="167" y="9"/>
                  </a:cubicBezTo>
                  <a:cubicBezTo>
                    <a:pt x="167" y="0"/>
                    <a:pt x="167" y="0"/>
                    <a:pt x="167" y="0"/>
                  </a:cubicBezTo>
                  <a:cubicBezTo>
                    <a:pt x="0" y="0"/>
                    <a:pt x="0" y="0"/>
                    <a:pt x="0" y="0"/>
                  </a:cubicBezTo>
                </a:path>
              </a:pathLst>
            </a:custGeom>
            <a:solidFill>
              <a:srgbClr val="AF8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78" name="Freeform 130"/>
            <p:cNvSpPr>
              <a:spLocks/>
            </p:cNvSpPr>
            <p:nvPr/>
          </p:nvSpPr>
          <p:spPr bwMode="auto">
            <a:xfrm>
              <a:off x="5834063" y="2296319"/>
              <a:ext cx="822325" cy="760413"/>
            </a:xfrm>
            <a:custGeom>
              <a:avLst/>
              <a:gdLst>
                <a:gd name="T0" fmla="*/ 256 w 513"/>
                <a:gd name="T1" fmla="*/ 0 h 473"/>
                <a:gd name="T2" fmla="*/ 115 w 513"/>
                <a:gd name="T3" fmla="*/ 378 h 473"/>
                <a:gd name="T4" fmla="*/ 256 w 513"/>
                <a:gd name="T5" fmla="*/ 473 h 473"/>
                <a:gd name="T6" fmla="*/ 398 w 513"/>
                <a:gd name="T7" fmla="*/ 378 h 473"/>
                <a:gd name="T8" fmla="*/ 256 w 513"/>
                <a:gd name="T9" fmla="*/ 0 h 473"/>
              </a:gdLst>
              <a:ahLst/>
              <a:cxnLst>
                <a:cxn ang="0">
                  <a:pos x="T0" y="T1"/>
                </a:cxn>
                <a:cxn ang="0">
                  <a:pos x="T2" y="T3"/>
                </a:cxn>
                <a:cxn ang="0">
                  <a:pos x="T4" y="T5"/>
                </a:cxn>
                <a:cxn ang="0">
                  <a:pos x="T6" y="T7"/>
                </a:cxn>
                <a:cxn ang="0">
                  <a:pos x="T8" y="T9"/>
                </a:cxn>
              </a:cxnLst>
              <a:rect l="0" t="0" r="r" b="b"/>
              <a:pathLst>
                <a:path w="513" h="473">
                  <a:moveTo>
                    <a:pt x="256" y="0"/>
                  </a:moveTo>
                  <a:cubicBezTo>
                    <a:pt x="0" y="0"/>
                    <a:pt x="98" y="351"/>
                    <a:pt x="115" y="378"/>
                  </a:cubicBezTo>
                  <a:cubicBezTo>
                    <a:pt x="134" y="408"/>
                    <a:pt x="215" y="473"/>
                    <a:pt x="256" y="473"/>
                  </a:cubicBezTo>
                  <a:cubicBezTo>
                    <a:pt x="298" y="473"/>
                    <a:pt x="379" y="408"/>
                    <a:pt x="398" y="378"/>
                  </a:cubicBezTo>
                  <a:cubicBezTo>
                    <a:pt x="415" y="351"/>
                    <a:pt x="513" y="0"/>
                    <a:pt x="256" y="0"/>
                  </a:cubicBezTo>
                  <a:close/>
                </a:path>
              </a:pathLst>
            </a:custGeom>
            <a:solidFill>
              <a:srgbClr val="DBB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79" name="Freeform 131"/>
            <p:cNvSpPr>
              <a:spLocks noEditPoints="1"/>
            </p:cNvSpPr>
            <p:nvPr/>
          </p:nvSpPr>
          <p:spPr bwMode="auto">
            <a:xfrm>
              <a:off x="5916613" y="2201069"/>
              <a:ext cx="625475" cy="582613"/>
            </a:xfrm>
            <a:custGeom>
              <a:avLst/>
              <a:gdLst>
                <a:gd name="T0" fmla="*/ 93 w 390"/>
                <a:gd name="T1" fmla="*/ 68 h 363"/>
                <a:gd name="T2" fmla="*/ 390 w 390"/>
                <a:gd name="T3" fmla="*/ 66 h 363"/>
                <a:gd name="T4" fmla="*/ 374 w 390"/>
                <a:gd name="T5" fmla="*/ 357 h 363"/>
                <a:gd name="T6" fmla="*/ 374 w 390"/>
                <a:gd name="T7" fmla="*/ 357 h 363"/>
                <a:gd name="T8" fmla="*/ 374 w 390"/>
                <a:gd name="T9" fmla="*/ 360 h 363"/>
                <a:gd name="T10" fmla="*/ 372 w 390"/>
                <a:gd name="T11" fmla="*/ 363 h 363"/>
                <a:gd name="T12" fmla="*/ 367 w 390"/>
                <a:gd name="T13" fmla="*/ 362 h 363"/>
                <a:gd name="T14" fmla="*/ 366 w 390"/>
                <a:gd name="T15" fmla="*/ 361 h 363"/>
                <a:gd name="T16" fmla="*/ 366 w 390"/>
                <a:gd name="T17" fmla="*/ 339 h 363"/>
                <a:gd name="T18" fmla="*/ 371 w 390"/>
                <a:gd name="T19" fmla="*/ 307 h 363"/>
                <a:gd name="T20" fmla="*/ 327 w 390"/>
                <a:gd name="T21" fmla="*/ 183 h 363"/>
                <a:gd name="T22" fmla="*/ 318 w 390"/>
                <a:gd name="T23" fmla="*/ 171 h 363"/>
                <a:gd name="T24" fmla="*/ 307 w 390"/>
                <a:gd name="T25" fmla="*/ 158 h 363"/>
                <a:gd name="T26" fmla="*/ 301 w 390"/>
                <a:gd name="T27" fmla="*/ 154 h 363"/>
                <a:gd name="T28" fmla="*/ 212 w 390"/>
                <a:gd name="T29" fmla="*/ 168 h 363"/>
                <a:gd name="T30" fmla="*/ 129 w 390"/>
                <a:gd name="T31" fmla="*/ 186 h 363"/>
                <a:gd name="T32" fmla="*/ 93 w 390"/>
                <a:gd name="T33" fmla="*/ 176 h 363"/>
                <a:gd name="T34" fmla="*/ 45 w 390"/>
                <a:gd name="T35" fmla="*/ 315 h 363"/>
                <a:gd name="T36" fmla="*/ 48 w 390"/>
                <a:gd name="T37" fmla="*/ 339 h 363"/>
                <a:gd name="T38" fmla="*/ 48 w 390"/>
                <a:gd name="T39" fmla="*/ 361 h 363"/>
                <a:gd name="T40" fmla="*/ 48 w 390"/>
                <a:gd name="T41" fmla="*/ 362 h 363"/>
                <a:gd name="T42" fmla="*/ 43 w 390"/>
                <a:gd name="T43" fmla="*/ 363 h 363"/>
                <a:gd name="T44" fmla="*/ 41 w 390"/>
                <a:gd name="T45" fmla="*/ 360 h 363"/>
                <a:gd name="T46" fmla="*/ 40 w 390"/>
                <a:gd name="T47" fmla="*/ 351 h 363"/>
                <a:gd name="T48" fmla="*/ 38 w 390"/>
                <a:gd name="T49" fmla="*/ 338 h 363"/>
                <a:gd name="T50" fmla="*/ 93 w 390"/>
                <a:gd name="T51" fmla="*/ 68 h 363"/>
                <a:gd name="T52" fmla="*/ 224 w 390"/>
                <a:gd name="T53" fmla="*/ 135 h 363"/>
                <a:gd name="T54" fmla="*/ 228 w 390"/>
                <a:gd name="T55" fmla="*/ 134 h 363"/>
                <a:gd name="T56" fmla="*/ 222 w 390"/>
                <a:gd name="T57" fmla="*/ 135 h 363"/>
                <a:gd name="T58" fmla="*/ 224 w 390"/>
                <a:gd name="T59" fmla="*/ 13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0" h="363">
                  <a:moveTo>
                    <a:pt x="93" y="68"/>
                  </a:moveTo>
                  <a:cubicBezTo>
                    <a:pt x="179" y="0"/>
                    <a:pt x="350" y="10"/>
                    <a:pt x="390" y="66"/>
                  </a:cubicBezTo>
                  <a:cubicBezTo>
                    <a:pt x="374" y="123"/>
                    <a:pt x="386" y="276"/>
                    <a:pt x="374" y="357"/>
                  </a:cubicBezTo>
                  <a:cubicBezTo>
                    <a:pt x="374" y="357"/>
                    <a:pt x="374" y="357"/>
                    <a:pt x="374" y="357"/>
                  </a:cubicBezTo>
                  <a:cubicBezTo>
                    <a:pt x="374" y="358"/>
                    <a:pt x="374" y="359"/>
                    <a:pt x="374" y="360"/>
                  </a:cubicBezTo>
                  <a:cubicBezTo>
                    <a:pt x="373" y="360"/>
                    <a:pt x="372" y="362"/>
                    <a:pt x="372" y="363"/>
                  </a:cubicBezTo>
                  <a:cubicBezTo>
                    <a:pt x="371" y="363"/>
                    <a:pt x="368" y="363"/>
                    <a:pt x="367" y="362"/>
                  </a:cubicBezTo>
                  <a:cubicBezTo>
                    <a:pt x="367" y="362"/>
                    <a:pt x="366" y="361"/>
                    <a:pt x="366" y="361"/>
                  </a:cubicBezTo>
                  <a:cubicBezTo>
                    <a:pt x="366" y="354"/>
                    <a:pt x="366" y="340"/>
                    <a:pt x="366" y="339"/>
                  </a:cubicBezTo>
                  <a:cubicBezTo>
                    <a:pt x="367" y="328"/>
                    <a:pt x="370" y="318"/>
                    <a:pt x="371" y="307"/>
                  </a:cubicBezTo>
                  <a:cubicBezTo>
                    <a:pt x="363" y="255"/>
                    <a:pt x="339" y="245"/>
                    <a:pt x="327" y="183"/>
                  </a:cubicBezTo>
                  <a:cubicBezTo>
                    <a:pt x="324" y="179"/>
                    <a:pt x="321" y="175"/>
                    <a:pt x="318" y="171"/>
                  </a:cubicBezTo>
                  <a:cubicBezTo>
                    <a:pt x="315" y="167"/>
                    <a:pt x="311" y="162"/>
                    <a:pt x="307" y="158"/>
                  </a:cubicBezTo>
                  <a:cubicBezTo>
                    <a:pt x="305" y="157"/>
                    <a:pt x="303" y="156"/>
                    <a:pt x="301" y="154"/>
                  </a:cubicBezTo>
                  <a:cubicBezTo>
                    <a:pt x="254" y="137"/>
                    <a:pt x="256" y="150"/>
                    <a:pt x="212" y="168"/>
                  </a:cubicBezTo>
                  <a:cubicBezTo>
                    <a:pt x="195" y="175"/>
                    <a:pt x="148" y="188"/>
                    <a:pt x="129" y="186"/>
                  </a:cubicBezTo>
                  <a:cubicBezTo>
                    <a:pt x="121" y="186"/>
                    <a:pt x="94" y="183"/>
                    <a:pt x="93" y="176"/>
                  </a:cubicBezTo>
                  <a:cubicBezTo>
                    <a:pt x="58" y="230"/>
                    <a:pt x="55" y="269"/>
                    <a:pt x="45" y="315"/>
                  </a:cubicBezTo>
                  <a:cubicBezTo>
                    <a:pt x="46" y="323"/>
                    <a:pt x="48" y="331"/>
                    <a:pt x="48" y="339"/>
                  </a:cubicBezTo>
                  <a:cubicBezTo>
                    <a:pt x="48" y="340"/>
                    <a:pt x="49" y="354"/>
                    <a:pt x="48" y="361"/>
                  </a:cubicBezTo>
                  <a:cubicBezTo>
                    <a:pt x="48" y="361"/>
                    <a:pt x="48" y="362"/>
                    <a:pt x="48" y="362"/>
                  </a:cubicBezTo>
                  <a:cubicBezTo>
                    <a:pt x="47" y="363"/>
                    <a:pt x="43" y="363"/>
                    <a:pt x="43" y="363"/>
                  </a:cubicBezTo>
                  <a:cubicBezTo>
                    <a:pt x="43" y="362"/>
                    <a:pt x="41" y="360"/>
                    <a:pt x="41" y="360"/>
                  </a:cubicBezTo>
                  <a:cubicBezTo>
                    <a:pt x="40" y="356"/>
                    <a:pt x="40" y="354"/>
                    <a:pt x="40" y="351"/>
                  </a:cubicBezTo>
                  <a:cubicBezTo>
                    <a:pt x="39" y="347"/>
                    <a:pt x="39" y="342"/>
                    <a:pt x="38" y="338"/>
                  </a:cubicBezTo>
                  <a:cubicBezTo>
                    <a:pt x="25" y="288"/>
                    <a:pt x="0" y="89"/>
                    <a:pt x="93" y="68"/>
                  </a:cubicBezTo>
                  <a:close/>
                  <a:moveTo>
                    <a:pt x="224" y="135"/>
                  </a:moveTo>
                  <a:cubicBezTo>
                    <a:pt x="225" y="135"/>
                    <a:pt x="227" y="134"/>
                    <a:pt x="228" y="134"/>
                  </a:cubicBezTo>
                  <a:cubicBezTo>
                    <a:pt x="226" y="134"/>
                    <a:pt x="224" y="135"/>
                    <a:pt x="222" y="135"/>
                  </a:cubicBezTo>
                  <a:cubicBezTo>
                    <a:pt x="222" y="135"/>
                    <a:pt x="223" y="135"/>
                    <a:pt x="224" y="135"/>
                  </a:cubicBez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80" name="Freeform 132"/>
            <p:cNvSpPr>
              <a:spLocks/>
            </p:cNvSpPr>
            <p:nvPr/>
          </p:nvSpPr>
          <p:spPr bwMode="auto">
            <a:xfrm>
              <a:off x="6245225" y="3050382"/>
              <a:ext cx="141288" cy="284163"/>
            </a:xfrm>
            <a:custGeom>
              <a:avLst/>
              <a:gdLst>
                <a:gd name="T0" fmla="*/ 84 w 89"/>
                <a:gd name="T1" fmla="*/ 0 h 179"/>
                <a:gd name="T2" fmla="*/ 89 w 89"/>
                <a:gd name="T3" fmla="*/ 28 h 179"/>
                <a:gd name="T4" fmla="*/ 70 w 89"/>
                <a:gd name="T5" fmla="*/ 179 h 179"/>
                <a:gd name="T6" fmla="*/ 0 w 89"/>
                <a:gd name="T7" fmla="*/ 105 h 179"/>
                <a:gd name="T8" fmla="*/ 84 w 89"/>
                <a:gd name="T9" fmla="*/ 0 h 179"/>
              </a:gdLst>
              <a:ahLst/>
              <a:cxnLst>
                <a:cxn ang="0">
                  <a:pos x="T0" y="T1"/>
                </a:cxn>
                <a:cxn ang="0">
                  <a:pos x="T2" y="T3"/>
                </a:cxn>
                <a:cxn ang="0">
                  <a:pos x="T4" y="T5"/>
                </a:cxn>
                <a:cxn ang="0">
                  <a:pos x="T6" y="T7"/>
                </a:cxn>
                <a:cxn ang="0">
                  <a:pos x="T8" y="T9"/>
                </a:cxn>
              </a:cxnLst>
              <a:rect l="0" t="0" r="r" b="b"/>
              <a:pathLst>
                <a:path w="89" h="179">
                  <a:moveTo>
                    <a:pt x="84" y="0"/>
                  </a:moveTo>
                  <a:lnTo>
                    <a:pt x="89" y="28"/>
                  </a:lnTo>
                  <a:lnTo>
                    <a:pt x="70" y="179"/>
                  </a:lnTo>
                  <a:lnTo>
                    <a:pt x="0" y="105"/>
                  </a:lnTo>
                  <a:lnTo>
                    <a:pt x="84"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81" name="Freeform 133"/>
            <p:cNvSpPr>
              <a:spLocks/>
            </p:cNvSpPr>
            <p:nvPr/>
          </p:nvSpPr>
          <p:spPr bwMode="auto">
            <a:xfrm>
              <a:off x="6245225" y="3050382"/>
              <a:ext cx="141288" cy="284163"/>
            </a:xfrm>
            <a:custGeom>
              <a:avLst/>
              <a:gdLst>
                <a:gd name="T0" fmla="*/ 84 w 89"/>
                <a:gd name="T1" fmla="*/ 0 h 179"/>
                <a:gd name="T2" fmla="*/ 89 w 89"/>
                <a:gd name="T3" fmla="*/ 28 h 179"/>
                <a:gd name="T4" fmla="*/ 70 w 89"/>
                <a:gd name="T5" fmla="*/ 179 h 179"/>
                <a:gd name="T6" fmla="*/ 0 w 89"/>
                <a:gd name="T7" fmla="*/ 105 h 179"/>
                <a:gd name="T8" fmla="*/ 84 w 89"/>
                <a:gd name="T9" fmla="*/ 0 h 179"/>
              </a:gdLst>
              <a:ahLst/>
              <a:cxnLst>
                <a:cxn ang="0">
                  <a:pos x="T0" y="T1"/>
                </a:cxn>
                <a:cxn ang="0">
                  <a:pos x="T2" y="T3"/>
                </a:cxn>
                <a:cxn ang="0">
                  <a:pos x="T4" y="T5"/>
                </a:cxn>
                <a:cxn ang="0">
                  <a:pos x="T6" y="T7"/>
                </a:cxn>
                <a:cxn ang="0">
                  <a:pos x="T8" y="T9"/>
                </a:cxn>
              </a:cxnLst>
              <a:rect l="0" t="0" r="r" b="b"/>
              <a:pathLst>
                <a:path w="89" h="179">
                  <a:moveTo>
                    <a:pt x="84" y="0"/>
                  </a:moveTo>
                  <a:lnTo>
                    <a:pt x="89" y="28"/>
                  </a:lnTo>
                  <a:lnTo>
                    <a:pt x="70" y="179"/>
                  </a:lnTo>
                  <a:lnTo>
                    <a:pt x="0" y="105"/>
                  </a:lnTo>
                  <a:lnTo>
                    <a:pt x="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82" name="Freeform 134"/>
            <p:cNvSpPr>
              <a:spLocks/>
            </p:cNvSpPr>
            <p:nvPr/>
          </p:nvSpPr>
          <p:spPr bwMode="auto">
            <a:xfrm>
              <a:off x="6110288" y="3045619"/>
              <a:ext cx="268288" cy="171450"/>
            </a:xfrm>
            <a:custGeom>
              <a:avLst/>
              <a:gdLst>
                <a:gd name="T0" fmla="*/ 169 w 169"/>
                <a:gd name="T1" fmla="*/ 0 h 108"/>
                <a:gd name="T2" fmla="*/ 85 w 169"/>
                <a:gd name="T3" fmla="*/ 105 h 108"/>
                <a:gd name="T4" fmla="*/ 0 w 169"/>
                <a:gd name="T5" fmla="*/ 0 h 108"/>
                <a:gd name="T6" fmla="*/ 0 w 169"/>
                <a:gd name="T7" fmla="*/ 3 h 108"/>
                <a:gd name="T8" fmla="*/ 85 w 169"/>
                <a:gd name="T9" fmla="*/ 108 h 108"/>
                <a:gd name="T10" fmla="*/ 85 w 169"/>
                <a:gd name="T11" fmla="*/ 108 h 108"/>
                <a:gd name="T12" fmla="*/ 169 w 169"/>
                <a:gd name="T13" fmla="*/ 3 h 108"/>
                <a:gd name="T14" fmla="*/ 169 w 169"/>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08">
                  <a:moveTo>
                    <a:pt x="169" y="0"/>
                  </a:moveTo>
                  <a:lnTo>
                    <a:pt x="85" y="105"/>
                  </a:lnTo>
                  <a:lnTo>
                    <a:pt x="0" y="0"/>
                  </a:lnTo>
                  <a:lnTo>
                    <a:pt x="0" y="3"/>
                  </a:lnTo>
                  <a:lnTo>
                    <a:pt x="85" y="108"/>
                  </a:lnTo>
                  <a:lnTo>
                    <a:pt x="85" y="108"/>
                  </a:lnTo>
                  <a:lnTo>
                    <a:pt x="169" y="3"/>
                  </a:lnTo>
                  <a:lnTo>
                    <a:pt x="169" y="0"/>
                  </a:lnTo>
                  <a:close/>
                </a:path>
              </a:pathLst>
            </a:custGeom>
            <a:solidFill>
              <a:srgbClr val="D0A8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83" name="Freeform 135"/>
            <p:cNvSpPr>
              <a:spLocks/>
            </p:cNvSpPr>
            <p:nvPr/>
          </p:nvSpPr>
          <p:spPr bwMode="auto">
            <a:xfrm>
              <a:off x="6110288" y="3045619"/>
              <a:ext cx="268288" cy="171450"/>
            </a:xfrm>
            <a:custGeom>
              <a:avLst/>
              <a:gdLst>
                <a:gd name="T0" fmla="*/ 169 w 169"/>
                <a:gd name="T1" fmla="*/ 0 h 108"/>
                <a:gd name="T2" fmla="*/ 85 w 169"/>
                <a:gd name="T3" fmla="*/ 105 h 108"/>
                <a:gd name="T4" fmla="*/ 0 w 169"/>
                <a:gd name="T5" fmla="*/ 0 h 108"/>
                <a:gd name="T6" fmla="*/ 0 w 169"/>
                <a:gd name="T7" fmla="*/ 3 h 108"/>
                <a:gd name="T8" fmla="*/ 85 w 169"/>
                <a:gd name="T9" fmla="*/ 108 h 108"/>
                <a:gd name="T10" fmla="*/ 85 w 169"/>
                <a:gd name="T11" fmla="*/ 108 h 108"/>
                <a:gd name="T12" fmla="*/ 169 w 169"/>
                <a:gd name="T13" fmla="*/ 3 h 108"/>
                <a:gd name="T14" fmla="*/ 169 w 169"/>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08">
                  <a:moveTo>
                    <a:pt x="169" y="0"/>
                  </a:moveTo>
                  <a:lnTo>
                    <a:pt x="85" y="105"/>
                  </a:lnTo>
                  <a:lnTo>
                    <a:pt x="0" y="0"/>
                  </a:lnTo>
                  <a:lnTo>
                    <a:pt x="0" y="3"/>
                  </a:lnTo>
                  <a:lnTo>
                    <a:pt x="85" y="108"/>
                  </a:lnTo>
                  <a:lnTo>
                    <a:pt x="85" y="108"/>
                  </a:lnTo>
                  <a:lnTo>
                    <a:pt x="169" y="3"/>
                  </a:lnTo>
                  <a:lnTo>
                    <a:pt x="1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84" name="Freeform 136"/>
            <p:cNvSpPr>
              <a:spLocks noEditPoints="1"/>
            </p:cNvSpPr>
            <p:nvPr/>
          </p:nvSpPr>
          <p:spPr bwMode="auto">
            <a:xfrm>
              <a:off x="6219825" y="3329782"/>
              <a:ext cx="49213" cy="1588"/>
            </a:xfrm>
            <a:custGeom>
              <a:avLst/>
              <a:gdLst>
                <a:gd name="T0" fmla="*/ 0 w 31"/>
                <a:gd name="T1" fmla="*/ 0 h 1"/>
                <a:gd name="T2" fmla="*/ 0 w 31"/>
                <a:gd name="T3" fmla="*/ 1 h 1"/>
                <a:gd name="T4" fmla="*/ 0 w 31"/>
                <a:gd name="T5" fmla="*/ 1 h 1"/>
                <a:gd name="T6" fmla="*/ 0 w 31"/>
                <a:gd name="T7" fmla="*/ 0 h 1"/>
                <a:gd name="T8" fmla="*/ 31 w 31"/>
                <a:gd name="T9" fmla="*/ 0 h 1"/>
                <a:gd name="T10" fmla="*/ 31 w 31"/>
                <a:gd name="T11" fmla="*/ 0 h 1"/>
                <a:gd name="T12" fmla="*/ 31 w 31"/>
                <a:gd name="T13" fmla="*/ 1 h 1"/>
                <a:gd name="T14" fmla="*/ 31 w 31"/>
                <a:gd name="T15" fmla="*/ 1 h 1"/>
                <a:gd name="T16" fmla="*/ 31 w 31"/>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
                  <a:moveTo>
                    <a:pt x="0" y="0"/>
                  </a:moveTo>
                  <a:lnTo>
                    <a:pt x="0" y="1"/>
                  </a:lnTo>
                  <a:lnTo>
                    <a:pt x="0" y="1"/>
                  </a:lnTo>
                  <a:lnTo>
                    <a:pt x="0" y="0"/>
                  </a:lnTo>
                  <a:close/>
                  <a:moveTo>
                    <a:pt x="31" y="0"/>
                  </a:moveTo>
                  <a:lnTo>
                    <a:pt x="31" y="0"/>
                  </a:lnTo>
                  <a:lnTo>
                    <a:pt x="31" y="1"/>
                  </a:lnTo>
                  <a:lnTo>
                    <a:pt x="31" y="1"/>
                  </a:lnTo>
                  <a:lnTo>
                    <a:pt x="31"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85" name="Freeform 137"/>
            <p:cNvSpPr>
              <a:spLocks noEditPoints="1"/>
            </p:cNvSpPr>
            <p:nvPr/>
          </p:nvSpPr>
          <p:spPr bwMode="auto">
            <a:xfrm>
              <a:off x="6219825" y="3329782"/>
              <a:ext cx="49213" cy="1588"/>
            </a:xfrm>
            <a:custGeom>
              <a:avLst/>
              <a:gdLst>
                <a:gd name="T0" fmla="*/ 0 w 31"/>
                <a:gd name="T1" fmla="*/ 0 h 1"/>
                <a:gd name="T2" fmla="*/ 0 w 31"/>
                <a:gd name="T3" fmla="*/ 1 h 1"/>
                <a:gd name="T4" fmla="*/ 0 w 31"/>
                <a:gd name="T5" fmla="*/ 1 h 1"/>
                <a:gd name="T6" fmla="*/ 0 w 31"/>
                <a:gd name="T7" fmla="*/ 0 h 1"/>
                <a:gd name="T8" fmla="*/ 31 w 31"/>
                <a:gd name="T9" fmla="*/ 0 h 1"/>
                <a:gd name="T10" fmla="*/ 31 w 31"/>
                <a:gd name="T11" fmla="*/ 0 h 1"/>
                <a:gd name="T12" fmla="*/ 31 w 31"/>
                <a:gd name="T13" fmla="*/ 1 h 1"/>
                <a:gd name="T14" fmla="*/ 31 w 31"/>
                <a:gd name="T15" fmla="*/ 1 h 1"/>
                <a:gd name="T16" fmla="*/ 31 w 31"/>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
                  <a:moveTo>
                    <a:pt x="0" y="0"/>
                  </a:moveTo>
                  <a:lnTo>
                    <a:pt x="0" y="1"/>
                  </a:lnTo>
                  <a:lnTo>
                    <a:pt x="0" y="1"/>
                  </a:lnTo>
                  <a:lnTo>
                    <a:pt x="0" y="0"/>
                  </a:lnTo>
                  <a:moveTo>
                    <a:pt x="31" y="0"/>
                  </a:moveTo>
                  <a:lnTo>
                    <a:pt x="31" y="0"/>
                  </a:lnTo>
                  <a:lnTo>
                    <a:pt x="31" y="1"/>
                  </a:lnTo>
                  <a:lnTo>
                    <a:pt x="31" y="1"/>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86" name="Rectangle 138"/>
            <p:cNvSpPr>
              <a:spLocks noChangeArrowheads="1"/>
            </p:cNvSpPr>
            <p:nvPr/>
          </p:nvSpPr>
          <p:spPr bwMode="auto">
            <a:xfrm>
              <a:off x="6219825" y="3329782"/>
              <a:ext cx="49213" cy="1588"/>
            </a:xfrm>
            <a:prstGeom prst="rect">
              <a:avLst/>
            </a:prstGeom>
            <a:solidFill>
              <a:srgbClr val="2F2F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87" name="Rectangle 139"/>
            <p:cNvSpPr>
              <a:spLocks noChangeArrowheads="1"/>
            </p:cNvSpPr>
            <p:nvPr/>
          </p:nvSpPr>
          <p:spPr bwMode="auto">
            <a:xfrm>
              <a:off x="6219825" y="3329782"/>
              <a:ext cx="492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88" name="Freeform 140"/>
            <p:cNvSpPr>
              <a:spLocks/>
            </p:cNvSpPr>
            <p:nvPr/>
          </p:nvSpPr>
          <p:spPr bwMode="auto">
            <a:xfrm>
              <a:off x="3990975" y="2572544"/>
              <a:ext cx="1246188"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7"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FFD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89" name="Freeform 141"/>
            <p:cNvSpPr>
              <a:spLocks/>
            </p:cNvSpPr>
            <p:nvPr/>
          </p:nvSpPr>
          <p:spPr bwMode="auto">
            <a:xfrm>
              <a:off x="3990975" y="2572544"/>
              <a:ext cx="1246188" cy="56515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7"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7491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90" name="Freeform 142"/>
            <p:cNvSpPr>
              <a:spLocks/>
            </p:cNvSpPr>
            <p:nvPr/>
          </p:nvSpPr>
          <p:spPr bwMode="auto">
            <a:xfrm>
              <a:off x="4479925" y="2167732"/>
              <a:ext cx="268288" cy="558800"/>
            </a:xfrm>
            <a:custGeom>
              <a:avLst/>
              <a:gdLst>
                <a:gd name="T0" fmla="*/ 0 w 167"/>
                <a:gd name="T1" fmla="*/ 102 h 349"/>
                <a:gd name="T2" fmla="*/ 0 w 167"/>
                <a:gd name="T3" fmla="*/ 230 h 349"/>
                <a:gd name="T4" fmla="*/ 0 w 167"/>
                <a:gd name="T5" fmla="*/ 293 h 349"/>
                <a:gd name="T6" fmla="*/ 167 w 167"/>
                <a:gd name="T7" fmla="*/ 293 h 349"/>
                <a:gd name="T8" fmla="*/ 167 w 167"/>
                <a:gd name="T9" fmla="*/ 230 h 349"/>
                <a:gd name="T10" fmla="*/ 167 w 167"/>
                <a:gd name="T11" fmla="*/ 102 h 349"/>
                <a:gd name="T12" fmla="*/ 0 w 167"/>
                <a:gd name="T13" fmla="*/ 102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2"/>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2"/>
                    <a:pt x="167" y="102"/>
                    <a:pt x="167" y="102"/>
                  </a:cubicBezTo>
                  <a:cubicBezTo>
                    <a:pt x="167" y="0"/>
                    <a:pt x="0" y="0"/>
                    <a:pt x="0" y="102"/>
                  </a:cubicBezTo>
                </a:path>
              </a:pathLst>
            </a:custGeom>
            <a:solidFill>
              <a:srgbClr val="F6D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91" name="Freeform 143"/>
            <p:cNvSpPr>
              <a:spLocks/>
            </p:cNvSpPr>
            <p:nvPr/>
          </p:nvSpPr>
          <p:spPr bwMode="auto">
            <a:xfrm>
              <a:off x="4303713" y="2131219"/>
              <a:ext cx="112713" cy="163513"/>
            </a:xfrm>
            <a:custGeom>
              <a:avLst/>
              <a:gdLst>
                <a:gd name="T0" fmla="*/ 19 w 70"/>
                <a:gd name="T1" fmla="*/ 5 h 102"/>
                <a:gd name="T2" fmla="*/ 61 w 70"/>
                <a:gd name="T3" fmla="*/ 42 h 102"/>
                <a:gd name="T4" fmla="*/ 50 w 70"/>
                <a:gd name="T5" fmla="*/ 97 h 102"/>
                <a:gd name="T6" fmla="*/ 8 w 70"/>
                <a:gd name="T7" fmla="*/ 60 h 102"/>
                <a:gd name="T8" fmla="*/ 19 w 70"/>
                <a:gd name="T9" fmla="*/ 5 h 102"/>
              </a:gdLst>
              <a:ahLst/>
              <a:cxnLst>
                <a:cxn ang="0">
                  <a:pos x="T0" y="T1"/>
                </a:cxn>
                <a:cxn ang="0">
                  <a:pos x="T2" y="T3"/>
                </a:cxn>
                <a:cxn ang="0">
                  <a:pos x="T4" y="T5"/>
                </a:cxn>
                <a:cxn ang="0">
                  <a:pos x="T6" y="T7"/>
                </a:cxn>
                <a:cxn ang="0">
                  <a:pos x="T8" y="T9"/>
                </a:cxn>
              </a:cxnLst>
              <a:rect l="0" t="0" r="r" b="b"/>
              <a:pathLst>
                <a:path w="70" h="102">
                  <a:moveTo>
                    <a:pt x="19" y="5"/>
                  </a:moveTo>
                  <a:cubicBezTo>
                    <a:pt x="34" y="0"/>
                    <a:pt x="53" y="17"/>
                    <a:pt x="61" y="42"/>
                  </a:cubicBezTo>
                  <a:cubicBezTo>
                    <a:pt x="70" y="67"/>
                    <a:pt x="64" y="92"/>
                    <a:pt x="50" y="97"/>
                  </a:cubicBezTo>
                  <a:cubicBezTo>
                    <a:pt x="35" y="102"/>
                    <a:pt x="16" y="85"/>
                    <a:pt x="8" y="60"/>
                  </a:cubicBezTo>
                  <a:cubicBezTo>
                    <a:pt x="0" y="34"/>
                    <a:pt x="5" y="10"/>
                    <a:pt x="19" y="5"/>
                  </a:cubicBezTo>
                  <a:close/>
                </a:path>
              </a:pathLst>
            </a:custGeom>
            <a:solidFill>
              <a:srgbClr val="F6D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92" name="Freeform 144"/>
            <p:cNvSpPr>
              <a:spLocks/>
            </p:cNvSpPr>
            <p:nvPr/>
          </p:nvSpPr>
          <p:spPr bwMode="auto">
            <a:xfrm>
              <a:off x="4811713" y="2131219"/>
              <a:ext cx="111125" cy="163513"/>
            </a:xfrm>
            <a:custGeom>
              <a:avLst/>
              <a:gdLst>
                <a:gd name="T0" fmla="*/ 50 w 70"/>
                <a:gd name="T1" fmla="*/ 5 h 102"/>
                <a:gd name="T2" fmla="*/ 9 w 70"/>
                <a:gd name="T3" fmla="*/ 42 h 102"/>
                <a:gd name="T4" fmla="*/ 20 w 70"/>
                <a:gd name="T5" fmla="*/ 97 h 102"/>
                <a:gd name="T6" fmla="*/ 62 w 70"/>
                <a:gd name="T7" fmla="*/ 60 h 102"/>
                <a:gd name="T8" fmla="*/ 50 w 70"/>
                <a:gd name="T9" fmla="*/ 5 h 102"/>
              </a:gdLst>
              <a:ahLst/>
              <a:cxnLst>
                <a:cxn ang="0">
                  <a:pos x="T0" y="T1"/>
                </a:cxn>
                <a:cxn ang="0">
                  <a:pos x="T2" y="T3"/>
                </a:cxn>
                <a:cxn ang="0">
                  <a:pos x="T4" y="T5"/>
                </a:cxn>
                <a:cxn ang="0">
                  <a:pos x="T6" y="T7"/>
                </a:cxn>
                <a:cxn ang="0">
                  <a:pos x="T8" y="T9"/>
                </a:cxn>
              </a:cxnLst>
              <a:rect l="0" t="0" r="r" b="b"/>
              <a:pathLst>
                <a:path w="70" h="102">
                  <a:moveTo>
                    <a:pt x="50" y="5"/>
                  </a:moveTo>
                  <a:cubicBezTo>
                    <a:pt x="36" y="0"/>
                    <a:pt x="17" y="17"/>
                    <a:pt x="9" y="42"/>
                  </a:cubicBezTo>
                  <a:cubicBezTo>
                    <a:pt x="0" y="67"/>
                    <a:pt x="5" y="92"/>
                    <a:pt x="20" y="97"/>
                  </a:cubicBezTo>
                  <a:cubicBezTo>
                    <a:pt x="35" y="102"/>
                    <a:pt x="54" y="85"/>
                    <a:pt x="62" y="60"/>
                  </a:cubicBezTo>
                  <a:cubicBezTo>
                    <a:pt x="70" y="34"/>
                    <a:pt x="65" y="10"/>
                    <a:pt x="50" y="5"/>
                  </a:cubicBezTo>
                  <a:close/>
                </a:path>
              </a:pathLst>
            </a:custGeom>
            <a:solidFill>
              <a:srgbClr val="F6D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93" name="Freeform 145"/>
            <p:cNvSpPr>
              <a:spLocks/>
            </p:cNvSpPr>
            <p:nvPr/>
          </p:nvSpPr>
          <p:spPr bwMode="auto">
            <a:xfrm>
              <a:off x="4556125" y="2702719"/>
              <a:ext cx="115888" cy="112713"/>
            </a:xfrm>
            <a:custGeom>
              <a:avLst/>
              <a:gdLst>
                <a:gd name="T0" fmla="*/ 0 w 72"/>
                <a:gd name="T1" fmla="*/ 39 h 70"/>
                <a:gd name="T2" fmla="*/ 21 w 72"/>
                <a:gd name="T3" fmla="*/ 70 h 70"/>
                <a:gd name="T4" fmla="*/ 52 w 72"/>
                <a:gd name="T5" fmla="*/ 70 h 70"/>
                <a:gd name="T6" fmla="*/ 72 w 72"/>
                <a:gd name="T7" fmla="*/ 39 h 70"/>
                <a:gd name="T8" fmla="*/ 37 w 72"/>
                <a:gd name="T9" fmla="*/ 0 h 70"/>
                <a:gd name="T10" fmla="*/ 0 w 72"/>
                <a:gd name="T11" fmla="*/ 39 h 70"/>
              </a:gdLst>
              <a:ahLst/>
              <a:cxnLst>
                <a:cxn ang="0">
                  <a:pos x="T0" y="T1"/>
                </a:cxn>
                <a:cxn ang="0">
                  <a:pos x="T2" y="T3"/>
                </a:cxn>
                <a:cxn ang="0">
                  <a:pos x="T4" y="T5"/>
                </a:cxn>
                <a:cxn ang="0">
                  <a:pos x="T6" y="T7"/>
                </a:cxn>
                <a:cxn ang="0">
                  <a:pos x="T8" y="T9"/>
                </a:cxn>
                <a:cxn ang="0">
                  <a:pos x="T10" y="T11"/>
                </a:cxn>
              </a:cxnLst>
              <a:rect l="0" t="0" r="r" b="b"/>
              <a:pathLst>
                <a:path w="72" h="70">
                  <a:moveTo>
                    <a:pt x="0" y="39"/>
                  </a:moveTo>
                  <a:cubicBezTo>
                    <a:pt x="21" y="70"/>
                    <a:pt x="21" y="70"/>
                    <a:pt x="21" y="70"/>
                  </a:cubicBezTo>
                  <a:cubicBezTo>
                    <a:pt x="31" y="70"/>
                    <a:pt x="42" y="70"/>
                    <a:pt x="52" y="70"/>
                  </a:cubicBezTo>
                  <a:cubicBezTo>
                    <a:pt x="72" y="39"/>
                    <a:pt x="72" y="39"/>
                    <a:pt x="72" y="39"/>
                  </a:cubicBezTo>
                  <a:cubicBezTo>
                    <a:pt x="37" y="0"/>
                    <a:pt x="37" y="0"/>
                    <a:pt x="37" y="0"/>
                  </a:cubicBezTo>
                  <a:cubicBezTo>
                    <a:pt x="0" y="39"/>
                    <a:pt x="0" y="39"/>
                    <a:pt x="0" y="39"/>
                  </a:cubicBezTo>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94" name="Freeform 146"/>
            <p:cNvSpPr>
              <a:spLocks/>
            </p:cNvSpPr>
            <p:nvPr/>
          </p:nvSpPr>
          <p:spPr bwMode="auto">
            <a:xfrm>
              <a:off x="4543425" y="2815432"/>
              <a:ext cx="142875" cy="322263"/>
            </a:xfrm>
            <a:custGeom>
              <a:avLst/>
              <a:gdLst>
                <a:gd name="T0" fmla="*/ 29 w 90"/>
                <a:gd name="T1" fmla="*/ 0 h 203"/>
                <a:gd name="T2" fmla="*/ 0 w 90"/>
                <a:gd name="T3" fmla="*/ 203 h 203"/>
                <a:gd name="T4" fmla="*/ 90 w 90"/>
                <a:gd name="T5" fmla="*/ 203 h 203"/>
                <a:gd name="T6" fmla="*/ 60 w 90"/>
                <a:gd name="T7" fmla="*/ 0 h 203"/>
                <a:gd name="T8" fmla="*/ 29 w 90"/>
                <a:gd name="T9" fmla="*/ 0 h 203"/>
              </a:gdLst>
              <a:ahLst/>
              <a:cxnLst>
                <a:cxn ang="0">
                  <a:pos x="T0" y="T1"/>
                </a:cxn>
                <a:cxn ang="0">
                  <a:pos x="T2" y="T3"/>
                </a:cxn>
                <a:cxn ang="0">
                  <a:pos x="T4" y="T5"/>
                </a:cxn>
                <a:cxn ang="0">
                  <a:pos x="T6" y="T7"/>
                </a:cxn>
                <a:cxn ang="0">
                  <a:pos x="T8" y="T9"/>
                </a:cxn>
              </a:cxnLst>
              <a:rect l="0" t="0" r="r" b="b"/>
              <a:pathLst>
                <a:path w="90" h="203">
                  <a:moveTo>
                    <a:pt x="29" y="0"/>
                  </a:moveTo>
                  <a:lnTo>
                    <a:pt x="0" y="203"/>
                  </a:lnTo>
                  <a:lnTo>
                    <a:pt x="90" y="203"/>
                  </a:lnTo>
                  <a:lnTo>
                    <a:pt x="60" y="0"/>
                  </a:lnTo>
                  <a:lnTo>
                    <a:pt x="29"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95" name="Freeform 147"/>
            <p:cNvSpPr>
              <a:spLocks/>
            </p:cNvSpPr>
            <p:nvPr/>
          </p:nvSpPr>
          <p:spPr bwMode="auto">
            <a:xfrm>
              <a:off x="4543425" y="2815432"/>
              <a:ext cx="142875" cy="322263"/>
            </a:xfrm>
            <a:custGeom>
              <a:avLst/>
              <a:gdLst>
                <a:gd name="T0" fmla="*/ 29 w 90"/>
                <a:gd name="T1" fmla="*/ 0 h 203"/>
                <a:gd name="T2" fmla="*/ 0 w 90"/>
                <a:gd name="T3" fmla="*/ 203 h 203"/>
                <a:gd name="T4" fmla="*/ 90 w 90"/>
                <a:gd name="T5" fmla="*/ 203 h 203"/>
                <a:gd name="T6" fmla="*/ 60 w 90"/>
                <a:gd name="T7" fmla="*/ 0 h 203"/>
                <a:gd name="T8" fmla="*/ 29 w 90"/>
                <a:gd name="T9" fmla="*/ 0 h 203"/>
              </a:gdLst>
              <a:ahLst/>
              <a:cxnLst>
                <a:cxn ang="0">
                  <a:pos x="T0" y="T1"/>
                </a:cxn>
                <a:cxn ang="0">
                  <a:pos x="T2" y="T3"/>
                </a:cxn>
                <a:cxn ang="0">
                  <a:pos x="T4" y="T5"/>
                </a:cxn>
                <a:cxn ang="0">
                  <a:pos x="T6" y="T7"/>
                </a:cxn>
                <a:cxn ang="0">
                  <a:pos x="T8" y="T9"/>
                </a:cxn>
              </a:cxnLst>
              <a:rect l="0" t="0" r="r" b="b"/>
              <a:pathLst>
                <a:path w="90" h="203">
                  <a:moveTo>
                    <a:pt x="29" y="0"/>
                  </a:moveTo>
                  <a:lnTo>
                    <a:pt x="0" y="203"/>
                  </a:lnTo>
                  <a:lnTo>
                    <a:pt x="90" y="203"/>
                  </a:lnTo>
                  <a:lnTo>
                    <a:pt x="60" y="0"/>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96" name="Freeform 148"/>
            <p:cNvSpPr>
              <a:spLocks/>
            </p:cNvSpPr>
            <p:nvPr/>
          </p:nvSpPr>
          <p:spPr bwMode="auto">
            <a:xfrm>
              <a:off x="4468813" y="2536032"/>
              <a:ext cx="146050" cy="282575"/>
            </a:xfrm>
            <a:custGeom>
              <a:avLst/>
              <a:gdLst>
                <a:gd name="T0" fmla="*/ 7 w 92"/>
                <a:gd name="T1" fmla="*/ 0 h 178"/>
                <a:gd name="T2" fmla="*/ 0 w 92"/>
                <a:gd name="T3" fmla="*/ 28 h 178"/>
                <a:gd name="T4" fmla="*/ 20 w 92"/>
                <a:gd name="T5" fmla="*/ 178 h 178"/>
                <a:gd name="T6" fmla="*/ 92 w 92"/>
                <a:gd name="T7" fmla="*/ 105 h 178"/>
                <a:gd name="T8" fmla="*/ 7 w 92"/>
                <a:gd name="T9" fmla="*/ 0 h 178"/>
              </a:gdLst>
              <a:ahLst/>
              <a:cxnLst>
                <a:cxn ang="0">
                  <a:pos x="T0" y="T1"/>
                </a:cxn>
                <a:cxn ang="0">
                  <a:pos x="T2" y="T3"/>
                </a:cxn>
                <a:cxn ang="0">
                  <a:pos x="T4" y="T5"/>
                </a:cxn>
                <a:cxn ang="0">
                  <a:pos x="T6" y="T7"/>
                </a:cxn>
                <a:cxn ang="0">
                  <a:pos x="T8" y="T9"/>
                </a:cxn>
              </a:cxnLst>
              <a:rect l="0" t="0" r="r" b="b"/>
              <a:pathLst>
                <a:path w="92" h="178">
                  <a:moveTo>
                    <a:pt x="7" y="0"/>
                  </a:moveTo>
                  <a:lnTo>
                    <a:pt x="0" y="28"/>
                  </a:lnTo>
                  <a:lnTo>
                    <a:pt x="20" y="178"/>
                  </a:lnTo>
                  <a:lnTo>
                    <a:pt x="92" y="105"/>
                  </a:lnTo>
                  <a:lnTo>
                    <a:pt x="7"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97" name="Freeform 149"/>
            <p:cNvSpPr>
              <a:spLocks/>
            </p:cNvSpPr>
            <p:nvPr/>
          </p:nvSpPr>
          <p:spPr bwMode="auto">
            <a:xfrm>
              <a:off x="4468813" y="2536032"/>
              <a:ext cx="146050" cy="282575"/>
            </a:xfrm>
            <a:custGeom>
              <a:avLst/>
              <a:gdLst>
                <a:gd name="T0" fmla="*/ 7 w 92"/>
                <a:gd name="T1" fmla="*/ 0 h 178"/>
                <a:gd name="T2" fmla="*/ 0 w 92"/>
                <a:gd name="T3" fmla="*/ 28 h 178"/>
                <a:gd name="T4" fmla="*/ 20 w 92"/>
                <a:gd name="T5" fmla="*/ 178 h 178"/>
                <a:gd name="T6" fmla="*/ 92 w 92"/>
                <a:gd name="T7" fmla="*/ 105 h 178"/>
                <a:gd name="T8" fmla="*/ 7 w 92"/>
                <a:gd name="T9" fmla="*/ 0 h 178"/>
              </a:gdLst>
              <a:ahLst/>
              <a:cxnLst>
                <a:cxn ang="0">
                  <a:pos x="T0" y="T1"/>
                </a:cxn>
                <a:cxn ang="0">
                  <a:pos x="T2" y="T3"/>
                </a:cxn>
                <a:cxn ang="0">
                  <a:pos x="T4" y="T5"/>
                </a:cxn>
                <a:cxn ang="0">
                  <a:pos x="T6" y="T7"/>
                </a:cxn>
                <a:cxn ang="0">
                  <a:pos x="T8" y="T9"/>
                </a:cxn>
              </a:cxnLst>
              <a:rect l="0" t="0" r="r" b="b"/>
              <a:pathLst>
                <a:path w="92" h="178">
                  <a:moveTo>
                    <a:pt x="7" y="0"/>
                  </a:moveTo>
                  <a:lnTo>
                    <a:pt x="0" y="28"/>
                  </a:lnTo>
                  <a:lnTo>
                    <a:pt x="20" y="178"/>
                  </a:lnTo>
                  <a:lnTo>
                    <a:pt x="92" y="105"/>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98" name="Freeform 150"/>
            <p:cNvSpPr>
              <a:spLocks/>
            </p:cNvSpPr>
            <p:nvPr/>
          </p:nvSpPr>
          <p:spPr bwMode="auto">
            <a:xfrm>
              <a:off x="4479925" y="2480469"/>
              <a:ext cx="268288" cy="92075"/>
            </a:xfrm>
            <a:custGeom>
              <a:avLst/>
              <a:gdLst>
                <a:gd name="T0" fmla="*/ 0 w 167"/>
                <a:gd name="T1" fmla="*/ 0 h 58"/>
                <a:gd name="T2" fmla="*/ 0 w 167"/>
                <a:gd name="T3" fmla="*/ 6 h 58"/>
                <a:gd name="T4" fmla="*/ 83 w 167"/>
                <a:gd name="T5" fmla="*/ 58 h 58"/>
                <a:gd name="T6" fmla="*/ 85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3" y="56"/>
                    <a:pt x="83" y="58"/>
                  </a:cubicBezTo>
                  <a:cubicBezTo>
                    <a:pt x="84" y="58"/>
                    <a:pt x="85" y="58"/>
                    <a:pt x="85" y="58"/>
                  </a:cubicBezTo>
                  <a:cubicBezTo>
                    <a:pt x="125" y="58"/>
                    <a:pt x="167" y="9"/>
                    <a:pt x="167" y="9"/>
                  </a:cubicBezTo>
                  <a:cubicBezTo>
                    <a:pt x="167" y="0"/>
                    <a:pt x="167" y="0"/>
                    <a:pt x="167" y="0"/>
                  </a:cubicBezTo>
                  <a:cubicBezTo>
                    <a:pt x="0" y="0"/>
                    <a:pt x="0" y="0"/>
                    <a:pt x="0" y="0"/>
                  </a:cubicBezTo>
                </a:path>
              </a:pathLst>
            </a:custGeom>
            <a:solidFill>
              <a:srgbClr val="C5A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99" name="Freeform 151"/>
            <p:cNvSpPr>
              <a:spLocks/>
            </p:cNvSpPr>
            <p:nvPr/>
          </p:nvSpPr>
          <p:spPr bwMode="auto">
            <a:xfrm>
              <a:off x="4202113" y="1783557"/>
              <a:ext cx="823913" cy="758825"/>
            </a:xfrm>
            <a:custGeom>
              <a:avLst/>
              <a:gdLst>
                <a:gd name="T0" fmla="*/ 256 w 513"/>
                <a:gd name="T1" fmla="*/ 0 h 473"/>
                <a:gd name="T2" fmla="*/ 115 w 513"/>
                <a:gd name="T3" fmla="*/ 378 h 473"/>
                <a:gd name="T4" fmla="*/ 256 w 513"/>
                <a:gd name="T5" fmla="*/ 473 h 473"/>
                <a:gd name="T6" fmla="*/ 398 w 513"/>
                <a:gd name="T7" fmla="*/ 378 h 473"/>
                <a:gd name="T8" fmla="*/ 256 w 513"/>
                <a:gd name="T9" fmla="*/ 0 h 473"/>
              </a:gdLst>
              <a:ahLst/>
              <a:cxnLst>
                <a:cxn ang="0">
                  <a:pos x="T0" y="T1"/>
                </a:cxn>
                <a:cxn ang="0">
                  <a:pos x="T2" y="T3"/>
                </a:cxn>
                <a:cxn ang="0">
                  <a:pos x="T4" y="T5"/>
                </a:cxn>
                <a:cxn ang="0">
                  <a:pos x="T6" y="T7"/>
                </a:cxn>
                <a:cxn ang="0">
                  <a:pos x="T8" y="T9"/>
                </a:cxn>
              </a:cxnLst>
              <a:rect l="0" t="0" r="r" b="b"/>
              <a:pathLst>
                <a:path w="513" h="473">
                  <a:moveTo>
                    <a:pt x="256" y="0"/>
                  </a:moveTo>
                  <a:cubicBezTo>
                    <a:pt x="0" y="0"/>
                    <a:pt x="98" y="351"/>
                    <a:pt x="115" y="378"/>
                  </a:cubicBezTo>
                  <a:cubicBezTo>
                    <a:pt x="134" y="408"/>
                    <a:pt x="215" y="473"/>
                    <a:pt x="256" y="473"/>
                  </a:cubicBezTo>
                  <a:cubicBezTo>
                    <a:pt x="298" y="473"/>
                    <a:pt x="379" y="408"/>
                    <a:pt x="398" y="378"/>
                  </a:cubicBezTo>
                  <a:cubicBezTo>
                    <a:pt x="415" y="351"/>
                    <a:pt x="513" y="0"/>
                    <a:pt x="256" y="0"/>
                  </a:cubicBezTo>
                  <a:close/>
                </a:path>
              </a:pathLst>
            </a:custGeom>
            <a:solidFill>
              <a:srgbClr val="F6D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00" name="Freeform 152"/>
            <p:cNvSpPr>
              <a:spLocks noEditPoints="1"/>
            </p:cNvSpPr>
            <p:nvPr/>
          </p:nvSpPr>
          <p:spPr bwMode="auto">
            <a:xfrm>
              <a:off x="4319588" y="1670844"/>
              <a:ext cx="633413" cy="598488"/>
            </a:xfrm>
            <a:custGeom>
              <a:avLst/>
              <a:gdLst>
                <a:gd name="T0" fmla="*/ 302 w 394"/>
                <a:gd name="T1" fmla="*/ 78 h 373"/>
                <a:gd name="T2" fmla="*/ 0 w 394"/>
                <a:gd name="T3" fmla="*/ 156 h 373"/>
                <a:gd name="T4" fmla="*/ 20 w 394"/>
                <a:gd name="T5" fmla="*/ 367 h 373"/>
                <a:gd name="T6" fmla="*/ 20 w 394"/>
                <a:gd name="T7" fmla="*/ 367 h 373"/>
                <a:gd name="T8" fmla="*/ 21 w 394"/>
                <a:gd name="T9" fmla="*/ 370 h 373"/>
                <a:gd name="T10" fmla="*/ 23 w 394"/>
                <a:gd name="T11" fmla="*/ 373 h 373"/>
                <a:gd name="T12" fmla="*/ 27 w 394"/>
                <a:gd name="T13" fmla="*/ 372 h 373"/>
                <a:gd name="T14" fmla="*/ 28 w 394"/>
                <a:gd name="T15" fmla="*/ 371 h 373"/>
                <a:gd name="T16" fmla="*/ 28 w 394"/>
                <a:gd name="T17" fmla="*/ 349 h 373"/>
                <a:gd name="T18" fmla="*/ 27 w 394"/>
                <a:gd name="T19" fmla="*/ 316 h 373"/>
                <a:gd name="T20" fmla="*/ 56 w 394"/>
                <a:gd name="T21" fmla="*/ 212 h 373"/>
                <a:gd name="T22" fmla="*/ 76 w 394"/>
                <a:gd name="T23" fmla="*/ 188 h 373"/>
                <a:gd name="T24" fmla="*/ 183 w 394"/>
                <a:gd name="T25" fmla="*/ 218 h 373"/>
                <a:gd name="T26" fmla="*/ 243 w 394"/>
                <a:gd name="T27" fmla="*/ 225 h 373"/>
                <a:gd name="T28" fmla="*/ 301 w 394"/>
                <a:gd name="T29" fmla="*/ 186 h 373"/>
                <a:gd name="T30" fmla="*/ 350 w 394"/>
                <a:gd name="T31" fmla="*/ 325 h 373"/>
                <a:gd name="T32" fmla="*/ 346 w 394"/>
                <a:gd name="T33" fmla="*/ 349 h 373"/>
                <a:gd name="T34" fmla="*/ 346 w 394"/>
                <a:gd name="T35" fmla="*/ 371 h 373"/>
                <a:gd name="T36" fmla="*/ 347 w 394"/>
                <a:gd name="T37" fmla="*/ 372 h 373"/>
                <a:gd name="T38" fmla="*/ 351 w 394"/>
                <a:gd name="T39" fmla="*/ 373 h 373"/>
                <a:gd name="T40" fmla="*/ 353 w 394"/>
                <a:gd name="T41" fmla="*/ 370 h 373"/>
                <a:gd name="T42" fmla="*/ 354 w 394"/>
                <a:gd name="T43" fmla="*/ 361 h 373"/>
                <a:gd name="T44" fmla="*/ 356 w 394"/>
                <a:gd name="T45" fmla="*/ 348 h 373"/>
                <a:gd name="T46" fmla="*/ 302 w 394"/>
                <a:gd name="T47" fmla="*/ 78 h 373"/>
                <a:gd name="T48" fmla="*/ 170 w 394"/>
                <a:gd name="T49" fmla="*/ 145 h 373"/>
                <a:gd name="T50" fmla="*/ 166 w 394"/>
                <a:gd name="T51" fmla="*/ 144 h 373"/>
                <a:gd name="T52" fmla="*/ 173 w 394"/>
                <a:gd name="T53" fmla="*/ 145 h 373"/>
                <a:gd name="T54" fmla="*/ 170 w 394"/>
                <a:gd name="T55" fmla="*/ 145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4" h="373">
                  <a:moveTo>
                    <a:pt x="302" y="78"/>
                  </a:moveTo>
                  <a:cubicBezTo>
                    <a:pt x="213" y="0"/>
                    <a:pt x="40" y="100"/>
                    <a:pt x="0" y="156"/>
                  </a:cubicBezTo>
                  <a:cubicBezTo>
                    <a:pt x="16" y="213"/>
                    <a:pt x="8" y="286"/>
                    <a:pt x="20" y="367"/>
                  </a:cubicBezTo>
                  <a:cubicBezTo>
                    <a:pt x="20" y="367"/>
                    <a:pt x="20" y="367"/>
                    <a:pt x="20" y="367"/>
                  </a:cubicBezTo>
                  <a:cubicBezTo>
                    <a:pt x="20" y="368"/>
                    <a:pt x="21" y="369"/>
                    <a:pt x="21" y="370"/>
                  </a:cubicBezTo>
                  <a:cubicBezTo>
                    <a:pt x="21" y="370"/>
                    <a:pt x="22" y="372"/>
                    <a:pt x="23" y="373"/>
                  </a:cubicBezTo>
                  <a:cubicBezTo>
                    <a:pt x="23" y="373"/>
                    <a:pt x="26" y="373"/>
                    <a:pt x="27" y="372"/>
                  </a:cubicBezTo>
                  <a:cubicBezTo>
                    <a:pt x="28" y="372"/>
                    <a:pt x="28" y="371"/>
                    <a:pt x="28" y="371"/>
                  </a:cubicBezTo>
                  <a:cubicBezTo>
                    <a:pt x="28" y="364"/>
                    <a:pt x="28" y="350"/>
                    <a:pt x="28" y="349"/>
                  </a:cubicBezTo>
                  <a:cubicBezTo>
                    <a:pt x="27" y="338"/>
                    <a:pt x="29" y="327"/>
                    <a:pt x="27" y="316"/>
                  </a:cubicBezTo>
                  <a:cubicBezTo>
                    <a:pt x="35" y="265"/>
                    <a:pt x="28" y="263"/>
                    <a:pt x="56" y="212"/>
                  </a:cubicBezTo>
                  <a:cubicBezTo>
                    <a:pt x="59" y="207"/>
                    <a:pt x="74" y="190"/>
                    <a:pt x="76" y="188"/>
                  </a:cubicBezTo>
                  <a:cubicBezTo>
                    <a:pt x="122" y="171"/>
                    <a:pt x="139" y="200"/>
                    <a:pt x="183" y="218"/>
                  </a:cubicBezTo>
                  <a:cubicBezTo>
                    <a:pt x="199" y="225"/>
                    <a:pt x="225" y="225"/>
                    <a:pt x="243" y="225"/>
                  </a:cubicBezTo>
                  <a:cubicBezTo>
                    <a:pt x="272" y="225"/>
                    <a:pt x="300" y="193"/>
                    <a:pt x="301" y="186"/>
                  </a:cubicBezTo>
                  <a:cubicBezTo>
                    <a:pt x="336" y="240"/>
                    <a:pt x="340" y="279"/>
                    <a:pt x="350" y="325"/>
                  </a:cubicBezTo>
                  <a:cubicBezTo>
                    <a:pt x="348" y="333"/>
                    <a:pt x="347" y="341"/>
                    <a:pt x="346" y="349"/>
                  </a:cubicBezTo>
                  <a:cubicBezTo>
                    <a:pt x="346" y="350"/>
                    <a:pt x="346" y="364"/>
                    <a:pt x="346" y="371"/>
                  </a:cubicBezTo>
                  <a:cubicBezTo>
                    <a:pt x="346" y="371"/>
                    <a:pt x="346" y="372"/>
                    <a:pt x="347" y="372"/>
                  </a:cubicBezTo>
                  <a:cubicBezTo>
                    <a:pt x="348" y="373"/>
                    <a:pt x="351" y="373"/>
                    <a:pt x="351" y="373"/>
                  </a:cubicBezTo>
                  <a:cubicBezTo>
                    <a:pt x="352" y="372"/>
                    <a:pt x="353" y="370"/>
                    <a:pt x="353" y="370"/>
                  </a:cubicBezTo>
                  <a:cubicBezTo>
                    <a:pt x="354" y="366"/>
                    <a:pt x="354" y="364"/>
                    <a:pt x="354" y="361"/>
                  </a:cubicBezTo>
                  <a:cubicBezTo>
                    <a:pt x="355" y="357"/>
                    <a:pt x="356" y="352"/>
                    <a:pt x="356" y="348"/>
                  </a:cubicBezTo>
                  <a:cubicBezTo>
                    <a:pt x="369" y="298"/>
                    <a:pt x="394" y="99"/>
                    <a:pt x="302" y="78"/>
                  </a:cubicBezTo>
                  <a:close/>
                  <a:moveTo>
                    <a:pt x="170" y="145"/>
                  </a:moveTo>
                  <a:cubicBezTo>
                    <a:pt x="169" y="145"/>
                    <a:pt x="168" y="144"/>
                    <a:pt x="166" y="144"/>
                  </a:cubicBezTo>
                  <a:cubicBezTo>
                    <a:pt x="168" y="144"/>
                    <a:pt x="170" y="145"/>
                    <a:pt x="173" y="145"/>
                  </a:cubicBezTo>
                  <a:cubicBezTo>
                    <a:pt x="172" y="145"/>
                    <a:pt x="171" y="145"/>
                    <a:pt x="170" y="145"/>
                  </a:cubicBezTo>
                  <a:close/>
                </a:path>
              </a:pathLst>
            </a:custGeom>
            <a:solidFill>
              <a:srgbClr val="BF97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01" name="Freeform 153"/>
            <p:cNvSpPr>
              <a:spLocks noEditPoints="1"/>
            </p:cNvSpPr>
            <p:nvPr/>
          </p:nvSpPr>
          <p:spPr bwMode="auto">
            <a:xfrm>
              <a:off x="3124200" y="1610519"/>
              <a:ext cx="647700" cy="598488"/>
            </a:xfrm>
            <a:custGeom>
              <a:avLst/>
              <a:gdLst>
                <a:gd name="T0" fmla="*/ 95 w 404"/>
                <a:gd name="T1" fmla="*/ 78 h 373"/>
                <a:gd name="T2" fmla="*/ 404 w 404"/>
                <a:gd name="T3" fmla="*/ 156 h 373"/>
                <a:gd name="T4" fmla="*/ 383 w 404"/>
                <a:gd name="T5" fmla="*/ 367 h 373"/>
                <a:gd name="T6" fmla="*/ 383 w 404"/>
                <a:gd name="T7" fmla="*/ 367 h 373"/>
                <a:gd name="T8" fmla="*/ 382 w 404"/>
                <a:gd name="T9" fmla="*/ 369 h 373"/>
                <a:gd name="T10" fmla="*/ 380 w 404"/>
                <a:gd name="T11" fmla="*/ 372 h 373"/>
                <a:gd name="T12" fmla="*/ 376 w 404"/>
                <a:gd name="T13" fmla="*/ 372 h 373"/>
                <a:gd name="T14" fmla="*/ 375 w 404"/>
                <a:gd name="T15" fmla="*/ 371 h 373"/>
                <a:gd name="T16" fmla="*/ 375 w 404"/>
                <a:gd name="T17" fmla="*/ 349 h 373"/>
                <a:gd name="T18" fmla="*/ 376 w 404"/>
                <a:gd name="T19" fmla="*/ 316 h 373"/>
                <a:gd name="T20" fmla="*/ 346 w 404"/>
                <a:gd name="T21" fmla="*/ 211 h 373"/>
                <a:gd name="T22" fmla="*/ 326 w 404"/>
                <a:gd name="T23" fmla="*/ 188 h 373"/>
                <a:gd name="T24" fmla="*/ 217 w 404"/>
                <a:gd name="T25" fmla="*/ 217 h 373"/>
                <a:gd name="T26" fmla="*/ 154 w 404"/>
                <a:gd name="T27" fmla="*/ 225 h 373"/>
                <a:gd name="T28" fmla="*/ 95 w 404"/>
                <a:gd name="T29" fmla="*/ 186 h 373"/>
                <a:gd name="T30" fmla="*/ 45 w 404"/>
                <a:gd name="T31" fmla="*/ 325 h 373"/>
                <a:gd name="T32" fmla="*/ 49 w 404"/>
                <a:gd name="T33" fmla="*/ 349 h 373"/>
                <a:gd name="T34" fmla="*/ 49 w 404"/>
                <a:gd name="T35" fmla="*/ 371 h 373"/>
                <a:gd name="T36" fmla="*/ 48 w 404"/>
                <a:gd name="T37" fmla="*/ 372 h 373"/>
                <a:gd name="T38" fmla="*/ 44 w 404"/>
                <a:gd name="T39" fmla="*/ 372 h 373"/>
                <a:gd name="T40" fmla="*/ 42 w 404"/>
                <a:gd name="T41" fmla="*/ 369 h 373"/>
                <a:gd name="T42" fmla="*/ 41 w 404"/>
                <a:gd name="T43" fmla="*/ 361 h 373"/>
                <a:gd name="T44" fmla="*/ 39 w 404"/>
                <a:gd name="T45" fmla="*/ 348 h 373"/>
                <a:gd name="T46" fmla="*/ 95 w 404"/>
                <a:gd name="T47" fmla="*/ 78 h 373"/>
                <a:gd name="T48" fmla="*/ 229 w 404"/>
                <a:gd name="T49" fmla="*/ 145 h 373"/>
                <a:gd name="T50" fmla="*/ 233 w 404"/>
                <a:gd name="T51" fmla="*/ 143 h 373"/>
                <a:gd name="T52" fmla="*/ 227 w 404"/>
                <a:gd name="T53" fmla="*/ 145 h 373"/>
                <a:gd name="T54" fmla="*/ 229 w 404"/>
                <a:gd name="T55" fmla="*/ 145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4" h="373">
                  <a:moveTo>
                    <a:pt x="95" y="78"/>
                  </a:moveTo>
                  <a:cubicBezTo>
                    <a:pt x="185" y="0"/>
                    <a:pt x="362" y="99"/>
                    <a:pt x="404" y="156"/>
                  </a:cubicBezTo>
                  <a:cubicBezTo>
                    <a:pt x="387" y="213"/>
                    <a:pt x="395" y="286"/>
                    <a:pt x="383" y="367"/>
                  </a:cubicBezTo>
                  <a:cubicBezTo>
                    <a:pt x="383" y="367"/>
                    <a:pt x="383" y="367"/>
                    <a:pt x="383" y="367"/>
                  </a:cubicBezTo>
                  <a:cubicBezTo>
                    <a:pt x="383" y="368"/>
                    <a:pt x="383" y="368"/>
                    <a:pt x="382" y="369"/>
                  </a:cubicBezTo>
                  <a:cubicBezTo>
                    <a:pt x="382" y="370"/>
                    <a:pt x="381" y="372"/>
                    <a:pt x="380" y="372"/>
                  </a:cubicBezTo>
                  <a:cubicBezTo>
                    <a:pt x="380" y="373"/>
                    <a:pt x="377" y="372"/>
                    <a:pt x="376" y="372"/>
                  </a:cubicBezTo>
                  <a:cubicBezTo>
                    <a:pt x="375" y="372"/>
                    <a:pt x="375" y="371"/>
                    <a:pt x="375" y="371"/>
                  </a:cubicBezTo>
                  <a:cubicBezTo>
                    <a:pt x="375" y="364"/>
                    <a:pt x="375" y="349"/>
                    <a:pt x="375" y="349"/>
                  </a:cubicBezTo>
                  <a:cubicBezTo>
                    <a:pt x="376" y="338"/>
                    <a:pt x="374" y="327"/>
                    <a:pt x="376" y="316"/>
                  </a:cubicBezTo>
                  <a:cubicBezTo>
                    <a:pt x="368" y="265"/>
                    <a:pt x="375" y="263"/>
                    <a:pt x="346" y="211"/>
                  </a:cubicBezTo>
                  <a:cubicBezTo>
                    <a:pt x="343" y="207"/>
                    <a:pt x="328" y="190"/>
                    <a:pt x="326" y="188"/>
                  </a:cubicBezTo>
                  <a:cubicBezTo>
                    <a:pt x="278" y="171"/>
                    <a:pt x="262" y="200"/>
                    <a:pt x="217" y="217"/>
                  </a:cubicBezTo>
                  <a:cubicBezTo>
                    <a:pt x="199" y="224"/>
                    <a:pt x="173" y="225"/>
                    <a:pt x="154" y="225"/>
                  </a:cubicBezTo>
                  <a:cubicBezTo>
                    <a:pt x="125" y="225"/>
                    <a:pt x="96" y="193"/>
                    <a:pt x="95" y="186"/>
                  </a:cubicBezTo>
                  <a:cubicBezTo>
                    <a:pt x="59" y="240"/>
                    <a:pt x="56" y="279"/>
                    <a:pt x="45" y="325"/>
                  </a:cubicBezTo>
                  <a:cubicBezTo>
                    <a:pt x="47" y="333"/>
                    <a:pt x="48" y="341"/>
                    <a:pt x="49" y="349"/>
                  </a:cubicBezTo>
                  <a:cubicBezTo>
                    <a:pt x="49" y="349"/>
                    <a:pt x="50" y="364"/>
                    <a:pt x="49" y="371"/>
                  </a:cubicBezTo>
                  <a:cubicBezTo>
                    <a:pt x="49" y="371"/>
                    <a:pt x="49" y="372"/>
                    <a:pt x="48" y="372"/>
                  </a:cubicBezTo>
                  <a:cubicBezTo>
                    <a:pt x="47" y="372"/>
                    <a:pt x="44" y="373"/>
                    <a:pt x="44" y="372"/>
                  </a:cubicBezTo>
                  <a:cubicBezTo>
                    <a:pt x="43" y="372"/>
                    <a:pt x="42" y="370"/>
                    <a:pt x="42" y="369"/>
                  </a:cubicBezTo>
                  <a:cubicBezTo>
                    <a:pt x="41" y="366"/>
                    <a:pt x="41" y="364"/>
                    <a:pt x="41" y="361"/>
                  </a:cubicBezTo>
                  <a:cubicBezTo>
                    <a:pt x="40" y="356"/>
                    <a:pt x="39" y="352"/>
                    <a:pt x="39" y="348"/>
                  </a:cubicBezTo>
                  <a:cubicBezTo>
                    <a:pt x="25" y="298"/>
                    <a:pt x="0" y="99"/>
                    <a:pt x="95" y="78"/>
                  </a:cubicBezTo>
                  <a:close/>
                  <a:moveTo>
                    <a:pt x="229" y="145"/>
                  </a:moveTo>
                  <a:cubicBezTo>
                    <a:pt x="230" y="144"/>
                    <a:pt x="232" y="144"/>
                    <a:pt x="233" y="143"/>
                  </a:cubicBezTo>
                  <a:cubicBezTo>
                    <a:pt x="231" y="144"/>
                    <a:pt x="229" y="145"/>
                    <a:pt x="227" y="145"/>
                  </a:cubicBezTo>
                  <a:cubicBezTo>
                    <a:pt x="228" y="145"/>
                    <a:pt x="228" y="145"/>
                    <a:pt x="229" y="145"/>
                  </a:cubicBezTo>
                  <a:close/>
                </a:path>
              </a:pathLst>
            </a:custGeom>
            <a:solidFill>
              <a:srgbClr val="605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02" name="Freeform 154"/>
            <p:cNvSpPr>
              <a:spLocks/>
            </p:cNvSpPr>
            <p:nvPr/>
          </p:nvSpPr>
          <p:spPr bwMode="auto">
            <a:xfrm>
              <a:off x="4614863" y="2536032"/>
              <a:ext cx="141288" cy="284163"/>
            </a:xfrm>
            <a:custGeom>
              <a:avLst/>
              <a:gdLst>
                <a:gd name="T0" fmla="*/ 84 w 89"/>
                <a:gd name="T1" fmla="*/ 0 h 179"/>
                <a:gd name="T2" fmla="*/ 89 w 89"/>
                <a:gd name="T3" fmla="*/ 28 h 179"/>
                <a:gd name="T4" fmla="*/ 70 w 89"/>
                <a:gd name="T5" fmla="*/ 179 h 179"/>
                <a:gd name="T6" fmla="*/ 0 w 89"/>
                <a:gd name="T7" fmla="*/ 105 h 179"/>
                <a:gd name="T8" fmla="*/ 84 w 89"/>
                <a:gd name="T9" fmla="*/ 0 h 179"/>
              </a:gdLst>
              <a:ahLst/>
              <a:cxnLst>
                <a:cxn ang="0">
                  <a:pos x="T0" y="T1"/>
                </a:cxn>
                <a:cxn ang="0">
                  <a:pos x="T2" y="T3"/>
                </a:cxn>
                <a:cxn ang="0">
                  <a:pos x="T4" y="T5"/>
                </a:cxn>
                <a:cxn ang="0">
                  <a:pos x="T6" y="T7"/>
                </a:cxn>
                <a:cxn ang="0">
                  <a:pos x="T8" y="T9"/>
                </a:cxn>
              </a:cxnLst>
              <a:rect l="0" t="0" r="r" b="b"/>
              <a:pathLst>
                <a:path w="89" h="179">
                  <a:moveTo>
                    <a:pt x="84" y="0"/>
                  </a:moveTo>
                  <a:lnTo>
                    <a:pt x="89" y="28"/>
                  </a:lnTo>
                  <a:lnTo>
                    <a:pt x="70" y="179"/>
                  </a:lnTo>
                  <a:lnTo>
                    <a:pt x="0" y="105"/>
                  </a:lnTo>
                  <a:lnTo>
                    <a:pt x="84"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03" name="Freeform 155"/>
            <p:cNvSpPr>
              <a:spLocks/>
            </p:cNvSpPr>
            <p:nvPr/>
          </p:nvSpPr>
          <p:spPr bwMode="auto">
            <a:xfrm>
              <a:off x="4614863" y="2536032"/>
              <a:ext cx="141288" cy="284163"/>
            </a:xfrm>
            <a:custGeom>
              <a:avLst/>
              <a:gdLst>
                <a:gd name="T0" fmla="*/ 84 w 89"/>
                <a:gd name="T1" fmla="*/ 0 h 179"/>
                <a:gd name="T2" fmla="*/ 89 w 89"/>
                <a:gd name="T3" fmla="*/ 28 h 179"/>
                <a:gd name="T4" fmla="*/ 70 w 89"/>
                <a:gd name="T5" fmla="*/ 179 h 179"/>
                <a:gd name="T6" fmla="*/ 0 w 89"/>
                <a:gd name="T7" fmla="*/ 105 h 179"/>
                <a:gd name="T8" fmla="*/ 84 w 89"/>
                <a:gd name="T9" fmla="*/ 0 h 179"/>
              </a:gdLst>
              <a:ahLst/>
              <a:cxnLst>
                <a:cxn ang="0">
                  <a:pos x="T0" y="T1"/>
                </a:cxn>
                <a:cxn ang="0">
                  <a:pos x="T2" y="T3"/>
                </a:cxn>
                <a:cxn ang="0">
                  <a:pos x="T4" y="T5"/>
                </a:cxn>
                <a:cxn ang="0">
                  <a:pos x="T6" y="T7"/>
                </a:cxn>
                <a:cxn ang="0">
                  <a:pos x="T8" y="T9"/>
                </a:cxn>
              </a:cxnLst>
              <a:rect l="0" t="0" r="r" b="b"/>
              <a:pathLst>
                <a:path w="89" h="179">
                  <a:moveTo>
                    <a:pt x="84" y="0"/>
                  </a:moveTo>
                  <a:lnTo>
                    <a:pt x="89" y="28"/>
                  </a:lnTo>
                  <a:lnTo>
                    <a:pt x="70" y="179"/>
                  </a:lnTo>
                  <a:lnTo>
                    <a:pt x="0" y="105"/>
                  </a:lnTo>
                  <a:lnTo>
                    <a:pt x="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04" name="Freeform 156"/>
            <p:cNvSpPr>
              <a:spLocks/>
            </p:cNvSpPr>
            <p:nvPr/>
          </p:nvSpPr>
          <p:spPr bwMode="auto">
            <a:xfrm>
              <a:off x="4479925" y="2531269"/>
              <a:ext cx="268288" cy="171450"/>
            </a:xfrm>
            <a:custGeom>
              <a:avLst/>
              <a:gdLst>
                <a:gd name="T0" fmla="*/ 169 w 169"/>
                <a:gd name="T1" fmla="*/ 0 h 108"/>
                <a:gd name="T2" fmla="*/ 85 w 169"/>
                <a:gd name="T3" fmla="*/ 105 h 108"/>
                <a:gd name="T4" fmla="*/ 0 w 169"/>
                <a:gd name="T5" fmla="*/ 0 h 108"/>
                <a:gd name="T6" fmla="*/ 0 w 169"/>
                <a:gd name="T7" fmla="*/ 3 h 108"/>
                <a:gd name="T8" fmla="*/ 85 w 169"/>
                <a:gd name="T9" fmla="*/ 108 h 108"/>
                <a:gd name="T10" fmla="*/ 169 w 169"/>
                <a:gd name="T11" fmla="*/ 3 h 108"/>
                <a:gd name="T12" fmla="*/ 169 w 16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69" h="108">
                  <a:moveTo>
                    <a:pt x="169" y="0"/>
                  </a:moveTo>
                  <a:lnTo>
                    <a:pt x="85" y="105"/>
                  </a:lnTo>
                  <a:lnTo>
                    <a:pt x="0" y="0"/>
                  </a:lnTo>
                  <a:lnTo>
                    <a:pt x="0" y="3"/>
                  </a:lnTo>
                  <a:lnTo>
                    <a:pt x="85" y="108"/>
                  </a:lnTo>
                  <a:lnTo>
                    <a:pt x="169" y="3"/>
                  </a:lnTo>
                  <a:lnTo>
                    <a:pt x="169" y="0"/>
                  </a:lnTo>
                  <a:close/>
                </a:path>
              </a:pathLst>
            </a:custGeom>
            <a:solidFill>
              <a:srgbClr val="E9CE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05" name="Freeform 157"/>
            <p:cNvSpPr>
              <a:spLocks/>
            </p:cNvSpPr>
            <p:nvPr/>
          </p:nvSpPr>
          <p:spPr bwMode="auto">
            <a:xfrm>
              <a:off x="4479925" y="2531269"/>
              <a:ext cx="268288" cy="171450"/>
            </a:xfrm>
            <a:custGeom>
              <a:avLst/>
              <a:gdLst>
                <a:gd name="T0" fmla="*/ 169 w 169"/>
                <a:gd name="T1" fmla="*/ 0 h 108"/>
                <a:gd name="T2" fmla="*/ 85 w 169"/>
                <a:gd name="T3" fmla="*/ 105 h 108"/>
                <a:gd name="T4" fmla="*/ 0 w 169"/>
                <a:gd name="T5" fmla="*/ 0 h 108"/>
                <a:gd name="T6" fmla="*/ 0 w 169"/>
                <a:gd name="T7" fmla="*/ 3 h 108"/>
                <a:gd name="T8" fmla="*/ 85 w 169"/>
                <a:gd name="T9" fmla="*/ 108 h 108"/>
                <a:gd name="T10" fmla="*/ 169 w 169"/>
                <a:gd name="T11" fmla="*/ 3 h 108"/>
                <a:gd name="T12" fmla="*/ 169 w 16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69" h="108">
                  <a:moveTo>
                    <a:pt x="169" y="0"/>
                  </a:moveTo>
                  <a:lnTo>
                    <a:pt x="85" y="105"/>
                  </a:lnTo>
                  <a:lnTo>
                    <a:pt x="0" y="0"/>
                  </a:lnTo>
                  <a:lnTo>
                    <a:pt x="0" y="3"/>
                  </a:lnTo>
                  <a:lnTo>
                    <a:pt x="85" y="108"/>
                  </a:lnTo>
                  <a:lnTo>
                    <a:pt x="169" y="3"/>
                  </a:lnTo>
                  <a:lnTo>
                    <a:pt x="1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06" name="Freeform 158"/>
            <p:cNvSpPr>
              <a:spLocks noEditPoints="1"/>
            </p:cNvSpPr>
            <p:nvPr/>
          </p:nvSpPr>
          <p:spPr bwMode="auto">
            <a:xfrm>
              <a:off x="4589463" y="2815432"/>
              <a:ext cx="49213" cy="1588"/>
            </a:xfrm>
            <a:custGeom>
              <a:avLst/>
              <a:gdLst>
                <a:gd name="T0" fmla="*/ 0 w 31"/>
                <a:gd name="T1" fmla="*/ 0 h 1"/>
                <a:gd name="T2" fmla="*/ 0 w 31"/>
                <a:gd name="T3" fmla="*/ 1 h 1"/>
                <a:gd name="T4" fmla="*/ 0 w 31"/>
                <a:gd name="T5" fmla="*/ 1 h 1"/>
                <a:gd name="T6" fmla="*/ 0 w 31"/>
                <a:gd name="T7" fmla="*/ 0 h 1"/>
                <a:gd name="T8" fmla="*/ 31 w 31"/>
                <a:gd name="T9" fmla="*/ 0 h 1"/>
                <a:gd name="T10" fmla="*/ 31 w 31"/>
                <a:gd name="T11" fmla="*/ 0 h 1"/>
                <a:gd name="T12" fmla="*/ 31 w 31"/>
                <a:gd name="T13" fmla="*/ 1 h 1"/>
                <a:gd name="T14" fmla="*/ 31 w 31"/>
                <a:gd name="T15" fmla="*/ 1 h 1"/>
                <a:gd name="T16" fmla="*/ 31 w 31"/>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
                  <a:moveTo>
                    <a:pt x="0" y="0"/>
                  </a:moveTo>
                  <a:lnTo>
                    <a:pt x="0" y="1"/>
                  </a:lnTo>
                  <a:lnTo>
                    <a:pt x="0" y="1"/>
                  </a:lnTo>
                  <a:lnTo>
                    <a:pt x="0" y="0"/>
                  </a:lnTo>
                  <a:close/>
                  <a:moveTo>
                    <a:pt x="31" y="0"/>
                  </a:moveTo>
                  <a:lnTo>
                    <a:pt x="31" y="0"/>
                  </a:lnTo>
                  <a:lnTo>
                    <a:pt x="31" y="1"/>
                  </a:lnTo>
                  <a:lnTo>
                    <a:pt x="31" y="1"/>
                  </a:lnTo>
                  <a:lnTo>
                    <a:pt x="31" y="0"/>
                  </a:lnTo>
                  <a:close/>
                </a:path>
              </a:pathLst>
            </a:custGeom>
            <a:solidFill>
              <a:srgbClr val="6882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07" name="Freeform 159"/>
            <p:cNvSpPr>
              <a:spLocks noEditPoints="1"/>
            </p:cNvSpPr>
            <p:nvPr/>
          </p:nvSpPr>
          <p:spPr bwMode="auto">
            <a:xfrm>
              <a:off x="4589463" y="2815432"/>
              <a:ext cx="49213" cy="1588"/>
            </a:xfrm>
            <a:custGeom>
              <a:avLst/>
              <a:gdLst>
                <a:gd name="T0" fmla="*/ 0 w 31"/>
                <a:gd name="T1" fmla="*/ 0 h 1"/>
                <a:gd name="T2" fmla="*/ 0 w 31"/>
                <a:gd name="T3" fmla="*/ 1 h 1"/>
                <a:gd name="T4" fmla="*/ 0 w 31"/>
                <a:gd name="T5" fmla="*/ 1 h 1"/>
                <a:gd name="T6" fmla="*/ 0 w 31"/>
                <a:gd name="T7" fmla="*/ 0 h 1"/>
                <a:gd name="T8" fmla="*/ 31 w 31"/>
                <a:gd name="T9" fmla="*/ 0 h 1"/>
                <a:gd name="T10" fmla="*/ 31 w 31"/>
                <a:gd name="T11" fmla="*/ 0 h 1"/>
                <a:gd name="T12" fmla="*/ 31 w 31"/>
                <a:gd name="T13" fmla="*/ 1 h 1"/>
                <a:gd name="T14" fmla="*/ 31 w 31"/>
                <a:gd name="T15" fmla="*/ 1 h 1"/>
                <a:gd name="T16" fmla="*/ 31 w 31"/>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
                  <a:moveTo>
                    <a:pt x="0" y="0"/>
                  </a:moveTo>
                  <a:lnTo>
                    <a:pt x="0" y="1"/>
                  </a:lnTo>
                  <a:lnTo>
                    <a:pt x="0" y="1"/>
                  </a:lnTo>
                  <a:lnTo>
                    <a:pt x="0" y="0"/>
                  </a:lnTo>
                  <a:moveTo>
                    <a:pt x="31" y="0"/>
                  </a:moveTo>
                  <a:lnTo>
                    <a:pt x="31" y="0"/>
                  </a:lnTo>
                  <a:lnTo>
                    <a:pt x="31" y="1"/>
                  </a:lnTo>
                  <a:lnTo>
                    <a:pt x="31" y="1"/>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08" name="Rectangle 160"/>
            <p:cNvSpPr>
              <a:spLocks noChangeArrowheads="1"/>
            </p:cNvSpPr>
            <p:nvPr/>
          </p:nvSpPr>
          <p:spPr bwMode="auto">
            <a:xfrm>
              <a:off x="4589463" y="2815432"/>
              <a:ext cx="49213" cy="1588"/>
            </a:xfrm>
            <a:prstGeom prst="rect">
              <a:avLst/>
            </a:prstGeom>
            <a:solidFill>
              <a:srgbClr val="2F2F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09" name="Rectangle 161"/>
            <p:cNvSpPr>
              <a:spLocks noChangeArrowheads="1"/>
            </p:cNvSpPr>
            <p:nvPr/>
          </p:nvSpPr>
          <p:spPr bwMode="auto">
            <a:xfrm>
              <a:off x="4589463" y="2815432"/>
              <a:ext cx="492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10" name="Freeform 162"/>
            <p:cNvSpPr>
              <a:spLocks/>
            </p:cNvSpPr>
            <p:nvPr/>
          </p:nvSpPr>
          <p:spPr bwMode="auto">
            <a:xfrm>
              <a:off x="5054600" y="2539207"/>
              <a:ext cx="796925" cy="1042988"/>
            </a:xfrm>
            <a:custGeom>
              <a:avLst/>
              <a:gdLst>
                <a:gd name="T0" fmla="*/ 179 w 496"/>
                <a:gd name="T1" fmla="*/ 59 h 650"/>
                <a:gd name="T2" fmla="*/ 401 w 496"/>
                <a:gd name="T3" fmla="*/ 112 h 650"/>
                <a:gd name="T4" fmla="*/ 463 w 496"/>
                <a:gd name="T5" fmla="*/ 303 h 650"/>
                <a:gd name="T6" fmla="*/ 442 w 496"/>
                <a:gd name="T7" fmla="*/ 442 h 650"/>
                <a:gd name="T8" fmla="*/ 440 w 496"/>
                <a:gd name="T9" fmla="*/ 495 h 650"/>
                <a:gd name="T10" fmla="*/ 237 w 496"/>
                <a:gd name="T11" fmla="*/ 649 h 650"/>
                <a:gd name="T12" fmla="*/ 54 w 496"/>
                <a:gd name="T13" fmla="*/ 499 h 650"/>
                <a:gd name="T14" fmla="*/ 58 w 496"/>
                <a:gd name="T15" fmla="*/ 446 h 650"/>
                <a:gd name="T16" fmla="*/ 38 w 496"/>
                <a:gd name="T17" fmla="*/ 295 h 650"/>
                <a:gd name="T18" fmla="*/ 179 w 496"/>
                <a:gd name="T19" fmla="*/ 5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6" h="650">
                  <a:moveTo>
                    <a:pt x="179" y="59"/>
                  </a:moveTo>
                  <a:cubicBezTo>
                    <a:pt x="197" y="27"/>
                    <a:pt x="342" y="0"/>
                    <a:pt x="401" y="112"/>
                  </a:cubicBezTo>
                  <a:cubicBezTo>
                    <a:pt x="460" y="224"/>
                    <a:pt x="430" y="263"/>
                    <a:pt x="463" y="303"/>
                  </a:cubicBezTo>
                  <a:cubicBezTo>
                    <a:pt x="496" y="343"/>
                    <a:pt x="465" y="434"/>
                    <a:pt x="442" y="442"/>
                  </a:cubicBezTo>
                  <a:cubicBezTo>
                    <a:pt x="420" y="450"/>
                    <a:pt x="429" y="481"/>
                    <a:pt x="440" y="495"/>
                  </a:cubicBezTo>
                  <a:cubicBezTo>
                    <a:pt x="487" y="552"/>
                    <a:pt x="419" y="650"/>
                    <a:pt x="237" y="649"/>
                  </a:cubicBezTo>
                  <a:cubicBezTo>
                    <a:pt x="42" y="647"/>
                    <a:pt x="4" y="534"/>
                    <a:pt x="54" y="499"/>
                  </a:cubicBezTo>
                  <a:cubicBezTo>
                    <a:pt x="70" y="488"/>
                    <a:pt x="76" y="466"/>
                    <a:pt x="58" y="446"/>
                  </a:cubicBezTo>
                  <a:cubicBezTo>
                    <a:pt x="41" y="427"/>
                    <a:pt x="0" y="354"/>
                    <a:pt x="38" y="295"/>
                  </a:cubicBezTo>
                  <a:cubicBezTo>
                    <a:pt x="77" y="235"/>
                    <a:pt x="43" y="59"/>
                    <a:pt x="179" y="59"/>
                  </a:cubicBezTo>
                </a:path>
              </a:pathLst>
            </a:custGeom>
            <a:solidFill>
              <a:srgbClr val="8060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11" name="Freeform 163"/>
            <p:cNvSpPr>
              <a:spLocks/>
            </p:cNvSpPr>
            <p:nvPr/>
          </p:nvSpPr>
          <p:spPr bwMode="auto">
            <a:xfrm>
              <a:off x="4859338" y="3375819"/>
              <a:ext cx="1182688" cy="468313"/>
            </a:xfrm>
            <a:custGeom>
              <a:avLst/>
              <a:gdLst>
                <a:gd name="T0" fmla="*/ 438 w 737"/>
                <a:gd name="T1" fmla="*/ 0 h 292"/>
                <a:gd name="T2" fmla="*/ 295 w 737"/>
                <a:gd name="T3" fmla="*/ 7 h 292"/>
                <a:gd name="T4" fmla="*/ 79 w 737"/>
                <a:gd name="T5" fmla="*/ 115 h 292"/>
                <a:gd name="T6" fmla="*/ 0 w 737"/>
                <a:gd name="T7" fmla="*/ 292 h 292"/>
                <a:gd name="T8" fmla="*/ 737 w 737"/>
                <a:gd name="T9" fmla="*/ 292 h 292"/>
                <a:gd name="T10" fmla="*/ 658 w 737"/>
                <a:gd name="T11" fmla="*/ 115 h 292"/>
                <a:gd name="T12" fmla="*/ 438 w 737"/>
                <a:gd name="T13" fmla="*/ 0 h 292"/>
              </a:gdLst>
              <a:ahLst/>
              <a:cxnLst>
                <a:cxn ang="0">
                  <a:pos x="T0" y="T1"/>
                </a:cxn>
                <a:cxn ang="0">
                  <a:pos x="T2" y="T3"/>
                </a:cxn>
                <a:cxn ang="0">
                  <a:pos x="T4" y="T5"/>
                </a:cxn>
                <a:cxn ang="0">
                  <a:pos x="T6" y="T7"/>
                </a:cxn>
                <a:cxn ang="0">
                  <a:pos x="T8" y="T9"/>
                </a:cxn>
                <a:cxn ang="0">
                  <a:pos x="T10" y="T11"/>
                </a:cxn>
                <a:cxn ang="0">
                  <a:pos x="T12" y="T13"/>
                </a:cxn>
              </a:cxnLst>
              <a:rect l="0" t="0" r="r" b="b"/>
              <a:pathLst>
                <a:path w="737" h="292">
                  <a:moveTo>
                    <a:pt x="438" y="0"/>
                  </a:moveTo>
                  <a:cubicBezTo>
                    <a:pt x="437" y="3"/>
                    <a:pt x="296" y="5"/>
                    <a:pt x="295" y="7"/>
                  </a:cubicBezTo>
                  <a:cubicBezTo>
                    <a:pt x="250" y="70"/>
                    <a:pt x="155" y="98"/>
                    <a:pt x="79" y="115"/>
                  </a:cubicBezTo>
                  <a:cubicBezTo>
                    <a:pt x="3" y="132"/>
                    <a:pt x="0" y="228"/>
                    <a:pt x="0" y="292"/>
                  </a:cubicBezTo>
                  <a:cubicBezTo>
                    <a:pt x="737" y="292"/>
                    <a:pt x="737" y="292"/>
                    <a:pt x="737" y="292"/>
                  </a:cubicBezTo>
                  <a:cubicBezTo>
                    <a:pt x="737" y="228"/>
                    <a:pt x="736" y="132"/>
                    <a:pt x="658" y="115"/>
                  </a:cubicBezTo>
                  <a:cubicBezTo>
                    <a:pt x="581" y="97"/>
                    <a:pt x="480" y="66"/>
                    <a:pt x="438" y="0"/>
                  </a:cubicBezTo>
                </a:path>
              </a:pathLst>
            </a:custGeom>
            <a:solidFill>
              <a:srgbClr val="268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12" name="Freeform 164"/>
            <p:cNvSpPr>
              <a:spLocks/>
            </p:cNvSpPr>
            <p:nvPr/>
          </p:nvSpPr>
          <p:spPr bwMode="auto">
            <a:xfrm>
              <a:off x="5332413" y="3002757"/>
              <a:ext cx="236538" cy="571500"/>
            </a:xfrm>
            <a:custGeom>
              <a:avLst/>
              <a:gdLst>
                <a:gd name="T0" fmla="*/ 0 w 147"/>
                <a:gd name="T1" fmla="*/ 98 h 356"/>
                <a:gd name="T2" fmla="*/ 0 w 147"/>
                <a:gd name="T3" fmla="*/ 219 h 356"/>
                <a:gd name="T4" fmla="*/ 0 w 147"/>
                <a:gd name="T5" fmla="*/ 278 h 356"/>
                <a:gd name="T6" fmla="*/ 147 w 147"/>
                <a:gd name="T7" fmla="*/ 278 h 356"/>
                <a:gd name="T8" fmla="*/ 147 w 147"/>
                <a:gd name="T9" fmla="*/ 219 h 356"/>
                <a:gd name="T10" fmla="*/ 147 w 147"/>
                <a:gd name="T11" fmla="*/ 98 h 356"/>
                <a:gd name="T12" fmla="*/ 0 w 147"/>
                <a:gd name="T13" fmla="*/ 98 h 356"/>
              </a:gdLst>
              <a:ahLst/>
              <a:cxnLst>
                <a:cxn ang="0">
                  <a:pos x="T0" y="T1"/>
                </a:cxn>
                <a:cxn ang="0">
                  <a:pos x="T2" y="T3"/>
                </a:cxn>
                <a:cxn ang="0">
                  <a:pos x="T4" y="T5"/>
                </a:cxn>
                <a:cxn ang="0">
                  <a:pos x="T6" y="T7"/>
                </a:cxn>
                <a:cxn ang="0">
                  <a:pos x="T8" y="T9"/>
                </a:cxn>
                <a:cxn ang="0">
                  <a:pos x="T10" y="T11"/>
                </a:cxn>
                <a:cxn ang="0">
                  <a:pos x="T12" y="T13"/>
                </a:cxn>
              </a:cxnLst>
              <a:rect l="0" t="0" r="r" b="b"/>
              <a:pathLst>
                <a:path w="147" h="356">
                  <a:moveTo>
                    <a:pt x="0" y="98"/>
                  </a:moveTo>
                  <a:cubicBezTo>
                    <a:pt x="0" y="219"/>
                    <a:pt x="0" y="219"/>
                    <a:pt x="0" y="219"/>
                  </a:cubicBezTo>
                  <a:cubicBezTo>
                    <a:pt x="0" y="278"/>
                    <a:pt x="0" y="278"/>
                    <a:pt x="0" y="278"/>
                  </a:cubicBezTo>
                  <a:cubicBezTo>
                    <a:pt x="37" y="354"/>
                    <a:pt x="103" y="356"/>
                    <a:pt x="147" y="278"/>
                  </a:cubicBezTo>
                  <a:cubicBezTo>
                    <a:pt x="147" y="219"/>
                    <a:pt x="147" y="219"/>
                    <a:pt x="147" y="219"/>
                  </a:cubicBezTo>
                  <a:cubicBezTo>
                    <a:pt x="147" y="98"/>
                    <a:pt x="147" y="98"/>
                    <a:pt x="147" y="98"/>
                  </a:cubicBezTo>
                  <a:cubicBezTo>
                    <a:pt x="147" y="0"/>
                    <a:pt x="0" y="0"/>
                    <a:pt x="0" y="98"/>
                  </a:cubicBezTo>
                </a:path>
              </a:pathLst>
            </a:custGeom>
            <a:solidFill>
              <a:srgbClr val="F5D5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13" name="Freeform 165"/>
            <p:cNvSpPr>
              <a:spLocks/>
            </p:cNvSpPr>
            <p:nvPr/>
          </p:nvSpPr>
          <p:spPr bwMode="auto">
            <a:xfrm>
              <a:off x="5670550" y="3012282"/>
              <a:ext cx="120650" cy="179388"/>
            </a:xfrm>
            <a:custGeom>
              <a:avLst/>
              <a:gdLst>
                <a:gd name="T0" fmla="*/ 57 w 75"/>
                <a:gd name="T1" fmla="*/ 7 h 111"/>
                <a:gd name="T2" fmla="*/ 11 w 75"/>
                <a:gd name="T3" fmla="*/ 43 h 111"/>
                <a:gd name="T4" fmla="*/ 18 w 75"/>
                <a:gd name="T5" fmla="*/ 104 h 111"/>
                <a:gd name="T6" fmla="*/ 64 w 75"/>
                <a:gd name="T7" fmla="*/ 68 h 111"/>
                <a:gd name="T8" fmla="*/ 57 w 75"/>
                <a:gd name="T9" fmla="*/ 7 h 111"/>
              </a:gdLst>
              <a:ahLst/>
              <a:cxnLst>
                <a:cxn ang="0">
                  <a:pos x="T0" y="T1"/>
                </a:cxn>
                <a:cxn ang="0">
                  <a:pos x="T2" y="T3"/>
                </a:cxn>
                <a:cxn ang="0">
                  <a:pos x="T4" y="T5"/>
                </a:cxn>
                <a:cxn ang="0">
                  <a:pos x="T6" y="T7"/>
                </a:cxn>
                <a:cxn ang="0">
                  <a:pos x="T8" y="T9"/>
                </a:cxn>
              </a:cxnLst>
              <a:rect l="0" t="0" r="r" b="b"/>
              <a:pathLst>
                <a:path w="75" h="111">
                  <a:moveTo>
                    <a:pt x="57" y="7"/>
                  </a:moveTo>
                  <a:cubicBezTo>
                    <a:pt x="43" y="0"/>
                    <a:pt x="22" y="17"/>
                    <a:pt x="11" y="43"/>
                  </a:cubicBezTo>
                  <a:cubicBezTo>
                    <a:pt x="0" y="70"/>
                    <a:pt x="3" y="97"/>
                    <a:pt x="18" y="104"/>
                  </a:cubicBezTo>
                  <a:cubicBezTo>
                    <a:pt x="33" y="111"/>
                    <a:pt x="53" y="94"/>
                    <a:pt x="64" y="68"/>
                  </a:cubicBezTo>
                  <a:cubicBezTo>
                    <a:pt x="75" y="41"/>
                    <a:pt x="72" y="14"/>
                    <a:pt x="57" y="7"/>
                  </a:cubicBezTo>
                  <a:close/>
                </a:path>
              </a:pathLst>
            </a:custGeom>
            <a:solidFill>
              <a:srgbClr val="F5D5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14" name="Freeform 166"/>
            <p:cNvSpPr>
              <a:spLocks/>
            </p:cNvSpPr>
            <p:nvPr/>
          </p:nvSpPr>
          <p:spPr bwMode="auto">
            <a:xfrm>
              <a:off x="5110163" y="3012282"/>
              <a:ext cx="120650" cy="179388"/>
            </a:xfrm>
            <a:custGeom>
              <a:avLst/>
              <a:gdLst>
                <a:gd name="T0" fmla="*/ 18 w 76"/>
                <a:gd name="T1" fmla="*/ 7 h 111"/>
                <a:gd name="T2" fmla="*/ 65 w 76"/>
                <a:gd name="T3" fmla="*/ 43 h 111"/>
                <a:gd name="T4" fmla="*/ 58 w 76"/>
                <a:gd name="T5" fmla="*/ 104 h 111"/>
                <a:gd name="T6" fmla="*/ 11 w 76"/>
                <a:gd name="T7" fmla="*/ 68 h 111"/>
                <a:gd name="T8" fmla="*/ 18 w 76"/>
                <a:gd name="T9" fmla="*/ 7 h 111"/>
              </a:gdLst>
              <a:ahLst/>
              <a:cxnLst>
                <a:cxn ang="0">
                  <a:pos x="T0" y="T1"/>
                </a:cxn>
                <a:cxn ang="0">
                  <a:pos x="T2" y="T3"/>
                </a:cxn>
                <a:cxn ang="0">
                  <a:pos x="T4" y="T5"/>
                </a:cxn>
                <a:cxn ang="0">
                  <a:pos x="T6" y="T7"/>
                </a:cxn>
                <a:cxn ang="0">
                  <a:pos x="T8" y="T9"/>
                </a:cxn>
              </a:cxnLst>
              <a:rect l="0" t="0" r="r" b="b"/>
              <a:pathLst>
                <a:path w="76" h="111">
                  <a:moveTo>
                    <a:pt x="18" y="7"/>
                  </a:moveTo>
                  <a:cubicBezTo>
                    <a:pt x="33" y="0"/>
                    <a:pt x="54" y="17"/>
                    <a:pt x="65" y="43"/>
                  </a:cubicBezTo>
                  <a:cubicBezTo>
                    <a:pt x="76" y="70"/>
                    <a:pt x="72" y="97"/>
                    <a:pt x="58" y="104"/>
                  </a:cubicBezTo>
                  <a:cubicBezTo>
                    <a:pt x="43" y="111"/>
                    <a:pt x="22" y="94"/>
                    <a:pt x="11" y="68"/>
                  </a:cubicBezTo>
                  <a:cubicBezTo>
                    <a:pt x="0" y="41"/>
                    <a:pt x="3" y="14"/>
                    <a:pt x="18" y="7"/>
                  </a:cubicBezTo>
                  <a:close/>
                </a:path>
              </a:pathLst>
            </a:custGeom>
            <a:solidFill>
              <a:srgbClr val="F5D5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15" name="Freeform 167"/>
            <p:cNvSpPr>
              <a:spLocks/>
            </p:cNvSpPr>
            <p:nvPr/>
          </p:nvSpPr>
          <p:spPr bwMode="auto">
            <a:xfrm>
              <a:off x="5332413" y="3304382"/>
              <a:ext cx="236538" cy="82550"/>
            </a:xfrm>
            <a:custGeom>
              <a:avLst/>
              <a:gdLst>
                <a:gd name="T0" fmla="*/ 147 w 147"/>
                <a:gd name="T1" fmla="*/ 0 h 51"/>
                <a:gd name="T2" fmla="*/ 0 w 147"/>
                <a:gd name="T3" fmla="*/ 0 h 51"/>
                <a:gd name="T4" fmla="*/ 0 w 147"/>
                <a:gd name="T5" fmla="*/ 5 h 51"/>
                <a:gd name="T6" fmla="*/ 73 w 147"/>
                <a:gd name="T7" fmla="*/ 51 h 51"/>
                <a:gd name="T8" fmla="*/ 147 w 147"/>
                <a:gd name="T9" fmla="*/ 4 h 51"/>
                <a:gd name="T10" fmla="*/ 147 w 147"/>
                <a:gd name="T11" fmla="*/ 0 h 51"/>
              </a:gdLst>
              <a:ahLst/>
              <a:cxnLst>
                <a:cxn ang="0">
                  <a:pos x="T0" y="T1"/>
                </a:cxn>
                <a:cxn ang="0">
                  <a:pos x="T2" y="T3"/>
                </a:cxn>
                <a:cxn ang="0">
                  <a:pos x="T4" y="T5"/>
                </a:cxn>
                <a:cxn ang="0">
                  <a:pos x="T6" y="T7"/>
                </a:cxn>
                <a:cxn ang="0">
                  <a:pos x="T8" y="T9"/>
                </a:cxn>
                <a:cxn ang="0">
                  <a:pos x="T10" y="T11"/>
                </a:cxn>
              </a:cxnLst>
              <a:rect l="0" t="0" r="r" b="b"/>
              <a:pathLst>
                <a:path w="147" h="51">
                  <a:moveTo>
                    <a:pt x="147" y="0"/>
                  </a:moveTo>
                  <a:cubicBezTo>
                    <a:pt x="0" y="0"/>
                    <a:pt x="0" y="0"/>
                    <a:pt x="0" y="0"/>
                  </a:cubicBezTo>
                  <a:cubicBezTo>
                    <a:pt x="0" y="5"/>
                    <a:pt x="0" y="5"/>
                    <a:pt x="0" y="5"/>
                  </a:cubicBezTo>
                  <a:cubicBezTo>
                    <a:pt x="0" y="5"/>
                    <a:pt x="46" y="51"/>
                    <a:pt x="73" y="51"/>
                  </a:cubicBezTo>
                  <a:cubicBezTo>
                    <a:pt x="100" y="51"/>
                    <a:pt x="147" y="4"/>
                    <a:pt x="147" y="4"/>
                  </a:cubicBezTo>
                  <a:cubicBezTo>
                    <a:pt x="147" y="0"/>
                    <a:pt x="147" y="0"/>
                    <a:pt x="147" y="0"/>
                  </a:cubicBezTo>
                </a:path>
              </a:pathLst>
            </a:custGeom>
            <a:solidFill>
              <a:srgbClr val="C4A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16" name="Freeform 168"/>
            <p:cNvSpPr>
              <a:spLocks/>
            </p:cNvSpPr>
            <p:nvPr/>
          </p:nvSpPr>
          <p:spPr bwMode="auto">
            <a:xfrm>
              <a:off x="5126038" y="2639219"/>
              <a:ext cx="650875" cy="722313"/>
            </a:xfrm>
            <a:custGeom>
              <a:avLst/>
              <a:gdLst>
                <a:gd name="T0" fmla="*/ 203 w 406"/>
                <a:gd name="T1" fmla="*/ 450 h 450"/>
                <a:gd name="T2" fmla="*/ 30 w 406"/>
                <a:gd name="T3" fmla="*/ 266 h 450"/>
                <a:gd name="T4" fmla="*/ 203 w 406"/>
                <a:gd name="T5" fmla="*/ 0 h 450"/>
                <a:gd name="T6" fmla="*/ 375 w 406"/>
                <a:gd name="T7" fmla="*/ 266 h 450"/>
                <a:gd name="T8" fmla="*/ 203 w 406"/>
                <a:gd name="T9" fmla="*/ 450 h 450"/>
              </a:gdLst>
              <a:ahLst/>
              <a:cxnLst>
                <a:cxn ang="0">
                  <a:pos x="T0" y="T1"/>
                </a:cxn>
                <a:cxn ang="0">
                  <a:pos x="T2" y="T3"/>
                </a:cxn>
                <a:cxn ang="0">
                  <a:pos x="T4" y="T5"/>
                </a:cxn>
                <a:cxn ang="0">
                  <a:pos x="T6" y="T7"/>
                </a:cxn>
                <a:cxn ang="0">
                  <a:pos x="T8" y="T9"/>
                </a:cxn>
              </a:cxnLst>
              <a:rect l="0" t="0" r="r" b="b"/>
              <a:pathLst>
                <a:path w="406" h="450">
                  <a:moveTo>
                    <a:pt x="203" y="450"/>
                  </a:moveTo>
                  <a:cubicBezTo>
                    <a:pt x="157" y="450"/>
                    <a:pt x="60" y="374"/>
                    <a:pt x="30" y="266"/>
                  </a:cubicBezTo>
                  <a:cubicBezTo>
                    <a:pt x="0" y="157"/>
                    <a:pt x="57" y="0"/>
                    <a:pt x="203" y="0"/>
                  </a:cubicBezTo>
                  <a:cubicBezTo>
                    <a:pt x="349" y="0"/>
                    <a:pt x="406" y="157"/>
                    <a:pt x="375" y="266"/>
                  </a:cubicBezTo>
                  <a:cubicBezTo>
                    <a:pt x="346" y="374"/>
                    <a:pt x="249" y="450"/>
                    <a:pt x="203" y="450"/>
                  </a:cubicBezTo>
                  <a:close/>
                </a:path>
              </a:pathLst>
            </a:custGeom>
            <a:solidFill>
              <a:srgbClr val="F5D5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17" name="Freeform 169"/>
            <p:cNvSpPr>
              <a:spLocks/>
            </p:cNvSpPr>
            <p:nvPr/>
          </p:nvSpPr>
          <p:spPr bwMode="auto">
            <a:xfrm>
              <a:off x="5122863" y="2618582"/>
              <a:ext cx="688975" cy="496888"/>
            </a:xfrm>
            <a:custGeom>
              <a:avLst/>
              <a:gdLst>
                <a:gd name="T0" fmla="*/ 170 w 430"/>
                <a:gd name="T1" fmla="*/ 148 h 310"/>
                <a:gd name="T2" fmla="*/ 73 w 430"/>
                <a:gd name="T3" fmla="*/ 226 h 310"/>
                <a:gd name="T4" fmla="*/ 43 w 430"/>
                <a:gd name="T5" fmla="*/ 301 h 310"/>
                <a:gd name="T6" fmla="*/ 18 w 430"/>
                <a:gd name="T7" fmla="*/ 145 h 310"/>
                <a:gd name="T8" fmla="*/ 173 w 430"/>
                <a:gd name="T9" fmla="*/ 4 h 310"/>
                <a:gd name="T10" fmla="*/ 326 w 430"/>
                <a:gd name="T11" fmla="*/ 47 h 310"/>
                <a:gd name="T12" fmla="*/ 367 w 430"/>
                <a:gd name="T13" fmla="*/ 310 h 310"/>
                <a:gd name="T14" fmla="*/ 282 w 430"/>
                <a:gd name="T15" fmla="*/ 105 h 310"/>
                <a:gd name="T16" fmla="*/ 170 w 430"/>
                <a:gd name="T17" fmla="*/ 148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0" h="310">
                  <a:moveTo>
                    <a:pt x="170" y="148"/>
                  </a:moveTo>
                  <a:cubicBezTo>
                    <a:pt x="135" y="223"/>
                    <a:pt x="120" y="246"/>
                    <a:pt x="73" y="226"/>
                  </a:cubicBezTo>
                  <a:cubicBezTo>
                    <a:pt x="25" y="206"/>
                    <a:pt x="34" y="262"/>
                    <a:pt x="43" y="301"/>
                  </a:cubicBezTo>
                  <a:cubicBezTo>
                    <a:pt x="0" y="248"/>
                    <a:pt x="5" y="197"/>
                    <a:pt x="18" y="145"/>
                  </a:cubicBezTo>
                  <a:cubicBezTo>
                    <a:pt x="33" y="88"/>
                    <a:pt x="105" y="2"/>
                    <a:pt x="173" y="4"/>
                  </a:cubicBezTo>
                  <a:cubicBezTo>
                    <a:pt x="210" y="0"/>
                    <a:pt x="266" y="5"/>
                    <a:pt x="326" y="47"/>
                  </a:cubicBezTo>
                  <a:cubicBezTo>
                    <a:pt x="430" y="122"/>
                    <a:pt x="395" y="290"/>
                    <a:pt x="367" y="310"/>
                  </a:cubicBezTo>
                  <a:cubicBezTo>
                    <a:pt x="394" y="155"/>
                    <a:pt x="328" y="186"/>
                    <a:pt x="282" y="105"/>
                  </a:cubicBezTo>
                  <a:cubicBezTo>
                    <a:pt x="267" y="69"/>
                    <a:pt x="209" y="67"/>
                    <a:pt x="170" y="148"/>
                  </a:cubicBezTo>
                  <a:close/>
                </a:path>
              </a:pathLst>
            </a:custGeom>
            <a:solidFill>
              <a:srgbClr val="8060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18" name="Rectangle 170"/>
            <p:cNvSpPr>
              <a:spLocks noChangeArrowheads="1"/>
            </p:cNvSpPr>
            <p:nvPr/>
          </p:nvSpPr>
          <p:spPr bwMode="auto">
            <a:xfrm>
              <a:off x="5435600" y="3544094"/>
              <a:ext cx="23813" cy="300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19" name="Freeform 171"/>
            <p:cNvSpPr>
              <a:spLocks/>
            </p:cNvSpPr>
            <p:nvPr/>
          </p:nvSpPr>
          <p:spPr bwMode="auto">
            <a:xfrm>
              <a:off x="5248275" y="3386932"/>
              <a:ext cx="200025" cy="244475"/>
            </a:xfrm>
            <a:custGeom>
              <a:avLst/>
              <a:gdLst>
                <a:gd name="T0" fmla="*/ 53 w 126"/>
                <a:gd name="T1" fmla="*/ 0 h 154"/>
                <a:gd name="T2" fmla="*/ 0 w 126"/>
                <a:gd name="T3" fmla="*/ 49 h 154"/>
                <a:gd name="T4" fmla="*/ 67 w 126"/>
                <a:gd name="T5" fmla="*/ 154 h 154"/>
                <a:gd name="T6" fmla="*/ 126 w 126"/>
                <a:gd name="T7" fmla="*/ 98 h 154"/>
                <a:gd name="T8" fmla="*/ 53 w 126"/>
                <a:gd name="T9" fmla="*/ 0 h 154"/>
              </a:gdLst>
              <a:ahLst/>
              <a:cxnLst>
                <a:cxn ang="0">
                  <a:pos x="T0" y="T1"/>
                </a:cxn>
                <a:cxn ang="0">
                  <a:pos x="T2" y="T3"/>
                </a:cxn>
                <a:cxn ang="0">
                  <a:pos x="T4" y="T5"/>
                </a:cxn>
                <a:cxn ang="0">
                  <a:pos x="T6" y="T7"/>
                </a:cxn>
                <a:cxn ang="0">
                  <a:pos x="T8" y="T9"/>
                </a:cxn>
              </a:cxnLst>
              <a:rect l="0" t="0" r="r" b="b"/>
              <a:pathLst>
                <a:path w="126" h="154">
                  <a:moveTo>
                    <a:pt x="53" y="0"/>
                  </a:moveTo>
                  <a:lnTo>
                    <a:pt x="0" y="49"/>
                  </a:lnTo>
                  <a:lnTo>
                    <a:pt x="67" y="154"/>
                  </a:lnTo>
                  <a:lnTo>
                    <a:pt x="126" y="98"/>
                  </a:lnTo>
                  <a:lnTo>
                    <a:pt x="5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20" name="Freeform 172"/>
            <p:cNvSpPr>
              <a:spLocks/>
            </p:cNvSpPr>
            <p:nvPr/>
          </p:nvSpPr>
          <p:spPr bwMode="auto">
            <a:xfrm>
              <a:off x="5248275" y="3386932"/>
              <a:ext cx="200025" cy="244475"/>
            </a:xfrm>
            <a:custGeom>
              <a:avLst/>
              <a:gdLst>
                <a:gd name="T0" fmla="*/ 53 w 126"/>
                <a:gd name="T1" fmla="*/ 0 h 154"/>
                <a:gd name="T2" fmla="*/ 0 w 126"/>
                <a:gd name="T3" fmla="*/ 49 h 154"/>
                <a:gd name="T4" fmla="*/ 67 w 126"/>
                <a:gd name="T5" fmla="*/ 154 h 154"/>
                <a:gd name="T6" fmla="*/ 126 w 126"/>
                <a:gd name="T7" fmla="*/ 98 h 154"/>
                <a:gd name="T8" fmla="*/ 53 w 126"/>
                <a:gd name="T9" fmla="*/ 0 h 154"/>
              </a:gdLst>
              <a:ahLst/>
              <a:cxnLst>
                <a:cxn ang="0">
                  <a:pos x="T0" y="T1"/>
                </a:cxn>
                <a:cxn ang="0">
                  <a:pos x="T2" y="T3"/>
                </a:cxn>
                <a:cxn ang="0">
                  <a:pos x="T4" y="T5"/>
                </a:cxn>
                <a:cxn ang="0">
                  <a:pos x="T6" y="T7"/>
                </a:cxn>
                <a:cxn ang="0">
                  <a:pos x="T8" y="T9"/>
                </a:cxn>
              </a:cxnLst>
              <a:rect l="0" t="0" r="r" b="b"/>
              <a:pathLst>
                <a:path w="126" h="154">
                  <a:moveTo>
                    <a:pt x="53" y="0"/>
                  </a:moveTo>
                  <a:lnTo>
                    <a:pt x="0" y="49"/>
                  </a:lnTo>
                  <a:lnTo>
                    <a:pt x="67" y="154"/>
                  </a:lnTo>
                  <a:lnTo>
                    <a:pt x="126" y="98"/>
                  </a:lnTo>
                  <a:lnTo>
                    <a:pt x="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21" name="Freeform 173"/>
            <p:cNvSpPr>
              <a:spLocks/>
            </p:cNvSpPr>
            <p:nvPr/>
          </p:nvSpPr>
          <p:spPr bwMode="auto">
            <a:xfrm>
              <a:off x="5448300" y="3385344"/>
              <a:ext cx="204788" cy="246063"/>
            </a:xfrm>
            <a:custGeom>
              <a:avLst/>
              <a:gdLst>
                <a:gd name="T0" fmla="*/ 76 w 129"/>
                <a:gd name="T1" fmla="*/ 0 h 155"/>
                <a:gd name="T2" fmla="*/ 129 w 129"/>
                <a:gd name="T3" fmla="*/ 52 h 155"/>
                <a:gd name="T4" fmla="*/ 59 w 129"/>
                <a:gd name="T5" fmla="*/ 155 h 155"/>
                <a:gd name="T6" fmla="*/ 0 w 129"/>
                <a:gd name="T7" fmla="*/ 99 h 155"/>
                <a:gd name="T8" fmla="*/ 76 w 129"/>
                <a:gd name="T9" fmla="*/ 0 h 155"/>
              </a:gdLst>
              <a:ahLst/>
              <a:cxnLst>
                <a:cxn ang="0">
                  <a:pos x="T0" y="T1"/>
                </a:cxn>
                <a:cxn ang="0">
                  <a:pos x="T2" y="T3"/>
                </a:cxn>
                <a:cxn ang="0">
                  <a:pos x="T4" y="T5"/>
                </a:cxn>
                <a:cxn ang="0">
                  <a:pos x="T6" y="T7"/>
                </a:cxn>
                <a:cxn ang="0">
                  <a:pos x="T8" y="T9"/>
                </a:cxn>
              </a:cxnLst>
              <a:rect l="0" t="0" r="r" b="b"/>
              <a:pathLst>
                <a:path w="129" h="155">
                  <a:moveTo>
                    <a:pt x="76" y="0"/>
                  </a:moveTo>
                  <a:lnTo>
                    <a:pt x="129" y="52"/>
                  </a:lnTo>
                  <a:lnTo>
                    <a:pt x="59" y="155"/>
                  </a:lnTo>
                  <a:lnTo>
                    <a:pt x="0" y="99"/>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22" name="Freeform 174"/>
            <p:cNvSpPr>
              <a:spLocks/>
            </p:cNvSpPr>
            <p:nvPr/>
          </p:nvSpPr>
          <p:spPr bwMode="auto">
            <a:xfrm>
              <a:off x="5448300" y="3385344"/>
              <a:ext cx="204788" cy="246063"/>
            </a:xfrm>
            <a:custGeom>
              <a:avLst/>
              <a:gdLst>
                <a:gd name="T0" fmla="*/ 76 w 129"/>
                <a:gd name="T1" fmla="*/ 0 h 155"/>
                <a:gd name="T2" fmla="*/ 129 w 129"/>
                <a:gd name="T3" fmla="*/ 52 h 155"/>
                <a:gd name="T4" fmla="*/ 59 w 129"/>
                <a:gd name="T5" fmla="*/ 155 h 155"/>
                <a:gd name="T6" fmla="*/ 0 w 129"/>
                <a:gd name="T7" fmla="*/ 99 h 155"/>
                <a:gd name="T8" fmla="*/ 76 w 129"/>
                <a:gd name="T9" fmla="*/ 0 h 155"/>
              </a:gdLst>
              <a:ahLst/>
              <a:cxnLst>
                <a:cxn ang="0">
                  <a:pos x="T0" y="T1"/>
                </a:cxn>
                <a:cxn ang="0">
                  <a:pos x="T2" y="T3"/>
                </a:cxn>
                <a:cxn ang="0">
                  <a:pos x="T4" y="T5"/>
                </a:cxn>
                <a:cxn ang="0">
                  <a:pos x="T6" y="T7"/>
                </a:cxn>
                <a:cxn ang="0">
                  <a:pos x="T8" y="T9"/>
                </a:cxn>
              </a:cxnLst>
              <a:rect l="0" t="0" r="r" b="b"/>
              <a:pathLst>
                <a:path w="129" h="155">
                  <a:moveTo>
                    <a:pt x="76" y="0"/>
                  </a:moveTo>
                  <a:lnTo>
                    <a:pt x="129" y="52"/>
                  </a:lnTo>
                  <a:lnTo>
                    <a:pt x="59" y="155"/>
                  </a:lnTo>
                  <a:lnTo>
                    <a:pt x="0" y="99"/>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23" name="Freeform 175"/>
            <p:cNvSpPr>
              <a:spLocks noEditPoints="1"/>
            </p:cNvSpPr>
            <p:nvPr/>
          </p:nvSpPr>
          <p:spPr bwMode="auto">
            <a:xfrm>
              <a:off x="5200650" y="2972594"/>
              <a:ext cx="508000" cy="184150"/>
            </a:xfrm>
            <a:custGeom>
              <a:avLst/>
              <a:gdLst>
                <a:gd name="T0" fmla="*/ 236 w 316"/>
                <a:gd name="T1" fmla="*/ 114 h 115"/>
                <a:gd name="T2" fmla="*/ 240 w 316"/>
                <a:gd name="T3" fmla="*/ 114 h 115"/>
                <a:gd name="T4" fmla="*/ 297 w 316"/>
                <a:gd name="T5" fmla="*/ 68 h 115"/>
                <a:gd name="T6" fmla="*/ 310 w 316"/>
                <a:gd name="T7" fmla="*/ 30 h 115"/>
                <a:gd name="T8" fmla="*/ 316 w 316"/>
                <a:gd name="T9" fmla="*/ 16 h 115"/>
                <a:gd name="T10" fmla="*/ 307 w 316"/>
                <a:gd name="T11" fmla="*/ 5 h 115"/>
                <a:gd name="T12" fmla="*/ 238 w 316"/>
                <a:gd name="T13" fmla="*/ 2 h 115"/>
                <a:gd name="T14" fmla="*/ 238 w 316"/>
                <a:gd name="T15" fmla="*/ 9 h 115"/>
                <a:gd name="T16" fmla="*/ 285 w 316"/>
                <a:gd name="T17" fmla="*/ 14 h 115"/>
                <a:gd name="T18" fmla="*/ 283 w 316"/>
                <a:gd name="T19" fmla="*/ 86 h 115"/>
                <a:gd name="T20" fmla="*/ 236 w 316"/>
                <a:gd name="T21" fmla="*/ 108 h 115"/>
                <a:gd name="T22" fmla="*/ 236 w 316"/>
                <a:gd name="T23" fmla="*/ 114 h 115"/>
                <a:gd name="T24" fmla="*/ 158 w 316"/>
                <a:gd name="T25" fmla="*/ 15 h 115"/>
                <a:gd name="T26" fmla="*/ 84 w 316"/>
                <a:gd name="T27" fmla="*/ 2 h 115"/>
                <a:gd name="T28" fmla="*/ 78 w 316"/>
                <a:gd name="T29" fmla="*/ 2 h 115"/>
                <a:gd name="T30" fmla="*/ 78 w 316"/>
                <a:gd name="T31" fmla="*/ 9 h 115"/>
                <a:gd name="T32" fmla="*/ 130 w 316"/>
                <a:gd name="T33" fmla="*/ 27 h 115"/>
                <a:gd name="T34" fmla="*/ 99 w 316"/>
                <a:gd name="T35" fmla="*/ 103 h 115"/>
                <a:gd name="T36" fmla="*/ 76 w 316"/>
                <a:gd name="T37" fmla="*/ 108 h 115"/>
                <a:gd name="T38" fmla="*/ 76 w 316"/>
                <a:gd name="T39" fmla="*/ 115 h 115"/>
                <a:gd name="T40" fmla="*/ 130 w 316"/>
                <a:gd name="T41" fmla="*/ 80 h 115"/>
                <a:gd name="T42" fmla="*/ 157 w 316"/>
                <a:gd name="T43" fmla="*/ 41 h 115"/>
                <a:gd name="T44" fmla="*/ 183 w 316"/>
                <a:gd name="T45" fmla="*/ 79 h 115"/>
                <a:gd name="T46" fmla="*/ 236 w 316"/>
                <a:gd name="T47" fmla="*/ 114 h 115"/>
                <a:gd name="T48" fmla="*/ 236 w 316"/>
                <a:gd name="T49" fmla="*/ 108 h 115"/>
                <a:gd name="T50" fmla="*/ 211 w 316"/>
                <a:gd name="T51" fmla="*/ 103 h 115"/>
                <a:gd name="T52" fmla="*/ 185 w 316"/>
                <a:gd name="T53" fmla="*/ 27 h 115"/>
                <a:gd name="T54" fmla="*/ 238 w 316"/>
                <a:gd name="T55" fmla="*/ 9 h 115"/>
                <a:gd name="T56" fmla="*/ 238 w 316"/>
                <a:gd name="T57" fmla="*/ 2 h 115"/>
                <a:gd name="T58" fmla="*/ 233 w 316"/>
                <a:gd name="T59" fmla="*/ 2 h 115"/>
                <a:gd name="T60" fmla="*/ 158 w 316"/>
                <a:gd name="T61" fmla="*/ 15 h 115"/>
                <a:gd name="T62" fmla="*/ 78 w 316"/>
                <a:gd name="T63" fmla="*/ 2 h 115"/>
                <a:gd name="T64" fmla="*/ 9 w 316"/>
                <a:gd name="T65" fmla="*/ 6 h 115"/>
                <a:gd name="T66" fmla="*/ 0 w 316"/>
                <a:gd name="T67" fmla="*/ 17 h 115"/>
                <a:gd name="T68" fmla="*/ 5 w 316"/>
                <a:gd name="T69" fmla="*/ 31 h 115"/>
                <a:gd name="T70" fmla="*/ 15 w 316"/>
                <a:gd name="T71" fmla="*/ 69 h 115"/>
                <a:gd name="T72" fmla="*/ 69 w 316"/>
                <a:gd name="T73" fmla="*/ 114 h 115"/>
                <a:gd name="T74" fmla="*/ 76 w 316"/>
                <a:gd name="T75" fmla="*/ 115 h 115"/>
                <a:gd name="T76" fmla="*/ 76 w 316"/>
                <a:gd name="T77" fmla="*/ 108 h 115"/>
                <a:gd name="T78" fmla="*/ 28 w 316"/>
                <a:gd name="T79" fmla="*/ 86 h 115"/>
                <a:gd name="T80" fmla="*/ 31 w 316"/>
                <a:gd name="T81" fmla="*/ 14 h 115"/>
                <a:gd name="T82" fmla="*/ 78 w 316"/>
                <a:gd name="T83" fmla="*/ 9 h 115"/>
                <a:gd name="T84" fmla="*/ 78 w 316"/>
                <a:gd name="T8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6" h="115">
                  <a:moveTo>
                    <a:pt x="236" y="114"/>
                  </a:moveTo>
                  <a:cubicBezTo>
                    <a:pt x="237" y="114"/>
                    <a:pt x="239" y="114"/>
                    <a:pt x="240" y="114"/>
                  </a:cubicBezTo>
                  <a:cubicBezTo>
                    <a:pt x="282" y="110"/>
                    <a:pt x="293" y="92"/>
                    <a:pt x="297" y="68"/>
                  </a:cubicBezTo>
                  <a:cubicBezTo>
                    <a:pt x="302" y="42"/>
                    <a:pt x="303" y="33"/>
                    <a:pt x="310" y="30"/>
                  </a:cubicBezTo>
                  <a:cubicBezTo>
                    <a:pt x="314" y="28"/>
                    <a:pt x="316" y="23"/>
                    <a:pt x="316" y="16"/>
                  </a:cubicBezTo>
                  <a:cubicBezTo>
                    <a:pt x="315" y="9"/>
                    <a:pt x="315" y="8"/>
                    <a:pt x="307" y="5"/>
                  </a:cubicBezTo>
                  <a:cubicBezTo>
                    <a:pt x="301" y="3"/>
                    <a:pt x="265" y="0"/>
                    <a:pt x="238" y="2"/>
                  </a:cubicBezTo>
                  <a:cubicBezTo>
                    <a:pt x="238" y="9"/>
                    <a:pt x="238" y="9"/>
                    <a:pt x="238" y="9"/>
                  </a:cubicBezTo>
                  <a:cubicBezTo>
                    <a:pt x="259" y="8"/>
                    <a:pt x="279" y="10"/>
                    <a:pt x="285" y="14"/>
                  </a:cubicBezTo>
                  <a:cubicBezTo>
                    <a:pt x="299" y="23"/>
                    <a:pt x="295" y="65"/>
                    <a:pt x="283" y="86"/>
                  </a:cubicBezTo>
                  <a:cubicBezTo>
                    <a:pt x="276" y="100"/>
                    <a:pt x="255" y="107"/>
                    <a:pt x="236" y="108"/>
                  </a:cubicBezTo>
                  <a:lnTo>
                    <a:pt x="236" y="114"/>
                  </a:lnTo>
                  <a:close/>
                  <a:moveTo>
                    <a:pt x="158" y="15"/>
                  </a:moveTo>
                  <a:cubicBezTo>
                    <a:pt x="148" y="16"/>
                    <a:pt x="110" y="5"/>
                    <a:pt x="84" y="2"/>
                  </a:cubicBezTo>
                  <a:cubicBezTo>
                    <a:pt x="82" y="2"/>
                    <a:pt x="80" y="2"/>
                    <a:pt x="78" y="2"/>
                  </a:cubicBezTo>
                  <a:cubicBezTo>
                    <a:pt x="78" y="9"/>
                    <a:pt x="78" y="9"/>
                    <a:pt x="78" y="9"/>
                  </a:cubicBezTo>
                  <a:cubicBezTo>
                    <a:pt x="99" y="10"/>
                    <a:pt x="122" y="15"/>
                    <a:pt x="130" y="27"/>
                  </a:cubicBezTo>
                  <a:cubicBezTo>
                    <a:pt x="143" y="46"/>
                    <a:pt x="120" y="93"/>
                    <a:pt x="99" y="103"/>
                  </a:cubicBezTo>
                  <a:cubicBezTo>
                    <a:pt x="93" y="106"/>
                    <a:pt x="84" y="108"/>
                    <a:pt x="76" y="108"/>
                  </a:cubicBezTo>
                  <a:cubicBezTo>
                    <a:pt x="76" y="115"/>
                    <a:pt x="76" y="115"/>
                    <a:pt x="76" y="115"/>
                  </a:cubicBezTo>
                  <a:cubicBezTo>
                    <a:pt x="112" y="115"/>
                    <a:pt x="125" y="89"/>
                    <a:pt x="130" y="80"/>
                  </a:cubicBezTo>
                  <a:cubicBezTo>
                    <a:pt x="138" y="63"/>
                    <a:pt x="136" y="41"/>
                    <a:pt x="157" y="41"/>
                  </a:cubicBezTo>
                  <a:cubicBezTo>
                    <a:pt x="178" y="41"/>
                    <a:pt x="175" y="63"/>
                    <a:pt x="183" y="79"/>
                  </a:cubicBezTo>
                  <a:cubicBezTo>
                    <a:pt x="187" y="88"/>
                    <a:pt x="198" y="115"/>
                    <a:pt x="236" y="114"/>
                  </a:cubicBezTo>
                  <a:cubicBezTo>
                    <a:pt x="236" y="108"/>
                    <a:pt x="236" y="108"/>
                    <a:pt x="236" y="108"/>
                  </a:cubicBezTo>
                  <a:cubicBezTo>
                    <a:pt x="227" y="108"/>
                    <a:pt x="218" y="106"/>
                    <a:pt x="211" y="103"/>
                  </a:cubicBezTo>
                  <a:cubicBezTo>
                    <a:pt x="191" y="93"/>
                    <a:pt x="171" y="46"/>
                    <a:pt x="185" y="27"/>
                  </a:cubicBezTo>
                  <a:cubicBezTo>
                    <a:pt x="194" y="15"/>
                    <a:pt x="216" y="10"/>
                    <a:pt x="238" y="9"/>
                  </a:cubicBezTo>
                  <a:cubicBezTo>
                    <a:pt x="238" y="2"/>
                    <a:pt x="238" y="2"/>
                    <a:pt x="238" y="2"/>
                  </a:cubicBezTo>
                  <a:cubicBezTo>
                    <a:pt x="236" y="2"/>
                    <a:pt x="235" y="2"/>
                    <a:pt x="233" y="2"/>
                  </a:cubicBezTo>
                  <a:cubicBezTo>
                    <a:pt x="209" y="4"/>
                    <a:pt x="179" y="15"/>
                    <a:pt x="158" y="15"/>
                  </a:cubicBezTo>
                  <a:close/>
                  <a:moveTo>
                    <a:pt x="78" y="2"/>
                  </a:moveTo>
                  <a:cubicBezTo>
                    <a:pt x="51" y="1"/>
                    <a:pt x="16" y="4"/>
                    <a:pt x="9" y="6"/>
                  </a:cubicBezTo>
                  <a:cubicBezTo>
                    <a:pt x="1" y="9"/>
                    <a:pt x="1" y="10"/>
                    <a:pt x="0" y="17"/>
                  </a:cubicBezTo>
                  <a:cubicBezTo>
                    <a:pt x="0" y="23"/>
                    <a:pt x="0" y="29"/>
                    <a:pt x="5" y="31"/>
                  </a:cubicBezTo>
                  <a:cubicBezTo>
                    <a:pt x="12" y="33"/>
                    <a:pt x="12" y="42"/>
                    <a:pt x="15" y="69"/>
                  </a:cubicBezTo>
                  <a:cubicBezTo>
                    <a:pt x="18" y="92"/>
                    <a:pt x="28" y="111"/>
                    <a:pt x="69" y="114"/>
                  </a:cubicBezTo>
                  <a:cubicBezTo>
                    <a:pt x="72" y="115"/>
                    <a:pt x="74" y="115"/>
                    <a:pt x="76" y="115"/>
                  </a:cubicBezTo>
                  <a:cubicBezTo>
                    <a:pt x="76" y="108"/>
                    <a:pt x="76" y="108"/>
                    <a:pt x="76" y="108"/>
                  </a:cubicBezTo>
                  <a:cubicBezTo>
                    <a:pt x="57" y="108"/>
                    <a:pt x="35" y="101"/>
                    <a:pt x="28" y="86"/>
                  </a:cubicBezTo>
                  <a:cubicBezTo>
                    <a:pt x="18" y="65"/>
                    <a:pt x="17" y="23"/>
                    <a:pt x="31" y="14"/>
                  </a:cubicBezTo>
                  <a:cubicBezTo>
                    <a:pt x="37" y="11"/>
                    <a:pt x="57" y="8"/>
                    <a:pt x="78" y="9"/>
                  </a:cubicBezTo>
                  <a:lnTo>
                    <a:pt x="78" y="2"/>
                  </a:lnTo>
                  <a:close/>
                </a:path>
              </a:pathLst>
            </a:custGeom>
            <a:solidFill>
              <a:srgbClr val="268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24" name="Freeform 176"/>
            <p:cNvSpPr>
              <a:spLocks/>
            </p:cNvSpPr>
            <p:nvPr/>
          </p:nvSpPr>
          <p:spPr bwMode="auto">
            <a:xfrm>
              <a:off x="5448300" y="354250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2479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25" name="Freeform 177"/>
            <p:cNvSpPr>
              <a:spLocks/>
            </p:cNvSpPr>
            <p:nvPr/>
          </p:nvSpPr>
          <p:spPr bwMode="auto">
            <a:xfrm>
              <a:off x="5332413" y="3382169"/>
              <a:ext cx="236538" cy="160338"/>
            </a:xfrm>
            <a:custGeom>
              <a:avLst/>
              <a:gdLst>
                <a:gd name="T0" fmla="*/ 147 w 147"/>
                <a:gd name="T1" fmla="*/ 0 h 100"/>
                <a:gd name="T2" fmla="*/ 72 w 147"/>
                <a:gd name="T3" fmla="*/ 97 h 100"/>
                <a:gd name="T4" fmla="*/ 0 w 147"/>
                <a:gd name="T5" fmla="*/ 0 h 100"/>
                <a:gd name="T6" fmla="*/ 0 w 147"/>
                <a:gd name="T7" fmla="*/ 3 h 100"/>
                <a:gd name="T8" fmla="*/ 72 w 147"/>
                <a:gd name="T9" fmla="*/ 100 h 100"/>
                <a:gd name="T10" fmla="*/ 72 w 147"/>
                <a:gd name="T11" fmla="*/ 100 h 100"/>
                <a:gd name="T12" fmla="*/ 147 w 147"/>
                <a:gd name="T13" fmla="*/ 2 h 100"/>
                <a:gd name="T14" fmla="*/ 147 w 147"/>
                <a:gd name="T15" fmla="*/ 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 h="100">
                  <a:moveTo>
                    <a:pt x="147" y="0"/>
                  </a:moveTo>
                  <a:cubicBezTo>
                    <a:pt x="72" y="97"/>
                    <a:pt x="72" y="97"/>
                    <a:pt x="72" y="97"/>
                  </a:cubicBezTo>
                  <a:cubicBezTo>
                    <a:pt x="0" y="0"/>
                    <a:pt x="0" y="0"/>
                    <a:pt x="0" y="0"/>
                  </a:cubicBezTo>
                  <a:cubicBezTo>
                    <a:pt x="0" y="3"/>
                    <a:pt x="0" y="3"/>
                    <a:pt x="0" y="3"/>
                  </a:cubicBezTo>
                  <a:cubicBezTo>
                    <a:pt x="72" y="100"/>
                    <a:pt x="72" y="100"/>
                    <a:pt x="72" y="100"/>
                  </a:cubicBezTo>
                  <a:cubicBezTo>
                    <a:pt x="72" y="100"/>
                    <a:pt x="72" y="100"/>
                    <a:pt x="72" y="100"/>
                  </a:cubicBezTo>
                  <a:cubicBezTo>
                    <a:pt x="147" y="2"/>
                    <a:pt x="147" y="2"/>
                    <a:pt x="147" y="2"/>
                  </a:cubicBezTo>
                  <a:cubicBezTo>
                    <a:pt x="147" y="0"/>
                    <a:pt x="147" y="0"/>
                    <a:pt x="147" y="0"/>
                  </a:cubicBezTo>
                </a:path>
              </a:pathLst>
            </a:custGeom>
            <a:solidFill>
              <a:srgbClr val="E9C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26" name="Freeform 178"/>
            <p:cNvSpPr>
              <a:spLocks/>
            </p:cNvSpPr>
            <p:nvPr/>
          </p:nvSpPr>
          <p:spPr bwMode="auto">
            <a:xfrm>
              <a:off x="3284538" y="3305969"/>
              <a:ext cx="1247775" cy="566738"/>
            </a:xfrm>
            <a:custGeom>
              <a:avLst/>
              <a:gdLst>
                <a:gd name="T0" fmla="*/ 311 w 777"/>
                <a:gd name="T1" fmla="*/ 0 h 353"/>
                <a:gd name="T2" fmla="*/ 67 w 777"/>
                <a:gd name="T3" fmla="*/ 134 h 353"/>
                <a:gd name="T4" fmla="*/ 0 w 777"/>
                <a:gd name="T5" fmla="*/ 353 h 353"/>
                <a:gd name="T6" fmla="*/ 389 w 777"/>
                <a:gd name="T7" fmla="*/ 353 h 353"/>
                <a:gd name="T8" fmla="*/ 777 w 777"/>
                <a:gd name="T9" fmla="*/ 353 h 353"/>
                <a:gd name="T10" fmla="*/ 710 w 777"/>
                <a:gd name="T11" fmla="*/ 134 h 353"/>
                <a:gd name="T12" fmla="*/ 468 w 777"/>
                <a:gd name="T13" fmla="*/ 2 h 353"/>
                <a:gd name="T14" fmla="*/ 311 w 777"/>
                <a:gd name="T15" fmla="*/ 0 h 3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3">
                  <a:moveTo>
                    <a:pt x="311" y="0"/>
                  </a:moveTo>
                  <a:cubicBezTo>
                    <a:pt x="139" y="76"/>
                    <a:pt x="88" y="116"/>
                    <a:pt x="67" y="134"/>
                  </a:cubicBezTo>
                  <a:cubicBezTo>
                    <a:pt x="36" y="162"/>
                    <a:pt x="19" y="265"/>
                    <a:pt x="0" y="353"/>
                  </a:cubicBezTo>
                  <a:cubicBezTo>
                    <a:pt x="389" y="353"/>
                    <a:pt x="389" y="353"/>
                    <a:pt x="389" y="353"/>
                  </a:cubicBezTo>
                  <a:cubicBezTo>
                    <a:pt x="777" y="353"/>
                    <a:pt x="777" y="353"/>
                    <a:pt x="777" y="353"/>
                  </a:cubicBezTo>
                  <a:cubicBezTo>
                    <a:pt x="759" y="265"/>
                    <a:pt x="741" y="162"/>
                    <a:pt x="710" y="134"/>
                  </a:cubicBezTo>
                  <a:cubicBezTo>
                    <a:pt x="690" y="116"/>
                    <a:pt x="640" y="77"/>
                    <a:pt x="468" y="2"/>
                  </a:cubicBezTo>
                  <a:cubicBezTo>
                    <a:pt x="311" y="0"/>
                    <a:pt x="311" y="0"/>
                    <a:pt x="311" y="0"/>
                  </a:cubicBezTo>
                </a:path>
              </a:pathLst>
            </a:custGeom>
            <a:solidFill>
              <a:srgbClr val="FFD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27" name="Freeform 179"/>
            <p:cNvSpPr>
              <a:spLocks/>
            </p:cNvSpPr>
            <p:nvPr/>
          </p:nvSpPr>
          <p:spPr bwMode="auto">
            <a:xfrm>
              <a:off x="3284538" y="3305969"/>
              <a:ext cx="1247775" cy="566738"/>
            </a:xfrm>
            <a:custGeom>
              <a:avLst/>
              <a:gdLst>
                <a:gd name="T0" fmla="*/ 311 w 777"/>
                <a:gd name="T1" fmla="*/ 0 h 353"/>
                <a:gd name="T2" fmla="*/ 67 w 777"/>
                <a:gd name="T3" fmla="*/ 134 h 353"/>
                <a:gd name="T4" fmla="*/ 0 w 777"/>
                <a:gd name="T5" fmla="*/ 353 h 353"/>
                <a:gd name="T6" fmla="*/ 389 w 777"/>
                <a:gd name="T7" fmla="*/ 353 h 353"/>
                <a:gd name="T8" fmla="*/ 777 w 777"/>
                <a:gd name="T9" fmla="*/ 353 h 353"/>
                <a:gd name="T10" fmla="*/ 710 w 777"/>
                <a:gd name="T11" fmla="*/ 134 h 353"/>
                <a:gd name="T12" fmla="*/ 468 w 777"/>
                <a:gd name="T13" fmla="*/ 2 h 353"/>
                <a:gd name="T14" fmla="*/ 311 w 777"/>
                <a:gd name="T15" fmla="*/ 0 h 3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3">
                  <a:moveTo>
                    <a:pt x="311" y="0"/>
                  </a:moveTo>
                  <a:cubicBezTo>
                    <a:pt x="139" y="76"/>
                    <a:pt x="88" y="116"/>
                    <a:pt x="67" y="134"/>
                  </a:cubicBezTo>
                  <a:cubicBezTo>
                    <a:pt x="36" y="162"/>
                    <a:pt x="19" y="265"/>
                    <a:pt x="0" y="353"/>
                  </a:cubicBezTo>
                  <a:cubicBezTo>
                    <a:pt x="389" y="353"/>
                    <a:pt x="389" y="353"/>
                    <a:pt x="389" y="353"/>
                  </a:cubicBezTo>
                  <a:cubicBezTo>
                    <a:pt x="777" y="353"/>
                    <a:pt x="777" y="353"/>
                    <a:pt x="777" y="353"/>
                  </a:cubicBezTo>
                  <a:cubicBezTo>
                    <a:pt x="759" y="265"/>
                    <a:pt x="741" y="162"/>
                    <a:pt x="710" y="134"/>
                  </a:cubicBezTo>
                  <a:cubicBezTo>
                    <a:pt x="690" y="116"/>
                    <a:pt x="640" y="77"/>
                    <a:pt x="468" y="2"/>
                  </a:cubicBezTo>
                  <a:cubicBezTo>
                    <a:pt x="311" y="0"/>
                    <a:pt x="311" y="0"/>
                    <a:pt x="311"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28" name="Freeform 180"/>
            <p:cNvSpPr>
              <a:spLocks/>
            </p:cNvSpPr>
            <p:nvPr/>
          </p:nvSpPr>
          <p:spPr bwMode="auto">
            <a:xfrm>
              <a:off x="3775075" y="2902744"/>
              <a:ext cx="266700" cy="560388"/>
            </a:xfrm>
            <a:custGeom>
              <a:avLst/>
              <a:gdLst>
                <a:gd name="T0" fmla="*/ 0 w 167"/>
                <a:gd name="T1" fmla="*/ 102 h 349"/>
                <a:gd name="T2" fmla="*/ 0 w 167"/>
                <a:gd name="T3" fmla="*/ 230 h 349"/>
                <a:gd name="T4" fmla="*/ 0 w 167"/>
                <a:gd name="T5" fmla="*/ 293 h 349"/>
                <a:gd name="T6" fmla="*/ 167 w 167"/>
                <a:gd name="T7" fmla="*/ 293 h 349"/>
                <a:gd name="T8" fmla="*/ 167 w 167"/>
                <a:gd name="T9" fmla="*/ 230 h 349"/>
                <a:gd name="T10" fmla="*/ 167 w 167"/>
                <a:gd name="T11" fmla="*/ 102 h 349"/>
                <a:gd name="T12" fmla="*/ 0 w 167"/>
                <a:gd name="T13" fmla="*/ 102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2"/>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2"/>
                    <a:pt x="167" y="102"/>
                    <a:pt x="167" y="102"/>
                  </a:cubicBezTo>
                  <a:cubicBezTo>
                    <a:pt x="167" y="0"/>
                    <a:pt x="0" y="0"/>
                    <a:pt x="0" y="102"/>
                  </a:cubicBezTo>
                </a:path>
              </a:pathLst>
            </a:custGeom>
            <a:solidFill>
              <a:srgbClr val="FFDB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29" name="Freeform 181"/>
            <p:cNvSpPr>
              <a:spLocks/>
            </p:cNvSpPr>
            <p:nvPr/>
          </p:nvSpPr>
          <p:spPr bwMode="auto">
            <a:xfrm>
              <a:off x="3597275" y="2866232"/>
              <a:ext cx="112713" cy="165100"/>
            </a:xfrm>
            <a:custGeom>
              <a:avLst/>
              <a:gdLst>
                <a:gd name="T0" fmla="*/ 20 w 70"/>
                <a:gd name="T1" fmla="*/ 5 h 102"/>
                <a:gd name="T2" fmla="*/ 62 w 70"/>
                <a:gd name="T3" fmla="*/ 42 h 102"/>
                <a:gd name="T4" fmla="*/ 50 w 70"/>
                <a:gd name="T5" fmla="*/ 97 h 102"/>
                <a:gd name="T6" fmla="*/ 8 w 70"/>
                <a:gd name="T7" fmla="*/ 59 h 102"/>
                <a:gd name="T8" fmla="*/ 20 w 70"/>
                <a:gd name="T9" fmla="*/ 5 h 102"/>
              </a:gdLst>
              <a:ahLst/>
              <a:cxnLst>
                <a:cxn ang="0">
                  <a:pos x="T0" y="T1"/>
                </a:cxn>
                <a:cxn ang="0">
                  <a:pos x="T2" y="T3"/>
                </a:cxn>
                <a:cxn ang="0">
                  <a:pos x="T4" y="T5"/>
                </a:cxn>
                <a:cxn ang="0">
                  <a:pos x="T6" y="T7"/>
                </a:cxn>
                <a:cxn ang="0">
                  <a:pos x="T8" y="T9"/>
                </a:cxn>
              </a:cxnLst>
              <a:rect l="0" t="0" r="r" b="b"/>
              <a:pathLst>
                <a:path w="70" h="102">
                  <a:moveTo>
                    <a:pt x="20" y="5"/>
                  </a:moveTo>
                  <a:cubicBezTo>
                    <a:pt x="35" y="0"/>
                    <a:pt x="53" y="17"/>
                    <a:pt x="62" y="42"/>
                  </a:cubicBezTo>
                  <a:cubicBezTo>
                    <a:pt x="70" y="67"/>
                    <a:pt x="65" y="92"/>
                    <a:pt x="50" y="97"/>
                  </a:cubicBezTo>
                  <a:cubicBezTo>
                    <a:pt x="35" y="102"/>
                    <a:pt x="17" y="85"/>
                    <a:pt x="8" y="59"/>
                  </a:cubicBezTo>
                  <a:cubicBezTo>
                    <a:pt x="0" y="34"/>
                    <a:pt x="5" y="10"/>
                    <a:pt x="20" y="5"/>
                  </a:cubicBezTo>
                  <a:close/>
                </a:path>
              </a:pathLst>
            </a:custGeom>
            <a:solidFill>
              <a:srgbClr val="FFDB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30" name="Freeform 182"/>
            <p:cNvSpPr>
              <a:spLocks/>
            </p:cNvSpPr>
            <p:nvPr/>
          </p:nvSpPr>
          <p:spPr bwMode="auto">
            <a:xfrm>
              <a:off x="4106863" y="2866232"/>
              <a:ext cx="112713" cy="165100"/>
            </a:xfrm>
            <a:custGeom>
              <a:avLst/>
              <a:gdLst>
                <a:gd name="T0" fmla="*/ 50 w 70"/>
                <a:gd name="T1" fmla="*/ 5 h 102"/>
                <a:gd name="T2" fmla="*/ 8 w 70"/>
                <a:gd name="T3" fmla="*/ 42 h 102"/>
                <a:gd name="T4" fmla="*/ 20 w 70"/>
                <a:gd name="T5" fmla="*/ 97 h 102"/>
                <a:gd name="T6" fmla="*/ 61 w 70"/>
                <a:gd name="T7" fmla="*/ 59 h 102"/>
                <a:gd name="T8" fmla="*/ 50 w 70"/>
                <a:gd name="T9" fmla="*/ 5 h 102"/>
              </a:gdLst>
              <a:ahLst/>
              <a:cxnLst>
                <a:cxn ang="0">
                  <a:pos x="T0" y="T1"/>
                </a:cxn>
                <a:cxn ang="0">
                  <a:pos x="T2" y="T3"/>
                </a:cxn>
                <a:cxn ang="0">
                  <a:pos x="T4" y="T5"/>
                </a:cxn>
                <a:cxn ang="0">
                  <a:pos x="T6" y="T7"/>
                </a:cxn>
                <a:cxn ang="0">
                  <a:pos x="T8" y="T9"/>
                </a:cxn>
              </a:cxnLst>
              <a:rect l="0" t="0" r="r" b="b"/>
              <a:pathLst>
                <a:path w="70" h="102">
                  <a:moveTo>
                    <a:pt x="50" y="5"/>
                  </a:moveTo>
                  <a:cubicBezTo>
                    <a:pt x="35" y="0"/>
                    <a:pt x="16" y="17"/>
                    <a:pt x="8" y="42"/>
                  </a:cubicBezTo>
                  <a:cubicBezTo>
                    <a:pt x="0" y="67"/>
                    <a:pt x="5" y="92"/>
                    <a:pt x="20" y="97"/>
                  </a:cubicBezTo>
                  <a:cubicBezTo>
                    <a:pt x="34" y="102"/>
                    <a:pt x="53" y="85"/>
                    <a:pt x="61" y="59"/>
                  </a:cubicBezTo>
                  <a:cubicBezTo>
                    <a:pt x="70" y="34"/>
                    <a:pt x="65" y="10"/>
                    <a:pt x="50" y="5"/>
                  </a:cubicBezTo>
                  <a:close/>
                </a:path>
              </a:pathLst>
            </a:custGeom>
            <a:solidFill>
              <a:srgbClr val="FFDB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31" name="Freeform 183"/>
            <p:cNvSpPr>
              <a:spLocks/>
            </p:cNvSpPr>
            <p:nvPr/>
          </p:nvSpPr>
          <p:spPr bwMode="auto">
            <a:xfrm>
              <a:off x="3722688" y="3437732"/>
              <a:ext cx="354013" cy="434975"/>
            </a:xfrm>
            <a:custGeom>
              <a:avLst/>
              <a:gdLst>
                <a:gd name="T0" fmla="*/ 116 w 220"/>
                <a:gd name="T1" fmla="*/ 0 h 271"/>
                <a:gd name="T2" fmla="*/ 0 w 220"/>
                <a:gd name="T3" fmla="*/ 35 h 271"/>
                <a:gd name="T4" fmla="*/ 44 w 220"/>
                <a:gd name="T5" fmla="*/ 271 h 271"/>
                <a:gd name="T6" fmla="*/ 202 w 220"/>
                <a:gd name="T7" fmla="*/ 271 h 271"/>
                <a:gd name="T8" fmla="*/ 220 w 220"/>
                <a:gd name="T9" fmla="*/ 36 h 271"/>
                <a:gd name="T10" fmla="*/ 116 w 220"/>
                <a:gd name="T11" fmla="*/ 0 h 271"/>
              </a:gdLst>
              <a:ahLst/>
              <a:cxnLst>
                <a:cxn ang="0">
                  <a:pos x="T0" y="T1"/>
                </a:cxn>
                <a:cxn ang="0">
                  <a:pos x="T2" y="T3"/>
                </a:cxn>
                <a:cxn ang="0">
                  <a:pos x="T4" y="T5"/>
                </a:cxn>
                <a:cxn ang="0">
                  <a:pos x="T6" y="T7"/>
                </a:cxn>
                <a:cxn ang="0">
                  <a:pos x="T8" y="T9"/>
                </a:cxn>
                <a:cxn ang="0">
                  <a:pos x="T10" y="T11"/>
                </a:cxn>
              </a:cxnLst>
              <a:rect l="0" t="0" r="r" b="b"/>
              <a:pathLst>
                <a:path w="220" h="271">
                  <a:moveTo>
                    <a:pt x="116" y="0"/>
                  </a:moveTo>
                  <a:cubicBezTo>
                    <a:pt x="116" y="0"/>
                    <a:pt x="0" y="28"/>
                    <a:pt x="0" y="35"/>
                  </a:cubicBezTo>
                  <a:cubicBezTo>
                    <a:pt x="0" y="42"/>
                    <a:pt x="44" y="271"/>
                    <a:pt x="44" y="271"/>
                  </a:cubicBezTo>
                  <a:cubicBezTo>
                    <a:pt x="202" y="271"/>
                    <a:pt x="202" y="271"/>
                    <a:pt x="202" y="271"/>
                  </a:cubicBezTo>
                  <a:cubicBezTo>
                    <a:pt x="220" y="36"/>
                    <a:pt x="220" y="36"/>
                    <a:pt x="220" y="36"/>
                  </a:cubicBezTo>
                  <a:cubicBezTo>
                    <a:pt x="116" y="0"/>
                    <a:pt x="116" y="0"/>
                    <a:pt x="11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32" name="Freeform 184"/>
            <p:cNvSpPr>
              <a:spLocks/>
            </p:cNvSpPr>
            <p:nvPr/>
          </p:nvSpPr>
          <p:spPr bwMode="auto">
            <a:xfrm>
              <a:off x="3598863" y="3312319"/>
              <a:ext cx="234950" cy="560388"/>
            </a:xfrm>
            <a:custGeom>
              <a:avLst/>
              <a:gdLst>
                <a:gd name="T0" fmla="*/ 111 w 148"/>
                <a:gd name="T1" fmla="*/ 0 h 353"/>
                <a:gd name="T2" fmla="*/ 111 w 148"/>
                <a:gd name="T3" fmla="*/ 38 h 353"/>
                <a:gd name="T4" fmla="*/ 148 w 148"/>
                <a:gd name="T5" fmla="*/ 353 h 353"/>
                <a:gd name="T6" fmla="*/ 84 w 148"/>
                <a:gd name="T7" fmla="*/ 353 h 353"/>
                <a:gd name="T8" fmla="*/ 15 w 148"/>
                <a:gd name="T9" fmla="*/ 213 h 353"/>
                <a:gd name="T10" fmla="*/ 81 w 148"/>
                <a:gd name="T11" fmla="*/ 168 h 353"/>
                <a:gd name="T12" fmla="*/ 0 w 148"/>
                <a:gd name="T13" fmla="*/ 131 h 353"/>
                <a:gd name="T14" fmla="*/ 75 w 148"/>
                <a:gd name="T15" fmla="*/ 16 h 353"/>
                <a:gd name="T16" fmla="*/ 111 w 148"/>
                <a:gd name="T17"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53">
                  <a:moveTo>
                    <a:pt x="111" y="0"/>
                  </a:moveTo>
                  <a:lnTo>
                    <a:pt x="111" y="38"/>
                  </a:lnTo>
                  <a:lnTo>
                    <a:pt x="148" y="353"/>
                  </a:lnTo>
                  <a:lnTo>
                    <a:pt x="84" y="353"/>
                  </a:lnTo>
                  <a:lnTo>
                    <a:pt x="15" y="213"/>
                  </a:lnTo>
                  <a:lnTo>
                    <a:pt x="81" y="168"/>
                  </a:lnTo>
                  <a:lnTo>
                    <a:pt x="0" y="131"/>
                  </a:lnTo>
                  <a:lnTo>
                    <a:pt x="75" y="16"/>
                  </a:lnTo>
                  <a:lnTo>
                    <a:pt x="111" y="0"/>
                  </a:lnTo>
                  <a:close/>
                </a:path>
              </a:pathLst>
            </a:custGeom>
            <a:solidFill>
              <a:srgbClr val="60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33" name="Freeform 185"/>
            <p:cNvSpPr>
              <a:spLocks/>
            </p:cNvSpPr>
            <p:nvPr/>
          </p:nvSpPr>
          <p:spPr bwMode="auto">
            <a:xfrm>
              <a:off x="3984625" y="3312319"/>
              <a:ext cx="233363" cy="560388"/>
            </a:xfrm>
            <a:custGeom>
              <a:avLst/>
              <a:gdLst>
                <a:gd name="T0" fmla="*/ 36 w 147"/>
                <a:gd name="T1" fmla="*/ 0 h 353"/>
                <a:gd name="T2" fmla="*/ 36 w 147"/>
                <a:gd name="T3" fmla="*/ 38 h 353"/>
                <a:gd name="T4" fmla="*/ 0 w 147"/>
                <a:gd name="T5" fmla="*/ 353 h 353"/>
                <a:gd name="T6" fmla="*/ 63 w 147"/>
                <a:gd name="T7" fmla="*/ 353 h 353"/>
                <a:gd name="T8" fmla="*/ 131 w 147"/>
                <a:gd name="T9" fmla="*/ 213 h 353"/>
                <a:gd name="T10" fmla="*/ 66 w 147"/>
                <a:gd name="T11" fmla="*/ 168 h 353"/>
                <a:gd name="T12" fmla="*/ 147 w 147"/>
                <a:gd name="T13" fmla="*/ 131 h 353"/>
                <a:gd name="T14" fmla="*/ 81 w 147"/>
                <a:gd name="T15" fmla="*/ 19 h 353"/>
                <a:gd name="T16" fmla="*/ 36 w 147"/>
                <a:gd name="T17"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53">
                  <a:moveTo>
                    <a:pt x="36" y="0"/>
                  </a:moveTo>
                  <a:lnTo>
                    <a:pt x="36" y="38"/>
                  </a:lnTo>
                  <a:lnTo>
                    <a:pt x="0" y="353"/>
                  </a:lnTo>
                  <a:lnTo>
                    <a:pt x="63" y="353"/>
                  </a:lnTo>
                  <a:lnTo>
                    <a:pt x="131" y="213"/>
                  </a:lnTo>
                  <a:lnTo>
                    <a:pt x="66" y="168"/>
                  </a:lnTo>
                  <a:lnTo>
                    <a:pt x="147" y="131"/>
                  </a:lnTo>
                  <a:lnTo>
                    <a:pt x="81" y="19"/>
                  </a:lnTo>
                  <a:lnTo>
                    <a:pt x="36" y="0"/>
                  </a:lnTo>
                  <a:close/>
                </a:path>
              </a:pathLst>
            </a:custGeom>
            <a:solidFill>
              <a:srgbClr val="60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34" name="Freeform 186"/>
            <p:cNvSpPr>
              <a:spLocks/>
            </p:cNvSpPr>
            <p:nvPr/>
          </p:nvSpPr>
          <p:spPr bwMode="auto">
            <a:xfrm>
              <a:off x="3851275" y="3437732"/>
              <a:ext cx="115888" cy="112713"/>
            </a:xfrm>
            <a:custGeom>
              <a:avLst/>
              <a:gdLst>
                <a:gd name="T0" fmla="*/ 0 w 72"/>
                <a:gd name="T1" fmla="*/ 39 h 70"/>
                <a:gd name="T2" fmla="*/ 20 w 72"/>
                <a:gd name="T3" fmla="*/ 70 h 70"/>
                <a:gd name="T4" fmla="*/ 51 w 72"/>
                <a:gd name="T5" fmla="*/ 70 h 70"/>
                <a:gd name="T6" fmla="*/ 72 w 72"/>
                <a:gd name="T7" fmla="*/ 39 h 70"/>
                <a:gd name="T8" fmla="*/ 36 w 72"/>
                <a:gd name="T9" fmla="*/ 0 h 70"/>
                <a:gd name="T10" fmla="*/ 0 w 72"/>
                <a:gd name="T11" fmla="*/ 39 h 70"/>
              </a:gdLst>
              <a:ahLst/>
              <a:cxnLst>
                <a:cxn ang="0">
                  <a:pos x="T0" y="T1"/>
                </a:cxn>
                <a:cxn ang="0">
                  <a:pos x="T2" y="T3"/>
                </a:cxn>
                <a:cxn ang="0">
                  <a:pos x="T4" y="T5"/>
                </a:cxn>
                <a:cxn ang="0">
                  <a:pos x="T6" y="T7"/>
                </a:cxn>
                <a:cxn ang="0">
                  <a:pos x="T8" y="T9"/>
                </a:cxn>
                <a:cxn ang="0">
                  <a:pos x="T10" y="T11"/>
                </a:cxn>
              </a:cxnLst>
              <a:rect l="0" t="0" r="r" b="b"/>
              <a:pathLst>
                <a:path w="72" h="70">
                  <a:moveTo>
                    <a:pt x="0" y="39"/>
                  </a:moveTo>
                  <a:cubicBezTo>
                    <a:pt x="20" y="70"/>
                    <a:pt x="20" y="70"/>
                    <a:pt x="20" y="70"/>
                  </a:cubicBezTo>
                  <a:cubicBezTo>
                    <a:pt x="30" y="70"/>
                    <a:pt x="41" y="70"/>
                    <a:pt x="51" y="70"/>
                  </a:cubicBezTo>
                  <a:cubicBezTo>
                    <a:pt x="72" y="39"/>
                    <a:pt x="72" y="39"/>
                    <a:pt x="72" y="39"/>
                  </a:cubicBezTo>
                  <a:cubicBezTo>
                    <a:pt x="36" y="0"/>
                    <a:pt x="36" y="0"/>
                    <a:pt x="36" y="0"/>
                  </a:cubicBezTo>
                  <a:cubicBezTo>
                    <a:pt x="0" y="39"/>
                    <a:pt x="0" y="39"/>
                    <a:pt x="0" y="39"/>
                  </a:cubicBezTo>
                </a:path>
              </a:pathLst>
            </a:custGeom>
            <a:solidFill>
              <a:srgbClr val="C9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35" name="Freeform 187"/>
            <p:cNvSpPr>
              <a:spLocks/>
            </p:cNvSpPr>
            <p:nvPr/>
          </p:nvSpPr>
          <p:spPr bwMode="auto">
            <a:xfrm>
              <a:off x="3836988" y="3550444"/>
              <a:ext cx="142875" cy="322263"/>
            </a:xfrm>
            <a:custGeom>
              <a:avLst/>
              <a:gdLst>
                <a:gd name="T0" fmla="*/ 29 w 90"/>
                <a:gd name="T1" fmla="*/ 0 h 203"/>
                <a:gd name="T2" fmla="*/ 0 w 90"/>
                <a:gd name="T3" fmla="*/ 203 h 203"/>
                <a:gd name="T4" fmla="*/ 90 w 90"/>
                <a:gd name="T5" fmla="*/ 203 h 203"/>
                <a:gd name="T6" fmla="*/ 61 w 90"/>
                <a:gd name="T7" fmla="*/ 0 h 203"/>
                <a:gd name="T8" fmla="*/ 29 w 90"/>
                <a:gd name="T9" fmla="*/ 0 h 203"/>
              </a:gdLst>
              <a:ahLst/>
              <a:cxnLst>
                <a:cxn ang="0">
                  <a:pos x="T0" y="T1"/>
                </a:cxn>
                <a:cxn ang="0">
                  <a:pos x="T2" y="T3"/>
                </a:cxn>
                <a:cxn ang="0">
                  <a:pos x="T4" y="T5"/>
                </a:cxn>
                <a:cxn ang="0">
                  <a:pos x="T6" y="T7"/>
                </a:cxn>
                <a:cxn ang="0">
                  <a:pos x="T8" y="T9"/>
                </a:cxn>
              </a:cxnLst>
              <a:rect l="0" t="0" r="r" b="b"/>
              <a:pathLst>
                <a:path w="90" h="203">
                  <a:moveTo>
                    <a:pt x="29" y="0"/>
                  </a:moveTo>
                  <a:lnTo>
                    <a:pt x="0" y="203"/>
                  </a:lnTo>
                  <a:lnTo>
                    <a:pt x="90" y="203"/>
                  </a:lnTo>
                  <a:lnTo>
                    <a:pt x="61" y="0"/>
                  </a:lnTo>
                  <a:lnTo>
                    <a:pt x="29" y="0"/>
                  </a:lnTo>
                  <a:close/>
                </a:path>
              </a:pathLst>
            </a:custGeom>
            <a:solidFill>
              <a:srgbClr val="C9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36" name="Freeform 188"/>
            <p:cNvSpPr>
              <a:spLocks/>
            </p:cNvSpPr>
            <p:nvPr/>
          </p:nvSpPr>
          <p:spPr bwMode="auto">
            <a:xfrm>
              <a:off x="3836988" y="3550444"/>
              <a:ext cx="142875" cy="322263"/>
            </a:xfrm>
            <a:custGeom>
              <a:avLst/>
              <a:gdLst>
                <a:gd name="T0" fmla="*/ 29 w 90"/>
                <a:gd name="T1" fmla="*/ 0 h 203"/>
                <a:gd name="T2" fmla="*/ 0 w 90"/>
                <a:gd name="T3" fmla="*/ 203 h 203"/>
                <a:gd name="T4" fmla="*/ 90 w 90"/>
                <a:gd name="T5" fmla="*/ 203 h 203"/>
                <a:gd name="T6" fmla="*/ 61 w 90"/>
                <a:gd name="T7" fmla="*/ 0 h 203"/>
                <a:gd name="T8" fmla="*/ 29 w 90"/>
                <a:gd name="T9" fmla="*/ 0 h 203"/>
              </a:gdLst>
              <a:ahLst/>
              <a:cxnLst>
                <a:cxn ang="0">
                  <a:pos x="T0" y="T1"/>
                </a:cxn>
                <a:cxn ang="0">
                  <a:pos x="T2" y="T3"/>
                </a:cxn>
                <a:cxn ang="0">
                  <a:pos x="T4" y="T5"/>
                </a:cxn>
                <a:cxn ang="0">
                  <a:pos x="T6" y="T7"/>
                </a:cxn>
                <a:cxn ang="0">
                  <a:pos x="T8" y="T9"/>
                </a:cxn>
              </a:cxnLst>
              <a:rect l="0" t="0" r="r" b="b"/>
              <a:pathLst>
                <a:path w="90" h="203">
                  <a:moveTo>
                    <a:pt x="29" y="0"/>
                  </a:moveTo>
                  <a:lnTo>
                    <a:pt x="0" y="203"/>
                  </a:lnTo>
                  <a:lnTo>
                    <a:pt x="90" y="203"/>
                  </a:lnTo>
                  <a:lnTo>
                    <a:pt x="61" y="0"/>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37" name="Freeform 189"/>
            <p:cNvSpPr>
              <a:spLocks/>
            </p:cNvSpPr>
            <p:nvPr/>
          </p:nvSpPr>
          <p:spPr bwMode="auto">
            <a:xfrm>
              <a:off x="3762375" y="3271044"/>
              <a:ext cx="146050" cy="282575"/>
            </a:xfrm>
            <a:custGeom>
              <a:avLst/>
              <a:gdLst>
                <a:gd name="T0" fmla="*/ 8 w 92"/>
                <a:gd name="T1" fmla="*/ 0 h 178"/>
                <a:gd name="T2" fmla="*/ 0 w 92"/>
                <a:gd name="T3" fmla="*/ 29 h 178"/>
                <a:gd name="T4" fmla="*/ 21 w 92"/>
                <a:gd name="T5" fmla="*/ 178 h 178"/>
                <a:gd name="T6" fmla="*/ 92 w 92"/>
                <a:gd name="T7" fmla="*/ 105 h 178"/>
                <a:gd name="T8" fmla="*/ 8 w 92"/>
                <a:gd name="T9" fmla="*/ 0 h 178"/>
              </a:gdLst>
              <a:ahLst/>
              <a:cxnLst>
                <a:cxn ang="0">
                  <a:pos x="T0" y="T1"/>
                </a:cxn>
                <a:cxn ang="0">
                  <a:pos x="T2" y="T3"/>
                </a:cxn>
                <a:cxn ang="0">
                  <a:pos x="T4" y="T5"/>
                </a:cxn>
                <a:cxn ang="0">
                  <a:pos x="T6" y="T7"/>
                </a:cxn>
                <a:cxn ang="0">
                  <a:pos x="T8" y="T9"/>
                </a:cxn>
              </a:cxnLst>
              <a:rect l="0" t="0" r="r" b="b"/>
              <a:pathLst>
                <a:path w="92" h="178">
                  <a:moveTo>
                    <a:pt x="8" y="0"/>
                  </a:moveTo>
                  <a:lnTo>
                    <a:pt x="0" y="29"/>
                  </a:lnTo>
                  <a:lnTo>
                    <a:pt x="21" y="178"/>
                  </a:lnTo>
                  <a:lnTo>
                    <a:pt x="92" y="105"/>
                  </a:lnTo>
                  <a:lnTo>
                    <a:pt x="8"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38" name="Freeform 190"/>
            <p:cNvSpPr>
              <a:spLocks/>
            </p:cNvSpPr>
            <p:nvPr/>
          </p:nvSpPr>
          <p:spPr bwMode="auto">
            <a:xfrm>
              <a:off x="3762375" y="3271044"/>
              <a:ext cx="146050" cy="282575"/>
            </a:xfrm>
            <a:custGeom>
              <a:avLst/>
              <a:gdLst>
                <a:gd name="T0" fmla="*/ 8 w 92"/>
                <a:gd name="T1" fmla="*/ 0 h 178"/>
                <a:gd name="T2" fmla="*/ 0 w 92"/>
                <a:gd name="T3" fmla="*/ 29 h 178"/>
                <a:gd name="T4" fmla="*/ 21 w 92"/>
                <a:gd name="T5" fmla="*/ 178 h 178"/>
                <a:gd name="T6" fmla="*/ 92 w 92"/>
                <a:gd name="T7" fmla="*/ 105 h 178"/>
                <a:gd name="T8" fmla="*/ 8 w 92"/>
                <a:gd name="T9" fmla="*/ 0 h 178"/>
              </a:gdLst>
              <a:ahLst/>
              <a:cxnLst>
                <a:cxn ang="0">
                  <a:pos x="T0" y="T1"/>
                </a:cxn>
                <a:cxn ang="0">
                  <a:pos x="T2" y="T3"/>
                </a:cxn>
                <a:cxn ang="0">
                  <a:pos x="T4" y="T5"/>
                </a:cxn>
                <a:cxn ang="0">
                  <a:pos x="T6" y="T7"/>
                </a:cxn>
                <a:cxn ang="0">
                  <a:pos x="T8" y="T9"/>
                </a:cxn>
              </a:cxnLst>
              <a:rect l="0" t="0" r="r" b="b"/>
              <a:pathLst>
                <a:path w="92" h="178">
                  <a:moveTo>
                    <a:pt x="8" y="0"/>
                  </a:moveTo>
                  <a:lnTo>
                    <a:pt x="0" y="29"/>
                  </a:lnTo>
                  <a:lnTo>
                    <a:pt x="21" y="178"/>
                  </a:lnTo>
                  <a:lnTo>
                    <a:pt x="92" y="105"/>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39" name="Freeform 191"/>
            <p:cNvSpPr>
              <a:spLocks/>
            </p:cNvSpPr>
            <p:nvPr/>
          </p:nvSpPr>
          <p:spPr bwMode="auto">
            <a:xfrm>
              <a:off x="3775075" y="3215482"/>
              <a:ext cx="266700" cy="92075"/>
            </a:xfrm>
            <a:custGeom>
              <a:avLst/>
              <a:gdLst>
                <a:gd name="T0" fmla="*/ 0 w 167"/>
                <a:gd name="T1" fmla="*/ 0 h 58"/>
                <a:gd name="T2" fmla="*/ 0 w 167"/>
                <a:gd name="T3" fmla="*/ 6 h 58"/>
                <a:gd name="T4" fmla="*/ 84 w 167"/>
                <a:gd name="T5" fmla="*/ 58 h 58"/>
                <a:gd name="T6" fmla="*/ 86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3" y="56"/>
                    <a:pt x="84" y="58"/>
                  </a:cubicBezTo>
                  <a:cubicBezTo>
                    <a:pt x="84" y="58"/>
                    <a:pt x="85" y="58"/>
                    <a:pt x="86" y="58"/>
                  </a:cubicBezTo>
                  <a:cubicBezTo>
                    <a:pt x="126" y="58"/>
                    <a:pt x="167" y="9"/>
                    <a:pt x="167" y="9"/>
                  </a:cubicBezTo>
                  <a:cubicBezTo>
                    <a:pt x="167" y="0"/>
                    <a:pt x="167" y="0"/>
                    <a:pt x="167" y="0"/>
                  </a:cubicBezTo>
                  <a:cubicBezTo>
                    <a:pt x="0" y="0"/>
                    <a:pt x="0" y="0"/>
                    <a:pt x="0" y="0"/>
                  </a:cubicBezTo>
                </a:path>
              </a:pathLst>
            </a:custGeom>
            <a:solidFill>
              <a:srgbClr val="CCAF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40" name="Freeform 192"/>
            <p:cNvSpPr>
              <a:spLocks/>
            </p:cNvSpPr>
            <p:nvPr/>
          </p:nvSpPr>
          <p:spPr bwMode="auto">
            <a:xfrm>
              <a:off x="3582988" y="2442369"/>
              <a:ext cx="685800" cy="682625"/>
            </a:xfrm>
            <a:custGeom>
              <a:avLst/>
              <a:gdLst>
                <a:gd name="T0" fmla="*/ 335 w 427"/>
                <a:gd name="T1" fmla="*/ 61 h 425"/>
                <a:gd name="T2" fmla="*/ 403 w 427"/>
                <a:gd name="T3" fmla="*/ 129 h 425"/>
                <a:gd name="T4" fmla="*/ 207 w 427"/>
                <a:gd name="T5" fmla="*/ 424 h 425"/>
                <a:gd name="T6" fmla="*/ 33 w 427"/>
                <a:gd name="T7" fmla="*/ 332 h 425"/>
                <a:gd name="T8" fmla="*/ 50 w 427"/>
                <a:gd name="T9" fmla="*/ 82 h 425"/>
                <a:gd name="T10" fmla="*/ 335 w 427"/>
                <a:gd name="T11" fmla="*/ 61 h 425"/>
              </a:gdLst>
              <a:ahLst/>
              <a:cxnLst>
                <a:cxn ang="0">
                  <a:pos x="T0" y="T1"/>
                </a:cxn>
                <a:cxn ang="0">
                  <a:pos x="T2" y="T3"/>
                </a:cxn>
                <a:cxn ang="0">
                  <a:pos x="T4" y="T5"/>
                </a:cxn>
                <a:cxn ang="0">
                  <a:pos x="T6" y="T7"/>
                </a:cxn>
                <a:cxn ang="0">
                  <a:pos x="T8" y="T9"/>
                </a:cxn>
                <a:cxn ang="0">
                  <a:pos x="T10" y="T11"/>
                </a:cxn>
              </a:cxnLst>
              <a:rect l="0" t="0" r="r" b="b"/>
              <a:pathLst>
                <a:path w="427" h="425">
                  <a:moveTo>
                    <a:pt x="335" y="61"/>
                  </a:moveTo>
                  <a:cubicBezTo>
                    <a:pt x="373" y="67"/>
                    <a:pt x="394" y="93"/>
                    <a:pt x="403" y="129"/>
                  </a:cubicBezTo>
                  <a:cubicBezTo>
                    <a:pt x="427" y="221"/>
                    <a:pt x="377" y="422"/>
                    <a:pt x="207" y="424"/>
                  </a:cubicBezTo>
                  <a:cubicBezTo>
                    <a:pt x="119" y="425"/>
                    <a:pt x="56" y="403"/>
                    <a:pt x="33" y="332"/>
                  </a:cubicBezTo>
                  <a:cubicBezTo>
                    <a:pt x="10" y="261"/>
                    <a:pt x="0" y="146"/>
                    <a:pt x="50" y="82"/>
                  </a:cubicBezTo>
                  <a:cubicBezTo>
                    <a:pt x="113" y="1"/>
                    <a:pt x="246" y="0"/>
                    <a:pt x="335" y="61"/>
                  </a:cubicBezTo>
                  <a:close/>
                </a:path>
              </a:pathLst>
            </a:custGeom>
            <a:solidFill>
              <a:srgbClr val="755A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41" name="Freeform 193"/>
            <p:cNvSpPr>
              <a:spLocks/>
            </p:cNvSpPr>
            <p:nvPr/>
          </p:nvSpPr>
          <p:spPr bwMode="auto">
            <a:xfrm>
              <a:off x="3497263" y="2518569"/>
              <a:ext cx="822325" cy="758825"/>
            </a:xfrm>
            <a:custGeom>
              <a:avLst/>
              <a:gdLst>
                <a:gd name="T0" fmla="*/ 257 w 513"/>
                <a:gd name="T1" fmla="*/ 0 h 473"/>
                <a:gd name="T2" fmla="*/ 115 w 513"/>
                <a:gd name="T3" fmla="*/ 378 h 473"/>
                <a:gd name="T4" fmla="*/ 257 w 513"/>
                <a:gd name="T5" fmla="*/ 473 h 473"/>
                <a:gd name="T6" fmla="*/ 398 w 513"/>
                <a:gd name="T7" fmla="*/ 378 h 473"/>
                <a:gd name="T8" fmla="*/ 257 w 513"/>
                <a:gd name="T9" fmla="*/ 0 h 473"/>
              </a:gdLst>
              <a:ahLst/>
              <a:cxnLst>
                <a:cxn ang="0">
                  <a:pos x="T0" y="T1"/>
                </a:cxn>
                <a:cxn ang="0">
                  <a:pos x="T2" y="T3"/>
                </a:cxn>
                <a:cxn ang="0">
                  <a:pos x="T4" y="T5"/>
                </a:cxn>
                <a:cxn ang="0">
                  <a:pos x="T6" y="T7"/>
                </a:cxn>
                <a:cxn ang="0">
                  <a:pos x="T8" y="T9"/>
                </a:cxn>
              </a:cxnLst>
              <a:rect l="0" t="0" r="r" b="b"/>
              <a:pathLst>
                <a:path w="513" h="473">
                  <a:moveTo>
                    <a:pt x="257" y="0"/>
                  </a:moveTo>
                  <a:cubicBezTo>
                    <a:pt x="0" y="0"/>
                    <a:pt x="99" y="351"/>
                    <a:pt x="115" y="378"/>
                  </a:cubicBezTo>
                  <a:cubicBezTo>
                    <a:pt x="134" y="408"/>
                    <a:pt x="215" y="473"/>
                    <a:pt x="257" y="473"/>
                  </a:cubicBezTo>
                  <a:cubicBezTo>
                    <a:pt x="298" y="473"/>
                    <a:pt x="380" y="408"/>
                    <a:pt x="398" y="378"/>
                  </a:cubicBezTo>
                  <a:cubicBezTo>
                    <a:pt x="415" y="351"/>
                    <a:pt x="513" y="0"/>
                    <a:pt x="257" y="0"/>
                  </a:cubicBezTo>
                  <a:close/>
                </a:path>
              </a:pathLst>
            </a:custGeom>
            <a:solidFill>
              <a:srgbClr val="FFDB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42" name="Freeform 194"/>
            <p:cNvSpPr>
              <a:spLocks/>
            </p:cNvSpPr>
            <p:nvPr/>
          </p:nvSpPr>
          <p:spPr bwMode="auto">
            <a:xfrm>
              <a:off x="3560763" y="2497932"/>
              <a:ext cx="692150" cy="449263"/>
            </a:xfrm>
            <a:custGeom>
              <a:avLst/>
              <a:gdLst>
                <a:gd name="T0" fmla="*/ 93 w 431"/>
                <a:gd name="T1" fmla="*/ 123 h 280"/>
                <a:gd name="T2" fmla="*/ 215 w 431"/>
                <a:gd name="T3" fmla="*/ 127 h 280"/>
                <a:gd name="T4" fmla="*/ 392 w 431"/>
                <a:gd name="T5" fmla="*/ 247 h 280"/>
                <a:gd name="T6" fmla="*/ 223 w 431"/>
                <a:gd name="T7" fmla="*/ 7 h 280"/>
                <a:gd name="T8" fmla="*/ 44 w 431"/>
                <a:gd name="T9" fmla="*/ 280 h 280"/>
                <a:gd name="T10" fmla="*/ 93 w 431"/>
                <a:gd name="T11" fmla="*/ 123 h 280"/>
              </a:gdLst>
              <a:ahLst/>
              <a:cxnLst>
                <a:cxn ang="0">
                  <a:pos x="T0" y="T1"/>
                </a:cxn>
                <a:cxn ang="0">
                  <a:pos x="T2" y="T3"/>
                </a:cxn>
                <a:cxn ang="0">
                  <a:pos x="T4" y="T5"/>
                </a:cxn>
                <a:cxn ang="0">
                  <a:pos x="T6" y="T7"/>
                </a:cxn>
                <a:cxn ang="0">
                  <a:pos x="T8" y="T9"/>
                </a:cxn>
                <a:cxn ang="0">
                  <a:pos x="T10" y="T11"/>
                </a:cxn>
              </a:cxnLst>
              <a:rect l="0" t="0" r="r" b="b"/>
              <a:pathLst>
                <a:path w="431" h="280">
                  <a:moveTo>
                    <a:pt x="93" y="123"/>
                  </a:moveTo>
                  <a:cubicBezTo>
                    <a:pt x="138" y="151"/>
                    <a:pt x="174" y="109"/>
                    <a:pt x="215" y="127"/>
                  </a:cubicBezTo>
                  <a:cubicBezTo>
                    <a:pt x="256" y="145"/>
                    <a:pt x="368" y="59"/>
                    <a:pt x="392" y="247"/>
                  </a:cubicBezTo>
                  <a:cubicBezTo>
                    <a:pt x="431" y="111"/>
                    <a:pt x="372" y="14"/>
                    <a:pt x="223" y="7"/>
                  </a:cubicBezTo>
                  <a:cubicBezTo>
                    <a:pt x="64" y="0"/>
                    <a:pt x="0" y="145"/>
                    <a:pt x="44" y="280"/>
                  </a:cubicBezTo>
                  <a:cubicBezTo>
                    <a:pt x="41" y="207"/>
                    <a:pt x="59" y="159"/>
                    <a:pt x="93" y="123"/>
                  </a:cubicBezTo>
                  <a:close/>
                </a:path>
              </a:pathLst>
            </a:custGeom>
            <a:solidFill>
              <a:srgbClr val="755A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43" name="Freeform 195"/>
            <p:cNvSpPr>
              <a:spLocks/>
            </p:cNvSpPr>
            <p:nvPr/>
          </p:nvSpPr>
          <p:spPr bwMode="auto">
            <a:xfrm>
              <a:off x="3703638" y="2658269"/>
              <a:ext cx="261938" cy="63500"/>
            </a:xfrm>
            <a:custGeom>
              <a:avLst/>
              <a:gdLst>
                <a:gd name="T0" fmla="*/ 0 w 163"/>
                <a:gd name="T1" fmla="*/ 11 h 40"/>
                <a:gd name="T2" fmla="*/ 58 w 163"/>
                <a:gd name="T3" fmla="*/ 39 h 40"/>
                <a:gd name="T4" fmla="*/ 104 w 163"/>
                <a:gd name="T5" fmla="*/ 33 h 40"/>
                <a:gd name="T6" fmla="*/ 162 w 163"/>
                <a:gd name="T7" fmla="*/ 9 h 40"/>
                <a:gd name="T8" fmla="*/ 161 w 163"/>
                <a:gd name="T9" fmla="*/ 4 h 40"/>
                <a:gd name="T10" fmla="*/ 73 w 163"/>
                <a:gd name="T11" fmla="*/ 26 h 40"/>
                <a:gd name="T12" fmla="*/ 3 w 163"/>
                <a:gd name="T13" fmla="*/ 10 h 40"/>
                <a:gd name="T14" fmla="*/ 0 w 163"/>
                <a:gd name="T15" fmla="*/ 11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40">
                  <a:moveTo>
                    <a:pt x="0" y="11"/>
                  </a:moveTo>
                  <a:cubicBezTo>
                    <a:pt x="1" y="35"/>
                    <a:pt x="41" y="38"/>
                    <a:pt x="58" y="39"/>
                  </a:cubicBezTo>
                  <a:cubicBezTo>
                    <a:pt x="74" y="40"/>
                    <a:pt x="89" y="38"/>
                    <a:pt x="104" y="33"/>
                  </a:cubicBezTo>
                  <a:cubicBezTo>
                    <a:pt x="123" y="28"/>
                    <a:pt x="147" y="21"/>
                    <a:pt x="162" y="9"/>
                  </a:cubicBezTo>
                  <a:cubicBezTo>
                    <a:pt x="163" y="7"/>
                    <a:pt x="163" y="5"/>
                    <a:pt x="161" y="4"/>
                  </a:cubicBezTo>
                  <a:cubicBezTo>
                    <a:pt x="132" y="0"/>
                    <a:pt x="102" y="23"/>
                    <a:pt x="73" y="26"/>
                  </a:cubicBezTo>
                  <a:cubicBezTo>
                    <a:pt x="50" y="28"/>
                    <a:pt x="20" y="25"/>
                    <a:pt x="3" y="10"/>
                  </a:cubicBezTo>
                  <a:cubicBezTo>
                    <a:pt x="1" y="9"/>
                    <a:pt x="0" y="9"/>
                    <a:pt x="0" y="11"/>
                  </a:cubicBezTo>
                  <a:close/>
                </a:path>
              </a:pathLst>
            </a:custGeom>
            <a:solidFill>
              <a:srgbClr val="755A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44" name="Freeform 196"/>
            <p:cNvSpPr>
              <a:spLocks noEditPoints="1"/>
            </p:cNvSpPr>
            <p:nvPr/>
          </p:nvSpPr>
          <p:spPr bwMode="auto">
            <a:xfrm>
              <a:off x="3659188" y="2859882"/>
              <a:ext cx="504825" cy="185738"/>
            </a:xfrm>
            <a:custGeom>
              <a:avLst/>
              <a:gdLst>
                <a:gd name="T0" fmla="*/ 235 w 315"/>
                <a:gd name="T1" fmla="*/ 114 h 115"/>
                <a:gd name="T2" fmla="*/ 240 w 315"/>
                <a:gd name="T3" fmla="*/ 114 h 115"/>
                <a:gd name="T4" fmla="*/ 296 w 315"/>
                <a:gd name="T5" fmla="*/ 68 h 115"/>
                <a:gd name="T6" fmla="*/ 308 w 315"/>
                <a:gd name="T7" fmla="*/ 30 h 115"/>
                <a:gd name="T8" fmla="*/ 314 w 315"/>
                <a:gd name="T9" fmla="*/ 16 h 115"/>
                <a:gd name="T10" fmla="*/ 306 w 315"/>
                <a:gd name="T11" fmla="*/ 6 h 115"/>
                <a:gd name="T12" fmla="*/ 237 w 315"/>
                <a:gd name="T13" fmla="*/ 2 h 115"/>
                <a:gd name="T14" fmla="*/ 237 w 315"/>
                <a:gd name="T15" fmla="*/ 9 h 115"/>
                <a:gd name="T16" fmla="*/ 284 w 315"/>
                <a:gd name="T17" fmla="*/ 14 h 115"/>
                <a:gd name="T18" fmla="*/ 282 w 315"/>
                <a:gd name="T19" fmla="*/ 85 h 115"/>
                <a:gd name="T20" fmla="*/ 235 w 315"/>
                <a:gd name="T21" fmla="*/ 107 h 115"/>
                <a:gd name="T22" fmla="*/ 235 w 315"/>
                <a:gd name="T23" fmla="*/ 114 h 115"/>
                <a:gd name="T24" fmla="*/ 157 w 315"/>
                <a:gd name="T25" fmla="*/ 15 h 115"/>
                <a:gd name="T26" fmla="*/ 83 w 315"/>
                <a:gd name="T27" fmla="*/ 2 h 115"/>
                <a:gd name="T28" fmla="*/ 78 w 315"/>
                <a:gd name="T29" fmla="*/ 2 h 115"/>
                <a:gd name="T30" fmla="*/ 77 w 315"/>
                <a:gd name="T31" fmla="*/ 9 h 115"/>
                <a:gd name="T32" fmla="*/ 129 w 315"/>
                <a:gd name="T33" fmla="*/ 27 h 115"/>
                <a:gd name="T34" fmla="*/ 99 w 315"/>
                <a:gd name="T35" fmla="*/ 103 h 115"/>
                <a:gd name="T36" fmla="*/ 76 w 315"/>
                <a:gd name="T37" fmla="*/ 108 h 115"/>
                <a:gd name="T38" fmla="*/ 75 w 315"/>
                <a:gd name="T39" fmla="*/ 114 h 115"/>
                <a:gd name="T40" fmla="*/ 129 w 315"/>
                <a:gd name="T41" fmla="*/ 80 h 115"/>
                <a:gd name="T42" fmla="*/ 157 w 315"/>
                <a:gd name="T43" fmla="*/ 41 h 115"/>
                <a:gd name="T44" fmla="*/ 182 w 315"/>
                <a:gd name="T45" fmla="*/ 79 h 115"/>
                <a:gd name="T46" fmla="*/ 235 w 315"/>
                <a:gd name="T47" fmla="*/ 114 h 115"/>
                <a:gd name="T48" fmla="*/ 235 w 315"/>
                <a:gd name="T49" fmla="*/ 107 h 115"/>
                <a:gd name="T50" fmla="*/ 211 w 315"/>
                <a:gd name="T51" fmla="*/ 102 h 115"/>
                <a:gd name="T52" fmla="*/ 185 w 315"/>
                <a:gd name="T53" fmla="*/ 26 h 115"/>
                <a:gd name="T54" fmla="*/ 237 w 315"/>
                <a:gd name="T55" fmla="*/ 9 h 115"/>
                <a:gd name="T56" fmla="*/ 237 w 315"/>
                <a:gd name="T57" fmla="*/ 2 h 115"/>
                <a:gd name="T58" fmla="*/ 232 w 315"/>
                <a:gd name="T59" fmla="*/ 2 h 115"/>
                <a:gd name="T60" fmla="*/ 157 w 315"/>
                <a:gd name="T61" fmla="*/ 15 h 115"/>
                <a:gd name="T62" fmla="*/ 78 w 315"/>
                <a:gd name="T63" fmla="*/ 2 h 115"/>
                <a:gd name="T64" fmla="*/ 10 w 315"/>
                <a:gd name="T65" fmla="*/ 6 h 115"/>
                <a:gd name="T66" fmla="*/ 0 w 315"/>
                <a:gd name="T67" fmla="*/ 17 h 115"/>
                <a:gd name="T68" fmla="*/ 5 w 315"/>
                <a:gd name="T69" fmla="*/ 31 h 115"/>
                <a:gd name="T70" fmla="*/ 15 w 315"/>
                <a:gd name="T71" fmla="*/ 68 h 115"/>
                <a:gd name="T72" fmla="*/ 69 w 315"/>
                <a:gd name="T73" fmla="*/ 114 h 115"/>
                <a:gd name="T74" fmla="*/ 75 w 315"/>
                <a:gd name="T75" fmla="*/ 114 h 115"/>
                <a:gd name="T76" fmla="*/ 76 w 315"/>
                <a:gd name="T77" fmla="*/ 108 h 115"/>
                <a:gd name="T78" fmla="*/ 28 w 315"/>
                <a:gd name="T79" fmla="*/ 86 h 115"/>
                <a:gd name="T80" fmla="*/ 31 w 315"/>
                <a:gd name="T81" fmla="*/ 14 h 115"/>
                <a:gd name="T82" fmla="*/ 77 w 315"/>
                <a:gd name="T83" fmla="*/ 9 h 115"/>
                <a:gd name="T84" fmla="*/ 78 w 315"/>
                <a:gd name="T8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5" h="115">
                  <a:moveTo>
                    <a:pt x="235" y="114"/>
                  </a:moveTo>
                  <a:cubicBezTo>
                    <a:pt x="237" y="114"/>
                    <a:pt x="238" y="114"/>
                    <a:pt x="240" y="114"/>
                  </a:cubicBezTo>
                  <a:cubicBezTo>
                    <a:pt x="281" y="110"/>
                    <a:pt x="292" y="91"/>
                    <a:pt x="296" y="68"/>
                  </a:cubicBezTo>
                  <a:cubicBezTo>
                    <a:pt x="301" y="42"/>
                    <a:pt x="302" y="33"/>
                    <a:pt x="308" y="30"/>
                  </a:cubicBezTo>
                  <a:cubicBezTo>
                    <a:pt x="313" y="28"/>
                    <a:pt x="315" y="23"/>
                    <a:pt x="314" y="16"/>
                  </a:cubicBezTo>
                  <a:cubicBezTo>
                    <a:pt x="314" y="9"/>
                    <a:pt x="314" y="8"/>
                    <a:pt x="306" y="6"/>
                  </a:cubicBezTo>
                  <a:cubicBezTo>
                    <a:pt x="299" y="3"/>
                    <a:pt x="264" y="0"/>
                    <a:pt x="237" y="2"/>
                  </a:cubicBezTo>
                  <a:cubicBezTo>
                    <a:pt x="237" y="9"/>
                    <a:pt x="237" y="9"/>
                    <a:pt x="237" y="9"/>
                  </a:cubicBezTo>
                  <a:cubicBezTo>
                    <a:pt x="258" y="8"/>
                    <a:pt x="278" y="10"/>
                    <a:pt x="284" y="14"/>
                  </a:cubicBezTo>
                  <a:cubicBezTo>
                    <a:pt x="298" y="23"/>
                    <a:pt x="294" y="64"/>
                    <a:pt x="282" y="85"/>
                  </a:cubicBezTo>
                  <a:cubicBezTo>
                    <a:pt x="275" y="100"/>
                    <a:pt x="254" y="107"/>
                    <a:pt x="235" y="107"/>
                  </a:cubicBezTo>
                  <a:lnTo>
                    <a:pt x="235" y="114"/>
                  </a:lnTo>
                  <a:close/>
                  <a:moveTo>
                    <a:pt x="157" y="15"/>
                  </a:moveTo>
                  <a:cubicBezTo>
                    <a:pt x="148" y="16"/>
                    <a:pt x="110" y="5"/>
                    <a:pt x="83" y="2"/>
                  </a:cubicBezTo>
                  <a:cubicBezTo>
                    <a:pt x="82" y="2"/>
                    <a:pt x="80" y="2"/>
                    <a:pt x="78" y="2"/>
                  </a:cubicBezTo>
                  <a:cubicBezTo>
                    <a:pt x="77" y="9"/>
                    <a:pt x="77" y="9"/>
                    <a:pt x="77" y="9"/>
                  </a:cubicBezTo>
                  <a:cubicBezTo>
                    <a:pt x="99" y="10"/>
                    <a:pt x="122" y="15"/>
                    <a:pt x="129" y="27"/>
                  </a:cubicBezTo>
                  <a:cubicBezTo>
                    <a:pt x="142" y="46"/>
                    <a:pt x="119" y="92"/>
                    <a:pt x="99" y="103"/>
                  </a:cubicBezTo>
                  <a:cubicBezTo>
                    <a:pt x="93" y="106"/>
                    <a:pt x="84" y="108"/>
                    <a:pt x="76" y="108"/>
                  </a:cubicBezTo>
                  <a:cubicBezTo>
                    <a:pt x="75" y="114"/>
                    <a:pt x="75" y="114"/>
                    <a:pt x="75" y="114"/>
                  </a:cubicBezTo>
                  <a:cubicBezTo>
                    <a:pt x="112" y="114"/>
                    <a:pt x="125" y="88"/>
                    <a:pt x="129" y="80"/>
                  </a:cubicBezTo>
                  <a:cubicBezTo>
                    <a:pt x="138" y="63"/>
                    <a:pt x="136" y="41"/>
                    <a:pt x="157" y="41"/>
                  </a:cubicBezTo>
                  <a:cubicBezTo>
                    <a:pt x="177" y="41"/>
                    <a:pt x="175" y="63"/>
                    <a:pt x="182" y="79"/>
                  </a:cubicBezTo>
                  <a:cubicBezTo>
                    <a:pt x="186" y="88"/>
                    <a:pt x="198" y="115"/>
                    <a:pt x="235" y="114"/>
                  </a:cubicBezTo>
                  <a:cubicBezTo>
                    <a:pt x="235" y="107"/>
                    <a:pt x="235" y="107"/>
                    <a:pt x="235" y="107"/>
                  </a:cubicBezTo>
                  <a:cubicBezTo>
                    <a:pt x="226" y="107"/>
                    <a:pt x="217" y="106"/>
                    <a:pt x="211" y="102"/>
                  </a:cubicBezTo>
                  <a:cubicBezTo>
                    <a:pt x="191" y="92"/>
                    <a:pt x="171" y="46"/>
                    <a:pt x="185" y="26"/>
                  </a:cubicBezTo>
                  <a:cubicBezTo>
                    <a:pt x="193" y="15"/>
                    <a:pt x="215" y="10"/>
                    <a:pt x="237" y="9"/>
                  </a:cubicBezTo>
                  <a:cubicBezTo>
                    <a:pt x="237" y="2"/>
                    <a:pt x="237" y="2"/>
                    <a:pt x="237" y="2"/>
                  </a:cubicBezTo>
                  <a:cubicBezTo>
                    <a:pt x="235" y="2"/>
                    <a:pt x="234" y="2"/>
                    <a:pt x="232" y="2"/>
                  </a:cubicBezTo>
                  <a:cubicBezTo>
                    <a:pt x="208" y="4"/>
                    <a:pt x="179" y="15"/>
                    <a:pt x="157" y="15"/>
                  </a:cubicBezTo>
                  <a:close/>
                  <a:moveTo>
                    <a:pt x="78" y="2"/>
                  </a:moveTo>
                  <a:cubicBezTo>
                    <a:pt x="51" y="1"/>
                    <a:pt x="16" y="4"/>
                    <a:pt x="10" y="6"/>
                  </a:cubicBezTo>
                  <a:cubicBezTo>
                    <a:pt x="1" y="9"/>
                    <a:pt x="1" y="10"/>
                    <a:pt x="0" y="17"/>
                  </a:cubicBezTo>
                  <a:cubicBezTo>
                    <a:pt x="0" y="23"/>
                    <a:pt x="1" y="29"/>
                    <a:pt x="5" y="31"/>
                  </a:cubicBezTo>
                  <a:cubicBezTo>
                    <a:pt x="12" y="33"/>
                    <a:pt x="12" y="42"/>
                    <a:pt x="15" y="68"/>
                  </a:cubicBezTo>
                  <a:cubicBezTo>
                    <a:pt x="19" y="92"/>
                    <a:pt x="28" y="111"/>
                    <a:pt x="69" y="114"/>
                  </a:cubicBezTo>
                  <a:cubicBezTo>
                    <a:pt x="71" y="114"/>
                    <a:pt x="73" y="114"/>
                    <a:pt x="75" y="114"/>
                  </a:cubicBezTo>
                  <a:cubicBezTo>
                    <a:pt x="76" y="108"/>
                    <a:pt x="76" y="108"/>
                    <a:pt x="76" y="108"/>
                  </a:cubicBezTo>
                  <a:cubicBezTo>
                    <a:pt x="57" y="108"/>
                    <a:pt x="35" y="101"/>
                    <a:pt x="28" y="86"/>
                  </a:cubicBezTo>
                  <a:cubicBezTo>
                    <a:pt x="18" y="65"/>
                    <a:pt x="17" y="23"/>
                    <a:pt x="31" y="14"/>
                  </a:cubicBezTo>
                  <a:cubicBezTo>
                    <a:pt x="37" y="11"/>
                    <a:pt x="57" y="8"/>
                    <a:pt x="77" y="9"/>
                  </a:cubicBezTo>
                  <a:lnTo>
                    <a:pt x="78" y="2"/>
                  </a:lnTo>
                  <a:close/>
                </a:path>
              </a:pathLst>
            </a:custGeom>
            <a:solidFill>
              <a:srgbClr val="C9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45" name="Freeform 197"/>
            <p:cNvSpPr>
              <a:spLocks/>
            </p:cNvSpPr>
            <p:nvPr/>
          </p:nvSpPr>
          <p:spPr bwMode="auto">
            <a:xfrm>
              <a:off x="3908425" y="3271044"/>
              <a:ext cx="142875" cy="284163"/>
            </a:xfrm>
            <a:custGeom>
              <a:avLst/>
              <a:gdLst>
                <a:gd name="T0" fmla="*/ 84 w 90"/>
                <a:gd name="T1" fmla="*/ 0 h 179"/>
                <a:gd name="T2" fmla="*/ 90 w 90"/>
                <a:gd name="T3" fmla="*/ 29 h 179"/>
                <a:gd name="T4" fmla="*/ 71 w 90"/>
                <a:gd name="T5" fmla="*/ 179 h 179"/>
                <a:gd name="T6" fmla="*/ 0 w 90"/>
                <a:gd name="T7" fmla="*/ 105 h 179"/>
                <a:gd name="T8" fmla="*/ 84 w 90"/>
                <a:gd name="T9" fmla="*/ 0 h 179"/>
              </a:gdLst>
              <a:ahLst/>
              <a:cxnLst>
                <a:cxn ang="0">
                  <a:pos x="T0" y="T1"/>
                </a:cxn>
                <a:cxn ang="0">
                  <a:pos x="T2" y="T3"/>
                </a:cxn>
                <a:cxn ang="0">
                  <a:pos x="T4" y="T5"/>
                </a:cxn>
                <a:cxn ang="0">
                  <a:pos x="T6" y="T7"/>
                </a:cxn>
                <a:cxn ang="0">
                  <a:pos x="T8" y="T9"/>
                </a:cxn>
              </a:cxnLst>
              <a:rect l="0" t="0" r="r" b="b"/>
              <a:pathLst>
                <a:path w="90" h="179">
                  <a:moveTo>
                    <a:pt x="84" y="0"/>
                  </a:moveTo>
                  <a:lnTo>
                    <a:pt x="90" y="29"/>
                  </a:lnTo>
                  <a:lnTo>
                    <a:pt x="71" y="179"/>
                  </a:lnTo>
                  <a:lnTo>
                    <a:pt x="0" y="105"/>
                  </a:lnTo>
                  <a:lnTo>
                    <a:pt x="84"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46" name="Freeform 198"/>
            <p:cNvSpPr>
              <a:spLocks/>
            </p:cNvSpPr>
            <p:nvPr/>
          </p:nvSpPr>
          <p:spPr bwMode="auto">
            <a:xfrm>
              <a:off x="3908425" y="3271044"/>
              <a:ext cx="142875" cy="284163"/>
            </a:xfrm>
            <a:custGeom>
              <a:avLst/>
              <a:gdLst>
                <a:gd name="T0" fmla="*/ 84 w 90"/>
                <a:gd name="T1" fmla="*/ 0 h 179"/>
                <a:gd name="T2" fmla="*/ 90 w 90"/>
                <a:gd name="T3" fmla="*/ 29 h 179"/>
                <a:gd name="T4" fmla="*/ 71 w 90"/>
                <a:gd name="T5" fmla="*/ 179 h 179"/>
                <a:gd name="T6" fmla="*/ 0 w 90"/>
                <a:gd name="T7" fmla="*/ 105 h 179"/>
                <a:gd name="T8" fmla="*/ 84 w 90"/>
                <a:gd name="T9" fmla="*/ 0 h 179"/>
              </a:gdLst>
              <a:ahLst/>
              <a:cxnLst>
                <a:cxn ang="0">
                  <a:pos x="T0" y="T1"/>
                </a:cxn>
                <a:cxn ang="0">
                  <a:pos x="T2" y="T3"/>
                </a:cxn>
                <a:cxn ang="0">
                  <a:pos x="T4" y="T5"/>
                </a:cxn>
                <a:cxn ang="0">
                  <a:pos x="T6" y="T7"/>
                </a:cxn>
                <a:cxn ang="0">
                  <a:pos x="T8" y="T9"/>
                </a:cxn>
              </a:cxnLst>
              <a:rect l="0" t="0" r="r" b="b"/>
              <a:pathLst>
                <a:path w="90" h="179">
                  <a:moveTo>
                    <a:pt x="84" y="0"/>
                  </a:moveTo>
                  <a:lnTo>
                    <a:pt x="90" y="29"/>
                  </a:lnTo>
                  <a:lnTo>
                    <a:pt x="71" y="179"/>
                  </a:lnTo>
                  <a:lnTo>
                    <a:pt x="0" y="105"/>
                  </a:lnTo>
                  <a:lnTo>
                    <a:pt x="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47" name="Freeform 199"/>
            <p:cNvSpPr>
              <a:spLocks/>
            </p:cNvSpPr>
            <p:nvPr/>
          </p:nvSpPr>
          <p:spPr bwMode="auto">
            <a:xfrm>
              <a:off x="3775075" y="3266282"/>
              <a:ext cx="266700" cy="171450"/>
            </a:xfrm>
            <a:custGeom>
              <a:avLst/>
              <a:gdLst>
                <a:gd name="T0" fmla="*/ 168 w 168"/>
                <a:gd name="T1" fmla="*/ 0 h 108"/>
                <a:gd name="T2" fmla="*/ 84 w 168"/>
                <a:gd name="T3" fmla="*/ 105 h 108"/>
                <a:gd name="T4" fmla="*/ 0 w 168"/>
                <a:gd name="T5" fmla="*/ 0 h 108"/>
                <a:gd name="T6" fmla="*/ 0 w 168"/>
                <a:gd name="T7" fmla="*/ 3 h 108"/>
                <a:gd name="T8" fmla="*/ 84 w 168"/>
                <a:gd name="T9" fmla="*/ 108 h 108"/>
                <a:gd name="T10" fmla="*/ 168 w 168"/>
                <a:gd name="T11" fmla="*/ 3 h 108"/>
                <a:gd name="T12" fmla="*/ 168 w 168"/>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68" h="108">
                  <a:moveTo>
                    <a:pt x="168" y="0"/>
                  </a:moveTo>
                  <a:lnTo>
                    <a:pt x="84" y="105"/>
                  </a:lnTo>
                  <a:lnTo>
                    <a:pt x="0" y="0"/>
                  </a:lnTo>
                  <a:lnTo>
                    <a:pt x="0" y="3"/>
                  </a:lnTo>
                  <a:lnTo>
                    <a:pt x="84" y="108"/>
                  </a:lnTo>
                  <a:lnTo>
                    <a:pt x="168" y="3"/>
                  </a:lnTo>
                  <a:lnTo>
                    <a:pt x="168" y="0"/>
                  </a:lnTo>
                  <a:close/>
                </a:path>
              </a:pathLst>
            </a:custGeom>
            <a:solidFill>
              <a:srgbClr val="F2D0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48" name="Freeform 200"/>
            <p:cNvSpPr>
              <a:spLocks/>
            </p:cNvSpPr>
            <p:nvPr/>
          </p:nvSpPr>
          <p:spPr bwMode="auto">
            <a:xfrm>
              <a:off x="3775075" y="3266282"/>
              <a:ext cx="266700" cy="171450"/>
            </a:xfrm>
            <a:custGeom>
              <a:avLst/>
              <a:gdLst>
                <a:gd name="T0" fmla="*/ 168 w 168"/>
                <a:gd name="T1" fmla="*/ 0 h 108"/>
                <a:gd name="T2" fmla="*/ 84 w 168"/>
                <a:gd name="T3" fmla="*/ 105 h 108"/>
                <a:gd name="T4" fmla="*/ 0 w 168"/>
                <a:gd name="T5" fmla="*/ 0 h 108"/>
                <a:gd name="T6" fmla="*/ 0 w 168"/>
                <a:gd name="T7" fmla="*/ 3 h 108"/>
                <a:gd name="T8" fmla="*/ 84 w 168"/>
                <a:gd name="T9" fmla="*/ 108 h 108"/>
                <a:gd name="T10" fmla="*/ 168 w 168"/>
                <a:gd name="T11" fmla="*/ 3 h 108"/>
                <a:gd name="T12" fmla="*/ 168 w 168"/>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68" h="108">
                  <a:moveTo>
                    <a:pt x="168" y="0"/>
                  </a:moveTo>
                  <a:lnTo>
                    <a:pt x="84" y="105"/>
                  </a:lnTo>
                  <a:lnTo>
                    <a:pt x="0" y="0"/>
                  </a:lnTo>
                  <a:lnTo>
                    <a:pt x="0" y="3"/>
                  </a:lnTo>
                  <a:lnTo>
                    <a:pt x="84" y="108"/>
                  </a:lnTo>
                  <a:lnTo>
                    <a:pt x="168" y="3"/>
                  </a:lnTo>
                  <a:lnTo>
                    <a:pt x="1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49" name="Freeform 201"/>
            <p:cNvSpPr>
              <a:spLocks/>
            </p:cNvSpPr>
            <p:nvPr/>
          </p:nvSpPr>
          <p:spPr bwMode="auto">
            <a:xfrm>
              <a:off x="3933825" y="3550444"/>
              <a:ext cx="1588" cy="1588"/>
            </a:xfrm>
            <a:custGeom>
              <a:avLst/>
              <a:gdLst>
                <a:gd name="T0" fmla="*/ 0 w 1"/>
                <a:gd name="T1" fmla="*/ 0 h 1"/>
                <a:gd name="T2" fmla="*/ 0 w 1"/>
                <a:gd name="T3" fmla="*/ 0 h 1"/>
                <a:gd name="T4" fmla="*/ 1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0"/>
                  </a:lnTo>
                  <a:lnTo>
                    <a:pt x="1" y="1"/>
                  </a:lnTo>
                  <a:lnTo>
                    <a:pt x="1" y="1"/>
                  </a:lnTo>
                  <a:lnTo>
                    <a:pt x="0"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50" name="Freeform 202"/>
            <p:cNvSpPr>
              <a:spLocks/>
            </p:cNvSpPr>
            <p:nvPr/>
          </p:nvSpPr>
          <p:spPr bwMode="auto">
            <a:xfrm>
              <a:off x="3933825" y="3550444"/>
              <a:ext cx="1588" cy="1588"/>
            </a:xfrm>
            <a:custGeom>
              <a:avLst/>
              <a:gdLst>
                <a:gd name="T0" fmla="*/ 0 w 1"/>
                <a:gd name="T1" fmla="*/ 0 h 1"/>
                <a:gd name="T2" fmla="*/ 0 w 1"/>
                <a:gd name="T3" fmla="*/ 0 h 1"/>
                <a:gd name="T4" fmla="*/ 1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0"/>
                  </a:lnTo>
                  <a:lnTo>
                    <a:pt x="1" y="1"/>
                  </a:lnTo>
                  <a:lnTo>
                    <a:pt x="1"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51" name="Freeform 203"/>
            <p:cNvSpPr>
              <a:spLocks/>
            </p:cNvSpPr>
            <p:nvPr/>
          </p:nvSpPr>
          <p:spPr bwMode="auto">
            <a:xfrm>
              <a:off x="3883025" y="3550444"/>
              <a:ext cx="52388" cy="1588"/>
            </a:xfrm>
            <a:custGeom>
              <a:avLst/>
              <a:gdLst>
                <a:gd name="T0" fmla="*/ 32 w 33"/>
                <a:gd name="T1" fmla="*/ 0 h 1"/>
                <a:gd name="T2" fmla="*/ 0 w 33"/>
                <a:gd name="T3" fmla="*/ 0 h 1"/>
                <a:gd name="T4" fmla="*/ 0 w 33"/>
                <a:gd name="T5" fmla="*/ 1 h 1"/>
                <a:gd name="T6" fmla="*/ 33 w 33"/>
                <a:gd name="T7" fmla="*/ 1 h 1"/>
                <a:gd name="T8" fmla="*/ 32 w 33"/>
                <a:gd name="T9" fmla="*/ 0 h 1"/>
              </a:gdLst>
              <a:ahLst/>
              <a:cxnLst>
                <a:cxn ang="0">
                  <a:pos x="T0" y="T1"/>
                </a:cxn>
                <a:cxn ang="0">
                  <a:pos x="T2" y="T3"/>
                </a:cxn>
                <a:cxn ang="0">
                  <a:pos x="T4" y="T5"/>
                </a:cxn>
                <a:cxn ang="0">
                  <a:pos x="T6" y="T7"/>
                </a:cxn>
                <a:cxn ang="0">
                  <a:pos x="T8" y="T9"/>
                </a:cxn>
              </a:cxnLst>
              <a:rect l="0" t="0" r="r" b="b"/>
              <a:pathLst>
                <a:path w="33" h="1">
                  <a:moveTo>
                    <a:pt x="32" y="0"/>
                  </a:moveTo>
                  <a:lnTo>
                    <a:pt x="0" y="0"/>
                  </a:lnTo>
                  <a:lnTo>
                    <a:pt x="0" y="1"/>
                  </a:lnTo>
                  <a:lnTo>
                    <a:pt x="33" y="1"/>
                  </a:lnTo>
                  <a:lnTo>
                    <a:pt x="32" y="0"/>
                  </a:lnTo>
                  <a:close/>
                </a:path>
              </a:pathLst>
            </a:custGeom>
            <a:solidFill>
              <a:srgbClr val="B532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52" name="Freeform 204"/>
            <p:cNvSpPr>
              <a:spLocks/>
            </p:cNvSpPr>
            <p:nvPr/>
          </p:nvSpPr>
          <p:spPr bwMode="auto">
            <a:xfrm>
              <a:off x="3883025" y="3550444"/>
              <a:ext cx="52388" cy="1588"/>
            </a:xfrm>
            <a:custGeom>
              <a:avLst/>
              <a:gdLst>
                <a:gd name="T0" fmla="*/ 32 w 33"/>
                <a:gd name="T1" fmla="*/ 0 h 1"/>
                <a:gd name="T2" fmla="*/ 0 w 33"/>
                <a:gd name="T3" fmla="*/ 0 h 1"/>
                <a:gd name="T4" fmla="*/ 0 w 33"/>
                <a:gd name="T5" fmla="*/ 1 h 1"/>
                <a:gd name="T6" fmla="*/ 33 w 33"/>
                <a:gd name="T7" fmla="*/ 1 h 1"/>
                <a:gd name="T8" fmla="*/ 32 w 33"/>
                <a:gd name="T9" fmla="*/ 0 h 1"/>
              </a:gdLst>
              <a:ahLst/>
              <a:cxnLst>
                <a:cxn ang="0">
                  <a:pos x="T0" y="T1"/>
                </a:cxn>
                <a:cxn ang="0">
                  <a:pos x="T2" y="T3"/>
                </a:cxn>
                <a:cxn ang="0">
                  <a:pos x="T4" y="T5"/>
                </a:cxn>
                <a:cxn ang="0">
                  <a:pos x="T6" y="T7"/>
                </a:cxn>
                <a:cxn ang="0">
                  <a:pos x="T8" y="T9"/>
                </a:cxn>
              </a:cxnLst>
              <a:rect l="0" t="0" r="r" b="b"/>
              <a:pathLst>
                <a:path w="33" h="1">
                  <a:moveTo>
                    <a:pt x="32" y="0"/>
                  </a:moveTo>
                  <a:lnTo>
                    <a:pt x="0" y="0"/>
                  </a:lnTo>
                  <a:lnTo>
                    <a:pt x="0" y="1"/>
                  </a:lnTo>
                  <a:lnTo>
                    <a:pt x="33" y="1"/>
                  </a:lnTo>
                  <a:lnTo>
                    <a:pt x="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53" name="Freeform 206"/>
            <p:cNvSpPr>
              <a:spLocks/>
            </p:cNvSpPr>
            <p:nvPr/>
          </p:nvSpPr>
          <p:spPr bwMode="auto">
            <a:xfrm>
              <a:off x="3971925" y="3472656"/>
              <a:ext cx="1246188" cy="565150"/>
            </a:xfrm>
            <a:custGeom>
              <a:avLst/>
              <a:gdLst>
                <a:gd name="T0" fmla="*/ 310 w 777"/>
                <a:gd name="T1" fmla="*/ 0 h 352"/>
                <a:gd name="T2" fmla="*/ 67 w 777"/>
                <a:gd name="T3" fmla="*/ 133 h 352"/>
                <a:gd name="T4" fmla="*/ 0 w 777"/>
                <a:gd name="T5" fmla="*/ 352 h 352"/>
                <a:gd name="T6" fmla="*/ 388 w 777"/>
                <a:gd name="T7" fmla="*/ 352 h 352"/>
                <a:gd name="T8" fmla="*/ 777 w 777"/>
                <a:gd name="T9" fmla="*/ 352 h 352"/>
                <a:gd name="T10" fmla="*/ 709 w 777"/>
                <a:gd name="T11" fmla="*/ 133 h 352"/>
                <a:gd name="T12" fmla="*/ 468 w 777"/>
                <a:gd name="T13" fmla="*/ 1 h 352"/>
                <a:gd name="T14" fmla="*/ 310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0" y="0"/>
                  </a:moveTo>
                  <a:cubicBezTo>
                    <a:pt x="139" y="75"/>
                    <a:pt x="87" y="115"/>
                    <a:pt x="67" y="133"/>
                  </a:cubicBezTo>
                  <a:cubicBezTo>
                    <a:pt x="36" y="161"/>
                    <a:pt x="18" y="264"/>
                    <a:pt x="0" y="352"/>
                  </a:cubicBezTo>
                  <a:cubicBezTo>
                    <a:pt x="388" y="352"/>
                    <a:pt x="388" y="352"/>
                    <a:pt x="388" y="352"/>
                  </a:cubicBezTo>
                  <a:cubicBezTo>
                    <a:pt x="777" y="352"/>
                    <a:pt x="777" y="352"/>
                    <a:pt x="777" y="352"/>
                  </a:cubicBezTo>
                  <a:cubicBezTo>
                    <a:pt x="758" y="264"/>
                    <a:pt x="741" y="161"/>
                    <a:pt x="709" y="133"/>
                  </a:cubicBezTo>
                  <a:cubicBezTo>
                    <a:pt x="689" y="115"/>
                    <a:pt x="639" y="76"/>
                    <a:pt x="468" y="1"/>
                  </a:cubicBezTo>
                  <a:cubicBezTo>
                    <a:pt x="310" y="0"/>
                    <a:pt x="310" y="0"/>
                    <a:pt x="310" y="0"/>
                  </a:cubicBezTo>
                </a:path>
              </a:pathLst>
            </a:custGeom>
            <a:solidFill>
              <a:srgbClr val="FFD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54" name="Freeform 207"/>
            <p:cNvSpPr>
              <a:spLocks/>
            </p:cNvSpPr>
            <p:nvPr/>
          </p:nvSpPr>
          <p:spPr bwMode="auto">
            <a:xfrm>
              <a:off x="3971925" y="3472656"/>
              <a:ext cx="1246188" cy="565150"/>
            </a:xfrm>
            <a:custGeom>
              <a:avLst/>
              <a:gdLst>
                <a:gd name="T0" fmla="*/ 310 w 777"/>
                <a:gd name="T1" fmla="*/ 0 h 352"/>
                <a:gd name="T2" fmla="*/ 67 w 777"/>
                <a:gd name="T3" fmla="*/ 133 h 352"/>
                <a:gd name="T4" fmla="*/ 0 w 777"/>
                <a:gd name="T5" fmla="*/ 352 h 352"/>
                <a:gd name="T6" fmla="*/ 388 w 777"/>
                <a:gd name="T7" fmla="*/ 352 h 352"/>
                <a:gd name="T8" fmla="*/ 777 w 777"/>
                <a:gd name="T9" fmla="*/ 352 h 352"/>
                <a:gd name="T10" fmla="*/ 709 w 777"/>
                <a:gd name="T11" fmla="*/ 133 h 352"/>
                <a:gd name="T12" fmla="*/ 468 w 777"/>
                <a:gd name="T13" fmla="*/ 1 h 352"/>
                <a:gd name="T14" fmla="*/ 310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0" y="0"/>
                  </a:moveTo>
                  <a:cubicBezTo>
                    <a:pt x="139" y="75"/>
                    <a:pt x="87" y="115"/>
                    <a:pt x="67" y="133"/>
                  </a:cubicBezTo>
                  <a:cubicBezTo>
                    <a:pt x="36" y="161"/>
                    <a:pt x="18" y="264"/>
                    <a:pt x="0" y="352"/>
                  </a:cubicBezTo>
                  <a:cubicBezTo>
                    <a:pt x="388" y="352"/>
                    <a:pt x="388" y="352"/>
                    <a:pt x="388" y="352"/>
                  </a:cubicBezTo>
                  <a:cubicBezTo>
                    <a:pt x="777" y="352"/>
                    <a:pt x="777" y="352"/>
                    <a:pt x="777" y="352"/>
                  </a:cubicBezTo>
                  <a:cubicBezTo>
                    <a:pt x="758" y="264"/>
                    <a:pt x="741" y="161"/>
                    <a:pt x="709" y="133"/>
                  </a:cubicBezTo>
                  <a:cubicBezTo>
                    <a:pt x="689" y="115"/>
                    <a:pt x="639" y="76"/>
                    <a:pt x="468" y="1"/>
                  </a:cubicBezTo>
                  <a:cubicBezTo>
                    <a:pt x="310" y="0"/>
                    <a:pt x="310" y="0"/>
                    <a:pt x="310"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55" name="Freeform 208"/>
            <p:cNvSpPr>
              <a:spLocks/>
            </p:cNvSpPr>
            <p:nvPr/>
          </p:nvSpPr>
          <p:spPr bwMode="auto">
            <a:xfrm>
              <a:off x="4460875" y="3066256"/>
              <a:ext cx="268288" cy="560388"/>
            </a:xfrm>
            <a:custGeom>
              <a:avLst/>
              <a:gdLst>
                <a:gd name="T0" fmla="*/ 0 w 167"/>
                <a:gd name="T1" fmla="*/ 103 h 349"/>
                <a:gd name="T2" fmla="*/ 0 w 167"/>
                <a:gd name="T3" fmla="*/ 230 h 349"/>
                <a:gd name="T4" fmla="*/ 0 w 167"/>
                <a:gd name="T5" fmla="*/ 293 h 349"/>
                <a:gd name="T6" fmla="*/ 167 w 167"/>
                <a:gd name="T7" fmla="*/ 293 h 349"/>
                <a:gd name="T8" fmla="*/ 167 w 167"/>
                <a:gd name="T9" fmla="*/ 230 h 349"/>
                <a:gd name="T10" fmla="*/ 167 w 167"/>
                <a:gd name="T11" fmla="*/ 103 h 349"/>
                <a:gd name="T12" fmla="*/ 0 w 167"/>
                <a:gd name="T13" fmla="*/ 103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3"/>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3"/>
                    <a:pt x="167" y="103"/>
                    <a:pt x="167" y="103"/>
                  </a:cubicBezTo>
                  <a:cubicBezTo>
                    <a:pt x="167" y="0"/>
                    <a:pt x="0" y="0"/>
                    <a:pt x="0" y="103"/>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56" name="Freeform 209"/>
            <p:cNvSpPr>
              <a:spLocks/>
            </p:cNvSpPr>
            <p:nvPr/>
          </p:nvSpPr>
          <p:spPr bwMode="auto">
            <a:xfrm>
              <a:off x="4283075" y="3031331"/>
              <a:ext cx="112713" cy="163513"/>
            </a:xfrm>
            <a:custGeom>
              <a:avLst/>
              <a:gdLst>
                <a:gd name="T0" fmla="*/ 20 w 70"/>
                <a:gd name="T1" fmla="*/ 5 h 102"/>
                <a:gd name="T2" fmla="*/ 62 w 70"/>
                <a:gd name="T3" fmla="*/ 42 h 102"/>
                <a:gd name="T4" fmla="*/ 51 w 70"/>
                <a:gd name="T5" fmla="*/ 97 h 102"/>
                <a:gd name="T6" fmla="*/ 9 w 70"/>
                <a:gd name="T7" fmla="*/ 60 h 102"/>
                <a:gd name="T8" fmla="*/ 20 w 70"/>
                <a:gd name="T9" fmla="*/ 5 h 102"/>
              </a:gdLst>
              <a:ahLst/>
              <a:cxnLst>
                <a:cxn ang="0">
                  <a:pos x="T0" y="T1"/>
                </a:cxn>
                <a:cxn ang="0">
                  <a:pos x="T2" y="T3"/>
                </a:cxn>
                <a:cxn ang="0">
                  <a:pos x="T4" y="T5"/>
                </a:cxn>
                <a:cxn ang="0">
                  <a:pos x="T6" y="T7"/>
                </a:cxn>
                <a:cxn ang="0">
                  <a:pos x="T8" y="T9"/>
                </a:cxn>
              </a:cxnLst>
              <a:rect l="0" t="0" r="r" b="b"/>
              <a:pathLst>
                <a:path w="70" h="102">
                  <a:moveTo>
                    <a:pt x="20" y="5"/>
                  </a:moveTo>
                  <a:cubicBezTo>
                    <a:pt x="35" y="0"/>
                    <a:pt x="54" y="17"/>
                    <a:pt x="62" y="42"/>
                  </a:cubicBezTo>
                  <a:cubicBezTo>
                    <a:pt x="70" y="68"/>
                    <a:pt x="65" y="92"/>
                    <a:pt x="51" y="97"/>
                  </a:cubicBezTo>
                  <a:cubicBezTo>
                    <a:pt x="36" y="102"/>
                    <a:pt x="17" y="85"/>
                    <a:pt x="9" y="60"/>
                  </a:cubicBezTo>
                  <a:cubicBezTo>
                    <a:pt x="0" y="34"/>
                    <a:pt x="6" y="10"/>
                    <a:pt x="20" y="5"/>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57" name="Freeform 210"/>
            <p:cNvSpPr>
              <a:spLocks/>
            </p:cNvSpPr>
            <p:nvPr/>
          </p:nvSpPr>
          <p:spPr bwMode="auto">
            <a:xfrm>
              <a:off x="4791075" y="3031331"/>
              <a:ext cx="112713" cy="163513"/>
            </a:xfrm>
            <a:custGeom>
              <a:avLst/>
              <a:gdLst>
                <a:gd name="T0" fmla="*/ 50 w 70"/>
                <a:gd name="T1" fmla="*/ 5 h 102"/>
                <a:gd name="T2" fmla="*/ 9 w 70"/>
                <a:gd name="T3" fmla="*/ 42 h 102"/>
                <a:gd name="T4" fmla="*/ 20 w 70"/>
                <a:gd name="T5" fmla="*/ 97 h 102"/>
                <a:gd name="T6" fmla="*/ 62 w 70"/>
                <a:gd name="T7" fmla="*/ 60 h 102"/>
                <a:gd name="T8" fmla="*/ 50 w 70"/>
                <a:gd name="T9" fmla="*/ 5 h 102"/>
              </a:gdLst>
              <a:ahLst/>
              <a:cxnLst>
                <a:cxn ang="0">
                  <a:pos x="T0" y="T1"/>
                </a:cxn>
                <a:cxn ang="0">
                  <a:pos x="T2" y="T3"/>
                </a:cxn>
                <a:cxn ang="0">
                  <a:pos x="T4" y="T5"/>
                </a:cxn>
                <a:cxn ang="0">
                  <a:pos x="T6" y="T7"/>
                </a:cxn>
                <a:cxn ang="0">
                  <a:pos x="T8" y="T9"/>
                </a:cxn>
              </a:cxnLst>
              <a:rect l="0" t="0" r="r" b="b"/>
              <a:pathLst>
                <a:path w="70" h="102">
                  <a:moveTo>
                    <a:pt x="50" y="5"/>
                  </a:moveTo>
                  <a:cubicBezTo>
                    <a:pt x="36" y="0"/>
                    <a:pt x="17" y="17"/>
                    <a:pt x="9" y="42"/>
                  </a:cubicBezTo>
                  <a:cubicBezTo>
                    <a:pt x="0" y="68"/>
                    <a:pt x="5" y="92"/>
                    <a:pt x="20" y="97"/>
                  </a:cubicBezTo>
                  <a:cubicBezTo>
                    <a:pt x="35" y="102"/>
                    <a:pt x="53" y="85"/>
                    <a:pt x="62" y="60"/>
                  </a:cubicBezTo>
                  <a:cubicBezTo>
                    <a:pt x="70" y="34"/>
                    <a:pt x="65" y="10"/>
                    <a:pt x="50" y="5"/>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58" name="Freeform 211"/>
            <p:cNvSpPr>
              <a:spLocks/>
            </p:cNvSpPr>
            <p:nvPr/>
          </p:nvSpPr>
          <p:spPr bwMode="auto">
            <a:xfrm>
              <a:off x="4408488" y="3602831"/>
              <a:ext cx="354013" cy="434975"/>
            </a:xfrm>
            <a:custGeom>
              <a:avLst/>
              <a:gdLst>
                <a:gd name="T0" fmla="*/ 117 w 221"/>
                <a:gd name="T1" fmla="*/ 0 h 271"/>
                <a:gd name="T2" fmla="*/ 0 w 221"/>
                <a:gd name="T3" fmla="*/ 35 h 271"/>
                <a:gd name="T4" fmla="*/ 45 w 221"/>
                <a:gd name="T5" fmla="*/ 271 h 271"/>
                <a:gd name="T6" fmla="*/ 202 w 221"/>
                <a:gd name="T7" fmla="*/ 271 h 271"/>
                <a:gd name="T8" fmla="*/ 221 w 221"/>
                <a:gd name="T9" fmla="*/ 36 h 271"/>
                <a:gd name="T10" fmla="*/ 117 w 221"/>
                <a:gd name="T11" fmla="*/ 0 h 271"/>
              </a:gdLst>
              <a:ahLst/>
              <a:cxnLst>
                <a:cxn ang="0">
                  <a:pos x="T0" y="T1"/>
                </a:cxn>
                <a:cxn ang="0">
                  <a:pos x="T2" y="T3"/>
                </a:cxn>
                <a:cxn ang="0">
                  <a:pos x="T4" y="T5"/>
                </a:cxn>
                <a:cxn ang="0">
                  <a:pos x="T6" y="T7"/>
                </a:cxn>
                <a:cxn ang="0">
                  <a:pos x="T8" y="T9"/>
                </a:cxn>
                <a:cxn ang="0">
                  <a:pos x="T10" y="T11"/>
                </a:cxn>
              </a:cxnLst>
              <a:rect l="0" t="0" r="r" b="b"/>
              <a:pathLst>
                <a:path w="221" h="271">
                  <a:moveTo>
                    <a:pt x="117" y="0"/>
                  </a:moveTo>
                  <a:cubicBezTo>
                    <a:pt x="117" y="0"/>
                    <a:pt x="0" y="28"/>
                    <a:pt x="0" y="35"/>
                  </a:cubicBezTo>
                  <a:cubicBezTo>
                    <a:pt x="0" y="42"/>
                    <a:pt x="45" y="271"/>
                    <a:pt x="45" y="271"/>
                  </a:cubicBezTo>
                  <a:cubicBezTo>
                    <a:pt x="202" y="271"/>
                    <a:pt x="202" y="271"/>
                    <a:pt x="202" y="271"/>
                  </a:cubicBezTo>
                  <a:cubicBezTo>
                    <a:pt x="221" y="36"/>
                    <a:pt x="221" y="36"/>
                    <a:pt x="221" y="36"/>
                  </a:cubicBezTo>
                  <a:cubicBezTo>
                    <a:pt x="117" y="0"/>
                    <a:pt x="117" y="0"/>
                    <a:pt x="117" y="0"/>
                  </a:cubicBezTo>
                </a:path>
              </a:pathLst>
            </a:custGeom>
            <a:solidFill>
              <a:srgbClr val="9FBA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59" name="Freeform 212"/>
            <p:cNvSpPr>
              <a:spLocks/>
            </p:cNvSpPr>
            <p:nvPr/>
          </p:nvSpPr>
          <p:spPr bwMode="auto">
            <a:xfrm>
              <a:off x="4286250" y="3475831"/>
              <a:ext cx="233363" cy="561975"/>
            </a:xfrm>
            <a:custGeom>
              <a:avLst/>
              <a:gdLst>
                <a:gd name="T0" fmla="*/ 110 w 147"/>
                <a:gd name="T1" fmla="*/ 0 h 354"/>
                <a:gd name="T2" fmla="*/ 110 w 147"/>
                <a:gd name="T3" fmla="*/ 38 h 354"/>
                <a:gd name="T4" fmla="*/ 147 w 147"/>
                <a:gd name="T5" fmla="*/ 354 h 354"/>
                <a:gd name="T6" fmla="*/ 84 w 147"/>
                <a:gd name="T7" fmla="*/ 354 h 354"/>
                <a:gd name="T8" fmla="*/ 14 w 147"/>
                <a:gd name="T9" fmla="*/ 213 h 354"/>
                <a:gd name="T10" fmla="*/ 81 w 147"/>
                <a:gd name="T11" fmla="*/ 170 h 354"/>
                <a:gd name="T12" fmla="*/ 0 w 147"/>
                <a:gd name="T13" fmla="*/ 131 h 354"/>
                <a:gd name="T14" fmla="*/ 74 w 147"/>
                <a:gd name="T15" fmla="*/ 16 h 354"/>
                <a:gd name="T16" fmla="*/ 110 w 147"/>
                <a:gd name="T1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54">
                  <a:moveTo>
                    <a:pt x="110" y="0"/>
                  </a:moveTo>
                  <a:lnTo>
                    <a:pt x="110" y="38"/>
                  </a:lnTo>
                  <a:lnTo>
                    <a:pt x="147" y="354"/>
                  </a:lnTo>
                  <a:lnTo>
                    <a:pt x="84" y="354"/>
                  </a:lnTo>
                  <a:lnTo>
                    <a:pt x="14" y="213"/>
                  </a:lnTo>
                  <a:lnTo>
                    <a:pt x="81" y="170"/>
                  </a:lnTo>
                  <a:lnTo>
                    <a:pt x="0" y="131"/>
                  </a:lnTo>
                  <a:lnTo>
                    <a:pt x="74" y="16"/>
                  </a:lnTo>
                  <a:lnTo>
                    <a:pt x="110"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60" name="Freeform 213"/>
            <p:cNvSpPr>
              <a:spLocks/>
            </p:cNvSpPr>
            <p:nvPr/>
          </p:nvSpPr>
          <p:spPr bwMode="auto">
            <a:xfrm>
              <a:off x="4670425" y="3475831"/>
              <a:ext cx="231775" cy="561975"/>
            </a:xfrm>
            <a:custGeom>
              <a:avLst/>
              <a:gdLst>
                <a:gd name="T0" fmla="*/ 37 w 146"/>
                <a:gd name="T1" fmla="*/ 0 h 354"/>
                <a:gd name="T2" fmla="*/ 37 w 146"/>
                <a:gd name="T3" fmla="*/ 38 h 354"/>
                <a:gd name="T4" fmla="*/ 0 w 146"/>
                <a:gd name="T5" fmla="*/ 354 h 354"/>
                <a:gd name="T6" fmla="*/ 62 w 146"/>
                <a:gd name="T7" fmla="*/ 354 h 354"/>
                <a:gd name="T8" fmla="*/ 132 w 146"/>
                <a:gd name="T9" fmla="*/ 213 h 354"/>
                <a:gd name="T10" fmla="*/ 65 w 146"/>
                <a:gd name="T11" fmla="*/ 170 h 354"/>
                <a:gd name="T12" fmla="*/ 146 w 146"/>
                <a:gd name="T13" fmla="*/ 131 h 354"/>
                <a:gd name="T14" fmla="*/ 80 w 146"/>
                <a:gd name="T15" fmla="*/ 20 h 354"/>
                <a:gd name="T16" fmla="*/ 37 w 146"/>
                <a:gd name="T1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54">
                  <a:moveTo>
                    <a:pt x="37" y="0"/>
                  </a:moveTo>
                  <a:lnTo>
                    <a:pt x="37" y="38"/>
                  </a:lnTo>
                  <a:lnTo>
                    <a:pt x="0" y="354"/>
                  </a:lnTo>
                  <a:lnTo>
                    <a:pt x="62" y="354"/>
                  </a:lnTo>
                  <a:lnTo>
                    <a:pt x="132" y="213"/>
                  </a:lnTo>
                  <a:lnTo>
                    <a:pt x="65" y="170"/>
                  </a:lnTo>
                  <a:lnTo>
                    <a:pt x="146" y="131"/>
                  </a:lnTo>
                  <a:lnTo>
                    <a:pt x="80" y="20"/>
                  </a:lnTo>
                  <a:lnTo>
                    <a:pt x="37" y="0"/>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61" name="Freeform 214"/>
            <p:cNvSpPr>
              <a:spLocks/>
            </p:cNvSpPr>
            <p:nvPr/>
          </p:nvSpPr>
          <p:spPr bwMode="auto">
            <a:xfrm>
              <a:off x="4537075" y="3602831"/>
              <a:ext cx="114300" cy="111125"/>
            </a:xfrm>
            <a:custGeom>
              <a:avLst/>
              <a:gdLst>
                <a:gd name="T0" fmla="*/ 0 w 72"/>
                <a:gd name="T1" fmla="*/ 39 h 70"/>
                <a:gd name="T2" fmla="*/ 20 w 72"/>
                <a:gd name="T3" fmla="*/ 70 h 70"/>
                <a:gd name="T4" fmla="*/ 52 w 72"/>
                <a:gd name="T5" fmla="*/ 70 h 70"/>
                <a:gd name="T6" fmla="*/ 72 w 72"/>
                <a:gd name="T7" fmla="*/ 39 h 70"/>
                <a:gd name="T8" fmla="*/ 37 w 72"/>
                <a:gd name="T9" fmla="*/ 0 h 70"/>
                <a:gd name="T10" fmla="*/ 0 w 72"/>
                <a:gd name="T11" fmla="*/ 39 h 70"/>
              </a:gdLst>
              <a:ahLst/>
              <a:cxnLst>
                <a:cxn ang="0">
                  <a:pos x="T0" y="T1"/>
                </a:cxn>
                <a:cxn ang="0">
                  <a:pos x="T2" y="T3"/>
                </a:cxn>
                <a:cxn ang="0">
                  <a:pos x="T4" y="T5"/>
                </a:cxn>
                <a:cxn ang="0">
                  <a:pos x="T6" y="T7"/>
                </a:cxn>
                <a:cxn ang="0">
                  <a:pos x="T8" y="T9"/>
                </a:cxn>
                <a:cxn ang="0">
                  <a:pos x="T10" y="T11"/>
                </a:cxn>
              </a:cxnLst>
              <a:rect l="0" t="0" r="r" b="b"/>
              <a:pathLst>
                <a:path w="72" h="70">
                  <a:moveTo>
                    <a:pt x="0" y="39"/>
                  </a:moveTo>
                  <a:cubicBezTo>
                    <a:pt x="20" y="70"/>
                    <a:pt x="20" y="70"/>
                    <a:pt x="20" y="70"/>
                  </a:cubicBezTo>
                  <a:cubicBezTo>
                    <a:pt x="31" y="70"/>
                    <a:pt x="41" y="70"/>
                    <a:pt x="52" y="70"/>
                  </a:cubicBezTo>
                  <a:cubicBezTo>
                    <a:pt x="72" y="39"/>
                    <a:pt x="72" y="39"/>
                    <a:pt x="72" y="39"/>
                  </a:cubicBezTo>
                  <a:cubicBezTo>
                    <a:pt x="37" y="0"/>
                    <a:pt x="37" y="0"/>
                    <a:pt x="37" y="0"/>
                  </a:cubicBezTo>
                  <a:cubicBezTo>
                    <a:pt x="0" y="39"/>
                    <a:pt x="0" y="39"/>
                    <a:pt x="0" y="39"/>
                  </a:cubicBezTo>
                </a:path>
              </a:pathLst>
            </a:custGeom>
            <a:solidFill>
              <a:srgbClr val="28A8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62" name="Freeform 215"/>
            <p:cNvSpPr>
              <a:spLocks/>
            </p:cNvSpPr>
            <p:nvPr/>
          </p:nvSpPr>
          <p:spPr bwMode="auto">
            <a:xfrm>
              <a:off x="4524375" y="3713956"/>
              <a:ext cx="142875" cy="323850"/>
            </a:xfrm>
            <a:custGeom>
              <a:avLst/>
              <a:gdLst>
                <a:gd name="T0" fmla="*/ 28 w 90"/>
                <a:gd name="T1" fmla="*/ 0 h 204"/>
                <a:gd name="T2" fmla="*/ 0 w 90"/>
                <a:gd name="T3" fmla="*/ 204 h 204"/>
                <a:gd name="T4" fmla="*/ 90 w 90"/>
                <a:gd name="T5" fmla="*/ 204 h 204"/>
                <a:gd name="T6" fmla="*/ 60 w 90"/>
                <a:gd name="T7" fmla="*/ 0 h 204"/>
                <a:gd name="T8" fmla="*/ 28 w 90"/>
                <a:gd name="T9" fmla="*/ 0 h 204"/>
              </a:gdLst>
              <a:ahLst/>
              <a:cxnLst>
                <a:cxn ang="0">
                  <a:pos x="T0" y="T1"/>
                </a:cxn>
                <a:cxn ang="0">
                  <a:pos x="T2" y="T3"/>
                </a:cxn>
                <a:cxn ang="0">
                  <a:pos x="T4" y="T5"/>
                </a:cxn>
                <a:cxn ang="0">
                  <a:pos x="T6" y="T7"/>
                </a:cxn>
                <a:cxn ang="0">
                  <a:pos x="T8" y="T9"/>
                </a:cxn>
              </a:cxnLst>
              <a:rect l="0" t="0" r="r" b="b"/>
              <a:pathLst>
                <a:path w="90" h="204">
                  <a:moveTo>
                    <a:pt x="28" y="0"/>
                  </a:moveTo>
                  <a:lnTo>
                    <a:pt x="0" y="204"/>
                  </a:lnTo>
                  <a:lnTo>
                    <a:pt x="90" y="204"/>
                  </a:lnTo>
                  <a:lnTo>
                    <a:pt x="60" y="0"/>
                  </a:lnTo>
                  <a:lnTo>
                    <a:pt x="28" y="0"/>
                  </a:lnTo>
                  <a:close/>
                </a:path>
              </a:pathLst>
            </a:custGeom>
            <a:solidFill>
              <a:srgbClr val="28A8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63" name="Freeform 216"/>
            <p:cNvSpPr>
              <a:spLocks/>
            </p:cNvSpPr>
            <p:nvPr/>
          </p:nvSpPr>
          <p:spPr bwMode="auto">
            <a:xfrm>
              <a:off x="4524375" y="3713956"/>
              <a:ext cx="142875" cy="323850"/>
            </a:xfrm>
            <a:custGeom>
              <a:avLst/>
              <a:gdLst>
                <a:gd name="T0" fmla="*/ 28 w 90"/>
                <a:gd name="T1" fmla="*/ 0 h 204"/>
                <a:gd name="T2" fmla="*/ 0 w 90"/>
                <a:gd name="T3" fmla="*/ 204 h 204"/>
                <a:gd name="T4" fmla="*/ 90 w 90"/>
                <a:gd name="T5" fmla="*/ 204 h 204"/>
                <a:gd name="T6" fmla="*/ 60 w 90"/>
                <a:gd name="T7" fmla="*/ 0 h 204"/>
                <a:gd name="T8" fmla="*/ 28 w 90"/>
                <a:gd name="T9" fmla="*/ 0 h 204"/>
              </a:gdLst>
              <a:ahLst/>
              <a:cxnLst>
                <a:cxn ang="0">
                  <a:pos x="T0" y="T1"/>
                </a:cxn>
                <a:cxn ang="0">
                  <a:pos x="T2" y="T3"/>
                </a:cxn>
                <a:cxn ang="0">
                  <a:pos x="T4" y="T5"/>
                </a:cxn>
                <a:cxn ang="0">
                  <a:pos x="T6" y="T7"/>
                </a:cxn>
                <a:cxn ang="0">
                  <a:pos x="T8" y="T9"/>
                </a:cxn>
              </a:cxnLst>
              <a:rect l="0" t="0" r="r" b="b"/>
              <a:pathLst>
                <a:path w="90" h="204">
                  <a:moveTo>
                    <a:pt x="28" y="0"/>
                  </a:moveTo>
                  <a:lnTo>
                    <a:pt x="0" y="204"/>
                  </a:lnTo>
                  <a:lnTo>
                    <a:pt x="90" y="204"/>
                  </a:lnTo>
                  <a:lnTo>
                    <a:pt x="60" y="0"/>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64" name="Freeform 217"/>
            <p:cNvSpPr>
              <a:spLocks/>
            </p:cNvSpPr>
            <p:nvPr/>
          </p:nvSpPr>
          <p:spPr bwMode="auto">
            <a:xfrm>
              <a:off x="4448175" y="3434556"/>
              <a:ext cx="147638" cy="282575"/>
            </a:xfrm>
            <a:custGeom>
              <a:avLst/>
              <a:gdLst>
                <a:gd name="T0" fmla="*/ 8 w 93"/>
                <a:gd name="T1" fmla="*/ 0 h 178"/>
                <a:gd name="T2" fmla="*/ 0 w 93"/>
                <a:gd name="T3" fmla="*/ 29 h 178"/>
                <a:gd name="T4" fmla="*/ 21 w 93"/>
                <a:gd name="T5" fmla="*/ 178 h 178"/>
                <a:gd name="T6" fmla="*/ 93 w 93"/>
                <a:gd name="T7" fmla="*/ 106 h 178"/>
                <a:gd name="T8" fmla="*/ 8 w 93"/>
                <a:gd name="T9" fmla="*/ 0 h 178"/>
              </a:gdLst>
              <a:ahLst/>
              <a:cxnLst>
                <a:cxn ang="0">
                  <a:pos x="T0" y="T1"/>
                </a:cxn>
                <a:cxn ang="0">
                  <a:pos x="T2" y="T3"/>
                </a:cxn>
                <a:cxn ang="0">
                  <a:pos x="T4" y="T5"/>
                </a:cxn>
                <a:cxn ang="0">
                  <a:pos x="T6" y="T7"/>
                </a:cxn>
                <a:cxn ang="0">
                  <a:pos x="T8" y="T9"/>
                </a:cxn>
              </a:cxnLst>
              <a:rect l="0" t="0" r="r" b="b"/>
              <a:pathLst>
                <a:path w="93" h="178">
                  <a:moveTo>
                    <a:pt x="8" y="0"/>
                  </a:moveTo>
                  <a:lnTo>
                    <a:pt x="0" y="29"/>
                  </a:lnTo>
                  <a:lnTo>
                    <a:pt x="21" y="178"/>
                  </a:lnTo>
                  <a:lnTo>
                    <a:pt x="93" y="106"/>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65" name="Freeform 218"/>
            <p:cNvSpPr>
              <a:spLocks/>
            </p:cNvSpPr>
            <p:nvPr/>
          </p:nvSpPr>
          <p:spPr bwMode="auto">
            <a:xfrm>
              <a:off x="4448175" y="3434556"/>
              <a:ext cx="147638" cy="282575"/>
            </a:xfrm>
            <a:custGeom>
              <a:avLst/>
              <a:gdLst>
                <a:gd name="T0" fmla="*/ 8 w 93"/>
                <a:gd name="T1" fmla="*/ 0 h 178"/>
                <a:gd name="T2" fmla="*/ 0 w 93"/>
                <a:gd name="T3" fmla="*/ 29 h 178"/>
                <a:gd name="T4" fmla="*/ 21 w 93"/>
                <a:gd name="T5" fmla="*/ 178 h 178"/>
                <a:gd name="T6" fmla="*/ 93 w 93"/>
                <a:gd name="T7" fmla="*/ 106 h 178"/>
                <a:gd name="T8" fmla="*/ 8 w 93"/>
                <a:gd name="T9" fmla="*/ 0 h 178"/>
              </a:gdLst>
              <a:ahLst/>
              <a:cxnLst>
                <a:cxn ang="0">
                  <a:pos x="T0" y="T1"/>
                </a:cxn>
                <a:cxn ang="0">
                  <a:pos x="T2" y="T3"/>
                </a:cxn>
                <a:cxn ang="0">
                  <a:pos x="T4" y="T5"/>
                </a:cxn>
                <a:cxn ang="0">
                  <a:pos x="T6" y="T7"/>
                </a:cxn>
                <a:cxn ang="0">
                  <a:pos x="T8" y="T9"/>
                </a:cxn>
              </a:cxnLst>
              <a:rect l="0" t="0" r="r" b="b"/>
              <a:pathLst>
                <a:path w="93" h="178">
                  <a:moveTo>
                    <a:pt x="8" y="0"/>
                  </a:moveTo>
                  <a:lnTo>
                    <a:pt x="0" y="29"/>
                  </a:lnTo>
                  <a:lnTo>
                    <a:pt x="21" y="178"/>
                  </a:lnTo>
                  <a:lnTo>
                    <a:pt x="93" y="106"/>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66" name="Freeform 219"/>
            <p:cNvSpPr>
              <a:spLocks/>
            </p:cNvSpPr>
            <p:nvPr/>
          </p:nvSpPr>
          <p:spPr bwMode="auto">
            <a:xfrm>
              <a:off x="4460875" y="3378994"/>
              <a:ext cx="268288" cy="93663"/>
            </a:xfrm>
            <a:custGeom>
              <a:avLst/>
              <a:gdLst>
                <a:gd name="T0" fmla="*/ 0 w 167"/>
                <a:gd name="T1" fmla="*/ 0 h 58"/>
                <a:gd name="T2" fmla="*/ 0 w 167"/>
                <a:gd name="T3" fmla="*/ 6 h 58"/>
                <a:gd name="T4" fmla="*/ 83 w 167"/>
                <a:gd name="T5" fmla="*/ 58 h 58"/>
                <a:gd name="T6" fmla="*/ 85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2" y="56"/>
                    <a:pt x="83" y="58"/>
                  </a:cubicBezTo>
                  <a:cubicBezTo>
                    <a:pt x="84" y="58"/>
                    <a:pt x="84" y="58"/>
                    <a:pt x="85" y="58"/>
                  </a:cubicBezTo>
                  <a:cubicBezTo>
                    <a:pt x="125" y="58"/>
                    <a:pt x="167" y="9"/>
                    <a:pt x="167" y="9"/>
                  </a:cubicBezTo>
                  <a:cubicBezTo>
                    <a:pt x="167" y="0"/>
                    <a:pt x="167" y="0"/>
                    <a:pt x="167" y="0"/>
                  </a:cubicBezTo>
                  <a:cubicBezTo>
                    <a:pt x="0" y="0"/>
                    <a:pt x="0" y="0"/>
                    <a:pt x="0" y="0"/>
                  </a:cubicBezTo>
                </a:path>
              </a:pathLst>
            </a:custGeom>
            <a:solidFill>
              <a:srgbClr val="C59E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67" name="Freeform 220"/>
            <p:cNvSpPr>
              <a:spLocks/>
            </p:cNvSpPr>
            <p:nvPr/>
          </p:nvSpPr>
          <p:spPr bwMode="auto">
            <a:xfrm>
              <a:off x="4183063" y="2682081"/>
              <a:ext cx="823913" cy="758825"/>
            </a:xfrm>
            <a:custGeom>
              <a:avLst/>
              <a:gdLst>
                <a:gd name="T0" fmla="*/ 256 w 513"/>
                <a:gd name="T1" fmla="*/ 0 h 473"/>
                <a:gd name="T2" fmla="*/ 115 w 513"/>
                <a:gd name="T3" fmla="*/ 378 h 473"/>
                <a:gd name="T4" fmla="*/ 256 w 513"/>
                <a:gd name="T5" fmla="*/ 473 h 473"/>
                <a:gd name="T6" fmla="*/ 398 w 513"/>
                <a:gd name="T7" fmla="*/ 378 h 473"/>
                <a:gd name="T8" fmla="*/ 256 w 513"/>
                <a:gd name="T9" fmla="*/ 0 h 473"/>
              </a:gdLst>
              <a:ahLst/>
              <a:cxnLst>
                <a:cxn ang="0">
                  <a:pos x="T0" y="T1"/>
                </a:cxn>
                <a:cxn ang="0">
                  <a:pos x="T2" y="T3"/>
                </a:cxn>
                <a:cxn ang="0">
                  <a:pos x="T4" y="T5"/>
                </a:cxn>
                <a:cxn ang="0">
                  <a:pos x="T6" y="T7"/>
                </a:cxn>
                <a:cxn ang="0">
                  <a:pos x="T8" y="T9"/>
                </a:cxn>
              </a:cxnLst>
              <a:rect l="0" t="0" r="r" b="b"/>
              <a:pathLst>
                <a:path w="513" h="473">
                  <a:moveTo>
                    <a:pt x="256" y="0"/>
                  </a:moveTo>
                  <a:cubicBezTo>
                    <a:pt x="0" y="0"/>
                    <a:pt x="98" y="351"/>
                    <a:pt x="115" y="378"/>
                  </a:cubicBezTo>
                  <a:cubicBezTo>
                    <a:pt x="133" y="408"/>
                    <a:pt x="215" y="473"/>
                    <a:pt x="256" y="473"/>
                  </a:cubicBezTo>
                  <a:cubicBezTo>
                    <a:pt x="298" y="473"/>
                    <a:pt x="379" y="408"/>
                    <a:pt x="398" y="378"/>
                  </a:cubicBezTo>
                  <a:cubicBezTo>
                    <a:pt x="414" y="351"/>
                    <a:pt x="513" y="0"/>
                    <a:pt x="256" y="0"/>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68" name="Freeform 221"/>
            <p:cNvSpPr>
              <a:spLocks noEditPoints="1"/>
            </p:cNvSpPr>
            <p:nvPr/>
          </p:nvSpPr>
          <p:spPr bwMode="auto">
            <a:xfrm>
              <a:off x="4279900" y="2585244"/>
              <a:ext cx="647700" cy="584200"/>
            </a:xfrm>
            <a:custGeom>
              <a:avLst/>
              <a:gdLst>
                <a:gd name="T0" fmla="*/ 311 w 404"/>
                <a:gd name="T1" fmla="*/ 68 h 363"/>
                <a:gd name="T2" fmla="*/ 51 w 404"/>
                <a:gd name="T3" fmla="*/ 97 h 363"/>
                <a:gd name="T4" fmla="*/ 30 w 404"/>
                <a:gd name="T5" fmla="*/ 357 h 363"/>
                <a:gd name="T6" fmla="*/ 30 w 404"/>
                <a:gd name="T7" fmla="*/ 357 h 363"/>
                <a:gd name="T8" fmla="*/ 30 w 404"/>
                <a:gd name="T9" fmla="*/ 360 h 363"/>
                <a:gd name="T10" fmla="*/ 32 w 404"/>
                <a:gd name="T11" fmla="*/ 363 h 363"/>
                <a:gd name="T12" fmla="*/ 37 w 404"/>
                <a:gd name="T13" fmla="*/ 362 h 363"/>
                <a:gd name="T14" fmla="*/ 37 w 404"/>
                <a:gd name="T15" fmla="*/ 361 h 363"/>
                <a:gd name="T16" fmla="*/ 37 w 404"/>
                <a:gd name="T17" fmla="*/ 340 h 363"/>
                <a:gd name="T18" fmla="*/ 32 w 404"/>
                <a:gd name="T19" fmla="*/ 307 h 363"/>
                <a:gd name="T20" fmla="*/ 77 w 404"/>
                <a:gd name="T21" fmla="*/ 183 h 363"/>
                <a:gd name="T22" fmla="*/ 86 w 404"/>
                <a:gd name="T23" fmla="*/ 171 h 363"/>
                <a:gd name="T24" fmla="*/ 97 w 404"/>
                <a:gd name="T25" fmla="*/ 159 h 363"/>
                <a:gd name="T26" fmla="*/ 103 w 404"/>
                <a:gd name="T27" fmla="*/ 154 h 363"/>
                <a:gd name="T28" fmla="*/ 242 w 404"/>
                <a:gd name="T29" fmla="*/ 176 h 363"/>
                <a:gd name="T30" fmla="*/ 296 w 404"/>
                <a:gd name="T31" fmla="*/ 189 h 363"/>
                <a:gd name="T32" fmla="*/ 311 w 404"/>
                <a:gd name="T33" fmla="*/ 177 h 363"/>
                <a:gd name="T34" fmla="*/ 359 w 404"/>
                <a:gd name="T35" fmla="*/ 315 h 363"/>
                <a:gd name="T36" fmla="*/ 356 w 404"/>
                <a:gd name="T37" fmla="*/ 340 h 363"/>
                <a:gd name="T38" fmla="*/ 356 w 404"/>
                <a:gd name="T39" fmla="*/ 361 h 363"/>
                <a:gd name="T40" fmla="*/ 356 w 404"/>
                <a:gd name="T41" fmla="*/ 362 h 363"/>
                <a:gd name="T42" fmla="*/ 361 w 404"/>
                <a:gd name="T43" fmla="*/ 363 h 363"/>
                <a:gd name="T44" fmla="*/ 363 w 404"/>
                <a:gd name="T45" fmla="*/ 360 h 363"/>
                <a:gd name="T46" fmla="*/ 364 w 404"/>
                <a:gd name="T47" fmla="*/ 351 h 363"/>
                <a:gd name="T48" fmla="*/ 366 w 404"/>
                <a:gd name="T49" fmla="*/ 338 h 363"/>
                <a:gd name="T50" fmla="*/ 311 w 404"/>
                <a:gd name="T51" fmla="*/ 68 h 363"/>
                <a:gd name="T52" fmla="*/ 180 w 404"/>
                <a:gd name="T53" fmla="*/ 135 h 363"/>
                <a:gd name="T54" fmla="*/ 176 w 404"/>
                <a:gd name="T55" fmla="*/ 134 h 363"/>
                <a:gd name="T56" fmla="*/ 182 w 404"/>
                <a:gd name="T57" fmla="*/ 135 h 363"/>
                <a:gd name="T58" fmla="*/ 180 w 404"/>
                <a:gd name="T59" fmla="*/ 13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4" h="363">
                  <a:moveTo>
                    <a:pt x="311" y="68"/>
                  </a:moveTo>
                  <a:cubicBezTo>
                    <a:pt x="225" y="0"/>
                    <a:pt x="91" y="41"/>
                    <a:pt x="51" y="97"/>
                  </a:cubicBezTo>
                  <a:cubicBezTo>
                    <a:pt x="0" y="168"/>
                    <a:pt x="18" y="276"/>
                    <a:pt x="30" y="357"/>
                  </a:cubicBezTo>
                  <a:cubicBezTo>
                    <a:pt x="30" y="357"/>
                    <a:pt x="30" y="357"/>
                    <a:pt x="30" y="357"/>
                  </a:cubicBezTo>
                  <a:cubicBezTo>
                    <a:pt x="30" y="358"/>
                    <a:pt x="30" y="359"/>
                    <a:pt x="30" y="360"/>
                  </a:cubicBezTo>
                  <a:cubicBezTo>
                    <a:pt x="31" y="360"/>
                    <a:pt x="32" y="362"/>
                    <a:pt x="32" y="363"/>
                  </a:cubicBezTo>
                  <a:cubicBezTo>
                    <a:pt x="33" y="363"/>
                    <a:pt x="36" y="363"/>
                    <a:pt x="37" y="362"/>
                  </a:cubicBezTo>
                  <a:cubicBezTo>
                    <a:pt x="37" y="362"/>
                    <a:pt x="37" y="361"/>
                    <a:pt x="37" y="361"/>
                  </a:cubicBezTo>
                  <a:cubicBezTo>
                    <a:pt x="38" y="354"/>
                    <a:pt x="37" y="340"/>
                    <a:pt x="37" y="340"/>
                  </a:cubicBezTo>
                  <a:cubicBezTo>
                    <a:pt x="37" y="328"/>
                    <a:pt x="34" y="318"/>
                    <a:pt x="32" y="307"/>
                  </a:cubicBezTo>
                  <a:cubicBezTo>
                    <a:pt x="41" y="256"/>
                    <a:pt x="65" y="245"/>
                    <a:pt x="77" y="183"/>
                  </a:cubicBezTo>
                  <a:cubicBezTo>
                    <a:pt x="80" y="179"/>
                    <a:pt x="83" y="175"/>
                    <a:pt x="86" y="171"/>
                  </a:cubicBezTo>
                  <a:cubicBezTo>
                    <a:pt x="89" y="167"/>
                    <a:pt x="93" y="162"/>
                    <a:pt x="97" y="159"/>
                  </a:cubicBezTo>
                  <a:cubicBezTo>
                    <a:pt x="99" y="157"/>
                    <a:pt x="101" y="156"/>
                    <a:pt x="103" y="154"/>
                  </a:cubicBezTo>
                  <a:cubicBezTo>
                    <a:pt x="150" y="137"/>
                    <a:pt x="198" y="158"/>
                    <a:pt x="242" y="176"/>
                  </a:cubicBezTo>
                  <a:cubicBezTo>
                    <a:pt x="259" y="182"/>
                    <a:pt x="278" y="191"/>
                    <a:pt x="296" y="189"/>
                  </a:cubicBezTo>
                  <a:cubicBezTo>
                    <a:pt x="304" y="189"/>
                    <a:pt x="310" y="183"/>
                    <a:pt x="311" y="177"/>
                  </a:cubicBezTo>
                  <a:cubicBezTo>
                    <a:pt x="332" y="240"/>
                    <a:pt x="349" y="269"/>
                    <a:pt x="359" y="315"/>
                  </a:cubicBezTo>
                  <a:cubicBezTo>
                    <a:pt x="358" y="323"/>
                    <a:pt x="356" y="331"/>
                    <a:pt x="356" y="340"/>
                  </a:cubicBezTo>
                  <a:cubicBezTo>
                    <a:pt x="356" y="340"/>
                    <a:pt x="355" y="354"/>
                    <a:pt x="356" y="361"/>
                  </a:cubicBezTo>
                  <a:cubicBezTo>
                    <a:pt x="356" y="361"/>
                    <a:pt x="356" y="362"/>
                    <a:pt x="356" y="362"/>
                  </a:cubicBezTo>
                  <a:cubicBezTo>
                    <a:pt x="357" y="363"/>
                    <a:pt x="360" y="363"/>
                    <a:pt x="361" y="363"/>
                  </a:cubicBezTo>
                  <a:cubicBezTo>
                    <a:pt x="361" y="362"/>
                    <a:pt x="363" y="360"/>
                    <a:pt x="363" y="360"/>
                  </a:cubicBezTo>
                  <a:cubicBezTo>
                    <a:pt x="364" y="357"/>
                    <a:pt x="364" y="354"/>
                    <a:pt x="364" y="351"/>
                  </a:cubicBezTo>
                  <a:cubicBezTo>
                    <a:pt x="364" y="347"/>
                    <a:pt x="365" y="342"/>
                    <a:pt x="366" y="338"/>
                  </a:cubicBezTo>
                  <a:cubicBezTo>
                    <a:pt x="379" y="288"/>
                    <a:pt x="404" y="90"/>
                    <a:pt x="311" y="68"/>
                  </a:cubicBezTo>
                  <a:close/>
                  <a:moveTo>
                    <a:pt x="180" y="135"/>
                  </a:moveTo>
                  <a:cubicBezTo>
                    <a:pt x="179" y="135"/>
                    <a:pt x="177" y="134"/>
                    <a:pt x="176" y="134"/>
                  </a:cubicBezTo>
                  <a:cubicBezTo>
                    <a:pt x="178" y="134"/>
                    <a:pt x="180" y="135"/>
                    <a:pt x="182" y="135"/>
                  </a:cubicBezTo>
                  <a:cubicBezTo>
                    <a:pt x="181" y="135"/>
                    <a:pt x="181" y="135"/>
                    <a:pt x="180" y="135"/>
                  </a:cubicBezTo>
                  <a:close/>
                </a:path>
              </a:pathLst>
            </a:custGeom>
            <a:solidFill>
              <a:srgbClr val="605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69" name="Freeform 222"/>
            <p:cNvSpPr>
              <a:spLocks/>
            </p:cNvSpPr>
            <p:nvPr/>
          </p:nvSpPr>
          <p:spPr bwMode="auto">
            <a:xfrm>
              <a:off x="4595813" y="3434556"/>
              <a:ext cx="141288" cy="285750"/>
            </a:xfrm>
            <a:custGeom>
              <a:avLst/>
              <a:gdLst>
                <a:gd name="T0" fmla="*/ 84 w 89"/>
                <a:gd name="T1" fmla="*/ 0 h 180"/>
                <a:gd name="T2" fmla="*/ 89 w 89"/>
                <a:gd name="T3" fmla="*/ 29 h 180"/>
                <a:gd name="T4" fmla="*/ 70 w 89"/>
                <a:gd name="T5" fmla="*/ 180 h 180"/>
                <a:gd name="T6" fmla="*/ 0 w 89"/>
                <a:gd name="T7" fmla="*/ 106 h 180"/>
                <a:gd name="T8" fmla="*/ 84 w 89"/>
                <a:gd name="T9" fmla="*/ 0 h 180"/>
              </a:gdLst>
              <a:ahLst/>
              <a:cxnLst>
                <a:cxn ang="0">
                  <a:pos x="T0" y="T1"/>
                </a:cxn>
                <a:cxn ang="0">
                  <a:pos x="T2" y="T3"/>
                </a:cxn>
                <a:cxn ang="0">
                  <a:pos x="T4" y="T5"/>
                </a:cxn>
                <a:cxn ang="0">
                  <a:pos x="T6" y="T7"/>
                </a:cxn>
                <a:cxn ang="0">
                  <a:pos x="T8" y="T9"/>
                </a:cxn>
              </a:cxnLst>
              <a:rect l="0" t="0" r="r" b="b"/>
              <a:pathLst>
                <a:path w="89" h="180">
                  <a:moveTo>
                    <a:pt x="84" y="0"/>
                  </a:moveTo>
                  <a:lnTo>
                    <a:pt x="89" y="29"/>
                  </a:lnTo>
                  <a:lnTo>
                    <a:pt x="70" y="180"/>
                  </a:lnTo>
                  <a:lnTo>
                    <a:pt x="0" y="106"/>
                  </a:lnTo>
                  <a:lnTo>
                    <a:pt x="8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70" name="Freeform 223"/>
            <p:cNvSpPr>
              <a:spLocks/>
            </p:cNvSpPr>
            <p:nvPr/>
          </p:nvSpPr>
          <p:spPr bwMode="auto">
            <a:xfrm>
              <a:off x="4595813" y="3434556"/>
              <a:ext cx="141288" cy="285750"/>
            </a:xfrm>
            <a:custGeom>
              <a:avLst/>
              <a:gdLst>
                <a:gd name="T0" fmla="*/ 84 w 89"/>
                <a:gd name="T1" fmla="*/ 0 h 180"/>
                <a:gd name="T2" fmla="*/ 89 w 89"/>
                <a:gd name="T3" fmla="*/ 29 h 180"/>
                <a:gd name="T4" fmla="*/ 70 w 89"/>
                <a:gd name="T5" fmla="*/ 180 h 180"/>
                <a:gd name="T6" fmla="*/ 0 w 89"/>
                <a:gd name="T7" fmla="*/ 106 h 180"/>
                <a:gd name="T8" fmla="*/ 84 w 89"/>
                <a:gd name="T9" fmla="*/ 0 h 180"/>
              </a:gdLst>
              <a:ahLst/>
              <a:cxnLst>
                <a:cxn ang="0">
                  <a:pos x="T0" y="T1"/>
                </a:cxn>
                <a:cxn ang="0">
                  <a:pos x="T2" y="T3"/>
                </a:cxn>
                <a:cxn ang="0">
                  <a:pos x="T4" y="T5"/>
                </a:cxn>
                <a:cxn ang="0">
                  <a:pos x="T6" y="T7"/>
                </a:cxn>
                <a:cxn ang="0">
                  <a:pos x="T8" y="T9"/>
                </a:cxn>
              </a:cxnLst>
              <a:rect l="0" t="0" r="r" b="b"/>
              <a:pathLst>
                <a:path w="89" h="180">
                  <a:moveTo>
                    <a:pt x="84" y="0"/>
                  </a:moveTo>
                  <a:lnTo>
                    <a:pt x="89" y="29"/>
                  </a:lnTo>
                  <a:lnTo>
                    <a:pt x="70" y="180"/>
                  </a:lnTo>
                  <a:lnTo>
                    <a:pt x="0" y="106"/>
                  </a:lnTo>
                  <a:lnTo>
                    <a:pt x="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71" name="Freeform 224"/>
            <p:cNvSpPr>
              <a:spLocks/>
            </p:cNvSpPr>
            <p:nvPr/>
          </p:nvSpPr>
          <p:spPr bwMode="auto">
            <a:xfrm>
              <a:off x="4460875" y="3431381"/>
              <a:ext cx="268288" cy="171450"/>
            </a:xfrm>
            <a:custGeom>
              <a:avLst/>
              <a:gdLst>
                <a:gd name="T0" fmla="*/ 169 w 169"/>
                <a:gd name="T1" fmla="*/ 0 h 108"/>
                <a:gd name="T2" fmla="*/ 85 w 169"/>
                <a:gd name="T3" fmla="*/ 105 h 108"/>
                <a:gd name="T4" fmla="*/ 0 w 169"/>
                <a:gd name="T5" fmla="*/ 0 h 108"/>
                <a:gd name="T6" fmla="*/ 0 w 169"/>
                <a:gd name="T7" fmla="*/ 2 h 108"/>
                <a:gd name="T8" fmla="*/ 85 w 169"/>
                <a:gd name="T9" fmla="*/ 108 h 108"/>
                <a:gd name="T10" fmla="*/ 169 w 169"/>
                <a:gd name="T11" fmla="*/ 2 h 108"/>
                <a:gd name="T12" fmla="*/ 169 w 16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69" h="108">
                  <a:moveTo>
                    <a:pt x="169" y="0"/>
                  </a:moveTo>
                  <a:lnTo>
                    <a:pt x="85" y="105"/>
                  </a:lnTo>
                  <a:lnTo>
                    <a:pt x="0" y="0"/>
                  </a:lnTo>
                  <a:lnTo>
                    <a:pt x="0" y="2"/>
                  </a:lnTo>
                  <a:lnTo>
                    <a:pt x="85" y="108"/>
                  </a:lnTo>
                  <a:lnTo>
                    <a:pt x="169" y="2"/>
                  </a:lnTo>
                  <a:lnTo>
                    <a:pt x="169" y="0"/>
                  </a:lnTo>
                  <a:close/>
                </a:path>
              </a:pathLst>
            </a:custGeom>
            <a:solidFill>
              <a:srgbClr val="E9BB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72" name="Freeform 225"/>
            <p:cNvSpPr>
              <a:spLocks/>
            </p:cNvSpPr>
            <p:nvPr/>
          </p:nvSpPr>
          <p:spPr bwMode="auto">
            <a:xfrm>
              <a:off x="4460875" y="3431381"/>
              <a:ext cx="268288" cy="171450"/>
            </a:xfrm>
            <a:custGeom>
              <a:avLst/>
              <a:gdLst>
                <a:gd name="T0" fmla="*/ 169 w 169"/>
                <a:gd name="T1" fmla="*/ 0 h 108"/>
                <a:gd name="T2" fmla="*/ 85 w 169"/>
                <a:gd name="T3" fmla="*/ 105 h 108"/>
                <a:gd name="T4" fmla="*/ 0 w 169"/>
                <a:gd name="T5" fmla="*/ 0 h 108"/>
                <a:gd name="T6" fmla="*/ 0 w 169"/>
                <a:gd name="T7" fmla="*/ 2 h 108"/>
                <a:gd name="T8" fmla="*/ 85 w 169"/>
                <a:gd name="T9" fmla="*/ 108 h 108"/>
                <a:gd name="T10" fmla="*/ 169 w 169"/>
                <a:gd name="T11" fmla="*/ 2 h 108"/>
                <a:gd name="T12" fmla="*/ 169 w 16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69" h="108">
                  <a:moveTo>
                    <a:pt x="169" y="0"/>
                  </a:moveTo>
                  <a:lnTo>
                    <a:pt x="85" y="105"/>
                  </a:lnTo>
                  <a:lnTo>
                    <a:pt x="0" y="0"/>
                  </a:lnTo>
                  <a:lnTo>
                    <a:pt x="0" y="2"/>
                  </a:lnTo>
                  <a:lnTo>
                    <a:pt x="85" y="108"/>
                  </a:lnTo>
                  <a:lnTo>
                    <a:pt x="169" y="2"/>
                  </a:lnTo>
                  <a:lnTo>
                    <a:pt x="1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73" name="Freeform 226"/>
            <p:cNvSpPr>
              <a:spLocks noEditPoints="1"/>
            </p:cNvSpPr>
            <p:nvPr/>
          </p:nvSpPr>
          <p:spPr bwMode="auto">
            <a:xfrm>
              <a:off x="4568825" y="3713956"/>
              <a:ext cx="50800" cy="1588"/>
            </a:xfrm>
            <a:custGeom>
              <a:avLst/>
              <a:gdLst>
                <a:gd name="T0" fmla="*/ 0 w 32"/>
                <a:gd name="T1" fmla="*/ 0 h 1"/>
                <a:gd name="T2" fmla="*/ 0 w 32"/>
                <a:gd name="T3" fmla="*/ 1 h 1"/>
                <a:gd name="T4" fmla="*/ 0 w 32"/>
                <a:gd name="T5" fmla="*/ 1 h 1"/>
                <a:gd name="T6" fmla="*/ 0 w 32"/>
                <a:gd name="T7" fmla="*/ 0 h 1"/>
                <a:gd name="T8" fmla="*/ 32 w 32"/>
                <a:gd name="T9" fmla="*/ 0 h 1"/>
                <a:gd name="T10" fmla="*/ 32 w 32"/>
                <a:gd name="T11" fmla="*/ 0 h 1"/>
                <a:gd name="T12" fmla="*/ 32 w 32"/>
                <a:gd name="T13" fmla="*/ 1 h 1"/>
                <a:gd name="T14" fmla="*/ 32 w 32"/>
                <a:gd name="T15" fmla="*/ 1 h 1"/>
                <a:gd name="T16" fmla="*/ 32 w 32"/>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
                  <a:moveTo>
                    <a:pt x="0" y="0"/>
                  </a:moveTo>
                  <a:lnTo>
                    <a:pt x="0" y="1"/>
                  </a:lnTo>
                  <a:lnTo>
                    <a:pt x="0" y="1"/>
                  </a:lnTo>
                  <a:lnTo>
                    <a:pt x="0" y="0"/>
                  </a:lnTo>
                  <a:close/>
                  <a:moveTo>
                    <a:pt x="32" y="0"/>
                  </a:moveTo>
                  <a:lnTo>
                    <a:pt x="32" y="0"/>
                  </a:lnTo>
                  <a:lnTo>
                    <a:pt x="32" y="1"/>
                  </a:lnTo>
                  <a:lnTo>
                    <a:pt x="32" y="1"/>
                  </a:lnTo>
                  <a:lnTo>
                    <a:pt x="32" y="0"/>
                  </a:lnTo>
                  <a:close/>
                </a:path>
              </a:pathLst>
            </a:custGeom>
            <a:solidFill>
              <a:srgbClr val="8FA7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74" name="Freeform 227"/>
            <p:cNvSpPr>
              <a:spLocks noEditPoints="1"/>
            </p:cNvSpPr>
            <p:nvPr/>
          </p:nvSpPr>
          <p:spPr bwMode="auto">
            <a:xfrm>
              <a:off x="4568825" y="3713956"/>
              <a:ext cx="50800" cy="1588"/>
            </a:xfrm>
            <a:custGeom>
              <a:avLst/>
              <a:gdLst>
                <a:gd name="T0" fmla="*/ 0 w 32"/>
                <a:gd name="T1" fmla="*/ 0 h 1"/>
                <a:gd name="T2" fmla="*/ 0 w 32"/>
                <a:gd name="T3" fmla="*/ 1 h 1"/>
                <a:gd name="T4" fmla="*/ 0 w 32"/>
                <a:gd name="T5" fmla="*/ 1 h 1"/>
                <a:gd name="T6" fmla="*/ 0 w 32"/>
                <a:gd name="T7" fmla="*/ 0 h 1"/>
                <a:gd name="T8" fmla="*/ 32 w 32"/>
                <a:gd name="T9" fmla="*/ 0 h 1"/>
                <a:gd name="T10" fmla="*/ 32 w 32"/>
                <a:gd name="T11" fmla="*/ 0 h 1"/>
                <a:gd name="T12" fmla="*/ 32 w 32"/>
                <a:gd name="T13" fmla="*/ 1 h 1"/>
                <a:gd name="T14" fmla="*/ 32 w 32"/>
                <a:gd name="T15" fmla="*/ 1 h 1"/>
                <a:gd name="T16" fmla="*/ 32 w 32"/>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
                  <a:moveTo>
                    <a:pt x="0" y="0"/>
                  </a:moveTo>
                  <a:lnTo>
                    <a:pt x="0" y="1"/>
                  </a:lnTo>
                  <a:lnTo>
                    <a:pt x="0" y="1"/>
                  </a:lnTo>
                  <a:lnTo>
                    <a:pt x="0" y="0"/>
                  </a:lnTo>
                  <a:moveTo>
                    <a:pt x="32" y="0"/>
                  </a:moveTo>
                  <a:lnTo>
                    <a:pt x="32" y="0"/>
                  </a:lnTo>
                  <a:lnTo>
                    <a:pt x="32" y="1"/>
                  </a:lnTo>
                  <a:lnTo>
                    <a:pt x="32" y="1"/>
                  </a:lnTo>
                  <a:lnTo>
                    <a:pt x="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75" name="Rectangle 228"/>
            <p:cNvSpPr>
              <a:spLocks noChangeArrowheads="1"/>
            </p:cNvSpPr>
            <p:nvPr/>
          </p:nvSpPr>
          <p:spPr bwMode="auto">
            <a:xfrm>
              <a:off x="4568825" y="3713956"/>
              <a:ext cx="50800" cy="1588"/>
            </a:xfrm>
            <a:prstGeom prst="rect">
              <a:avLst/>
            </a:prstGeom>
            <a:solidFill>
              <a:srgbClr val="2497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sp>
          <p:nvSpPr>
            <p:cNvPr id="176" name="Rectangle 229"/>
            <p:cNvSpPr>
              <a:spLocks noChangeArrowheads="1"/>
            </p:cNvSpPr>
            <p:nvPr/>
          </p:nvSpPr>
          <p:spPr bwMode="auto">
            <a:xfrm>
              <a:off x="4568825" y="3713956"/>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544044">
                <a:defRPr/>
              </a:pPr>
              <a:endParaRPr lang="en-US" sz="2200" dirty="0">
                <a:solidFill>
                  <a:srgbClr val="000000"/>
                </a:solidFill>
              </a:endParaRPr>
            </a:p>
          </p:txBody>
        </p:sp>
      </p:grpSp>
      <p:sp>
        <p:nvSpPr>
          <p:cNvPr id="6" name="Rectangle 5"/>
          <p:cNvSpPr/>
          <p:nvPr userDrawn="1"/>
        </p:nvSpPr>
        <p:spPr>
          <a:xfrm>
            <a:off x="0" y="1320800"/>
            <a:ext cx="12188825" cy="4775200"/>
          </a:xfrm>
          <a:prstGeom prst="rect">
            <a:avLst/>
          </a:prstGeom>
          <a:solidFill>
            <a:schemeClr val="bg1">
              <a:alpha val="62000"/>
            </a:schemeClr>
          </a:solidFill>
          <a:ln>
            <a:noFill/>
          </a:ln>
          <a:effectLst/>
        </p:spPr>
        <p:style>
          <a:lnRef idx="1">
            <a:schemeClr val="accent1"/>
          </a:lnRef>
          <a:fillRef idx="3">
            <a:schemeClr val="accent1"/>
          </a:fillRef>
          <a:effectRef idx="2">
            <a:schemeClr val="accent1"/>
          </a:effectRef>
          <a:fontRef idx="minor">
            <a:schemeClr val="lt1"/>
          </a:fontRef>
        </p:style>
        <p:txBody>
          <a:bodyPr lIns="108821" tIns="54411" rIns="108821" bIns="54411" rtlCol="0" anchor="ctr"/>
          <a:lstStyle/>
          <a:p>
            <a:pPr algn="ctr" defTabSz="544044">
              <a:defRPr/>
            </a:pPr>
            <a:endParaRPr lang="en-US" sz="2200" dirty="0">
              <a:solidFill>
                <a:srgbClr val="FFFFFF"/>
              </a:solidFill>
            </a:endParaRPr>
          </a:p>
        </p:txBody>
      </p:sp>
    </p:spTree>
    <p:extLst>
      <p:ext uri="{BB962C8B-B14F-4D97-AF65-F5344CB8AC3E}">
        <p14:creationId xmlns:p14="http://schemas.microsoft.com/office/powerpoint/2010/main" val="2571739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Footer without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p>
            <a:pPr defTabSz="544044">
              <a:defRPr/>
            </a:pPr>
            <a:fld id="{D60D1EDE-7116-2443-9BDD-368CE5B37660}" type="slidenum">
              <a:rPr lang="en-US" smtClean="0">
                <a:solidFill>
                  <a:srgbClr val="000000">
                    <a:tint val="75000"/>
                  </a:srgbClr>
                </a:solidFill>
              </a:rPr>
              <a:pPr defTabSz="544044">
                <a:defRPr/>
              </a:pPr>
              <a:t>‹#›</a:t>
            </a:fld>
            <a:endParaRPr lang="en-US" dirty="0">
              <a:solidFill>
                <a:srgbClr val="000000">
                  <a:tint val="75000"/>
                </a:srgbClr>
              </a:solidFill>
            </a:endParaRPr>
          </a:p>
        </p:txBody>
      </p:sp>
      <p:sp>
        <p:nvSpPr>
          <p:cNvPr id="6" name="Rectangle 5"/>
          <p:cNvSpPr/>
          <p:nvPr userDrawn="1"/>
        </p:nvSpPr>
        <p:spPr>
          <a:xfrm>
            <a:off x="0" y="-113395"/>
            <a:ext cx="12188825" cy="22365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821" tIns="54411" rIns="108821" bIns="54411" rtlCol="0" anchor="ctr"/>
          <a:lstStyle/>
          <a:p>
            <a:pPr algn="ctr" defTabSz="544044">
              <a:defRPr/>
            </a:pPr>
            <a:endParaRPr lang="en-US" sz="2200" dirty="0">
              <a:solidFill>
                <a:srgbClr val="FFFFFF"/>
              </a:solidFill>
            </a:endParaRPr>
          </a:p>
        </p:txBody>
      </p:sp>
    </p:spTree>
    <p:extLst>
      <p:ext uri="{BB962C8B-B14F-4D97-AF65-F5344CB8AC3E}">
        <p14:creationId xmlns:p14="http://schemas.microsoft.com/office/powerpoint/2010/main" val="172293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6903" y="174298"/>
            <a:ext cx="11023985" cy="474780"/>
          </a:xfrm>
          <a:prstGeom prst="rect">
            <a:avLst/>
          </a:prstGeom>
        </p:spPr>
        <p:txBody>
          <a:bodyPr vert="horz" lIns="91440" tIns="0" rIns="91440" bIns="0" rtlCol="0" anchor="ctr">
            <a:normAutofit/>
          </a:bodyPr>
          <a:lstStyle/>
          <a:p>
            <a:r>
              <a:rPr lang="en-US" dirty="0"/>
              <a:t>CLICK TO EDIT MASTER TITLE STYLE</a:t>
            </a:r>
          </a:p>
        </p:txBody>
      </p:sp>
      <p:sp>
        <p:nvSpPr>
          <p:cNvPr id="3" name="Text Placeholder 2"/>
          <p:cNvSpPr>
            <a:spLocks noGrp="1"/>
          </p:cNvSpPr>
          <p:nvPr>
            <p:ph type="body" idx="1"/>
          </p:nvPr>
        </p:nvSpPr>
        <p:spPr>
          <a:xfrm>
            <a:off x="609441" y="1386977"/>
            <a:ext cx="10969943" cy="4525963"/>
          </a:xfrm>
          <a:prstGeom prst="rect">
            <a:avLst/>
          </a:prstGeom>
        </p:spPr>
        <p:txBody>
          <a:bodyPr vert="horz" lIns="108821" tIns="54411" rIns="108821" bIns="5441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4926754" y="6443741"/>
            <a:ext cx="2844059" cy="365125"/>
          </a:xfrm>
          <a:prstGeom prst="rect">
            <a:avLst/>
          </a:prstGeom>
        </p:spPr>
        <p:txBody>
          <a:bodyPr vert="horz" lIns="108821" tIns="54411" rIns="108821" bIns="54411" rtlCol="0" anchor="ctr"/>
          <a:lstStyle>
            <a:lvl1pPr algn="ctr">
              <a:defRPr sz="1200">
                <a:solidFill>
                  <a:schemeClr val="tx1">
                    <a:tint val="75000"/>
                  </a:schemeClr>
                </a:solidFill>
                <a:latin typeface="Calibri Light" panose="020F0302020204030204" pitchFamily="34" charset="0"/>
                <a:cs typeface="Calibri Light" panose="020F0302020204030204" pitchFamily="34" charset="0"/>
              </a:defRPr>
            </a:lvl1pPr>
          </a:lstStyle>
          <a:p>
            <a:pPr defTabSz="544044">
              <a:defRPr/>
            </a:pPr>
            <a:fld id="{D60D1EDE-7116-2443-9BDD-368CE5B37660}" type="slidenum">
              <a:rPr lang="en-US" smtClean="0">
                <a:solidFill>
                  <a:srgbClr val="000000">
                    <a:tint val="75000"/>
                  </a:srgbClr>
                </a:solidFill>
              </a:rPr>
              <a:pPr defTabSz="544044">
                <a:defRPr/>
              </a:pPr>
              <a:t>‹#›</a:t>
            </a:fld>
            <a:endParaRPr lang="en-US" dirty="0">
              <a:solidFill>
                <a:srgbClr val="000000">
                  <a:tint val="75000"/>
                </a:srgbClr>
              </a:solidFill>
            </a:endParaRPr>
          </a:p>
        </p:txBody>
      </p:sp>
      <p:cxnSp>
        <p:nvCxnSpPr>
          <p:cNvPr id="37" name="Straight Connector 36"/>
          <p:cNvCxnSpPr/>
          <p:nvPr/>
        </p:nvCxnSpPr>
        <p:spPr>
          <a:xfrm flipH="1">
            <a:off x="532935" y="749419"/>
            <a:ext cx="11087953" cy="0"/>
          </a:xfrm>
          <a:prstGeom prst="line">
            <a:avLst/>
          </a:prstGeom>
          <a:ln w="9525" cmpd="sng">
            <a:solidFill>
              <a:srgbClr val="E0E0E0"/>
            </a:solidFill>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0812" y="6449988"/>
            <a:ext cx="1371600" cy="331812"/>
          </a:xfrm>
          <a:prstGeom prst="rect">
            <a:avLst/>
          </a:prstGeom>
        </p:spPr>
      </p:pic>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604069" y="6563378"/>
            <a:ext cx="1205345" cy="172437"/>
          </a:xfrm>
          <a:prstGeom prst="rect">
            <a:avLst/>
          </a:prstGeom>
        </p:spPr>
      </p:pic>
    </p:spTree>
    <p:extLst>
      <p:ext uri="{BB962C8B-B14F-4D97-AF65-F5344CB8AC3E}">
        <p14:creationId xmlns:p14="http://schemas.microsoft.com/office/powerpoint/2010/main" val="2703671121"/>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Lst>
  <p:hf hdr="0" ftr="0" dt="0"/>
  <p:txStyles>
    <p:titleStyle>
      <a:lvl1pPr algn="l" defTabSz="544044" rtl="0" eaLnBrk="1" latinLnBrk="0" hangingPunct="1">
        <a:spcBef>
          <a:spcPct val="0"/>
        </a:spcBef>
        <a:buNone/>
        <a:defRPr sz="1999" b="1" kern="1200">
          <a:solidFill>
            <a:schemeClr val="tx1"/>
          </a:solidFill>
          <a:latin typeface="+mj-lt"/>
          <a:ea typeface="+mj-ea"/>
          <a:cs typeface="Raleway"/>
        </a:defRPr>
      </a:lvl1pPr>
    </p:titleStyle>
    <p:bodyStyle>
      <a:lvl1pPr marL="233342" indent="-233342" algn="l" defTabSz="544044" rtl="0" eaLnBrk="1" latinLnBrk="0" hangingPunct="1">
        <a:spcBef>
          <a:spcPct val="20000"/>
        </a:spcBef>
        <a:buFont typeface="Arial"/>
        <a:buChar char="•"/>
        <a:defRPr sz="1999" kern="1200">
          <a:solidFill>
            <a:schemeClr val="tx1"/>
          </a:solidFill>
          <a:latin typeface="+mj-lt"/>
          <a:ea typeface="+mn-ea"/>
          <a:cs typeface="Raleway"/>
        </a:defRPr>
      </a:lvl1pPr>
      <a:lvl2pPr marL="884070" indent="-340028" algn="l" defTabSz="544044" rtl="0" eaLnBrk="1" latinLnBrk="0" hangingPunct="1">
        <a:spcBef>
          <a:spcPct val="20000"/>
        </a:spcBef>
        <a:buFont typeface="Arial"/>
        <a:buChar char="–"/>
        <a:defRPr sz="1800" kern="1200">
          <a:solidFill>
            <a:schemeClr val="tx1"/>
          </a:solidFill>
          <a:latin typeface="+mj-lt"/>
          <a:ea typeface="+mn-ea"/>
          <a:cs typeface="Raleway"/>
        </a:defRPr>
      </a:lvl2pPr>
      <a:lvl3pPr marL="1360109" indent="-272021" algn="l" defTabSz="544044" rtl="0" eaLnBrk="1" latinLnBrk="0" hangingPunct="1">
        <a:spcBef>
          <a:spcPct val="20000"/>
        </a:spcBef>
        <a:buFont typeface="Arial"/>
        <a:buChar char="•"/>
        <a:defRPr sz="1800" kern="1200">
          <a:solidFill>
            <a:schemeClr val="tx1"/>
          </a:solidFill>
          <a:latin typeface="+mj-lt"/>
          <a:ea typeface="+mn-ea"/>
          <a:cs typeface="Raleway"/>
        </a:defRPr>
      </a:lvl3pPr>
      <a:lvl4pPr marL="1904151" indent="-272021" algn="l" defTabSz="544044" rtl="0" eaLnBrk="1" latinLnBrk="0" hangingPunct="1">
        <a:spcBef>
          <a:spcPct val="20000"/>
        </a:spcBef>
        <a:buFont typeface="Arial"/>
        <a:buChar char="–"/>
        <a:defRPr sz="1600" kern="1200">
          <a:solidFill>
            <a:schemeClr val="tx1"/>
          </a:solidFill>
          <a:latin typeface="+mj-lt"/>
          <a:ea typeface="+mn-ea"/>
          <a:cs typeface="Raleway"/>
        </a:defRPr>
      </a:lvl4pPr>
      <a:lvl5pPr marL="2448193" indent="-272021" algn="l" defTabSz="544044" rtl="0" eaLnBrk="1" latinLnBrk="0" hangingPunct="1">
        <a:spcBef>
          <a:spcPct val="20000"/>
        </a:spcBef>
        <a:buFont typeface="Arial"/>
        <a:buChar char="»"/>
        <a:defRPr sz="1600" kern="1200">
          <a:solidFill>
            <a:schemeClr val="tx1"/>
          </a:solidFill>
          <a:latin typeface="+mj-lt"/>
          <a:ea typeface="+mn-ea"/>
          <a:cs typeface="Raleway"/>
        </a:defRPr>
      </a:lvl5pPr>
      <a:lvl6pPr marL="2992237" indent="-272021" algn="l" defTabSz="544044" rtl="0" eaLnBrk="1" latinLnBrk="0" hangingPunct="1">
        <a:spcBef>
          <a:spcPct val="20000"/>
        </a:spcBef>
        <a:buFont typeface="Arial"/>
        <a:buChar char="•"/>
        <a:defRPr sz="2399" kern="1200">
          <a:solidFill>
            <a:schemeClr val="tx1"/>
          </a:solidFill>
          <a:latin typeface="+mn-lt"/>
          <a:ea typeface="+mn-ea"/>
          <a:cs typeface="+mn-cs"/>
        </a:defRPr>
      </a:lvl6pPr>
      <a:lvl7pPr marL="3536280" indent="-272021" algn="l" defTabSz="544044" rtl="0" eaLnBrk="1" latinLnBrk="0" hangingPunct="1">
        <a:spcBef>
          <a:spcPct val="20000"/>
        </a:spcBef>
        <a:buFont typeface="Arial"/>
        <a:buChar char="•"/>
        <a:defRPr sz="2399" kern="1200">
          <a:solidFill>
            <a:schemeClr val="tx1"/>
          </a:solidFill>
          <a:latin typeface="+mn-lt"/>
          <a:ea typeface="+mn-ea"/>
          <a:cs typeface="+mn-cs"/>
        </a:defRPr>
      </a:lvl7pPr>
      <a:lvl8pPr marL="4080324" indent="-272021" algn="l" defTabSz="544044" rtl="0" eaLnBrk="1" latinLnBrk="0" hangingPunct="1">
        <a:spcBef>
          <a:spcPct val="20000"/>
        </a:spcBef>
        <a:buFont typeface="Arial"/>
        <a:buChar char="•"/>
        <a:defRPr sz="2399" kern="1200">
          <a:solidFill>
            <a:schemeClr val="tx1"/>
          </a:solidFill>
          <a:latin typeface="+mn-lt"/>
          <a:ea typeface="+mn-ea"/>
          <a:cs typeface="+mn-cs"/>
        </a:defRPr>
      </a:lvl8pPr>
      <a:lvl9pPr marL="4624366" indent="-272021" algn="l" defTabSz="544044" rtl="0" eaLnBrk="1" latinLnBrk="0" hangingPunct="1">
        <a:spcBef>
          <a:spcPct val="20000"/>
        </a:spcBef>
        <a:buFont typeface="Arial"/>
        <a:buChar char="•"/>
        <a:defRPr sz="2399" kern="1200">
          <a:solidFill>
            <a:schemeClr val="tx1"/>
          </a:solidFill>
          <a:latin typeface="+mn-lt"/>
          <a:ea typeface="+mn-ea"/>
          <a:cs typeface="+mn-cs"/>
        </a:defRPr>
      </a:lvl9pPr>
    </p:bodyStyle>
    <p:otherStyle>
      <a:defPPr>
        <a:defRPr lang="en-US"/>
      </a:defPPr>
      <a:lvl1pPr marL="0" algn="l" defTabSz="544044" rtl="0" eaLnBrk="1" latinLnBrk="0" hangingPunct="1">
        <a:defRPr sz="2200" kern="1200">
          <a:solidFill>
            <a:schemeClr val="tx1"/>
          </a:solidFill>
          <a:latin typeface="+mn-lt"/>
          <a:ea typeface="+mn-ea"/>
          <a:cs typeface="+mn-cs"/>
        </a:defRPr>
      </a:lvl1pPr>
      <a:lvl2pPr marL="544044" algn="l" defTabSz="544044" rtl="0" eaLnBrk="1" latinLnBrk="0" hangingPunct="1">
        <a:defRPr sz="2200" kern="1200">
          <a:solidFill>
            <a:schemeClr val="tx1"/>
          </a:solidFill>
          <a:latin typeface="+mn-lt"/>
          <a:ea typeface="+mn-ea"/>
          <a:cs typeface="+mn-cs"/>
        </a:defRPr>
      </a:lvl2pPr>
      <a:lvl3pPr marL="1088086" algn="l" defTabSz="544044" rtl="0" eaLnBrk="1" latinLnBrk="0" hangingPunct="1">
        <a:defRPr sz="2200" kern="1200">
          <a:solidFill>
            <a:schemeClr val="tx1"/>
          </a:solidFill>
          <a:latin typeface="+mn-lt"/>
          <a:ea typeface="+mn-ea"/>
          <a:cs typeface="+mn-cs"/>
        </a:defRPr>
      </a:lvl3pPr>
      <a:lvl4pPr marL="1632130" algn="l" defTabSz="544044" rtl="0" eaLnBrk="1" latinLnBrk="0" hangingPunct="1">
        <a:defRPr sz="2200" kern="1200">
          <a:solidFill>
            <a:schemeClr val="tx1"/>
          </a:solidFill>
          <a:latin typeface="+mn-lt"/>
          <a:ea typeface="+mn-ea"/>
          <a:cs typeface="+mn-cs"/>
        </a:defRPr>
      </a:lvl4pPr>
      <a:lvl5pPr marL="2176172" algn="l" defTabSz="544044" rtl="0" eaLnBrk="1" latinLnBrk="0" hangingPunct="1">
        <a:defRPr sz="2200" kern="1200">
          <a:solidFill>
            <a:schemeClr val="tx1"/>
          </a:solidFill>
          <a:latin typeface="+mn-lt"/>
          <a:ea typeface="+mn-ea"/>
          <a:cs typeface="+mn-cs"/>
        </a:defRPr>
      </a:lvl5pPr>
      <a:lvl6pPr marL="2720215" algn="l" defTabSz="544044" rtl="0" eaLnBrk="1" latinLnBrk="0" hangingPunct="1">
        <a:defRPr sz="2200" kern="1200">
          <a:solidFill>
            <a:schemeClr val="tx1"/>
          </a:solidFill>
          <a:latin typeface="+mn-lt"/>
          <a:ea typeface="+mn-ea"/>
          <a:cs typeface="+mn-cs"/>
        </a:defRPr>
      </a:lvl6pPr>
      <a:lvl7pPr marL="3264258" algn="l" defTabSz="544044" rtl="0" eaLnBrk="1" latinLnBrk="0" hangingPunct="1">
        <a:defRPr sz="2200" kern="1200">
          <a:solidFill>
            <a:schemeClr val="tx1"/>
          </a:solidFill>
          <a:latin typeface="+mn-lt"/>
          <a:ea typeface="+mn-ea"/>
          <a:cs typeface="+mn-cs"/>
        </a:defRPr>
      </a:lvl7pPr>
      <a:lvl8pPr marL="3808301" algn="l" defTabSz="544044" rtl="0" eaLnBrk="1" latinLnBrk="0" hangingPunct="1">
        <a:defRPr sz="2200" kern="1200">
          <a:solidFill>
            <a:schemeClr val="tx1"/>
          </a:solidFill>
          <a:latin typeface="+mn-lt"/>
          <a:ea typeface="+mn-ea"/>
          <a:cs typeface="+mn-cs"/>
        </a:defRPr>
      </a:lvl8pPr>
      <a:lvl9pPr marL="4352345" algn="l" defTabSz="544044"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defTabSz="544044">
              <a:defRPr/>
            </a:pPr>
            <a:fld id="{D60D1EDE-7116-2443-9BDD-368CE5B37660}" type="slidenum">
              <a:rPr lang="en-US" smtClean="0">
                <a:solidFill>
                  <a:srgbClr val="000000">
                    <a:tint val="75000"/>
                  </a:srgbClr>
                </a:solidFill>
              </a:rPr>
              <a:pPr defTabSz="544044">
                <a:defRPr/>
              </a:pPr>
              <a:t>1</a:t>
            </a:fld>
            <a:endParaRPr lang="en-US" dirty="0">
              <a:solidFill>
                <a:srgbClr val="000000">
                  <a:tint val="75000"/>
                </a:srgbClr>
              </a:solidFill>
            </a:endParaRPr>
          </a:p>
        </p:txBody>
      </p:sp>
      <p:sp>
        <p:nvSpPr>
          <p:cNvPr id="2" name="Title 1"/>
          <p:cNvSpPr>
            <a:spLocks noGrp="1"/>
          </p:cNvSpPr>
          <p:nvPr>
            <p:ph type="ctrTitle"/>
          </p:nvPr>
        </p:nvSpPr>
        <p:spPr>
          <a:xfrm>
            <a:off x="191634" y="293464"/>
            <a:ext cx="8874579" cy="1396545"/>
          </a:xfrm>
        </p:spPr>
        <p:txBody>
          <a:bodyPr>
            <a:normAutofit/>
          </a:bodyPr>
          <a:lstStyle/>
          <a:p>
            <a:pPr>
              <a:defRPr/>
            </a:pPr>
            <a:r>
              <a:rPr lang="pt-BR" dirty="0" smtClean="0">
                <a:solidFill>
                  <a:schemeClr val="tx1"/>
                </a:solidFill>
              </a:rPr>
              <a:t>Web Scraping – </a:t>
            </a:r>
            <a:r>
              <a:rPr lang="pt-BR" dirty="0" smtClean="0">
                <a:solidFill>
                  <a:schemeClr val="tx1"/>
                </a:solidFill>
              </a:rPr>
              <a:t>Usecases</a:t>
            </a:r>
            <a:br>
              <a:rPr lang="pt-BR" dirty="0" smtClean="0">
                <a:solidFill>
                  <a:schemeClr val="tx1"/>
                </a:solidFill>
              </a:rPr>
            </a:br>
            <a:r>
              <a:rPr lang="pt-BR" dirty="0" smtClean="0">
                <a:solidFill>
                  <a:schemeClr val="tx1"/>
                </a:solidFill>
              </a:rPr>
              <a:t>							-Dhivya</a:t>
            </a:r>
            <a:r>
              <a:rPr lang="en-US" dirty="0">
                <a:solidFill>
                  <a:schemeClr val="tx1"/>
                </a:solidFill>
              </a:rPr>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1200447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052074-1370-41E3-924D-1141015B2A2D}"/>
              </a:ext>
            </a:extLst>
          </p:cNvPr>
          <p:cNvSpPr>
            <a:spLocks noGrp="1"/>
          </p:cNvSpPr>
          <p:nvPr>
            <p:ph type="title"/>
          </p:nvPr>
        </p:nvSpPr>
        <p:spPr/>
        <p:txBody>
          <a:bodyPr>
            <a:normAutofit/>
          </a:bodyPr>
          <a:lstStyle/>
          <a:p>
            <a:r>
              <a:rPr lang="en-US" sz="2400" dirty="0"/>
              <a:t>General Use Cases</a:t>
            </a:r>
            <a:endParaRPr lang="en-US" sz="2400" dirty="0"/>
          </a:p>
        </p:txBody>
      </p:sp>
      <p:sp>
        <p:nvSpPr>
          <p:cNvPr id="3" name="Content Placeholder 2">
            <a:extLst>
              <a:ext uri="{FF2B5EF4-FFF2-40B4-BE49-F238E27FC236}">
                <a16:creationId xmlns="" xmlns:a16="http://schemas.microsoft.com/office/drawing/2014/main" id="{7FC59FDE-5ED8-4660-8774-71B7E88B20F3}"/>
              </a:ext>
            </a:extLst>
          </p:cNvPr>
          <p:cNvSpPr>
            <a:spLocks noGrp="1"/>
          </p:cNvSpPr>
          <p:nvPr>
            <p:ph idx="1"/>
          </p:nvPr>
        </p:nvSpPr>
        <p:spPr/>
        <p:txBody>
          <a:bodyPr>
            <a:noAutofit/>
          </a:bodyPr>
          <a:lstStyle/>
          <a:p>
            <a:pPr fontAlgn="base"/>
            <a:r>
              <a:rPr lang="en-US" sz="2400" dirty="0"/>
              <a:t>For Marketing: Lead Generation​</a:t>
            </a:r>
          </a:p>
          <a:p>
            <a:pPr fontAlgn="base"/>
            <a:r>
              <a:rPr lang="en-US" sz="2400" dirty="0"/>
              <a:t>For Businesses / </a:t>
            </a:r>
            <a:r>
              <a:rPr lang="en-US" sz="2400" dirty="0" err="1"/>
              <a:t>eCommerce</a:t>
            </a:r>
            <a:r>
              <a:rPr lang="en-US" sz="2400" dirty="0"/>
              <a:t>: Market Analysis, Price Comparison, Competition Monitoring​</a:t>
            </a:r>
          </a:p>
          <a:p>
            <a:pPr fontAlgn="base"/>
            <a:r>
              <a:rPr lang="en-US" sz="2400" dirty="0"/>
              <a:t>Gathering data from multiple sources for analysis​</a:t>
            </a:r>
          </a:p>
          <a:p>
            <a:pPr fontAlgn="base"/>
            <a:r>
              <a:rPr lang="en-US" sz="2400" dirty="0"/>
              <a:t>For Research​</a:t>
            </a:r>
          </a:p>
          <a:p>
            <a:pPr fontAlgn="base"/>
            <a:r>
              <a:rPr lang="en-US" sz="2400" dirty="0"/>
              <a:t>Collecting training and testing data set for Machine Learning​</a:t>
            </a:r>
          </a:p>
        </p:txBody>
      </p:sp>
      <p:sp>
        <p:nvSpPr>
          <p:cNvPr id="4" name="Slide Number Placeholder 3">
            <a:extLst>
              <a:ext uri="{FF2B5EF4-FFF2-40B4-BE49-F238E27FC236}">
                <a16:creationId xmlns="" xmlns:a16="http://schemas.microsoft.com/office/drawing/2014/main" id="{722A429F-974B-4F47-B508-AFEBFFDBB1D1}"/>
              </a:ext>
            </a:extLst>
          </p:cNvPr>
          <p:cNvSpPr>
            <a:spLocks noGrp="1"/>
          </p:cNvSpPr>
          <p:nvPr>
            <p:ph type="sldNum" sz="quarter" idx="12"/>
          </p:nvPr>
        </p:nvSpPr>
        <p:spPr/>
        <p:txBody>
          <a:bodyPr/>
          <a:lstStyle/>
          <a:p>
            <a:pPr defTabSz="544044">
              <a:defRPr/>
            </a:pPr>
            <a:fld id="{D60D1EDE-7116-2443-9BDD-368CE5B37660}" type="slidenum">
              <a:rPr lang="en-US" smtClean="0">
                <a:solidFill>
                  <a:srgbClr val="000000">
                    <a:tint val="75000"/>
                  </a:srgbClr>
                </a:solidFill>
              </a:rPr>
              <a:pPr defTabSz="544044">
                <a:defRPr/>
              </a:pPr>
              <a:t>2</a:t>
            </a:fld>
            <a:endParaRPr lang="en-US" dirty="0">
              <a:solidFill>
                <a:srgbClr val="000000">
                  <a:tint val="75000"/>
                </a:srgbClr>
              </a:solidFill>
            </a:endParaRPr>
          </a:p>
        </p:txBody>
      </p:sp>
    </p:spTree>
    <p:extLst>
      <p:ext uri="{BB962C8B-B14F-4D97-AF65-F5344CB8AC3E}">
        <p14:creationId xmlns:p14="http://schemas.microsoft.com/office/powerpoint/2010/main" val="718564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barn(inVertic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arn(inVertical)">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barn(inVertical)">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barn(inVertical)">
                                      <p:cBhvr>
                                        <p:cTn id="4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Use Cases(1/2)</a:t>
            </a:r>
            <a:r>
              <a:rPr lang="en-US" b="0" dirty="0"/>
              <a:t>​</a:t>
            </a:r>
            <a:endParaRPr lang="en-US" dirty="0"/>
          </a:p>
        </p:txBody>
      </p:sp>
      <p:sp>
        <p:nvSpPr>
          <p:cNvPr id="3" name="Content Placeholder 2"/>
          <p:cNvSpPr>
            <a:spLocks noGrp="1"/>
          </p:cNvSpPr>
          <p:nvPr>
            <p:ph idx="1"/>
          </p:nvPr>
        </p:nvSpPr>
        <p:spPr/>
        <p:txBody>
          <a:bodyPr>
            <a:normAutofit/>
          </a:bodyPr>
          <a:lstStyle/>
          <a:p>
            <a:pPr fontAlgn="base"/>
            <a:r>
              <a:rPr lang="en-US" dirty="0"/>
              <a:t>Scrape contact details of businesses as well as individuals from yellow pages websites​</a:t>
            </a:r>
          </a:p>
          <a:p>
            <a:pPr fontAlgn="base"/>
            <a:r>
              <a:rPr lang="en-US" dirty="0"/>
              <a:t>Scrape people profiles from social networks like Facebook, LinkedIn etc. for tracking online reputation.​</a:t>
            </a:r>
          </a:p>
          <a:p>
            <a:pPr fontAlgn="base"/>
            <a:r>
              <a:rPr lang="en-US" dirty="0"/>
              <a:t>Scrape product details (price, images, rating, reviews etc.) from retailer/manufacturer/</a:t>
            </a:r>
            <a:r>
              <a:rPr lang="en-US" dirty="0" err="1"/>
              <a:t>eCommerce</a:t>
            </a:r>
            <a:r>
              <a:rPr lang="en-US" dirty="0"/>
              <a:t> websites (Ex: Amazon, eBay, </a:t>
            </a:r>
            <a:r>
              <a:rPr lang="en-US" dirty="0" err="1"/>
              <a:t>AliExpress</a:t>
            </a:r>
            <a:r>
              <a:rPr lang="en-US" dirty="0"/>
              <a:t>, Alibaba etc.) to show on own websites, to provide price comparisons, to perform a price watch on competing sellers etc.​</a:t>
            </a:r>
          </a:p>
          <a:p>
            <a:pPr fontAlgn="base"/>
            <a:r>
              <a:rPr lang="en-US" dirty="0"/>
              <a:t>Scrape property details and agent contact details from real estate websites​</a:t>
            </a:r>
          </a:p>
          <a:p>
            <a:pPr fontAlgn="base"/>
            <a:r>
              <a:rPr lang="en-US" dirty="0"/>
              <a:t>Scrape reviews of products and places/hotels/restaurants​</a:t>
            </a:r>
          </a:p>
          <a:p>
            <a:pPr fontAlgn="base"/>
            <a:r>
              <a:rPr lang="en-US" dirty="0"/>
              <a:t>Crawl forums and communities to extract data from posts and authors​</a:t>
            </a:r>
          </a:p>
          <a:p>
            <a:pPr fontAlgn="base"/>
            <a:r>
              <a:rPr lang="en-US" dirty="0"/>
              <a:t>Scrape articles from various article/PR websites to feature in own website​</a:t>
            </a:r>
          </a:p>
          <a:p>
            <a:pPr fontAlgn="base"/>
            <a:r>
              <a:rPr lang="en-US" dirty="0"/>
              <a:t>Scrape data from various Government websites, most of which do not provide an easy way to download the data which they display​</a:t>
            </a:r>
          </a:p>
          <a:p>
            <a:pPr fontAlgn="base"/>
            <a:r>
              <a:rPr lang="en-US" dirty="0"/>
              <a:t>Scrape hospital/clinic websites to build a catalog of health physicians including their contact details​</a:t>
            </a:r>
          </a:p>
          <a:p>
            <a:pPr fontAlgn="base"/>
            <a:r>
              <a:rPr lang="en-US" dirty="0"/>
              <a:t>Scrape events from thousands of event websites in the US to create an application that consolidates all of the events together</a:t>
            </a:r>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pPr defTabSz="544044">
              <a:defRPr/>
            </a:pPr>
            <a:fld id="{D60D1EDE-7116-2443-9BDD-368CE5B37660}" type="slidenum">
              <a:rPr lang="en-US" smtClean="0">
                <a:solidFill>
                  <a:srgbClr val="000000">
                    <a:tint val="75000"/>
                  </a:srgbClr>
                </a:solidFill>
              </a:rPr>
              <a:pPr defTabSz="544044">
                <a:defRPr/>
              </a:pPr>
              <a:t>3</a:t>
            </a:fld>
            <a:endParaRPr lang="en-US" dirty="0">
              <a:solidFill>
                <a:srgbClr val="000000">
                  <a:tint val="75000"/>
                </a:srgbClr>
              </a:solidFill>
            </a:endParaRPr>
          </a:p>
        </p:txBody>
      </p:sp>
    </p:spTree>
    <p:extLst>
      <p:ext uri="{BB962C8B-B14F-4D97-AF65-F5344CB8AC3E}">
        <p14:creationId xmlns:p14="http://schemas.microsoft.com/office/powerpoint/2010/main" val="2238871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Use Cases(2/2)</a:t>
            </a:r>
            <a:r>
              <a:rPr lang="en-US" b="0" dirty="0"/>
              <a:t>​</a:t>
            </a:r>
            <a:endParaRPr lang="en-US" dirty="0"/>
          </a:p>
        </p:txBody>
      </p:sp>
      <p:sp>
        <p:nvSpPr>
          <p:cNvPr id="3" name="Content Placeholder 2"/>
          <p:cNvSpPr>
            <a:spLocks noGrp="1"/>
          </p:cNvSpPr>
          <p:nvPr>
            <p:ph idx="1"/>
          </p:nvPr>
        </p:nvSpPr>
        <p:spPr/>
        <p:txBody>
          <a:bodyPr/>
          <a:lstStyle/>
          <a:p>
            <a:pPr fontAlgn="base"/>
            <a:r>
              <a:rPr lang="en-US" dirty="0"/>
              <a:t>Scrape pricing of cars at various dealerships to run an advertising agency that helps other businesses properly target car ads​</a:t>
            </a:r>
          </a:p>
          <a:p>
            <a:pPr fontAlgn="base"/>
            <a:r>
              <a:rPr lang="en-US" dirty="0"/>
              <a:t>Scrape fashion </a:t>
            </a:r>
            <a:r>
              <a:rPr lang="en-US" dirty="0" err="1"/>
              <a:t>eCommerce</a:t>
            </a:r>
            <a:r>
              <a:rPr lang="en-US" dirty="0"/>
              <a:t> websites to price clothing on a retail website accurately​</a:t>
            </a:r>
          </a:p>
          <a:p>
            <a:pPr fontAlgn="base"/>
            <a:r>
              <a:rPr lang="en-US" dirty="0"/>
              <a:t>Scrape job boards to create a central job board website and have a list of companies that are currently hiring to contact​</a:t>
            </a:r>
          </a:p>
          <a:p>
            <a:pPr fontAlgn="base"/>
            <a:r>
              <a:rPr lang="en-US" dirty="0"/>
              <a:t>Scrape job ads from many ATS (Application Tracking System) to build online directories or provide better targeted ads to their customers​</a:t>
            </a:r>
          </a:p>
          <a:p>
            <a:pPr fontAlgn="base"/>
            <a:r>
              <a:rPr lang="en-US" dirty="0"/>
              <a:t>Scrape news websites to apply custom analysis and curation (manual or automatic), often with the goal of providing better targeted news to their audience​</a:t>
            </a:r>
          </a:p>
          <a:p>
            <a:pPr fontAlgn="base"/>
            <a:r>
              <a:rPr lang="en-US" dirty="0"/>
              <a:t>Scraping restaurant and menu Information​</a:t>
            </a:r>
          </a:p>
          <a:p>
            <a:pPr fontAlgn="base"/>
            <a:r>
              <a:rPr lang="en-US" dirty="0"/>
              <a:t>Scrape weather websites to analyze weather forecasts​</a:t>
            </a:r>
          </a:p>
          <a:p>
            <a:pPr fontAlgn="base"/>
            <a:r>
              <a:rPr lang="en-US" dirty="0"/>
              <a:t>Scrape sports websites for sports scores​</a:t>
            </a:r>
          </a:p>
          <a:p>
            <a:pPr fontAlgn="base"/>
            <a:r>
              <a:rPr lang="en-US"/>
              <a:t>Scrape stock prices </a:t>
            </a:r>
            <a:r>
              <a:rPr lang="en-US"/>
              <a:t>data</a:t>
            </a:r>
            <a:r>
              <a:rPr lang="en-US" smtClean="0"/>
              <a:t>​</a:t>
            </a:r>
            <a:endParaRPr lang="en-US"/>
          </a:p>
        </p:txBody>
      </p:sp>
      <p:sp>
        <p:nvSpPr>
          <p:cNvPr id="4" name="Slide Number Placeholder 3"/>
          <p:cNvSpPr>
            <a:spLocks noGrp="1"/>
          </p:cNvSpPr>
          <p:nvPr>
            <p:ph type="sldNum" sz="quarter" idx="12"/>
          </p:nvPr>
        </p:nvSpPr>
        <p:spPr/>
        <p:txBody>
          <a:bodyPr/>
          <a:lstStyle/>
          <a:p>
            <a:pPr defTabSz="544044">
              <a:defRPr/>
            </a:pPr>
            <a:fld id="{D60D1EDE-7116-2443-9BDD-368CE5B37660}" type="slidenum">
              <a:rPr lang="en-US" smtClean="0">
                <a:solidFill>
                  <a:srgbClr val="000000">
                    <a:tint val="75000"/>
                  </a:srgbClr>
                </a:solidFill>
              </a:rPr>
              <a:pPr defTabSz="544044">
                <a:defRPr/>
              </a:pPr>
              <a:t>4</a:t>
            </a:fld>
            <a:endParaRPr lang="en-US" dirty="0">
              <a:solidFill>
                <a:srgbClr val="000000">
                  <a:tint val="75000"/>
                </a:srgbClr>
              </a:solidFill>
            </a:endParaRPr>
          </a:p>
        </p:txBody>
      </p:sp>
    </p:spTree>
    <p:extLst>
      <p:ext uri="{BB962C8B-B14F-4D97-AF65-F5344CB8AC3E}">
        <p14:creationId xmlns:p14="http://schemas.microsoft.com/office/powerpoint/2010/main" val="282516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59285" y="5761430"/>
            <a:ext cx="3486291" cy="632648"/>
          </a:xfrm>
          <a:prstGeom prst="rect">
            <a:avLst/>
          </a:prstGeom>
        </p:spPr>
      </p:pic>
      <p:sp>
        <p:nvSpPr>
          <p:cNvPr id="3" name="Title 1"/>
          <p:cNvSpPr txBox="1">
            <a:spLocks/>
          </p:cNvSpPr>
          <p:nvPr/>
        </p:nvSpPr>
        <p:spPr>
          <a:xfrm>
            <a:off x="5087594" y="5084273"/>
            <a:ext cx="2056858" cy="677157"/>
          </a:xfrm>
          <a:prstGeom prst="rect">
            <a:avLst/>
          </a:prstGeom>
        </p:spPr>
        <p:txBody>
          <a:bodyPr vert="horz" lIns="0" tIns="0" rIns="0" bIns="0" rtlCol="0" anchor="ctr">
            <a:noAutofit/>
          </a:bodyPr>
          <a:lstStyle>
            <a:lvl1pPr defTabSz="544093">
              <a:spcBef>
                <a:spcPct val="0"/>
              </a:spcBef>
              <a:buNone/>
              <a:defRPr sz="1700" b="1">
                <a:latin typeface="Raleway"/>
                <a:ea typeface="+mj-ea"/>
                <a:cs typeface="Raleway"/>
              </a:defRPr>
            </a:lvl1pPr>
          </a:lstStyle>
          <a:p>
            <a:pPr algn="ctr"/>
            <a:r>
              <a:rPr lang="en-US" sz="2765" dirty="0">
                <a:solidFill>
                  <a:schemeClr val="bg1"/>
                </a:solidFill>
              </a:rPr>
              <a:t>Thank You</a:t>
            </a:r>
          </a:p>
        </p:txBody>
      </p:sp>
    </p:spTree>
    <p:extLst>
      <p:ext uri="{BB962C8B-B14F-4D97-AF65-F5344CB8AC3E}">
        <p14:creationId xmlns:p14="http://schemas.microsoft.com/office/powerpoint/2010/main" val="311585874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052074-1370-41E3-924D-1141015B2A2D}"/>
              </a:ext>
            </a:extLst>
          </p:cNvPr>
          <p:cNvSpPr>
            <a:spLocks noGrp="1"/>
          </p:cNvSpPr>
          <p:nvPr>
            <p:ph type="title"/>
          </p:nvPr>
        </p:nvSpPr>
        <p:spPr/>
        <p:txBody>
          <a:bodyPr>
            <a:normAutofit/>
          </a:bodyPr>
          <a:lstStyle/>
          <a:p>
            <a:r>
              <a:rPr lang="en-US" sz="2400" dirty="0" smtClean="0"/>
              <a:t>Appendix</a:t>
            </a:r>
            <a:endParaRPr lang="en-US" sz="2400" dirty="0"/>
          </a:p>
        </p:txBody>
      </p:sp>
      <p:sp>
        <p:nvSpPr>
          <p:cNvPr id="3" name="Content Placeholder 2">
            <a:extLst>
              <a:ext uri="{FF2B5EF4-FFF2-40B4-BE49-F238E27FC236}">
                <a16:creationId xmlns="" xmlns:a16="http://schemas.microsoft.com/office/drawing/2014/main" id="{7FC59FDE-5ED8-4660-8774-71B7E88B20F3}"/>
              </a:ext>
            </a:extLst>
          </p:cNvPr>
          <p:cNvSpPr>
            <a:spLocks noGrp="1"/>
          </p:cNvSpPr>
          <p:nvPr>
            <p:ph idx="1"/>
          </p:nvPr>
        </p:nvSpPr>
        <p:spPr/>
        <p:txBody>
          <a:bodyPr>
            <a:noAutofit/>
          </a:bodyPr>
          <a:lstStyle/>
          <a:p>
            <a:pPr marL="0" indent="0" fontAlgn="base">
              <a:buNone/>
            </a:pPr>
            <a:r>
              <a:rPr lang="en-US" sz="1600" dirty="0"/>
              <a:t>1. A web scraper can be used to gather contact details of businesses or individuals from websites like yellowpages.com or linkedin.com. Details like email address, phone, website URL etc. can be easily extracted using a web scrape​</a:t>
            </a:r>
          </a:p>
          <a:p>
            <a:pPr marL="0" indent="0" fontAlgn="base">
              <a:buNone/>
            </a:pPr>
            <a:r>
              <a:rPr lang="en-US" sz="1600" dirty="0"/>
              <a:t>2. Companies catering products or services related to a specific domain need to have a comprehensive data of similar products and services which appear in the market every day. A Web Scraper software can be used to keep a constant watch on this data. You can get all the required information from a variety of sources at the click of a button.​</a:t>
            </a:r>
          </a:p>
          <a:p>
            <a:pPr marL="0" indent="0" fontAlgn="base">
              <a:buNone/>
            </a:pPr>
            <a:r>
              <a:rPr lang="en-US" sz="1600" dirty="0"/>
              <a:t>3. You might want to collect and analyze data related to a specific category from multiple websites. The category might be real estate, automobiles, electronic gadgets, industrial equipment, business contacts, marketing etc. The different websites which belongs to the specific category displays information in different formats. Even with a single website you may not be able to see all the data at once. The data may be spanned across multiple pages (like google search results, known as pagination or paginated lists) under various sections. Using a Web Scraper you can extract data from multiple websites to a single spreadsheet (or database) so that it becomes easy for you to analyze (or even visualize) the data.​</a:t>
            </a:r>
          </a:p>
          <a:p>
            <a:pPr marL="0" indent="0" fontAlgn="base">
              <a:buNone/>
            </a:pPr>
            <a:r>
              <a:rPr lang="en-US" sz="1600" dirty="0"/>
              <a:t>4. Data is an integral part of any research, be it academic, marketing or scientific. A Web Scraper will help you gather structured data from multiple sources in the Internet with ease​</a:t>
            </a:r>
          </a:p>
          <a:p>
            <a:pPr marL="0" indent="0" fontAlgn="base">
              <a:buNone/>
            </a:pPr>
            <a:r>
              <a:rPr lang="en-US" sz="1600" dirty="0"/>
              <a:t>5. Web Scraping helps you to gather data for testing / training your Machine Learning models. Quality of your ML models depends on the quality of training data used and when the data is not readily available you can employ web scraping to collect it from various websites.​</a:t>
            </a:r>
          </a:p>
          <a:p>
            <a:pPr marL="0" indent="0" fontAlgn="base">
              <a:buNone/>
            </a:pPr>
            <a:endParaRPr lang="en-US" sz="1600" dirty="0"/>
          </a:p>
        </p:txBody>
      </p:sp>
      <p:sp>
        <p:nvSpPr>
          <p:cNvPr id="4" name="Slide Number Placeholder 3">
            <a:extLst>
              <a:ext uri="{FF2B5EF4-FFF2-40B4-BE49-F238E27FC236}">
                <a16:creationId xmlns="" xmlns:a16="http://schemas.microsoft.com/office/drawing/2014/main" id="{722A429F-974B-4F47-B508-AFEBFFDBB1D1}"/>
              </a:ext>
            </a:extLst>
          </p:cNvPr>
          <p:cNvSpPr>
            <a:spLocks noGrp="1"/>
          </p:cNvSpPr>
          <p:nvPr>
            <p:ph type="sldNum" sz="quarter" idx="12"/>
          </p:nvPr>
        </p:nvSpPr>
        <p:spPr/>
        <p:txBody>
          <a:bodyPr/>
          <a:lstStyle/>
          <a:p>
            <a:pPr defTabSz="544044">
              <a:defRPr/>
            </a:pPr>
            <a:fld id="{D60D1EDE-7116-2443-9BDD-368CE5B37660}" type="slidenum">
              <a:rPr lang="en-US" smtClean="0">
                <a:solidFill>
                  <a:srgbClr val="000000">
                    <a:tint val="75000"/>
                  </a:srgbClr>
                </a:solidFill>
              </a:rPr>
              <a:pPr defTabSz="544044">
                <a:defRPr/>
              </a:pPr>
              <a:t>6</a:t>
            </a:fld>
            <a:endParaRPr lang="en-US" dirty="0">
              <a:solidFill>
                <a:srgbClr val="000000">
                  <a:tint val="75000"/>
                </a:srgbClr>
              </a:solidFill>
            </a:endParaRPr>
          </a:p>
        </p:txBody>
      </p:sp>
    </p:spTree>
    <p:extLst>
      <p:ext uri="{BB962C8B-B14F-4D97-AF65-F5344CB8AC3E}">
        <p14:creationId xmlns:p14="http://schemas.microsoft.com/office/powerpoint/2010/main" val="4014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barn(inVertic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arn(inVertical)">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barn(inVertical)">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barn(inVertical)">
                                      <p:cBhvr>
                                        <p:cTn id="4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2_Office Theme">
  <a:themeElements>
    <a:clrScheme name="GeometricPLM">
      <a:dk1>
        <a:sysClr val="windowText" lastClr="000000"/>
      </a:dk1>
      <a:lt1>
        <a:sysClr val="window" lastClr="FFFFFF"/>
      </a:lt1>
      <a:dk2>
        <a:srgbClr val="0B7EC1"/>
      </a:dk2>
      <a:lt2>
        <a:srgbClr val="F89828"/>
      </a:lt2>
      <a:accent1>
        <a:srgbClr val="00529B"/>
      </a:accent1>
      <a:accent2>
        <a:srgbClr val="0AB89D"/>
      </a:accent2>
      <a:accent3>
        <a:srgbClr val="EF3E36"/>
      </a:accent3>
      <a:accent4>
        <a:srgbClr val="A85FA6"/>
      </a:accent4>
      <a:accent5>
        <a:srgbClr val="FABE32"/>
      </a:accent5>
      <a:accent6>
        <a:srgbClr val="7030A0"/>
      </a:accent6>
      <a:hlink>
        <a:srgbClr val="0000FF"/>
      </a:hlink>
      <a:folHlink>
        <a:srgbClr val="800080"/>
      </a:folHlink>
    </a:clrScheme>
    <a:fontScheme name="GeometricPLM-Fon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CFA05DD58A934D9B9331C3E2EA3060" ma:contentTypeVersion="0" ma:contentTypeDescription="Create a new document." ma:contentTypeScope="" ma:versionID="9102a0474b5d2c1fd2006ae3c219d8c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98DFB3-FD3D-4579-86F1-FC5C61B2DBAF}">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68F7D043-3E7A-40C6-BA79-60E9087688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37ACC9E-93E4-4B79-9662-A9717CEE13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2607</TotalTime>
  <Words>428</Words>
  <Application>Microsoft Office PowerPoint</Application>
  <PresentationFormat>Custom</PresentationFormat>
  <Paragraphs>41</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2_Office Theme</vt:lpstr>
      <vt:lpstr>Web Scraping – Usecases        -Dhivya </vt:lpstr>
      <vt:lpstr>General Use Cases</vt:lpstr>
      <vt:lpstr>Specific Use Cases(1/2)​</vt:lpstr>
      <vt:lpstr>Specific Use Cases(2/2)​</vt:lpstr>
      <vt:lpstr>PowerPoint Presentation</vt:lpstr>
      <vt:lpstr>Appendix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Creation</dc:title>
  <dc:creator>Dhivya Aiyamperumal</dc:creator>
  <cp:lastModifiedBy>Dhivya</cp:lastModifiedBy>
  <cp:revision>20</cp:revision>
  <dcterms:created xsi:type="dcterms:W3CDTF">2019-06-12T13:22:59Z</dcterms:created>
  <dcterms:modified xsi:type="dcterms:W3CDTF">2020-07-14T17:10:48Z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5a14375c-ee66-45cf-bc2f-1547b72d40e8</vt:lpwstr>
  </property>
  <property fmtid="{D5CDD505-2E9C-101B-9397-08002B2CF9AE}" pid="3" name="HCLClassification">
    <vt:lpwstr>null</vt:lpwstr>
  </property>
</Properties>
</file>