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te, Aditya" initials="SA" lastIdx="1" clrIdx="0">
    <p:extLst>
      <p:ext uri="{19B8F6BF-5375-455C-9EA6-DF929625EA0E}">
        <p15:presenceInfo xmlns:p15="http://schemas.microsoft.com/office/powerpoint/2012/main" userId="S::aditya.shete@capgemini.com::2c969cb3-c9bf-469d-bdeb-fc63676623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0" y="-49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91"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5"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9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9"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3"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11"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7"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5"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hyperlink" Target="https://github.com/adishete13/CaseStudy-Agriculture-CropDe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008313"/>
            <a:ext cx="4008437" cy="3621087"/>
          </a:xfrm>
        </p:spPr>
        <p:txBody>
          <a:bodyPr/>
          <a:lstStyle/>
          <a:p>
            <a:pPr>
              <a:lnSpc>
                <a:spcPct val="114000"/>
              </a:lnSpc>
            </a:pPr>
            <a:r>
              <a:rPr lang="en-IN" altLang="en-US" b="1" dirty="0"/>
              <a:t>Agriculture Crop System</a:t>
            </a:r>
          </a:p>
          <a:p>
            <a:pPr>
              <a:lnSpc>
                <a:spcPct val="114000"/>
              </a:lnSpc>
            </a:pPr>
            <a:r>
              <a:rPr lang="en-IN" altLang="en-US" dirty="0"/>
              <a:t>Working on end-to-end case study of </a:t>
            </a:r>
            <a:r>
              <a:rPr lang="en-IN" altLang="en-US" b="1" dirty="0"/>
              <a:t>Agriculture Crop System </a:t>
            </a:r>
            <a:r>
              <a:rPr lang="en-IN" altLang="en-US" dirty="0"/>
              <a:t>along with authentication, Swagger </a:t>
            </a:r>
            <a:r>
              <a:rPr lang="en-US" altLang="en-US" dirty="0"/>
              <a:t>and Angular used for user interface.</a:t>
            </a:r>
            <a:endParaRPr lang="en-US" altLang="nl-NL" b="1" dirty="0"/>
          </a:p>
          <a:p>
            <a:pPr eaLnBrk="1" hangingPunct="1">
              <a:lnSpc>
                <a:spcPct val="114000"/>
              </a:lnSpc>
            </a:pPr>
            <a:r>
              <a:rPr lang="en-IN" altLang="nl-NL" b="1" dirty="0"/>
              <a:t>Java and Angular for web developers in Degreed Platform</a:t>
            </a:r>
          </a:p>
          <a:p>
            <a:pPr eaLnBrk="1" hangingPunct="1">
              <a:lnSpc>
                <a:spcPct val="114000"/>
              </a:lnSpc>
            </a:pPr>
            <a:r>
              <a:rPr lang="en-IN" altLang="en-US" dirty="0"/>
              <a:t>Completed this course with optimal Knowledge of Web API , RESTFUL services , Components.</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sz="1400" b="1"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Check out my work on GitHub </a:t>
            </a:r>
            <a:endParaRPr lang="en-IN" altLang="en-US" sz="1400"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Aditya.shete@capgemini.com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+91 7507451102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Java, Rest API,</a:t>
            </a:r>
            <a:r>
              <a:rPr lang="en-US" sz="1050" dirty="0"/>
              <a:t> </a:t>
            </a:r>
            <a:r>
              <a:rPr lang="en-US" sz="1050" b="1" dirty="0"/>
              <a:t>Angular</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TypeScript, JSON</a:t>
            </a:r>
            <a:r>
              <a:rPr lang="en-US" sz="1050" dirty="0"/>
              <a:t>. </a:t>
            </a:r>
          </a:p>
          <a:p>
            <a:pPr marL="171450" indent="-171450">
              <a:buFont typeface="Arial" panose="020B0604020202020204" pitchFamily="34" charset="0"/>
              <a:buChar char="•"/>
            </a:pPr>
            <a:r>
              <a:rPr lang="en-IN" sz="1050" dirty="0"/>
              <a:t>Practical understanding of </a:t>
            </a:r>
            <a:r>
              <a:rPr lang="en-US" sz="1050" dirty="0"/>
              <a:t>rendering </a:t>
            </a:r>
            <a:r>
              <a:rPr lang="en-US" sz="1050" b="1" dirty="0"/>
              <a:t>Spring Boot, REST API</a:t>
            </a:r>
            <a:r>
              <a:rPr lang="en-IN" sz="1050" b="1" dirty="0"/>
              <a:t>.</a:t>
            </a:r>
            <a:endParaRPr lang="en-US" sz="1050" dirty="0"/>
          </a:p>
          <a:p>
            <a:pPr marL="171450" indent="-171450">
              <a:buFont typeface="Arial" panose="020B0604020202020204" pitchFamily="34" charset="0"/>
              <a:buChar char="•"/>
            </a:pPr>
            <a:r>
              <a:rPr lang="en-US" altLang="nl-NL" sz="1050" dirty="0"/>
              <a:t>Implemented </a:t>
            </a:r>
            <a:r>
              <a:rPr lang="en-US" altLang="nl-NL" sz="1050" b="1" dirty="0"/>
              <a:t>Rest API</a:t>
            </a:r>
            <a:r>
              <a:rPr lang="en-US" altLang="nl-NL" sz="1050" dirty="0"/>
              <a:t> and Angular in case study and up skilling this knowledge continuously.</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ADITYA SHETE</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231213046"/>
              </p:ext>
            </p:extLst>
          </p:nvPr>
        </p:nvGraphicFramePr>
        <p:xfrm>
          <a:off x="9307505" y="1536700"/>
          <a:ext cx="2928945" cy="4054885"/>
        </p:xfrm>
        <a:graphic>
          <a:graphicData uri="http://schemas.openxmlformats.org/drawingml/2006/table">
            <a:tbl>
              <a:tblPr firstRow="1" bandRow="1">
                <a:tableStyleId>{0E3FDE45-AF77-4B5C-9715-49D594BDF05E}</a:tableStyleId>
              </a:tblPr>
              <a:tblGrid>
                <a:gridCol w="578175">
                  <a:extLst>
                    <a:ext uri="{9D8B030D-6E8A-4147-A177-3AD203B41FA5}">
                      <a16:colId xmlns:a16="http://schemas.microsoft.com/office/drawing/2014/main" val="3331298770"/>
                    </a:ext>
                  </a:extLst>
                </a:gridCol>
                <a:gridCol w="2350770">
                  <a:extLst>
                    <a:ext uri="{9D8B030D-6E8A-4147-A177-3AD203B41FA5}">
                      <a16:colId xmlns:a16="http://schemas.microsoft.com/office/drawing/2014/main" val="879084521"/>
                    </a:ext>
                  </a:extLst>
                </a:gridCol>
              </a:tblGrid>
              <a:tr h="403054">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6961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Spring</a:t>
                      </a:r>
                    </a:p>
                  </a:txBody>
                  <a:tcPr/>
                </a:tc>
                <a:tc>
                  <a:txBody>
                    <a:bodyPr/>
                    <a:lstStyle/>
                    <a:p>
                      <a:r>
                        <a:rPr kumimoji="0" lang="en-US" sz="800" u="none" strike="noStrike" kern="1200" cap="none" spc="0" normalizeH="0" baseline="0" dirty="0">
                          <a:ln>
                            <a:noFill/>
                          </a:ln>
                          <a:effectLst/>
                          <a:uLnTx/>
                          <a:uFillTx/>
                        </a:rPr>
                        <a:t>Spring microservices, </a:t>
                      </a:r>
                      <a:r>
                        <a:rPr kumimoji="0" lang="en-US" sz="800" u="none" strike="noStrike" kern="1200" cap="none" spc="0" normalizeH="0" baseline="0" dirty="0" err="1">
                          <a:ln>
                            <a:noFill/>
                          </a:ln>
                          <a:effectLst/>
                          <a:uLnTx/>
                          <a:uFillTx/>
                        </a:rPr>
                        <a:t>RestApi</a:t>
                      </a:r>
                      <a:endParaRPr kumimoji="0" lang="en-US" sz="800" u="none" strike="noStrike" kern="1200" cap="none" spc="0" normalizeH="0" baseline="0" dirty="0">
                        <a:ln>
                          <a:noFill/>
                        </a:ln>
                        <a:effectLst/>
                        <a:uLnTx/>
                        <a:uFillTx/>
                      </a:endParaRPr>
                    </a:p>
                    <a:p>
                      <a:r>
                        <a:rPr kumimoji="0" lang="en-US" sz="800" u="none" strike="noStrike" kern="1200" cap="none" spc="0" normalizeH="0" baseline="0" dirty="0">
                          <a:ln>
                            <a:noFill/>
                          </a:ln>
                          <a:effectLst/>
                          <a:uLnTx/>
                          <a:uFillTx/>
                        </a:rPr>
                        <a:t>Spring Security.</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54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800" u="none" strike="noStrike" kern="1200" cap="none" spc="0" normalizeH="0" baseline="0" noProof="0" dirty="0">
                        <a:ln>
                          <a:noFill/>
                        </a:ln>
                        <a:effectLst/>
                        <a:uLnTx/>
                        <a:uFillTx/>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Testing</a:t>
                      </a:r>
                    </a:p>
                  </a:txBody>
                  <a:tcPr/>
                </a:tc>
                <a:tc>
                  <a:txBody>
                    <a:bodyPr/>
                    <a:lstStyle/>
                    <a:p>
                      <a:endParaRPr lang="en-US" sz="800" dirty="0">
                        <a:solidFill>
                          <a:schemeClr val="tx1"/>
                        </a:solidFill>
                      </a:endParaRPr>
                    </a:p>
                    <a:p>
                      <a:r>
                        <a:rPr lang="en-US" sz="800">
                          <a:solidFill>
                            <a:schemeClr val="tx1"/>
                          </a:solidFill>
                        </a:rPr>
                        <a:t>Junit </a:t>
                      </a:r>
                      <a:r>
                        <a:rPr lang="en-US" sz="800" dirty="0">
                          <a:solidFill>
                            <a:schemeClr val="tx1"/>
                          </a:solidFill>
                        </a:rPr>
                        <a:t>Testing.</a:t>
                      </a:r>
                    </a:p>
                  </a:txBody>
                  <a:tcPr/>
                </a:tc>
                <a:extLst>
                  <a:ext uri="{0D108BD9-81ED-4DB2-BD59-A6C34878D82A}">
                    <a16:rowId xmlns:a16="http://schemas.microsoft.com/office/drawing/2014/main" val="3229840877"/>
                  </a:ext>
                </a:extLst>
              </a:tr>
              <a:tr h="69618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,Type Script, Routing ,Life Cycle Method, Working with HTTP in Angular.</a:t>
                      </a:r>
                    </a:p>
                  </a:txBody>
                  <a:tcPr/>
                </a:tc>
                <a:extLst>
                  <a:ext uri="{0D108BD9-81ED-4DB2-BD59-A6C34878D82A}">
                    <a16:rowId xmlns:a16="http://schemas.microsoft.com/office/drawing/2014/main" val="668073409"/>
                  </a:ext>
                </a:extLst>
              </a:tr>
              <a:tr h="4030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030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3,TypeScript, Optimized UI Designed</a:t>
                      </a:r>
                    </a:p>
                  </a:txBody>
                  <a:tcPr/>
                </a:tc>
                <a:extLst>
                  <a:ext uri="{0D108BD9-81ED-4DB2-BD59-A6C34878D82A}">
                    <a16:rowId xmlns:a16="http://schemas.microsoft.com/office/drawing/2014/main" val="9512774"/>
                  </a:ext>
                </a:extLst>
              </a:tr>
              <a:tr h="3487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code, Swagger, Postman, STS.</a:t>
                      </a:r>
                    </a:p>
                  </a:txBody>
                  <a:tcPr/>
                </a:tc>
                <a:extLst>
                  <a:ext uri="{0D108BD9-81ED-4DB2-BD59-A6C34878D82A}">
                    <a16:rowId xmlns:a16="http://schemas.microsoft.com/office/drawing/2014/main" val="645317192"/>
                  </a:ext>
                </a:extLst>
              </a:tr>
              <a:tr h="54961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50309" y="535682"/>
            <a:ext cx="2424112" cy="776816"/>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a:t>
            </a:r>
          </a:p>
          <a:p>
            <a:pPr lvl="0">
              <a:lnSpc>
                <a:spcPct val="114000"/>
              </a:lnSpc>
              <a:defRPr/>
            </a:pPr>
            <a:r>
              <a:rPr lang="en-US" altLang="nl-NL" sz="1000" dirty="0">
                <a:solidFill>
                  <a:prstClr val="black"/>
                </a:solidFill>
                <a:latin typeface="Verdana" panose="020B0604030504040204" pitchFamily="34" charset="0"/>
              </a:rPr>
              <a:t>Electronics and Telecommunications &amp; Eng:2017-2021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400110"/>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r>
              <a:rPr lang="en-US" altLang="nl-NL" sz="1000" b="1" dirty="0">
                <a:solidFill>
                  <a:srgbClr val="0070AD"/>
                </a:solidFill>
                <a:latin typeface="Verdana" panose="020B0604030504040204" pitchFamily="34" charset="0"/>
              </a:rPr>
              <a:t>Skills</a:t>
            </a:r>
            <a:endParaRPr lang="en-US" sz="1000" dirty="0"/>
          </a:p>
        </p:txBody>
      </p:sp>
      <p:pic>
        <p:nvPicPr>
          <p:cNvPr id="8" name="Picture Placeholder 7" descr="A portrait of a child&#10;&#10;Description automatically generated">
            <a:extLst>
              <a:ext uri="{FF2B5EF4-FFF2-40B4-BE49-F238E27FC236}">
                <a16:creationId xmlns:a16="http://schemas.microsoft.com/office/drawing/2014/main" id="{9413BE47-642E-4FBB-9838-8062D841E2D7}"/>
              </a:ext>
            </a:extLst>
          </p:cNvPr>
          <p:cNvPicPr>
            <a:picLocks noGrp="1" noChangeAspect="1"/>
          </p:cNvPicPr>
          <p:nvPr>
            <p:ph type="pic" sz="quarter" idx="46"/>
          </p:nvPr>
        </p:nvPicPr>
        <p:blipFill rotWithShape="1">
          <a:blip r:embed="rId3">
            <a:extLst>
              <a:ext uri="{28A0092B-C50C-407E-A947-70E740481C1C}">
                <a14:useLocalDpi xmlns:a14="http://schemas.microsoft.com/office/drawing/2010/main" val="0"/>
              </a:ext>
            </a:extLst>
          </a:blip>
          <a:srcRect l="26644" t="19594" r="29967" b="22788"/>
          <a:stretch/>
        </p:blipFill>
        <p:spPr>
          <a:xfrm>
            <a:off x="366722" y="474906"/>
            <a:ext cx="1042978" cy="1107188"/>
          </a:xfrm>
        </p:spPr>
      </p:pic>
      <p:pic>
        <p:nvPicPr>
          <p:cNvPr id="28674" name="Picture 2" descr="Icon&#10;&#10;Description automatically generated">
            <a:hlinkClick r:id="rId4"/>
            <a:extLst>
              <a:ext uri="{FF2B5EF4-FFF2-40B4-BE49-F238E27FC236}">
                <a16:creationId xmlns:a16="http://schemas.microsoft.com/office/drawing/2014/main" id="{EA74983C-2A2A-4B8D-9938-56FAAD39F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8061" y="5920602"/>
            <a:ext cx="1049052" cy="54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3119</TotalTime>
  <Words>226</Words>
  <Application>Microsoft Office PowerPoint</Application>
  <PresentationFormat>Widescreen</PresentationFormat>
  <Paragraphs>50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Shete, Aditya</cp:lastModifiedBy>
  <cp:revision>54</cp:revision>
  <dcterms:created xsi:type="dcterms:W3CDTF">2020-09-22T06:24:34Z</dcterms:created>
  <dcterms:modified xsi:type="dcterms:W3CDTF">2022-04-25T12:35:43Z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