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5" r:id="rId6"/>
    <p:sldId id="273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7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4DB20-6A53-637D-853D-0386FACA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B8895-F01F-4F11-AE3F-8D0169A565F7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53A0-89B5-45D6-797E-676C4E42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F689F-EFAE-CF6F-FF0D-20C24580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3189B-DCBC-4EC0-B7B1-1DACD7D8661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4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D95C-3925-4AC8-ACE2-89110302553A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A6EE-FDC4-4355-B500-CC8BAA940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3A78-2267-5708-1A8C-49BCB813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C70C-0AF4-5B47-2924-6244A7A3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8CE1-24CA-327C-07F0-57FF130B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E3A-B1FA-2675-D7C1-A606B81A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CA7C-2E77-B537-091C-9B34C75D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10.xml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slide" Target="slide6.xml"/><Relationship Id="rId5" Type="http://schemas.openxmlformats.org/officeDocument/2006/relationships/slide" Target="slide7.xml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0.png"/><Relationship Id="rId5" Type="http://schemas.openxmlformats.org/officeDocument/2006/relationships/image" Target="../media/image16.e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node and mesh">
            <a:extLst>
              <a:ext uri="{FF2B5EF4-FFF2-40B4-BE49-F238E27FC236}">
                <a16:creationId xmlns:a16="http://schemas.microsoft.com/office/drawing/2014/main" id="{5F17F99E-A09F-5854-357A-99AF6C990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3"/>
          <a:stretch/>
        </p:blipFill>
        <p:spPr>
          <a:xfrm>
            <a:off x="0" y="211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C8C273-F816-ECDA-8B73-F7EFD9C04F2E}"/>
              </a:ext>
            </a:extLst>
          </p:cNvPr>
          <p:cNvCxnSpPr/>
          <p:nvPr/>
        </p:nvCxnSpPr>
        <p:spPr>
          <a:xfrm flipV="1">
            <a:off x="2381250" y="3914774"/>
            <a:ext cx="895350" cy="864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650071-F3C5-2617-D0CE-2E3285D8CFBA}"/>
              </a:ext>
            </a:extLst>
          </p:cNvPr>
          <p:cNvCxnSpPr>
            <a:cxnSpLocks/>
          </p:cNvCxnSpPr>
          <p:nvPr/>
        </p:nvCxnSpPr>
        <p:spPr>
          <a:xfrm flipH="1" flipV="1">
            <a:off x="5934075" y="3914774"/>
            <a:ext cx="871541" cy="43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71EDF5-2A46-C133-2619-BCD1EDC5C652}"/>
              </a:ext>
            </a:extLst>
          </p:cNvPr>
          <p:cNvCxnSpPr>
            <a:cxnSpLocks/>
          </p:cNvCxnSpPr>
          <p:nvPr/>
        </p:nvCxnSpPr>
        <p:spPr>
          <a:xfrm flipV="1">
            <a:off x="9186866" y="3190461"/>
            <a:ext cx="384517" cy="593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3A667B9E-BE23-5C4A-CC8C-F2463A9CF1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4458291"/>
                  </p:ext>
                </p:extLst>
              </p:nvPr>
            </p:nvGraphicFramePr>
            <p:xfrm>
              <a:off x="473871" y="4403475"/>
              <a:ext cx="2452413" cy="2265896"/>
            </p:xfrm>
            <a:graphic>
              <a:graphicData uri="http://schemas.microsoft.com/office/powerpoint/2016/slidezoom">
                <pslz:sldZm>
                  <pslz:sldZmObj sldId="257" cId="1987922914">
                    <pslz:zmPr id="{7B3E3439-8508-443F-BB7E-5A98BBACF781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2413" cy="22658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Slide Zoom 6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A667B9E-BE23-5C4A-CC8C-F2463A9CF1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871" y="4403475"/>
                <a:ext cx="2452413" cy="226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Slide Zoom 62">
                <a:extLst>
                  <a:ext uri="{FF2B5EF4-FFF2-40B4-BE49-F238E27FC236}">
                    <a16:creationId xmlns:a16="http://schemas.microsoft.com/office/drawing/2014/main" id="{F9E8AAEB-7757-27D1-4C2A-5A90CEC41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5325695"/>
                  </p:ext>
                </p:extLst>
              </p:nvPr>
            </p:nvGraphicFramePr>
            <p:xfrm>
              <a:off x="6686092" y="3115968"/>
              <a:ext cx="2776999" cy="2739661"/>
            </p:xfrm>
            <a:graphic>
              <a:graphicData uri="http://schemas.microsoft.com/office/powerpoint/2016/slidezoom">
                <pslz:sldZm>
                  <pslz:sldZmObj sldId="258" cId="2520883845">
                    <pslz:zmPr id="{F16DA8CA-AFB6-48D7-8664-0D99780A26D1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6999" cy="273966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Slide Zoom 6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9E8AAEB-7757-27D1-4C2A-5A90CEC41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092" y="3115968"/>
                <a:ext cx="2776999" cy="2739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6" name="Slide Zoom 65">
                <a:extLst>
                  <a:ext uri="{FF2B5EF4-FFF2-40B4-BE49-F238E27FC236}">
                    <a16:creationId xmlns:a16="http://schemas.microsoft.com/office/drawing/2014/main" id="{C8867BF4-B8C2-678B-FC74-B36708AD0E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06501"/>
                  </p:ext>
                </p:extLst>
              </p:nvPr>
            </p:nvGraphicFramePr>
            <p:xfrm>
              <a:off x="2938962" y="2050472"/>
              <a:ext cx="3366361" cy="2728302"/>
            </p:xfrm>
            <a:graphic>
              <a:graphicData uri="http://schemas.microsoft.com/office/powerpoint/2016/slidezoom">
                <pslz:sldZm>
                  <pslz:sldZmObj sldId="268" cId="3791661694">
                    <pslz:zmPr id="{A88BC05D-E665-4B3F-9BFD-19FF1ECA38A5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66361" cy="27283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6" name="Slide Zoom 6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8867BF4-B8C2-678B-FC74-B36708AD0E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962" y="2050472"/>
                <a:ext cx="3366361" cy="27283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Slide Zoom 67">
                <a:extLst>
                  <a:ext uri="{FF2B5EF4-FFF2-40B4-BE49-F238E27FC236}">
                    <a16:creationId xmlns:a16="http://schemas.microsoft.com/office/drawing/2014/main" id="{95955281-AC2C-3A37-C627-6ACF6FD05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621856"/>
                  </p:ext>
                </p:extLst>
              </p:nvPr>
            </p:nvGraphicFramePr>
            <p:xfrm>
              <a:off x="9006348" y="822793"/>
              <a:ext cx="3038167" cy="2728302"/>
            </p:xfrm>
            <a:graphic>
              <a:graphicData uri="http://schemas.microsoft.com/office/powerpoint/2016/slidezoom">
                <pslz:sldZm>
                  <pslz:sldZmObj sldId="265" cId="1718777192">
                    <pslz:zmPr id="{B3BF17B6-7709-41D4-B1D4-0FC27437C2E6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38167" cy="27283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Slide Zoom 6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5955281-AC2C-3A37-C627-6ACF6FD05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6348" y="822793"/>
                <a:ext cx="3038167" cy="27283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F6DBB1A2-E973-A468-D204-BDE50DD88F80}"/>
              </a:ext>
            </a:extLst>
          </p:cNvPr>
          <p:cNvSpPr txBox="1"/>
          <p:nvPr/>
        </p:nvSpPr>
        <p:spPr>
          <a:xfrm flipH="1">
            <a:off x="562553" y="29232"/>
            <a:ext cx="5987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bg1"/>
                </a:solidFill>
                <a:latin typeface="Bahnschrift" panose="020B0502040204020203" pitchFamily="34" charset="0"/>
              </a:rPr>
              <a:t>FOOD PRESERVATION THROGH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9218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606338-E2B6-15FA-C853-628F5CF7CE52}"/>
              </a:ext>
            </a:extLst>
          </p:cNvPr>
          <p:cNvSpPr/>
          <p:nvPr/>
        </p:nvSpPr>
        <p:spPr>
          <a:xfrm>
            <a:off x="2545405" y="2324912"/>
            <a:ext cx="7101191" cy="1926076"/>
          </a:xfrm>
          <a:prstGeom prst="round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0811-135E-73D8-6056-45444B1DC81B}"/>
              </a:ext>
            </a:extLst>
          </p:cNvPr>
          <p:cNvSpPr txBox="1"/>
          <p:nvPr/>
        </p:nvSpPr>
        <p:spPr>
          <a:xfrm>
            <a:off x="2796506" y="2707278"/>
            <a:ext cx="6638316" cy="116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industries can manufacture food , But only some can preserve food efficiently and profitably.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Outcome: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Preservability of Material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45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16D982-5392-4838-9300-88BABB9BC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-477078"/>
            <a:ext cx="1217509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C8CD51-17B9-3820-2007-33E41BD4B5D5}"/>
              </a:ext>
            </a:extLst>
          </p:cNvPr>
          <p:cNvSpPr/>
          <p:nvPr/>
        </p:nvSpPr>
        <p:spPr>
          <a:xfrm>
            <a:off x="6984460" y="1498059"/>
            <a:ext cx="230471" cy="2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5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995 L -0.00065 0.00995 C 0.00039 0.01828 0.00195 0.02662 0.00248 0.03541 C 0.00352 0.05 0.00365 0.06458 0.00404 0.0794 C 0.00495 0.1125 0.00482 0.11551 0.00482 0.14028 L 0.00013 0.17153 C -0.00039 0.17963 -0.00052 0.18773 -0.00156 0.1956 C -0.00273 0.20578 -0.00534 0.21528 -0.00625 0.22546 C -0.00677 0.23148 -0.0056 0.23935 -0.00469 0.24537 C -0.00898 0.33889 -0.00872 0.30393 -0.00872 0.35023 L -0.13229 0.35602 L -0.31263 0.36736 L -0.32057 0.50509 L -0.32057 0.50509 " pathEditMode="relative" ptsTypes="AAAAAAAAAAAAAA"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7E04D1-E782-18FA-3032-70285CEFA86B}"/>
              </a:ext>
            </a:extLst>
          </p:cNvPr>
          <p:cNvSpPr/>
          <p:nvPr/>
        </p:nvSpPr>
        <p:spPr>
          <a:xfrm>
            <a:off x="1697199" y="846306"/>
            <a:ext cx="5180256" cy="4854103"/>
          </a:xfrm>
          <a:prstGeom prst="ellipse">
            <a:avLst/>
          </a:prstGeom>
          <a:solidFill>
            <a:schemeClr val="tx2">
              <a:alpha val="50000"/>
            </a:schemeClr>
          </a:solidFill>
          <a:ln w="76200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FF92EC56-6048-6575-B3DC-B96D9D89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42" y="1011677"/>
            <a:ext cx="2908570" cy="2178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A28C1-D037-45CA-F08E-997783CC3E80}"/>
              </a:ext>
            </a:extLst>
          </p:cNvPr>
          <p:cNvSpPr txBox="1"/>
          <p:nvPr/>
        </p:nvSpPr>
        <p:spPr>
          <a:xfrm>
            <a:off x="2577830" y="3509692"/>
            <a:ext cx="3907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IDEATION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9394E1D1-CBD6-CBFE-A50D-0BE9BE3122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114726"/>
                  </p:ext>
                </p:extLst>
              </p:nvPr>
            </p:nvGraphicFramePr>
            <p:xfrm>
              <a:off x="8570069" y="703620"/>
              <a:ext cx="2780994" cy="2206727"/>
            </p:xfrm>
            <a:graphic>
              <a:graphicData uri="http://schemas.microsoft.com/office/powerpoint/2016/slidezoom">
                <pslz:sldZm>
                  <pslz:sldZmObj sldId="270" cId="469455951">
                    <pslz:zmPr id="{F5418D45-BFF2-4B67-8FFC-05F0CC5E6984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0994" cy="2206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394E1D1-CBD6-CBFE-A50D-0BE9BE3122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0069" y="703620"/>
                <a:ext cx="2780994" cy="2206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E84E5BEB-9C51-8A6C-D9DC-8ED182DA3A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4744874"/>
                  </p:ext>
                </p:extLst>
              </p:nvPr>
            </p:nvGraphicFramePr>
            <p:xfrm>
              <a:off x="8665573" y="3859782"/>
              <a:ext cx="2912820" cy="2425079"/>
            </p:xfrm>
            <a:graphic>
              <a:graphicData uri="http://schemas.microsoft.com/office/powerpoint/2016/slidezoom">
                <pslz:sldZm>
                  <pslz:sldZmObj sldId="269" cId="4144699885">
                    <pslz:zmPr id="{F6D6CE46-65B0-4C76-9C91-77C2B136E801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12820" cy="24250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84E5BEB-9C51-8A6C-D9DC-8ED182DA3A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5573" y="3859782"/>
                <a:ext cx="2912820" cy="24250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92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F6EDAE-DD9E-7FF8-291A-D418C7884A5D}"/>
              </a:ext>
            </a:extLst>
          </p:cNvPr>
          <p:cNvGrpSpPr/>
          <p:nvPr/>
        </p:nvGrpSpPr>
        <p:grpSpPr>
          <a:xfrm>
            <a:off x="1282147" y="1177779"/>
            <a:ext cx="4836270" cy="4870174"/>
            <a:chOff x="6638927" y="3440783"/>
            <a:chExt cx="3271838" cy="32480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4C4A3C-D401-AA5D-8E7D-5E184A94558C}"/>
                </a:ext>
              </a:extLst>
            </p:cNvPr>
            <p:cNvSpPr/>
            <p:nvPr/>
          </p:nvSpPr>
          <p:spPr>
            <a:xfrm>
              <a:off x="6638927" y="3440783"/>
              <a:ext cx="3271838" cy="3248026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Presentation with bar chart with solid fill">
              <a:extLst>
                <a:ext uri="{FF2B5EF4-FFF2-40B4-BE49-F238E27FC236}">
                  <a16:creationId xmlns:a16="http://schemas.microsoft.com/office/drawing/2014/main" id="{39B81E95-2A83-B663-2A3F-BE637025B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595" y="380154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6A843E-F185-B205-3E8F-77F46EBFC057}"/>
                </a:ext>
              </a:extLst>
            </p:cNvPr>
            <p:cNvSpPr txBox="1"/>
            <p:nvPr/>
          </p:nvSpPr>
          <p:spPr>
            <a:xfrm>
              <a:off x="6828550" y="5076705"/>
              <a:ext cx="3067048" cy="554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DATA SCIENCE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7550A66B-9507-9DB5-8AD6-57D3CE3320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6849397"/>
                  </p:ext>
                </p:extLst>
              </p:nvPr>
            </p:nvGraphicFramePr>
            <p:xfrm>
              <a:off x="8341144" y="273755"/>
              <a:ext cx="2055009" cy="1940842"/>
            </p:xfrm>
            <a:graphic>
              <a:graphicData uri="http://schemas.microsoft.com/office/powerpoint/2016/slidezoom">
                <pslz:sldZm>
                  <pslz:sldZmObj sldId="267" cId="1289271045">
                    <pslz:zmPr id="{D75B762F-A258-41CE-9ED0-67A3138C79AC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55009" cy="19408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550A66B-9507-9DB5-8AD6-57D3CE3320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1144" y="273755"/>
                <a:ext cx="2055009" cy="19408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F40CE289-7D89-9B6E-F175-584D7AF9A7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0008493"/>
                  </p:ext>
                </p:extLst>
              </p:nvPr>
            </p:nvGraphicFramePr>
            <p:xfrm>
              <a:off x="8319051" y="2552996"/>
              <a:ext cx="2726299" cy="1940841"/>
            </p:xfrm>
            <a:graphic>
              <a:graphicData uri="http://schemas.microsoft.com/office/powerpoint/2016/slidezoom">
                <pslz:sldZm>
                  <pslz:sldZmObj sldId="272" cId="2566524726">
                    <pslz:zmPr id="{1F6B84E3-2D8B-499C-92CF-CA3ADD62EF2F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26299" cy="19408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40CE289-7D89-9B6E-F175-584D7AF9A7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9051" y="2552996"/>
                <a:ext cx="2726299" cy="19408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B9F1505F-D781-C6CA-FE28-515A27AACA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4086395"/>
                  </p:ext>
                </p:extLst>
              </p:nvPr>
            </p:nvGraphicFramePr>
            <p:xfrm>
              <a:off x="8293185" y="4636524"/>
              <a:ext cx="2856596" cy="1993883"/>
            </p:xfrm>
            <a:graphic>
              <a:graphicData uri="http://schemas.microsoft.com/office/powerpoint/2016/slidezoom">
                <pslz:sldZm>
                  <pslz:sldZmObj sldId="266" cId="1675330000">
                    <pslz:zmPr id="{0BD11E85-4323-48E5-A232-2257AEB4C92E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56596" cy="1993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9F1505F-D781-C6CA-FE28-515A27AAC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3185" y="4636524"/>
                <a:ext cx="2856596" cy="1993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8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69E82-F1C1-DD15-2731-AA0A1359A0C4}"/>
              </a:ext>
            </a:extLst>
          </p:cNvPr>
          <p:cNvSpPr/>
          <p:nvPr/>
        </p:nvSpPr>
        <p:spPr>
          <a:xfrm>
            <a:off x="865239" y="570271"/>
            <a:ext cx="10569677" cy="5260258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902F2-8010-C5C9-752B-BE73F1209FF1}"/>
              </a:ext>
            </a:extLst>
          </p:cNvPr>
          <p:cNvSpPr txBox="1"/>
          <p:nvPr/>
        </p:nvSpPr>
        <p:spPr>
          <a:xfrm>
            <a:off x="1397862" y="642750"/>
            <a:ext cx="9409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AND  FUTURE THOUGHTS</a:t>
            </a:r>
            <a:endParaRPr kumimoji="0" lang="en-IN" sz="44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A0386-8EB9-49C8-662A-3FBCA83FBBEF}"/>
              </a:ext>
            </a:extLst>
          </p:cNvPr>
          <p:cNvSpPr txBox="1"/>
          <p:nvPr/>
        </p:nvSpPr>
        <p:spPr>
          <a:xfrm flipH="1">
            <a:off x="1397862" y="1585608"/>
            <a:ext cx="9409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Preservability can be found easily.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classify the factors into preservable and non preservable conditions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are looking forward to make this dataset much more relevant to out real world and train the algorithm much more effectively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might be a sensation If any industry can implement this data science in their business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2BDA8-2F68-3D66-FA75-CC98D4365D7C}"/>
              </a:ext>
            </a:extLst>
          </p:cNvPr>
          <p:cNvSpPr/>
          <p:nvPr/>
        </p:nvSpPr>
        <p:spPr>
          <a:xfrm>
            <a:off x="3178991" y="2967335"/>
            <a:ext cx="58340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91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2859932" y="175402"/>
            <a:ext cx="694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AND OBSERVATIONS</a:t>
            </a:r>
            <a:endParaRPr kumimoji="0" lang="en-IN" sz="4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D60D2D-0EE8-F33C-0D72-F16AAD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41924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4255FE-C81B-5FFC-A436-C9C6E7C1D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77" y="4425918"/>
          <a:ext cx="573087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2352684" progId="Word.OpenDocumentText.12">
                  <p:embed/>
                </p:oleObj>
              </mc:Choice>
              <mc:Fallback>
                <p:oleObj name="Document" r:id="rId2" imgW="5731988" imgH="2352684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4255FE-C81B-5FFC-A436-C9C6E7C1D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4425918"/>
                        <a:ext cx="5730875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20D7FA80-857F-7829-C8B0-D0D03C28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FE18D7-FDFA-53A1-1E41-9E7311104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77" y="3443594"/>
          <a:ext cx="57308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1988" imgH="905073" progId="Word.OpenDocumentText.12">
                  <p:embed/>
                </p:oleObj>
              </mc:Choice>
              <mc:Fallback>
                <p:oleObj name="Document" r:id="rId4" imgW="5731988" imgH="905073" progId="Word.OpenDocumentTex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AFE18D7-FDFA-53A1-1E41-9E7311104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3443594"/>
                        <a:ext cx="57308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C4B6EB57-9853-803E-42A1-9265393B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16670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7484ABB-CDB3-9F8C-69B4-2F2AD78AD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77" y="1939386"/>
          <a:ext cx="5730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731988" imgH="1447972" progId="Word.OpenDocumentText.12">
                  <p:embed/>
                </p:oleObj>
              </mc:Choice>
              <mc:Fallback>
                <p:oleObj name="Document" r:id="rId6" imgW="5731988" imgH="1447972" progId="Word.OpenDocumentTex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7484ABB-CDB3-9F8C-69B4-2F2AD78AD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1939386"/>
                        <a:ext cx="57308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CE906978-64D4-9E74-3502-628D4451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1139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355F2E5-93DC-CB97-5DFE-D3EB1A819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77" y="1139625"/>
          <a:ext cx="5730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731988" imgH="723986" progId="Word.OpenDocumentText.12">
                  <p:embed/>
                </p:oleObj>
              </mc:Choice>
              <mc:Fallback>
                <p:oleObj name="Document" r:id="rId8" imgW="5731988" imgH="723986" progId="Word.OpenDocumentTex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355F2E5-93DC-CB97-5DFE-D3EB1A819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1139625"/>
                        <a:ext cx="57308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09995B7-0E8F-7D73-E4A2-9CC24489E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2" y="3758692"/>
            <a:ext cx="3675095" cy="2981327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99A6B7-B53C-A117-23AD-B5FE203E43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1" y="977987"/>
            <a:ext cx="3675095" cy="262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3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4914284" y="206478"/>
            <a:ext cx="265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endParaRPr kumimoji="0" lang="en-IN" sz="54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989CDA-1EC2-9568-9787-97AB62DE6091}"/>
              </a:ext>
            </a:extLst>
          </p:cNvPr>
          <p:cNvSpPr/>
          <p:nvPr/>
        </p:nvSpPr>
        <p:spPr>
          <a:xfrm>
            <a:off x="493709" y="213579"/>
            <a:ext cx="11110452" cy="6528619"/>
          </a:xfrm>
          <a:prstGeom prst="round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7A5A4-0F15-7FD3-ECDF-4C316514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28" y="1310659"/>
            <a:ext cx="7854281" cy="5073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C3341-802E-5517-13E0-B7FFC9149904}"/>
              </a:ext>
            </a:extLst>
          </p:cNvPr>
          <p:cNvSpPr/>
          <p:nvPr/>
        </p:nvSpPr>
        <p:spPr>
          <a:xfrm>
            <a:off x="865239" y="570271"/>
            <a:ext cx="10569677" cy="5260258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75471-45C7-3CB1-BC03-BB63DB2CE9D4}"/>
              </a:ext>
            </a:extLst>
          </p:cNvPr>
          <p:cNvSpPr txBox="1"/>
          <p:nvPr/>
        </p:nvSpPr>
        <p:spPr>
          <a:xfrm>
            <a:off x="2611199" y="875490"/>
            <a:ext cx="715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OUTCOME AND BUSINESS USE CASE</a:t>
            </a:r>
            <a:endParaRPr kumimoji="0" lang="en-IN" sz="3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69B0-7B6D-EBAC-2594-ABFB6AA14EA7}"/>
              </a:ext>
            </a:extLst>
          </p:cNvPr>
          <p:cNvSpPr txBox="1"/>
          <p:nvPr/>
        </p:nvSpPr>
        <p:spPr>
          <a:xfrm flipH="1">
            <a:off x="1621600" y="1614791"/>
            <a:ext cx="9323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major outcome we get from this model is preservability.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 CASE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Preserving the food is one of the major challenge that food manufacturing industry is facing now a days. By analyzing the data accurately at each and every step of manufacturing and storing process we can ace the preservability of a food material. As the preservability increases it in turn increase the profitability of the company.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66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2D4F1-35B6-0AD1-AFB4-851B22163B76}"/>
              </a:ext>
            </a:extLst>
          </p:cNvPr>
          <p:cNvSpPr/>
          <p:nvPr/>
        </p:nvSpPr>
        <p:spPr>
          <a:xfrm>
            <a:off x="6096000" y="206478"/>
            <a:ext cx="5702710" cy="6528619"/>
          </a:xfrm>
          <a:prstGeom prst="round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39571-8157-7D42-B5CA-5A86A541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0" y="134369"/>
            <a:ext cx="3013812" cy="6531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7202126" y="564509"/>
            <a:ext cx="36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  <a:endParaRPr kumimoji="0" lang="en-IN" sz="32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F2EDD-44D8-8206-CCB3-9B1C4D049139}"/>
              </a:ext>
            </a:extLst>
          </p:cNvPr>
          <p:cNvSpPr txBox="1"/>
          <p:nvPr/>
        </p:nvSpPr>
        <p:spPr>
          <a:xfrm>
            <a:off x="6508954" y="1507314"/>
            <a:ext cx="4935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considering the created features, we went through the phase of feature selection and reduction and extracted the following features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Natural_Factors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Infestation_control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Shipping	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Location_history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Work_Force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Storage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Finance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69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</TotalTime>
  <Words>234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</vt:lpstr>
      <vt:lpstr>Bahnschrift Light</vt:lpstr>
      <vt:lpstr>Calibri</vt:lpstr>
      <vt:lpstr>Calibri Light</vt:lpstr>
      <vt:lpstr>Eras Bold ITC</vt:lpstr>
      <vt:lpstr>Office Theme</vt:lpstr>
      <vt:lpstr>1_Office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Mandavilli Sandeep</dc:creator>
  <cp:lastModifiedBy>Kurevella Haswanth Kumar</cp:lastModifiedBy>
  <cp:revision>9</cp:revision>
  <dcterms:created xsi:type="dcterms:W3CDTF">2023-02-10T21:07:27Z</dcterms:created>
  <dcterms:modified xsi:type="dcterms:W3CDTF">2023-02-10T23:56:40Z</dcterms:modified>
</cp:coreProperties>
</file>