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3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49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4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42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01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8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6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1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76E11-AFC4-47B3-88DA-D502B35C1D9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7B966D-2342-40C5-9615-7C80ED83A7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44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4AD4826-303E-827D-82E0-33BEE78B1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8" y="375295"/>
            <a:ext cx="838067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Fashion Aura – AI Fashion Recommender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Aadishri(2823440)</a:t>
            </a:r>
            <a:b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Muskan(2823444)</a:t>
            </a:r>
            <a:b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Vanshika Gupta(2823443)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Panipat Institute of Engineering and Technology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20/05/2025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12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BA11-AA83-40FC-96DC-98BDE6EF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82365"/>
            <a:ext cx="9601196" cy="106297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5F18E0-EE60-2554-B82D-E15276C89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3061" y="1793635"/>
            <a:ext cx="1064587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Fashion Aura is a web-based application designed to provide personalized fashion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assist users in enhancing their style through AI-driven suggestions and consultations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accessible digital services for users including personal styling, wardrobe planning, and fashion consultation.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user-friendly platform that serves as a launchpad for fashion exploration and transformation.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integrate curated shopping links that connect users directly to trusted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4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9CBE-3034-C02A-89EB-1569839D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  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C611BE-66EF-6001-CF2A-A5DA78C97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3" y="1853754"/>
            <a:ext cx="1067783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virtual try-on features using augmented reality (AR).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upload their wardrobe and get mix-and-match suggestions.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trend-based outfit suggestions based on current fashion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social features like sharing outfits and receiving peer feedback.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sustainability insights by suggesting eco-friendly brands or outfit alternatives.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seasonal or event-specific outfit ideas (e.g., weddings, holidays, interviews).</a:t>
            </a:r>
          </a:p>
        </p:txBody>
      </p:sp>
    </p:spTree>
    <p:extLst>
      <p:ext uri="{BB962C8B-B14F-4D97-AF65-F5344CB8AC3E}">
        <p14:creationId xmlns:p14="http://schemas.microsoft.com/office/powerpoint/2010/main" val="296765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2F29-2D5D-75F7-8BFB-9D7C0208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83F-6A78-720C-4033-36BE06B08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HTML5 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to structure the content and layout of the website.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CSS3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Employed to design and stylize the elements for a visually appealing and responsive design.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minimally to manage interactions, such as smooth scrolling and basic dynamic element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Pages </a:t>
            </a:r>
            <a:r>
              <a:rPr lang="en-IN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Utilized for hosting and deploying the website, enabling real-time access and version control.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97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66BA-9EF3-1DCA-CC69-4FBD91DC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9BF2-5D4C-B821-C59E-D759309F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Styling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outfit suggestions based on user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Wardrobe Makeover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to revamp existing wardrobe.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Consultation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advice on fashion choices.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Links</a:t>
            </a:r>
            <a:r>
              <a:rPr lang="en-IN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to popular fashion retailers like Amazon, Myntra,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Nykaa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09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9EDD-8E24-1633-9654-C9648EE5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User Interaction Flow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41C7-3BDE-AC31-6A89-E61BD5E42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visits the Fashion Aura website.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Navigates through services: Personal Styling, Wardrobe Makeover, Fashion Consultation.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AI-driven recommendations.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Redirects to shopping platforms for purchases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6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44DB-A40A-121D-5937-0850EF3A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Functionality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944B-DDCF-4DA5-DD7E-990BE2B4F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inputs/preferences to generate fashion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[Content-based filtering and CNN-based image feature extraction (e.g., ResNet50) to match and recommend visually and stylistically similar fashion items.] for style matching.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learns from user interactions to improve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4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AEBF-1901-FA24-46B6-F3E65525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Future Enhancements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986-AB88-4878-36D1-CD69B712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user login for personalized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AI capabilities for more accurate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virtual try-on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more fashion retailers for diverse options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Expand to a full-stack platform with backend support using Flask or Node.js.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scheduling features for one-on-one virtual stylist appointments.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chatbot integration or a virtual assistant for live fashion Q&amp;A.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3475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474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Rockwell</vt:lpstr>
      <vt:lpstr>Symbol</vt:lpstr>
      <vt:lpstr>Times New Roman</vt:lpstr>
      <vt:lpstr>Gallery</vt:lpstr>
      <vt:lpstr>Project Title: Fashion Aura – AI Fashion Recommender  Presented by: Aadishri(2823440)                           Muskan(2823444)                          Vanshika Gupta(2823443)  Institution: Panipat Institute of Engineering and Technology  Date: 20/05/2025 </vt:lpstr>
      <vt:lpstr> Introduction</vt:lpstr>
      <vt:lpstr>   Project Objectives </vt:lpstr>
      <vt:lpstr>Technologies Used </vt:lpstr>
      <vt:lpstr> Website Features </vt:lpstr>
      <vt:lpstr>     User Interaction Flow </vt:lpstr>
      <vt:lpstr> AI Functionality </vt:lpstr>
      <vt:lpstr>  Future Enhancements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Vanshika Mahajan</dc:creator>
  <cp:lastModifiedBy>Vanshika Mahajan</cp:lastModifiedBy>
  <cp:revision>3</cp:revision>
  <dcterms:created xsi:type="dcterms:W3CDTF">2025-05-19T15:39:50Z</dcterms:created>
  <dcterms:modified xsi:type="dcterms:W3CDTF">2025-05-19T17:26:39Z</dcterms:modified>
</cp:coreProperties>
</file>