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82" r:id="rId15"/>
    <p:sldId id="283" r:id="rId16"/>
    <p:sldId id="272" r:id="rId17"/>
    <p:sldId id="268" r:id="rId18"/>
    <p:sldId id="279" r:id="rId19"/>
    <p:sldId id="273" r:id="rId20"/>
    <p:sldId id="275" r:id="rId21"/>
    <p:sldId id="276" r:id="rId22"/>
    <p:sldId id="285" r:id="rId23"/>
    <p:sldId id="286" r:id="rId24"/>
    <p:sldId id="287" r:id="rId25"/>
    <p:sldId id="288" r:id="rId26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64" y="-156"/>
      </p:cViewPr>
      <p:guideLst>
        <p:guide orient="horz" pos="2160"/>
        <p:guide pos="34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219277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811" y="-925"/>
            <a:ext cx="10804161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65214" y="1730403"/>
            <a:ext cx="6672436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432003" y="2470926"/>
            <a:ext cx="7691273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811" y="-925"/>
            <a:ext cx="10804161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219277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67915" y="1726738"/>
            <a:ext cx="6675234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436580" y="2468304"/>
            <a:ext cx="7690561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1" y="1097280"/>
            <a:ext cx="3780473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894" y="1097280"/>
            <a:ext cx="3780473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121" y="1097280"/>
            <a:ext cx="3780473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621" y="1701848"/>
            <a:ext cx="3780473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1894" y="1097280"/>
            <a:ext cx="3780473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1894" y="1701848"/>
            <a:ext cx="3780473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219277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133447" y="-1133445"/>
            <a:ext cx="6858000" cy="912489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27198" y="1576104"/>
            <a:ext cx="615677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0409" y="2618913"/>
            <a:ext cx="44979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33208" y="2253385"/>
            <a:ext cx="68450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396550" y="0"/>
            <a:ext cx="84048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219277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219277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92851" y="1717501"/>
            <a:ext cx="648081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350735" y="2180529"/>
            <a:ext cx="7201544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813" y="5050633"/>
            <a:ext cx="4222091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811" y="5051293"/>
            <a:ext cx="10804161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122" y="365760"/>
            <a:ext cx="888411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122" y="1100629"/>
            <a:ext cx="888411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37630" y="5870448"/>
            <a:ext cx="2570721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8729A7-472B-4665-810D-0D813A53DFE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063" y="6285122"/>
            <a:ext cx="558069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3726" y="6170822"/>
            <a:ext cx="594074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0433AC5-EFC7-41AE-B22B-B8B86FD4AA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Universal Meals: Recipes"/>
          <p:cNvSpPr>
            <a:spLocks noChangeAspect="1" noChangeArrowheads="1"/>
          </p:cNvSpPr>
          <p:nvPr/>
        </p:nvSpPr>
        <p:spPr bwMode="auto">
          <a:xfrm>
            <a:off x="183774" y="-144463"/>
            <a:ext cx="36004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229222" y="21938"/>
            <a:ext cx="8492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mtClean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 LIFE LAB (RLL) PROJECT</a:t>
            </a:r>
          </a:p>
          <a:p>
            <a:r>
              <a:rPr lang="en-IN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PROJECT NAME : Food Recipes</a:t>
            </a:r>
          </a:p>
          <a:p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GROUP-2</a:t>
            </a:r>
            <a:endParaRPr lang="en-IN" sz="3600"/>
          </a:p>
        </p:txBody>
      </p:sp>
      <p:sp>
        <p:nvSpPr>
          <p:cNvPr id="15" name="TextBox 14"/>
          <p:cNvSpPr txBox="1"/>
          <p:nvPr/>
        </p:nvSpPr>
        <p:spPr>
          <a:xfrm>
            <a:off x="4320556" y="1879430"/>
            <a:ext cx="648079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39">
              <a:spcBef>
                <a:spcPts val="1001"/>
              </a:spcBef>
              <a:defRPr/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Aditya Raj                                                 2587374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Chaitra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           2587574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Chappidi Charitha                                   2587321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Chetan Kumbar                                       2587004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Daggumati Venkata Satya Karthik        2587378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Dolu Indu                                                  2586864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Gorrela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Purna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Srilakshmi                      2587564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39">
              <a:spcBef>
                <a:spcPts val="1001"/>
              </a:spcBef>
              <a:defRPr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Gurram Thulasiram Reddy                     2586993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39">
              <a:spcBef>
                <a:spcPts val="1001"/>
              </a:spcBef>
              <a:defRPr/>
            </a:pPr>
            <a:endParaRPr lang="en-IN"/>
          </a:p>
        </p:txBody>
      </p:sp>
      <p:pic>
        <p:nvPicPr>
          <p:cNvPr id="1028" name="Picture 4" descr="1001 Instant Pot Recipes - Corrie Coo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4" y="2670168"/>
            <a:ext cx="474104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427" y="260648"/>
            <a:ext cx="8884110" cy="548640"/>
          </a:xfrm>
        </p:spPr>
        <p:txBody>
          <a:bodyPr/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3" y="908720"/>
            <a:ext cx="9609385" cy="496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499" y="332656"/>
            <a:ext cx="8884110" cy="548640"/>
          </a:xfrm>
        </p:spPr>
        <p:txBody>
          <a:bodyPr/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I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IN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9" y="1100138"/>
            <a:ext cx="9649072" cy="4633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451" y="332656"/>
            <a:ext cx="8884110" cy="548640"/>
          </a:xfrm>
        </p:spPr>
        <p:txBody>
          <a:bodyPr/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IN" sz="32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4" y="1100138"/>
            <a:ext cx="9490645" cy="499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5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427" y="332656"/>
            <a:ext cx="8884110" cy="548640"/>
          </a:xfrm>
        </p:spPr>
        <p:txBody>
          <a:bodyPr/>
          <a:lstStyle/>
          <a:p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ADMIN REVIEW</a:t>
            </a:r>
            <a:endParaRPr lang="en-IN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1100138"/>
            <a:ext cx="9240837" cy="5065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5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419" y="332656"/>
            <a:ext cx="8884110" cy="548640"/>
          </a:xfrm>
        </p:spPr>
        <p:txBody>
          <a:bodyPr/>
          <a:lstStyle/>
          <a:p>
            <a:r>
              <a:rPr lang="en-US" smtClean="0"/>
              <a:t>    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USER DASHBOARD</a:t>
            </a:r>
            <a:endParaRPr lang="en-IN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4" y="1172146"/>
            <a:ext cx="9215436" cy="499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2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47" y="476672"/>
            <a:ext cx="8884110" cy="548640"/>
          </a:xfrm>
        </p:spPr>
        <p:txBody>
          <a:bodyPr/>
          <a:lstStyle/>
          <a:p>
            <a:r>
              <a:rPr lang="en-US" smtClean="0"/>
              <a:t>                     </a:t>
            </a: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RECEIPE INFO DIALOG BOX</a:t>
            </a:r>
            <a:endParaRPr lang="en-IN" sz="32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8" y="1412775"/>
            <a:ext cx="9482261" cy="4634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3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403" y="404664"/>
            <a:ext cx="8884110" cy="548640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User REGISTRATION</a:t>
            </a: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1" y="1100138"/>
            <a:ext cx="9505056" cy="5065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2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11" y="404664"/>
            <a:ext cx="8884110" cy="548640"/>
          </a:xfrm>
        </p:spPr>
        <p:txBody>
          <a:bodyPr/>
          <a:lstStyle/>
          <a:p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USER  LOGIN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5" y="1100138"/>
            <a:ext cx="9073008" cy="5065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0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459" y="188640"/>
            <a:ext cx="8884110" cy="54864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USER REVIEW</a:t>
            </a: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7" y="1268760"/>
            <a:ext cx="9577063" cy="499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6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379" y="332656"/>
            <a:ext cx="8884110" cy="548640"/>
          </a:xfrm>
        </p:spPr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Change password</a:t>
            </a:r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16" y="1100138"/>
            <a:ext cx="9649072" cy="5033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47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492" y="404666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800"/>
          </a:p>
        </p:txBody>
      </p:sp>
      <p:sp>
        <p:nvSpPr>
          <p:cNvPr id="5" name="TextBox 4"/>
          <p:cNvSpPr txBox="1"/>
          <p:nvPr/>
        </p:nvSpPr>
        <p:spPr>
          <a:xfrm>
            <a:off x="2308196" y="1412776"/>
            <a:ext cx="6169003" cy="492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user components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Recipes app</a:t>
            </a:r>
          </a:p>
          <a:p>
            <a:pPr marL="514373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14373" lvl="0" indent="-514373" defTabSz="457200">
              <a:spcBef>
                <a:spcPts val="201"/>
              </a:spcBef>
              <a:spcAft>
                <a:spcPts val="201"/>
              </a:spcAft>
              <a:buFont typeface="+mj-lt"/>
              <a:buAutoNum type="romanUcPeriod"/>
              <a:defRPr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339" y="332656"/>
            <a:ext cx="8884110" cy="548640"/>
          </a:xfrm>
        </p:spPr>
        <p:txBody>
          <a:bodyPr/>
          <a:lstStyle/>
          <a:p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DATABASE SCHEMA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9" y="1100138"/>
            <a:ext cx="9721079" cy="4993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15" y="1916832"/>
            <a:ext cx="8884110" cy="3579849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POSTMAN </a:t>
            </a: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endParaRPr lang="en-IN" sz="4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IN" sz="40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1C1EF67-F224-0D21-052F-EB161178E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t="-3843" r="5107" b="-3843"/>
          <a:stretch/>
        </p:blipFill>
        <p:spPr bwMode="auto">
          <a:xfrm>
            <a:off x="6408787" y="1268760"/>
            <a:ext cx="4041828" cy="38908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51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                     Admin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" y="1170011"/>
            <a:ext cx="5129041" cy="2475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43" y="3933055"/>
            <a:ext cx="7056784" cy="2941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82" y="1170012"/>
            <a:ext cx="5354975" cy="2475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6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571" y="260648"/>
            <a:ext cx="8884110" cy="548640"/>
          </a:xfrm>
        </p:spPr>
        <p:txBody>
          <a:bodyPr/>
          <a:lstStyle/>
          <a:p>
            <a:r>
              <a:rPr lang="en-US" smtClean="0"/>
              <a:t>USER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6984851" cy="2530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11" y="3717032"/>
            <a:ext cx="9649147" cy="3140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CONCLUSION</a:t>
            </a:r>
            <a:endParaRPr lang="en-IN" sz="3600"/>
          </a:p>
        </p:txBody>
      </p:sp>
      <p:sp>
        <p:nvSpPr>
          <p:cNvPr id="3" name="TextBox 2"/>
          <p:cNvSpPr txBox="1"/>
          <p:nvPr/>
        </p:nvSpPr>
        <p:spPr>
          <a:xfrm>
            <a:off x="1052527" y="1484784"/>
            <a:ext cx="92170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170" indent="-34417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/>
                <a:cs typeface="Arial" panose="020B0604020202020204"/>
              </a:rPr>
              <a:t>The main objective of the application is to understand the concept and implementation of Java, Spring Boot, Databases and Angular technology.</a:t>
            </a:r>
          </a:p>
          <a:p>
            <a:pPr marL="344170" indent="-34417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>
                <a:latin typeface="Times New Roman"/>
                <a:cs typeface="Arial" panose="020B0604020202020204"/>
              </a:rPr>
              <a:t>Our project helps the users to easily find out their choice of taste and recipe.</a:t>
            </a:r>
          </a:p>
          <a:p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9680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227" y="2564904"/>
            <a:ext cx="8884110" cy="548640"/>
          </a:xfrm>
        </p:spPr>
        <p:txBody>
          <a:bodyPr/>
          <a:lstStyle/>
          <a:p>
            <a:r>
              <a:rPr lang="en-IN" sz="8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40413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27358"/>
              </p:ext>
            </p:extLst>
          </p:nvPr>
        </p:nvGraphicFramePr>
        <p:xfrm>
          <a:off x="576139" y="1340768"/>
          <a:ext cx="9490073" cy="367240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204882"/>
                <a:gridCol w="2460652"/>
                <a:gridCol w="3824539"/>
              </a:tblGrid>
              <a:tr h="5233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</a:p>
                  </a:txBody>
                  <a:tcPr marL="82522" marR="82522" anchor="ctr"/>
                </a:tc>
              </a:tr>
              <a:tr h="370818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1. Aditya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Raj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r>
                        <a:rPr lang="en-US" sz="1600" u="none">
                          <a:latin typeface="Times New Roman" pitchFamily="18" charset="0"/>
                          <a:cs typeface="Times New Roman" pitchFamily="18" charset="0"/>
                        </a:rPr>
                        <a:t>FSD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User/ Admin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r>
                        <a:rPr lang="en-US" sz="1600" u="none">
                          <a:latin typeface="Times New Roman" pitchFamily="18" charset="0"/>
                          <a:cs typeface="Times New Roman" pitchFamily="18" charset="0"/>
                        </a:rPr>
                        <a:t>Sign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&amp; Welcomepage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370818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Chaitra Reddy R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>
                          <a:latin typeface="Times New Roman" pitchFamily="18" charset="0"/>
                          <a:cs typeface="Times New Roman" pitchFamily="18" charset="0"/>
                        </a:rPr>
                        <a:t>FSD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Reset </a:t>
                      </a:r>
                      <a:r>
                        <a:rPr lang="en-US" sz="1600" u="none" dirty="0">
                          <a:latin typeface="Times New Roman" pitchFamily="18" charset="0"/>
                          <a:cs typeface="Times New Roman" pitchFamily="18" charset="0"/>
                        </a:rPr>
                        <a:t>Password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370818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Chappidi Charitha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Times New Roman" pitchFamily="18" charset="0"/>
                          <a:cs typeface="Times New Roman" pitchFamily="18" charset="0"/>
                        </a:rPr>
                        <a:t>FSD User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Homepage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&amp; Receipe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370818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4.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Chetan Kumbar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>
                          <a:latin typeface="Times New Roman" pitchFamily="18" charset="0"/>
                          <a:cs typeface="Times New Roman" pitchFamily="18" charset="0"/>
                        </a:rPr>
                        <a:t>FSD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Admin/User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Sign up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507057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5.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Daggumati Venkata Satya </a:t>
                      </a:r>
                    </a:p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   K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arthik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Times New Roman" pitchFamily="18" charset="0"/>
                          <a:cs typeface="Times New Roman" pitchFamily="18" charset="0"/>
                        </a:rPr>
                        <a:t>FSD</a:t>
                      </a:r>
                      <a:r>
                        <a:rPr lang="en-US" sz="1600" u="none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u="none" dirty="0"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Update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Profile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370818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6.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Dolu Indu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>
                          <a:latin typeface="Times New Roman" pitchFamily="18" charset="0"/>
                          <a:cs typeface="Times New Roman" pitchFamily="18" charset="0"/>
                        </a:rPr>
                        <a:t>FSD User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Review &amp; User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Dashboard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370818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7.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Gorrela Purna  Srilakshmi </a:t>
                      </a:r>
                      <a:endParaRPr lang="en-US" sz="1600" b="1" u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>
                          <a:latin typeface="Times New Roman" pitchFamily="18" charset="0"/>
                          <a:cs typeface="Times New Roman" pitchFamily="18" charset="0"/>
                        </a:rPr>
                        <a:t>FSD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Admin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Admin Review &amp; Admin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Dashboard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  <a:tr h="345043">
                <a:tc>
                  <a:txBody>
                    <a:bodyPr/>
                    <a:lstStyle/>
                    <a:p>
                      <a:pPr marL="0" marR="0" lvl="4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8. </a:t>
                      </a:r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Gurram Thulasiram Reddy 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indent="0" algn="l" defTabSz="9144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>
                          <a:latin typeface="Times New Roman" pitchFamily="18" charset="0"/>
                          <a:cs typeface="Times New Roman" pitchFamily="18" charset="0"/>
                        </a:rPr>
                        <a:t>FSD </a:t>
                      </a: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Admin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mtClean="0">
                          <a:latin typeface="Times New Roman" pitchFamily="18" charset="0"/>
                          <a:cs typeface="Times New Roman" pitchFamily="18" charset="0"/>
                        </a:rPr>
                        <a:t>Admin Receipe &amp; Admin</a:t>
                      </a:r>
                      <a:r>
                        <a:rPr lang="en-US" sz="1600" u="none" baseline="0" smtClean="0">
                          <a:latin typeface="Times New Roman" pitchFamily="18" charset="0"/>
                          <a:cs typeface="Times New Roman" pitchFamily="18" charset="0"/>
                        </a:rPr>
                        <a:t> Homepage</a:t>
                      </a:r>
                      <a:endParaRPr lang="en-US" sz="16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522" marR="82522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918" y="548680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943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347" y="188640"/>
            <a:ext cx="9721215" cy="1143000"/>
          </a:xfrm>
        </p:spPr>
        <p:txBody>
          <a:bodyPr/>
          <a:lstStyle/>
          <a:p>
            <a:r>
              <a:rPr lang="en-IN" sz="5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4968628" cy="34996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Create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and responsive Java application to allow a user to register to the application and search for recipes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-friendly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endParaRPr lang="en-I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ree Photo | Top view meals tasty yummy different pastries and dishes on  the brown su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577212" y="1770697"/>
            <a:ext cx="5294065" cy="46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332" y="188640"/>
            <a:ext cx="9721215" cy="1143000"/>
          </a:xfrm>
        </p:spPr>
        <p:txBody>
          <a:bodyPr/>
          <a:lstStyle/>
          <a:p>
            <a:r>
              <a:rPr lang="en-IN" sz="5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399" y="1598836"/>
            <a:ext cx="612068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i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Recipes  App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two parts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i.Admin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ii.User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Section is like the control hub of our Application, giving users to explore the app..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personalized accounts, conveniently review, and try the recipe.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11 Easy Mediterranean Diet Recipes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44" y="1598836"/>
            <a:ext cx="4374182" cy="46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67" y="1772816"/>
            <a:ext cx="9721215" cy="4389120"/>
          </a:xfrm>
        </p:spPr>
        <p:txBody>
          <a:bodyPr/>
          <a:lstStyle/>
          <a:p>
            <a:pPr marL="0" indent="0">
              <a:buNone/>
            </a:pPr>
            <a:endParaRPr lang="en-GB" sz="4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buNone/>
            </a:pPr>
            <a:r>
              <a:rPr lang="en-GB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C7EDF7E5-CBE6-63E5-DA95-6027FAD98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85" b="17363"/>
          <a:stretch/>
        </p:blipFill>
        <p:spPr bwMode="auto">
          <a:xfrm>
            <a:off x="6264772" y="1988840"/>
            <a:ext cx="3965911" cy="3581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08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COMPONENTS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b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b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b="0">
                <a:latin typeface="Times New Roman" panose="02020603050405020304" pitchFamily="18" charset="0"/>
                <a:cs typeface="Times New Roman" panose="02020603050405020304" pitchFamily="18" charset="0"/>
              </a:rPr>
              <a:t>Admin Registration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600" b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IN" sz="2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receipe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review</a:t>
            </a:r>
            <a:endParaRPr lang="en-IN" sz="2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39" y="476672"/>
            <a:ext cx="9721215" cy="1143000"/>
          </a:xfrm>
        </p:spPr>
        <p:txBody>
          <a:bodyPr/>
          <a:lstStyle/>
          <a:p>
            <a:r>
              <a:rPr lang="en-IN"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COMPONENTS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7" y="1772816"/>
            <a:ext cx="8884110" cy="3579849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600" b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9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9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600" b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600" b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9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en-US" sz="9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600" b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9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6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227" y="620688"/>
            <a:ext cx="9721215" cy="11430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15" y="2060848"/>
            <a:ext cx="9721215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 </a:t>
            </a:r>
            <a:r>
              <a:rPr lang="en-US" sz="3200" b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Workbench   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Back-end: Spring 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Boot 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Front-End: 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Angular 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sz="3200" b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Postman, Junit</a:t>
            </a:r>
          </a:p>
          <a:p>
            <a:pPr marL="0" indent="0">
              <a:buNone/>
            </a:pPr>
            <a:r>
              <a:rPr lang="en-US" sz="3200" b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 Server:Tomcat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671</TotalTime>
  <Words>310</Words>
  <Application>Microsoft Office PowerPoint</Application>
  <PresentationFormat>Custom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PowerPoint Presentation</vt:lpstr>
      <vt:lpstr>PowerPoint Presentation</vt:lpstr>
      <vt:lpstr>PowerPoint Presentation</vt:lpstr>
      <vt:lpstr>OBJECTIVE</vt:lpstr>
      <vt:lpstr>INTRODUCTION</vt:lpstr>
      <vt:lpstr>PowerPoint Presentation</vt:lpstr>
      <vt:lpstr>ADMIN COMPONENTS</vt:lpstr>
      <vt:lpstr>USER COMPONENTS</vt:lpstr>
      <vt:lpstr>SOFTWARE REQUIREMENTS </vt:lpstr>
      <vt:lpstr>WELCOME PAGE </vt:lpstr>
      <vt:lpstr>SIGN IN</vt:lpstr>
      <vt:lpstr>ADMIN DASHBOARD</vt:lpstr>
      <vt:lpstr>ADMIN REVIEW</vt:lpstr>
      <vt:lpstr>     USER DASHBOARD</vt:lpstr>
      <vt:lpstr>                     RECEIPE INFO DIALOG BOX</vt:lpstr>
      <vt:lpstr>User REGISTRATION</vt:lpstr>
      <vt:lpstr>     USER  LOGIN </vt:lpstr>
      <vt:lpstr>USER REVIEW</vt:lpstr>
      <vt:lpstr>Change password</vt:lpstr>
      <vt:lpstr>          DATABASE SCHEMA</vt:lpstr>
      <vt:lpstr>PowerPoint Presentation</vt:lpstr>
      <vt:lpstr>                                           Admin</vt:lpstr>
      <vt:lpstr>USER</vt:lpstr>
      <vt:lpstr>                        CONCLUSION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2024-03-26T08:14:10Z</dcterms:created>
  <dcterms:modified xsi:type="dcterms:W3CDTF">2024-03-26T19:26:07Z</dcterms:modified>
</cp:coreProperties>
</file>