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4" r:id="rId3"/>
    <p:sldId id="259" r:id="rId4"/>
    <p:sldId id="278" r:id="rId5"/>
    <p:sldId id="275" r:id="rId6"/>
    <p:sldId id="276" r:id="rId7"/>
    <p:sldId id="279" r:id="rId8"/>
    <p:sldId id="277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6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5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6/29/2022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6/29/2022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8532" y="838200"/>
            <a:ext cx="9144000" cy="4495800"/>
          </a:xfrm>
        </p:spPr>
        <p:txBody>
          <a:bodyPr/>
          <a:lstStyle/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Airline Safety Analysis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Executive Summary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4305300"/>
            <a:ext cx="8229600" cy="23622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Project Milestone 2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Kesav Adithya Venkidusamy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Bellevue University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DSC 640 – T301 Data Presentation and Visualization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Professor: 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Catherine Williams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Date: 07/03/2022</a:t>
            </a:r>
            <a:endParaRPr lang="en-US" sz="2000" b="1" i="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6E647F-36D9-26F3-4133-E05BD3362E78}"/>
              </a:ext>
            </a:extLst>
          </p:cNvPr>
          <p:cNvCxnSpPr/>
          <p:nvPr/>
        </p:nvCxnSpPr>
        <p:spPr>
          <a:xfrm>
            <a:off x="1706092" y="2804160"/>
            <a:ext cx="9052560" cy="914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"/>
            <a:ext cx="9601200" cy="914400"/>
          </a:xfrm>
        </p:spPr>
        <p:txBody>
          <a:bodyPr>
            <a:normAutofit/>
          </a:bodyPr>
          <a:lstStyle/>
          <a:p>
            <a:r>
              <a:rPr lang="en-US" dirty="0"/>
              <a:t>Passenger Airline Accident and Fatality Trend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6A94A-AC7C-AA71-85E3-7CDAADAF71B1}"/>
              </a:ext>
            </a:extLst>
          </p:cNvPr>
          <p:cNvCxnSpPr>
            <a:cxnSpLocks/>
          </p:cNvCxnSpPr>
          <p:nvPr/>
        </p:nvCxnSpPr>
        <p:spPr>
          <a:xfrm>
            <a:off x="1293812" y="1219200"/>
            <a:ext cx="91440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C9A1770-906E-B63E-246B-1EE566DC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371600"/>
            <a:ext cx="94392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"/>
            <a:ext cx="9601200" cy="914400"/>
          </a:xfrm>
        </p:spPr>
        <p:txBody>
          <a:bodyPr>
            <a:normAutofit/>
          </a:bodyPr>
          <a:lstStyle/>
          <a:p>
            <a:r>
              <a:rPr lang="en-US" dirty="0"/>
              <a:t>Passenger Airline Accident and Fatality Trend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6A94A-AC7C-AA71-85E3-7CDAADAF71B1}"/>
              </a:ext>
            </a:extLst>
          </p:cNvPr>
          <p:cNvCxnSpPr>
            <a:cxnSpLocks/>
          </p:cNvCxnSpPr>
          <p:nvPr/>
        </p:nvCxnSpPr>
        <p:spPr>
          <a:xfrm>
            <a:off x="1293812" y="1219200"/>
            <a:ext cx="91440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506913-124C-F8C6-2E50-541AAA0E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24" y="1371600"/>
            <a:ext cx="94392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4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"/>
            <a:ext cx="9601200" cy="914400"/>
          </a:xfrm>
        </p:spPr>
        <p:txBody>
          <a:bodyPr>
            <a:normAutofit/>
          </a:bodyPr>
          <a:lstStyle/>
          <a:p>
            <a:r>
              <a:rPr lang="en-US" dirty="0"/>
              <a:t>Auto Accidents and Fatalities Trend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6A94A-AC7C-AA71-85E3-7CDAADAF71B1}"/>
              </a:ext>
            </a:extLst>
          </p:cNvPr>
          <p:cNvCxnSpPr>
            <a:cxnSpLocks/>
          </p:cNvCxnSpPr>
          <p:nvPr/>
        </p:nvCxnSpPr>
        <p:spPr>
          <a:xfrm>
            <a:off x="1293812" y="1219200"/>
            <a:ext cx="91440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1F8FBB0-8EFD-32AD-D1EA-869E798B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37" y="1371600"/>
            <a:ext cx="94297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"/>
            <a:ext cx="9601200" cy="914400"/>
          </a:xfrm>
        </p:spPr>
        <p:txBody>
          <a:bodyPr>
            <a:normAutofit/>
          </a:bodyPr>
          <a:lstStyle/>
          <a:p>
            <a:r>
              <a:rPr lang="en-US" dirty="0"/>
              <a:t>Passenger Enplanements Over Years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6A94A-AC7C-AA71-85E3-7CDAADAF71B1}"/>
              </a:ext>
            </a:extLst>
          </p:cNvPr>
          <p:cNvCxnSpPr>
            <a:cxnSpLocks/>
          </p:cNvCxnSpPr>
          <p:nvPr/>
        </p:nvCxnSpPr>
        <p:spPr>
          <a:xfrm>
            <a:off x="1293812" y="1219200"/>
            <a:ext cx="91440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006F33A-6F81-E72A-557E-48D8962F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447800"/>
            <a:ext cx="9429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3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"/>
            <a:ext cx="9601200" cy="914400"/>
          </a:xfrm>
        </p:spPr>
        <p:txBody>
          <a:bodyPr>
            <a:normAutofit/>
          </a:bodyPr>
          <a:lstStyle/>
          <a:p>
            <a:r>
              <a:rPr lang="en-US" dirty="0"/>
              <a:t>Operating Revenue of Airlines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6A94A-AC7C-AA71-85E3-7CDAADAF71B1}"/>
              </a:ext>
            </a:extLst>
          </p:cNvPr>
          <p:cNvCxnSpPr>
            <a:cxnSpLocks/>
          </p:cNvCxnSpPr>
          <p:nvPr/>
        </p:nvCxnSpPr>
        <p:spPr>
          <a:xfrm>
            <a:off x="1293812" y="1219200"/>
            <a:ext cx="91440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594B9A-AFA2-A1B0-BD49-85703A6D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371600"/>
            <a:ext cx="9410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"/>
            <a:ext cx="9601200" cy="914400"/>
          </a:xfrm>
        </p:spPr>
        <p:txBody>
          <a:bodyPr>
            <a:normAutofit/>
          </a:bodyPr>
          <a:lstStyle/>
          <a:p>
            <a:r>
              <a:rPr lang="en-US" dirty="0"/>
              <a:t>Operating Expense of Airlines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6A94A-AC7C-AA71-85E3-7CDAADAF71B1}"/>
              </a:ext>
            </a:extLst>
          </p:cNvPr>
          <p:cNvCxnSpPr>
            <a:cxnSpLocks/>
          </p:cNvCxnSpPr>
          <p:nvPr/>
        </p:nvCxnSpPr>
        <p:spPr>
          <a:xfrm>
            <a:off x="1293812" y="1219200"/>
            <a:ext cx="91440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F0180F-0611-2628-768B-026E65EC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41" y="1371600"/>
            <a:ext cx="94202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758</TotalTime>
  <Words>82</Words>
  <Application>Microsoft Office PowerPoint</Application>
  <PresentationFormat>Custom</PresentationFormat>
  <Paragraphs>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Palatino Linotype</vt:lpstr>
      <vt:lpstr>Watercolor_16x9</vt:lpstr>
      <vt:lpstr>Airline Safety Analysis Executive Summary  </vt:lpstr>
      <vt:lpstr>Add a Slide Title - 4</vt:lpstr>
      <vt:lpstr>Passenger Airline Accident and Fatality Trend</vt:lpstr>
      <vt:lpstr>Passenger Airline Accident and Fatality Trend</vt:lpstr>
      <vt:lpstr>Auto Accidents and Fatalities Trend</vt:lpstr>
      <vt:lpstr>Passenger Enplanements Over Years</vt:lpstr>
      <vt:lpstr>Operating Revenue of Airlines</vt:lpstr>
      <vt:lpstr>Operating Expense of Airlines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Summary  </dc:title>
  <dc:creator>Kesav Adithya Venkidusamy</dc:creator>
  <cp:lastModifiedBy>Kesav Adithya Venkidusamy</cp:lastModifiedBy>
  <cp:revision>3</cp:revision>
  <dcterms:created xsi:type="dcterms:W3CDTF">2022-06-30T00:52:16Z</dcterms:created>
  <dcterms:modified xsi:type="dcterms:W3CDTF">2022-06-30T13:30:58Z</dcterms:modified>
</cp:coreProperties>
</file>