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0" r:id="rId2"/>
    <p:sldMasterId id="2147483671" r:id="rId3"/>
  </p:sldMasterIdLst>
  <p:sldIdLst>
    <p:sldId id="256" r:id="rId4"/>
    <p:sldId id="257" r:id="rId5"/>
    <p:sldId id="258" r:id="rId6"/>
    <p:sldId id="272" r:id="rId7"/>
    <p:sldId id="259" r:id="rId8"/>
    <p:sldId id="260" r:id="rId9"/>
    <p:sldId id="267" r:id="rId10"/>
    <p:sldId id="262" r:id="rId11"/>
    <p:sldId id="261" r:id="rId12"/>
    <p:sldId id="263" r:id="rId13"/>
    <p:sldId id="268" r:id="rId14"/>
    <p:sldId id="264" r:id="rId15"/>
    <p:sldId id="265" r:id="rId16"/>
    <p:sldId id="266" r:id="rId17"/>
    <p:sldId id="278" r:id="rId18"/>
    <p:sldId id="276" r:id="rId19"/>
    <p:sldId id="275" r:id="rId20"/>
    <p:sldId id="279"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3542743-92CC-4B9F-8CC6-F7D35149E3E0}">
          <p14:sldIdLst>
            <p14:sldId id="256"/>
            <p14:sldId id="257"/>
            <p14:sldId id="258"/>
            <p14:sldId id="272"/>
            <p14:sldId id="259"/>
            <p14:sldId id="260"/>
            <p14:sldId id="267"/>
            <p14:sldId id="262"/>
            <p14:sldId id="261"/>
            <p14:sldId id="263"/>
            <p14:sldId id="268"/>
            <p14:sldId id="264"/>
            <p14:sldId id="265"/>
            <p14:sldId id="266"/>
            <p14:sldId id="278"/>
            <p14:sldId id="276"/>
            <p14:sldId id="275"/>
            <p14:sldId id="279"/>
            <p14:sldId id="27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14" autoAdjust="0"/>
    <p:restoredTop sz="94660"/>
  </p:normalViewPr>
  <p:slideViewPr>
    <p:cSldViewPr snapToGrid="0">
      <p:cViewPr varScale="1">
        <p:scale>
          <a:sx n="109" d="100"/>
          <a:sy n="109" d="100"/>
        </p:scale>
        <p:origin x="64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pic>
        <p:nvPicPr>
          <p:cNvPr id="2" name="Picture 1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257300"/>
            <a:ext cx="12192000" cy="361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1487488" y="1257300"/>
            <a:ext cx="2886075" cy="3609975"/>
          </a:xfrm>
          <a:prstGeom prst="rect">
            <a:avLst/>
          </a:prstGeom>
          <a:solidFill>
            <a:schemeClr val="tx1">
              <a:alpha val="37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sz="1662" dirty="0">
              <a:ln>
                <a:solidFill>
                  <a:schemeClr val="tx1"/>
                </a:solidFill>
              </a:ln>
              <a:solidFill>
                <a:schemeClr val="tx1"/>
              </a:solidFill>
            </a:endParaRPr>
          </a:p>
        </p:txBody>
      </p:sp>
      <p:sp>
        <p:nvSpPr>
          <p:cNvPr id="4" name="TextBox 3"/>
          <p:cNvSpPr txBox="1"/>
          <p:nvPr/>
        </p:nvSpPr>
        <p:spPr>
          <a:xfrm>
            <a:off x="1558925" y="2909888"/>
            <a:ext cx="2447925" cy="312737"/>
          </a:xfrm>
          <a:prstGeom prst="rect">
            <a:avLst/>
          </a:prstGeom>
          <a:noFill/>
        </p:spPr>
        <p:txBody>
          <a:bodyPr lIns="0" tIns="0" rIns="0" bIns="0">
            <a:spAutoFit/>
          </a:bodyPr>
          <a:lstStyle/>
          <a:p>
            <a:pPr eaLnBrk="1" hangingPunct="1">
              <a:defRPr/>
            </a:pPr>
            <a:r>
              <a:rPr lang="en-US" sz="2031" b="1" dirty="0">
                <a:solidFill>
                  <a:schemeClr val="bg1"/>
                </a:solidFill>
                <a:latin typeface="+mn-lt"/>
              </a:rPr>
              <a:t>10,000 + projects</a:t>
            </a:r>
          </a:p>
        </p:txBody>
      </p:sp>
      <p:sp>
        <p:nvSpPr>
          <p:cNvPr id="5" name="TextBox 4"/>
          <p:cNvSpPr txBox="1"/>
          <p:nvPr/>
        </p:nvSpPr>
        <p:spPr>
          <a:xfrm>
            <a:off x="1558925" y="3297238"/>
            <a:ext cx="2447925" cy="312737"/>
          </a:xfrm>
          <a:prstGeom prst="rect">
            <a:avLst/>
          </a:prstGeom>
          <a:noFill/>
        </p:spPr>
        <p:txBody>
          <a:bodyPr lIns="0" tIns="0" rIns="0" bIns="0">
            <a:spAutoFit/>
          </a:bodyPr>
          <a:lstStyle/>
          <a:p>
            <a:pPr eaLnBrk="1" hangingPunct="1">
              <a:defRPr/>
            </a:pPr>
            <a:r>
              <a:rPr lang="en-US" sz="2031" b="1" dirty="0">
                <a:solidFill>
                  <a:schemeClr val="bg1"/>
                </a:solidFill>
                <a:latin typeface="+mn-lt"/>
              </a:rPr>
              <a:t>800 + clients</a:t>
            </a:r>
          </a:p>
        </p:txBody>
      </p:sp>
      <p:sp>
        <p:nvSpPr>
          <p:cNvPr id="6" name="TextBox 5"/>
          <p:cNvSpPr txBox="1"/>
          <p:nvPr/>
        </p:nvSpPr>
        <p:spPr>
          <a:xfrm>
            <a:off x="1558925" y="3684588"/>
            <a:ext cx="3227388" cy="312737"/>
          </a:xfrm>
          <a:prstGeom prst="rect">
            <a:avLst/>
          </a:prstGeom>
          <a:noFill/>
        </p:spPr>
        <p:txBody>
          <a:bodyPr lIns="0" tIns="0" rIns="0" bIns="0">
            <a:spAutoFit/>
          </a:bodyPr>
          <a:lstStyle/>
          <a:p>
            <a:pPr eaLnBrk="1" hangingPunct="1">
              <a:defRPr/>
            </a:pPr>
            <a:r>
              <a:rPr lang="en-US" sz="2031" b="1" dirty="0">
                <a:solidFill>
                  <a:schemeClr val="bg1"/>
                </a:solidFill>
                <a:latin typeface="+mn-lt"/>
              </a:rPr>
              <a:t>26 + years of experience</a:t>
            </a:r>
          </a:p>
        </p:txBody>
      </p:sp>
    </p:spTree>
    <p:extLst>
      <p:ext uri="{BB962C8B-B14F-4D97-AF65-F5344CB8AC3E}">
        <p14:creationId xmlns:p14="http://schemas.microsoft.com/office/powerpoint/2010/main" val="410063040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cxnSp>
        <p:nvCxnSpPr>
          <p:cNvPr id="4" name="Straight Connector 3"/>
          <p:cNvCxnSpPr/>
          <p:nvPr/>
        </p:nvCxnSpPr>
        <p:spPr bwMode="auto">
          <a:xfrm>
            <a:off x="0" y="1268413"/>
            <a:ext cx="12192000" cy="0"/>
          </a:xfrm>
          <a:prstGeom prst="line">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6" name="Content Placeholder 2"/>
          <p:cNvSpPr>
            <a:spLocks noGrp="1"/>
          </p:cNvSpPr>
          <p:nvPr>
            <p:ph idx="1"/>
          </p:nvPr>
        </p:nvSpPr>
        <p:spPr>
          <a:xfrm>
            <a:off x="695399" y="1484784"/>
            <a:ext cx="11161241" cy="4896544"/>
          </a:xfrm>
        </p:spPr>
        <p:txBody>
          <a:bodyPr/>
          <a:lstStyle>
            <a:lvl1pPr marL="257175" indent="-257175">
              <a:buFont typeface="Calibri" pitchFamily="34" charset="0"/>
              <a:buChar char="—"/>
              <a:defRPr/>
            </a:lvl1pPr>
            <a:lvl2pPr marL="557213" indent="-214313">
              <a:buFont typeface="Arial" pitchFamily="34" charset="0"/>
              <a:buChar char="•"/>
              <a:defRPr/>
            </a:lvl2pPr>
            <a:lvl3pPr marL="857250" indent="-171450">
              <a:buFont typeface="Calibri" pitchFamily="34" charset="0"/>
              <a:buChar char="—"/>
              <a:defRPr/>
            </a:lvl3pPr>
            <a:lvl4pPr marL="1200150" indent="-171450">
              <a:buFont typeface="Arial" pitchFamily="34" charset="0"/>
              <a:buChar char="•"/>
              <a:defRPr/>
            </a:lvl4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10" name="Rectangle 2"/>
          <p:cNvSpPr>
            <a:spLocks noGrp="1" noChangeArrowheads="1"/>
          </p:cNvSpPr>
          <p:nvPr>
            <p:ph type="title"/>
          </p:nvPr>
        </p:nvSpPr>
        <p:spPr bwMode="auto">
          <a:xfrm>
            <a:off x="695400" y="554831"/>
            <a:ext cx="10582200" cy="713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en-US" smtClean="0"/>
              <a:t>Click to edit Master title style</a:t>
            </a:r>
            <a:endParaRPr lang="en-US" dirty="0" smtClean="0"/>
          </a:p>
        </p:txBody>
      </p:sp>
      <p:sp>
        <p:nvSpPr>
          <p:cNvPr id="5" name="Rectangle 4"/>
          <p:cNvSpPr>
            <a:spLocks noGrp="1" noChangeArrowheads="1"/>
          </p:cNvSpPr>
          <p:nvPr>
            <p:ph type="ftr" sz="quarter" idx="10"/>
          </p:nvPr>
        </p:nvSpPr>
        <p:spPr/>
        <p:txBody>
          <a:bodyPr/>
          <a:lstStyle>
            <a:lvl1pPr>
              <a:defRPr/>
            </a:lvl1pPr>
          </a:lstStyle>
          <a:p>
            <a:endParaRPr lang="en-US"/>
          </a:p>
        </p:txBody>
      </p:sp>
      <p:sp>
        <p:nvSpPr>
          <p:cNvPr id="7" name="Slide Number Placeholder 1"/>
          <p:cNvSpPr>
            <a:spLocks noGrp="1"/>
          </p:cNvSpPr>
          <p:nvPr>
            <p:ph type="sldNum" sz="quarter" idx="11"/>
          </p:nvPr>
        </p:nvSpPr>
        <p:spPr/>
        <p:txBody>
          <a:bodyPr/>
          <a:lstStyle>
            <a:lvl1pPr algn="l">
              <a:defRPr lang="en-AU" sz="1000" b="1">
                <a:latin typeface="+mn-lt"/>
              </a:defRPr>
            </a:lvl1pPr>
          </a:lstStyle>
          <a:p>
            <a:fld id="{053FAC1C-8722-41A1-A1AB-AAD022CC6D64}" type="slidenum">
              <a:rPr lang="en-US" smtClean="0"/>
              <a:t>‹#›</a:t>
            </a:fld>
            <a:endParaRPr lang="en-US"/>
          </a:p>
        </p:txBody>
      </p:sp>
    </p:spTree>
    <p:extLst>
      <p:ext uri="{BB962C8B-B14F-4D97-AF65-F5344CB8AC3E}">
        <p14:creationId xmlns:p14="http://schemas.microsoft.com/office/powerpoint/2010/main" val="217696271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cxnSp>
        <p:nvCxnSpPr>
          <p:cNvPr id="5" name="Straight Connector 4"/>
          <p:cNvCxnSpPr/>
          <p:nvPr/>
        </p:nvCxnSpPr>
        <p:spPr bwMode="auto">
          <a:xfrm>
            <a:off x="0" y="1268413"/>
            <a:ext cx="12192000" cy="0"/>
          </a:xfrm>
          <a:prstGeom prst="line">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7" name="Content Placeholder 2"/>
          <p:cNvSpPr>
            <a:spLocks noGrp="1"/>
          </p:cNvSpPr>
          <p:nvPr>
            <p:ph sz="half" idx="1"/>
          </p:nvPr>
        </p:nvSpPr>
        <p:spPr>
          <a:xfrm>
            <a:off x="695400" y="1615926"/>
            <a:ext cx="5174365" cy="4674031"/>
          </a:xfrm>
        </p:spPr>
        <p:txBody>
          <a:bodyPr/>
          <a:lstStyle>
            <a:lvl1pPr marL="257175" indent="-257175">
              <a:buFont typeface="Calibri" pitchFamily="34" charset="0"/>
              <a:buChar char="—"/>
              <a:defRPr sz="1500"/>
            </a:lvl1pPr>
            <a:lvl2pPr marL="557213" indent="-214313">
              <a:buFont typeface="Arial" pitchFamily="34" charset="0"/>
              <a:buChar char="•"/>
              <a:defRPr sz="1500"/>
            </a:lvl2pPr>
            <a:lvl3pPr marL="857250" indent="-171450">
              <a:buFont typeface="Calibri" pitchFamily="34" charset="0"/>
              <a:buChar char="—"/>
              <a:defRPr sz="1500"/>
            </a:lvl3pPr>
            <a:lvl4pPr marL="1200150" indent="-171450">
              <a:buFont typeface="Arial" pitchFamily="34" charset="0"/>
              <a:buChar char="•"/>
              <a:defRPr sz="1500"/>
            </a:lvl4pPr>
            <a:lvl5pPr>
              <a:defRPr sz="1500"/>
            </a:lvl5pPr>
            <a:lvl6pPr>
              <a:defRPr sz="1350"/>
            </a:lvl6pPr>
            <a:lvl7pPr>
              <a:defRPr sz="1350"/>
            </a:lvl7pPr>
            <a:lvl8pPr>
              <a:defRPr sz="1350"/>
            </a:lvl8pPr>
            <a:lvl9pPr>
              <a:defRPr sz="135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9" name="Content Placeholder 2"/>
          <p:cNvSpPr>
            <a:spLocks noGrp="1"/>
          </p:cNvSpPr>
          <p:nvPr>
            <p:ph sz="half" idx="11"/>
          </p:nvPr>
        </p:nvSpPr>
        <p:spPr>
          <a:xfrm>
            <a:off x="6096000" y="1628803"/>
            <a:ext cx="5212160" cy="4674031"/>
          </a:xfrm>
        </p:spPr>
        <p:txBody>
          <a:bodyPr/>
          <a:lstStyle>
            <a:lvl1pPr marL="257175" indent="-257175">
              <a:buFont typeface="Calibri" pitchFamily="34" charset="0"/>
              <a:buChar char="—"/>
              <a:defRPr sz="1500"/>
            </a:lvl1pPr>
            <a:lvl2pPr marL="557213" indent="-214313">
              <a:buFont typeface="Arial" pitchFamily="34" charset="0"/>
              <a:buChar char="•"/>
              <a:defRPr sz="1500"/>
            </a:lvl2pPr>
            <a:lvl3pPr marL="857250" indent="-171450">
              <a:buFont typeface="Calibri" pitchFamily="34" charset="0"/>
              <a:buChar char="—"/>
              <a:defRPr sz="1500"/>
            </a:lvl3pPr>
            <a:lvl4pPr marL="1200150" indent="-171450">
              <a:buFont typeface="Arial" pitchFamily="34" charset="0"/>
              <a:buChar char="•"/>
              <a:defRPr sz="1500"/>
            </a:lvl4pPr>
            <a:lvl5pPr>
              <a:defRPr sz="1500"/>
            </a:lvl5pPr>
            <a:lvl6pPr>
              <a:defRPr sz="1350"/>
            </a:lvl6pPr>
            <a:lvl7pPr>
              <a:defRPr sz="1350"/>
            </a:lvl7pPr>
            <a:lvl8pPr>
              <a:defRPr sz="1350"/>
            </a:lvl8pPr>
            <a:lvl9pPr>
              <a:defRPr sz="135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12" name="Rectangle 2"/>
          <p:cNvSpPr>
            <a:spLocks noGrp="1" noChangeArrowheads="1"/>
          </p:cNvSpPr>
          <p:nvPr>
            <p:ph type="title"/>
          </p:nvPr>
        </p:nvSpPr>
        <p:spPr bwMode="auto">
          <a:xfrm>
            <a:off x="695400" y="554831"/>
            <a:ext cx="10582200" cy="713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en-US" smtClean="0"/>
              <a:t>Click to edit Master title style</a:t>
            </a:r>
            <a:endParaRPr lang="en-US" dirty="0" smtClean="0"/>
          </a:p>
        </p:txBody>
      </p:sp>
      <p:sp>
        <p:nvSpPr>
          <p:cNvPr id="6" name="Rectangle 4"/>
          <p:cNvSpPr>
            <a:spLocks noGrp="1" noChangeArrowheads="1"/>
          </p:cNvSpPr>
          <p:nvPr>
            <p:ph type="ftr" sz="quarter" idx="12"/>
          </p:nvPr>
        </p:nvSpPr>
        <p:spPr/>
        <p:txBody>
          <a:bodyPr/>
          <a:lstStyle>
            <a:lvl1pPr>
              <a:defRPr/>
            </a:lvl1pPr>
          </a:lstStyle>
          <a:p>
            <a:endParaRPr lang="en-US"/>
          </a:p>
        </p:txBody>
      </p:sp>
      <p:sp>
        <p:nvSpPr>
          <p:cNvPr id="8" name="Slide Number Placeholder 1"/>
          <p:cNvSpPr>
            <a:spLocks noGrp="1"/>
          </p:cNvSpPr>
          <p:nvPr>
            <p:ph type="sldNum" sz="quarter" idx="13"/>
          </p:nvPr>
        </p:nvSpPr>
        <p:spPr/>
        <p:txBody>
          <a:bodyPr/>
          <a:lstStyle>
            <a:lvl1pPr algn="l">
              <a:defRPr lang="en-AU" sz="1000" b="1">
                <a:latin typeface="+mn-lt"/>
              </a:defRPr>
            </a:lvl1pPr>
          </a:lstStyle>
          <a:p>
            <a:fld id="{053FAC1C-8722-41A1-A1AB-AAD022CC6D64}" type="slidenum">
              <a:rPr lang="en-US" smtClean="0"/>
              <a:t>‹#›</a:t>
            </a:fld>
            <a:endParaRPr lang="en-US"/>
          </a:p>
        </p:txBody>
      </p:sp>
    </p:spTree>
    <p:extLst>
      <p:ext uri="{BB962C8B-B14F-4D97-AF65-F5344CB8AC3E}">
        <p14:creationId xmlns:p14="http://schemas.microsoft.com/office/powerpoint/2010/main" val="117441000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cxnSp>
        <p:nvCxnSpPr>
          <p:cNvPr id="7" name="Straight Connector 6"/>
          <p:cNvCxnSpPr/>
          <p:nvPr/>
        </p:nvCxnSpPr>
        <p:spPr bwMode="auto">
          <a:xfrm>
            <a:off x="0" y="1268413"/>
            <a:ext cx="12192000" cy="0"/>
          </a:xfrm>
          <a:prstGeom prst="line">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19" name="Text Placeholder 2"/>
          <p:cNvSpPr>
            <a:spLocks noGrp="1"/>
          </p:cNvSpPr>
          <p:nvPr>
            <p:ph type="body" idx="1"/>
          </p:nvPr>
        </p:nvSpPr>
        <p:spPr>
          <a:xfrm>
            <a:off x="695400" y="1483653"/>
            <a:ext cx="5098885"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20" name="Text Placeholder 4"/>
          <p:cNvSpPr>
            <a:spLocks noGrp="1"/>
          </p:cNvSpPr>
          <p:nvPr>
            <p:ph type="body" sz="quarter" idx="3"/>
          </p:nvPr>
        </p:nvSpPr>
        <p:spPr>
          <a:xfrm>
            <a:off x="6106212" y="1483653"/>
            <a:ext cx="5389033"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23" name="Content Placeholder 2"/>
          <p:cNvSpPr>
            <a:spLocks noGrp="1"/>
          </p:cNvSpPr>
          <p:nvPr>
            <p:ph idx="13"/>
          </p:nvPr>
        </p:nvSpPr>
        <p:spPr>
          <a:xfrm>
            <a:off x="695586" y="2132859"/>
            <a:ext cx="5102171" cy="4176461"/>
          </a:xfrm>
        </p:spPr>
        <p:txBody>
          <a:bodyPr/>
          <a:lstStyle>
            <a:lvl1pPr marL="257175" indent="-257175">
              <a:buFont typeface="Calibri" pitchFamily="34" charset="0"/>
              <a:buChar char="—"/>
              <a:defRPr sz="1800"/>
            </a:lvl1pPr>
            <a:lvl2pPr marL="557213" indent="-214313">
              <a:buFont typeface="Arial" pitchFamily="34" charset="0"/>
              <a:buChar char="•"/>
              <a:defRPr sz="1500"/>
            </a:lvl2pPr>
            <a:lvl3pPr marL="857250" indent="-171450">
              <a:buFont typeface="Calibri" pitchFamily="34" charset="0"/>
              <a:buChar char="—"/>
              <a:defRPr sz="1350"/>
            </a:lvl3pPr>
            <a:lvl4pPr marL="1200150" indent="-171450">
              <a:buFont typeface="Arial" pitchFamily="34" charset="0"/>
              <a:buChar char="•"/>
              <a:defRPr sz="1200"/>
            </a:lvl4pPr>
            <a:lvl5pPr>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24" name="Content Placeholder 2"/>
          <p:cNvSpPr>
            <a:spLocks noGrp="1"/>
          </p:cNvSpPr>
          <p:nvPr>
            <p:ph idx="14"/>
          </p:nvPr>
        </p:nvSpPr>
        <p:spPr>
          <a:xfrm>
            <a:off x="6106211" y="2132859"/>
            <a:ext cx="5390389" cy="4176461"/>
          </a:xfrm>
        </p:spPr>
        <p:txBody>
          <a:bodyPr/>
          <a:lstStyle>
            <a:lvl1pPr marL="257175" indent="-257175">
              <a:buFont typeface="Calibri" pitchFamily="34" charset="0"/>
              <a:buChar char="—"/>
              <a:defRPr sz="1800"/>
            </a:lvl1pPr>
            <a:lvl2pPr marL="557213" indent="-214313">
              <a:buFont typeface="Arial" pitchFamily="34" charset="0"/>
              <a:buChar char="•"/>
              <a:defRPr sz="1500"/>
            </a:lvl2pPr>
            <a:lvl3pPr marL="857250" indent="-171450">
              <a:buFont typeface="Calibri" pitchFamily="34" charset="0"/>
              <a:buChar char="—"/>
              <a:defRPr sz="1350"/>
            </a:lvl3pPr>
            <a:lvl4pPr marL="1200150" indent="-171450">
              <a:buFont typeface="Arial" pitchFamily="34" charset="0"/>
              <a:buChar char="•"/>
              <a:defRPr sz="1200"/>
            </a:lvl4pPr>
            <a:lvl5pPr>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12" name="Rectangle 2"/>
          <p:cNvSpPr>
            <a:spLocks noGrp="1" noChangeArrowheads="1"/>
          </p:cNvSpPr>
          <p:nvPr>
            <p:ph type="title"/>
          </p:nvPr>
        </p:nvSpPr>
        <p:spPr bwMode="auto">
          <a:xfrm>
            <a:off x="695400" y="554831"/>
            <a:ext cx="10582200" cy="713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en-US" smtClean="0"/>
              <a:t>Click to edit Master title style</a:t>
            </a:r>
            <a:endParaRPr lang="en-US" dirty="0" smtClean="0"/>
          </a:p>
        </p:txBody>
      </p:sp>
      <p:sp>
        <p:nvSpPr>
          <p:cNvPr id="8" name="Rectangle 4"/>
          <p:cNvSpPr>
            <a:spLocks noGrp="1" noChangeArrowheads="1"/>
          </p:cNvSpPr>
          <p:nvPr>
            <p:ph type="ftr" sz="quarter" idx="15"/>
          </p:nvPr>
        </p:nvSpPr>
        <p:spPr/>
        <p:txBody>
          <a:bodyPr/>
          <a:lstStyle>
            <a:lvl1pPr>
              <a:defRPr/>
            </a:lvl1pPr>
          </a:lstStyle>
          <a:p>
            <a:endParaRPr lang="en-US"/>
          </a:p>
        </p:txBody>
      </p:sp>
      <p:sp>
        <p:nvSpPr>
          <p:cNvPr id="9" name="Slide Number Placeholder 1"/>
          <p:cNvSpPr>
            <a:spLocks noGrp="1"/>
          </p:cNvSpPr>
          <p:nvPr>
            <p:ph type="sldNum" sz="quarter" idx="16"/>
          </p:nvPr>
        </p:nvSpPr>
        <p:spPr/>
        <p:txBody>
          <a:bodyPr/>
          <a:lstStyle>
            <a:lvl1pPr algn="l">
              <a:defRPr lang="en-AU" sz="1000" b="1">
                <a:latin typeface="+mn-lt"/>
              </a:defRPr>
            </a:lvl1pPr>
          </a:lstStyle>
          <a:p>
            <a:fld id="{053FAC1C-8722-41A1-A1AB-AAD022CC6D64}" type="slidenum">
              <a:rPr lang="en-US" smtClean="0"/>
              <a:t>‹#›</a:t>
            </a:fld>
            <a:endParaRPr lang="en-US"/>
          </a:p>
        </p:txBody>
      </p:sp>
    </p:spTree>
    <p:extLst>
      <p:ext uri="{BB962C8B-B14F-4D97-AF65-F5344CB8AC3E}">
        <p14:creationId xmlns:p14="http://schemas.microsoft.com/office/powerpoint/2010/main" val="75543248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cxnSp>
        <p:nvCxnSpPr>
          <p:cNvPr id="3" name="Straight Connector 2"/>
          <p:cNvCxnSpPr/>
          <p:nvPr/>
        </p:nvCxnSpPr>
        <p:spPr bwMode="auto">
          <a:xfrm>
            <a:off x="0" y="1268413"/>
            <a:ext cx="12192000" cy="0"/>
          </a:xfrm>
          <a:prstGeom prst="line">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8" name="Rectangle 2"/>
          <p:cNvSpPr>
            <a:spLocks noGrp="1" noChangeArrowheads="1"/>
          </p:cNvSpPr>
          <p:nvPr>
            <p:ph type="title"/>
          </p:nvPr>
        </p:nvSpPr>
        <p:spPr bwMode="auto">
          <a:xfrm>
            <a:off x="695400" y="554831"/>
            <a:ext cx="10582200" cy="713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en-US" smtClean="0"/>
              <a:t>Click to edit Master title style</a:t>
            </a:r>
            <a:endParaRPr lang="en-US" dirty="0" smtClean="0"/>
          </a:p>
        </p:txBody>
      </p:sp>
      <p:sp>
        <p:nvSpPr>
          <p:cNvPr id="4" name="Rectangle 4"/>
          <p:cNvSpPr>
            <a:spLocks noGrp="1" noChangeArrowheads="1"/>
          </p:cNvSpPr>
          <p:nvPr>
            <p:ph type="ftr" sz="quarter" idx="10"/>
          </p:nvPr>
        </p:nvSpPr>
        <p:spPr/>
        <p:txBody>
          <a:bodyPr/>
          <a:lstStyle>
            <a:lvl1pPr>
              <a:defRPr/>
            </a:lvl1pPr>
          </a:lstStyle>
          <a:p>
            <a:endParaRPr lang="en-US"/>
          </a:p>
        </p:txBody>
      </p:sp>
      <p:sp>
        <p:nvSpPr>
          <p:cNvPr id="5" name="Slide Number Placeholder 1"/>
          <p:cNvSpPr>
            <a:spLocks noGrp="1"/>
          </p:cNvSpPr>
          <p:nvPr>
            <p:ph type="sldNum" sz="quarter" idx="11"/>
          </p:nvPr>
        </p:nvSpPr>
        <p:spPr/>
        <p:txBody>
          <a:bodyPr/>
          <a:lstStyle>
            <a:lvl1pPr algn="l">
              <a:defRPr lang="en-AU" sz="1000" b="1">
                <a:latin typeface="+mn-lt"/>
              </a:defRPr>
            </a:lvl1pPr>
          </a:lstStyle>
          <a:p>
            <a:fld id="{053FAC1C-8722-41A1-A1AB-AAD022CC6D64}" type="slidenum">
              <a:rPr lang="en-US" smtClean="0"/>
              <a:t>‹#›</a:t>
            </a:fld>
            <a:endParaRPr lang="en-US"/>
          </a:p>
        </p:txBody>
      </p:sp>
    </p:spTree>
    <p:extLst>
      <p:ext uri="{BB962C8B-B14F-4D97-AF65-F5344CB8AC3E}">
        <p14:creationId xmlns:p14="http://schemas.microsoft.com/office/powerpoint/2010/main" val="236180232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935760" y="2705472"/>
            <a:ext cx="8256240" cy="566738"/>
          </a:xfrm>
          <a:solidFill>
            <a:schemeClr val="accent5"/>
          </a:solidFill>
        </p:spPr>
        <p:txBody>
          <a:bodyPr anchor="b"/>
          <a:lstStyle>
            <a:lvl1pPr algn="l">
              <a:defRPr sz="2800" b="1">
                <a:solidFill>
                  <a:schemeClr val="bg1"/>
                </a:solidFill>
              </a:defRPr>
            </a:lvl1pPr>
          </a:lstStyle>
          <a:p>
            <a:r>
              <a:rPr lang="en-US" smtClean="0"/>
              <a:t>Click to edit Master title style</a:t>
            </a:r>
            <a:endParaRPr lang="en-AU" dirty="0"/>
          </a:p>
        </p:txBody>
      </p:sp>
      <p:sp>
        <p:nvSpPr>
          <p:cNvPr id="4" name="Text Placeholder 3"/>
          <p:cNvSpPr>
            <a:spLocks noGrp="1"/>
          </p:cNvSpPr>
          <p:nvPr>
            <p:ph type="body" sz="half" idx="2"/>
          </p:nvPr>
        </p:nvSpPr>
        <p:spPr>
          <a:xfrm>
            <a:off x="3935760" y="3272210"/>
            <a:ext cx="8256240" cy="804862"/>
          </a:xfrm>
          <a:prstGeom prst="rect">
            <a:avLst/>
          </a:prstGeom>
          <a:solidFill>
            <a:schemeClr val="accent5"/>
          </a:solidFill>
        </p:spPr>
        <p:txBody>
          <a:bodyPr anchor="ctr"/>
          <a:lstStyle>
            <a:lvl1pPr marL="0" indent="0">
              <a:buNone/>
              <a:defRPr sz="1600">
                <a:solidFill>
                  <a:schemeClr val="bg1"/>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Rectangle 4"/>
          <p:cNvSpPr>
            <a:spLocks noGrp="1" noChangeArrowheads="1"/>
          </p:cNvSpPr>
          <p:nvPr>
            <p:ph type="ftr" sz="quarter" idx="10"/>
          </p:nvPr>
        </p:nvSpPr>
        <p:spPr>
          <a:ln/>
        </p:spPr>
        <p:txBody>
          <a:bodyPr/>
          <a:lstStyle>
            <a:lvl1pPr>
              <a:defRPr/>
            </a:lvl1pPr>
          </a:lstStyle>
          <a:p>
            <a:endParaRPr lang="en-US"/>
          </a:p>
        </p:txBody>
      </p:sp>
      <p:sp>
        <p:nvSpPr>
          <p:cNvPr id="6" name="Slide Number Placeholder 1"/>
          <p:cNvSpPr>
            <a:spLocks noGrp="1"/>
          </p:cNvSpPr>
          <p:nvPr>
            <p:ph type="sldNum" sz="quarter" idx="11"/>
          </p:nvPr>
        </p:nvSpPr>
        <p:spPr>
          <a:ln/>
        </p:spPr>
        <p:txBody>
          <a:bodyPr/>
          <a:lstStyle>
            <a:lvl1pPr>
              <a:defRPr/>
            </a:lvl1pPr>
          </a:lstStyle>
          <a:p>
            <a:fld id="{053FAC1C-8722-41A1-A1AB-AAD022CC6D64}" type="slidenum">
              <a:rPr lang="en-US" smtClean="0"/>
              <a:t>‹#›</a:t>
            </a:fld>
            <a:endParaRPr lang="en-US"/>
          </a:p>
        </p:txBody>
      </p:sp>
    </p:spTree>
    <p:extLst>
      <p:ext uri="{BB962C8B-B14F-4D97-AF65-F5344CB8AC3E}">
        <p14:creationId xmlns:p14="http://schemas.microsoft.com/office/powerpoint/2010/main" val="724634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pic>
        <p:nvPicPr>
          <p:cNvPr id="2" name="Picture 1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336675"/>
            <a:ext cx="12192000" cy="3859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12"/>
          <p:cNvSpPr txBox="1">
            <a:spLocks noChangeArrowheads="1"/>
          </p:cNvSpPr>
          <p:nvPr/>
        </p:nvSpPr>
        <p:spPr bwMode="auto">
          <a:xfrm>
            <a:off x="119063" y="5521325"/>
            <a:ext cx="8467725" cy="105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10000"/>
              </a:lnSpc>
            </a:pPr>
            <a:r>
              <a:rPr lang="en-AU" altLang="en-US" sz="900" b="1" dirty="0">
                <a:solidFill>
                  <a:srgbClr val="404040"/>
                </a:solidFill>
                <a:latin typeface="Calibri" panose="020F0502020204030204" pitchFamily="34" charset="0"/>
              </a:rPr>
              <a:t>Oakton Services Pty Ltd  </a:t>
            </a:r>
            <a:r>
              <a:rPr lang="en-AU" altLang="en-US" sz="900" dirty="0">
                <a:solidFill>
                  <a:srgbClr val="404040"/>
                </a:solidFill>
                <a:latin typeface="Calibri" panose="020F0502020204030204" pitchFamily="34" charset="0"/>
              </a:rPr>
              <a:t>ABN 31 100 103 268</a:t>
            </a:r>
            <a:r>
              <a:rPr lang="en-AU" altLang="en-US" sz="900" b="1" dirty="0">
                <a:solidFill>
                  <a:srgbClr val="404040"/>
                </a:solidFill>
                <a:latin typeface="Calibri" panose="020F0502020204030204" pitchFamily="34" charset="0"/>
              </a:rPr>
              <a:t/>
            </a:r>
            <a:br>
              <a:rPr lang="en-AU" altLang="en-US" sz="900" b="1" dirty="0">
                <a:solidFill>
                  <a:srgbClr val="404040"/>
                </a:solidFill>
                <a:latin typeface="Calibri" panose="020F0502020204030204" pitchFamily="34" charset="0"/>
              </a:rPr>
            </a:br>
            <a:r>
              <a:rPr lang="en-AU" altLang="en-US" sz="900" b="1" dirty="0">
                <a:solidFill>
                  <a:srgbClr val="404040"/>
                </a:solidFill>
                <a:latin typeface="Calibri" panose="020F0502020204030204" pitchFamily="34" charset="0"/>
              </a:rPr>
              <a:t>Melbourne</a:t>
            </a:r>
            <a:r>
              <a:rPr lang="en-AU" altLang="en-US" sz="900" dirty="0">
                <a:solidFill>
                  <a:srgbClr val="404040"/>
                </a:solidFill>
                <a:latin typeface="Calibri" panose="020F0502020204030204" pitchFamily="34" charset="0"/>
              </a:rPr>
              <a:t> </a:t>
            </a:r>
            <a:r>
              <a:rPr lang="en-AU" altLang="en-US" sz="900" i="1" dirty="0">
                <a:solidFill>
                  <a:srgbClr val="404040"/>
                </a:solidFill>
                <a:latin typeface="Calibri" panose="020F0502020204030204" pitchFamily="34" charset="0"/>
              </a:rPr>
              <a:t>Head office</a:t>
            </a:r>
            <a:r>
              <a:rPr lang="en-AU" altLang="en-US" sz="900" dirty="0">
                <a:solidFill>
                  <a:srgbClr val="404040"/>
                </a:solidFill>
                <a:latin typeface="Calibri" panose="020F0502020204030204" pitchFamily="34" charset="0"/>
              </a:rPr>
              <a:t> Level 8 271 Collins Street Melbourne VIC 3000 Australia </a:t>
            </a:r>
            <a:r>
              <a:rPr lang="en-AU" altLang="en-US" sz="900" u="sng" dirty="0">
                <a:solidFill>
                  <a:srgbClr val="404040"/>
                </a:solidFill>
                <a:latin typeface="Calibri" panose="020F0502020204030204" pitchFamily="34" charset="0"/>
              </a:rPr>
              <a:t>t</a:t>
            </a:r>
            <a:r>
              <a:rPr lang="en-AU" altLang="en-US" sz="900" dirty="0">
                <a:solidFill>
                  <a:srgbClr val="404040"/>
                </a:solidFill>
                <a:latin typeface="Calibri" panose="020F0502020204030204" pitchFamily="34" charset="0"/>
              </a:rPr>
              <a:t> +61 3 9617 0200 </a:t>
            </a:r>
            <a:r>
              <a:rPr lang="en-AU" altLang="en-US" sz="900" u="sng" dirty="0">
                <a:solidFill>
                  <a:srgbClr val="404040"/>
                </a:solidFill>
                <a:latin typeface="Calibri" panose="020F0502020204030204" pitchFamily="34" charset="0"/>
              </a:rPr>
              <a:t>f</a:t>
            </a:r>
            <a:r>
              <a:rPr lang="en-AU" altLang="en-US" sz="900" dirty="0">
                <a:solidFill>
                  <a:srgbClr val="404040"/>
                </a:solidFill>
                <a:latin typeface="Calibri" panose="020F0502020204030204" pitchFamily="34" charset="0"/>
              </a:rPr>
              <a:t> +61 3 9621 1951</a:t>
            </a:r>
          </a:p>
          <a:p>
            <a:pPr eaLnBrk="1" hangingPunct="1">
              <a:lnSpc>
                <a:spcPct val="110000"/>
              </a:lnSpc>
            </a:pPr>
            <a:r>
              <a:rPr lang="en-AU" altLang="en-US" sz="900" b="1" dirty="0">
                <a:solidFill>
                  <a:srgbClr val="404040"/>
                </a:solidFill>
                <a:latin typeface="Calibri" panose="020F0502020204030204" pitchFamily="34" charset="0"/>
              </a:rPr>
              <a:t>Sydney</a:t>
            </a:r>
            <a:r>
              <a:rPr lang="en-AU" altLang="en-US" sz="900" dirty="0">
                <a:solidFill>
                  <a:srgbClr val="404040"/>
                </a:solidFill>
                <a:latin typeface="Calibri" panose="020F0502020204030204" pitchFamily="34" charset="0"/>
              </a:rPr>
              <a:t> Level 19, 45 Clarence Street Sydney 2000 Australia </a:t>
            </a:r>
            <a:r>
              <a:rPr lang="en-AU" altLang="en-US" sz="900" u="sng" dirty="0">
                <a:solidFill>
                  <a:srgbClr val="404040"/>
                </a:solidFill>
                <a:latin typeface="Calibri" panose="020F0502020204030204" pitchFamily="34" charset="0"/>
              </a:rPr>
              <a:t>t</a:t>
            </a:r>
            <a:r>
              <a:rPr lang="en-AU" altLang="en-US" sz="900" dirty="0">
                <a:solidFill>
                  <a:srgbClr val="404040"/>
                </a:solidFill>
                <a:latin typeface="Calibri" panose="020F0502020204030204" pitchFamily="34" charset="0"/>
              </a:rPr>
              <a:t> +61 2 9923 9800 </a:t>
            </a:r>
            <a:r>
              <a:rPr lang="en-AU" altLang="en-US" sz="900" u="sng" dirty="0">
                <a:solidFill>
                  <a:srgbClr val="404040"/>
                </a:solidFill>
                <a:latin typeface="Calibri" panose="020F0502020204030204" pitchFamily="34" charset="0"/>
              </a:rPr>
              <a:t>f</a:t>
            </a:r>
            <a:r>
              <a:rPr lang="en-AU" altLang="en-US" sz="900" dirty="0">
                <a:solidFill>
                  <a:srgbClr val="404040"/>
                </a:solidFill>
                <a:latin typeface="Calibri" panose="020F0502020204030204" pitchFamily="34" charset="0"/>
              </a:rPr>
              <a:t> +61 2 9929 6731</a:t>
            </a:r>
          </a:p>
          <a:p>
            <a:pPr eaLnBrk="1" hangingPunct="1">
              <a:lnSpc>
                <a:spcPct val="110000"/>
              </a:lnSpc>
            </a:pPr>
            <a:r>
              <a:rPr lang="en-AU" altLang="en-US" sz="900" b="1" dirty="0">
                <a:solidFill>
                  <a:srgbClr val="404040"/>
                </a:solidFill>
                <a:latin typeface="Calibri" panose="020F0502020204030204" pitchFamily="34" charset="0"/>
              </a:rPr>
              <a:t>Canberra</a:t>
            </a:r>
            <a:r>
              <a:rPr lang="en-AU" altLang="en-US" sz="900" dirty="0">
                <a:solidFill>
                  <a:srgbClr val="404040"/>
                </a:solidFill>
                <a:latin typeface="Calibri" panose="020F0502020204030204" pitchFamily="34" charset="0"/>
              </a:rPr>
              <a:t> Unit 2 45 Wentworth Avenue Kingston ACT 2604 Australia </a:t>
            </a:r>
            <a:r>
              <a:rPr lang="en-AU" altLang="en-US" sz="900" u="sng" dirty="0">
                <a:solidFill>
                  <a:srgbClr val="404040"/>
                </a:solidFill>
                <a:latin typeface="Calibri" panose="020F0502020204030204" pitchFamily="34" charset="0"/>
              </a:rPr>
              <a:t>t</a:t>
            </a:r>
            <a:r>
              <a:rPr lang="en-AU" altLang="en-US" sz="900" dirty="0">
                <a:solidFill>
                  <a:srgbClr val="404040"/>
                </a:solidFill>
                <a:latin typeface="Calibri" panose="020F0502020204030204" pitchFamily="34" charset="0"/>
              </a:rPr>
              <a:t> +61 2 6230 1997 </a:t>
            </a:r>
            <a:r>
              <a:rPr lang="en-AU" altLang="en-US" sz="900" u="sng" dirty="0">
                <a:solidFill>
                  <a:srgbClr val="404040"/>
                </a:solidFill>
                <a:latin typeface="Calibri" panose="020F0502020204030204" pitchFamily="34" charset="0"/>
              </a:rPr>
              <a:t>f</a:t>
            </a:r>
            <a:r>
              <a:rPr lang="en-AU" altLang="en-US" sz="900" dirty="0">
                <a:solidFill>
                  <a:srgbClr val="404040"/>
                </a:solidFill>
                <a:latin typeface="Calibri" panose="020F0502020204030204" pitchFamily="34" charset="0"/>
              </a:rPr>
              <a:t> +61 2 6230 1919</a:t>
            </a:r>
          </a:p>
          <a:p>
            <a:pPr eaLnBrk="1" hangingPunct="1">
              <a:lnSpc>
                <a:spcPct val="110000"/>
              </a:lnSpc>
            </a:pPr>
            <a:r>
              <a:rPr lang="en-AU" altLang="en-US" sz="900" b="1" dirty="0">
                <a:solidFill>
                  <a:srgbClr val="404040"/>
                </a:solidFill>
                <a:latin typeface="Calibri" panose="020F0502020204030204" pitchFamily="34" charset="0"/>
              </a:rPr>
              <a:t>Brisbane</a:t>
            </a:r>
            <a:r>
              <a:rPr lang="en-AU" altLang="en-US" sz="900" dirty="0">
                <a:solidFill>
                  <a:srgbClr val="404040"/>
                </a:solidFill>
                <a:latin typeface="Calibri" panose="020F0502020204030204" pitchFamily="34" charset="0"/>
              </a:rPr>
              <a:t> Level 5 200 Mary Street Brisbane QLD 4000 Australia </a:t>
            </a:r>
            <a:r>
              <a:rPr lang="en-AU" altLang="en-US" sz="900" u="sng" dirty="0">
                <a:solidFill>
                  <a:srgbClr val="404040"/>
                </a:solidFill>
                <a:latin typeface="Calibri" panose="020F0502020204030204" pitchFamily="34" charset="0"/>
              </a:rPr>
              <a:t>t</a:t>
            </a:r>
            <a:r>
              <a:rPr lang="en-AU" altLang="en-US" sz="900" dirty="0">
                <a:solidFill>
                  <a:srgbClr val="404040"/>
                </a:solidFill>
                <a:latin typeface="Calibri" panose="020F0502020204030204" pitchFamily="34" charset="0"/>
              </a:rPr>
              <a:t> +61 7 3136 2900 </a:t>
            </a:r>
            <a:r>
              <a:rPr lang="en-AU" altLang="en-US" sz="900" u="sng" dirty="0">
                <a:solidFill>
                  <a:srgbClr val="404040"/>
                </a:solidFill>
                <a:latin typeface="Calibri" panose="020F0502020204030204" pitchFamily="34" charset="0"/>
              </a:rPr>
              <a:t>f</a:t>
            </a:r>
            <a:r>
              <a:rPr lang="en-AU" altLang="en-US" sz="900" dirty="0">
                <a:solidFill>
                  <a:srgbClr val="404040"/>
                </a:solidFill>
                <a:latin typeface="Calibri" panose="020F0502020204030204" pitchFamily="34" charset="0"/>
              </a:rPr>
              <a:t> +61 7 3136 2999</a:t>
            </a:r>
          </a:p>
          <a:p>
            <a:pPr eaLnBrk="1" hangingPunct="1">
              <a:lnSpc>
                <a:spcPct val="110000"/>
              </a:lnSpc>
            </a:pPr>
            <a:r>
              <a:rPr lang="en-AU" altLang="en-US" sz="900" b="1" dirty="0">
                <a:solidFill>
                  <a:srgbClr val="404040"/>
                </a:solidFill>
                <a:latin typeface="Calibri" panose="020F0502020204030204" pitchFamily="34" charset="0"/>
              </a:rPr>
              <a:t>Perth</a:t>
            </a:r>
            <a:r>
              <a:rPr lang="en-AU" altLang="en-US" sz="900" dirty="0">
                <a:solidFill>
                  <a:srgbClr val="404040"/>
                </a:solidFill>
                <a:latin typeface="Calibri" panose="020F0502020204030204" pitchFamily="34" charset="0"/>
              </a:rPr>
              <a:t> Level 2 160 St Georges Terrace St Georges Terrace Perth WA 6000 Australia  </a:t>
            </a:r>
            <a:r>
              <a:rPr lang="en-AU" altLang="en-US" sz="900" u="sng" dirty="0">
                <a:solidFill>
                  <a:srgbClr val="404040"/>
                </a:solidFill>
                <a:latin typeface="Calibri" panose="020F0502020204030204" pitchFamily="34" charset="0"/>
              </a:rPr>
              <a:t>t</a:t>
            </a:r>
            <a:r>
              <a:rPr lang="en-AU" altLang="en-US" sz="900" dirty="0">
                <a:solidFill>
                  <a:srgbClr val="404040"/>
                </a:solidFill>
                <a:latin typeface="Calibri" panose="020F0502020204030204" pitchFamily="34" charset="0"/>
              </a:rPr>
              <a:t> +61 8 9222 8300</a:t>
            </a:r>
          </a:p>
          <a:p>
            <a:pPr eaLnBrk="1" hangingPunct="1">
              <a:lnSpc>
                <a:spcPct val="110000"/>
              </a:lnSpc>
            </a:pPr>
            <a:r>
              <a:rPr lang="en-AU" altLang="en-US" sz="900" b="1" dirty="0">
                <a:solidFill>
                  <a:srgbClr val="404040"/>
                </a:solidFill>
                <a:latin typeface="Calibri" panose="020F0502020204030204" pitchFamily="34" charset="0"/>
              </a:rPr>
              <a:t>Hyderabad</a:t>
            </a:r>
            <a:r>
              <a:rPr lang="en-AU" altLang="en-US" sz="900" dirty="0">
                <a:solidFill>
                  <a:srgbClr val="404040"/>
                </a:solidFill>
                <a:latin typeface="Calibri" panose="020F0502020204030204" pitchFamily="34" charset="0"/>
              </a:rPr>
              <a:t> Krishe-e 8-2-293 Plot 499 Road 36 Jubilee Hills 500033 Hyderabad India </a:t>
            </a:r>
            <a:r>
              <a:rPr lang="en-AU" altLang="en-US" sz="900" u="sng" dirty="0">
                <a:solidFill>
                  <a:srgbClr val="404040"/>
                </a:solidFill>
                <a:latin typeface="Calibri" panose="020F0502020204030204" pitchFamily="34" charset="0"/>
              </a:rPr>
              <a:t>t</a:t>
            </a:r>
            <a:r>
              <a:rPr lang="en-AU" altLang="en-US" sz="900" dirty="0">
                <a:solidFill>
                  <a:srgbClr val="404040"/>
                </a:solidFill>
                <a:latin typeface="Calibri" panose="020F0502020204030204" pitchFamily="34" charset="0"/>
              </a:rPr>
              <a:t> +91 40 23552694 </a:t>
            </a:r>
            <a:r>
              <a:rPr lang="en-AU" altLang="en-US" sz="900" u="sng" dirty="0">
                <a:solidFill>
                  <a:srgbClr val="404040"/>
                </a:solidFill>
                <a:latin typeface="Calibri" panose="020F0502020204030204" pitchFamily="34" charset="0"/>
              </a:rPr>
              <a:t>VoIP</a:t>
            </a:r>
            <a:r>
              <a:rPr lang="en-AU" altLang="en-US" sz="900" dirty="0">
                <a:solidFill>
                  <a:srgbClr val="404040"/>
                </a:solidFill>
                <a:latin typeface="Calibri" panose="020F0502020204030204" pitchFamily="34" charset="0"/>
              </a:rPr>
              <a:t>: +61 3 9617 0294</a:t>
            </a:r>
          </a:p>
        </p:txBody>
      </p:sp>
    </p:spTree>
    <p:extLst>
      <p:ext uri="{BB962C8B-B14F-4D97-AF65-F5344CB8AC3E}">
        <p14:creationId xmlns:p14="http://schemas.microsoft.com/office/powerpoint/2010/main" val="288207103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cSld name="1_Digital Workspace">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053FAC1C-8722-41A1-A1AB-AAD022CC6D64}" type="slidenum">
              <a:rPr lang="en-US" smtClean="0"/>
              <a:t>‹#›</a:t>
            </a:fld>
            <a:endParaRPr lang="en-US"/>
          </a:p>
        </p:txBody>
      </p:sp>
      <p:sp>
        <p:nvSpPr>
          <p:cNvPr id="5" name="Footer Placeholder 3"/>
          <p:cNvSpPr txBox="1">
            <a:spLocks/>
          </p:cNvSpPr>
          <p:nvPr/>
        </p:nvSpPr>
        <p:spPr bwMode="auto">
          <a:xfrm>
            <a:off x="10820400" y="6623050"/>
            <a:ext cx="1371600" cy="32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000" b="1" kern="1200">
                <a:solidFill>
                  <a:schemeClr val="tx1"/>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AU" dirty="0" smtClean="0"/>
              <a:t>www.oakton.com.au</a:t>
            </a:r>
            <a:endParaRPr lang="en-US" dirty="0"/>
          </a:p>
        </p:txBody>
      </p:sp>
      <p:sp>
        <p:nvSpPr>
          <p:cNvPr id="6" name="Slide Number Placeholder 4"/>
          <p:cNvSpPr txBox="1">
            <a:spLocks/>
          </p:cNvSpPr>
          <p:nvPr/>
        </p:nvSpPr>
        <p:spPr>
          <a:xfrm>
            <a:off x="-9525" y="6602413"/>
            <a:ext cx="2133600" cy="365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lang="en-AU" sz="1000" b="1" kern="1200">
                <a:solidFill>
                  <a:schemeClr val="tx1"/>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828CBA0D-1172-4AC9-8ECC-2A713C7101FB}" type="slidenum">
              <a:rPr lang="en-AU" smtClean="0"/>
              <a:pPr>
                <a:defRPr/>
              </a:pPr>
              <a:t>‹#›</a:t>
            </a:fld>
            <a:endParaRPr lang="en-AU" dirty="0"/>
          </a:p>
        </p:txBody>
      </p:sp>
      <p:sp>
        <p:nvSpPr>
          <p:cNvPr id="9" name="Rectangle 8"/>
          <p:cNvSpPr/>
          <p:nvPr/>
        </p:nvSpPr>
        <p:spPr bwMode="auto">
          <a:xfrm>
            <a:off x="-9525" y="5889157"/>
            <a:ext cx="12201526" cy="996227"/>
          </a:xfrm>
          <a:prstGeom prst="rect">
            <a:avLst/>
          </a:prstGeom>
          <a:solidFill>
            <a:schemeClr val="bg1"/>
          </a:solidFill>
          <a:ln w="288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AU" sz="1800" b="0" i="0" u="none" strike="noStrike" cap="none" normalizeH="0" baseline="0" dirty="0" smtClean="0">
              <a:ln>
                <a:noFill/>
              </a:ln>
              <a:solidFill>
                <a:schemeClr val="tx1"/>
              </a:solidFill>
              <a:effectLst/>
              <a:latin typeface="Arial" charset="0"/>
            </a:endParaRPr>
          </a:p>
        </p:txBody>
      </p:sp>
      <p:sp>
        <p:nvSpPr>
          <p:cNvPr id="13" name="Rectangle 12"/>
          <p:cNvSpPr/>
          <p:nvPr/>
        </p:nvSpPr>
        <p:spPr bwMode="auto">
          <a:xfrm>
            <a:off x="-9525" y="6093296"/>
            <a:ext cx="12154197" cy="435008"/>
          </a:xfrm>
          <a:prstGeom prst="rect">
            <a:avLst/>
          </a:prstGeom>
          <a:solidFill>
            <a:srgbClr val="C00000"/>
          </a:solidFill>
          <a:ln w="288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AU" sz="1800" b="0" i="0" u="none" strike="noStrike" cap="none" normalizeH="0" baseline="0" dirty="0" smtClean="0">
              <a:ln>
                <a:noFill/>
              </a:ln>
              <a:solidFill>
                <a:schemeClr val="tx1"/>
              </a:solidFill>
              <a:effectLst/>
              <a:latin typeface="Arial" charset="0"/>
            </a:endParaRPr>
          </a:p>
        </p:txBody>
      </p:sp>
      <p:sp>
        <p:nvSpPr>
          <p:cNvPr id="14" name="TextBox 13"/>
          <p:cNvSpPr txBox="1"/>
          <p:nvPr/>
        </p:nvSpPr>
        <p:spPr>
          <a:xfrm>
            <a:off x="-3697088" y="6093296"/>
            <a:ext cx="15743359" cy="400110"/>
          </a:xfrm>
          <a:prstGeom prst="rect">
            <a:avLst/>
          </a:prstGeom>
          <a:noFill/>
        </p:spPr>
        <p:txBody>
          <a:bodyPr wrap="square" rtlCol="0">
            <a:spAutoFit/>
          </a:bodyPr>
          <a:lstStyle/>
          <a:p>
            <a:pPr algn="r"/>
            <a:r>
              <a:rPr lang="en-AU" sz="2000" dirty="0" smtClean="0">
                <a:solidFill>
                  <a:schemeClr val="bg1">
                    <a:lumMod val="95000"/>
                  </a:schemeClr>
                </a:solidFill>
                <a:latin typeface="Segoe UI Light" panose="020B0502040204020203" pitchFamily="34" charset="0"/>
                <a:cs typeface="Segoe UI Light" panose="020B0502040204020203" pitchFamily="34" charset="0"/>
              </a:rPr>
              <a:t>Social Collaboration Evolved.</a:t>
            </a:r>
            <a:endParaRPr lang="en-AU" sz="2000" dirty="0">
              <a:solidFill>
                <a:schemeClr val="bg1">
                  <a:lumMod val="95000"/>
                </a:schemeClr>
              </a:solidFill>
              <a:latin typeface="Segoe UI Light" panose="020B0502040204020203" pitchFamily="34" charset="0"/>
              <a:cs typeface="Segoe UI Light" panose="020B0502040204020203" pitchFamily="34" charset="0"/>
            </a:endParaRPr>
          </a:p>
        </p:txBody>
      </p:sp>
      <p:pic>
        <p:nvPicPr>
          <p:cNvPr id="18" name="Picture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991" y="182910"/>
            <a:ext cx="2520280" cy="639915"/>
          </a:xfrm>
          <a:prstGeom prst="rect">
            <a:avLst/>
          </a:prstGeom>
        </p:spPr>
      </p:pic>
      <p:sp>
        <p:nvSpPr>
          <p:cNvPr id="12" name="Slide Number Placeholder 4"/>
          <p:cNvSpPr txBox="1">
            <a:spLocks/>
          </p:cNvSpPr>
          <p:nvPr/>
        </p:nvSpPr>
        <p:spPr>
          <a:xfrm>
            <a:off x="15255" y="6664275"/>
            <a:ext cx="2133600" cy="365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lang="en-AU" sz="1000" b="1" kern="1200">
                <a:solidFill>
                  <a:schemeClr val="tx1"/>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828CBA0D-1172-4AC9-8ECC-2A713C7101FB}" type="slidenum">
              <a:rPr lang="en-AU" smtClean="0"/>
              <a:pPr>
                <a:defRPr/>
              </a:pPr>
              <a:t>‹#›</a:t>
            </a:fld>
            <a:endParaRPr lang="en-AU" dirty="0"/>
          </a:p>
        </p:txBody>
      </p:sp>
      <p:pic>
        <p:nvPicPr>
          <p:cNvPr id="19" name="Picture 18"/>
          <p:cNvPicPr>
            <a:picLocks noChangeAspect="1"/>
          </p:cNvPicPr>
          <p:nvPr/>
        </p:nvPicPr>
        <p:blipFill>
          <a:blip r:embed="rId3" cstate="print"/>
          <a:stretch>
            <a:fillRect/>
          </a:stretch>
        </p:blipFill>
        <p:spPr>
          <a:xfrm>
            <a:off x="39875" y="32023"/>
            <a:ext cx="1303597" cy="1092721"/>
          </a:xfrm>
          <a:prstGeom prst="rect">
            <a:avLst/>
          </a:prstGeom>
        </p:spPr>
      </p:pic>
    </p:spTree>
    <p:extLst>
      <p:ext uri="{BB962C8B-B14F-4D97-AF65-F5344CB8AC3E}">
        <p14:creationId xmlns:p14="http://schemas.microsoft.com/office/powerpoint/2010/main" val="71788359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1AADAA8-455E-4E83-ACFD-3ACD3DDB7D21}"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3FAC1C-8722-41A1-A1AB-AAD022CC6D64}" type="slidenum">
              <a:rPr lang="en-US" smtClean="0"/>
              <a:t>‹#›</a:t>
            </a:fld>
            <a:endParaRPr lang="en-US"/>
          </a:p>
        </p:txBody>
      </p:sp>
    </p:spTree>
    <p:extLst>
      <p:ext uri="{BB962C8B-B14F-4D97-AF65-F5344CB8AC3E}">
        <p14:creationId xmlns:p14="http://schemas.microsoft.com/office/powerpoint/2010/main" val="3285980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95325" y="554038"/>
            <a:ext cx="1058227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AU" altLang="en-US" smtClean="0"/>
          </a:p>
        </p:txBody>
      </p:sp>
      <p:sp>
        <p:nvSpPr>
          <p:cNvPr id="1027" name="Rectangle 3"/>
          <p:cNvSpPr>
            <a:spLocks noGrp="1" noChangeArrowheads="1"/>
          </p:cNvSpPr>
          <p:nvPr>
            <p:ph type="body" idx="1"/>
          </p:nvPr>
        </p:nvSpPr>
        <p:spPr bwMode="auto">
          <a:xfrm>
            <a:off x="695325" y="1484313"/>
            <a:ext cx="11161713" cy="487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AU" altLang="en-US" smtClean="0"/>
          </a:p>
        </p:txBody>
      </p:sp>
      <p:sp>
        <p:nvSpPr>
          <p:cNvPr id="9" name="Text Box 7"/>
          <p:cNvSpPr txBox="1">
            <a:spLocks noChangeArrowheads="1"/>
          </p:cNvSpPr>
          <p:nvPr/>
        </p:nvSpPr>
        <p:spPr bwMode="auto">
          <a:xfrm>
            <a:off x="228600" y="227013"/>
            <a:ext cx="2209800"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AU" altLang="en-US" sz="1300" b="1" dirty="0">
                <a:latin typeface="Calibri" panose="020F0502020204030204" pitchFamily="34" charset="0"/>
              </a:rPr>
              <a:t>Consulting Technology</a:t>
            </a:r>
          </a:p>
        </p:txBody>
      </p:sp>
      <p:sp>
        <p:nvSpPr>
          <p:cNvPr id="10" name="Rectangle 4"/>
          <p:cNvSpPr>
            <a:spLocks noGrp="1" noChangeArrowheads="1"/>
          </p:cNvSpPr>
          <p:nvPr>
            <p:ph type="ftr" sz="quarter" idx="3"/>
          </p:nvPr>
        </p:nvSpPr>
        <p:spPr bwMode="auto">
          <a:xfrm>
            <a:off x="10820400" y="6623050"/>
            <a:ext cx="1371600" cy="32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b="1">
                <a:latin typeface="Calibri" panose="020F0502020204030204" pitchFamily="34" charset="0"/>
              </a:defRPr>
            </a:lvl1pPr>
          </a:lstStyle>
          <a:p>
            <a:endParaRPr lang="en-US"/>
          </a:p>
        </p:txBody>
      </p:sp>
      <p:sp>
        <p:nvSpPr>
          <p:cNvPr id="11" name="Slide Number Placeholder 1"/>
          <p:cNvSpPr>
            <a:spLocks noGrp="1"/>
          </p:cNvSpPr>
          <p:nvPr>
            <p:ph type="sldNum" sz="quarter" idx="4"/>
          </p:nvPr>
        </p:nvSpPr>
        <p:spPr>
          <a:xfrm>
            <a:off x="-9525" y="6602413"/>
            <a:ext cx="2133600" cy="365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lang="en-AU" sz="1000" b="1">
                <a:latin typeface="+mn-lt"/>
              </a:defRPr>
            </a:lvl1pPr>
          </a:lstStyle>
          <a:p>
            <a:fld id="{053FAC1C-8722-41A1-A1AB-AAD022CC6D64}" type="slidenum">
              <a:rPr lang="en-US" smtClean="0"/>
              <a:t>‹#›</a:t>
            </a:fld>
            <a:endParaRPr lang="en-US"/>
          </a:p>
        </p:txBody>
      </p:sp>
      <p:pic>
        <p:nvPicPr>
          <p:cNvPr id="1031" name="Picture 1"/>
          <p:cNvPicPr>
            <a:picLocks noChangeAspect="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1112500" y="608013"/>
            <a:ext cx="107950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2"/>
          <p:cNvPicPr>
            <a:picLocks noChangeAspect="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19063" y="704850"/>
            <a:ext cx="4095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517276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iming>
    <p:tnLst>
      <p:par>
        <p:cTn id="1" dur="indefinite" restart="never" nodeType="tmRoot"/>
      </p:par>
    </p:tnLst>
  </p:timing>
  <p:txStyles>
    <p:titleStyle>
      <a:lvl1pPr algn="l" rtl="0" eaLnBrk="1" fontAlgn="base" hangingPunct="1">
        <a:spcBef>
          <a:spcPct val="0"/>
        </a:spcBef>
        <a:spcAft>
          <a:spcPct val="0"/>
        </a:spcAft>
        <a:defRPr sz="2400" b="1">
          <a:solidFill>
            <a:schemeClr val="tx2"/>
          </a:solidFill>
          <a:latin typeface="+mj-lt"/>
          <a:ea typeface="+mj-ea"/>
          <a:cs typeface="+mj-cs"/>
        </a:defRPr>
      </a:lvl1pPr>
      <a:lvl2pPr algn="l" rtl="0" eaLnBrk="1" fontAlgn="base" hangingPunct="1">
        <a:spcBef>
          <a:spcPct val="0"/>
        </a:spcBef>
        <a:spcAft>
          <a:spcPct val="0"/>
        </a:spcAft>
        <a:defRPr sz="2400" b="1">
          <a:solidFill>
            <a:schemeClr val="tx2"/>
          </a:solidFill>
          <a:latin typeface="Calibri" pitchFamily="-96" charset="0"/>
        </a:defRPr>
      </a:lvl2pPr>
      <a:lvl3pPr algn="l" rtl="0" eaLnBrk="1" fontAlgn="base" hangingPunct="1">
        <a:spcBef>
          <a:spcPct val="0"/>
        </a:spcBef>
        <a:spcAft>
          <a:spcPct val="0"/>
        </a:spcAft>
        <a:defRPr sz="2400" b="1">
          <a:solidFill>
            <a:schemeClr val="tx2"/>
          </a:solidFill>
          <a:latin typeface="Calibri" pitchFamily="-96" charset="0"/>
        </a:defRPr>
      </a:lvl3pPr>
      <a:lvl4pPr algn="l" rtl="0" eaLnBrk="1" fontAlgn="base" hangingPunct="1">
        <a:spcBef>
          <a:spcPct val="0"/>
        </a:spcBef>
        <a:spcAft>
          <a:spcPct val="0"/>
        </a:spcAft>
        <a:defRPr sz="2400" b="1">
          <a:solidFill>
            <a:schemeClr val="tx2"/>
          </a:solidFill>
          <a:latin typeface="Calibri" pitchFamily="-96" charset="0"/>
        </a:defRPr>
      </a:lvl4pPr>
      <a:lvl5pPr algn="l" rtl="0" eaLnBrk="1" fontAlgn="base" hangingPunct="1">
        <a:spcBef>
          <a:spcPct val="0"/>
        </a:spcBef>
        <a:spcAft>
          <a:spcPct val="0"/>
        </a:spcAft>
        <a:defRPr sz="2400" b="1">
          <a:solidFill>
            <a:schemeClr val="tx2"/>
          </a:solidFill>
          <a:latin typeface="Calibri" pitchFamily="-96" charset="0"/>
        </a:defRPr>
      </a:lvl5pPr>
      <a:lvl6pPr marL="342900" algn="l" rtl="0" eaLnBrk="1" fontAlgn="base" hangingPunct="1">
        <a:spcBef>
          <a:spcPct val="0"/>
        </a:spcBef>
        <a:spcAft>
          <a:spcPct val="0"/>
        </a:spcAft>
        <a:defRPr sz="3300" b="1">
          <a:solidFill>
            <a:schemeClr val="tx2"/>
          </a:solidFill>
          <a:latin typeface="Calibri" pitchFamily="-96" charset="0"/>
        </a:defRPr>
      </a:lvl6pPr>
      <a:lvl7pPr marL="685800" algn="l" rtl="0" eaLnBrk="1" fontAlgn="base" hangingPunct="1">
        <a:spcBef>
          <a:spcPct val="0"/>
        </a:spcBef>
        <a:spcAft>
          <a:spcPct val="0"/>
        </a:spcAft>
        <a:defRPr sz="3300" b="1">
          <a:solidFill>
            <a:schemeClr val="tx2"/>
          </a:solidFill>
          <a:latin typeface="Calibri" pitchFamily="-96" charset="0"/>
        </a:defRPr>
      </a:lvl7pPr>
      <a:lvl8pPr marL="1028700" algn="l" rtl="0" eaLnBrk="1" fontAlgn="base" hangingPunct="1">
        <a:spcBef>
          <a:spcPct val="0"/>
        </a:spcBef>
        <a:spcAft>
          <a:spcPct val="0"/>
        </a:spcAft>
        <a:defRPr sz="3300" b="1">
          <a:solidFill>
            <a:schemeClr val="tx2"/>
          </a:solidFill>
          <a:latin typeface="Calibri" pitchFamily="-96" charset="0"/>
        </a:defRPr>
      </a:lvl8pPr>
      <a:lvl9pPr marL="1371600" algn="l" rtl="0" eaLnBrk="1" fontAlgn="base" hangingPunct="1">
        <a:spcBef>
          <a:spcPct val="0"/>
        </a:spcBef>
        <a:spcAft>
          <a:spcPct val="0"/>
        </a:spcAft>
        <a:defRPr sz="3300" b="1">
          <a:solidFill>
            <a:schemeClr val="tx2"/>
          </a:solidFill>
          <a:latin typeface="Calibri" pitchFamily="-96" charset="0"/>
        </a:defRPr>
      </a:lvl9pPr>
    </p:titleStyle>
    <p:bodyStyle>
      <a:lvl1pPr marL="257175" indent="-257175" algn="l" rtl="0" eaLnBrk="1" fontAlgn="base" hangingPunct="1">
        <a:spcBef>
          <a:spcPct val="20000"/>
        </a:spcBef>
        <a:spcAft>
          <a:spcPct val="0"/>
        </a:spcAft>
        <a:buChar char="•"/>
        <a:defRPr lang="en-US" sz="1500" dirty="0">
          <a:solidFill>
            <a:schemeClr val="tx1"/>
          </a:solidFill>
          <a:latin typeface="+mn-lt"/>
          <a:ea typeface="+mn-ea"/>
          <a:cs typeface="+mn-cs"/>
        </a:defRPr>
      </a:lvl1pPr>
      <a:lvl2pPr marL="557213" indent="-214313" algn="l" rtl="0" eaLnBrk="1" fontAlgn="base" hangingPunct="1">
        <a:spcBef>
          <a:spcPct val="20000"/>
        </a:spcBef>
        <a:spcAft>
          <a:spcPct val="0"/>
        </a:spcAft>
        <a:buChar char="–"/>
        <a:defRPr lang="en-US" sz="1500" dirty="0">
          <a:solidFill>
            <a:schemeClr val="tx1"/>
          </a:solidFill>
          <a:latin typeface="+mn-lt"/>
        </a:defRPr>
      </a:lvl2pPr>
      <a:lvl3pPr marL="857250" indent="-171450" algn="l" rtl="0" eaLnBrk="1" fontAlgn="base" hangingPunct="1">
        <a:spcBef>
          <a:spcPct val="20000"/>
        </a:spcBef>
        <a:spcAft>
          <a:spcPct val="0"/>
        </a:spcAft>
        <a:buChar char="•"/>
        <a:defRPr lang="en-US" sz="1500" dirty="0">
          <a:solidFill>
            <a:schemeClr val="tx1"/>
          </a:solidFill>
          <a:latin typeface="+mn-lt"/>
        </a:defRPr>
      </a:lvl3pPr>
      <a:lvl4pPr marL="1200150" indent="-171450" algn="l" rtl="0" eaLnBrk="1" fontAlgn="base" hangingPunct="1">
        <a:spcBef>
          <a:spcPct val="20000"/>
        </a:spcBef>
        <a:spcAft>
          <a:spcPct val="0"/>
        </a:spcAft>
        <a:buChar char="–"/>
        <a:defRPr lang="en-US" sz="1500" dirty="0">
          <a:solidFill>
            <a:schemeClr val="tx1"/>
          </a:solidFill>
          <a:latin typeface="+mn-lt"/>
        </a:defRPr>
      </a:lvl4pPr>
      <a:lvl5pPr marL="1543050" indent="-171450" algn="l" rtl="0" eaLnBrk="1" fontAlgn="base" hangingPunct="1">
        <a:spcBef>
          <a:spcPct val="20000"/>
        </a:spcBef>
        <a:spcAft>
          <a:spcPct val="0"/>
        </a:spcAft>
        <a:buChar char="»"/>
        <a:defRPr lang="en-US" sz="1500" dirty="0">
          <a:solidFill>
            <a:schemeClr val="tx1"/>
          </a:solidFill>
          <a:latin typeface="+mn-lt"/>
        </a:defRPr>
      </a:lvl5pPr>
      <a:lvl6pPr marL="1885950" indent="-171450" algn="l" rtl="0" eaLnBrk="1" fontAlgn="base" hangingPunct="1">
        <a:spcBef>
          <a:spcPct val="20000"/>
        </a:spcBef>
        <a:spcAft>
          <a:spcPct val="0"/>
        </a:spcAft>
        <a:buChar char="»"/>
        <a:defRPr sz="1500">
          <a:solidFill>
            <a:schemeClr val="tx1"/>
          </a:solidFill>
          <a:latin typeface="+mn-lt"/>
        </a:defRPr>
      </a:lvl6pPr>
      <a:lvl7pPr marL="2228850" indent="-171450" algn="l" rtl="0" eaLnBrk="1" fontAlgn="base" hangingPunct="1">
        <a:spcBef>
          <a:spcPct val="20000"/>
        </a:spcBef>
        <a:spcAft>
          <a:spcPct val="0"/>
        </a:spcAft>
        <a:buChar char="»"/>
        <a:defRPr sz="1500">
          <a:solidFill>
            <a:schemeClr val="tx1"/>
          </a:solidFill>
          <a:latin typeface="+mn-lt"/>
        </a:defRPr>
      </a:lvl7pPr>
      <a:lvl8pPr marL="2571750" indent="-171450" algn="l" rtl="0" eaLnBrk="1" fontAlgn="base" hangingPunct="1">
        <a:spcBef>
          <a:spcPct val="20000"/>
        </a:spcBef>
        <a:spcAft>
          <a:spcPct val="0"/>
        </a:spcAft>
        <a:buChar char="»"/>
        <a:defRPr sz="1500">
          <a:solidFill>
            <a:schemeClr val="tx1"/>
          </a:solidFill>
          <a:latin typeface="+mn-lt"/>
        </a:defRPr>
      </a:lvl8pPr>
      <a:lvl9pPr marL="2914650" indent="-171450" algn="l" rtl="0" eaLnBrk="1" fontAlgn="base" hangingPunct="1">
        <a:spcBef>
          <a:spcPct val="20000"/>
        </a:spcBef>
        <a:spcAft>
          <a:spcPct val="0"/>
        </a:spcAft>
        <a:buChar char="»"/>
        <a:defRPr sz="15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AU" altLang="en-US" smtClean="0"/>
          </a:p>
        </p:txBody>
      </p:sp>
      <p:sp>
        <p:nvSpPr>
          <p:cNvPr id="2051"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AU" altLang="en-US" smtClean="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hangingPunct="1">
              <a:defRPr sz="1200" smtClean="0">
                <a:solidFill>
                  <a:schemeClr val="tx1">
                    <a:tint val="75000"/>
                  </a:schemeClr>
                </a:solidFill>
                <a:latin typeface="Arial" charset="0"/>
              </a:defRPr>
            </a:lvl1pPr>
          </a:lstStyle>
          <a:p>
            <a:pPr>
              <a:defRPr/>
            </a:pPr>
            <a:fld id="{F51AA840-2AC0-41EA-81B8-8EA6A17A476D}" type="datetime1">
              <a:rPr lang="en-AU"/>
              <a:pPr>
                <a:defRPr/>
              </a:pPr>
              <a:t>8/12/2016</a:t>
            </a:fld>
            <a:endParaRPr lang="en-AU"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hangingPunct="1">
              <a:defRPr sz="1200" dirty="0" smtClean="0">
                <a:solidFill>
                  <a:schemeClr val="tx1">
                    <a:tint val="75000"/>
                  </a:schemeClr>
                </a:solidFill>
                <a:latin typeface="Arial" charset="0"/>
              </a:defRPr>
            </a:lvl1pPr>
          </a:lstStyle>
          <a:p>
            <a:pPr>
              <a:defRPr/>
            </a:pPr>
            <a:r>
              <a:rPr lang="en-AU" dirty="0"/>
              <a:t>www.oakton.com.au</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hangingPunct="1">
              <a:defRPr sz="1200" smtClean="0">
                <a:solidFill>
                  <a:schemeClr val="tx1">
                    <a:tint val="75000"/>
                  </a:schemeClr>
                </a:solidFill>
                <a:latin typeface="Arial" charset="0"/>
              </a:defRPr>
            </a:lvl1pPr>
          </a:lstStyle>
          <a:p>
            <a:pPr>
              <a:defRPr/>
            </a:pPr>
            <a:fld id="{0A819671-39F6-4DD9-80AC-F4F92082414A}" type="slidenum">
              <a:rPr lang="en-AU"/>
              <a:pPr>
                <a:defRPr/>
              </a:pPr>
              <a:t>‹#›</a:t>
            </a:fld>
            <a:endParaRPr lang="en-AU" dirty="0"/>
          </a:p>
        </p:txBody>
      </p:sp>
      <p:pic>
        <p:nvPicPr>
          <p:cNvPr id="2055" name="Picture 7"/>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53663" y="365125"/>
            <a:ext cx="1938337"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6" name="TextBox 8"/>
          <p:cNvSpPr txBox="1">
            <a:spLocks noChangeArrowheads="1"/>
          </p:cNvSpPr>
          <p:nvPr/>
        </p:nvSpPr>
        <p:spPr bwMode="auto">
          <a:xfrm>
            <a:off x="127000" y="0"/>
            <a:ext cx="36195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AU" altLang="en-US" sz="1200" b="1" dirty="0">
                <a:latin typeface="Calibri" panose="020F0502020204030204" pitchFamily="34" charset="0"/>
              </a:rPr>
              <a:t>Consulting Technology</a:t>
            </a:r>
          </a:p>
        </p:txBody>
      </p:sp>
      <p:pic>
        <p:nvPicPr>
          <p:cNvPr id="2057" name="Picture 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98100" y="220663"/>
            <a:ext cx="1993900"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36954729"/>
      </p:ext>
    </p:extLst>
  </p:cSld>
  <p:clrMap bg1="lt1" tx1="dk1" bg2="lt2" tx2="dk2" accent1="accent1" accent2="accent2" accent3="accent3" accent4="accent4" accent5="accent5" accent6="accent6" hlink="hlink" folHlink="folHlink"/>
  <p:timing>
    <p:tnLst>
      <p:par>
        <p:cTn id="1" dur="indefinite" restart="never" nodeType="tmRoot"/>
      </p:par>
    </p:tnLst>
  </p:timing>
  <p:hf hdr="0" ftr="0" dt="0"/>
  <p:txStyles>
    <p:titleStyle>
      <a:lvl1pPr algn="l" rtl="0" eaLnBrk="1" fontAlgn="base" hangingPunct="1">
        <a:lnSpc>
          <a:spcPct val="90000"/>
        </a:lnSpc>
        <a:spcBef>
          <a:spcPct val="0"/>
        </a:spcBef>
        <a:spcAft>
          <a:spcPct val="0"/>
        </a:spcAft>
        <a:defRPr sz="3200" kern="1200">
          <a:solidFill>
            <a:schemeClr val="tx1"/>
          </a:solidFill>
          <a:latin typeface="+mn-lt"/>
          <a:ea typeface="+mj-ea"/>
          <a:cs typeface="+mj-cs"/>
        </a:defRPr>
      </a:lvl1pPr>
      <a:lvl2pPr algn="l" rtl="0" eaLnBrk="1" fontAlgn="base" hangingPunct="1">
        <a:lnSpc>
          <a:spcPct val="90000"/>
        </a:lnSpc>
        <a:spcBef>
          <a:spcPct val="0"/>
        </a:spcBef>
        <a:spcAft>
          <a:spcPct val="0"/>
        </a:spcAft>
        <a:defRPr sz="3200">
          <a:solidFill>
            <a:schemeClr val="tx1"/>
          </a:solidFill>
          <a:latin typeface="Calibri" panose="020F0502020204030204" pitchFamily="34" charset="0"/>
        </a:defRPr>
      </a:lvl2pPr>
      <a:lvl3pPr algn="l" rtl="0" eaLnBrk="1" fontAlgn="base" hangingPunct="1">
        <a:lnSpc>
          <a:spcPct val="90000"/>
        </a:lnSpc>
        <a:spcBef>
          <a:spcPct val="0"/>
        </a:spcBef>
        <a:spcAft>
          <a:spcPct val="0"/>
        </a:spcAft>
        <a:defRPr sz="3200">
          <a:solidFill>
            <a:schemeClr val="tx1"/>
          </a:solidFill>
          <a:latin typeface="Calibri" panose="020F0502020204030204" pitchFamily="34" charset="0"/>
        </a:defRPr>
      </a:lvl3pPr>
      <a:lvl4pPr algn="l" rtl="0" eaLnBrk="1" fontAlgn="base" hangingPunct="1">
        <a:lnSpc>
          <a:spcPct val="90000"/>
        </a:lnSpc>
        <a:spcBef>
          <a:spcPct val="0"/>
        </a:spcBef>
        <a:spcAft>
          <a:spcPct val="0"/>
        </a:spcAft>
        <a:defRPr sz="3200">
          <a:solidFill>
            <a:schemeClr val="tx1"/>
          </a:solidFill>
          <a:latin typeface="Calibri" panose="020F0502020204030204" pitchFamily="34" charset="0"/>
        </a:defRPr>
      </a:lvl4pPr>
      <a:lvl5pPr algn="l" rtl="0" eaLnBrk="1" fontAlgn="base" hangingPunct="1">
        <a:lnSpc>
          <a:spcPct val="90000"/>
        </a:lnSpc>
        <a:spcBef>
          <a:spcPct val="0"/>
        </a:spcBef>
        <a:spcAft>
          <a:spcPct val="0"/>
        </a:spcAft>
        <a:defRPr sz="3200">
          <a:solidFill>
            <a:schemeClr val="tx1"/>
          </a:solidFill>
          <a:latin typeface="Calibri" panose="020F0502020204030204" pitchFamily="34" charset="0"/>
        </a:defRPr>
      </a:lvl5pPr>
      <a:lvl6pPr marL="457200" algn="l" rtl="0" eaLnBrk="1" fontAlgn="base" hangingPunct="1">
        <a:lnSpc>
          <a:spcPct val="90000"/>
        </a:lnSpc>
        <a:spcBef>
          <a:spcPct val="0"/>
        </a:spcBef>
        <a:spcAft>
          <a:spcPct val="0"/>
        </a:spcAft>
        <a:defRPr sz="3200">
          <a:solidFill>
            <a:schemeClr val="tx1"/>
          </a:solidFill>
          <a:latin typeface="Calibri" panose="020F0502020204030204" pitchFamily="34" charset="0"/>
        </a:defRPr>
      </a:lvl6pPr>
      <a:lvl7pPr marL="914400" algn="l" rtl="0" eaLnBrk="1" fontAlgn="base" hangingPunct="1">
        <a:lnSpc>
          <a:spcPct val="90000"/>
        </a:lnSpc>
        <a:spcBef>
          <a:spcPct val="0"/>
        </a:spcBef>
        <a:spcAft>
          <a:spcPct val="0"/>
        </a:spcAft>
        <a:defRPr sz="3200">
          <a:solidFill>
            <a:schemeClr val="tx1"/>
          </a:solidFill>
          <a:latin typeface="Calibri" panose="020F0502020204030204" pitchFamily="34" charset="0"/>
        </a:defRPr>
      </a:lvl7pPr>
      <a:lvl8pPr marL="1371600" algn="l" rtl="0" eaLnBrk="1" fontAlgn="base" hangingPunct="1">
        <a:lnSpc>
          <a:spcPct val="90000"/>
        </a:lnSpc>
        <a:spcBef>
          <a:spcPct val="0"/>
        </a:spcBef>
        <a:spcAft>
          <a:spcPct val="0"/>
        </a:spcAft>
        <a:defRPr sz="3200">
          <a:solidFill>
            <a:schemeClr val="tx1"/>
          </a:solidFill>
          <a:latin typeface="Calibri" panose="020F0502020204030204" pitchFamily="34" charset="0"/>
        </a:defRPr>
      </a:lvl8pPr>
      <a:lvl9pPr marL="1828800" algn="l" rtl="0" eaLnBrk="1" fontAlgn="base" hangingPunct="1">
        <a:lnSpc>
          <a:spcPct val="90000"/>
        </a:lnSpc>
        <a:spcBef>
          <a:spcPct val="0"/>
        </a:spcBef>
        <a:spcAft>
          <a:spcPct val="0"/>
        </a:spcAft>
        <a:defRPr sz="3200">
          <a:solidFill>
            <a:schemeClr val="tx1"/>
          </a:solidFill>
          <a:latin typeface="Calibri" panose="020F0502020204030204" pitchFamily="34" charset="0"/>
        </a:defRPr>
      </a:lvl9pPr>
    </p:titleStyle>
    <p:bodyStyle>
      <a:lvl1pPr marL="228600" indent="-228600" algn="l" rtl="0" eaLnBrk="1" fontAlgn="base" hangingPunct="1">
        <a:lnSpc>
          <a:spcPct val="90000"/>
        </a:lnSpc>
        <a:spcBef>
          <a:spcPts val="1000"/>
        </a:spcBef>
        <a:spcAft>
          <a:spcPct val="0"/>
        </a:spcAft>
        <a:buFont typeface="Arial" panose="020B0604020202020204" pitchFamily="34" charset="0"/>
        <a:buChar char="•"/>
        <a:defRPr sz="2800" kern="1200">
          <a:solidFill>
            <a:schemeClr val="tx1"/>
          </a:solidFill>
          <a:latin typeface="+mj-lt"/>
          <a:ea typeface="+mn-ea"/>
          <a:cs typeface="+mn-cs"/>
        </a:defRPr>
      </a:lvl1pPr>
      <a:lvl2pPr marL="685800" indent="-228600" algn="l" rtl="0"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mj-lt"/>
          <a:ea typeface="+mn-ea"/>
          <a:cs typeface="+mn-cs"/>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mj-lt"/>
          <a:ea typeface="+mn-ea"/>
          <a:cs typeface="+mn-cs"/>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j-lt"/>
          <a:ea typeface="+mn-ea"/>
          <a:cs typeface="+mn-cs"/>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ext Box 7"/>
          <p:cNvSpPr txBox="1">
            <a:spLocks noChangeArrowheads="1"/>
          </p:cNvSpPr>
          <p:nvPr/>
        </p:nvSpPr>
        <p:spPr bwMode="auto">
          <a:xfrm>
            <a:off x="304800" y="227013"/>
            <a:ext cx="2946400" cy="15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AU" altLang="en-US" sz="900" b="1" dirty="0">
                <a:latin typeface="Calibri" panose="020F0502020204030204" pitchFamily="34" charset="0"/>
              </a:rPr>
              <a:t>Consulting Technology</a:t>
            </a:r>
          </a:p>
        </p:txBody>
      </p:sp>
      <p:sp>
        <p:nvSpPr>
          <p:cNvPr id="2056" name="Text Box 6"/>
          <p:cNvSpPr txBox="1">
            <a:spLocks noChangeArrowheads="1"/>
          </p:cNvSpPr>
          <p:nvPr/>
        </p:nvSpPr>
        <p:spPr bwMode="auto">
          <a:xfrm>
            <a:off x="303213" y="227013"/>
            <a:ext cx="2946400" cy="15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AU" altLang="en-US" sz="900" b="1" dirty="0">
                <a:latin typeface="Calibri" panose="020F0502020204030204" pitchFamily="34" charset="0"/>
              </a:rPr>
              <a:t>Consulting Technology</a:t>
            </a:r>
          </a:p>
        </p:txBody>
      </p:sp>
      <p:sp>
        <p:nvSpPr>
          <p:cNvPr id="11" name="Text Placeholder 2"/>
          <p:cNvSpPr txBox="1">
            <a:spLocks/>
          </p:cNvSpPr>
          <p:nvPr/>
        </p:nvSpPr>
        <p:spPr>
          <a:xfrm>
            <a:off x="388938" y="5445125"/>
            <a:ext cx="10125075" cy="1152525"/>
          </a:xfrm>
          <a:prstGeom prst="rect">
            <a:avLst/>
          </a:prstGeom>
        </p:spPr>
        <p:txBody>
          <a:bodyPr/>
          <a:lstStyle>
            <a:lvl1pPr marL="0" indent="0" algn="l" rtl="0" eaLnBrk="0" fontAlgn="base" hangingPunct="0">
              <a:spcBef>
                <a:spcPct val="20000"/>
              </a:spcBef>
              <a:spcAft>
                <a:spcPct val="0"/>
              </a:spcAft>
              <a:buNone/>
              <a:defRPr sz="2000">
                <a:solidFill>
                  <a:schemeClr val="tx1"/>
                </a:solidFill>
                <a:latin typeface="+mn-lt"/>
                <a:ea typeface="+mn-ea"/>
                <a:cs typeface="+mn-cs"/>
              </a:defRPr>
            </a:lvl1pPr>
            <a:lvl2pPr marL="457200" indent="0" algn="l" rtl="0" eaLnBrk="0" fontAlgn="base" hangingPunct="0">
              <a:spcBef>
                <a:spcPct val="20000"/>
              </a:spcBef>
              <a:spcAft>
                <a:spcPct val="0"/>
              </a:spcAft>
              <a:buNone/>
              <a:defRPr sz="1800">
                <a:solidFill>
                  <a:schemeClr val="tx1"/>
                </a:solidFill>
                <a:latin typeface="+mn-lt"/>
              </a:defRPr>
            </a:lvl2pPr>
            <a:lvl3pPr marL="914400" indent="0" algn="l" rtl="0" eaLnBrk="0" fontAlgn="base" hangingPunct="0">
              <a:spcBef>
                <a:spcPct val="20000"/>
              </a:spcBef>
              <a:spcAft>
                <a:spcPct val="0"/>
              </a:spcAft>
              <a:buNone/>
              <a:defRPr sz="1600">
                <a:solidFill>
                  <a:schemeClr val="tx1"/>
                </a:solidFill>
                <a:latin typeface="+mn-lt"/>
              </a:defRPr>
            </a:lvl3pPr>
            <a:lvl4pPr marL="1371600" indent="0" algn="l" rtl="0" eaLnBrk="0" fontAlgn="base" hangingPunct="0">
              <a:spcBef>
                <a:spcPct val="20000"/>
              </a:spcBef>
              <a:spcAft>
                <a:spcPct val="0"/>
              </a:spcAft>
              <a:buNone/>
              <a:defRPr sz="1400">
                <a:solidFill>
                  <a:schemeClr val="tx1"/>
                </a:solidFill>
                <a:latin typeface="+mn-lt"/>
              </a:defRPr>
            </a:lvl4pPr>
            <a:lvl5pPr marL="1828800" indent="0" algn="l" rtl="0" eaLnBrk="0" fontAlgn="base" hangingPunct="0">
              <a:spcBef>
                <a:spcPct val="20000"/>
              </a:spcBef>
              <a:spcAft>
                <a:spcPct val="0"/>
              </a:spcAft>
              <a:buNone/>
              <a:defRPr sz="1400">
                <a:solidFill>
                  <a:schemeClr val="tx1"/>
                </a:solidFill>
                <a:latin typeface="+mn-lt"/>
              </a:defRPr>
            </a:lvl5pPr>
            <a:lvl6pPr marL="2286000" indent="0" algn="l" rtl="0" fontAlgn="base">
              <a:spcBef>
                <a:spcPct val="20000"/>
              </a:spcBef>
              <a:spcAft>
                <a:spcPct val="0"/>
              </a:spcAft>
              <a:buNone/>
              <a:defRPr sz="1400">
                <a:solidFill>
                  <a:schemeClr val="tx1"/>
                </a:solidFill>
                <a:latin typeface="+mn-lt"/>
              </a:defRPr>
            </a:lvl6pPr>
            <a:lvl7pPr marL="2743200" indent="0" algn="l" rtl="0" fontAlgn="base">
              <a:spcBef>
                <a:spcPct val="20000"/>
              </a:spcBef>
              <a:spcAft>
                <a:spcPct val="0"/>
              </a:spcAft>
              <a:buNone/>
              <a:defRPr sz="1400">
                <a:solidFill>
                  <a:schemeClr val="tx1"/>
                </a:solidFill>
                <a:latin typeface="+mn-lt"/>
              </a:defRPr>
            </a:lvl7pPr>
            <a:lvl8pPr marL="3200400" indent="0" algn="l" rtl="0" fontAlgn="base">
              <a:spcBef>
                <a:spcPct val="20000"/>
              </a:spcBef>
              <a:spcAft>
                <a:spcPct val="0"/>
              </a:spcAft>
              <a:buNone/>
              <a:defRPr sz="1400">
                <a:solidFill>
                  <a:schemeClr val="tx1"/>
                </a:solidFill>
                <a:latin typeface="+mn-lt"/>
              </a:defRPr>
            </a:lvl8pPr>
            <a:lvl9pPr marL="3657600" indent="0" algn="l" rtl="0" fontAlgn="base">
              <a:spcBef>
                <a:spcPct val="20000"/>
              </a:spcBef>
              <a:spcAft>
                <a:spcPct val="0"/>
              </a:spcAft>
              <a:buNone/>
              <a:defRPr sz="1400">
                <a:solidFill>
                  <a:schemeClr val="tx1"/>
                </a:solidFill>
                <a:latin typeface="+mn-lt"/>
              </a:defRPr>
            </a:lvl9pPr>
          </a:lstStyle>
          <a:p>
            <a:pPr>
              <a:defRPr/>
            </a:pPr>
            <a:r>
              <a:rPr lang="en-US" sz="1500" dirty="0" smtClean="0">
                <a:solidFill>
                  <a:schemeClr val="bg1"/>
                </a:solidFill>
              </a:rPr>
              <a:t>&lt;Section sub title&gt;</a:t>
            </a:r>
          </a:p>
        </p:txBody>
      </p:sp>
      <p:pic>
        <p:nvPicPr>
          <p:cNvPr id="3077" name="Picture 8"/>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336675"/>
            <a:ext cx="12192000" cy="3859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8" name="TextBox 9"/>
          <p:cNvSpPr txBox="1">
            <a:spLocks noChangeArrowheads="1"/>
          </p:cNvSpPr>
          <p:nvPr/>
        </p:nvSpPr>
        <p:spPr bwMode="auto">
          <a:xfrm>
            <a:off x="119063" y="5521325"/>
            <a:ext cx="8467725" cy="105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10000"/>
              </a:lnSpc>
            </a:pPr>
            <a:r>
              <a:rPr lang="en-AU" altLang="en-US" sz="900" b="1" dirty="0">
                <a:solidFill>
                  <a:srgbClr val="404040"/>
                </a:solidFill>
                <a:latin typeface="Calibri" panose="020F0502020204030204" pitchFamily="34" charset="0"/>
              </a:rPr>
              <a:t>Oakton Services Pty Ltd  </a:t>
            </a:r>
            <a:r>
              <a:rPr lang="en-AU" altLang="en-US" sz="900" dirty="0">
                <a:solidFill>
                  <a:srgbClr val="404040"/>
                </a:solidFill>
                <a:latin typeface="Calibri" panose="020F0502020204030204" pitchFamily="34" charset="0"/>
              </a:rPr>
              <a:t>ABN 31 100 103 268</a:t>
            </a:r>
            <a:r>
              <a:rPr lang="en-AU" altLang="en-US" sz="900" b="1" dirty="0">
                <a:solidFill>
                  <a:srgbClr val="404040"/>
                </a:solidFill>
                <a:latin typeface="Calibri" panose="020F0502020204030204" pitchFamily="34" charset="0"/>
              </a:rPr>
              <a:t/>
            </a:r>
            <a:br>
              <a:rPr lang="en-AU" altLang="en-US" sz="900" b="1" dirty="0">
                <a:solidFill>
                  <a:srgbClr val="404040"/>
                </a:solidFill>
                <a:latin typeface="Calibri" panose="020F0502020204030204" pitchFamily="34" charset="0"/>
              </a:rPr>
            </a:br>
            <a:r>
              <a:rPr lang="en-AU" altLang="en-US" sz="900" b="1" dirty="0">
                <a:solidFill>
                  <a:srgbClr val="404040"/>
                </a:solidFill>
                <a:latin typeface="Calibri" panose="020F0502020204030204" pitchFamily="34" charset="0"/>
              </a:rPr>
              <a:t>Melbourne</a:t>
            </a:r>
            <a:r>
              <a:rPr lang="en-AU" altLang="en-US" sz="900" dirty="0">
                <a:solidFill>
                  <a:srgbClr val="404040"/>
                </a:solidFill>
                <a:latin typeface="Calibri" panose="020F0502020204030204" pitchFamily="34" charset="0"/>
              </a:rPr>
              <a:t> </a:t>
            </a:r>
            <a:r>
              <a:rPr lang="en-AU" altLang="en-US" sz="900" i="1" dirty="0">
                <a:solidFill>
                  <a:srgbClr val="404040"/>
                </a:solidFill>
                <a:latin typeface="Calibri" panose="020F0502020204030204" pitchFamily="34" charset="0"/>
              </a:rPr>
              <a:t>Head office</a:t>
            </a:r>
            <a:r>
              <a:rPr lang="en-AU" altLang="en-US" sz="900" dirty="0">
                <a:solidFill>
                  <a:srgbClr val="404040"/>
                </a:solidFill>
                <a:latin typeface="Calibri" panose="020F0502020204030204" pitchFamily="34" charset="0"/>
              </a:rPr>
              <a:t> Level 8 271 Collins Street Melbourne VIC 3000 Australia </a:t>
            </a:r>
            <a:r>
              <a:rPr lang="en-AU" altLang="en-US" sz="900" u="sng" dirty="0">
                <a:solidFill>
                  <a:srgbClr val="404040"/>
                </a:solidFill>
                <a:latin typeface="Calibri" panose="020F0502020204030204" pitchFamily="34" charset="0"/>
              </a:rPr>
              <a:t>t</a:t>
            </a:r>
            <a:r>
              <a:rPr lang="en-AU" altLang="en-US" sz="900" dirty="0">
                <a:solidFill>
                  <a:srgbClr val="404040"/>
                </a:solidFill>
                <a:latin typeface="Calibri" panose="020F0502020204030204" pitchFamily="34" charset="0"/>
              </a:rPr>
              <a:t> +61 3 9617 0200 </a:t>
            </a:r>
            <a:r>
              <a:rPr lang="en-AU" altLang="en-US" sz="900" u="sng" dirty="0">
                <a:solidFill>
                  <a:srgbClr val="404040"/>
                </a:solidFill>
                <a:latin typeface="Calibri" panose="020F0502020204030204" pitchFamily="34" charset="0"/>
              </a:rPr>
              <a:t>f</a:t>
            </a:r>
            <a:r>
              <a:rPr lang="en-AU" altLang="en-US" sz="900" dirty="0">
                <a:solidFill>
                  <a:srgbClr val="404040"/>
                </a:solidFill>
                <a:latin typeface="Calibri" panose="020F0502020204030204" pitchFamily="34" charset="0"/>
              </a:rPr>
              <a:t> +61 3 9621 1951</a:t>
            </a:r>
          </a:p>
          <a:p>
            <a:pPr eaLnBrk="1" hangingPunct="1">
              <a:lnSpc>
                <a:spcPct val="110000"/>
              </a:lnSpc>
            </a:pPr>
            <a:r>
              <a:rPr lang="en-AU" altLang="en-US" sz="900" b="1" dirty="0">
                <a:solidFill>
                  <a:srgbClr val="404040"/>
                </a:solidFill>
                <a:latin typeface="Calibri" panose="020F0502020204030204" pitchFamily="34" charset="0"/>
              </a:rPr>
              <a:t>Sydney</a:t>
            </a:r>
            <a:r>
              <a:rPr lang="en-AU" altLang="en-US" sz="900" dirty="0">
                <a:solidFill>
                  <a:srgbClr val="404040"/>
                </a:solidFill>
                <a:latin typeface="Calibri" panose="020F0502020204030204" pitchFamily="34" charset="0"/>
              </a:rPr>
              <a:t> Level 19, 45 Clarence Street Sydney 2000 Australia </a:t>
            </a:r>
            <a:r>
              <a:rPr lang="en-AU" altLang="en-US" sz="900" u="sng" dirty="0">
                <a:solidFill>
                  <a:srgbClr val="404040"/>
                </a:solidFill>
                <a:latin typeface="Calibri" panose="020F0502020204030204" pitchFamily="34" charset="0"/>
              </a:rPr>
              <a:t>t</a:t>
            </a:r>
            <a:r>
              <a:rPr lang="en-AU" altLang="en-US" sz="900" dirty="0">
                <a:solidFill>
                  <a:srgbClr val="404040"/>
                </a:solidFill>
                <a:latin typeface="Calibri" panose="020F0502020204030204" pitchFamily="34" charset="0"/>
              </a:rPr>
              <a:t> +61 2 9923 9800 </a:t>
            </a:r>
            <a:r>
              <a:rPr lang="en-AU" altLang="en-US" sz="900" u="sng" dirty="0">
                <a:solidFill>
                  <a:srgbClr val="404040"/>
                </a:solidFill>
                <a:latin typeface="Calibri" panose="020F0502020204030204" pitchFamily="34" charset="0"/>
              </a:rPr>
              <a:t>f</a:t>
            </a:r>
            <a:r>
              <a:rPr lang="en-AU" altLang="en-US" sz="900" dirty="0">
                <a:solidFill>
                  <a:srgbClr val="404040"/>
                </a:solidFill>
                <a:latin typeface="Calibri" panose="020F0502020204030204" pitchFamily="34" charset="0"/>
              </a:rPr>
              <a:t> +61 2 9929 6731</a:t>
            </a:r>
          </a:p>
          <a:p>
            <a:pPr eaLnBrk="1" hangingPunct="1">
              <a:lnSpc>
                <a:spcPct val="110000"/>
              </a:lnSpc>
            </a:pPr>
            <a:r>
              <a:rPr lang="en-AU" altLang="en-US" sz="900" b="1" dirty="0">
                <a:solidFill>
                  <a:srgbClr val="404040"/>
                </a:solidFill>
                <a:latin typeface="Calibri" panose="020F0502020204030204" pitchFamily="34" charset="0"/>
              </a:rPr>
              <a:t>Canberra</a:t>
            </a:r>
            <a:r>
              <a:rPr lang="en-AU" altLang="en-US" sz="900" dirty="0">
                <a:solidFill>
                  <a:srgbClr val="404040"/>
                </a:solidFill>
                <a:latin typeface="Calibri" panose="020F0502020204030204" pitchFamily="34" charset="0"/>
              </a:rPr>
              <a:t> Unit 2 45 Wentworth Avenue Kingston ACT 2604 Australia </a:t>
            </a:r>
            <a:r>
              <a:rPr lang="en-AU" altLang="en-US" sz="900" u="sng" dirty="0">
                <a:solidFill>
                  <a:srgbClr val="404040"/>
                </a:solidFill>
                <a:latin typeface="Calibri" panose="020F0502020204030204" pitchFamily="34" charset="0"/>
              </a:rPr>
              <a:t>t</a:t>
            </a:r>
            <a:r>
              <a:rPr lang="en-AU" altLang="en-US" sz="900" dirty="0">
                <a:solidFill>
                  <a:srgbClr val="404040"/>
                </a:solidFill>
                <a:latin typeface="Calibri" panose="020F0502020204030204" pitchFamily="34" charset="0"/>
              </a:rPr>
              <a:t> +61 2 6230 1997 </a:t>
            </a:r>
            <a:r>
              <a:rPr lang="en-AU" altLang="en-US" sz="900" u="sng" dirty="0">
                <a:solidFill>
                  <a:srgbClr val="404040"/>
                </a:solidFill>
                <a:latin typeface="Calibri" panose="020F0502020204030204" pitchFamily="34" charset="0"/>
              </a:rPr>
              <a:t>f</a:t>
            </a:r>
            <a:r>
              <a:rPr lang="en-AU" altLang="en-US" sz="900" dirty="0">
                <a:solidFill>
                  <a:srgbClr val="404040"/>
                </a:solidFill>
                <a:latin typeface="Calibri" panose="020F0502020204030204" pitchFamily="34" charset="0"/>
              </a:rPr>
              <a:t> +61 2 6230 1919</a:t>
            </a:r>
          </a:p>
          <a:p>
            <a:pPr eaLnBrk="1" hangingPunct="1">
              <a:lnSpc>
                <a:spcPct val="110000"/>
              </a:lnSpc>
            </a:pPr>
            <a:r>
              <a:rPr lang="en-AU" altLang="en-US" sz="900" b="1" dirty="0">
                <a:solidFill>
                  <a:srgbClr val="404040"/>
                </a:solidFill>
                <a:latin typeface="Calibri" panose="020F0502020204030204" pitchFamily="34" charset="0"/>
              </a:rPr>
              <a:t>Brisbane</a:t>
            </a:r>
            <a:r>
              <a:rPr lang="en-AU" altLang="en-US" sz="900" dirty="0">
                <a:solidFill>
                  <a:srgbClr val="404040"/>
                </a:solidFill>
                <a:latin typeface="Calibri" panose="020F0502020204030204" pitchFamily="34" charset="0"/>
              </a:rPr>
              <a:t> Level 5 200 Mary Street Brisbane QLD 4000 Australia </a:t>
            </a:r>
            <a:r>
              <a:rPr lang="en-AU" altLang="en-US" sz="900" u="sng" dirty="0">
                <a:solidFill>
                  <a:srgbClr val="404040"/>
                </a:solidFill>
                <a:latin typeface="Calibri" panose="020F0502020204030204" pitchFamily="34" charset="0"/>
              </a:rPr>
              <a:t>t</a:t>
            </a:r>
            <a:r>
              <a:rPr lang="en-AU" altLang="en-US" sz="900" dirty="0">
                <a:solidFill>
                  <a:srgbClr val="404040"/>
                </a:solidFill>
                <a:latin typeface="Calibri" panose="020F0502020204030204" pitchFamily="34" charset="0"/>
              </a:rPr>
              <a:t> +61 7 3136 2900 </a:t>
            </a:r>
            <a:r>
              <a:rPr lang="en-AU" altLang="en-US" sz="900" u="sng" dirty="0">
                <a:solidFill>
                  <a:srgbClr val="404040"/>
                </a:solidFill>
                <a:latin typeface="Calibri" panose="020F0502020204030204" pitchFamily="34" charset="0"/>
              </a:rPr>
              <a:t>f</a:t>
            </a:r>
            <a:r>
              <a:rPr lang="en-AU" altLang="en-US" sz="900" dirty="0">
                <a:solidFill>
                  <a:srgbClr val="404040"/>
                </a:solidFill>
                <a:latin typeface="Calibri" panose="020F0502020204030204" pitchFamily="34" charset="0"/>
              </a:rPr>
              <a:t> +61 7 3136 2999</a:t>
            </a:r>
          </a:p>
          <a:p>
            <a:pPr eaLnBrk="1" hangingPunct="1">
              <a:lnSpc>
                <a:spcPct val="110000"/>
              </a:lnSpc>
            </a:pPr>
            <a:r>
              <a:rPr lang="en-AU" altLang="en-US" sz="900" b="1" dirty="0">
                <a:solidFill>
                  <a:srgbClr val="404040"/>
                </a:solidFill>
                <a:latin typeface="Calibri" panose="020F0502020204030204" pitchFamily="34" charset="0"/>
              </a:rPr>
              <a:t>Perth</a:t>
            </a:r>
            <a:r>
              <a:rPr lang="en-AU" altLang="en-US" sz="900" dirty="0">
                <a:solidFill>
                  <a:srgbClr val="404040"/>
                </a:solidFill>
                <a:latin typeface="Calibri" panose="020F0502020204030204" pitchFamily="34" charset="0"/>
              </a:rPr>
              <a:t> Level 2 160 St Georges Terrace St Georges Terrace Perth WA 6000 Australia  </a:t>
            </a:r>
            <a:r>
              <a:rPr lang="en-AU" altLang="en-US" sz="900" u="sng" dirty="0">
                <a:solidFill>
                  <a:srgbClr val="404040"/>
                </a:solidFill>
                <a:latin typeface="Calibri" panose="020F0502020204030204" pitchFamily="34" charset="0"/>
              </a:rPr>
              <a:t>t</a:t>
            </a:r>
            <a:r>
              <a:rPr lang="en-AU" altLang="en-US" sz="900" dirty="0">
                <a:solidFill>
                  <a:srgbClr val="404040"/>
                </a:solidFill>
                <a:latin typeface="Calibri" panose="020F0502020204030204" pitchFamily="34" charset="0"/>
              </a:rPr>
              <a:t> +61 8 9222 8300</a:t>
            </a:r>
          </a:p>
          <a:p>
            <a:pPr eaLnBrk="1" hangingPunct="1">
              <a:lnSpc>
                <a:spcPct val="110000"/>
              </a:lnSpc>
            </a:pPr>
            <a:r>
              <a:rPr lang="en-AU" altLang="en-US" sz="900" b="1" dirty="0">
                <a:solidFill>
                  <a:srgbClr val="404040"/>
                </a:solidFill>
                <a:latin typeface="Calibri" panose="020F0502020204030204" pitchFamily="34" charset="0"/>
              </a:rPr>
              <a:t>Hyderabad</a:t>
            </a:r>
            <a:r>
              <a:rPr lang="en-AU" altLang="en-US" sz="900" dirty="0">
                <a:solidFill>
                  <a:srgbClr val="404040"/>
                </a:solidFill>
                <a:latin typeface="Calibri" panose="020F0502020204030204" pitchFamily="34" charset="0"/>
              </a:rPr>
              <a:t> Krishe-e 8-2-293 Plot 499 Road 36 Jubilee Hills 500033 Hyderabad India </a:t>
            </a:r>
            <a:r>
              <a:rPr lang="en-AU" altLang="en-US" sz="900" u="sng" dirty="0">
                <a:solidFill>
                  <a:srgbClr val="404040"/>
                </a:solidFill>
                <a:latin typeface="Calibri" panose="020F0502020204030204" pitchFamily="34" charset="0"/>
              </a:rPr>
              <a:t>t</a:t>
            </a:r>
            <a:r>
              <a:rPr lang="en-AU" altLang="en-US" sz="900" dirty="0">
                <a:solidFill>
                  <a:srgbClr val="404040"/>
                </a:solidFill>
                <a:latin typeface="Calibri" panose="020F0502020204030204" pitchFamily="34" charset="0"/>
              </a:rPr>
              <a:t> +91 40 23552694 </a:t>
            </a:r>
            <a:r>
              <a:rPr lang="en-AU" altLang="en-US" sz="900" u="sng" dirty="0">
                <a:solidFill>
                  <a:srgbClr val="404040"/>
                </a:solidFill>
                <a:latin typeface="Calibri" panose="020F0502020204030204" pitchFamily="34" charset="0"/>
              </a:rPr>
              <a:t>VoIP</a:t>
            </a:r>
            <a:r>
              <a:rPr lang="en-AU" altLang="en-US" sz="900" dirty="0">
                <a:solidFill>
                  <a:srgbClr val="404040"/>
                </a:solidFill>
                <a:latin typeface="Calibri" panose="020F0502020204030204" pitchFamily="34" charset="0"/>
              </a:rPr>
              <a:t>: +61 3 9617 0294</a:t>
            </a:r>
          </a:p>
        </p:txBody>
      </p:sp>
      <p:pic>
        <p:nvPicPr>
          <p:cNvPr id="3079" name="Picture 1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198100" y="220663"/>
            <a:ext cx="1993900"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63225665"/>
      </p:ext>
    </p:extLst>
  </p:cSld>
  <p:clrMap bg1="lt1" tx1="dk1" bg2="lt2" tx2="dk2" accent1="accent1" accent2="accent2" accent3="accent3" accent4="accent4" accent5="accent5" accent6="accent6" hlink="hlink" folHlink="folHlink"/>
  <p:timing>
    <p:tnLst>
      <p:par>
        <p:cTn id="1" dur="indefinite" restart="never" nodeType="tmRoot"/>
      </p:par>
    </p:tnLst>
  </p:timing>
  <p:hf hdr="0" dt="0"/>
  <p:txStyles>
    <p:titleStyle>
      <a:lvl1pPr algn="l" rtl="0" eaLnBrk="1" fontAlgn="base" hangingPunct="1">
        <a:spcBef>
          <a:spcPct val="0"/>
        </a:spcBef>
        <a:spcAft>
          <a:spcPct val="0"/>
        </a:spcAft>
        <a:defRPr sz="2400" b="1">
          <a:solidFill>
            <a:schemeClr val="tx2"/>
          </a:solidFill>
          <a:latin typeface="+mj-lt"/>
          <a:ea typeface="+mj-ea"/>
          <a:cs typeface="+mj-cs"/>
        </a:defRPr>
      </a:lvl1pPr>
      <a:lvl2pPr algn="l" rtl="0" eaLnBrk="1" fontAlgn="base" hangingPunct="1">
        <a:spcBef>
          <a:spcPct val="0"/>
        </a:spcBef>
        <a:spcAft>
          <a:spcPct val="0"/>
        </a:spcAft>
        <a:defRPr sz="2400" b="1">
          <a:solidFill>
            <a:schemeClr val="tx2"/>
          </a:solidFill>
          <a:latin typeface="Calibri" pitchFamily="-96" charset="0"/>
        </a:defRPr>
      </a:lvl2pPr>
      <a:lvl3pPr algn="l" rtl="0" eaLnBrk="1" fontAlgn="base" hangingPunct="1">
        <a:spcBef>
          <a:spcPct val="0"/>
        </a:spcBef>
        <a:spcAft>
          <a:spcPct val="0"/>
        </a:spcAft>
        <a:defRPr sz="2400" b="1">
          <a:solidFill>
            <a:schemeClr val="tx2"/>
          </a:solidFill>
          <a:latin typeface="Calibri" pitchFamily="-96" charset="0"/>
        </a:defRPr>
      </a:lvl3pPr>
      <a:lvl4pPr algn="l" rtl="0" eaLnBrk="1" fontAlgn="base" hangingPunct="1">
        <a:spcBef>
          <a:spcPct val="0"/>
        </a:spcBef>
        <a:spcAft>
          <a:spcPct val="0"/>
        </a:spcAft>
        <a:defRPr sz="2400" b="1">
          <a:solidFill>
            <a:schemeClr val="tx2"/>
          </a:solidFill>
          <a:latin typeface="Calibri" pitchFamily="-96" charset="0"/>
        </a:defRPr>
      </a:lvl4pPr>
      <a:lvl5pPr algn="l" rtl="0" eaLnBrk="1" fontAlgn="base" hangingPunct="1">
        <a:spcBef>
          <a:spcPct val="0"/>
        </a:spcBef>
        <a:spcAft>
          <a:spcPct val="0"/>
        </a:spcAft>
        <a:defRPr sz="2400" b="1">
          <a:solidFill>
            <a:schemeClr val="tx2"/>
          </a:solidFill>
          <a:latin typeface="Calibri" pitchFamily="-96" charset="0"/>
        </a:defRPr>
      </a:lvl5pPr>
      <a:lvl6pPr marL="342900" algn="l" rtl="0" eaLnBrk="1" fontAlgn="base" hangingPunct="1">
        <a:spcBef>
          <a:spcPct val="0"/>
        </a:spcBef>
        <a:spcAft>
          <a:spcPct val="0"/>
        </a:spcAft>
        <a:defRPr sz="3300" b="1">
          <a:solidFill>
            <a:schemeClr val="tx2"/>
          </a:solidFill>
          <a:latin typeface="Calibri" pitchFamily="-96" charset="0"/>
        </a:defRPr>
      </a:lvl6pPr>
      <a:lvl7pPr marL="685800" algn="l" rtl="0" eaLnBrk="1" fontAlgn="base" hangingPunct="1">
        <a:spcBef>
          <a:spcPct val="0"/>
        </a:spcBef>
        <a:spcAft>
          <a:spcPct val="0"/>
        </a:spcAft>
        <a:defRPr sz="3300" b="1">
          <a:solidFill>
            <a:schemeClr val="tx2"/>
          </a:solidFill>
          <a:latin typeface="Calibri" pitchFamily="-96" charset="0"/>
        </a:defRPr>
      </a:lvl7pPr>
      <a:lvl8pPr marL="1028700" algn="l" rtl="0" eaLnBrk="1" fontAlgn="base" hangingPunct="1">
        <a:spcBef>
          <a:spcPct val="0"/>
        </a:spcBef>
        <a:spcAft>
          <a:spcPct val="0"/>
        </a:spcAft>
        <a:defRPr sz="3300" b="1">
          <a:solidFill>
            <a:schemeClr val="tx2"/>
          </a:solidFill>
          <a:latin typeface="Calibri" pitchFamily="-96" charset="0"/>
        </a:defRPr>
      </a:lvl8pPr>
      <a:lvl9pPr marL="1371600" algn="l" rtl="0" eaLnBrk="1" fontAlgn="base" hangingPunct="1">
        <a:spcBef>
          <a:spcPct val="0"/>
        </a:spcBef>
        <a:spcAft>
          <a:spcPct val="0"/>
        </a:spcAft>
        <a:defRPr sz="3300" b="1">
          <a:solidFill>
            <a:schemeClr val="tx2"/>
          </a:solidFill>
          <a:latin typeface="Calibri" pitchFamily="-96" charset="0"/>
        </a:defRPr>
      </a:lvl9pPr>
    </p:titleStyle>
    <p:bodyStyle>
      <a:lvl1pPr marL="257175" indent="-257175" algn="l" rtl="0" eaLnBrk="1" fontAlgn="base" hangingPunct="1">
        <a:spcBef>
          <a:spcPct val="20000"/>
        </a:spcBef>
        <a:spcAft>
          <a:spcPct val="0"/>
        </a:spcAft>
        <a:buChar char="•"/>
        <a:defRPr lang="en-US" sz="2400" dirty="0">
          <a:solidFill>
            <a:schemeClr val="tx1"/>
          </a:solidFill>
          <a:latin typeface="+mn-lt"/>
          <a:ea typeface="+mn-ea"/>
          <a:cs typeface="+mn-cs"/>
        </a:defRPr>
      </a:lvl1pPr>
      <a:lvl2pPr marL="557213" indent="-214313" algn="l" rtl="0" eaLnBrk="1" fontAlgn="base" hangingPunct="1">
        <a:spcBef>
          <a:spcPct val="20000"/>
        </a:spcBef>
        <a:spcAft>
          <a:spcPct val="0"/>
        </a:spcAft>
        <a:buChar char="–"/>
        <a:defRPr lang="en-US" sz="2100" dirty="0">
          <a:solidFill>
            <a:schemeClr val="tx1"/>
          </a:solidFill>
          <a:latin typeface="+mn-lt"/>
        </a:defRPr>
      </a:lvl2pPr>
      <a:lvl3pPr marL="857250" indent="-171450" algn="l" rtl="0" eaLnBrk="1" fontAlgn="base" hangingPunct="1">
        <a:spcBef>
          <a:spcPct val="20000"/>
        </a:spcBef>
        <a:spcAft>
          <a:spcPct val="0"/>
        </a:spcAft>
        <a:buChar char="•"/>
        <a:defRPr lang="en-US" dirty="0">
          <a:solidFill>
            <a:schemeClr val="tx1"/>
          </a:solidFill>
          <a:latin typeface="+mn-lt"/>
        </a:defRPr>
      </a:lvl3pPr>
      <a:lvl4pPr marL="1200150" indent="-171450" algn="l" rtl="0" eaLnBrk="1" fontAlgn="base" hangingPunct="1">
        <a:spcBef>
          <a:spcPct val="20000"/>
        </a:spcBef>
        <a:spcAft>
          <a:spcPct val="0"/>
        </a:spcAft>
        <a:buChar char="–"/>
        <a:defRPr lang="en-US" sz="1500" dirty="0">
          <a:solidFill>
            <a:schemeClr val="tx1"/>
          </a:solidFill>
          <a:latin typeface="+mn-lt"/>
        </a:defRPr>
      </a:lvl4pPr>
      <a:lvl5pPr marL="1543050" indent="-171450" algn="l" rtl="0" eaLnBrk="1" fontAlgn="base" hangingPunct="1">
        <a:spcBef>
          <a:spcPct val="20000"/>
        </a:spcBef>
        <a:spcAft>
          <a:spcPct val="0"/>
        </a:spcAft>
        <a:buChar char="»"/>
        <a:defRPr lang="en-US" sz="1500" dirty="0">
          <a:solidFill>
            <a:schemeClr val="tx1"/>
          </a:solidFill>
          <a:latin typeface="+mn-lt"/>
        </a:defRPr>
      </a:lvl5pPr>
      <a:lvl6pPr marL="1885950" indent="-171450" algn="l" rtl="0" eaLnBrk="1" fontAlgn="base" hangingPunct="1">
        <a:spcBef>
          <a:spcPct val="20000"/>
        </a:spcBef>
        <a:spcAft>
          <a:spcPct val="0"/>
        </a:spcAft>
        <a:buChar char="»"/>
        <a:defRPr sz="1500">
          <a:solidFill>
            <a:schemeClr val="tx1"/>
          </a:solidFill>
          <a:latin typeface="+mn-lt"/>
        </a:defRPr>
      </a:lvl6pPr>
      <a:lvl7pPr marL="2228850" indent="-171450" algn="l" rtl="0" eaLnBrk="1" fontAlgn="base" hangingPunct="1">
        <a:spcBef>
          <a:spcPct val="20000"/>
        </a:spcBef>
        <a:spcAft>
          <a:spcPct val="0"/>
        </a:spcAft>
        <a:buChar char="»"/>
        <a:defRPr sz="1500">
          <a:solidFill>
            <a:schemeClr val="tx1"/>
          </a:solidFill>
          <a:latin typeface="+mn-lt"/>
        </a:defRPr>
      </a:lvl7pPr>
      <a:lvl8pPr marL="2571750" indent="-171450" algn="l" rtl="0" eaLnBrk="1" fontAlgn="base" hangingPunct="1">
        <a:spcBef>
          <a:spcPct val="20000"/>
        </a:spcBef>
        <a:spcAft>
          <a:spcPct val="0"/>
        </a:spcAft>
        <a:buChar char="»"/>
        <a:defRPr sz="1500">
          <a:solidFill>
            <a:schemeClr val="tx1"/>
          </a:solidFill>
          <a:latin typeface="+mn-lt"/>
        </a:defRPr>
      </a:lvl8pPr>
      <a:lvl9pPr marL="2914650" indent="-171450" algn="l" rtl="0" eaLnBrk="1" fontAlgn="base" hangingPunct="1">
        <a:spcBef>
          <a:spcPct val="20000"/>
        </a:spcBef>
        <a:spcAft>
          <a:spcPct val="0"/>
        </a:spcAft>
        <a:buChar char="»"/>
        <a:defRPr sz="15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hyperlink" Target="https://dev.office.com/sharepoint/docs/spfx/sharepoint-framework-overview"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msdn.microsoft.com/en-us/library/ff798339.aspx"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docs.microsoft.com/en-us/azure/storage/"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ocs.microsoft.com/en-us/azure/cd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d3js.or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blogs.msdn.microsoft.com/richard_dizeregas_blog/2015/05/03/performing-app-only-operations-on-sharepoint-online-through-azure-ad/" TargetMode="External"/><Relationship Id="rId2" Type="http://schemas.openxmlformats.org/officeDocument/2006/relationships/hyperlink" Target="https://docs.microsoft.com/en-us/azure/active-directory/active-directory-whatis" TargetMode="External"/><Relationship Id="rId1" Type="http://schemas.openxmlformats.org/officeDocument/2006/relationships/slideLayout" Target="../slideLayouts/slideLayout2.xml"/><Relationship Id="rId4" Type="http://schemas.openxmlformats.org/officeDocument/2006/relationships/hyperlink" Target="https://msdn.microsoft.com/en-us/library/azure/mt417579.aspx"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docs.microsoft.com/en-us/azure/azure-functions/functions-overview" TargetMode="External"/><Relationship Id="rId2" Type="http://schemas.openxmlformats.org/officeDocument/2006/relationships/hyperlink" Target="https://azure.microsoft.com/en-us/services/function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msdn.microsoft.com/en-us/library/ff798388.aspx"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ocs.microsoft.com/en-us/azure/connectors/apis-list" TargetMode="External"/><Relationship Id="rId2" Type="http://schemas.openxmlformats.org/officeDocument/2006/relationships/hyperlink" Target="https://docs.microsoft.com/en-us/azure/app-service-logic/app-service-logic-what-are-logic-app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dev.office.com/sharepoint/docs/apis/webhooks/overview-sharepoint-webhook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88832" y="1192701"/>
            <a:ext cx="9144000" cy="4539883"/>
          </a:xfrm>
        </p:spPr>
        <p:txBody>
          <a:bodyPr>
            <a:noAutofit/>
          </a:bodyPr>
          <a:lstStyle/>
          <a:p>
            <a:r>
              <a:rPr lang="en-US" sz="4800" dirty="0" err="1" smtClean="0"/>
              <a:t>Serverless</a:t>
            </a:r>
            <a:r>
              <a:rPr lang="en-US" sz="4800" dirty="0" smtClean="0"/>
              <a:t> integration of Azure Active Directory, ADAL.NET, Azure Functions, Azure Logic Apps, Office 365, SharePoint </a:t>
            </a:r>
            <a:r>
              <a:rPr lang="en-US" sz="4800" dirty="0" err="1" smtClean="0"/>
              <a:t>Webhooks</a:t>
            </a:r>
            <a:r>
              <a:rPr lang="en-US" sz="4800" dirty="0" smtClean="0"/>
              <a:t>, SharePoint Framework, Azure Storage, Azure CDN, SharePoint CSOM, D3.js for data visualization</a:t>
            </a:r>
            <a:endParaRPr lang="en-US" sz="4800" dirty="0"/>
          </a:p>
        </p:txBody>
      </p:sp>
    </p:spTree>
    <p:extLst>
      <p:ext uri="{BB962C8B-B14F-4D97-AF65-F5344CB8AC3E}">
        <p14:creationId xmlns:p14="http://schemas.microsoft.com/office/powerpoint/2010/main" val="9502477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hlinkClick r:id="rId2"/>
              </a:rPr>
              <a:t>SharePoint </a:t>
            </a:r>
            <a:r>
              <a:rPr lang="en-US" dirty="0">
                <a:hlinkClick r:id="rId2"/>
              </a:rPr>
              <a:t>Framework </a:t>
            </a:r>
            <a:r>
              <a:rPr lang="en-US" dirty="0"/>
              <a:t>(</a:t>
            </a:r>
            <a:r>
              <a:rPr lang="en-US" dirty="0" err="1"/>
              <a:t>SPFx</a:t>
            </a:r>
            <a:r>
              <a:rPr lang="en-US" dirty="0"/>
              <a:t>) is a page and web part model that provides full support for client-side SharePoint development, easy integration with SharePoint data, and support for open source tooling. With the SharePoint Framework, you can use modern web technologies and tools in your preferred development environment to build productive experiences and apps that are responsive and mobile-ready from day one. The SharePoint Framework works for SharePoint on-premises and SharePoint Online</a:t>
            </a:r>
            <a:r>
              <a:rPr lang="en-US" dirty="0" smtClean="0"/>
              <a:t>.</a:t>
            </a:r>
          </a:p>
          <a:p>
            <a:pPr marL="0" indent="0">
              <a:buNone/>
            </a:pPr>
            <a:endParaRPr lang="en-US" dirty="0"/>
          </a:p>
          <a:p>
            <a:pPr marL="0" indent="0">
              <a:buNone/>
            </a:pPr>
            <a:r>
              <a:rPr lang="en-US" dirty="0" err="1" smtClean="0"/>
              <a:t>SPFx</a:t>
            </a:r>
            <a:r>
              <a:rPr lang="en-US" dirty="0" smtClean="0"/>
              <a:t> is the replacement for the content editor </a:t>
            </a:r>
            <a:r>
              <a:rPr lang="en-US" dirty="0" err="1" smtClean="0"/>
              <a:t>webpart</a:t>
            </a:r>
            <a:r>
              <a:rPr lang="en-US" dirty="0" smtClean="0"/>
              <a:t>.</a:t>
            </a:r>
            <a:endParaRPr lang="en-US" dirty="0"/>
          </a:p>
        </p:txBody>
      </p:sp>
      <p:sp>
        <p:nvSpPr>
          <p:cNvPr id="2" name="Title 1"/>
          <p:cNvSpPr>
            <a:spLocks noGrp="1"/>
          </p:cNvSpPr>
          <p:nvPr>
            <p:ph type="title"/>
          </p:nvPr>
        </p:nvSpPr>
        <p:spPr/>
        <p:txBody>
          <a:bodyPr/>
          <a:lstStyle/>
          <a:p>
            <a:r>
              <a:rPr lang="en-US" dirty="0" smtClean="0"/>
              <a:t>Tech Stack – SharePoint Framework</a:t>
            </a:r>
            <a:endParaRPr lang="en-US" dirty="0"/>
          </a:p>
        </p:txBody>
      </p:sp>
    </p:spTree>
    <p:extLst>
      <p:ext uri="{BB962C8B-B14F-4D97-AF65-F5344CB8AC3E}">
        <p14:creationId xmlns:p14="http://schemas.microsoft.com/office/powerpoint/2010/main" val="7450047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The </a:t>
            </a:r>
            <a:r>
              <a:rPr lang="en-US" dirty="0">
                <a:hlinkClick r:id="rId2"/>
              </a:rPr>
              <a:t>SharePoint </a:t>
            </a:r>
            <a:r>
              <a:rPr lang="en-US" dirty="0" smtClean="0">
                <a:hlinkClick r:id="rId2"/>
              </a:rPr>
              <a:t>REST interface</a:t>
            </a:r>
            <a:r>
              <a:rPr lang="en-US" dirty="0" smtClean="0"/>
              <a:t> is </a:t>
            </a:r>
            <a:r>
              <a:rPr lang="en-US" dirty="0"/>
              <a:t>a WCF Data Service that allows you to use construct HTTP requests to query SharePoint list data. Like all RESTful Web services, the SharePoint REST interface maps HTTP verbs to data </a:t>
            </a:r>
            <a:r>
              <a:rPr lang="en-US" dirty="0" smtClean="0"/>
              <a:t>operations.</a:t>
            </a:r>
          </a:p>
          <a:p>
            <a:pPr marL="0" indent="0">
              <a:buNone/>
            </a:pPr>
            <a:endParaRPr lang="en-US" dirty="0"/>
          </a:p>
          <a:p>
            <a:pPr marL="0" indent="0">
              <a:buNone/>
            </a:pPr>
            <a:r>
              <a:rPr lang="en-US" dirty="0" smtClean="0"/>
              <a:t>SharePoint REST Services can be used from </a:t>
            </a:r>
            <a:r>
              <a:rPr lang="en-US" dirty="0" err="1" smtClean="0"/>
              <a:t>SPFx</a:t>
            </a:r>
            <a:r>
              <a:rPr lang="en-US" dirty="0" smtClean="0"/>
              <a:t> </a:t>
            </a:r>
            <a:r>
              <a:rPr lang="en-US" dirty="0" err="1" smtClean="0"/>
              <a:t>webparts</a:t>
            </a:r>
            <a:r>
              <a:rPr lang="en-US" dirty="0" smtClean="0"/>
              <a:t> to interact with SharePoint Online.</a:t>
            </a:r>
            <a:endParaRPr lang="en-US" dirty="0"/>
          </a:p>
        </p:txBody>
      </p:sp>
      <p:sp>
        <p:nvSpPr>
          <p:cNvPr id="2" name="Title 1"/>
          <p:cNvSpPr>
            <a:spLocks noGrp="1"/>
          </p:cNvSpPr>
          <p:nvPr>
            <p:ph type="title"/>
          </p:nvPr>
        </p:nvSpPr>
        <p:spPr/>
        <p:txBody>
          <a:bodyPr/>
          <a:lstStyle/>
          <a:p>
            <a:r>
              <a:rPr lang="en-US" dirty="0" smtClean="0"/>
              <a:t>Tech Stack – SharePoint REST</a:t>
            </a:r>
            <a:endParaRPr lang="en-US" dirty="0"/>
          </a:p>
        </p:txBody>
      </p:sp>
    </p:spTree>
    <p:extLst>
      <p:ext uri="{BB962C8B-B14F-4D97-AF65-F5344CB8AC3E}">
        <p14:creationId xmlns:p14="http://schemas.microsoft.com/office/powerpoint/2010/main" val="29957854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hlinkClick r:id="rId2"/>
              </a:rPr>
              <a:t>Azure Storage </a:t>
            </a:r>
            <a:r>
              <a:rPr lang="en-US" dirty="0"/>
              <a:t>is the cloud storage solution for modern applications that rely on durability, availability, and scalability to meet the needs of their customers. It is highly scalable, elastic, globally accessible, and automatically load-balances your data based on traffic. Azure Storage provides the following four services to meet application needs: Blob storage, Table storage, Queue storage, Disk storage, and File storage</a:t>
            </a:r>
            <a:r>
              <a:rPr lang="en-US" dirty="0" smtClean="0"/>
              <a:t>.</a:t>
            </a:r>
          </a:p>
          <a:p>
            <a:pPr marL="0" indent="0">
              <a:buNone/>
            </a:pPr>
            <a:endParaRPr lang="en-US" dirty="0"/>
          </a:p>
          <a:p>
            <a:pPr marL="0" indent="0">
              <a:buNone/>
            </a:pPr>
            <a:r>
              <a:rPr lang="en-US" dirty="0" smtClean="0"/>
              <a:t>Azure Storage can be used to host static files, such as bundles generated by </a:t>
            </a:r>
            <a:r>
              <a:rPr lang="en-US" dirty="0" err="1" smtClean="0"/>
              <a:t>SPFx</a:t>
            </a:r>
            <a:endParaRPr lang="en-US" dirty="0"/>
          </a:p>
        </p:txBody>
      </p:sp>
      <p:sp>
        <p:nvSpPr>
          <p:cNvPr id="2" name="Title 1"/>
          <p:cNvSpPr>
            <a:spLocks noGrp="1"/>
          </p:cNvSpPr>
          <p:nvPr>
            <p:ph type="title"/>
          </p:nvPr>
        </p:nvSpPr>
        <p:spPr/>
        <p:txBody>
          <a:bodyPr/>
          <a:lstStyle/>
          <a:p>
            <a:r>
              <a:rPr lang="en-US" dirty="0" smtClean="0"/>
              <a:t>Tech Stack – Azure Storage</a:t>
            </a:r>
            <a:endParaRPr lang="en-US" dirty="0"/>
          </a:p>
        </p:txBody>
      </p:sp>
    </p:spTree>
    <p:extLst>
      <p:ext uri="{BB962C8B-B14F-4D97-AF65-F5344CB8AC3E}">
        <p14:creationId xmlns:p14="http://schemas.microsoft.com/office/powerpoint/2010/main" val="39782972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hlinkClick r:id="rId2"/>
              </a:rPr>
              <a:t>Azure Content Delivery Network </a:t>
            </a:r>
            <a:r>
              <a:rPr lang="en-US" dirty="0"/>
              <a:t>(CDN) provides developers a global solution for delivering high-bandwidth content that is hosted in Azure or any other location. Using the CDN you can cache publicly available objects loaded from Azure blob storage, a web application, virtual machine, application folder, or other HTTP/HTTPS location. The CDN is typically used to deliver static content such as images, style sheets, documents, files, client-side scripts, and HTML </a:t>
            </a:r>
            <a:r>
              <a:rPr lang="en-US" dirty="0" smtClean="0"/>
              <a:t>pages.</a:t>
            </a:r>
          </a:p>
          <a:p>
            <a:pPr marL="0" indent="0">
              <a:buNone/>
            </a:pPr>
            <a:endParaRPr lang="en-US" dirty="0"/>
          </a:p>
          <a:p>
            <a:pPr marL="0" indent="0">
              <a:buNone/>
            </a:pPr>
            <a:r>
              <a:rPr lang="en-US" dirty="0" smtClean="0"/>
              <a:t>Azure CDN can be used to distribute bundles</a:t>
            </a:r>
            <a:r>
              <a:rPr lang="en-US" dirty="0"/>
              <a:t> </a:t>
            </a:r>
            <a:r>
              <a:rPr lang="en-US" dirty="0" smtClean="0"/>
              <a:t>generated by </a:t>
            </a:r>
            <a:r>
              <a:rPr lang="en-US" dirty="0" err="1" smtClean="0"/>
              <a:t>SPFx</a:t>
            </a:r>
            <a:r>
              <a:rPr lang="en-US" dirty="0" smtClean="0"/>
              <a:t>.</a:t>
            </a:r>
            <a:endParaRPr lang="en-US" dirty="0"/>
          </a:p>
        </p:txBody>
      </p:sp>
      <p:sp>
        <p:nvSpPr>
          <p:cNvPr id="2" name="Title 1"/>
          <p:cNvSpPr>
            <a:spLocks noGrp="1"/>
          </p:cNvSpPr>
          <p:nvPr>
            <p:ph type="title"/>
          </p:nvPr>
        </p:nvSpPr>
        <p:spPr/>
        <p:txBody>
          <a:bodyPr/>
          <a:lstStyle/>
          <a:p>
            <a:r>
              <a:rPr lang="en-US" dirty="0" smtClean="0"/>
              <a:t>Tech Stack – Azure CDN</a:t>
            </a:r>
            <a:endParaRPr lang="en-US" dirty="0"/>
          </a:p>
        </p:txBody>
      </p:sp>
    </p:spTree>
    <p:extLst>
      <p:ext uri="{BB962C8B-B14F-4D97-AF65-F5344CB8AC3E}">
        <p14:creationId xmlns:p14="http://schemas.microsoft.com/office/powerpoint/2010/main" val="37328376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hlinkClick r:id="rId2"/>
              </a:rPr>
              <a:t>D3.js</a:t>
            </a:r>
            <a:r>
              <a:rPr lang="en-US" dirty="0" smtClean="0"/>
              <a:t> is </a:t>
            </a:r>
            <a:r>
              <a:rPr lang="en-US" dirty="0"/>
              <a:t>a JavaScript library for manipulating documents based on data. D3 helps you bring data to life using HTML, SVG, and CSS. D3’s emphasis on web standards gives you the full capabilities of modern browsers without tying yourself to a proprietary framework, combining powerful visualization components and a data-driven approach to DOM manipulation</a:t>
            </a:r>
            <a:r>
              <a:rPr lang="en-US" dirty="0" smtClean="0"/>
              <a:t>.</a:t>
            </a:r>
          </a:p>
          <a:p>
            <a:pPr marL="0" indent="0">
              <a:buNone/>
            </a:pPr>
            <a:r>
              <a:rPr lang="en-US" dirty="0"/>
              <a:t/>
            </a:r>
            <a:br>
              <a:rPr lang="en-US" dirty="0"/>
            </a:br>
            <a:r>
              <a:rPr lang="en-US" dirty="0" smtClean="0"/>
              <a:t>D3.js can be used with </a:t>
            </a:r>
            <a:r>
              <a:rPr lang="en-US" dirty="0" err="1" smtClean="0"/>
              <a:t>SPFx</a:t>
            </a:r>
            <a:r>
              <a:rPr lang="en-US" dirty="0" smtClean="0"/>
              <a:t> web parts to visualize data.</a:t>
            </a:r>
            <a:endParaRPr lang="en-US" dirty="0"/>
          </a:p>
        </p:txBody>
      </p:sp>
      <p:sp>
        <p:nvSpPr>
          <p:cNvPr id="2" name="Title 1"/>
          <p:cNvSpPr>
            <a:spLocks noGrp="1"/>
          </p:cNvSpPr>
          <p:nvPr>
            <p:ph type="title"/>
          </p:nvPr>
        </p:nvSpPr>
        <p:spPr/>
        <p:txBody>
          <a:bodyPr/>
          <a:lstStyle/>
          <a:p>
            <a:r>
              <a:rPr lang="en-US" dirty="0" smtClean="0"/>
              <a:t>Tech Stack – D3.js</a:t>
            </a:r>
            <a:endParaRPr lang="en-US" dirty="0"/>
          </a:p>
        </p:txBody>
      </p:sp>
    </p:spTree>
    <p:extLst>
      <p:ext uri="{BB962C8B-B14F-4D97-AF65-F5344CB8AC3E}">
        <p14:creationId xmlns:p14="http://schemas.microsoft.com/office/powerpoint/2010/main" val="10203530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Rectangle 81"/>
          <p:cNvSpPr/>
          <p:nvPr/>
        </p:nvSpPr>
        <p:spPr>
          <a:xfrm>
            <a:off x="0" y="0"/>
            <a:ext cx="12192000" cy="6858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p:cNvGrpSpPr/>
          <p:nvPr/>
        </p:nvGrpSpPr>
        <p:grpSpPr>
          <a:xfrm>
            <a:off x="1932091" y="4539139"/>
            <a:ext cx="4545873" cy="2194560"/>
            <a:chOff x="7524205" y="4572000"/>
            <a:chExt cx="4545873" cy="2194560"/>
          </a:xfrm>
        </p:grpSpPr>
        <p:sp>
          <p:nvSpPr>
            <p:cNvPr id="13" name="Rectangle 12"/>
            <p:cNvSpPr/>
            <p:nvPr/>
          </p:nvSpPr>
          <p:spPr>
            <a:xfrm>
              <a:off x="7524205" y="4572000"/>
              <a:ext cx="4545873" cy="219456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smtClean="0"/>
            </a:p>
          </p:txBody>
        </p:sp>
        <p:sp>
          <p:nvSpPr>
            <p:cNvPr id="16" name="Rectangle 15"/>
            <p:cNvSpPr/>
            <p:nvPr/>
          </p:nvSpPr>
          <p:spPr>
            <a:xfrm>
              <a:off x="7657009" y="5734594"/>
              <a:ext cx="1356359"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Azure Functions</a:t>
              </a:r>
              <a:endParaRPr lang="en-US" dirty="0"/>
            </a:p>
          </p:txBody>
        </p:sp>
        <p:sp>
          <p:nvSpPr>
            <p:cNvPr id="18" name="TextBox 17"/>
            <p:cNvSpPr txBox="1"/>
            <p:nvPr/>
          </p:nvSpPr>
          <p:spPr>
            <a:xfrm>
              <a:off x="10963483" y="4702628"/>
              <a:ext cx="1051891" cy="369332"/>
            </a:xfrm>
            <a:prstGeom prst="rect">
              <a:avLst/>
            </a:prstGeom>
            <a:noFill/>
          </p:spPr>
          <p:txBody>
            <a:bodyPr wrap="none" rtlCol="0">
              <a:spAutoFit/>
            </a:bodyPr>
            <a:lstStyle/>
            <a:p>
              <a:r>
                <a:rPr lang="en-US" dirty="0" smtClean="0"/>
                <a:t>Back-end</a:t>
              </a:r>
              <a:endParaRPr lang="en-US" dirty="0"/>
            </a:p>
          </p:txBody>
        </p:sp>
      </p:grpSp>
      <p:grpSp>
        <p:nvGrpSpPr>
          <p:cNvPr id="42" name="Group 41"/>
          <p:cNvGrpSpPr/>
          <p:nvPr/>
        </p:nvGrpSpPr>
        <p:grpSpPr>
          <a:xfrm>
            <a:off x="1932091" y="136274"/>
            <a:ext cx="4545873" cy="1816433"/>
            <a:chOff x="2775496" y="164874"/>
            <a:chExt cx="4545873" cy="2312126"/>
          </a:xfrm>
        </p:grpSpPr>
        <p:sp>
          <p:nvSpPr>
            <p:cNvPr id="27" name="Rectangle 26"/>
            <p:cNvSpPr/>
            <p:nvPr/>
          </p:nvSpPr>
          <p:spPr>
            <a:xfrm>
              <a:off x="2775496" y="164874"/>
              <a:ext cx="4545873" cy="231212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smtClean="0"/>
            </a:p>
          </p:txBody>
        </p:sp>
        <p:sp>
          <p:nvSpPr>
            <p:cNvPr id="29" name="Flowchart: Magnetic Disk 28"/>
            <p:cNvSpPr/>
            <p:nvPr/>
          </p:nvSpPr>
          <p:spPr>
            <a:xfrm>
              <a:off x="4372453" y="781296"/>
              <a:ext cx="1271792" cy="1480883"/>
            </a:xfrm>
            <a:prstGeom prst="flowChartMagneticDisk">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Destination</a:t>
              </a:r>
            </a:p>
            <a:p>
              <a:pPr algn="ctr"/>
              <a:r>
                <a:rPr lang="en-US" dirty="0" smtClean="0"/>
                <a:t>List</a:t>
              </a:r>
              <a:endParaRPr lang="en-US" dirty="0"/>
            </a:p>
          </p:txBody>
        </p:sp>
        <p:sp>
          <p:nvSpPr>
            <p:cNvPr id="31" name="Flowchart: Magnetic Disk 30"/>
            <p:cNvSpPr/>
            <p:nvPr/>
          </p:nvSpPr>
          <p:spPr>
            <a:xfrm>
              <a:off x="2997383" y="781297"/>
              <a:ext cx="1271792" cy="1480883"/>
            </a:xfrm>
            <a:prstGeom prst="flowChartMagneticDisk">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Source</a:t>
              </a:r>
            </a:p>
            <a:p>
              <a:pPr algn="ctr"/>
              <a:r>
                <a:rPr lang="en-US" dirty="0" smtClean="0"/>
                <a:t>List</a:t>
              </a:r>
              <a:endParaRPr lang="en-US" dirty="0"/>
            </a:p>
          </p:txBody>
        </p:sp>
      </p:grpSp>
      <p:grpSp>
        <p:nvGrpSpPr>
          <p:cNvPr id="37" name="Group 36"/>
          <p:cNvGrpSpPr/>
          <p:nvPr/>
        </p:nvGrpSpPr>
        <p:grpSpPr>
          <a:xfrm>
            <a:off x="1932091" y="2148643"/>
            <a:ext cx="4545873" cy="2194560"/>
            <a:chOff x="2863994" y="4572000"/>
            <a:chExt cx="4545873" cy="2194560"/>
          </a:xfrm>
        </p:grpSpPr>
        <p:sp>
          <p:nvSpPr>
            <p:cNvPr id="33" name="Rectangle 32"/>
            <p:cNvSpPr/>
            <p:nvPr/>
          </p:nvSpPr>
          <p:spPr>
            <a:xfrm>
              <a:off x="2863994" y="4572000"/>
              <a:ext cx="4545873" cy="219456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smtClean="0"/>
            </a:p>
          </p:txBody>
        </p:sp>
        <p:sp>
          <p:nvSpPr>
            <p:cNvPr id="34" name="Rectangle 33"/>
            <p:cNvSpPr/>
            <p:nvPr/>
          </p:nvSpPr>
          <p:spPr>
            <a:xfrm>
              <a:off x="2997383" y="5734594"/>
              <a:ext cx="1356359"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Azure Logic Apps</a:t>
              </a:r>
              <a:endParaRPr lang="en-US" dirty="0"/>
            </a:p>
          </p:txBody>
        </p:sp>
        <p:sp>
          <p:nvSpPr>
            <p:cNvPr id="36" name="TextBox 35"/>
            <p:cNvSpPr txBox="1"/>
            <p:nvPr/>
          </p:nvSpPr>
          <p:spPr>
            <a:xfrm>
              <a:off x="6191520" y="4671146"/>
              <a:ext cx="1218347" cy="369332"/>
            </a:xfrm>
            <a:prstGeom prst="rect">
              <a:avLst/>
            </a:prstGeom>
            <a:noFill/>
          </p:spPr>
          <p:txBody>
            <a:bodyPr wrap="none" rtlCol="0">
              <a:spAutoFit/>
            </a:bodyPr>
            <a:lstStyle/>
            <a:p>
              <a:r>
                <a:rPr lang="en-US" dirty="0" smtClean="0"/>
                <a:t>Integration</a:t>
              </a:r>
              <a:endParaRPr lang="en-US" dirty="0"/>
            </a:p>
          </p:txBody>
        </p:sp>
      </p:grpSp>
      <p:sp>
        <p:nvSpPr>
          <p:cNvPr id="49" name="TextBox 48"/>
          <p:cNvSpPr txBox="1"/>
          <p:nvPr/>
        </p:nvSpPr>
        <p:spPr>
          <a:xfrm>
            <a:off x="5093674" y="251210"/>
            <a:ext cx="1384290" cy="369332"/>
          </a:xfrm>
          <a:prstGeom prst="rect">
            <a:avLst/>
          </a:prstGeom>
          <a:noFill/>
        </p:spPr>
        <p:txBody>
          <a:bodyPr wrap="none" rtlCol="0">
            <a:spAutoFit/>
          </a:bodyPr>
          <a:lstStyle/>
          <a:p>
            <a:r>
              <a:rPr lang="en-US" dirty="0" smtClean="0"/>
              <a:t>Data Storage</a:t>
            </a:r>
            <a:endParaRPr lang="en-US" dirty="0"/>
          </a:p>
        </p:txBody>
      </p:sp>
      <p:grpSp>
        <p:nvGrpSpPr>
          <p:cNvPr id="68" name="Group 67"/>
          <p:cNvGrpSpPr/>
          <p:nvPr/>
        </p:nvGrpSpPr>
        <p:grpSpPr>
          <a:xfrm>
            <a:off x="6783355" y="136274"/>
            <a:ext cx="4545873" cy="1816433"/>
            <a:chOff x="7510055" y="4539139"/>
            <a:chExt cx="4545873" cy="2194560"/>
          </a:xfrm>
        </p:grpSpPr>
        <p:sp>
          <p:nvSpPr>
            <p:cNvPr id="60" name="Rectangle 59"/>
            <p:cNvSpPr/>
            <p:nvPr/>
          </p:nvSpPr>
          <p:spPr>
            <a:xfrm>
              <a:off x="7510055" y="4539139"/>
              <a:ext cx="4545873" cy="219456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smtClean="0"/>
            </a:p>
          </p:txBody>
        </p:sp>
        <p:sp>
          <p:nvSpPr>
            <p:cNvPr id="61" name="Rectangle 60"/>
            <p:cNvSpPr/>
            <p:nvPr/>
          </p:nvSpPr>
          <p:spPr>
            <a:xfrm>
              <a:off x="7643444" y="5169728"/>
              <a:ext cx="1356359" cy="144640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Azure Blob Storage</a:t>
              </a:r>
              <a:endParaRPr lang="en-US" dirty="0"/>
            </a:p>
          </p:txBody>
        </p:sp>
        <p:sp>
          <p:nvSpPr>
            <p:cNvPr id="62" name="TextBox 61"/>
            <p:cNvSpPr txBox="1"/>
            <p:nvPr/>
          </p:nvSpPr>
          <p:spPr>
            <a:xfrm>
              <a:off x="10356039" y="4669767"/>
              <a:ext cx="1699889" cy="369332"/>
            </a:xfrm>
            <a:prstGeom prst="rect">
              <a:avLst/>
            </a:prstGeom>
            <a:noFill/>
          </p:spPr>
          <p:txBody>
            <a:bodyPr wrap="none" rtlCol="0">
              <a:spAutoFit/>
            </a:bodyPr>
            <a:lstStyle/>
            <a:p>
              <a:r>
                <a:rPr lang="en-US" dirty="0" smtClean="0"/>
                <a:t>Content Storage</a:t>
              </a:r>
              <a:endParaRPr lang="en-US" dirty="0"/>
            </a:p>
          </p:txBody>
        </p:sp>
        <p:sp>
          <p:nvSpPr>
            <p:cNvPr id="63" name="Rectangle 62"/>
            <p:cNvSpPr/>
            <p:nvPr/>
          </p:nvSpPr>
          <p:spPr>
            <a:xfrm>
              <a:off x="9133192" y="5169728"/>
              <a:ext cx="1356359" cy="144640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Azure CDN</a:t>
              </a:r>
              <a:endParaRPr lang="en-US" dirty="0"/>
            </a:p>
          </p:txBody>
        </p:sp>
      </p:grpSp>
      <p:grpSp>
        <p:nvGrpSpPr>
          <p:cNvPr id="64" name="Group 63"/>
          <p:cNvGrpSpPr/>
          <p:nvPr/>
        </p:nvGrpSpPr>
        <p:grpSpPr>
          <a:xfrm>
            <a:off x="6783354" y="4533360"/>
            <a:ext cx="4545873" cy="2194560"/>
            <a:chOff x="2863994" y="4572000"/>
            <a:chExt cx="4545873" cy="2194560"/>
          </a:xfrm>
        </p:grpSpPr>
        <p:sp>
          <p:nvSpPr>
            <p:cNvPr id="65" name="Rectangle 64"/>
            <p:cNvSpPr/>
            <p:nvPr/>
          </p:nvSpPr>
          <p:spPr>
            <a:xfrm>
              <a:off x="2863994" y="4572000"/>
              <a:ext cx="4545873" cy="219456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smtClean="0"/>
            </a:p>
          </p:txBody>
        </p:sp>
        <p:sp>
          <p:nvSpPr>
            <p:cNvPr id="66" name="Rectangle 65"/>
            <p:cNvSpPr/>
            <p:nvPr/>
          </p:nvSpPr>
          <p:spPr>
            <a:xfrm>
              <a:off x="2997383" y="5734594"/>
              <a:ext cx="1356359"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SharePoint Framework</a:t>
              </a:r>
              <a:endParaRPr lang="en-US" dirty="0"/>
            </a:p>
          </p:txBody>
        </p:sp>
        <p:sp>
          <p:nvSpPr>
            <p:cNvPr id="67" name="TextBox 66"/>
            <p:cNvSpPr txBox="1"/>
            <p:nvPr/>
          </p:nvSpPr>
          <p:spPr>
            <a:xfrm>
              <a:off x="6294882" y="4708407"/>
              <a:ext cx="1114985" cy="369332"/>
            </a:xfrm>
            <a:prstGeom prst="rect">
              <a:avLst/>
            </a:prstGeom>
            <a:noFill/>
          </p:spPr>
          <p:txBody>
            <a:bodyPr wrap="none" rtlCol="0">
              <a:spAutoFit/>
            </a:bodyPr>
            <a:lstStyle/>
            <a:p>
              <a:r>
                <a:rPr lang="en-US" dirty="0" smtClean="0"/>
                <a:t>Front-end</a:t>
              </a:r>
              <a:endParaRPr lang="en-US" dirty="0"/>
            </a:p>
          </p:txBody>
        </p:sp>
      </p:grpSp>
      <p:sp>
        <p:nvSpPr>
          <p:cNvPr id="69" name="Rectangle 68"/>
          <p:cNvSpPr/>
          <p:nvPr/>
        </p:nvSpPr>
        <p:spPr>
          <a:xfrm>
            <a:off x="8444805" y="5695954"/>
            <a:ext cx="1356359"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D3.js</a:t>
            </a:r>
            <a:endParaRPr lang="en-US" dirty="0"/>
          </a:p>
        </p:txBody>
      </p:sp>
      <p:sp>
        <p:nvSpPr>
          <p:cNvPr id="70" name="Rectangle 69"/>
          <p:cNvSpPr/>
          <p:nvPr/>
        </p:nvSpPr>
        <p:spPr>
          <a:xfrm>
            <a:off x="6916743" y="4716240"/>
            <a:ext cx="1356359"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smtClean="0"/>
              <a:t>TypeScript</a:t>
            </a:r>
            <a:endParaRPr lang="en-US" dirty="0"/>
          </a:p>
        </p:txBody>
      </p:sp>
      <p:sp>
        <p:nvSpPr>
          <p:cNvPr id="71" name="Rectangle 70"/>
          <p:cNvSpPr/>
          <p:nvPr/>
        </p:nvSpPr>
        <p:spPr>
          <a:xfrm>
            <a:off x="8444805" y="4716240"/>
            <a:ext cx="1356359"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smtClean="0"/>
              <a:t>ReactJS</a:t>
            </a:r>
            <a:endParaRPr lang="en-US" dirty="0"/>
          </a:p>
        </p:txBody>
      </p:sp>
      <p:sp>
        <p:nvSpPr>
          <p:cNvPr id="72" name="Rectangle 71"/>
          <p:cNvSpPr/>
          <p:nvPr/>
        </p:nvSpPr>
        <p:spPr>
          <a:xfrm>
            <a:off x="3554058" y="5695954"/>
            <a:ext cx="1356359"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ADAL.NET</a:t>
            </a:r>
          </a:p>
        </p:txBody>
      </p:sp>
      <p:sp>
        <p:nvSpPr>
          <p:cNvPr id="73" name="Rectangle 72"/>
          <p:cNvSpPr/>
          <p:nvPr/>
        </p:nvSpPr>
        <p:spPr>
          <a:xfrm>
            <a:off x="5016011" y="5695954"/>
            <a:ext cx="1356359"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SharePoint CSOM</a:t>
            </a:r>
          </a:p>
        </p:txBody>
      </p:sp>
      <p:sp>
        <p:nvSpPr>
          <p:cNvPr id="74" name="Rectangle 73"/>
          <p:cNvSpPr/>
          <p:nvPr/>
        </p:nvSpPr>
        <p:spPr>
          <a:xfrm>
            <a:off x="9887016" y="5695954"/>
            <a:ext cx="1356359"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SharePoint REST API</a:t>
            </a:r>
            <a:endParaRPr lang="en-US" dirty="0"/>
          </a:p>
        </p:txBody>
      </p:sp>
      <p:grpSp>
        <p:nvGrpSpPr>
          <p:cNvPr id="81" name="Group 80"/>
          <p:cNvGrpSpPr/>
          <p:nvPr/>
        </p:nvGrpSpPr>
        <p:grpSpPr>
          <a:xfrm>
            <a:off x="6783353" y="2135587"/>
            <a:ext cx="4545873" cy="2207616"/>
            <a:chOff x="6783353" y="2135587"/>
            <a:chExt cx="4545873" cy="2207616"/>
          </a:xfrm>
        </p:grpSpPr>
        <p:sp>
          <p:nvSpPr>
            <p:cNvPr id="76" name="Rectangle 75"/>
            <p:cNvSpPr/>
            <p:nvPr/>
          </p:nvSpPr>
          <p:spPr>
            <a:xfrm>
              <a:off x="6783353" y="2135587"/>
              <a:ext cx="4545873" cy="220761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smtClean="0"/>
            </a:p>
          </p:txBody>
        </p:sp>
        <p:sp>
          <p:nvSpPr>
            <p:cNvPr id="77" name="Rectangle 76"/>
            <p:cNvSpPr/>
            <p:nvPr/>
          </p:nvSpPr>
          <p:spPr>
            <a:xfrm>
              <a:off x="6916742" y="3311236"/>
              <a:ext cx="1356359" cy="91370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Azure Active Directory</a:t>
              </a:r>
              <a:endParaRPr lang="en-US" dirty="0"/>
            </a:p>
          </p:txBody>
        </p:sp>
        <p:sp>
          <p:nvSpPr>
            <p:cNvPr id="78" name="TextBox 77"/>
            <p:cNvSpPr txBox="1"/>
            <p:nvPr/>
          </p:nvSpPr>
          <p:spPr>
            <a:xfrm>
              <a:off x="10609080" y="2240230"/>
              <a:ext cx="638316" cy="369332"/>
            </a:xfrm>
            <a:prstGeom prst="rect">
              <a:avLst/>
            </a:prstGeom>
            <a:noFill/>
          </p:spPr>
          <p:txBody>
            <a:bodyPr wrap="none" rtlCol="0">
              <a:spAutoFit/>
            </a:bodyPr>
            <a:lstStyle/>
            <a:p>
              <a:r>
                <a:rPr lang="en-US" dirty="0" err="1" smtClean="0"/>
                <a:t>Auth</a:t>
              </a:r>
              <a:endParaRPr lang="en-US" dirty="0"/>
            </a:p>
          </p:txBody>
        </p:sp>
      </p:grpSp>
      <p:sp>
        <p:nvSpPr>
          <p:cNvPr id="83" name="TextBox 82"/>
          <p:cNvSpPr txBox="1"/>
          <p:nvPr/>
        </p:nvSpPr>
        <p:spPr>
          <a:xfrm rot="16200000">
            <a:off x="-132088" y="2850475"/>
            <a:ext cx="3238194" cy="584775"/>
          </a:xfrm>
          <a:prstGeom prst="rect">
            <a:avLst/>
          </a:prstGeom>
          <a:noFill/>
        </p:spPr>
        <p:txBody>
          <a:bodyPr wrap="none" rtlCol="0">
            <a:spAutoFit/>
          </a:bodyPr>
          <a:lstStyle/>
          <a:p>
            <a:r>
              <a:rPr lang="en-US" sz="3200" dirty="0" smtClean="0"/>
              <a:t>Office 365 + Azure</a:t>
            </a:r>
            <a:endParaRPr lang="en-US" sz="3200" dirty="0"/>
          </a:p>
        </p:txBody>
      </p:sp>
      <p:sp>
        <p:nvSpPr>
          <p:cNvPr id="84" name="TextBox 83"/>
          <p:cNvSpPr txBox="1"/>
          <p:nvPr/>
        </p:nvSpPr>
        <p:spPr>
          <a:xfrm rot="16200000">
            <a:off x="-849480" y="2747602"/>
            <a:ext cx="2573653" cy="646331"/>
          </a:xfrm>
          <a:prstGeom prst="rect">
            <a:avLst/>
          </a:prstGeom>
          <a:noFill/>
        </p:spPr>
        <p:txBody>
          <a:bodyPr wrap="none" rtlCol="0">
            <a:spAutoFit/>
          </a:bodyPr>
          <a:lstStyle/>
          <a:p>
            <a:r>
              <a:rPr lang="en-US" sz="3600" dirty="0" smtClean="0"/>
              <a:t>Components</a:t>
            </a:r>
            <a:endParaRPr lang="en-US" sz="3600" dirty="0"/>
          </a:p>
        </p:txBody>
      </p:sp>
    </p:spTree>
    <p:extLst>
      <p:ext uri="{BB962C8B-B14F-4D97-AF65-F5344CB8AC3E}">
        <p14:creationId xmlns:p14="http://schemas.microsoft.com/office/powerpoint/2010/main" val="27272244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265269" cy="6858000"/>
          </a:xfrm>
          <a:prstGeom prst="rect">
            <a:avLst/>
          </a:prstGeom>
        </p:spPr>
      </p:pic>
    </p:spTree>
    <p:extLst>
      <p:ext uri="{BB962C8B-B14F-4D97-AF65-F5344CB8AC3E}">
        <p14:creationId xmlns:p14="http://schemas.microsoft.com/office/powerpoint/2010/main" val="20100701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19895424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1GB of Azure Blob Storage = $0.04 per month</a:t>
            </a:r>
          </a:p>
          <a:p>
            <a:r>
              <a:rPr lang="en-US" dirty="0" smtClean="0"/>
              <a:t>500 Executions of Azure Functions = $0 per month</a:t>
            </a:r>
          </a:p>
          <a:p>
            <a:pPr lvl="1"/>
            <a:r>
              <a:rPr lang="en-US" dirty="0"/>
              <a:t>The first 400,000 GB/s of execution and </a:t>
            </a:r>
            <a:r>
              <a:rPr lang="en-US" dirty="0" smtClean="0"/>
              <a:t>1,000,000 </a:t>
            </a:r>
            <a:r>
              <a:rPr lang="en-US" dirty="0"/>
              <a:t>executions are free</a:t>
            </a:r>
            <a:r>
              <a:rPr lang="en-US" dirty="0" smtClean="0"/>
              <a:t>.</a:t>
            </a:r>
          </a:p>
          <a:p>
            <a:pPr marL="342900" lvl="1" indent="0">
              <a:buNone/>
            </a:pPr>
            <a:endParaRPr lang="en-US" dirty="0" smtClean="0"/>
          </a:p>
          <a:p>
            <a:r>
              <a:rPr lang="en-US" dirty="0" smtClean="0"/>
              <a:t>5GB of bandwidth = $0 per month</a:t>
            </a:r>
          </a:p>
          <a:p>
            <a:r>
              <a:rPr lang="en-US" dirty="0" smtClean="0"/>
              <a:t>5GB of CDN Data = $0.18 per month</a:t>
            </a:r>
          </a:p>
          <a:p>
            <a:r>
              <a:rPr lang="en-US" dirty="0" smtClean="0"/>
              <a:t>100 executions per day X 31 days = $3.16 </a:t>
            </a:r>
            <a:r>
              <a:rPr lang="en-US" smtClean="0"/>
              <a:t>per month</a:t>
            </a:r>
            <a:endParaRPr lang="en-US" dirty="0" smtClean="0"/>
          </a:p>
        </p:txBody>
      </p:sp>
      <p:sp>
        <p:nvSpPr>
          <p:cNvPr id="3" name="Title 2"/>
          <p:cNvSpPr>
            <a:spLocks noGrp="1"/>
          </p:cNvSpPr>
          <p:nvPr>
            <p:ph type="title"/>
          </p:nvPr>
        </p:nvSpPr>
        <p:spPr/>
        <p:txBody>
          <a:bodyPr/>
          <a:lstStyle/>
          <a:p>
            <a:r>
              <a:rPr lang="en-US" dirty="0" smtClean="0"/>
              <a:t>Costs?</a:t>
            </a:r>
            <a:endParaRPr lang="en-US" dirty="0"/>
          </a:p>
        </p:txBody>
      </p:sp>
      <p:pic>
        <p:nvPicPr>
          <p:cNvPr id="5" name="Picture 4"/>
          <p:cNvPicPr>
            <a:picLocks noChangeAspect="1"/>
          </p:cNvPicPr>
          <p:nvPr/>
        </p:nvPicPr>
        <p:blipFill>
          <a:blip r:embed="rId2"/>
          <a:stretch>
            <a:fillRect/>
          </a:stretch>
        </p:blipFill>
        <p:spPr>
          <a:xfrm>
            <a:off x="9290539" y="1484784"/>
            <a:ext cx="2667000" cy="4267200"/>
          </a:xfrm>
          <a:prstGeom prst="rect">
            <a:avLst/>
          </a:prstGeom>
        </p:spPr>
      </p:pic>
    </p:spTree>
    <p:extLst>
      <p:ext uri="{BB962C8B-B14F-4D97-AF65-F5344CB8AC3E}">
        <p14:creationId xmlns:p14="http://schemas.microsoft.com/office/powerpoint/2010/main" val="39463764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0" indent="0" algn="ctr">
              <a:buNone/>
            </a:pPr>
            <a:r>
              <a:rPr lang="en-US" sz="16600" dirty="0" smtClean="0"/>
              <a:t>Questions?</a:t>
            </a:r>
            <a:endParaRPr lang="en-US" sz="16600" dirty="0"/>
          </a:p>
        </p:txBody>
      </p:sp>
      <p:sp>
        <p:nvSpPr>
          <p:cNvPr id="2" name="Title 1"/>
          <p:cNvSpPr>
            <a:spLocks noGrp="1"/>
          </p:cNvSpPr>
          <p:nvPr>
            <p:ph type="title"/>
          </p:nvPr>
        </p:nvSpPr>
        <p:spPr/>
        <p:txBody>
          <a:bodyPr/>
          <a:lstStyle/>
          <a:p>
            <a:endParaRPr lang="en-US" dirty="0"/>
          </a:p>
        </p:txBody>
      </p:sp>
    </p:spTree>
    <p:extLst>
      <p:ext uri="{BB962C8B-B14F-4D97-AF65-F5344CB8AC3E}">
        <p14:creationId xmlns:p14="http://schemas.microsoft.com/office/powerpoint/2010/main" val="34082663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Create a small solution that shows how to integrate Office 365</a:t>
            </a:r>
            <a:r>
              <a:rPr lang="uk-UA" dirty="0" smtClean="0"/>
              <a:t> (</a:t>
            </a:r>
            <a:r>
              <a:rPr lang="en-US" dirty="0" smtClean="0"/>
              <a:t>SharePoint Online) and Azure</a:t>
            </a:r>
          </a:p>
          <a:p>
            <a:endParaRPr lang="en-US" dirty="0" smtClean="0"/>
          </a:p>
          <a:p>
            <a:r>
              <a:rPr lang="en-US" dirty="0"/>
              <a:t>Show how to implement a solution that doesn’t have a “real” backend and has </a:t>
            </a:r>
            <a:r>
              <a:rPr lang="en-US" dirty="0" smtClean="0"/>
              <a:t>reduced </a:t>
            </a:r>
            <a:r>
              <a:rPr lang="en-US" dirty="0"/>
              <a:t>operational </a:t>
            </a:r>
            <a:r>
              <a:rPr lang="en-US" dirty="0" smtClean="0"/>
              <a:t>costs comparing to classic solutions.</a:t>
            </a:r>
            <a:endParaRPr lang="en-US" dirty="0"/>
          </a:p>
          <a:p>
            <a:endParaRPr lang="en-US" dirty="0" smtClean="0"/>
          </a:p>
          <a:p>
            <a:r>
              <a:rPr lang="en-US" dirty="0" smtClean="0"/>
              <a:t>Showcase modern SharePoint Online features such as SharePoint Framework and </a:t>
            </a:r>
            <a:r>
              <a:rPr lang="en-US" dirty="0" err="1" smtClean="0"/>
              <a:t>Webhooks</a:t>
            </a:r>
            <a:endParaRPr lang="en-US" dirty="0" smtClean="0"/>
          </a:p>
        </p:txBody>
      </p:sp>
      <p:sp>
        <p:nvSpPr>
          <p:cNvPr id="2" name="Title 1"/>
          <p:cNvSpPr>
            <a:spLocks noGrp="1"/>
          </p:cNvSpPr>
          <p:nvPr>
            <p:ph type="title"/>
          </p:nvPr>
        </p:nvSpPr>
        <p:spPr/>
        <p:txBody>
          <a:bodyPr/>
          <a:lstStyle/>
          <a:p>
            <a:r>
              <a:rPr lang="en-US" dirty="0" smtClean="0"/>
              <a:t>Goal</a:t>
            </a:r>
            <a:endParaRPr lang="en-US" dirty="0"/>
          </a:p>
        </p:txBody>
      </p:sp>
    </p:spTree>
    <p:extLst>
      <p:ext uri="{BB962C8B-B14F-4D97-AF65-F5344CB8AC3E}">
        <p14:creationId xmlns:p14="http://schemas.microsoft.com/office/powerpoint/2010/main" val="36431971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There is a new trend called </a:t>
            </a:r>
            <a:r>
              <a:rPr lang="en-US" dirty="0" err="1"/>
              <a:t>Serverless</a:t>
            </a:r>
            <a:r>
              <a:rPr lang="en-US" dirty="0"/>
              <a:t>, the idea is to create solutions that have </a:t>
            </a:r>
            <a:r>
              <a:rPr lang="en-US" dirty="0" smtClean="0"/>
              <a:t>reduced </a:t>
            </a:r>
            <a:r>
              <a:rPr lang="en-US" dirty="0"/>
              <a:t>operational </a:t>
            </a:r>
            <a:r>
              <a:rPr lang="en-US" dirty="0" smtClean="0"/>
              <a:t>costs, because </a:t>
            </a:r>
            <a:r>
              <a:rPr lang="en-US" dirty="0"/>
              <a:t>customers pay only for bandwidth, computing time, amount of storage etc.</a:t>
            </a:r>
          </a:p>
          <a:p>
            <a:pPr marL="0" indent="0">
              <a:buNone/>
            </a:pPr>
            <a:endParaRPr lang="en-US" dirty="0" smtClean="0"/>
          </a:p>
          <a:p>
            <a:pPr marL="0" indent="0">
              <a:buNone/>
            </a:pPr>
            <a:r>
              <a:rPr lang="en-US" dirty="0" err="1"/>
              <a:t>Serverless</a:t>
            </a:r>
            <a:r>
              <a:rPr lang="en-US" dirty="0"/>
              <a:t> architectures are internet based systems where the application development does not use the usual server process. Instead they rely solely on a combination of third-party services, client-side logic, and service hosted remote procedure </a:t>
            </a:r>
            <a:r>
              <a:rPr lang="en-US" dirty="0" smtClean="0"/>
              <a:t>calls (</a:t>
            </a:r>
            <a:r>
              <a:rPr lang="en-US" dirty="0" err="1" smtClean="0"/>
              <a:t>FaaS</a:t>
            </a:r>
            <a:r>
              <a:rPr lang="en-US" dirty="0" smtClean="0"/>
              <a:t>).</a:t>
            </a:r>
          </a:p>
          <a:p>
            <a:pPr marL="0" indent="0">
              <a:buNone/>
            </a:pPr>
            <a:endParaRPr lang="en-US" dirty="0"/>
          </a:p>
          <a:p>
            <a:pPr marL="0" indent="0">
              <a:buNone/>
            </a:pPr>
            <a:r>
              <a:rPr lang="en-US" dirty="0"/>
              <a:t>Fundamentally </a:t>
            </a:r>
            <a:r>
              <a:rPr lang="en-US" dirty="0" err="1"/>
              <a:t>FaaS</a:t>
            </a:r>
            <a:r>
              <a:rPr lang="en-US" dirty="0"/>
              <a:t> is about running back end code without managing your own server systems or your own server applications. </a:t>
            </a:r>
            <a:endParaRPr lang="en-US" dirty="0" smtClean="0"/>
          </a:p>
          <a:p>
            <a:pPr marL="0" indent="0">
              <a:buNone/>
            </a:pPr>
            <a:endParaRPr lang="en-US" dirty="0" smtClean="0"/>
          </a:p>
          <a:p>
            <a:pPr marL="0" indent="0">
              <a:buNone/>
            </a:pPr>
            <a:r>
              <a:rPr lang="en-US" dirty="0" smtClean="0"/>
              <a:t>I </a:t>
            </a:r>
            <a:r>
              <a:rPr lang="en-US" dirty="0" smtClean="0"/>
              <a:t>tried to use this concept in order to create a solution that will visualize data from the SharePoint list on a page. </a:t>
            </a:r>
            <a:endParaRPr lang="en-US" dirty="0" smtClean="0"/>
          </a:p>
          <a:p>
            <a:pPr marL="0" indent="0">
              <a:buNone/>
            </a:pPr>
            <a:endParaRPr lang="en-US" dirty="0"/>
          </a:p>
          <a:p>
            <a:pPr marL="0" indent="0">
              <a:buNone/>
            </a:pPr>
            <a:r>
              <a:rPr lang="en-US" dirty="0" smtClean="0"/>
              <a:t>It </a:t>
            </a:r>
            <a:r>
              <a:rPr lang="en-US" dirty="0" smtClean="0"/>
              <a:t>sounds simple, but I intentionally over-engineered it for the presentation.</a:t>
            </a:r>
            <a:endParaRPr lang="en-US" dirty="0"/>
          </a:p>
        </p:txBody>
      </p:sp>
      <p:sp>
        <p:nvSpPr>
          <p:cNvPr id="2" name="Title 1"/>
          <p:cNvSpPr>
            <a:spLocks noGrp="1"/>
          </p:cNvSpPr>
          <p:nvPr>
            <p:ph type="title"/>
          </p:nvPr>
        </p:nvSpPr>
        <p:spPr/>
        <p:txBody>
          <a:bodyPr/>
          <a:lstStyle/>
          <a:p>
            <a:r>
              <a:rPr lang="en-US" dirty="0" smtClean="0"/>
              <a:t>Solution Concept</a:t>
            </a:r>
            <a:endParaRPr lang="en-US" dirty="0"/>
          </a:p>
        </p:txBody>
      </p:sp>
    </p:spTree>
    <p:extLst>
      <p:ext uri="{BB962C8B-B14F-4D97-AF65-F5344CB8AC3E}">
        <p14:creationId xmlns:p14="http://schemas.microsoft.com/office/powerpoint/2010/main" val="27821437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Rectangle 81"/>
          <p:cNvSpPr/>
          <p:nvPr/>
        </p:nvSpPr>
        <p:spPr>
          <a:xfrm>
            <a:off x="0" y="0"/>
            <a:ext cx="12192000" cy="6858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p:cNvGrpSpPr/>
          <p:nvPr/>
        </p:nvGrpSpPr>
        <p:grpSpPr>
          <a:xfrm>
            <a:off x="1932091" y="4539139"/>
            <a:ext cx="4545873" cy="2194560"/>
            <a:chOff x="7524205" y="4572000"/>
            <a:chExt cx="4545873" cy="2194560"/>
          </a:xfrm>
        </p:grpSpPr>
        <p:sp>
          <p:nvSpPr>
            <p:cNvPr id="13" name="Rectangle 12"/>
            <p:cNvSpPr/>
            <p:nvPr/>
          </p:nvSpPr>
          <p:spPr>
            <a:xfrm>
              <a:off x="7524205" y="4572000"/>
              <a:ext cx="4545873" cy="219456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smtClean="0"/>
            </a:p>
          </p:txBody>
        </p:sp>
        <p:sp>
          <p:nvSpPr>
            <p:cNvPr id="16" name="Rectangle 15"/>
            <p:cNvSpPr/>
            <p:nvPr/>
          </p:nvSpPr>
          <p:spPr>
            <a:xfrm>
              <a:off x="7657009" y="5734594"/>
              <a:ext cx="1356359"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Azure Functions</a:t>
              </a:r>
              <a:endParaRPr lang="en-US" dirty="0"/>
            </a:p>
          </p:txBody>
        </p:sp>
        <p:sp>
          <p:nvSpPr>
            <p:cNvPr id="18" name="TextBox 17"/>
            <p:cNvSpPr txBox="1"/>
            <p:nvPr/>
          </p:nvSpPr>
          <p:spPr>
            <a:xfrm>
              <a:off x="10963483" y="4702628"/>
              <a:ext cx="1051891" cy="369332"/>
            </a:xfrm>
            <a:prstGeom prst="rect">
              <a:avLst/>
            </a:prstGeom>
            <a:noFill/>
          </p:spPr>
          <p:txBody>
            <a:bodyPr wrap="none" rtlCol="0">
              <a:spAutoFit/>
            </a:bodyPr>
            <a:lstStyle/>
            <a:p>
              <a:r>
                <a:rPr lang="en-US" dirty="0" smtClean="0"/>
                <a:t>Back-end</a:t>
              </a:r>
              <a:endParaRPr lang="en-US" dirty="0"/>
            </a:p>
          </p:txBody>
        </p:sp>
      </p:grpSp>
      <p:grpSp>
        <p:nvGrpSpPr>
          <p:cNvPr id="42" name="Group 41"/>
          <p:cNvGrpSpPr/>
          <p:nvPr/>
        </p:nvGrpSpPr>
        <p:grpSpPr>
          <a:xfrm>
            <a:off x="1932091" y="136274"/>
            <a:ext cx="4545873" cy="1816433"/>
            <a:chOff x="2775496" y="164874"/>
            <a:chExt cx="4545873" cy="2312126"/>
          </a:xfrm>
        </p:grpSpPr>
        <p:sp>
          <p:nvSpPr>
            <p:cNvPr id="27" name="Rectangle 26"/>
            <p:cNvSpPr/>
            <p:nvPr/>
          </p:nvSpPr>
          <p:spPr>
            <a:xfrm>
              <a:off x="2775496" y="164874"/>
              <a:ext cx="4545873" cy="231212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smtClean="0"/>
            </a:p>
          </p:txBody>
        </p:sp>
        <p:sp>
          <p:nvSpPr>
            <p:cNvPr id="29" name="Flowchart: Magnetic Disk 28"/>
            <p:cNvSpPr/>
            <p:nvPr/>
          </p:nvSpPr>
          <p:spPr>
            <a:xfrm>
              <a:off x="4372453" y="781296"/>
              <a:ext cx="1271792" cy="1480883"/>
            </a:xfrm>
            <a:prstGeom prst="flowChartMagneticDisk">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Destination</a:t>
              </a:r>
            </a:p>
            <a:p>
              <a:pPr algn="ctr"/>
              <a:r>
                <a:rPr lang="en-US" dirty="0" smtClean="0"/>
                <a:t>List</a:t>
              </a:r>
              <a:endParaRPr lang="en-US" dirty="0"/>
            </a:p>
          </p:txBody>
        </p:sp>
        <p:sp>
          <p:nvSpPr>
            <p:cNvPr id="31" name="Flowchart: Magnetic Disk 30"/>
            <p:cNvSpPr/>
            <p:nvPr/>
          </p:nvSpPr>
          <p:spPr>
            <a:xfrm>
              <a:off x="2997383" y="781297"/>
              <a:ext cx="1271792" cy="1480883"/>
            </a:xfrm>
            <a:prstGeom prst="flowChartMagneticDisk">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Source</a:t>
              </a:r>
            </a:p>
            <a:p>
              <a:pPr algn="ctr"/>
              <a:r>
                <a:rPr lang="en-US" dirty="0" smtClean="0"/>
                <a:t>List</a:t>
              </a:r>
              <a:endParaRPr lang="en-US" dirty="0"/>
            </a:p>
          </p:txBody>
        </p:sp>
      </p:grpSp>
      <p:grpSp>
        <p:nvGrpSpPr>
          <p:cNvPr id="37" name="Group 36"/>
          <p:cNvGrpSpPr/>
          <p:nvPr/>
        </p:nvGrpSpPr>
        <p:grpSpPr>
          <a:xfrm>
            <a:off x="1932091" y="2148643"/>
            <a:ext cx="4545873" cy="2194560"/>
            <a:chOff x="2863994" y="4572000"/>
            <a:chExt cx="4545873" cy="2194560"/>
          </a:xfrm>
        </p:grpSpPr>
        <p:sp>
          <p:nvSpPr>
            <p:cNvPr id="33" name="Rectangle 32"/>
            <p:cNvSpPr/>
            <p:nvPr/>
          </p:nvSpPr>
          <p:spPr>
            <a:xfrm>
              <a:off x="2863994" y="4572000"/>
              <a:ext cx="4545873" cy="219456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smtClean="0"/>
            </a:p>
          </p:txBody>
        </p:sp>
        <p:sp>
          <p:nvSpPr>
            <p:cNvPr id="34" name="Rectangle 33"/>
            <p:cNvSpPr/>
            <p:nvPr/>
          </p:nvSpPr>
          <p:spPr>
            <a:xfrm>
              <a:off x="2997383" y="5734594"/>
              <a:ext cx="1356359"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Azure Logic Apps</a:t>
              </a:r>
              <a:endParaRPr lang="en-US" dirty="0"/>
            </a:p>
          </p:txBody>
        </p:sp>
        <p:sp>
          <p:nvSpPr>
            <p:cNvPr id="36" name="TextBox 35"/>
            <p:cNvSpPr txBox="1"/>
            <p:nvPr/>
          </p:nvSpPr>
          <p:spPr>
            <a:xfrm>
              <a:off x="6191520" y="4671146"/>
              <a:ext cx="1218347" cy="369332"/>
            </a:xfrm>
            <a:prstGeom prst="rect">
              <a:avLst/>
            </a:prstGeom>
            <a:noFill/>
          </p:spPr>
          <p:txBody>
            <a:bodyPr wrap="none" rtlCol="0">
              <a:spAutoFit/>
            </a:bodyPr>
            <a:lstStyle/>
            <a:p>
              <a:r>
                <a:rPr lang="en-US" dirty="0" smtClean="0"/>
                <a:t>Integration</a:t>
              </a:r>
              <a:endParaRPr lang="en-US" dirty="0"/>
            </a:p>
          </p:txBody>
        </p:sp>
      </p:grpSp>
      <p:sp>
        <p:nvSpPr>
          <p:cNvPr id="49" name="TextBox 48"/>
          <p:cNvSpPr txBox="1"/>
          <p:nvPr/>
        </p:nvSpPr>
        <p:spPr>
          <a:xfrm>
            <a:off x="5093674" y="251210"/>
            <a:ext cx="1384290" cy="369332"/>
          </a:xfrm>
          <a:prstGeom prst="rect">
            <a:avLst/>
          </a:prstGeom>
          <a:noFill/>
        </p:spPr>
        <p:txBody>
          <a:bodyPr wrap="none" rtlCol="0">
            <a:spAutoFit/>
          </a:bodyPr>
          <a:lstStyle/>
          <a:p>
            <a:r>
              <a:rPr lang="en-US" dirty="0" smtClean="0"/>
              <a:t>Data Storage</a:t>
            </a:r>
            <a:endParaRPr lang="en-US" dirty="0"/>
          </a:p>
        </p:txBody>
      </p:sp>
      <p:grpSp>
        <p:nvGrpSpPr>
          <p:cNvPr id="68" name="Group 67"/>
          <p:cNvGrpSpPr/>
          <p:nvPr/>
        </p:nvGrpSpPr>
        <p:grpSpPr>
          <a:xfrm>
            <a:off x="6783355" y="136274"/>
            <a:ext cx="4545873" cy="1816433"/>
            <a:chOff x="7510055" y="4539139"/>
            <a:chExt cx="4545873" cy="2194560"/>
          </a:xfrm>
        </p:grpSpPr>
        <p:sp>
          <p:nvSpPr>
            <p:cNvPr id="60" name="Rectangle 59"/>
            <p:cNvSpPr/>
            <p:nvPr/>
          </p:nvSpPr>
          <p:spPr>
            <a:xfrm>
              <a:off x="7510055" y="4539139"/>
              <a:ext cx="4545873" cy="219456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smtClean="0"/>
            </a:p>
          </p:txBody>
        </p:sp>
        <p:sp>
          <p:nvSpPr>
            <p:cNvPr id="61" name="Rectangle 60"/>
            <p:cNvSpPr/>
            <p:nvPr/>
          </p:nvSpPr>
          <p:spPr>
            <a:xfrm>
              <a:off x="7643444" y="5169728"/>
              <a:ext cx="1356359" cy="144640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Azure Blob Storage</a:t>
              </a:r>
              <a:endParaRPr lang="en-US" dirty="0"/>
            </a:p>
          </p:txBody>
        </p:sp>
        <p:sp>
          <p:nvSpPr>
            <p:cNvPr id="62" name="TextBox 61"/>
            <p:cNvSpPr txBox="1"/>
            <p:nvPr/>
          </p:nvSpPr>
          <p:spPr>
            <a:xfrm>
              <a:off x="10356039" y="4669767"/>
              <a:ext cx="1699889" cy="369332"/>
            </a:xfrm>
            <a:prstGeom prst="rect">
              <a:avLst/>
            </a:prstGeom>
            <a:noFill/>
          </p:spPr>
          <p:txBody>
            <a:bodyPr wrap="none" rtlCol="0">
              <a:spAutoFit/>
            </a:bodyPr>
            <a:lstStyle/>
            <a:p>
              <a:r>
                <a:rPr lang="en-US" dirty="0" smtClean="0"/>
                <a:t>Content Storage</a:t>
              </a:r>
              <a:endParaRPr lang="en-US" dirty="0"/>
            </a:p>
          </p:txBody>
        </p:sp>
        <p:sp>
          <p:nvSpPr>
            <p:cNvPr id="63" name="Rectangle 62"/>
            <p:cNvSpPr/>
            <p:nvPr/>
          </p:nvSpPr>
          <p:spPr>
            <a:xfrm>
              <a:off x="9133192" y="5169728"/>
              <a:ext cx="1356359" cy="144640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Azure CDN</a:t>
              </a:r>
              <a:endParaRPr lang="en-US" dirty="0"/>
            </a:p>
          </p:txBody>
        </p:sp>
      </p:grpSp>
      <p:grpSp>
        <p:nvGrpSpPr>
          <p:cNvPr id="64" name="Group 63"/>
          <p:cNvGrpSpPr/>
          <p:nvPr/>
        </p:nvGrpSpPr>
        <p:grpSpPr>
          <a:xfrm>
            <a:off x="6783354" y="4533360"/>
            <a:ext cx="4545873" cy="2194560"/>
            <a:chOff x="2863994" y="4572000"/>
            <a:chExt cx="4545873" cy="2194560"/>
          </a:xfrm>
        </p:grpSpPr>
        <p:sp>
          <p:nvSpPr>
            <p:cNvPr id="65" name="Rectangle 64"/>
            <p:cNvSpPr/>
            <p:nvPr/>
          </p:nvSpPr>
          <p:spPr>
            <a:xfrm>
              <a:off x="2863994" y="4572000"/>
              <a:ext cx="4545873" cy="219456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smtClean="0"/>
            </a:p>
          </p:txBody>
        </p:sp>
        <p:sp>
          <p:nvSpPr>
            <p:cNvPr id="66" name="Rectangle 65"/>
            <p:cNvSpPr/>
            <p:nvPr/>
          </p:nvSpPr>
          <p:spPr>
            <a:xfrm>
              <a:off x="2997383" y="5734594"/>
              <a:ext cx="1356359"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SharePoint Framework</a:t>
              </a:r>
              <a:endParaRPr lang="en-US" dirty="0"/>
            </a:p>
          </p:txBody>
        </p:sp>
        <p:sp>
          <p:nvSpPr>
            <p:cNvPr id="67" name="TextBox 66"/>
            <p:cNvSpPr txBox="1"/>
            <p:nvPr/>
          </p:nvSpPr>
          <p:spPr>
            <a:xfrm>
              <a:off x="6294882" y="4708407"/>
              <a:ext cx="1114985" cy="369332"/>
            </a:xfrm>
            <a:prstGeom prst="rect">
              <a:avLst/>
            </a:prstGeom>
            <a:noFill/>
          </p:spPr>
          <p:txBody>
            <a:bodyPr wrap="none" rtlCol="0">
              <a:spAutoFit/>
            </a:bodyPr>
            <a:lstStyle/>
            <a:p>
              <a:r>
                <a:rPr lang="en-US" dirty="0" smtClean="0"/>
                <a:t>Front-end</a:t>
              </a:r>
              <a:endParaRPr lang="en-US" dirty="0"/>
            </a:p>
          </p:txBody>
        </p:sp>
      </p:grpSp>
      <p:sp>
        <p:nvSpPr>
          <p:cNvPr id="69" name="Rectangle 68"/>
          <p:cNvSpPr/>
          <p:nvPr/>
        </p:nvSpPr>
        <p:spPr>
          <a:xfrm>
            <a:off x="8444805" y="5695954"/>
            <a:ext cx="1356359"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D3.js</a:t>
            </a:r>
            <a:endParaRPr lang="en-US" dirty="0"/>
          </a:p>
        </p:txBody>
      </p:sp>
      <p:sp>
        <p:nvSpPr>
          <p:cNvPr id="70" name="Rectangle 69"/>
          <p:cNvSpPr/>
          <p:nvPr/>
        </p:nvSpPr>
        <p:spPr>
          <a:xfrm>
            <a:off x="6916743" y="4716240"/>
            <a:ext cx="1356359"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smtClean="0"/>
              <a:t>TypeScript</a:t>
            </a:r>
            <a:endParaRPr lang="en-US" dirty="0"/>
          </a:p>
        </p:txBody>
      </p:sp>
      <p:sp>
        <p:nvSpPr>
          <p:cNvPr id="71" name="Rectangle 70"/>
          <p:cNvSpPr/>
          <p:nvPr/>
        </p:nvSpPr>
        <p:spPr>
          <a:xfrm>
            <a:off x="8444805" y="4716240"/>
            <a:ext cx="1356359"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smtClean="0"/>
              <a:t>ReactJS</a:t>
            </a:r>
            <a:endParaRPr lang="en-US" dirty="0"/>
          </a:p>
        </p:txBody>
      </p:sp>
      <p:sp>
        <p:nvSpPr>
          <p:cNvPr id="72" name="Rectangle 71"/>
          <p:cNvSpPr/>
          <p:nvPr/>
        </p:nvSpPr>
        <p:spPr>
          <a:xfrm>
            <a:off x="3554058" y="5695954"/>
            <a:ext cx="1356359"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ADAL.NET</a:t>
            </a:r>
          </a:p>
        </p:txBody>
      </p:sp>
      <p:sp>
        <p:nvSpPr>
          <p:cNvPr id="73" name="Rectangle 72"/>
          <p:cNvSpPr/>
          <p:nvPr/>
        </p:nvSpPr>
        <p:spPr>
          <a:xfrm>
            <a:off x="5016011" y="5695954"/>
            <a:ext cx="1356359"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SharePoint CSOM</a:t>
            </a:r>
          </a:p>
        </p:txBody>
      </p:sp>
      <p:sp>
        <p:nvSpPr>
          <p:cNvPr id="74" name="Rectangle 73"/>
          <p:cNvSpPr/>
          <p:nvPr/>
        </p:nvSpPr>
        <p:spPr>
          <a:xfrm>
            <a:off x="9887016" y="5695954"/>
            <a:ext cx="1356359"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SharePoint REST API</a:t>
            </a:r>
            <a:endParaRPr lang="en-US" dirty="0"/>
          </a:p>
        </p:txBody>
      </p:sp>
      <p:grpSp>
        <p:nvGrpSpPr>
          <p:cNvPr id="81" name="Group 80"/>
          <p:cNvGrpSpPr/>
          <p:nvPr/>
        </p:nvGrpSpPr>
        <p:grpSpPr>
          <a:xfrm>
            <a:off x="6783353" y="2135587"/>
            <a:ext cx="4545873" cy="2207616"/>
            <a:chOff x="6783353" y="2135587"/>
            <a:chExt cx="4545873" cy="2207616"/>
          </a:xfrm>
        </p:grpSpPr>
        <p:sp>
          <p:nvSpPr>
            <p:cNvPr id="76" name="Rectangle 75"/>
            <p:cNvSpPr/>
            <p:nvPr/>
          </p:nvSpPr>
          <p:spPr>
            <a:xfrm>
              <a:off x="6783353" y="2135587"/>
              <a:ext cx="4545873" cy="220761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smtClean="0"/>
            </a:p>
          </p:txBody>
        </p:sp>
        <p:sp>
          <p:nvSpPr>
            <p:cNvPr id="77" name="Rectangle 76"/>
            <p:cNvSpPr/>
            <p:nvPr/>
          </p:nvSpPr>
          <p:spPr>
            <a:xfrm>
              <a:off x="6916742" y="3311236"/>
              <a:ext cx="1356359" cy="91370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Azure Active Directory</a:t>
              </a:r>
              <a:endParaRPr lang="en-US" dirty="0"/>
            </a:p>
          </p:txBody>
        </p:sp>
        <p:sp>
          <p:nvSpPr>
            <p:cNvPr id="78" name="TextBox 77"/>
            <p:cNvSpPr txBox="1"/>
            <p:nvPr/>
          </p:nvSpPr>
          <p:spPr>
            <a:xfrm>
              <a:off x="10609080" y="2240230"/>
              <a:ext cx="638316" cy="369332"/>
            </a:xfrm>
            <a:prstGeom prst="rect">
              <a:avLst/>
            </a:prstGeom>
            <a:noFill/>
          </p:spPr>
          <p:txBody>
            <a:bodyPr wrap="none" rtlCol="0">
              <a:spAutoFit/>
            </a:bodyPr>
            <a:lstStyle/>
            <a:p>
              <a:r>
                <a:rPr lang="en-US" dirty="0" err="1" smtClean="0"/>
                <a:t>Auth</a:t>
              </a:r>
              <a:endParaRPr lang="en-US" dirty="0"/>
            </a:p>
          </p:txBody>
        </p:sp>
      </p:grpSp>
      <p:sp>
        <p:nvSpPr>
          <p:cNvPr id="83" name="TextBox 82"/>
          <p:cNvSpPr txBox="1"/>
          <p:nvPr/>
        </p:nvSpPr>
        <p:spPr>
          <a:xfrm rot="16200000">
            <a:off x="-132088" y="2850475"/>
            <a:ext cx="3238194" cy="584775"/>
          </a:xfrm>
          <a:prstGeom prst="rect">
            <a:avLst/>
          </a:prstGeom>
          <a:noFill/>
        </p:spPr>
        <p:txBody>
          <a:bodyPr wrap="none" rtlCol="0">
            <a:spAutoFit/>
          </a:bodyPr>
          <a:lstStyle/>
          <a:p>
            <a:r>
              <a:rPr lang="en-US" sz="3200" dirty="0" smtClean="0"/>
              <a:t>Office 365 + Azure</a:t>
            </a:r>
            <a:endParaRPr lang="en-US" sz="3200" dirty="0"/>
          </a:p>
        </p:txBody>
      </p:sp>
      <p:sp>
        <p:nvSpPr>
          <p:cNvPr id="84" name="TextBox 83"/>
          <p:cNvSpPr txBox="1"/>
          <p:nvPr/>
        </p:nvSpPr>
        <p:spPr>
          <a:xfrm rot="16200000">
            <a:off x="-849480" y="2747602"/>
            <a:ext cx="2573653" cy="646331"/>
          </a:xfrm>
          <a:prstGeom prst="rect">
            <a:avLst/>
          </a:prstGeom>
          <a:noFill/>
        </p:spPr>
        <p:txBody>
          <a:bodyPr wrap="none" rtlCol="0">
            <a:spAutoFit/>
          </a:bodyPr>
          <a:lstStyle/>
          <a:p>
            <a:r>
              <a:rPr lang="en-US" sz="3600" dirty="0" smtClean="0"/>
              <a:t>Components</a:t>
            </a:r>
            <a:endParaRPr lang="en-US" sz="3600" dirty="0"/>
          </a:p>
        </p:txBody>
      </p:sp>
    </p:spTree>
    <p:extLst>
      <p:ext uri="{BB962C8B-B14F-4D97-AF65-F5344CB8AC3E}">
        <p14:creationId xmlns:p14="http://schemas.microsoft.com/office/powerpoint/2010/main" val="14799084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a:hlinkClick r:id="rId2"/>
              </a:rPr>
              <a:t>Azure Active Directory </a:t>
            </a:r>
            <a:r>
              <a:rPr lang="en-US" dirty="0"/>
              <a:t>(Azure AD) is Microsoft’s multi-tenant cloud based directory and identity management service.</a:t>
            </a:r>
            <a:endParaRPr lang="en-US" dirty="0" smtClean="0"/>
          </a:p>
          <a:p>
            <a:pPr marL="0" indent="0">
              <a:buNone/>
            </a:pPr>
            <a:r>
              <a:rPr lang="en-US" dirty="0" smtClean="0"/>
              <a:t>To get more information about how to add a new Azure Active Directory app go to </a:t>
            </a:r>
            <a:r>
              <a:rPr lang="en-US" dirty="0" smtClean="0">
                <a:hlinkClick r:id="rId3"/>
              </a:rPr>
              <a:t>Performing app-only operations on SharePoint Online through Azure AD</a:t>
            </a:r>
            <a:endParaRPr lang="en-US" dirty="0" smtClean="0"/>
          </a:p>
          <a:p>
            <a:pPr marL="0" indent="0">
              <a:buNone/>
            </a:pPr>
            <a:r>
              <a:rPr lang="en-US" dirty="0" smtClean="0"/>
              <a:t>The best way to interact with Azure Active Directory from C# code is to use </a:t>
            </a:r>
            <a:r>
              <a:rPr lang="en-US" dirty="0" smtClean="0">
                <a:hlinkClick r:id="rId4"/>
              </a:rPr>
              <a:t>ADAL.NET</a:t>
            </a:r>
            <a:r>
              <a:rPr lang="en-US" dirty="0" smtClean="0"/>
              <a:t>. </a:t>
            </a:r>
            <a:endParaRPr lang="en-US" dirty="0"/>
          </a:p>
          <a:p>
            <a:pPr marL="0" indent="0">
              <a:buNone/>
            </a:pPr>
            <a:r>
              <a:rPr lang="en-US" dirty="0"/>
              <a:t>It is required to use Azure Active Directory apps in order to make app-only calls to SharePoint </a:t>
            </a:r>
            <a:r>
              <a:rPr lang="en-US" dirty="0" smtClean="0"/>
              <a:t>Online. </a:t>
            </a:r>
            <a:endParaRPr lang="en-US" dirty="0"/>
          </a:p>
        </p:txBody>
      </p:sp>
      <p:sp>
        <p:nvSpPr>
          <p:cNvPr id="2" name="Title 1"/>
          <p:cNvSpPr>
            <a:spLocks noGrp="1"/>
          </p:cNvSpPr>
          <p:nvPr>
            <p:ph type="title"/>
          </p:nvPr>
        </p:nvSpPr>
        <p:spPr/>
        <p:txBody>
          <a:bodyPr/>
          <a:lstStyle/>
          <a:p>
            <a:r>
              <a:rPr lang="en-US" dirty="0" smtClean="0"/>
              <a:t>Tech Stack – Azure Active Directory </a:t>
            </a:r>
            <a:endParaRPr lang="en-US" dirty="0"/>
          </a:p>
        </p:txBody>
      </p:sp>
    </p:spTree>
    <p:extLst>
      <p:ext uri="{BB962C8B-B14F-4D97-AF65-F5344CB8AC3E}">
        <p14:creationId xmlns:p14="http://schemas.microsoft.com/office/powerpoint/2010/main" val="23133897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hlinkClick r:id="rId2"/>
              </a:rPr>
              <a:t>Azure </a:t>
            </a:r>
            <a:r>
              <a:rPr lang="en-US" dirty="0">
                <a:hlinkClick r:id="rId2"/>
              </a:rPr>
              <a:t>Functions</a:t>
            </a:r>
            <a:r>
              <a:rPr lang="en-US" dirty="0"/>
              <a:t> -</a:t>
            </a:r>
            <a:r>
              <a:rPr lang="en-US" dirty="0" smtClean="0"/>
              <a:t> </a:t>
            </a:r>
            <a:r>
              <a:rPr lang="en-US" dirty="0"/>
              <a:t>a solution for easily running small pieces of code ("functions") in the cloud. You can write the code you need for the problem at hand, without worrying about a whole application of the infrastructure to run it. You can find more information about Azure Functions at </a:t>
            </a:r>
            <a:r>
              <a:rPr lang="en-US" dirty="0">
                <a:hlinkClick r:id="rId3"/>
              </a:rPr>
              <a:t>Azure Functions </a:t>
            </a:r>
            <a:r>
              <a:rPr lang="en-US" dirty="0" smtClean="0">
                <a:hlinkClick r:id="rId3"/>
              </a:rPr>
              <a:t>Overview</a:t>
            </a:r>
            <a:endParaRPr lang="uk-UA" dirty="0" smtClean="0"/>
          </a:p>
          <a:p>
            <a:pPr marL="0" indent="0">
              <a:buNone/>
            </a:pPr>
            <a:endParaRPr lang="uk-UA" dirty="0"/>
          </a:p>
          <a:p>
            <a:pPr marL="0" indent="0">
              <a:buNone/>
            </a:pPr>
            <a:r>
              <a:rPr lang="en-US" dirty="0" smtClean="0"/>
              <a:t>Azure Functions can be used as a </a:t>
            </a:r>
            <a:r>
              <a:rPr lang="en-US" dirty="0"/>
              <a:t>backend replacement.</a:t>
            </a:r>
          </a:p>
        </p:txBody>
      </p:sp>
      <p:sp>
        <p:nvSpPr>
          <p:cNvPr id="2" name="Title 1"/>
          <p:cNvSpPr>
            <a:spLocks noGrp="1"/>
          </p:cNvSpPr>
          <p:nvPr>
            <p:ph type="title"/>
          </p:nvPr>
        </p:nvSpPr>
        <p:spPr/>
        <p:txBody>
          <a:bodyPr/>
          <a:lstStyle/>
          <a:p>
            <a:r>
              <a:rPr lang="en-US" dirty="0" smtClean="0"/>
              <a:t>Tech Stack – Azure Functions</a:t>
            </a:r>
            <a:endParaRPr lang="en-US" dirty="0"/>
          </a:p>
        </p:txBody>
      </p:sp>
    </p:spTree>
    <p:extLst>
      <p:ext uri="{BB962C8B-B14F-4D97-AF65-F5344CB8AC3E}">
        <p14:creationId xmlns:p14="http://schemas.microsoft.com/office/powerpoint/2010/main" val="8416432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The </a:t>
            </a:r>
            <a:r>
              <a:rPr lang="en-US" dirty="0">
                <a:hlinkClick r:id="rId2"/>
              </a:rPr>
              <a:t>client-side object model</a:t>
            </a:r>
            <a:r>
              <a:rPr lang="en-US" dirty="0"/>
              <a:t> (CSOM) provides client-side applications with access to a subset of the SharePoint Foundation server object model, including core objects such as site collections, sites, lists, and list items</a:t>
            </a:r>
            <a:r>
              <a:rPr lang="en-US" dirty="0" smtClean="0"/>
              <a:t>.</a:t>
            </a:r>
          </a:p>
          <a:p>
            <a:pPr marL="0" indent="0">
              <a:buNone/>
            </a:pPr>
            <a:endParaRPr lang="en-US" dirty="0"/>
          </a:p>
          <a:p>
            <a:pPr marL="0" indent="0">
              <a:buNone/>
            </a:pPr>
            <a:r>
              <a:rPr lang="en-US" dirty="0" smtClean="0"/>
              <a:t>SharePoint CSOM can be used from Azure Functions to interact with SharePoint Online lists.</a:t>
            </a:r>
            <a:endParaRPr lang="en-US" dirty="0"/>
          </a:p>
        </p:txBody>
      </p:sp>
      <p:sp>
        <p:nvSpPr>
          <p:cNvPr id="2" name="Title 1"/>
          <p:cNvSpPr>
            <a:spLocks noGrp="1"/>
          </p:cNvSpPr>
          <p:nvPr>
            <p:ph type="title"/>
          </p:nvPr>
        </p:nvSpPr>
        <p:spPr/>
        <p:txBody>
          <a:bodyPr/>
          <a:lstStyle/>
          <a:p>
            <a:r>
              <a:rPr lang="en-US" dirty="0" smtClean="0"/>
              <a:t>Tech Stack – SharePoint CSOM</a:t>
            </a:r>
            <a:endParaRPr lang="en-US" dirty="0"/>
          </a:p>
        </p:txBody>
      </p:sp>
    </p:spTree>
    <p:extLst>
      <p:ext uri="{BB962C8B-B14F-4D97-AF65-F5344CB8AC3E}">
        <p14:creationId xmlns:p14="http://schemas.microsoft.com/office/powerpoint/2010/main" val="17066450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hlinkClick r:id="rId2"/>
              </a:rPr>
              <a:t>Logic </a:t>
            </a:r>
            <a:r>
              <a:rPr lang="en-US" dirty="0" smtClean="0">
                <a:hlinkClick r:id="rId2"/>
              </a:rPr>
              <a:t>Apps</a:t>
            </a:r>
            <a:r>
              <a:rPr lang="en-US" dirty="0" smtClean="0"/>
              <a:t> provide </a:t>
            </a:r>
            <a:r>
              <a:rPr lang="en-US" dirty="0"/>
              <a:t>a way to simplify and implement scalable integrations and workflows in the cloud. It provides a visual designer to model and automate your process as a series of steps known as a workflow. There are </a:t>
            </a:r>
            <a:r>
              <a:rPr lang="en-US" dirty="0">
                <a:hlinkClick r:id="rId3"/>
              </a:rPr>
              <a:t>many connectors</a:t>
            </a:r>
            <a:r>
              <a:rPr lang="en-US" dirty="0"/>
              <a:t> across the cloud and on-premises to quickly integrate across services and protocols. </a:t>
            </a:r>
            <a:endParaRPr lang="en-US" dirty="0" smtClean="0"/>
          </a:p>
          <a:p>
            <a:pPr marL="0" indent="0">
              <a:buNone/>
            </a:pPr>
            <a:endParaRPr lang="en-US" dirty="0" smtClean="0"/>
          </a:p>
          <a:p>
            <a:pPr marL="0" indent="0">
              <a:buNone/>
            </a:pPr>
            <a:r>
              <a:rPr lang="en-US" dirty="0" smtClean="0"/>
              <a:t>A </a:t>
            </a:r>
            <a:r>
              <a:rPr lang="en-US" dirty="0"/>
              <a:t>logic app begins with a trigger (like 'When an </a:t>
            </a:r>
            <a:r>
              <a:rPr lang="en-US" dirty="0" smtClean="0"/>
              <a:t>item </a:t>
            </a:r>
            <a:r>
              <a:rPr lang="en-US" dirty="0"/>
              <a:t>is added to </a:t>
            </a:r>
            <a:r>
              <a:rPr lang="en-US" dirty="0" smtClean="0"/>
              <a:t>SharePoint List') </a:t>
            </a:r>
            <a:r>
              <a:rPr lang="en-US" dirty="0"/>
              <a:t>and after firing can begin many combinations actions, conversions, and condition logic</a:t>
            </a:r>
            <a:r>
              <a:rPr lang="en-US" dirty="0" smtClean="0"/>
              <a:t>.</a:t>
            </a:r>
          </a:p>
        </p:txBody>
      </p:sp>
      <p:sp>
        <p:nvSpPr>
          <p:cNvPr id="2" name="Title 1"/>
          <p:cNvSpPr>
            <a:spLocks noGrp="1"/>
          </p:cNvSpPr>
          <p:nvPr>
            <p:ph type="title"/>
          </p:nvPr>
        </p:nvSpPr>
        <p:spPr/>
        <p:txBody>
          <a:bodyPr/>
          <a:lstStyle/>
          <a:p>
            <a:r>
              <a:rPr lang="en-US" dirty="0" smtClean="0"/>
              <a:t>Tech Stack – Azure Logic Apps </a:t>
            </a:r>
            <a:endParaRPr lang="en-US" dirty="0"/>
          </a:p>
        </p:txBody>
      </p:sp>
    </p:spTree>
    <p:extLst>
      <p:ext uri="{BB962C8B-B14F-4D97-AF65-F5344CB8AC3E}">
        <p14:creationId xmlns:p14="http://schemas.microsoft.com/office/powerpoint/2010/main" val="28960045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a:hlinkClick r:id="rId2"/>
              </a:rPr>
              <a:t>SharePoint </a:t>
            </a:r>
            <a:r>
              <a:rPr lang="en-US" dirty="0" err="1">
                <a:hlinkClick r:id="rId2"/>
              </a:rPr>
              <a:t>webhooks</a:t>
            </a:r>
            <a:r>
              <a:rPr lang="en-US" dirty="0"/>
              <a:t> enable developers to build applications that subscribe to receive notifications on specific events that occur in SharePoint. When an event is triggered, SharePoint sends an HTTP POST payload to the subscriber. </a:t>
            </a:r>
            <a:r>
              <a:rPr lang="en-US" dirty="0" err="1"/>
              <a:t>Webhooks</a:t>
            </a:r>
            <a:r>
              <a:rPr lang="en-US" dirty="0"/>
              <a:t> are easier to develop and consume than Windows Communication Foundation (WCF) services used by SharePoint add-in remote event receivers. This is because </a:t>
            </a:r>
            <a:r>
              <a:rPr lang="en-US" dirty="0" err="1"/>
              <a:t>webhooks</a:t>
            </a:r>
            <a:r>
              <a:rPr lang="en-US" dirty="0"/>
              <a:t> are regular HTTP services (web API</a:t>
            </a:r>
            <a:r>
              <a:rPr lang="en-US" dirty="0" smtClean="0"/>
              <a:t>).</a:t>
            </a:r>
          </a:p>
          <a:p>
            <a:pPr marL="0" indent="0">
              <a:buNone/>
            </a:pPr>
            <a:endParaRPr lang="en-US" dirty="0"/>
          </a:p>
          <a:p>
            <a:pPr marL="0" indent="0">
              <a:buNone/>
            </a:pPr>
            <a:r>
              <a:rPr lang="en-US" dirty="0" smtClean="0"/>
              <a:t>Logic Apps use </a:t>
            </a:r>
            <a:r>
              <a:rPr lang="en-US" dirty="0" err="1" smtClean="0"/>
              <a:t>webhooks</a:t>
            </a:r>
            <a:r>
              <a:rPr lang="en-US" dirty="0" smtClean="0"/>
              <a:t> to get notifications about changes in SharePoint Lists.</a:t>
            </a:r>
            <a:endParaRPr lang="en-US" dirty="0"/>
          </a:p>
        </p:txBody>
      </p:sp>
      <p:sp>
        <p:nvSpPr>
          <p:cNvPr id="2" name="Title 1"/>
          <p:cNvSpPr>
            <a:spLocks noGrp="1"/>
          </p:cNvSpPr>
          <p:nvPr>
            <p:ph type="title"/>
          </p:nvPr>
        </p:nvSpPr>
        <p:spPr/>
        <p:txBody>
          <a:bodyPr/>
          <a:lstStyle/>
          <a:p>
            <a:r>
              <a:rPr lang="en-US" dirty="0" smtClean="0"/>
              <a:t>Tech Stack – </a:t>
            </a:r>
            <a:r>
              <a:rPr lang="en-US" dirty="0" err="1" smtClean="0"/>
              <a:t>Webhooks</a:t>
            </a:r>
            <a:endParaRPr lang="en-US" dirty="0"/>
          </a:p>
        </p:txBody>
      </p:sp>
    </p:spTree>
    <p:extLst>
      <p:ext uri="{BB962C8B-B14F-4D97-AF65-F5344CB8AC3E}">
        <p14:creationId xmlns:p14="http://schemas.microsoft.com/office/powerpoint/2010/main" val="2706616927"/>
      </p:ext>
    </p:extLst>
  </p:cSld>
  <p:clrMapOvr>
    <a:masterClrMapping/>
  </p:clrMapOvr>
  <p:timing>
    <p:tnLst>
      <p:par>
        <p:cTn id="1" dur="indefinite" restart="never" nodeType="tmRoot"/>
      </p:par>
    </p:tnLst>
  </p:timing>
</p:sld>
</file>

<file path=ppt/theme/theme1.xml><?xml version="1.0" encoding="utf-8"?>
<a:theme xmlns:a="http://schemas.openxmlformats.org/drawingml/2006/main" name="1_Inside_White">
  <a:themeElements>
    <a:clrScheme name="OAKTON BRAND">
      <a:dk1>
        <a:srgbClr val="000000"/>
      </a:dk1>
      <a:lt1>
        <a:srgbClr val="FFFFFF"/>
      </a:lt1>
      <a:dk2>
        <a:srgbClr val="000000"/>
      </a:dk2>
      <a:lt2>
        <a:srgbClr val="808080"/>
      </a:lt2>
      <a:accent1>
        <a:srgbClr val="000000"/>
      </a:accent1>
      <a:accent2>
        <a:srgbClr val="E42313"/>
      </a:accent2>
      <a:accent3>
        <a:srgbClr val="BEC0C2"/>
      </a:accent3>
      <a:accent4>
        <a:srgbClr val="A1A5A7"/>
      </a:accent4>
      <a:accent5>
        <a:srgbClr val="73797C"/>
      </a:accent5>
      <a:accent6>
        <a:srgbClr val="4C565C"/>
      </a:accent6>
      <a:hlink>
        <a:srgbClr val="009999"/>
      </a:hlink>
      <a:folHlink>
        <a:srgbClr val="99CC00"/>
      </a:folHlink>
    </a:clrScheme>
    <a:fontScheme name="1_Inside_Whit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8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288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1_Inside_Whi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Inside_Whi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Inside_Whi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Inside_Whi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Inside_Whi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Inside_Whi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Inside_Whi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Inside_Whi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Inside_Whi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Inside_Whi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Inside_Whi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Inside_Whi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igital_Workplace_OKN_DD.potx" id="{86D50CCE-5FDB-441C-A20E-D26FA55453F3}" vid="{0C690C55-0A25-4B26-9D5C-46CE3C236B79}"/>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igital_Workplace_OKN_DD.potx" id="{86D50CCE-5FDB-441C-A20E-D26FA55453F3}" vid="{272425E2-DCFE-4EB7-ACC8-74ECF69DA834}"/>
    </a:ext>
  </a:extLst>
</a:theme>
</file>

<file path=ppt/theme/theme3.xml><?xml version="1.0" encoding="utf-8"?>
<a:theme xmlns:a="http://schemas.openxmlformats.org/drawingml/2006/main" name="Theme3">
  <a:themeElements>
    <a:clrScheme name="OAKTON BRAND">
      <a:dk1>
        <a:srgbClr val="000000"/>
      </a:dk1>
      <a:lt1>
        <a:srgbClr val="FFFFFF"/>
      </a:lt1>
      <a:dk2>
        <a:srgbClr val="000000"/>
      </a:dk2>
      <a:lt2>
        <a:srgbClr val="808080"/>
      </a:lt2>
      <a:accent1>
        <a:srgbClr val="000000"/>
      </a:accent1>
      <a:accent2>
        <a:srgbClr val="E42313"/>
      </a:accent2>
      <a:accent3>
        <a:srgbClr val="BEC0C2"/>
      </a:accent3>
      <a:accent4>
        <a:srgbClr val="A1A5A7"/>
      </a:accent4>
      <a:accent5>
        <a:srgbClr val="73797C"/>
      </a:accent5>
      <a:accent6>
        <a:srgbClr val="4C565C"/>
      </a:accent6>
      <a:hlink>
        <a:srgbClr val="009999"/>
      </a:hlink>
      <a:folHlink>
        <a:srgbClr val="99CC00"/>
      </a:folHlink>
    </a:clrScheme>
    <a:fontScheme name="1_Inside_Whit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8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288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1_Inside_Whi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Inside_Whi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Inside_Whi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Inside_Whi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Inside_Whi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Inside_Whi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Inside_Whi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Inside_Whi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Inside_Whi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Inside_Whi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Inside_Whi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Inside_Whi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igital_Workplace_OKN_DD.potx" id="{86D50CCE-5FDB-441C-A20E-D26FA55453F3}" vid="{047B43B8-8698-463A-8AE1-48E6EB90D3D6}"/>
    </a:ext>
  </a:extLst>
</a:theme>
</file>

<file path=docProps/app.xml><?xml version="1.0" encoding="utf-8"?>
<Properties xmlns="http://schemas.openxmlformats.org/officeDocument/2006/extended-properties" xmlns:vt="http://schemas.openxmlformats.org/officeDocument/2006/docPropsVTypes">
  <Template>NSW SharePoint Community - July 2016 - O365 for On Prem Pros - Part 1 - v1.0</Template>
  <TotalTime>167</TotalTime>
  <Words>988</Words>
  <Application>Microsoft Office PowerPoint</Application>
  <PresentationFormat>Widescreen</PresentationFormat>
  <Paragraphs>114</Paragraphs>
  <Slides>19</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19</vt:i4>
      </vt:variant>
    </vt:vector>
  </HeadingPairs>
  <TitlesOfParts>
    <vt:vector size="26" baseType="lpstr">
      <vt:lpstr>Arial</vt:lpstr>
      <vt:lpstr>Calibri</vt:lpstr>
      <vt:lpstr>Calibri Light</vt:lpstr>
      <vt:lpstr>Segoe UI Light</vt:lpstr>
      <vt:lpstr>1_Inside_White</vt:lpstr>
      <vt:lpstr>Office Theme</vt:lpstr>
      <vt:lpstr>Theme3</vt:lpstr>
      <vt:lpstr>Serverless integration of Azure Active Directory, ADAL.NET, Azure Functions, Azure Logic Apps, Office 365, SharePoint Webhooks, SharePoint Framework, Azure Storage, Azure CDN, SharePoint CSOM, D3.js for data visualization</vt:lpstr>
      <vt:lpstr>Goal</vt:lpstr>
      <vt:lpstr>Solution Concept</vt:lpstr>
      <vt:lpstr>PowerPoint Presentation</vt:lpstr>
      <vt:lpstr>Tech Stack – Azure Active Directory </vt:lpstr>
      <vt:lpstr>Tech Stack – Azure Functions</vt:lpstr>
      <vt:lpstr>Tech Stack – SharePoint CSOM</vt:lpstr>
      <vt:lpstr>Tech Stack – Azure Logic Apps </vt:lpstr>
      <vt:lpstr>Tech Stack – Webhooks</vt:lpstr>
      <vt:lpstr>Tech Stack – SharePoint Framework</vt:lpstr>
      <vt:lpstr>Tech Stack – SharePoint REST</vt:lpstr>
      <vt:lpstr>Tech Stack – Azure Storage</vt:lpstr>
      <vt:lpstr>Tech Stack – Azure CDN</vt:lpstr>
      <vt:lpstr>Tech Stack – D3.js</vt:lpstr>
      <vt:lpstr>PowerPoint Presentation</vt:lpstr>
      <vt:lpstr>PowerPoint Presentation</vt:lpstr>
      <vt:lpstr>PowerPoint Presentation</vt:lpstr>
      <vt:lpstr>Costs?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Integrating Azure Active Directory, Azure Functions, Azure Logic Apps, Office 365, SharePoint Webhooks, SharePoint Framework, Azure Storage, Azure CDN, SharePoint CSOM, D3.js for data visualization</dc:title>
  <dc:creator>Oleksii Udovychenko</dc:creator>
  <cp:lastModifiedBy>Oleksii Udovychenko</cp:lastModifiedBy>
  <cp:revision>92</cp:revision>
  <dcterms:created xsi:type="dcterms:W3CDTF">2016-12-05T05:08:14Z</dcterms:created>
  <dcterms:modified xsi:type="dcterms:W3CDTF">2016-12-07T23:36:53Z</dcterms:modified>
</cp:coreProperties>
</file>