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notesSlides/notesSlide23.xml" ContentType="application/vnd.openxmlformats-officedocument.presentationml.notesSlide+xml"/>
  <Override PartName="/ppt/ink/ink2.xml" ContentType="application/inkml+xml"/>
  <Override PartName="/ppt/notesSlides/notesSlide24.xml" ContentType="application/vnd.openxmlformats-officedocument.presentationml.notesSlide+xml"/>
  <Override PartName="/ppt/ink/ink3.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4.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5.xml" ContentType="application/inkml+xml"/>
  <Override PartName="/ppt/notesSlides/notesSlide30.xml" ContentType="application/vnd.openxmlformats-officedocument.presentationml.notesSlide+xml"/>
  <Override PartName="/ppt/ink/ink6.xml" ContentType="application/inkml+xml"/>
  <Override PartName="/ppt/notesSlides/notesSlide31.xml" ContentType="application/vnd.openxmlformats-officedocument.presentationml.notesSlide+xml"/>
  <Override PartName="/ppt/ink/ink7.xml" ContentType="application/inkml+xml"/>
  <Override PartName="/ppt/notesSlides/notesSlide32.xml" ContentType="application/vnd.openxmlformats-officedocument.presentationml.notesSlide+xml"/>
  <Override PartName="/ppt/ink/ink8.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9.xml" ContentType="application/inkml+xml"/>
  <Override PartName="/ppt/notesSlides/notesSlide37.xml" ContentType="application/vnd.openxmlformats-officedocument.presentationml.notesSlide+xml"/>
  <Override PartName="/ppt/ink/ink10.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11.xml" ContentType="application/inkml+xml"/>
  <Override PartName="/ppt/notesSlides/notesSlide40.xml" ContentType="application/vnd.openxmlformats-officedocument.presentationml.notesSlide+xml"/>
  <Override PartName="/ppt/ink/ink12.xml" ContentType="application/inkml+xml"/>
  <Override PartName="/ppt/notesSlides/notesSlide41.xml" ContentType="application/vnd.openxmlformats-officedocument.presentationml.notesSlide+xml"/>
  <Override PartName="/ppt/ink/ink13.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14.xml" ContentType="application/inkml+xml"/>
  <Override PartName="/ppt/notesSlides/notesSlide44.xml" ContentType="application/vnd.openxmlformats-officedocument.presentationml.notesSlide+xml"/>
  <Override PartName="/ppt/ink/ink15.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ink/ink16.xml" ContentType="application/inkml+xml"/>
  <Override PartName="/ppt/notesSlides/notesSlide57.xml" ContentType="application/vnd.openxmlformats-officedocument.presentationml.notesSlide+xml"/>
  <Override PartName="/ppt/ink/ink17.xml" ContentType="application/inkml+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ink/ink18.xml" ContentType="application/inkml+xml"/>
  <Override PartName="/ppt/notesSlides/notesSlide60.xml" ContentType="application/vnd.openxmlformats-officedocument.presentationml.notesSlide+xml"/>
  <Override PartName="/ppt/ink/ink19.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ink/ink20.xml" ContentType="application/inkml+xml"/>
  <Override PartName="/ppt/notesSlides/notesSlide64.xml" ContentType="application/vnd.openxmlformats-officedocument.presentationml.notesSlide+xml"/>
  <Override PartName="/ppt/ink/ink21.xml" ContentType="application/inkml+xml"/>
  <Override PartName="/ppt/notesSlides/notesSlide65.xml" ContentType="application/vnd.openxmlformats-officedocument.presentationml.notesSlide+xml"/>
  <Override PartName="/ppt/ink/ink22.xml" ContentType="application/inkml+xml"/>
  <Override PartName="/ppt/notesSlides/notesSlide66.xml" ContentType="application/vnd.openxmlformats-officedocument.presentationml.notesSlide+xml"/>
  <Override PartName="/ppt/ink/ink23.xml" ContentType="application/inkml+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72"/>
  </p:notesMasterIdLst>
  <p:sldIdLst>
    <p:sldId id="256" r:id="rId3"/>
    <p:sldId id="307" r:id="rId4"/>
    <p:sldId id="258" r:id="rId5"/>
    <p:sldId id="308" r:id="rId6"/>
    <p:sldId id="259" r:id="rId7"/>
    <p:sldId id="309" r:id="rId8"/>
    <p:sldId id="261" r:id="rId9"/>
    <p:sldId id="311" r:id="rId10"/>
    <p:sldId id="312" r:id="rId11"/>
    <p:sldId id="313" r:id="rId12"/>
    <p:sldId id="315" r:id="rId13"/>
    <p:sldId id="316" r:id="rId14"/>
    <p:sldId id="317" r:id="rId15"/>
    <p:sldId id="379" r:id="rId16"/>
    <p:sldId id="380" r:id="rId17"/>
    <p:sldId id="319" r:id="rId18"/>
    <p:sldId id="381" r:id="rId19"/>
    <p:sldId id="320" r:id="rId20"/>
    <p:sldId id="318" r:id="rId21"/>
    <p:sldId id="382" r:id="rId22"/>
    <p:sldId id="321" r:id="rId23"/>
    <p:sldId id="314" r:id="rId24"/>
    <p:sldId id="326" r:id="rId25"/>
    <p:sldId id="323" r:id="rId26"/>
    <p:sldId id="324" r:id="rId27"/>
    <p:sldId id="325" r:id="rId28"/>
    <p:sldId id="327" r:id="rId29"/>
    <p:sldId id="328" r:id="rId30"/>
    <p:sldId id="329" r:id="rId31"/>
    <p:sldId id="333" r:id="rId32"/>
    <p:sldId id="334" r:id="rId33"/>
    <p:sldId id="330" r:id="rId34"/>
    <p:sldId id="341" r:id="rId35"/>
    <p:sldId id="342" r:id="rId36"/>
    <p:sldId id="331" r:id="rId37"/>
    <p:sldId id="352" r:id="rId38"/>
    <p:sldId id="335" r:id="rId39"/>
    <p:sldId id="343" r:id="rId40"/>
    <p:sldId id="348" r:id="rId41"/>
    <p:sldId id="349" r:id="rId42"/>
    <p:sldId id="350" r:id="rId43"/>
    <p:sldId id="353" r:id="rId44"/>
    <p:sldId id="354" r:id="rId45"/>
    <p:sldId id="355" r:id="rId46"/>
    <p:sldId id="351" r:id="rId47"/>
    <p:sldId id="344" r:id="rId48"/>
    <p:sldId id="357" r:id="rId49"/>
    <p:sldId id="359" r:id="rId50"/>
    <p:sldId id="360" r:id="rId51"/>
    <p:sldId id="361" r:id="rId52"/>
    <p:sldId id="358" r:id="rId53"/>
    <p:sldId id="362" r:id="rId54"/>
    <p:sldId id="364" r:id="rId55"/>
    <p:sldId id="365" r:id="rId56"/>
    <p:sldId id="367" r:id="rId57"/>
    <p:sldId id="368" r:id="rId58"/>
    <p:sldId id="369" r:id="rId59"/>
    <p:sldId id="370" r:id="rId60"/>
    <p:sldId id="371" r:id="rId61"/>
    <p:sldId id="372" r:id="rId62"/>
    <p:sldId id="373" r:id="rId63"/>
    <p:sldId id="374" r:id="rId64"/>
    <p:sldId id="375" r:id="rId65"/>
    <p:sldId id="376" r:id="rId66"/>
    <p:sldId id="377" r:id="rId67"/>
    <p:sldId id="378" r:id="rId68"/>
    <p:sldId id="269" r:id="rId69"/>
    <p:sldId id="278" r:id="rId70"/>
    <p:sldId id="306" r:id="rId7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DF526-9379-4B73-BC94-3C44457E8A7A}" v="181" dt="2023-11-14T12:28:44.939"/>
  </p1510:revLst>
</p1510:revInfo>
</file>

<file path=ppt/tableStyles.xml><?xml version="1.0" encoding="utf-8"?>
<a:tblStyleLst xmlns:a="http://schemas.openxmlformats.org/drawingml/2006/main" def="{ACB7E50E-1316-4F63-869B-D8A25C867746}">
  <a:tblStyle styleId="{ACB7E50E-1316-4F63-869B-D8A25C8677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74" autoAdjust="0"/>
  </p:normalViewPr>
  <p:slideViewPr>
    <p:cSldViewPr snapToGrid="0">
      <p:cViewPr varScale="1">
        <p:scale>
          <a:sx n="106" d="100"/>
          <a:sy n="106" d="100"/>
        </p:scale>
        <p:origin x="17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son, Charles (RIS-MNL)" userId="2e8f9550-b487-450f-bade-081c1284e6cc" providerId="ADAL" clId="{1A9DF526-9379-4B73-BC94-3C44457E8A7A}"/>
    <pc:docChg chg="undo redo custSel addSld delSld modSld sldOrd">
      <pc:chgData name="Adison, Charles (RIS-MNL)" userId="2e8f9550-b487-450f-bade-081c1284e6cc" providerId="ADAL" clId="{1A9DF526-9379-4B73-BC94-3C44457E8A7A}" dt="2023-11-14T12:28:44.920" v="4812"/>
      <pc:docMkLst>
        <pc:docMk/>
      </pc:docMkLst>
      <pc:sldChg chg="modSp mod">
        <pc:chgData name="Adison, Charles (RIS-MNL)" userId="2e8f9550-b487-450f-bade-081c1284e6cc" providerId="ADAL" clId="{1A9DF526-9379-4B73-BC94-3C44457E8A7A}" dt="2023-11-07T09:29:45.710" v="4246" actId="20577"/>
        <pc:sldMkLst>
          <pc:docMk/>
          <pc:sldMk cId="0" sldId="256"/>
        </pc:sldMkLst>
        <pc:spChg chg="mod">
          <ac:chgData name="Adison, Charles (RIS-MNL)" userId="2e8f9550-b487-450f-bade-081c1284e6cc" providerId="ADAL" clId="{1A9DF526-9379-4B73-BC94-3C44457E8A7A}" dt="2023-10-22T16:45:04.831" v="963" actId="20577"/>
          <ac:spMkLst>
            <pc:docMk/>
            <pc:sldMk cId="0" sldId="256"/>
            <ac:spMk id="459" creationId="{00000000-0000-0000-0000-000000000000}"/>
          </ac:spMkLst>
        </pc:spChg>
        <pc:spChg chg="mod">
          <ac:chgData name="Adison, Charles (RIS-MNL)" userId="2e8f9550-b487-450f-bade-081c1284e6cc" providerId="ADAL" clId="{1A9DF526-9379-4B73-BC94-3C44457E8A7A}" dt="2023-11-07T09:29:45.710" v="4246" actId="20577"/>
          <ac:spMkLst>
            <pc:docMk/>
            <pc:sldMk cId="0" sldId="256"/>
            <ac:spMk id="460" creationId="{00000000-0000-0000-0000-000000000000}"/>
          </ac:spMkLst>
        </pc:spChg>
      </pc:sldChg>
      <pc:sldChg chg="del">
        <pc:chgData name="Adison, Charles (RIS-MNL)" userId="2e8f9550-b487-450f-bade-081c1284e6cc" providerId="ADAL" clId="{1A9DF526-9379-4B73-BC94-3C44457E8A7A}" dt="2023-10-23T06:36:04.043" v="2618" actId="2696"/>
        <pc:sldMkLst>
          <pc:docMk/>
          <pc:sldMk cId="0" sldId="257"/>
        </pc:sldMkLst>
      </pc:sldChg>
      <pc:sldChg chg="modSp mod">
        <pc:chgData name="Adison, Charles (RIS-MNL)" userId="2e8f9550-b487-450f-bade-081c1284e6cc" providerId="ADAL" clId="{1A9DF526-9379-4B73-BC94-3C44457E8A7A}" dt="2023-11-07T09:30:00.663" v="4250"/>
        <pc:sldMkLst>
          <pc:docMk/>
          <pc:sldMk cId="0" sldId="258"/>
        </pc:sldMkLst>
        <pc:spChg chg="mod">
          <ac:chgData name="Adison, Charles (RIS-MNL)" userId="2e8f9550-b487-450f-bade-081c1284e6cc" providerId="ADAL" clId="{1A9DF526-9379-4B73-BC94-3C44457E8A7A}" dt="2023-10-22T16:44:59.491" v="961" actId="14100"/>
          <ac:spMkLst>
            <pc:docMk/>
            <pc:sldMk cId="0" sldId="258"/>
            <ac:spMk id="487" creationId="{00000000-0000-0000-0000-000000000000}"/>
          </ac:spMkLst>
        </pc:spChg>
        <pc:spChg chg="mod">
          <ac:chgData name="Adison, Charles (RIS-MNL)" userId="2e8f9550-b487-450f-bade-081c1284e6cc" providerId="ADAL" clId="{1A9DF526-9379-4B73-BC94-3C44457E8A7A}" dt="2023-10-22T17:36:30.888" v="1659" actId="20577"/>
          <ac:spMkLst>
            <pc:docMk/>
            <pc:sldMk cId="0" sldId="258"/>
            <ac:spMk id="488" creationId="{00000000-0000-0000-0000-000000000000}"/>
          </ac:spMkLst>
        </pc:spChg>
        <pc:spChg chg="mod">
          <ac:chgData name="Adison, Charles (RIS-MNL)" userId="2e8f9550-b487-450f-bade-081c1284e6cc" providerId="ADAL" clId="{1A9DF526-9379-4B73-BC94-3C44457E8A7A}" dt="2023-11-07T09:30:00.663" v="4250"/>
          <ac:spMkLst>
            <pc:docMk/>
            <pc:sldMk cId="0" sldId="258"/>
            <ac:spMk id="493" creationId="{00000000-0000-0000-0000-000000000000}"/>
          </ac:spMkLst>
        </pc:spChg>
      </pc:sldChg>
      <pc:sldChg chg="del">
        <pc:chgData name="Adison, Charles (RIS-MNL)" userId="2e8f9550-b487-450f-bade-081c1284e6cc" providerId="ADAL" clId="{1A9DF526-9379-4B73-BC94-3C44457E8A7A}" dt="2023-11-07T09:25:17.061" v="4093" actId="47"/>
        <pc:sldMkLst>
          <pc:docMk/>
          <pc:sldMk cId="0" sldId="260"/>
        </pc:sldMkLst>
      </pc:sldChg>
      <pc:sldChg chg="modSp mod">
        <pc:chgData name="Adison, Charles (RIS-MNL)" userId="2e8f9550-b487-450f-bade-081c1284e6cc" providerId="ADAL" clId="{1A9DF526-9379-4B73-BC94-3C44457E8A7A}" dt="2023-10-22T15:57:11.333" v="48" actId="20577"/>
        <pc:sldMkLst>
          <pc:docMk/>
          <pc:sldMk cId="0" sldId="261"/>
        </pc:sldMkLst>
        <pc:spChg chg="mod">
          <ac:chgData name="Adison, Charles (RIS-MNL)" userId="2e8f9550-b487-450f-bade-081c1284e6cc" providerId="ADAL" clId="{1A9DF526-9379-4B73-BC94-3C44457E8A7A}" dt="2023-10-22T15:57:11.333" v="48" actId="20577"/>
          <ac:spMkLst>
            <pc:docMk/>
            <pc:sldMk cId="0" sldId="261"/>
            <ac:spMk id="570" creationId="{00000000-0000-0000-0000-000000000000}"/>
          </ac:spMkLst>
        </pc:spChg>
      </pc:sldChg>
      <pc:sldChg chg="del">
        <pc:chgData name="Adison, Charles (RIS-MNL)" userId="2e8f9550-b487-450f-bade-081c1284e6cc" providerId="ADAL" clId="{1A9DF526-9379-4B73-BC94-3C44457E8A7A}" dt="2023-11-07T09:25:20.726" v="4095" actId="47"/>
        <pc:sldMkLst>
          <pc:docMk/>
          <pc:sldMk cId="0" sldId="262"/>
        </pc:sldMkLst>
      </pc:sldChg>
      <pc:sldChg chg="del">
        <pc:chgData name="Adison, Charles (RIS-MNL)" userId="2e8f9550-b487-450f-bade-081c1284e6cc" providerId="ADAL" clId="{1A9DF526-9379-4B73-BC94-3C44457E8A7A}" dt="2023-11-07T09:25:22.779" v="4096" actId="47"/>
        <pc:sldMkLst>
          <pc:docMk/>
          <pc:sldMk cId="0" sldId="263"/>
        </pc:sldMkLst>
      </pc:sldChg>
      <pc:sldChg chg="del">
        <pc:chgData name="Adison, Charles (RIS-MNL)" userId="2e8f9550-b487-450f-bade-081c1284e6cc" providerId="ADAL" clId="{1A9DF526-9379-4B73-BC94-3C44457E8A7A}" dt="2023-11-07T09:25:24.435" v="4097" actId="47"/>
        <pc:sldMkLst>
          <pc:docMk/>
          <pc:sldMk cId="0" sldId="264"/>
        </pc:sldMkLst>
      </pc:sldChg>
      <pc:sldChg chg="del">
        <pc:chgData name="Adison, Charles (RIS-MNL)" userId="2e8f9550-b487-450f-bade-081c1284e6cc" providerId="ADAL" clId="{1A9DF526-9379-4B73-BC94-3C44457E8A7A}" dt="2023-11-07T09:25:25.557" v="4098" actId="47"/>
        <pc:sldMkLst>
          <pc:docMk/>
          <pc:sldMk cId="0" sldId="265"/>
        </pc:sldMkLst>
      </pc:sldChg>
      <pc:sldChg chg="del">
        <pc:chgData name="Adison, Charles (RIS-MNL)" userId="2e8f9550-b487-450f-bade-081c1284e6cc" providerId="ADAL" clId="{1A9DF526-9379-4B73-BC94-3C44457E8A7A}" dt="2023-11-07T09:25:27.761" v="4099" actId="47"/>
        <pc:sldMkLst>
          <pc:docMk/>
          <pc:sldMk cId="0" sldId="266"/>
        </pc:sldMkLst>
      </pc:sldChg>
      <pc:sldChg chg="del">
        <pc:chgData name="Adison, Charles (RIS-MNL)" userId="2e8f9550-b487-450f-bade-081c1284e6cc" providerId="ADAL" clId="{1A9DF526-9379-4B73-BC94-3C44457E8A7A}" dt="2023-11-07T09:25:30.291" v="4100" actId="47"/>
        <pc:sldMkLst>
          <pc:docMk/>
          <pc:sldMk cId="0" sldId="267"/>
        </pc:sldMkLst>
      </pc:sldChg>
      <pc:sldChg chg="del">
        <pc:chgData name="Adison, Charles (RIS-MNL)" userId="2e8f9550-b487-450f-bade-081c1284e6cc" providerId="ADAL" clId="{1A9DF526-9379-4B73-BC94-3C44457E8A7A}" dt="2023-11-07T09:25:32.464" v="4101" actId="47"/>
        <pc:sldMkLst>
          <pc:docMk/>
          <pc:sldMk cId="0" sldId="268"/>
        </pc:sldMkLst>
      </pc:sldChg>
      <pc:sldChg chg="modSp mod">
        <pc:chgData name="Adison, Charles (RIS-MNL)" userId="2e8f9550-b487-450f-bade-081c1284e6cc" providerId="ADAL" clId="{1A9DF526-9379-4B73-BC94-3C44457E8A7A}" dt="2023-11-07T09:29:29.851" v="4229" actId="6549"/>
        <pc:sldMkLst>
          <pc:docMk/>
          <pc:sldMk cId="0" sldId="269"/>
        </pc:sldMkLst>
        <pc:spChg chg="mod">
          <ac:chgData name="Adison, Charles (RIS-MNL)" userId="2e8f9550-b487-450f-bade-081c1284e6cc" providerId="ADAL" clId="{1A9DF526-9379-4B73-BC94-3C44457E8A7A}" dt="2023-11-07T09:25:50.308" v="4116" actId="20577"/>
          <ac:spMkLst>
            <pc:docMk/>
            <pc:sldMk cId="0" sldId="269"/>
            <ac:spMk id="821" creationId="{00000000-0000-0000-0000-000000000000}"/>
          </ac:spMkLst>
        </pc:spChg>
        <pc:spChg chg="mod">
          <ac:chgData name="Adison, Charles (RIS-MNL)" userId="2e8f9550-b487-450f-bade-081c1284e6cc" providerId="ADAL" clId="{1A9DF526-9379-4B73-BC94-3C44457E8A7A}" dt="2023-11-07T09:29:29.851" v="4229" actId="6549"/>
          <ac:spMkLst>
            <pc:docMk/>
            <pc:sldMk cId="0" sldId="269"/>
            <ac:spMk id="822" creationId="{00000000-0000-0000-0000-000000000000}"/>
          </ac:spMkLst>
        </pc:spChg>
      </pc:sldChg>
      <pc:sldChg chg="del">
        <pc:chgData name="Adison, Charles (RIS-MNL)" userId="2e8f9550-b487-450f-bade-081c1284e6cc" providerId="ADAL" clId="{1A9DF526-9379-4B73-BC94-3C44457E8A7A}" dt="2023-11-07T09:25:54.335" v="4117" actId="47"/>
        <pc:sldMkLst>
          <pc:docMk/>
          <pc:sldMk cId="0" sldId="270"/>
        </pc:sldMkLst>
      </pc:sldChg>
      <pc:sldChg chg="del">
        <pc:chgData name="Adison, Charles (RIS-MNL)" userId="2e8f9550-b487-450f-bade-081c1284e6cc" providerId="ADAL" clId="{1A9DF526-9379-4B73-BC94-3C44457E8A7A}" dt="2023-11-07T09:25:55.825" v="4118" actId="47"/>
        <pc:sldMkLst>
          <pc:docMk/>
          <pc:sldMk cId="0" sldId="271"/>
        </pc:sldMkLst>
      </pc:sldChg>
      <pc:sldChg chg="del">
        <pc:chgData name="Adison, Charles (RIS-MNL)" userId="2e8f9550-b487-450f-bade-081c1284e6cc" providerId="ADAL" clId="{1A9DF526-9379-4B73-BC94-3C44457E8A7A}" dt="2023-11-07T09:25:57.936" v="4119" actId="47"/>
        <pc:sldMkLst>
          <pc:docMk/>
          <pc:sldMk cId="0" sldId="272"/>
        </pc:sldMkLst>
      </pc:sldChg>
      <pc:sldChg chg="del">
        <pc:chgData name="Adison, Charles (RIS-MNL)" userId="2e8f9550-b487-450f-bade-081c1284e6cc" providerId="ADAL" clId="{1A9DF526-9379-4B73-BC94-3C44457E8A7A}" dt="2023-11-07T09:29:13.648" v="4217" actId="47"/>
        <pc:sldMkLst>
          <pc:docMk/>
          <pc:sldMk cId="0" sldId="273"/>
        </pc:sldMkLst>
      </pc:sldChg>
      <pc:sldChg chg="del">
        <pc:chgData name="Adison, Charles (RIS-MNL)" userId="2e8f9550-b487-450f-bade-081c1284e6cc" providerId="ADAL" clId="{1A9DF526-9379-4B73-BC94-3C44457E8A7A}" dt="2023-11-07T09:26:06.767" v="4120" actId="47"/>
        <pc:sldMkLst>
          <pc:docMk/>
          <pc:sldMk cId="0" sldId="274"/>
        </pc:sldMkLst>
      </pc:sldChg>
      <pc:sldChg chg="del">
        <pc:chgData name="Adison, Charles (RIS-MNL)" userId="2e8f9550-b487-450f-bade-081c1284e6cc" providerId="ADAL" clId="{1A9DF526-9379-4B73-BC94-3C44457E8A7A}" dt="2023-11-07T09:26:09.005" v="4121" actId="47"/>
        <pc:sldMkLst>
          <pc:docMk/>
          <pc:sldMk cId="0" sldId="275"/>
        </pc:sldMkLst>
      </pc:sldChg>
      <pc:sldChg chg="del">
        <pc:chgData name="Adison, Charles (RIS-MNL)" userId="2e8f9550-b487-450f-bade-081c1284e6cc" providerId="ADAL" clId="{1A9DF526-9379-4B73-BC94-3C44457E8A7A}" dt="2023-11-07T09:26:10.586" v="4122" actId="47"/>
        <pc:sldMkLst>
          <pc:docMk/>
          <pc:sldMk cId="0" sldId="276"/>
        </pc:sldMkLst>
      </pc:sldChg>
      <pc:sldChg chg="del">
        <pc:chgData name="Adison, Charles (RIS-MNL)" userId="2e8f9550-b487-450f-bade-081c1284e6cc" providerId="ADAL" clId="{1A9DF526-9379-4B73-BC94-3C44457E8A7A}" dt="2023-11-07T09:26:57.176" v="4123" actId="47"/>
        <pc:sldMkLst>
          <pc:docMk/>
          <pc:sldMk cId="0" sldId="277"/>
        </pc:sldMkLst>
      </pc:sldChg>
      <pc:sldChg chg="delSp modSp mod">
        <pc:chgData name="Adison, Charles (RIS-MNL)" userId="2e8f9550-b487-450f-bade-081c1284e6cc" providerId="ADAL" clId="{1A9DF526-9379-4B73-BC94-3C44457E8A7A}" dt="2023-11-07T09:29:33.998" v="4231" actId="6549"/>
        <pc:sldMkLst>
          <pc:docMk/>
          <pc:sldMk cId="0" sldId="278"/>
        </pc:sldMkLst>
        <pc:spChg chg="mod">
          <ac:chgData name="Adison, Charles (RIS-MNL)" userId="2e8f9550-b487-450f-bade-081c1284e6cc" providerId="ADAL" clId="{1A9DF526-9379-4B73-BC94-3C44457E8A7A}" dt="2023-11-07T09:28:03.120" v="4189" actId="6549"/>
          <ac:spMkLst>
            <pc:docMk/>
            <pc:sldMk cId="0" sldId="278"/>
            <ac:spMk id="2545" creationId="{00000000-0000-0000-0000-000000000000}"/>
          </ac:spMkLst>
        </pc:spChg>
        <pc:spChg chg="mod">
          <ac:chgData name="Adison, Charles (RIS-MNL)" userId="2e8f9550-b487-450f-bade-081c1284e6cc" providerId="ADAL" clId="{1A9DF526-9379-4B73-BC94-3C44457E8A7A}" dt="2023-11-07T09:29:33.998" v="4231" actId="6549"/>
          <ac:spMkLst>
            <pc:docMk/>
            <pc:sldMk cId="0" sldId="278"/>
            <ac:spMk id="2570" creationId="{00000000-0000-0000-0000-000000000000}"/>
          </ac:spMkLst>
        </pc:spChg>
        <pc:grpChg chg="del">
          <ac:chgData name="Adison, Charles (RIS-MNL)" userId="2e8f9550-b487-450f-bade-081c1284e6cc" providerId="ADAL" clId="{1A9DF526-9379-4B73-BC94-3C44457E8A7A}" dt="2023-11-07T09:28:07.949" v="4192" actId="478"/>
          <ac:grpSpMkLst>
            <pc:docMk/>
            <pc:sldMk cId="0" sldId="278"/>
            <ac:grpSpMk id="2548" creationId="{00000000-0000-0000-0000-000000000000}"/>
          </ac:grpSpMkLst>
        </pc:grpChg>
        <pc:grpChg chg="del">
          <ac:chgData name="Adison, Charles (RIS-MNL)" userId="2e8f9550-b487-450f-bade-081c1284e6cc" providerId="ADAL" clId="{1A9DF526-9379-4B73-BC94-3C44457E8A7A}" dt="2023-11-07T09:28:06.682" v="4190" actId="478"/>
          <ac:grpSpMkLst>
            <pc:docMk/>
            <pc:sldMk cId="0" sldId="278"/>
            <ac:grpSpMk id="2552" creationId="{00000000-0000-0000-0000-000000000000}"/>
          </ac:grpSpMkLst>
        </pc:grpChg>
        <pc:grpChg chg="del">
          <ac:chgData name="Adison, Charles (RIS-MNL)" userId="2e8f9550-b487-450f-bade-081c1284e6cc" providerId="ADAL" clId="{1A9DF526-9379-4B73-BC94-3C44457E8A7A}" dt="2023-11-07T09:28:07.509" v="4191" actId="478"/>
          <ac:grpSpMkLst>
            <pc:docMk/>
            <pc:sldMk cId="0" sldId="278"/>
            <ac:grpSpMk id="2561" creationId="{00000000-0000-0000-0000-000000000000}"/>
          </ac:grpSpMkLst>
        </pc:grpChg>
      </pc:sldChg>
      <pc:sldChg chg="del">
        <pc:chgData name="Adison, Charles (RIS-MNL)" userId="2e8f9550-b487-450f-bade-081c1284e6cc" providerId="ADAL" clId="{1A9DF526-9379-4B73-BC94-3C44457E8A7A}" dt="2023-11-07T09:27:05.337" v="4124" actId="47"/>
        <pc:sldMkLst>
          <pc:docMk/>
          <pc:sldMk cId="0" sldId="279"/>
        </pc:sldMkLst>
      </pc:sldChg>
      <pc:sldChg chg="del">
        <pc:chgData name="Adison, Charles (RIS-MNL)" userId="2e8f9550-b487-450f-bade-081c1284e6cc" providerId="ADAL" clId="{1A9DF526-9379-4B73-BC94-3C44457E8A7A}" dt="2023-11-07T09:27:07.674" v="4125" actId="47"/>
        <pc:sldMkLst>
          <pc:docMk/>
          <pc:sldMk cId="0" sldId="280"/>
        </pc:sldMkLst>
      </pc:sldChg>
      <pc:sldChg chg="del">
        <pc:chgData name="Adison, Charles (RIS-MNL)" userId="2e8f9550-b487-450f-bade-081c1284e6cc" providerId="ADAL" clId="{1A9DF526-9379-4B73-BC94-3C44457E8A7A}" dt="2023-11-07T09:27:09.318" v="4126" actId="47"/>
        <pc:sldMkLst>
          <pc:docMk/>
          <pc:sldMk cId="0" sldId="281"/>
        </pc:sldMkLst>
      </pc:sldChg>
      <pc:sldChg chg="del">
        <pc:chgData name="Adison, Charles (RIS-MNL)" userId="2e8f9550-b487-450f-bade-081c1284e6cc" providerId="ADAL" clId="{1A9DF526-9379-4B73-BC94-3C44457E8A7A}" dt="2023-11-07T09:27:10.903" v="4127" actId="47"/>
        <pc:sldMkLst>
          <pc:docMk/>
          <pc:sldMk cId="0" sldId="282"/>
        </pc:sldMkLst>
      </pc:sldChg>
      <pc:sldChg chg="del">
        <pc:chgData name="Adison, Charles (RIS-MNL)" userId="2e8f9550-b487-450f-bade-081c1284e6cc" providerId="ADAL" clId="{1A9DF526-9379-4B73-BC94-3C44457E8A7A}" dt="2023-11-07T09:27:12.169" v="4128" actId="47"/>
        <pc:sldMkLst>
          <pc:docMk/>
          <pc:sldMk cId="0" sldId="283"/>
        </pc:sldMkLst>
      </pc:sldChg>
      <pc:sldChg chg="del">
        <pc:chgData name="Adison, Charles (RIS-MNL)" userId="2e8f9550-b487-450f-bade-081c1284e6cc" providerId="ADAL" clId="{1A9DF526-9379-4B73-BC94-3C44457E8A7A}" dt="2023-11-07T09:27:13.485" v="4129" actId="47"/>
        <pc:sldMkLst>
          <pc:docMk/>
          <pc:sldMk cId="0" sldId="284"/>
        </pc:sldMkLst>
      </pc:sldChg>
      <pc:sldChg chg="del">
        <pc:chgData name="Adison, Charles (RIS-MNL)" userId="2e8f9550-b487-450f-bade-081c1284e6cc" providerId="ADAL" clId="{1A9DF526-9379-4B73-BC94-3C44457E8A7A}" dt="2023-11-07T09:27:16.370" v="4130" actId="47"/>
        <pc:sldMkLst>
          <pc:docMk/>
          <pc:sldMk cId="0" sldId="285"/>
        </pc:sldMkLst>
      </pc:sldChg>
      <pc:sldChg chg="del">
        <pc:chgData name="Adison, Charles (RIS-MNL)" userId="2e8f9550-b487-450f-bade-081c1284e6cc" providerId="ADAL" clId="{1A9DF526-9379-4B73-BC94-3C44457E8A7A}" dt="2023-11-07T09:27:18.332" v="4131" actId="47"/>
        <pc:sldMkLst>
          <pc:docMk/>
          <pc:sldMk cId="0" sldId="286"/>
        </pc:sldMkLst>
      </pc:sldChg>
      <pc:sldChg chg="del">
        <pc:chgData name="Adison, Charles (RIS-MNL)" userId="2e8f9550-b487-450f-bade-081c1284e6cc" providerId="ADAL" clId="{1A9DF526-9379-4B73-BC94-3C44457E8A7A}" dt="2023-11-07T09:27:19.695" v="4132" actId="47"/>
        <pc:sldMkLst>
          <pc:docMk/>
          <pc:sldMk cId="0" sldId="287"/>
        </pc:sldMkLst>
      </pc:sldChg>
      <pc:sldChg chg="del">
        <pc:chgData name="Adison, Charles (RIS-MNL)" userId="2e8f9550-b487-450f-bade-081c1284e6cc" providerId="ADAL" clId="{1A9DF526-9379-4B73-BC94-3C44457E8A7A}" dt="2023-11-07T09:27:20.562" v="4133" actId="47"/>
        <pc:sldMkLst>
          <pc:docMk/>
          <pc:sldMk cId="0" sldId="288"/>
        </pc:sldMkLst>
      </pc:sldChg>
      <pc:sldChg chg="del">
        <pc:chgData name="Adison, Charles (RIS-MNL)" userId="2e8f9550-b487-450f-bade-081c1284e6cc" providerId="ADAL" clId="{1A9DF526-9379-4B73-BC94-3C44457E8A7A}" dt="2023-11-07T09:27:21.876" v="4134" actId="47"/>
        <pc:sldMkLst>
          <pc:docMk/>
          <pc:sldMk cId="0" sldId="289"/>
        </pc:sldMkLst>
      </pc:sldChg>
      <pc:sldChg chg="del">
        <pc:chgData name="Adison, Charles (RIS-MNL)" userId="2e8f9550-b487-450f-bade-081c1284e6cc" providerId="ADAL" clId="{1A9DF526-9379-4B73-BC94-3C44457E8A7A}" dt="2023-11-07T09:27:22.755" v="4135" actId="47"/>
        <pc:sldMkLst>
          <pc:docMk/>
          <pc:sldMk cId="0" sldId="290"/>
        </pc:sldMkLst>
      </pc:sldChg>
      <pc:sldChg chg="del">
        <pc:chgData name="Adison, Charles (RIS-MNL)" userId="2e8f9550-b487-450f-bade-081c1284e6cc" providerId="ADAL" clId="{1A9DF526-9379-4B73-BC94-3C44457E8A7A}" dt="2023-11-07T09:27:23.721" v="4136" actId="47"/>
        <pc:sldMkLst>
          <pc:docMk/>
          <pc:sldMk cId="0" sldId="291"/>
        </pc:sldMkLst>
      </pc:sldChg>
      <pc:sldChg chg="del">
        <pc:chgData name="Adison, Charles (RIS-MNL)" userId="2e8f9550-b487-450f-bade-081c1284e6cc" providerId="ADAL" clId="{1A9DF526-9379-4B73-BC94-3C44457E8A7A}" dt="2023-11-07T09:27:24.691" v="4137" actId="47"/>
        <pc:sldMkLst>
          <pc:docMk/>
          <pc:sldMk cId="0" sldId="292"/>
        </pc:sldMkLst>
      </pc:sldChg>
      <pc:sldChg chg="del">
        <pc:chgData name="Adison, Charles (RIS-MNL)" userId="2e8f9550-b487-450f-bade-081c1284e6cc" providerId="ADAL" clId="{1A9DF526-9379-4B73-BC94-3C44457E8A7A}" dt="2023-11-07T09:27:25.603" v="4138" actId="47"/>
        <pc:sldMkLst>
          <pc:docMk/>
          <pc:sldMk cId="0" sldId="293"/>
        </pc:sldMkLst>
      </pc:sldChg>
      <pc:sldChg chg="del">
        <pc:chgData name="Adison, Charles (RIS-MNL)" userId="2e8f9550-b487-450f-bade-081c1284e6cc" providerId="ADAL" clId="{1A9DF526-9379-4B73-BC94-3C44457E8A7A}" dt="2023-11-07T09:27:26.448" v="4139" actId="47"/>
        <pc:sldMkLst>
          <pc:docMk/>
          <pc:sldMk cId="0" sldId="294"/>
        </pc:sldMkLst>
      </pc:sldChg>
      <pc:sldChg chg="del">
        <pc:chgData name="Adison, Charles (RIS-MNL)" userId="2e8f9550-b487-450f-bade-081c1284e6cc" providerId="ADAL" clId="{1A9DF526-9379-4B73-BC94-3C44457E8A7A}" dt="2023-11-07T09:27:27.456" v="4140" actId="47"/>
        <pc:sldMkLst>
          <pc:docMk/>
          <pc:sldMk cId="0" sldId="295"/>
        </pc:sldMkLst>
      </pc:sldChg>
      <pc:sldChg chg="del">
        <pc:chgData name="Adison, Charles (RIS-MNL)" userId="2e8f9550-b487-450f-bade-081c1284e6cc" providerId="ADAL" clId="{1A9DF526-9379-4B73-BC94-3C44457E8A7A}" dt="2023-11-07T09:27:28.465" v="4141" actId="47"/>
        <pc:sldMkLst>
          <pc:docMk/>
          <pc:sldMk cId="0" sldId="296"/>
        </pc:sldMkLst>
      </pc:sldChg>
      <pc:sldChg chg="del">
        <pc:chgData name="Adison, Charles (RIS-MNL)" userId="2e8f9550-b487-450f-bade-081c1284e6cc" providerId="ADAL" clId="{1A9DF526-9379-4B73-BC94-3C44457E8A7A}" dt="2023-11-07T09:27:29.281" v="4142" actId="47"/>
        <pc:sldMkLst>
          <pc:docMk/>
          <pc:sldMk cId="0" sldId="297"/>
        </pc:sldMkLst>
      </pc:sldChg>
      <pc:sldChg chg="del">
        <pc:chgData name="Adison, Charles (RIS-MNL)" userId="2e8f9550-b487-450f-bade-081c1284e6cc" providerId="ADAL" clId="{1A9DF526-9379-4B73-BC94-3C44457E8A7A}" dt="2023-11-07T09:27:30.062" v="4143" actId="47"/>
        <pc:sldMkLst>
          <pc:docMk/>
          <pc:sldMk cId="0" sldId="298"/>
        </pc:sldMkLst>
      </pc:sldChg>
      <pc:sldChg chg="del">
        <pc:chgData name="Adison, Charles (RIS-MNL)" userId="2e8f9550-b487-450f-bade-081c1284e6cc" providerId="ADAL" clId="{1A9DF526-9379-4B73-BC94-3C44457E8A7A}" dt="2023-11-07T09:27:30.801" v="4144" actId="47"/>
        <pc:sldMkLst>
          <pc:docMk/>
          <pc:sldMk cId="0" sldId="299"/>
        </pc:sldMkLst>
      </pc:sldChg>
      <pc:sldChg chg="del">
        <pc:chgData name="Adison, Charles (RIS-MNL)" userId="2e8f9550-b487-450f-bade-081c1284e6cc" providerId="ADAL" clId="{1A9DF526-9379-4B73-BC94-3C44457E8A7A}" dt="2023-11-07T09:27:31.538" v="4145" actId="47"/>
        <pc:sldMkLst>
          <pc:docMk/>
          <pc:sldMk cId="0" sldId="300"/>
        </pc:sldMkLst>
      </pc:sldChg>
      <pc:sldChg chg="del">
        <pc:chgData name="Adison, Charles (RIS-MNL)" userId="2e8f9550-b487-450f-bade-081c1284e6cc" providerId="ADAL" clId="{1A9DF526-9379-4B73-BC94-3C44457E8A7A}" dt="2023-11-07T09:27:32.332" v="4146" actId="47"/>
        <pc:sldMkLst>
          <pc:docMk/>
          <pc:sldMk cId="0" sldId="301"/>
        </pc:sldMkLst>
      </pc:sldChg>
      <pc:sldChg chg="del">
        <pc:chgData name="Adison, Charles (RIS-MNL)" userId="2e8f9550-b487-450f-bade-081c1284e6cc" providerId="ADAL" clId="{1A9DF526-9379-4B73-BC94-3C44457E8A7A}" dt="2023-11-07T09:27:33.070" v="4147" actId="47"/>
        <pc:sldMkLst>
          <pc:docMk/>
          <pc:sldMk cId="0" sldId="302"/>
        </pc:sldMkLst>
      </pc:sldChg>
      <pc:sldChg chg="del">
        <pc:chgData name="Adison, Charles (RIS-MNL)" userId="2e8f9550-b487-450f-bade-081c1284e6cc" providerId="ADAL" clId="{1A9DF526-9379-4B73-BC94-3C44457E8A7A}" dt="2023-11-07T09:27:34.556" v="4148" actId="47"/>
        <pc:sldMkLst>
          <pc:docMk/>
          <pc:sldMk cId="0" sldId="303"/>
        </pc:sldMkLst>
      </pc:sldChg>
      <pc:sldChg chg="del">
        <pc:chgData name="Adison, Charles (RIS-MNL)" userId="2e8f9550-b487-450f-bade-081c1284e6cc" providerId="ADAL" clId="{1A9DF526-9379-4B73-BC94-3C44457E8A7A}" dt="2023-11-07T09:27:35.309" v="4149" actId="47"/>
        <pc:sldMkLst>
          <pc:docMk/>
          <pc:sldMk cId="0" sldId="304"/>
        </pc:sldMkLst>
      </pc:sldChg>
      <pc:sldChg chg="del">
        <pc:chgData name="Adison, Charles (RIS-MNL)" userId="2e8f9550-b487-450f-bade-081c1284e6cc" providerId="ADAL" clId="{1A9DF526-9379-4B73-BC94-3C44457E8A7A}" dt="2023-11-07T09:27:36.026" v="4150" actId="47"/>
        <pc:sldMkLst>
          <pc:docMk/>
          <pc:sldMk cId="0" sldId="305"/>
        </pc:sldMkLst>
      </pc:sldChg>
      <pc:sldChg chg="addSp delSp modSp mod">
        <pc:chgData name="Adison, Charles (RIS-MNL)" userId="2e8f9550-b487-450f-bade-081c1284e6cc" providerId="ADAL" clId="{1A9DF526-9379-4B73-BC94-3C44457E8A7A}" dt="2023-11-07T09:29:56.214" v="4248"/>
        <pc:sldMkLst>
          <pc:docMk/>
          <pc:sldMk cId="2298424541" sldId="307"/>
        </pc:sldMkLst>
        <pc:spChg chg="add del mod">
          <ac:chgData name="Adison, Charles (RIS-MNL)" userId="2e8f9550-b487-450f-bade-081c1284e6cc" providerId="ADAL" clId="{1A9DF526-9379-4B73-BC94-3C44457E8A7A}" dt="2023-10-22T17:08:07.553" v="1139"/>
          <ac:spMkLst>
            <pc:docMk/>
            <pc:sldMk cId="2298424541" sldId="307"/>
            <ac:spMk id="43" creationId="{EB321B49-4BC8-83C6-2D1A-B84C094EAE8D}"/>
          </ac:spMkLst>
        </pc:spChg>
        <pc:spChg chg="add del mod">
          <ac:chgData name="Adison, Charles (RIS-MNL)" userId="2e8f9550-b487-450f-bade-081c1284e6cc" providerId="ADAL" clId="{1A9DF526-9379-4B73-BC94-3C44457E8A7A}" dt="2023-10-22T17:08:07.553" v="1139"/>
          <ac:spMkLst>
            <pc:docMk/>
            <pc:sldMk cId="2298424541" sldId="307"/>
            <ac:spMk id="44" creationId="{B6322865-3E94-74CE-41DD-E55B3699E96B}"/>
          </ac:spMkLst>
        </pc:spChg>
        <pc:spChg chg="mod">
          <ac:chgData name="Adison, Charles (RIS-MNL)" userId="2e8f9550-b487-450f-bade-081c1284e6cc" providerId="ADAL" clId="{1A9DF526-9379-4B73-BC94-3C44457E8A7A}" dt="2023-10-23T07:14:47.186" v="2627" actId="207"/>
          <ac:spMkLst>
            <pc:docMk/>
            <pc:sldMk cId="2298424541" sldId="307"/>
            <ac:spMk id="660" creationId="{00000000-0000-0000-0000-000000000000}"/>
          </ac:spMkLst>
        </pc:spChg>
        <pc:spChg chg="mod">
          <ac:chgData name="Adison, Charles (RIS-MNL)" userId="2e8f9550-b487-450f-bade-081c1284e6cc" providerId="ADAL" clId="{1A9DF526-9379-4B73-BC94-3C44457E8A7A}" dt="2023-11-07T07:31:39.542" v="2759" actId="20577"/>
          <ac:spMkLst>
            <pc:docMk/>
            <pc:sldMk cId="2298424541" sldId="307"/>
            <ac:spMk id="662" creationId="{00000000-0000-0000-0000-000000000000}"/>
          </ac:spMkLst>
        </pc:spChg>
        <pc:spChg chg="mod">
          <ac:chgData name="Adison, Charles (RIS-MNL)" userId="2e8f9550-b487-450f-bade-081c1284e6cc" providerId="ADAL" clId="{1A9DF526-9379-4B73-BC94-3C44457E8A7A}" dt="2023-11-07T09:29:56.214" v="4248"/>
          <ac:spMkLst>
            <pc:docMk/>
            <pc:sldMk cId="2298424541" sldId="307"/>
            <ac:spMk id="705" creationId="{00000000-0000-0000-0000-000000000000}"/>
          </ac:spMkLst>
        </pc:spChg>
      </pc:sldChg>
      <pc:sldChg chg="modSp mod">
        <pc:chgData name="Adison, Charles (RIS-MNL)" userId="2e8f9550-b487-450f-bade-081c1284e6cc" providerId="ADAL" clId="{1A9DF526-9379-4B73-BC94-3C44457E8A7A}" dt="2023-11-07T09:30:05.545" v="4252"/>
        <pc:sldMkLst>
          <pc:docMk/>
          <pc:sldMk cId="2758033632" sldId="308"/>
        </pc:sldMkLst>
        <pc:spChg chg="mod">
          <ac:chgData name="Adison, Charles (RIS-MNL)" userId="2e8f9550-b487-450f-bade-081c1284e6cc" providerId="ADAL" clId="{1A9DF526-9379-4B73-BC94-3C44457E8A7A}" dt="2023-11-07T09:30:05.545" v="4252"/>
          <ac:spMkLst>
            <pc:docMk/>
            <pc:sldMk cId="2758033632" sldId="308"/>
            <ac:spMk id="493" creationId="{00000000-0000-0000-0000-000000000000}"/>
          </ac:spMkLst>
        </pc:spChg>
      </pc:sldChg>
      <pc:sldChg chg="modSp mod">
        <pc:chgData name="Adison, Charles (RIS-MNL)" userId="2e8f9550-b487-450f-bade-081c1284e6cc" providerId="ADAL" clId="{1A9DF526-9379-4B73-BC94-3C44457E8A7A}" dt="2023-10-22T15:57:06.537" v="45" actId="20577"/>
        <pc:sldMkLst>
          <pc:docMk/>
          <pc:sldMk cId="2561402642" sldId="309"/>
        </pc:sldMkLst>
        <pc:spChg chg="mod">
          <ac:chgData name="Adison, Charles (RIS-MNL)" userId="2e8f9550-b487-450f-bade-081c1284e6cc" providerId="ADAL" clId="{1A9DF526-9379-4B73-BC94-3C44457E8A7A}" dt="2023-10-22T15:52:21.238" v="14" actId="20577"/>
          <ac:spMkLst>
            <pc:docMk/>
            <pc:sldMk cId="2561402642" sldId="309"/>
            <ac:spMk id="15" creationId="{C7E00A63-41B3-B705-AD44-CC802A26B13A}"/>
          </ac:spMkLst>
        </pc:spChg>
        <pc:spChg chg="mod">
          <ac:chgData name="Adison, Charles (RIS-MNL)" userId="2e8f9550-b487-450f-bade-081c1284e6cc" providerId="ADAL" clId="{1A9DF526-9379-4B73-BC94-3C44457E8A7A}" dt="2023-10-22T15:51:56.706" v="0" actId="255"/>
          <ac:spMkLst>
            <pc:docMk/>
            <pc:sldMk cId="2561402642" sldId="309"/>
            <ac:spMk id="787" creationId="{00000000-0000-0000-0000-000000000000}"/>
          </ac:spMkLst>
        </pc:spChg>
        <pc:spChg chg="mod">
          <ac:chgData name="Adison, Charles (RIS-MNL)" userId="2e8f9550-b487-450f-bade-081c1284e6cc" providerId="ADAL" clId="{1A9DF526-9379-4B73-BC94-3C44457E8A7A}" dt="2023-10-22T15:57:06.537" v="45" actId="20577"/>
          <ac:spMkLst>
            <pc:docMk/>
            <pc:sldMk cId="2561402642" sldId="309"/>
            <ac:spMk id="789" creationId="{00000000-0000-0000-0000-000000000000}"/>
          </ac:spMkLst>
        </pc:spChg>
      </pc:sldChg>
      <pc:sldChg chg="del">
        <pc:chgData name="Adison, Charles (RIS-MNL)" userId="2e8f9550-b487-450f-bade-081c1284e6cc" providerId="ADAL" clId="{1A9DF526-9379-4B73-BC94-3C44457E8A7A}" dt="2023-11-07T09:25:18.325" v="4094" actId="47"/>
        <pc:sldMkLst>
          <pc:docMk/>
          <pc:sldMk cId="201952330" sldId="310"/>
        </pc:sldMkLst>
      </pc:sldChg>
      <pc:sldChg chg="modSp mod">
        <pc:chgData name="Adison, Charles (RIS-MNL)" userId="2e8f9550-b487-450f-bade-081c1284e6cc" providerId="ADAL" clId="{1A9DF526-9379-4B73-BC94-3C44457E8A7A}" dt="2023-10-22T15:57:16.742" v="51" actId="20577"/>
        <pc:sldMkLst>
          <pc:docMk/>
          <pc:sldMk cId="1405765136" sldId="311"/>
        </pc:sldMkLst>
        <pc:spChg chg="mod">
          <ac:chgData name="Adison, Charles (RIS-MNL)" userId="2e8f9550-b487-450f-bade-081c1284e6cc" providerId="ADAL" clId="{1A9DF526-9379-4B73-BC94-3C44457E8A7A}" dt="2023-10-22T15:57:16.742" v="51" actId="20577"/>
          <ac:spMkLst>
            <pc:docMk/>
            <pc:sldMk cId="1405765136" sldId="311"/>
            <ac:spMk id="570" creationId="{00000000-0000-0000-0000-000000000000}"/>
          </ac:spMkLst>
        </pc:spChg>
      </pc:sldChg>
      <pc:sldChg chg="modSp mod modNotesTx">
        <pc:chgData name="Adison, Charles (RIS-MNL)" userId="2e8f9550-b487-450f-bade-081c1284e6cc" providerId="ADAL" clId="{1A9DF526-9379-4B73-BC94-3C44457E8A7A}" dt="2023-10-23T05:06:28.932" v="2374" actId="20577"/>
        <pc:sldMkLst>
          <pc:docMk/>
          <pc:sldMk cId="4184234814" sldId="312"/>
        </pc:sldMkLst>
        <pc:spChg chg="mod">
          <ac:chgData name="Adison, Charles (RIS-MNL)" userId="2e8f9550-b487-450f-bade-081c1284e6cc" providerId="ADAL" clId="{1A9DF526-9379-4B73-BC94-3C44457E8A7A}" dt="2023-10-22T16:35:38.987" v="930" actId="20577"/>
          <ac:spMkLst>
            <pc:docMk/>
            <pc:sldMk cId="4184234814" sldId="312"/>
            <ac:spMk id="666" creationId="{00000000-0000-0000-0000-000000000000}"/>
          </ac:spMkLst>
        </pc:spChg>
        <pc:spChg chg="mod">
          <ac:chgData name="Adison, Charles (RIS-MNL)" userId="2e8f9550-b487-450f-bade-081c1284e6cc" providerId="ADAL" clId="{1A9DF526-9379-4B73-BC94-3C44457E8A7A}" dt="2023-10-22T15:57:19.896" v="54" actId="20577"/>
          <ac:spMkLst>
            <pc:docMk/>
            <pc:sldMk cId="4184234814" sldId="312"/>
            <ac:spMk id="706" creationId="{00000000-0000-0000-0000-000000000000}"/>
          </ac:spMkLst>
        </pc:spChg>
      </pc:sldChg>
      <pc:sldChg chg="addSp delSp modSp mod">
        <pc:chgData name="Adison, Charles (RIS-MNL)" userId="2e8f9550-b487-450f-bade-081c1284e6cc" providerId="ADAL" clId="{1A9DF526-9379-4B73-BC94-3C44457E8A7A}" dt="2023-10-22T16:16:56.628" v="645" actId="21"/>
        <pc:sldMkLst>
          <pc:docMk/>
          <pc:sldMk cId="2533308864" sldId="313"/>
        </pc:sldMkLst>
        <pc:spChg chg="mod">
          <ac:chgData name="Adison, Charles (RIS-MNL)" userId="2e8f9550-b487-450f-bade-081c1284e6cc" providerId="ADAL" clId="{1A9DF526-9379-4B73-BC94-3C44457E8A7A}" dt="2023-10-22T16:14:28.549" v="568"/>
          <ac:spMkLst>
            <pc:docMk/>
            <pc:sldMk cId="2533308864" sldId="313"/>
            <ac:spMk id="23" creationId="{BBF26C89-80A6-8A01-2ADE-AA9AA4CA9FD4}"/>
          </ac:spMkLst>
        </pc:spChg>
        <pc:spChg chg="mod">
          <ac:chgData name="Adison, Charles (RIS-MNL)" userId="2e8f9550-b487-450f-bade-081c1284e6cc" providerId="ADAL" clId="{1A9DF526-9379-4B73-BC94-3C44457E8A7A}" dt="2023-10-22T16:14:28.549" v="568"/>
          <ac:spMkLst>
            <pc:docMk/>
            <pc:sldMk cId="2533308864" sldId="313"/>
            <ac:spMk id="24" creationId="{62B41F99-BBD3-4119-9999-0C0D4036C905}"/>
          </ac:spMkLst>
        </pc:spChg>
        <pc:spChg chg="mod">
          <ac:chgData name="Adison, Charles (RIS-MNL)" userId="2e8f9550-b487-450f-bade-081c1284e6cc" providerId="ADAL" clId="{1A9DF526-9379-4B73-BC94-3C44457E8A7A}" dt="2023-10-22T16:14:28.549" v="568"/>
          <ac:spMkLst>
            <pc:docMk/>
            <pc:sldMk cId="2533308864" sldId="313"/>
            <ac:spMk id="25" creationId="{CD8DF4FB-976B-5C94-CBF6-0492663493E0}"/>
          </ac:spMkLst>
        </pc:spChg>
        <pc:spChg chg="mod">
          <ac:chgData name="Adison, Charles (RIS-MNL)" userId="2e8f9550-b487-450f-bade-081c1284e6cc" providerId="ADAL" clId="{1A9DF526-9379-4B73-BC94-3C44457E8A7A}" dt="2023-10-22T16:14:28.549" v="568"/>
          <ac:spMkLst>
            <pc:docMk/>
            <pc:sldMk cId="2533308864" sldId="313"/>
            <ac:spMk id="26" creationId="{A8326AAF-0EF3-79E5-DD40-E44ABCAE5328}"/>
          </ac:spMkLst>
        </pc:spChg>
        <pc:spChg chg="mod">
          <ac:chgData name="Adison, Charles (RIS-MNL)" userId="2e8f9550-b487-450f-bade-081c1284e6cc" providerId="ADAL" clId="{1A9DF526-9379-4B73-BC94-3C44457E8A7A}" dt="2023-10-22T16:14:28.549" v="568"/>
          <ac:spMkLst>
            <pc:docMk/>
            <pc:sldMk cId="2533308864" sldId="313"/>
            <ac:spMk id="27" creationId="{81140984-3D1F-53FB-E57E-5674DDD37D12}"/>
          </ac:spMkLst>
        </pc:spChg>
        <pc:spChg chg="mod">
          <ac:chgData name="Adison, Charles (RIS-MNL)" userId="2e8f9550-b487-450f-bade-081c1284e6cc" providerId="ADAL" clId="{1A9DF526-9379-4B73-BC94-3C44457E8A7A}" dt="2023-10-22T16:14:28.549" v="568"/>
          <ac:spMkLst>
            <pc:docMk/>
            <pc:sldMk cId="2533308864" sldId="313"/>
            <ac:spMk id="28" creationId="{AB94C505-A983-64B7-E724-2B97F06FBF04}"/>
          </ac:spMkLst>
        </pc:spChg>
        <pc:spChg chg="mod">
          <ac:chgData name="Adison, Charles (RIS-MNL)" userId="2e8f9550-b487-450f-bade-081c1284e6cc" providerId="ADAL" clId="{1A9DF526-9379-4B73-BC94-3C44457E8A7A}" dt="2023-10-22T16:14:28.549" v="568"/>
          <ac:spMkLst>
            <pc:docMk/>
            <pc:sldMk cId="2533308864" sldId="313"/>
            <ac:spMk id="29" creationId="{2001CA1A-B383-A723-6D75-872C7FA4641E}"/>
          </ac:spMkLst>
        </pc:spChg>
        <pc:spChg chg="mod">
          <ac:chgData name="Adison, Charles (RIS-MNL)" userId="2e8f9550-b487-450f-bade-081c1284e6cc" providerId="ADAL" clId="{1A9DF526-9379-4B73-BC94-3C44457E8A7A}" dt="2023-10-22T16:14:28.549" v="568"/>
          <ac:spMkLst>
            <pc:docMk/>
            <pc:sldMk cId="2533308864" sldId="313"/>
            <ac:spMk id="30" creationId="{B8746D26-E0E8-91A1-871D-420E590FE5CD}"/>
          </ac:spMkLst>
        </pc:spChg>
        <pc:spChg chg="mod">
          <ac:chgData name="Adison, Charles (RIS-MNL)" userId="2e8f9550-b487-450f-bade-081c1284e6cc" providerId="ADAL" clId="{1A9DF526-9379-4B73-BC94-3C44457E8A7A}" dt="2023-10-22T15:57:23.146" v="57" actId="20577"/>
          <ac:spMkLst>
            <pc:docMk/>
            <pc:sldMk cId="2533308864" sldId="313"/>
            <ac:spMk id="706" creationId="{00000000-0000-0000-0000-000000000000}"/>
          </ac:spMkLst>
        </pc:spChg>
        <pc:grpChg chg="add del mod">
          <ac:chgData name="Adison, Charles (RIS-MNL)" userId="2e8f9550-b487-450f-bade-081c1284e6cc" providerId="ADAL" clId="{1A9DF526-9379-4B73-BC94-3C44457E8A7A}" dt="2023-10-22T16:16:56.628" v="645" actId="21"/>
          <ac:grpSpMkLst>
            <pc:docMk/>
            <pc:sldMk cId="2533308864" sldId="313"/>
            <ac:grpSpMk id="19" creationId="{9396715D-9E73-7ED2-339A-2C81B65EE7FB}"/>
          </ac:grpSpMkLst>
        </pc:grpChg>
        <pc:grpChg chg="mod">
          <ac:chgData name="Adison, Charles (RIS-MNL)" userId="2e8f9550-b487-450f-bade-081c1284e6cc" providerId="ADAL" clId="{1A9DF526-9379-4B73-BC94-3C44457E8A7A}" dt="2023-10-22T16:14:28.549" v="568"/>
          <ac:grpSpMkLst>
            <pc:docMk/>
            <pc:sldMk cId="2533308864" sldId="313"/>
            <ac:grpSpMk id="20" creationId="{9C78EA12-3490-371D-4369-3C668B0504ED}"/>
          </ac:grpSpMkLst>
        </pc:grpChg>
        <pc:grpChg chg="mod">
          <ac:chgData name="Adison, Charles (RIS-MNL)" userId="2e8f9550-b487-450f-bade-081c1284e6cc" providerId="ADAL" clId="{1A9DF526-9379-4B73-BC94-3C44457E8A7A}" dt="2023-10-22T16:14:28.549" v="568"/>
          <ac:grpSpMkLst>
            <pc:docMk/>
            <pc:sldMk cId="2533308864" sldId="313"/>
            <ac:grpSpMk id="21" creationId="{A583F09E-C0D6-65F6-0827-7C528F3512CD}"/>
          </ac:grpSpMkLst>
        </pc:grpChg>
        <pc:grpChg chg="mod">
          <ac:chgData name="Adison, Charles (RIS-MNL)" userId="2e8f9550-b487-450f-bade-081c1284e6cc" providerId="ADAL" clId="{1A9DF526-9379-4B73-BC94-3C44457E8A7A}" dt="2023-10-22T16:14:28.549" v="568"/>
          <ac:grpSpMkLst>
            <pc:docMk/>
            <pc:sldMk cId="2533308864" sldId="313"/>
            <ac:grpSpMk id="22" creationId="{20354C22-AF3A-D3EF-FD1A-C095C1405DC9}"/>
          </ac:grpSpMkLst>
        </pc:grpChg>
      </pc:sldChg>
      <pc:sldChg chg="addSp delSp modSp add mod modNotesTx">
        <pc:chgData name="Adison, Charles (RIS-MNL)" userId="2e8f9550-b487-450f-bade-081c1284e6cc" providerId="ADAL" clId="{1A9DF526-9379-4B73-BC94-3C44457E8A7A}" dt="2023-11-09T12:49:49.779" v="4810"/>
        <pc:sldMkLst>
          <pc:docMk/>
          <pc:sldMk cId="457990963" sldId="314"/>
        </pc:sldMkLst>
        <pc:spChg chg="add mod">
          <ac:chgData name="Adison, Charles (RIS-MNL)" userId="2e8f9550-b487-450f-bade-081c1284e6cc" providerId="ADAL" clId="{1A9DF526-9379-4B73-BC94-3C44457E8A7A}" dt="2023-10-22T17:16:35.312" v="1385" actId="1076"/>
          <ac:spMkLst>
            <pc:docMk/>
            <pc:sldMk cId="457990963" sldId="314"/>
            <ac:spMk id="2" creationId="{A40F0E1F-ED53-7E78-ABDA-1DDD17D43271}"/>
          </ac:spMkLst>
        </pc:spChg>
        <pc:spChg chg="add del">
          <ac:chgData name="Adison, Charles (RIS-MNL)" userId="2e8f9550-b487-450f-bade-081c1284e6cc" providerId="ADAL" clId="{1A9DF526-9379-4B73-BC94-3C44457E8A7A}" dt="2023-10-22T17:13:14.186" v="1258"/>
          <ac:spMkLst>
            <pc:docMk/>
            <pc:sldMk cId="457990963" sldId="314"/>
            <ac:spMk id="3" creationId="{CC531408-A4F1-637A-2938-F33BCC56947B}"/>
          </ac:spMkLst>
        </pc:spChg>
        <pc:spChg chg="mod">
          <ac:chgData name="Adison, Charles (RIS-MNL)" userId="2e8f9550-b487-450f-bade-081c1284e6cc" providerId="ADAL" clId="{1A9DF526-9379-4B73-BC94-3C44457E8A7A}" dt="2023-10-22T17:32:40.054" v="1557" actId="207"/>
          <ac:spMkLst>
            <pc:docMk/>
            <pc:sldMk cId="457990963" sldId="314"/>
            <ac:spMk id="17" creationId="{B60D606F-BCCB-E347-1D0D-0CB56C6EAABA}"/>
          </ac:spMkLst>
        </pc:spChg>
        <pc:spChg chg="mod">
          <ac:chgData name="Adison, Charles (RIS-MNL)" userId="2e8f9550-b487-450f-bade-081c1284e6cc" providerId="ADAL" clId="{1A9DF526-9379-4B73-BC94-3C44457E8A7A}" dt="2023-10-22T17:11:39.018" v="1227" actId="20577"/>
          <ac:spMkLst>
            <pc:docMk/>
            <pc:sldMk cId="457990963" sldId="314"/>
            <ac:spMk id="660" creationId="{00000000-0000-0000-0000-000000000000}"/>
          </ac:spMkLst>
        </pc:spChg>
        <pc:spChg chg="mod">
          <ac:chgData name="Adison, Charles (RIS-MNL)" userId="2e8f9550-b487-450f-bade-081c1284e6cc" providerId="ADAL" clId="{1A9DF526-9379-4B73-BC94-3C44457E8A7A}" dt="2023-10-22T17:17:32.326" v="1388"/>
          <ac:spMkLst>
            <pc:docMk/>
            <pc:sldMk cId="457990963" sldId="314"/>
            <ac:spMk id="705" creationId="{00000000-0000-0000-0000-000000000000}"/>
          </ac:spMkLst>
        </pc:spChg>
        <pc:spChg chg="mod">
          <ac:chgData name="Adison, Charles (RIS-MNL)" userId="2e8f9550-b487-450f-bade-081c1284e6cc" providerId="ADAL" clId="{1A9DF526-9379-4B73-BC94-3C44457E8A7A}" dt="2023-10-22T17:11:03.006" v="1197" actId="20577"/>
          <ac:spMkLst>
            <pc:docMk/>
            <pc:sldMk cId="457990963" sldId="314"/>
            <ac:spMk id="706" creationId="{00000000-0000-0000-0000-000000000000}"/>
          </ac:spMkLst>
        </pc:spChg>
        <pc:inkChg chg="add">
          <ac:chgData name="Adison, Charles (RIS-MNL)" userId="2e8f9550-b487-450f-bade-081c1284e6cc" providerId="ADAL" clId="{1A9DF526-9379-4B73-BC94-3C44457E8A7A}" dt="2023-11-09T12:49:49.779" v="4810"/>
          <ac:inkMkLst>
            <pc:docMk/>
            <pc:sldMk cId="457990963" sldId="314"/>
            <ac:inkMk id="3" creationId="{457DF883-B719-CE89-B602-D199EE3E4954}"/>
          </ac:inkMkLst>
        </pc:inkChg>
      </pc:sldChg>
      <pc:sldChg chg="modSp add mod ord">
        <pc:chgData name="Adison, Charles (RIS-MNL)" userId="2e8f9550-b487-450f-bade-081c1284e6cc" providerId="ADAL" clId="{1A9DF526-9379-4B73-BC94-3C44457E8A7A}" dt="2023-10-22T16:46:28.984" v="1013"/>
        <pc:sldMkLst>
          <pc:docMk/>
          <pc:sldMk cId="3104486135" sldId="315"/>
        </pc:sldMkLst>
        <pc:spChg chg="mod">
          <ac:chgData name="Adison, Charles (RIS-MNL)" userId="2e8f9550-b487-450f-bade-081c1284e6cc" providerId="ADAL" clId="{1A9DF526-9379-4B73-BC94-3C44457E8A7A}" dt="2023-10-22T15:54:05.933" v="20" actId="20577"/>
          <ac:spMkLst>
            <pc:docMk/>
            <pc:sldMk cId="3104486135" sldId="315"/>
            <ac:spMk id="500" creationId="{00000000-0000-0000-0000-000000000000}"/>
          </ac:spMkLst>
        </pc:spChg>
        <pc:spChg chg="mod">
          <ac:chgData name="Adison, Charles (RIS-MNL)" userId="2e8f9550-b487-450f-bade-081c1284e6cc" providerId="ADAL" clId="{1A9DF526-9379-4B73-BC94-3C44457E8A7A}" dt="2023-10-22T15:54:12.221" v="37" actId="20577"/>
          <ac:spMkLst>
            <pc:docMk/>
            <pc:sldMk cId="3104486135" sldId="315"/>
            <ac:spMk id="501" creationId="{00000000-0000-0000-0000-000000000000}"/>
          </ac:spMkLst>
        </pc:spChg>
        <pc:spChg chg="mod">
          <ac:chgData name="Adison, Charles (RIS-MNL)" userId="2e8f9550-b487-450f-bade-081c1284e6cc" providerId="ADAL" clId="{1A9DF526-9379-4B73-BC94-3C44457E8A7A}" dt="2023-10-22T15:54:29.639" v="40" actId="20577"/>
          <ac:spMkLst>
            <pc:docMk/>
            <pc:sldMk cId="3104486135" sldId="315"/>
            <ac:spMk id="502" creationId="{00000000-0000-0000-0000-000000000000}"/>
          </ac:spMkLst>
        </pc:spChg>
        <pc:spChg chg="mod">
          <ac:chgData name="Adison, Charles (RIS-MNL)" userId="2e8f9550-b487-450f-bade-081c1284e6cc" providerId="ADAL" clId="{1A9DF526-9379-4B73-BC94-3C44457E8A7A}" dt="2023-10-22T16:46:28.984" v="1013"/>
          <ac:spMkLst>
            <pc:docMk/>
            <pc:sldMk cId="3104486135" sldId="315"/>
            <ac:spMk id="505" creationId="{00000000-0000-0000-0000-000000000000}"/>
          </ac:spMkLst>
        </pc:spChg>
      </pc:sldChg>
      <pc:sldChg chg="addSp delSp modSp add mod modNotesTx">
        <pc:chgData name="Adison, Charles (RIS-MNL)" userId="2e8f9550-b487-450f-bade-081c1284e6cc" providerId="ADAL" clId="{1A9DF526-9379-4B73-BC94-3C44457E8A7A}" dt="2023-10-22T16:46:09.306" v="1010" actId="20577"/>
        <pc:sldMkLst>
          <pc:docMk/>
          <pc:sldMk cId="4259163388" sldId="316"/>
        </pc:sldMkLst>
        <pc:spChg chg="add del mod">
          <ac:chgData name="Adison, Charles (RIS-MNL)" userId="2e8f9550-b487-450f-bade-081c1284e6cc" providerId="ADAL" clId="{1A9DF526-9379-4B73-BC94-3C44457E8A7A}" dt="2023-10-22T16:04:41.215" v="165" actId="478"/>
          <ac:spMkLst>
            <pc:docMk/>
            <pc:sldMk cId="4259163388" sldId="316"/>
            <ac:spMk id="10" creationId="{00C0A0FB-85D7-CE33-1054-3D78EE9521D5}"/>
          </ac:spMkLst>
        </pc:spChg>
        <pc:spChg chg="add del mod">
          <ac:chgData name="Adison, Charles (RIS-MNL)" userId="2e8f9550-b487-450f-bade-081c1284e6cc" providerId="ADAL" clId="{1A9DF526-9379-4B73-BC94-3C44457E8A7A}" dt="2023-10-22T16:04:45.868" v="168" actId="478"/>
          <ac:spMkLst>
            <pc:docMk/>
            <pc:sldMk cId="4259163388" sldId="316"/>
            <ac:spMk id="12" creationId="{4CF70D0B-7D52-AA1F-6CEE-913ECFCD6FEF}"/>
          </ac:spMkLst>
        </pc:spChg>
        <pc:spChg chg="add del mod">
          <ac:chgData name="Adison, Charles (RIS-MNL)" userId="2e8f9550-b487-450f-bade-081c1284e6cc" providerId="ADAL" clId="{1A9DF526-9379-4B73-BC94-3C44457E8A7A}" dt="2023-10-22T16:12:34.472" v="550" actId="1076"/>
          <ac:spMkLst>
            <pc:docMk/>
            <pc:sldMk cId="4259163388" sldId="316"/>
            <ac:spMk id="14" creationId="{D580FAC6-E43E-66E6-CE47-BB1C2AB57FB6}"/>
          </ac:spMkLst>
        </pc:spChg>
        <pc:spChg chg="add mod ord">
          <ac:chgData name="Adison, Charles (RIS-MNL)" userId="2e8f9550-b487-450f-bade-081c1284e6cc" providerId="ADAL" clId="{1A9DF526-9379-4B73-BC94-3C44457E8A7A}" dt="2023-10-22T16:13:12.404" v="562" actId="1035"/>
          <ac:spMkLst>
            <pc:docMk/>
            <pc:sldMk cId="4259163388" sldId="316"/>
            <ac:spMk id="17" creationId="{E42B101D-FE7F-4DED-9E46-023C9EF1E337}"/>
          </ac:spMkLst>
        </pc:spChg>
        <pc:spChg chg="mod">
          <ac:chgData name="Adison, Charles (RIS-MNL)" userId="2e8f9550-b487-450f-bade-081c1284e6cc" providerId="ADAL" clId="{1A9DF526-9379-4B73-BC94-3C44457E8A7A}" dt="2023-10-22T16:02:05.067" v="162" actId="20577"/>
          <ac:spMkLst>
            <pc:docMk/>
            <pc:sldMk cId="4259163388" sldId="316"/>
            <ac:spMk id="660" creationId="{00000000-0000-0000-0000-000000000000}"/>
          </ac:spMkLst>
        </pc:spChg>
        <pc:spChg chg="mod">
          <ac:chgData name="Adison, Charles (RIS-MNL)" userId="2e8f9550-b487-450f-bade-081c1284e6cc" providerId="ADAL" clId="{1A9DF526-9379-4B73-BC94-3C44457E8A7A}" dt="2023-10-22T16:12:34.472" v="550" actId="1076"/>
          <ac:spMkLst>
            <pc:docMk/>
            <pc:sldMk cId="4259163388" sldId="316"/>
            <ac:spMk id="661" creationId="{00000000-0000-0000-0000-000000000000}"/>
          </ac:spMkLst>
        </pc:spChg>
        <pc:spChg chg="del">
          <ac:chgData name="Adison, Charles (RIS-MNL)" userId="2e8f9550-b487-450f-bade-081c1284e6cc" providerId="ADAL" clId="{1A9DF526-9379-4B73-BC94-3C44457E8A7A}" dt="2023-10-22T16:04:43.164" v="166" actId="478"/>
          <ac:spMkLst>
            <pc:docMk/>
            <pc:sldMk cId="4259163388" sldId="316"/>
            <ac:spMk id="662" creationId="{00000000-0000-0000-0000-000000000000}"/>
          </ac:spMkLst>
        </pc:spChg>
        <pc:spChg chg="del">
          <ac:chgData name="Adison, Charles (RIS-MNL)" userId="2e8f9550-b487-450f-bade-081c1284e6cc" providerId="ADAL" clId="{1A9DF526-9379-4B73-BC94-3C44457E8A7A}" dt="2023-10-22T16:04:39.298" v="164" actId="478"/>
          <ac:spMkLst>
            <pc:docMk/>
            <pc:sldMk cId="4259163388" sldId="316"/>
            <ac:spMk id="663" creationId="{00000000-0000-0000-0000-000000000000}"/>
          </ac:spMkLst>
        </pc:spChg>
        <pc:spChg chg="mod">
          <ac:chgData name="Adison, Charles (RIS-MNL)" userId="2e8f9550-b487-450f-bade-081c1284e6cc" providerId="ADAL" clId="{1A9DF526-9379-4B73-BC94-3C44457E8A7A}" dt="2023-10-22T16:01:17.201" v="126" actId="20577"/>
          <ac:spMkLst>
            <pc:docMk/>
            <pc:sldMk cId="4259163388" sldId="316"/>
            <ac:spMk id="664" creationId="{00000000-0000-0000-0000-000000000000}"/>
          </ac:spMkLst>
        </pc:spChg>
        <pc:spChg chg="mod">
          <ac:chgData name="Adison, Charles (RIS-MNL)" userId="2e8f9550-b487-450f-bade-081c1284e6cc" providerId="ADAL" clId="{1A9DF526-9379-4B73-BC94-3C44457E8A7A}" dt="2023-10-22T16:01:53.651" v="144" actId="20577"/>
          <ac:spMkLst>
            <pc:docMk/>
            <pc:sldMk cId="4259163388" sldId="316"/>
            <ac:spMk id="665" creationId="{00000000-0000-0000-0000-000000000000}"/>
          </ac:spMkLst>
        </pc:spChg>
        <pc:spChg chg="del">
          <ac:chgData name="Adison, Charles (RIS-MNL)" userId="2e8f9550-b487-450f-bade-081c1284e6cc" providerId="ADAL" clId="{1A9DF526-9379-4B73-BC94-3C44457E8A7A}" dt="2023-10-22T16:04:49.049" v="170" actId="478"/>
          <ac:spMkLst>
            <pc:docMk/>
            <pc:sldMk cId="4259163388" sldId="316"/>
            <ac:spMk id="666" creationId="{00000000-0000-0000-0000-000000000000}"/>
          </ac:spMkLst>
        </pc:spChg>
        <pc:spChg chg="mod">
          <ac:chgData name="Adison, Charles (RIS-MNL)" userId="2e8f9550-b487-450f-bade-081c1284e6cc" providerId="ADAL" clId="{1A9DF526-9379-4B73-BC94-3C44457E8A7A}" dt="2023-10-22T16:46:09.306" v="1010" actId="20577"/>
          <ac:spMkLst>
            <pc:docMk/>
            <pc:sldMk cId="4259163388" sldId="316"/>
            <ac:spMk id="705" creationId="{00000000-0000-0000-0000-000000000000}"/>
          </ac:spMkLst>
        </pc:spChg>
        <pc:spChg chg="mod">
          <ac:chgData name="Adison, Charles (RIS-MNL)" userId="2e8f9550-b487-450f-bade-081c1284e6cc" providerId="ADAL" clId="{1A9DF526-9379-4B73-BC94-3C44457E8A7A}" dt="2023-10-22T16:13:23.469" v="566" actId="20577"/>
          <ac:spMkLst>
            <pc:docMk/>
            <pc:sldMk cId="4259163388" sldId="316"/>
            <ac:spMk id="706" creationId="{00000000-0000-0000-0000-000000000000}"/>
          </ac:spMkLst>
        </pc:spChg>
        <pc:grpChg chg="del">
          <ac:chgData name="Adison, Charles (RIS-MNL)" userId="2e8f9550-b487-450f-bade-081c1284e6cc" providerId="ADAL" clId="{1A9DF526-9379-4B73-BC94-3C44457E8A7A}" dt="2023-10-22T16:04:44.325" v="167" actId="478"/>
          <ac:grpSpMkLst>
            <pc:docMk/>
            <pc:sldMk cId="4259163388" sldId="316"/>
            <ac:grpSpMk id="699" creationId="{00000000-0000-0000-0000-000000000000}"/>
          </ac:grpSpMkLst>
        </pc:grpChg>
        <pc:grpChg chg="mod">
          <ac:chgData name="Adison, Charles (RIS-MNL)" userId="2e8f9550-b487-450f-bade-081c1284e6cc" providerId="ADAL" clId="{1A9DF526-9379-4B73-BC94-3C44457E8A7A}" dt="2023-10-22T16:12:34.472" v="550" actId="1076"/>
          <ac:grpSpMkLst>
            <pc:docMk/>
            <pc:sldMk cId="4259163388" sldId="316"/>
            <ac:grpSpMk id="702" creationId="{00000000-0000-0000-0000-000000000000}"/>
          </ac:grpSpMkLst>
        </pc:grpChg>
        <pc:picChg chg="del">
          <ac:chgData name="Adison, Charles (RIS-MNL)" userId="2e8f9550-b487-450f-bade-081c1284e6cc" providerId="ADAL" clId="{1A9DF526-9379-4B73-BC94-3C44457E8A7A}" dt="2023-10-22T15:59:57.015" v="101" actId="478"/>
          <ac:picMkLst>
            <pc:docMk/>
            <pc:sldMk cId="4259163388" sldId="316"/>
            <ac:picMk id="3" creationId="{11D701C4-5C81-384E-93EB-B0707C295064}"/>
          </ac:picMkLst>
        </pc:picChg>
        <pc:picChg chg="add del mod">
          <ac:chgData name="Adison, Charles (RIS-MNL)" userId="2e8f9550-b487-450f-bade-081c1284e6cc" providerId="ADAL" clId="{1A9DF526-9379-4B73-BC94-3C44457E8A7A}" dt="2023-10-22T16:00:03.924" v="103" actId="478"/>
          <ac:picMkLst>
            <pc:docMk/>
            <pc:sldMk cId="4259163388" sldId="316"/>
            <ac:picMk id="4" creationId="{B0C85305-6F17-0FBB-D758-02935DA54003}"/>
          </ac:picMkLst>
        </pc:picChg>
        <pc:picChg chg="add mod">
          <ac:chgData name="Adison, Charles (RIS-MNL)" userId="2e8f9550-b487-450f-bade-081c1284e6cc" providerId="ADAL" clId="{1A9DF526-9379-4B73-BC94-3C44457E8A7A}" dt="2023-10-22T16:03:45.692" v="163" actId="14100"/>
          <ac:picMkLst>
            <pc:docMk/>
            <pc:sldMk cId="4259163388" sldId="316"/>
            <ac:picMk id="6" creationId="{8C4C6EFF-9224-EBED-9C02-17E5552E757C}"/>
          </ac:picMkLst>
        </pc:picChg>
        <pc:picChg chg="del">
          <ac:chgData name="Adison, Charles (RIS-MNL)" userId="2e8f9550-b487-450f-bade-081c1284e6cc" providerId="ADAL" clId="{1A9DF526-9379-4B73-BC94-3C44457E8A7A}" dt="2023-10-22T16:04:46.838" v="169" actId="478"/>
          <ac:picMkLst>
            <pc:docMk/>
            <pc:sldMk cId="4259163388" sldId="316"/>
            <ac:picMk id="7" creationId="{EAE86662-40A3-3157-32EA-19E8BA19EB3E}"/>
          </ac:picMkLst>
        </pc:picChg>
        <pc:picChg chg="del">
          <ac:chgData name="Adison, Charles (RIS-MNL)" userId="2e8f9550-b487-450f-bade-081c1284e6cc" providerId="ADAL" clId="{1A9DF526-9379-4B73-BC94-3C44457E8A7A}" dt="2023-10-22T16:06:02.437" v="255" actId="478"/>
          <ac:picMkLst>
            <pc:docMk/>
            <pc:sldMk cId="4259163388" sldId="316"/>
            <ac:picMk id="9" creationId="{CD9434C0-2297-1FA1-1A00-79C6B582A82E}"/>
          </ac:picMkLst>
        </pc:picChg>
        <pc:picChg chg="add mod">
          <ac:chgData name="Adison, Charles (RIS-MNL)" userId="2e8f9550-b487-450f-bade-081c1284e6cc" providerId="ADAL" clId="{1A9DF526-9379-4B73-BC94-3C44457E8A7A}" dt="2023-10-22T16:12:34.472" v="550" actId="1076"/>
          <ac:picMkLst>
            <pc:docMk/>
            <pc:sldMk cId="4259163388" sldId="316"/>
            <ac:picMk id="16" creationId="{B2911F6D-3F39-56B6-125F-FB2092C4CFC8}"/>
          </ac:picMkLst>
        </pc:picChg>
        <pc:picChg chg="add mod">
          <ac:chgData name="Adison, Charles (RIS-MNL)" userId="2e8f9550-b487-450f-bade-081c1284e6cc" providerId="ADAL" clId="{1A9DF526-9379-4B73-BC94-3C44457E8A7A}" dt="2023-10-22T16:13:19.514" v="563"/>
          <ac:picMkLst>
            <pc:docMk/>
            <pc:sldMk cId="4259163388" sldId="316"/>
            <ac:picMk id="18" creationId="{B878F3FE-EC9A-86DD-4129-E0AD86F58904}"/>
          </ac:picMkLst>
        </pc:picChg>
      </pc:sldChg>
      <pc:sldChg chg="addSp delSp modSp add del mod modNotesTx">
        <pc:chgData name="Adison, Charles (RIS-MNL)" userId="2e8f9550-b487-450f-bade-081c1284e6cc" providerId="ADAL" clId="{1A9DF526-9379-4B73-BC94-3C44457E8A7A}" dt="2023-11-07T12:48:38.019" v="4719" actId="2696"/>
        <pc:sldMkLst>
          <pc:docMk/>
          <pc:sldMk cId="581147165" sldId="317"/>
        </pc:sldMkLst>
        <pc:spChg chg="add del mod">
          <ac:chgData name="Adison, Charles (RIS-MNL)" userId="2e8f9550-b487-450f-bade-081c1284e6cc" providerId="ADAL" clId="{1A9DF526-9379-4B73-BC94-3C44457E8A7A}" dt="2023-10-22T16:17:09.259" v="649" actId="478"/>
          <ac:spMkLst>
            <pc:docMk/>
            <pc:sldMk cId="581147165" sldId="317"/>
            <ac:spMk id="3" creationId="{870968FE-92F7-0DB8-CC00-5FA1D18C1AC1}"/>
          </ac:spMkLst>
        </pc:spChg>
        <pc:spChg chg="add del mod">
          <ac:chgData name="Adison, Charles (RIS-MNL)" userId="2e8f9550-b487-450f-bade-081c1284e6cc" providerId="ADAL" clId="{1A9DF526-9379-4B73-BC94-3C44457E8A7A}" dt="2023-10-22T16:17:12.465" v="651" actId="478"/>
          <ac:spMkLst>
            <pc:docMk/>
            <pc:sldMk cId="581147165" sldId="317"/>
            <ac:spMk id="5" creationId="{C1F9C1D3-BFFA-0AB0-DA8C-6EE535064A2E}"/>
          </ac:spMkLst>
        </pc:spChg>
        <pc:spChg chg="add del mod">
          <ac:chgData name="Adison, Charles (RIS-MNL)" userId="2e8f9550-b487-450f-bade-081c1284e6cc" providerId="ADAL" clId="{1A9DF526-9379-4B73-BC94-3C44457E8A7A}" dt="2023-10-22T16:17:17.048" v="654" actId="478"/>
          <ac:spMkLst>
            <pc:docMk/>
            <pc:sldMk cId="581147165" sldId="317"/>
            <ac:spMk id="8" creationId="{C5AE74B6-EA5D-52B0-D7B5-3155D65EBC44}"/>
          </ac:spMkLst>
        </pc:spChg>
        <pc:spChg chg="add del mod">
          <ac:chgData name="Adison, Charles (RIS-MNL)" userId="2e8f9550-b487-450f-bade-081c1284e6cc" providerId="ADAL" clId="{1A9DF526-9379-4B73-BC94-3C44457E8A7A}" dt="2023-10-22T16:17:21.806" v="658" actId="478"/>
          <ac:spMkLst>
            <pc:docMk/>
            <pc:sldMk cId="581147165" sldId="317"/>
            <ac:spMk id="10" creationId="{609E862D-9D20-1604-3FCA-57273F1B3459}"/>
          </ac:spMkLst>
        </pc:spChg>
        <pc:spChg chg="del">
          <ac:chgData name="Adison, Charles (RIS-MNL)" userId="2e8f9550-b487-450f-bade-081c1284e6cc" providerId="ADAL" clId="{1A9DF526-9379-4B73-BC94-3C44457E8A7A}" dt="2023-10-22T16:17:15.264" v="653" actId="478"/>
          <ac:spMkLst>
            <pc:docMk/>
            <pc:sldMk cId="581147165" sldId="317"/>
            <ac:spMk id="14" creationId="{D580FAC6-E43E-66E6-CE47-BB1C2AB57FB6}"/>
          </ac:spMkLst>
        </pc:spChg>
        <pc:spChg chg="del">
          <ac:chgData name="Adison, Charles (RIS-MNL)" userId="2e8f9550-b487-450f-bade-081c1284e6cc" providerId="ADAL" clId="{1A9DF526-9379-4B73-BC94-3C44457E8A7A}" dt="2023-10-22T16:17:13.706" v="652" actId="478"/>
          <ac:spMkLst>
            <pc:docMk/>
            <pc:sldMk cId="581147165" sldId="317"/>
            <ac:spMk id="17" creationId="{E42B101D-FE7F-4DED-9E46-023C9EF1E337}"/>
          </ac:spMkLst>
        </pc:spChg>
        <pc:spChg chg="mod">
          <ac:chgData name="Adison, Charles (RIS-MNL)" userId="2e8f9550-b487-450f-bade-081c1284e6cc" providerId="ADAL" clId="{1A9DF526-9379-4B73-BC94-3C44457E8A7A}" dt="2023-10-22T16:22:06.323" v="754" actId="207"/>
          <ac:spMkLst>
            <pc:docMk/>
            <pc:sldMk cId="581147165" sldId="317"/>
            <ac:spMk id="19" creationId="{2A4E4E74-F524-1CDE-9916-264C05D1E8EC}"/>
          </ac:spMkLst>
        </pc:spChg>
        <pc:spChg chg="mod">
          <ac:chgData name="Adison, Charles (RIS-MNL)" userId="2e8f9550-b487-450f-bade-081c1284e6cc" providerId="ADAL" clId="{1A9DF526-9379-4B73-BC94-3C44457E8A7A}" dt="2023-10-22T16:20:19.516" v="695" actId="1038"/>
          <ac:spMkLst>
            <pc:docMk/>
            <pc:sldMk cId="581147165" sldId="317"/>
            <ac:spMk id="20" creationId="{CC0823BF-8D64-828C-BF65-F412C798AD29}"/>
          </ac:spMkLst>
        </pc:spChg>
        <pc:spChg chg="mod">
          <ac:chgData name="Adison, Charles (RIS-MNL)" userId="2e8f9550-b487-450f-bade-081c1284e6cc" providerId="ADAL" clId="{1A9DF526-9379-4B73-BC94-3C44457E8A7A}" dt="2023-10-22T16:20:19.516" v="695" actId="1038"/>
          <ac:spMkLst>
            <pc:docMk/>
            <pc:sldMk cId="581147165" sldId="317"/>
            <ac:spMk id="21" creationId="{6ABAC88E-088F-B631-1915-D14C676703CF}"/>
          </ac:spMkLst>
        </pc:spChg>
        <pc:spChg chg="del mod">
          <ac:chgData name="Adison, Charles (RIS-MNL)" userId="2e8f9550-b487-450f-bade-081c1284e6cc" providerId="ADAL" clId="{1A9DF526-9379-4B73-BC94-3C44457E8A7A}" dt="2023-10-22T16:18:48.312" v="666" actId="478"/>
          <ac:spMkLst>
            <pc:docMk/>
            <pc:sldMk cId="581147165" sldId="317"/>
            <ac:spMk id="22" creationId="{0DF7C1FB-4683-F31B-C58B-A655139155C8}"/>
          </ac:spMkLst>
        </pc:spChg>
        <pc:spChg chg="del mod">
          <ac:chgData name="Adison, Charles (RIS-MNL)" userId="2e8f9550-b487-450f-bade-081c1284e6cc" providerId="ADAL" clId="{1A9DF526-9379-4B73-BC94-3C44457E8A7A}" dt="2023-10-22T16:18:50.083" v="667" actId="478"/>
          <ac:spMkLst>
            <pc:docMk/>
            <pc:sldMk cId="581147165" sldId="317"/>
            <ac:spMk id="23" creationId="{7F1C9B3E-884C-2C5F-18F5-F19747B2EC2A}"/>
          </ac:spMkLst>
        </pc:spChg>
        <pc:spChg chg="del mod">
          <ac:chgData name="Adison, Charles (RIS-MNL)" userId="2e8f9550-b487-450f-bade-081c1284e6cc" providerId="ADAL" clId="{1A9DF526-9379-4B73-BC94-3C44457E8A7A}" dt="2023-10-22T16:19:51.337" v="673" actId="478"/>
          <ac:spMkLst>
            <pc:docMk/>
            <pc:sldMk cId="581147165" sldId="317"/>
            <ac:spMk id="24" creationId="{2A03C2B3-AE44-06D2-4113-868258C7D5A1}"/>
          </ac:spMkLst>
        </pc:spChg>
        <pc:spChg chg="mod">
          <ac:chgData name="Adison, Charles (RIS-MNL)" userId="2e8f9550-b487-450f-bade-081c1284e6cc" providerId="ADAL" clId="{1A9DF526-9379-4B73-BC94-3C44457E8A7A}" dt="2023-11-07T12:42:47.051" v="4334" actId="20577"/>
          <ac:spMkLst>
            <pc:docMk/>
            <pc:sldMk cId="581147165" sldId="317"/>
            <ac:spMk id="25" creationId="{80AC4247-CF53-6DF8-5731-A97240E1207A}"/>
          </ac:spMkLst>
        </pc:spChg>
        <pc:spChg chg="mod">
          <ac:chgData name="Adison, Charles (RIS-MNL)" userId="2e8f9550-b487-450f-bade-081c1284e6cc" providerId="ADAL" clId="{1A9DF526-9379-4B73-BC94-3C44457E8A7A}" dt="2023-10-22T16:20:10.453" v="680" actId="14100"/>
          <ac:spMkLst>
            <pc:docMk/>
            <pc:sldMk cId="581147165" sldId="317"/>
            <ac:spMk id="26" creationId="{5EA886F7-96FC-C36A-2CFE-052DA91C68C9}"/>
          </ac:spMkLst>
        </pc:spChg>
        <pc:spChg chg="add del">
          <ac:chgData name="Adison, Charles (RIS-MNL)" userId="2e8f9550-b487-450f-bade-081c1284e6cc" providerId="ADAL" clId="{1A9DF526-9379-4B73-BC94-3C44457E8A7A}" dt="2023-10-22T16:19:14.137" v="669"/>
          <ac:spMkLst>
            <pc:docMk/>
            <pc:sldMk cId="581147165" sldId="317"/>
            <ac:spMk id="27" creationId="{6EA0305A-B6BC-01EE-65BF-A59D59AF9685}"/>
          </ac:spMkLst>
        </pc:spChg>
        <pc:spChg chg="add del">
          <ac:chgData name="Adison, Charles (RIS-MNL)" userId="2e8f9550-b487-450f-bade-081c1284e6cc" providerId="ADAL" clId="{1A9DF526-9379-4B73-BC94-3C44457E8A7A}" dt="2023-10-22T16:20:53.256" v="710"/>
          <ac:spMkLst>
            <pc:docMk/>
            <pc:sldMk cId="581147165" sldId="317"/>
            <ac:spMk id="28" creationId="{4EB7F906-AD5E-7BD5-52DF-CA5D41612601}"/>
          </ac:spMkLst>
        </pc:spChg>
        <pc:spChg chg="mod">
          <ac:chgData name="Adison, Charles (RIS-MNL)" userId="2e8f9550-b487-450f-bade-081c1284e6cc" providerId="ADAL" clId="{1A9DF526-9379-4B73-BC94-3C44457E8A7A}" dt="2023-10-22T16:21:21.479" v="753" actId="207"/>
          <ac:spMkLst>
            <pc:docMk/>
            <pc:sldMk cId="581147165" sldId="317"/>
            <ac:spMk id="660" creationId="{00000000-0000-0000-0000-000000000000}"/>
          </ac:spMkLst>
        </pc:spChg>
        <pc:spChg chg="del">
          <ac:chgData name="Adison, Charles (RIS-MNL)" userId="2e8f9550-b487-450f-bade-081c1284e6cc" providerId="ADAL" clId="{1A9DF526-9379-4B73-BC94-3C44457E8A7A}" dt="2023-10-22T16:17:18.408" v="655" actId="478"/>
          <ac:spMkLst>
            <pc:docMk/>
            <pc:sldMk cId="581147165" sldId="317"/>
            <ac:spMk id="661" creationId="{00000000-0000-0000-0000-000000000000}"/>
          </ac:spMkLst>
        </pc:spChg>
        <pc:spChg chg="del">
          <ac:chgData name="Adison, Charles (RIS-MNL)" userId="2e8f9550-b487-450f-bade-081c1284e6cc" providerId="ADAL" clId="{1A9DF526-9379-4B73-BC94-3C44457E8A7A}" dt="2023-10-22T16:17:10.598" v="650" actId="478"/>
          <ac:spMkLst>
            <pc:docMk/>
            <pc:sldMk cId="581147165" sldId="317"/>
            <ac:spMk id="664" creationId="{00000000-0000-0000-0000-000000000000}"/>
          </ac:spMkLst>
        </pc:spChg>
        <pc:spChg chg="del">
          <ac:chgData name="Adison, Charles (RIS-MNL)" userId="2e8f9550-b487-450f-bade-081c1284e6cc" providerId="ADAL" clId="{1A9DF526-9379-4B73-BC94-3C44457E8A7A}" dt="2023-10-22T16:17:07.464" v="648" actId="478"/>
          <ac:spMkLst>
            <pc:docMk/>
            <pc:sldMk cId="581147165" sldId="317"/>
            <ac:spMk id="665" creationId="{00000000-0000-0000-0000-000000000000}"/>
          </ac:spMkLst>
        </pc:spChg>
        <pc:spChg chg="mod">
          <ac:chgData name="Adison, Charles (RIS-MNL)" userId="2e8f9550-b487-450f-bade-081c1284e6cc" providerId="ADAL" clId="{1A9DF526-9379-4B73-BC94-3C44457E8A7A}" dt="2023-10-22T16:46:15.951" v="1011"/>
          <ac:spMkLst>
            <pc:docMk/>
            <pc:sldMk cId="581147165" sldId="317"/>
            <ac:spMk id="705" creationId="{00000000-0000-0000-0000-000000000000}"/>
          </ac:spMkLst>
        </pc:spChg>
        <pc:grpChg chg="add mod">
          <ac:chgData name="Adison, Charles (RIS-MNL)" userId="2e8f9550-b487-450f-bade-081c1284e6cc" providerId="ADAL" clId="{1A9DF526-9379-4B73-BC94-3C44457E8A7A}" dt="2023-10-22T16:23:02.701" v="762" actId="1076"/>
          <ac:grpSpMkLst>
            <pc:docMk/>
            <pc:sldMk cId="581147165" sldId="317"/>
            <ac:grpSpMk id="11" creationId="{7EC2C3BA-4164-4E89-6821-4F5594609352}"/>
          </ac:grpSpMkLst>
        </pc:grpChg>
        <pc:grpChg chg="mod">
          <ac:chgData name="Adison, Charles (RIS-MNL)" userId="2e8f9550-b487-450f-bade-081c1284e6cc" providerId="ADAL" clId="{1A9DF526-9379-4B73-BC94-3C44457E8A7A}" dt="2023-10-22T16:17:23.001" v="659"/>
          <ac:grpSpMkLst>
            <pc:docMk/>
            <pc:sldMk cId="581147165" sldId="317"/>
            <ac:grpSpMk id="12" creationId="{76FE0525-FA8B-EA01-5EEB-2675EE209E05}"/>
          </ac:grpSpMkLst>
        </pc:grpChg>
        <pc:grpChg chg="del mod">
          <ac:chgData name="Adison, Charles (RIS-MNL)" userId="2e8f9550-b487-450f-bade-081c1284e6cc" providerId="ADAL" clId="{1A9DF526-9379-4B73-BC94-3C44457E8A7A}" dt="2023-10-22T16:18:50.083" v="667" actId="478"/>
          <ac:grpSpMkLst>
            <pc:docMk/>
            <pc:sldMk cId="581147165" sldId="317"/>
            <ac:grpSpMk id="13" creationId="{880122F6-4446-91B1-17E8-54D4C006280A}"/>
          </ac:grpSpMkLst>
        </pc:grpChg>
        <pc:grpChg chg="mod">
          <ac:chgData name="Adison, Charles (RIS-MNL)" userId="2e8f9550-b487-450f-bade-081c1284e6cc" providerId="ADAL" clId="{1A9DF526-9379-4B73-BC94-3C44457E8A7A}" dt="2023-10-22T16:17:23.001" v="659"/>
          <ac:grpSpMkLst>
            <pc:docMk/>
            <pc:sldMk cId="581147165" sldId="317"/>
            <ac:grpSpMk id="15" creationId="{803096FD-DAED-C48F-DA76-E7C61EBF8D32}"/>
          </ac:grpSpMkLst>
        </pc:grpChg>
        <pc:grpChg chg="del">
          <ac:chgData name="Adison, Charles (RIS-MNL)" userId="2e8f9550-b487-450f-bade-081c1284e6cc" providerId="ADAL" clId="{1A9DF526-9379-4B73-BC94-3C44457E8A7A}" dt="2023-10-22T16:17:06.093" v="647" actId="478"/>
          <ac:grpSpMkLst>
            <pc:docMk/>
            <pc:sldMk cId="581147165" sldId="317"/>
            <ac:grpSpMk id="696" creationId="{00000000-0000-0000-0000-000000000000}"/>
          </ac:grpSpMkLst>
        </pc:grpChg>
        <pc:grpChg chg="del">
          <ac:chgData name="Adison, Charles (RIS-MNL)" userId="2e8f9550-b487-450f-bade-081c1284e6cc" providerId="ADAL" clId="{1A9DF526-9379-4B73-BC94-3C44457E8A7A}" dt="2023-10-22T16:17:20.622" v="657" actId="478"/>
          <ac:grpSpMkLst>
            <pc:docMk/>
            <pc:sldMk cId="581147165" sldId="317"/>
            <ac:grpSpMk id="702" creationId="{00000000-0000-0000-0000-000000000000}"/>
          </ac:grpSpMkLst>
        </pc:grpChg>
        <pc:picChg chg="del">
          <ac:chgData name="Adison, Charles (RIS-MNL)" userId="2e8f9550-b487-450f-bade-081c1284e6cc" providerId="ADAL" clId="{1A9DF526-9379-4B73-BC94-3C44457E8A7A}" dt="2023-10-22T16:17:05.417" v="646" actId="478"/>
          <ac:picMkLst>
            <pc:docMk/>
            <pc:sldMk cId="581147165" sldId="317"/>
            <ac:picMk id="6" creationId="{8C4C6EFF-9224-EBED-9C02-17E5552E757C}"/>
          </ac:picMkLst>
        </pc:picChg>
        <pc:picChg chg="del">
          <ac:chgData name="Adison, Charles (RIS-MNL)" userId="2e8f9550-b487-450f-bade-081c1284e6cc" providerId="ADAL" clId="{1A9DF526-9379-4B73-BC94-3C44457E8A7A}" dt="2023-10-22T16:17:19.957" v="656" actId="478"/>
          <ac:picMkLst>
            <pc:docMk/>
            <pc:sldMk cId="581147165" sldId="317"/>
            <ac:picMk id="16" creationId="{B2911F6D-3F39-56B6-125F-FB2092C4CFC8}"/>
          </ac:picMkLst>
        </pc:picChg>
      </pc:sldChg>
      <pc:sldChg chg="addSp delSp modSp add mod modNotesTx">
        <pc:chgData name="Adison, Charles (RIS-MNL)" userId="2e8f9550-b487-450f-bade-081c1284e6cc" providerId="ADAL" clId="{1A9DF526-9379-4B73-BC94-3C44457E8A7A}" dt="2023-11-07T13:05:24.465" v="4806" actId="20577"/>
        <pc:sldMkLst>
          <pc:docMk/>
          <pc:sldMk cId="3791625621" sldId="318"/>
        </pc:sldMkLst>
        <pc:spChg chg="add del">
          <ac:chgData name="Adison, Charles (RIS-MNL)" userId="2e8f9550-b487-450f-bade-081c1284e6cc" providerId="ADAL" clId="{1A9DF526-9379-4B73-BC94-3C44457E8A7A}" dt="2023-10-22T16:47:33.052" v="1046"/>
          <ac:spMkLst>
            <pc:docMk/>
            <pc:sldMk cId="3791625621" sldId="318"/>
            <ac:spMk id="2" creationId="{84E187E7-5DDD-133D-25A4-D161B4135DA9}"/>
          </ac:spMkLst>
        </pc:spChg>
        <pc:spChg chg="add del">
          <ac:chgData name="Adison, Charles (RIS-MNL)" userId="2e8f9550-b487-450f-bade-081c1284e6cc" providerId="ADAL" clId="{1A9DF526-9379-4B73-BC94-3C44457E8A7A}" dt="2023-10-22T16:58:43.500" v="1074"/>
          <ac:spMkLst>
            <pc:docMk/>
            <pc:sldMk cId="3791625621" sldId="318"/>
            <ac:spMk id="3" creationId="{715F5042-57FB-A232-4600-961D1FBE78D1}"/>
          </ac:spMkLst>
        </pc:spChg>
        <pc:spChg chg="add mod">
          <ac:chgData name="Adison, Charles (RIS-MNL)" userId="2e8f9550-b487-450f-bade-081c1284e6cc" providerId="ADAL" clId="{1A9DF526-9379-4B73-BC94-3C44457E8A7A}" dt="2023-11-07T13:05:24.465" v="4806" actId="20577"/>
          <ac:spMkLst>
            <pc:docMk/>
            <pc:sldMk cId="3791625621" sldId="318"/>
            <ac:spMk id="4" creationId="{49369A58-7F46-B98F-6B0C-717B91526E7A}"/>
          </ac:spMkLst>
        </pc:spChg>
        <pc:spChg chg="mod">
          <ac:chgData name="Adison, Charles (RIS-MNL)" userId="2e8f9550-b487-450f-bade-081c1284e6cc" providerId="ADAL" clId="{1A9DF526-9379-4B73-BC94-3C44457E8A7A}" dt="2023-10-22T16:59:33.075" v="1078" actId="255"/>
          <ac:spMkLst>
            <pc:docMk/>
            <pc:sldMk cId="3791625621" sldId="318"/>
            <ac:spMk id="25" creationId="{80AC4247-CF53-6DF8-5731-A97240E1207A}"/>
          </ac:spMkLst>
        </pc:spChg>
        <pc:spChg chg="mod">
          <ac:chgData name="Adison, Charles (RIS-MNL)" userId="2e8f9550-b487-450f-bade-081c1284e6cc" providerId="ADAL" clId="{1A9DF526-9379-4B73-BC94-3C44457E8A7A}" dt="2023-11-07T13:02:27.675" v="4784" actId="207"/>
          <ac:spMkLst>
            <pc:docMk/>
            <pc:sldMk cId="3791625621" sldId="318"/>
            <ac:spMk id="660" creationId="{00000000-0000-0000-0000-000000000000}"/>
          </ac:spMkLst>
        </pc:spChg>
        <pc:spChg chg="mod">
          <ac:chgData name="Adison, Charles (RIS-MNL)" userId="2e8f9550-b487-450f-bade-081c1284e6cc" providerId="ADAL" clId="{1A9DF526-9379-4B73-BC94-3C44457E8A7A}" dt="2023-10-22T17:05:19.916" v="1127"/>
          <ac:spMkLst>
            <pc:docMk/>
            <pc:sldMk cId="3791625621" sldId="318"/>
            <ac:spMk id="705" creationId="{00000000-0000-0000-0000-000000000000}"/>
          </ac:spMkLst>
        </pc:spChg>
        <pc:grpChg chg="del mod">
          <ac:chgData name="Adison, Charles (RIS-MNL)" userId="2e8f9550-b487-450f-bade-081c1284e6cc" providerId="ADAL" clId="{1A9DF526-9379-4B73-BC94-3C44457E8A7A}" dt="2023-10-22T17:01:37.460" v="1090" actId="478"/>
          <ac:grpSpMkLst>
            <pc:docMk/>
            <pc:sldMk cId="3791625621" sldId="318"/>
            <ac:grpSpMk id="11" creationId="{7EC2C3BA-4164-4E89-6821-4F5594609352}"/>
          </ac:grpSpMkLst>
        </pc:grpChg>
        <pc:picChg chg="add del">
          <ac:chgData name="Adison, Charles (RIS-MNL)" userId="2e8f9550-b487-450f-bade-081c1284e6cc" providerId="ADAL" clId="{1A9DF526-9379-4B73-BC94-3C44457E8A7A}" dt="2023-10-23T07:11:12.088" v="2624" actId="22"/>
          <ac:picMkLst>
            <pc:docMk/>
            <pc:sldMk cId="3791625621" sldId="318"/>
            <ac:picMk id="3" creationId="{0D9084F5-A16B-ACAC-7B26-FDF9220992C1}"/>
          </ac:picMkLst>
        </pc:picChg>
        <pc:picChg chg="add mod">
          <ac:chgData name="Adison, Charles (RIS-MNL)" userId="2e8f9550-b487-450f-bade-081c1284e6cc" providerId="ADAL" clId="{1A9DF526-9379-4B73-BC94-3C44457E8A7A}" dt="2023-11-07T13:05:10.152" v="4797" actId="1076"/>
          <ac:picMkLst>
            <pc:docMk/>
            <pc:sldMk cId="3791625621" sldId="318"/>
            <ac:picMk id="33794" creationId="{19096C8A-245F-BF89-2C10-7F0F55712C1B}"/>
          </ac:picMkLst>
        </pc:picChg>
      </pc:sldChg>
      <pc:sldChg chg="modSp add mod ord">
        <pc:chgData name="Adison, Charles (RIS-MNL)" userId="2e8f9550-b487-450f-bade-081c1284e6cc" providerId="ADAL" clId="{1A9DF526-9379-4B73-BC94-3C44457E8A7A}" dt="2023-10-22T16:46:19.847" v="1012"/>
        <pc:sldMkLst>
          <pc:docMk/>
          <pc:sldMk cId="554220414" sldId="319"/>
        </pc:sldMkLst>
        <pc:spChg chg="mod">
          <ac:chgData name="Adison, Charles (RIS-MNL)" userId="2e8f9550-b487-450f-bade-081c1284e6cc" providerId="ADAL" clId="{1A9DF526-9379-4B73-BC94-3C44457E8A7A}" dt="2023-10-22T16:29:39.293" v="910" actId="1076"/>
          <ac:spMkLst>
            <pc:docMk/>
            <pc:sldMk cId="554220414" sldId="319"/>
            <ac:spMk id="17" creationId="{B60D606F-BCCB-E347-1D0D-0CB56C6EAABA}"/>
          </ac:spMkLst>
        </pc:spChg>
        <pc:spChg chg="mod">
          <ac:chgData name="Adison, Charles (RIS-MNL)" userId="2e8f9550-b487-450f-bade-081c1284e6cc" providerId="ADAL" clId="{1A9DF526-9379-4B73-BC94-3C44457E8A7A}" dt="2023-10-22T16:27:03.942" v="841" actId="207"/>
          <ac:spMkLst>
            <pc:docMk/>
            <pc:sldMk cId="554220414" sldId="319"/>
            <ac:spMk id="660" creationId="{00000000-0000-0000-0000-000000000000}"/>
          </ac:spMkLst>
        </pc:spChg>
        <pc:spChg chg="mod">
          <ac:chgData name="Adison, Charles (RIS-MNL)" userId="2e8f9550-b487-450f-bade-081c1284e6cc" providerId="ADAL" clId="{1A9DF526-9379-4B73-BC94-3C44457E8A7A}" dt="2023-10-22T16:46:19.847" v="1012"/>
          <ac:spMkLst>
            <pc:docMk/>
            <pc:sldMk cId="554220414" sldId="319"/>
            <ac:spMk id="705" creationId="{00000000-0000-0000-0000-000000000000}"/>
          </ac:spMkLst>
        </pc:spChg>
      </pc:sldChg>
      <pc:sldChg chg="modSp add mod">
        <pc:chgData name="Adison, Charles (RIS-MNL)" userId="2e8f9550-b487-450f-bade-081c1284e6cc" providerId="ADAL" clId="{1A9DF526-9379-4B73-BC94-3C44457E8A7A}" dt="2023-10-22T17:36:16.799" v="1655" actId="20577"/>
        <pc:sldMkLst>
          <pc:docMk/>
          <pc:sldMk cId="541047917" sldId="320"/>
        </pc:sldMkLst>
        <pc:spChg chg="mod">
          <ac:chgData name="Adison, Charles (RIS-MNL)" userId="2e8f9550-b487-450f-bade-081c1284e6cc" providerId="ADAL" clId="{1A9DF526-9379-4B73-BC94-3C44457E8A7A}" dt="2023-10-22T16:33:04.814" v="913" actId="20577"/>
          <ac:spMkLst>
            <pc:docMk/>
            <pc:sldMk cId="541047917" sldId="320"/>
            <ac:spMk id="500" creationId="{00000000-0000-0000-0000-000000000000}"/>
          </ac:spMkLst>
        </pc:spChg>
        <pc:spChg chg="mod">
          <ac:chgData name="Adison, Charles (RIS-MNL)" userId="2e8f9550-b487-450f-bade-081c1284e6cc" providerId="ADAL" clId="{1A9DF526-9379-4B73-BC94-3C44457E8A7A}" dt="2023-10-22T17:36:16.799" v="1655" actId="20577"/>
          <ac:spMkLst>
            <pc:docMk/>
            <pc:sldMk cId="541047917" sldId="320"/>
            <ac:spMk id="501" creationId="{00000000-0000-0000-0000-000000000000}"/>
          </ac:spMkLst>
        </pc:spChg>
        <pc:spChg chg="mod">
          <ac:chgData name="Adison, Charles (RIS-MNL)" userId="2e8f9550-b487-450f-bade-081c1284e6cc" providerId="ADAL" clId="{1A9DF526-9379-4B73-BC94-3C44457E8A7A}" dt="2023-10-22T16:45:22.043" v="990" actId="20577"/>
          <ac:spMkLst>
            <pc:docMk/>
            <pc:sldMk cId="541047917" sldId="320"/>
            <ac:spMk id="502" creationId="{00000000-0000-0000-0000-000000000000}"/>
          </ac:spMkLst>
        </pc:spChg>
        <pc:spChg chg="mod">
          <ac:chgData name="Adison, Charles (RIS-MNL)" userId="2e8f9550-b487-450f-bade-081c1284e6cc" providerId="ADAL" clId="{1A9DF526-9379-4B73-BC94-3C44457E8A7A}" dt="2023-10-22T16:46:39.761" v="1023" actId="20577"/>
          <ac:spMkLst>
            <pc:docMk/>
            <pc:sldMk cId="541047917" sldId="320"/>
            <ac:spMk id="505" creationId="{00000000-0000-0000-0000-000000000000}"/>
          </ac:spMkLst>
        </pc:spChg>
      </pc:sldChg>
      <pc:sldChg chg="modSp add mod modNotesTx">
        <pc:chgData name="Adison, Charles (RIS-MNL)" userId="2e8f9550-b487-450f-bade-081c1284e6cc" providerId="ADAL" clId="{1A9DF526-9379-4B73-BC94-3C44457E8A7A}" dt="2023-11-07T13:06:52.488" v="4809"/>
        <pc:sldMkLst>
          <pc:docMk/>
          <pc:sldMk cId="3871150623" sldId="321"/>
        </pc:sldMkLst>
        <pc:spChg chg="mod">
          <ac:chgData name="Adison, Charles (RIS-MNL)" userId="2e8f9550-b487-450f-bade-081c1284e6cc" providerId="ADAL" clId="{1A9DF526-9379-4B73-BC94-3C44457E8A7A}" dt="2023-10-22T17:09:31.772" v="1193" actId="1076"/>
          <ac:spMkLst>
            <pc:docMk/>
            <pc:sldMk cId="3871150623" sldId="321"/>
            <ac:spMk id="19" creationId="{2A4E4E74-F524-1CDE-9916-264C05D1E8EC}"/>
          </ac:spMkLst>
        </pc:spChg>
        <pc:spChg chg="mod">
          <ac:chgData name="Adison, Charles (RIS-MNL)" userId="2e8f9550-b487-450f-bade-081c1284e6cc" providerId="ADAL" clId="{1A9DF526-9379-4B73-BC94-3C44457E8A7A}" dt="2023-10-22T17:09:30.052" v="1192" actId="1076"/>
          <ac:spMkLst>
            <pc:docMk/>
            <pc:sldMk cId="3871150623" sldId="321"/>
            <ac:spMk id="20" creationId="{CC0823BF-8D64-828C-BF65-F412C798AD29}"/>
          </ac:spMkLst>
        </pc:spChg>
        <pc:spChg chg="mod">
          <ac:chgData name="Adison, Charles (RIS-MNL)" userId="2e8f9550-b487-450f-bade-081c1284e6cc" providerId="ADAL" clId="{1A9DF526-9379-4B73-BC94-3C44457E8A7A}" dt="2023-10-22T17:09:24.224" v="1179" actId="14100"/>
          <ac:spMkLst>
            <pc:docMk/>
            <pc:sldMk cId="3871150623" sldId="321"/>
            <ac:spMk id="21" creationId="{6ABAC88E-088F-B631-1915-D14C676703CF}"/>
          </ac:spMkLst>
        </pc:spChg>
        <pc:spChg chg="mod">
          <ac:chgData name="Adison, Charles (RIS-MNL)" userId="2e8f9550-b487-450f-bade-081c1284e6cc" providerId="ADAL" clId="{1A9DF526-9379-4B73-BC94-3C44457E8A7A}" dt="2023-10-22T17:09:04.668" v="1161" actId="14100"/>
          <ac:spMkLst>
            <pc:docMk/>
            <pc:sldMk cId="3871150623" sldId="321"/>
            <ac:spMk id="25" creationId="{80AC4247-CF53-6DF8-5731-A97240E1207A}"/>
          </ac:spMkLst>
        </pc:spChg>
        <pc:spChg chg="mod">
          <ac:chgData name="Adison, Charles (RIS-MNL)" userId="2e8f9550-b487-450f-bade-081c1284e6cc" providerId="ADAL" clId="{1A9DF526-9379-4B73-BC94-3C44457E8A7A}" dt="2023-10-22T17:09:00.881" v="1160" actId="14100"/>
          <ac:spMkLst>
            <pc:docMk/>
            <pc:sldMk cId="3871150623" sldId="321"/>
            <ac:spMk id="26" creationId="{5EA886F7-96FC-C36A-2CFE-052DA91C68C9}"/>
          </ac:spMkLst>
        </pc:spChg>
        <pc:spChg chg="mod">
          <ac:chgData name="Adison, Charles (RIS-MNL)" userId="2e8f9550-b487-450f-bade-081c1284e6cc" providerId="ADAL" clId="{1A9DF526-9379-4B73-BC94-3C44457E8A7A}" dt="2023-10-22T17:05:05.306" v="1126" actId="20577"/>
          <ac:spMkLst>
            <pc:docMk/>
            <pc:sldMk cId="3871150623" sldId="321"/>
            <ac:spMk id="660" creationId="{00000000-0000-0000-0000-000000000000}"/>
          </ac:spMkLst>
        </pc:spChg>
        <pc:spChg chg="mod">
          <ac:chgData name="Adison, Charles (RIS-MNL)" userId="2e8f9550-b487-450f-bade-081c1284e6cc" providerId="ADAL" clId="{1A9DF526-9379-4B73-BC94-3C44457E8A7A}" dt="2023-10-22T17:05:23.800" v="1128"/>
          <ac:spMkLst>
            <pc:docMk/>
            <pc:sldMk cId="3871150623" sldId="321"/>
            <ac:spMk id="705" creationId="{00000000-0000-0000-0000-000000000000}"/>
          </ac:spMkLst>
        </pc:spChg>
      </pc:sldChg>
      <pc:sldChg chg="add del">
        <pc:chgData name="Adison, Charles (RIS-MNL)" userId="2e8f9550-b487-450f-bade-081c1284e6cc" providerId="ADAL" clId="{1A9DF526-9379-4B73-BC94-3C44457E8A7A}" dt="2023-11-07T09:25:15.588" v="4092" actId="47"/>
        <pc:sldMkLst>
          <pc:docMk/>
          <pc:sldMk cId="3526700048" sldId="322"/>
        </pc:sldMkLst>
      </pc:sldChg>
      <pc:sldChg chg="addSp delSp modSp add mod">
        <pc:chgData name="Adison, Charles (RIS-MNL)" userId="2e8f9550-b487-450f-bade-081c1284e6cc" providerId="ADAL" clId="{1A9DF526-9379-4B73-BC94-3C44457E8A7A}" dt="2023-11-09T12:49:49.779" v="4810"/>
        <pc:sldMkLst>
          <pc:docMk/>
          <pc:sldMk cId="3495650372" sldId="323"/>
        </pc:sldMkLst>
        <pc:spChg chg="del">
          <ac:chgData name="Adison, Charles (RIS-MNL)" userId="2e8f9550-b487-450f-bade-081c1284e6cc" providerId="ADAL" clId="{1A9DF526-9379-4B73-BC94-3C44457E8A7A}" dt="2023-10-22T17:20:48.774" v="1426" actId="478"/>
          <ac:spMkLst>
            <pc:docMk/>
            <pc:sldMk cId="3495650372" sldId="323"/>
            <ac:spMk id="2" creationId="{A40F0E1F-ED53-7E78-ABDA-1DDD17D43271}"/>
          </ac:spMkLst>
        </pc:spChg>
        <pc:spChg chg="add del">
          <ac:chgData name="Adison, Charles (RIS-MNL)" userId="2e8f9550-b487-450f-bade-081c1284e6cc" providerId="ADAL" clId="{1A9DF526-9379-4B73-BC94-3C44457E8A7A}" dt="2023-10-22T17:20:22.920" v="1422"/>
          <ac:spMkLst>
            <pc:docMk/>
            <pc:sldMk cId="3495650372" sldId="323"/>
            <ac:spMk id="3" creationId="{A8EF99E0-7C7C-1937-444D-91520ECC7CBC}"/>
          </ac:spMkLst>
        </pc:spChg>
        <pc:spChg chg="mod">
          <ac:chgData name="Adison, Charles (RIS-MNL)" userId="2e8f9550-b487-450f-bade-081c1284e6cc" providerId="ADAL" clId="{1A9DF526-9379-4B73-BC94-3C44457E8A7A}" dt="2023-10-22T17:21:11.022" v="1430" actId="14100"/>
          <ac:spMkLst>
            <pc:docMk/>
            <pc:sldMk cId="3495650372" sldId="323"/>
            <ac:spMk id="17" creationId="{B60D606F-BCCB-E347-1D0D-0CB56C6EAABA}"/>
          </ac:spMkLst>
        </pc:spChg>
        <pc:spChg chg="mod">
          <ac:chgData name="Adison, Charles (RIS-MNL)" userId="2e8f9550-b487-450f-bade-081c1284e6cc" providerId="ADAL" clId="{1A9DF526-9379-4B73-BC94-3C44457E8A7A}" dt="2023-10-22T17:18:08.819" v="1413" actId="20577"/>
          <ac:spMkLst>
            <pc:docMk/>
            <pc:sldMk cId="3495650372" sldId="323"/>
            <ac:spMk id="660" creationId="{00000000-0000-0000-0000-000000000000}"/>
          </ac:spMkLst>
        </pc:spChg>
        <pc:inkChg chg="add">
          <ac:chgData name="Adison, Charles (RIS-MNL)" userId="2e8f9550-b487-450f-bade-081c1284e6cc" providerId="ADAL" clId="{1A9DF526-9379-4B73-BC94-3C44457E8A7A}" dt="2023-11-09T12:49:49.779" v="4810"/>
          <ac:inkMkLst>
            <pc:docMk/>
            <pc:sldMk cId="3495650372" sldId="323"/>
            <ac:inkMk id="2" creationId="{FF581C27-A29B-38B1-EBEA-3C43AB931BD4}"/>
          </ac:inkMkLst>
        </pc:inkChg>
      </pc:sldChg>
      <pc:sldChg chg="addSp delSp modSp add mod">
        <pc:chgData name="Adison, Charles (RIS-MNL)" userId="2e8f9550-b487-450f-bade-081c1284e6cc" providerId="ADAL" clId="{1A9DF526-9379-4B73-BC94-3C44457E8A7A}" dt="2023-10-22T17:21:55.181" v="1443"/>
        <pc:sldMkLst>
          <pc:docMk/>
          <pc:sldMk cId="2887564451" sldId="324"/>
        </pc:sldMkLst>
        <pc:spChg chg="mod">
          <ac:chgData name="Adison, Charles (RIS-MNL)" userId="2e8f9550-b487-450f-bade-081c1284e6cc" providerId="ADAL" clId="{1A9DF526-9379-4B73-BC94-3C44457E8A7A}" dt="2023-10-22T17:21:39.440" v="1442"/>
          <ac:spMkLst>
            <pc:docMk/>
            <pc:sldMk cId="2887564451" sldId="324"/>
            <ac:spMk id="5" creationId="{00F0D3B1-DA2B-1F06-29B9-FBF2B4A3C325}"/>
          </ac:spMkLst>
        </pc:spChg>
        <pc:spChg chg="mod">
          <ac:chgData name="Adison, Charles (RIS-MNL)" userId="2e8f9550-b487-450f-bade-081c1284e6cc" providerId="ADAL" clId="{1A9DF526-9379-4B73-BC94-3C44457E8A7A}" dt="2023-10-22T17:21:39.440" v="1442"/>
          <ac:spMkLst>
            <pc:docMk/>
            <pc:sldMk cId="2887564451" sldId="324"/>
            <ac:spMk id="6" creationId="{15B7E55E-A3E5-44AA-291D-90A812AC37C8}"/>
          </ac:spMkLst>
        </pc:spChg>
        <pc:spChg chg="mod">
          <ac:chgData name="Adison, Charles (RIS-MNL)" userId="2e8f9550-b487-450f-bade-081c1284e6cc" providerId="ADAL" clId="{1A9DF526-9379-4B73-BC94-3C44457E8A7A}" dt="2023-10-22T17:21:39.440" v="1442"/>
          <ac:spMkLst>
            <pc:docMk/>
            <pc:sldMk cId="2887564451" sldId="324"/>
            <ac:spMk id="7" creationId="{E8F9C1D9-00BD-E280-8585-EE2242E8F805}"/>
          </ac:spMkLst>
        </pc:spChg>
        <pc:spChg chg="mod">
          <ac:chgData name="Adison, Charles (RIS-MNL)" userId="2e8f9550-b487-450f-bade-081c1284e6cc" providerId="ADAL" clId="{1A9DF526-9379-4B73-BC94-3C44457E8A7A}" dt="2023-10-22T17:21:55.181" v="1443"/>
          <ac:spMkLst>
            <pc:docMk/>
            <pc:sldMk cId="2887564451" sldId="324"/>
            <ac:spMk id="8" creationId="{A73CDAD1-9E2F-D988-F196-1DF44F87D591}"/>
          </ac:spMkLst>
        </pc:spChg>
        <pc:spChg chg="mod">
          <ac:chgData name="Adison, Charles (RIS-MNL)" userId="2e8f9550-b487-450f-bade-081c1284e6cc" providerId="ADAL" clId="{1A9DF526-9379-4B73-BC94-3C44457E8A7A}" dt="2023-10-22T17:21:39.440" v="1442"/>
          <ac:spMkLst>
            <pc:docMk/>
            <pc:sldMk cId="2887564451" sldId="324"/>
            <ac:spMk id="9" creationId="{3F99568C-22F8-4AA9-E950-D34A51A06FF8}"/>
          </ac:spMkLst>
        </pc:spChg>
        <pc:spChg chg="del">
          <ac:chgData name="Adison, Charles (RIS-MNL)" userId="2e8f9550-b487-450f-bade-081c1284e6cc" providerId="ADAL" clId="{1A9DF526-9379-4B73-BC94-3C44457E8A7A}" dt="2023-10-22T17:21:38.498" v="1441" actId="478"/>
          <ac:spMkLst>
            <pc:docMk/>
            <pc:sldMk cId="2887564451" sldId="324"/>
            <ac:spMk id="17" creationId="{B60D606F-BCCB-E347-1D0D-0CB56C6EAABA}"/>
          </ac:spMkLst>
        </pc:spChg>
        <pc:spChg chg="mod">
          <ac:chgData name="Adison, Charles (RIS-MNL)" userId="2e8f9550-b487-450f-bade-081c1284e6cc" providerId="ADAL" clId="{1A9DF526-9379-4B73-BC94-3C44457E8A7A}" dt="2023-10-22T17:21:29.449" v="1440" actId="20577"/>
          <ac:spMkLst>
            <pc:docMk/>
            <pc:sldMk cId="2887564451" sldId="324"/>
            <ac:spMk id="660" creationId="{00000000-0000-0000-0000-000000000000}"/>
          </ac:spMkLst>
        </pc:spChg>
        <pc:grpChg chg="add mod">
          <ac:chgData name="Adison, Charles (RIS-MNL)" userId="2e8f9550-b487-450f-bade-081c1284e6cc" providerId="ADAL" clId="{1A9DF526-9379-4B73-BC94-3C44457E8A7A}" dt="2023-10-22T17:21:39.440" v="1442"/>
          <ac:grpSpMkLst>
            <pc:docMk/>
            <pc:sldMk cId="2887564451" sldId="324"/>
            <ac:grpSpMk id="2" creationId="{CF9250E7-0CF2-6892-4029-A2ABCB44EB80}"/>
          </ac:grpSpMkLst>
        </pc:grpChg>
        <pc:grpChg chg="mod">
          <ac:chgData name="Adison, Charles (RIS-MNL)" userId="2e8f9550-b487-450f-bade-081c1284e6cc" providerId="ADAL" clId="{1A9DF526-9379-4B73-BC94-3C44457E8A7A}" dt="2023-10-22T17:21:39.440" v="1442"/>
          <ac:grpSpMkLst>
            <pc:docMk/>
            <pc:sldMk cId="2887564451" sldId="324"/>
            <ac:grpSpMk id="3" creationId="{DE588F65-5D0C-399F-A2AB-36C2546BC881}"/>
          </ac:grpSpMkLst>
        </pc:grpChg>
        <pc:grpChg chg="mod">
          <ac:chgData name="Adison, Charles (RIS-MNL)" userId="2e8f9550-b487-450f-bade-081c1284e6cc" providerId="ADAL" clId="{1A9DF526-9379-4B73-BC94-3C44457E8A7A}" dt="2023-10-22T17:21:39.440" v="1442"/>
          <ac:grpSpMkLst>
            <pc:docMk/>
            <pc:sldMk cId="2887564451" sldId="324"/>
            <ac:grpSpMk id="4" creationId="{3DC901CC-7E8E-9013-D40C-6EF57DBE820D}"/>
          </ac:grpSpMkLst>
        </pc:grpChg>
      </pc:sldChg>
      <pc:sldChg chg="addSp delSp modSp add mod ord modNotesTx">
        <pc:chgData name="Adison, Charles (RIS-MNL)" userId="2e8f9550-b487-450f-bade-081c1284e6cc" providerId="ADAL" clId="{1A9DF526-9379-4B73-BC94-3C44457E8A7A}" dt="2023-10-23T05:07:09.675" v="2380" actId="1038"/>
        <pc:sldMkLst>
          <pc:docMk/>
          <pc:sldMk cId="2159667213" sldId="325"/>
        </pc:sldMkLst>
        <pc:spChg chg="mod">
          <ac:chgData name="Adison, Charles (RIS-MNL)" userId="2e8f9550-b487-450f-bade-081c1284e6cc" providerId="ADAL" clId="{1A9DF526-9379-4B73-BC94-3C44457E8A7A}" dt="2023-10-22T17:29:22.798" v="1459"/>
          <ac:spMkLst>
            <pc:docMk/>
            <pc:sldMk cId="2159667213" sldId="325"/>
            <ac:spMk id="5" creationId="{6049FCAE-D443-4FD1-BF93-C6B001897D39}"/>
          </ac:spMkLst>
        </pc:spChg>
        <pc:spChg chg="mod">
          <ac:chgData name="Adison, Charles (RIS-MNL)" userId="2e8f9550-b487-450f-bade-081c1284e6cc" providerId="ADAL" clId="{1A9DF526-9379-4B73-BC94-3C44457E8A7A}" dt="2023-10-22T17:29:22.798" v="1459"/>
          <ac:spMkLst>
            <pc:docMk/>
            <pc:sldMk cId="2159667213" sldId="325"/>
            <ac:spMk id="6" creationId="{7C3CA14D-594E-C8BB-8A87-83E7D492C8C6}"/>
          </ac:spMkLst>
        </pc:spChg>
        <pc:spChg chg="mod">
          <ac:chgData name="Adison, Charles (RIS-MNL)" userId="2e8f9550-b487-450f-bade-081c1284e6cc" providerId="ADAL" clId="{1A9DF526-9379-4B73-BC94-3C44457E8A7A}" dt="2023-10-22T17:29:22.798" v="1459"/>
          <ac:spMkLst>
            <pc:docMk/>
            <pc:sldMk cId="2159667213" sldId="325"/>
            <ac:spMk id="7" creationId="{A9807452-6B71-6506-7896-869DB7AC6B8D}"/>
          </ac:spMkLst>
        </pc:spChg>
        <pc:spChg chg="mod">
          <ac:chgData name="Adison, Charles (RIS-MNL)" userId="2e8f9550-b487-450f-bade-081c1284e6cc" providerId="ADAL" clId="{1A9DF526-9379-4B73-BC94-3C44457E8A7A}" dt="2023-10-22T17:30:21.770" v="1470" actId="14100"/>
          <ac:spMkLst>
            <pc:docMk/>
            <pc:sldMk cId="2159667213" sldId="325"/>
            <ac:spMk id="8" creationId="{A0B75F76-EE15-1E37-5C35-2F1F4BCDA4A2}"/>
          </ac:spMkLst>
        </pc:spChg>
        <pc:spChg chg="mod">
          <ac:chgData name="Adison, Charles (RIS-MNL)" userId="2e8f9550-b487-450f-bade-081c1284e6cc" providerId="ADAL" clId="{1A9DF526-9379-4B73-BC94-3C44457E8A7A}" dt="2023-10-22T17:29:22.798" v="1459"/>
          <ac:spMkLst>
            <pc:docMk/>
            <pc:sldMk cId="2159667213" sldId="325"/>
            <ac:spMk id="9" creationId="{1C6CB7C9-F3A9-1519-BF66-DFCF9BF07419}"/>
          </ac:spMkLst>
        </pc:spChg>
        <pc:spChg chg="del">
          <ac:chgData name="Adison, Charles (RIS-MNL)" userId="2e8f9550-b487-450f-bade-081c1284e6cc" providerId="ADAL" clId="{1A9DF526-9379-4B73-BC94-3C44457E8A7A}" dt="2023-10-22T17:29:21.762" v="1458" actId="478"/>
          <ac:spMkLst>
            <pc:docMk/>
            <pc:sldMk cId="2159667213" sldId="325"/>
            <ac:spMk id="17" creationId="{B60D606F-BCCB-E347-1D0D-0CB56C6EAABA}"/>
          </ac:spMkLst>
        </pc:spChg>
        <pc:spChg chg="mod">
          <ac:chgData name="Adison, Charles (RIS-MNL)" userId="2e8f9550-b487-450f-bade-081c1284e6cc" providerId="ADAL" clId="{1A9DF526-9379-4B73-BC94-3C44457E8A7A}" dt="2023-10-22T17:24:02.098" v="1457" actId="5793"/>
          <ac:spMkLst>
            <pc:docMk/>
            <pc:sldMk cId="2159667213" sldId="325"/>
            <ac:spMk id="660" creationId="{00000000-0000-0000-0000-000000000000}"/>
          </ac:spMkLst>
        </pc:spChg>
        <pc:grpChg chg="add mod">
          <ac:chgData name="Adison, Charles (RIS-MNL)" userId="2e8f9550-b487-450f-bade-081c1284e6cc" providerId="ADAL" clId="{1A9DF526-9379-4B73-BC94-3C44457E8A7A}" dt="2023-10-23T05:07:09.675" v="2380" actId="1038"/>
          <ac:grpSpMkLst>
            <pc:docMk/>
            <pc:sldMk cId="2159667213" sldId="325"/>
            <ac:grpSpMk id="2" creationId="{98BECECD-63CD-5B78-A230-01C25CA95483}"/>
          </ac:grpSpMkLst>
        </pc:grpChg>
        <pc:grpChg chg="mod">
          <ac:chgData name="Adison, Charles (RIS-MNL)" userId="2e8f9550-b487-450f-bade-081c1284e6cc" providerId="ADAL" clId="{1A9DF526-9379-4B73-BC94-3C44457E8A7A}" dt="2023-10-22T17:29:22.798" v="1459"/>
          <ac:grpSpMkLst>
            <pc:docMk/>
            <pc:sldMk cId="2159667213" sldId="325"/>
            <ac:grpSpMk id="3" creationId="{919FD84A-C554-B0C4-52AC-F6B0FD361FA7}"/>
          </ac:grpSpMkLst>
        </pc:grpChg>
        <pc:grpChg chg="mod">
          <ac:chgData name="Adison, Charles (RIS-MNL)" userId="2e8f9550-b487-450f-bade-081c1284e6cc" providerId="ADAL" clId="{1A9DF526-9379-4B73-BC94-3C44457E8A7A}" dt="2023-10-22T17:29:22.798" v="1459"/>
          <ac:grpSpMkLst>
            <pc:docMk/>
            <pc:sldMk cId="2159667213" sldId="325"/>
            <ac:grpSpMk id="4" creationId="{5ABAFE2E-F199-3F7A-EFD9-D2A0E2D3E317}"/>
          </ac:grpSpMkLst>
        </pc:grpChg>
      </pc:sldChg>
      <pc:sldChg chg="addSp delSp modSp add mod">
        <pc:chgData name="Adison, Charles (RIS-MNL)" userId="2e8f9550-b487-450f-bade-081c1284e6cc" providerId="ADAL" clId="{1A9DF526-9379-4B73-BC94-3C44457E8A7A}" dt="2023-11-09T12:49:49.779" v="4810"/>
        <pc:sldMkLst>
          <pc:docMk/>
          <pc:sldMk cId="443613034" sldId="326"/>
        </pc:sldMkLst>
        <pc:spChg chg="del">
          <ac:chgData name="Adison, Charles (RIS-MNL)" userId="2e8f9550-b487-450f-bade-081c1284e6cc" providerId="ADAL" clId="{1A9DF526-9379-4B73-BC94-3C44457E8A7A}" dt="2023-10-22T17:33:40.829" v="1575" actId="478"/>
          <ac:spMkLst>
            <pc:docMk/>
            <pc:sldMk cId="443613034" sldId="326"/>
            <ac:spMk id="2" creationId="{A40F0E1F-ED53-7E78-ABDA-1DDD17D43271}"/>
          </ac:spMkLst>
        </pc:spChg>
        <pc:spChg chg="mod">
          <ac:chgData name="Adison, Charles (RIS-MNL)" userId="2e8f9550-b487-450f-bade-081c1284e6cc" providerId="ADAL" clId="{1A9DF526-9379-4B73-BC94-3C44457E8A7A}" dt="2023-10-22T17:35:22.990" v="1644" actId="1037"/>
          <ac:spMkLst>
            <pc:docMk/>
            <pc:sldMk cId="443613034" sldId="326"/>
            <ac:spMk id="6" creationId="{BB9A56C6-13BC-BB30-899F-640F561508DF}"/>
          </ac:spMkLst>
        </pc:spChg>
        <pc:spChg chg="mod">
          <ac:chgData name="Adison, Charles (RIS-MNL)" userId="2e8f9550-b487-450f-bade-081c1284e6cc" providerId="ADAL" clId="{1A9DF526-9379-4B73-BC94-3C44457E8A7A}" dt="2023-10-22T17:35:22.990" v="1644" actId="1037"/>
          <ac:spMkLst>
            <pc:docMk/>
            <pc:sldMk cId="443613034" sldId="326"/>
            <ac:spMk id="7" creationId="{D3828ABD-5507-04C2-6162-6A828F28EC92}"/>
          </ac:spMkLst>
        </pc:spChg>
        <pc:spChg chg="mod">
          <ac:chgData name="Adison, Charles (RIS-MNL)" userId="2e8f9550-b487-450f-bade-081c1284e6cc" providerId="ADAL" clId="{1A9DF526-9379-4B73-BC94-3C44457E8A7A}" dt="2023-10-22T17:35:22.990" v="1644" actId="1037"/>
          <ac:spMkLst>
            <pc:docMk/>
            <pc:sldMk cId="443613034" sldId="326"/>
            <ac:spMk id="8" creationId="{7311ECB7-FDEF-0439-CD0A-0CFD1B23C051}"/>
          </ac:spMkLst>
        </pc:spChg>
        <pc:spChg chg="mod">
          <ac:chgData name="Adison, Charles (RIS-MNL)" userId="2e8f9550-b487-450f-bade-081c1284e6cc" providerId="ADAL" clId="{1A9DF526-9379-4B73-BC94-3C44457E8A7A}" dt="2023-10-22T17:36:00.342" v="1649" actId="20577"/>
          <ac:spMkLst>
            <pc:docMk/>
            <pc:sldMk cId="443613034" sldId="326"/>
            <ac:spMk id="9" creationId="{4C9DAF3A-743C-F152-EE55-A714E4F00D44}"/>
          </ac:spMkLst>
        </pc:spChg>
        <pc:spChg chg="mod">
          <ac:chgData name="Adison, Charles (RIS-MNL)" userId="2e8f9550-b487-450f-bade-081c1284e6cc" providerId="ADAL" clId="{1A9DF526-9379-4B73-BC94-3C44457E8A7A}" dt="2023-10-22T17:35:14.089" v="1599" actId="14100"/>
          <ac:spMkLst>
            <pc:docMk/>
            <pc:sldMk cId="443613034" sldId="326"/>
            <ac:spMk id="10" creationId="{5B788F49-F9F6-5634-AA91-0C933A75B49C}"/>
          </ac:spMkLst>
        </pc:spChg>
        <pc:spChg chg="mod">
          <ac:chgData name="Adison, Charles (RIS-MNL)" userId="2e8f9550-b487-450f-bade-081c1284e6cc" providerId="ADAL" clId="{1A9DF526-9379-4B73-BC94-3C44457E8A7A}" dt="2023-11-07T08:38:39.931" v="3418" actId="207"/>
          <ac:spMkLst>
            <pc:docMk/>
            <pc:sldMk cId="443613034" sldId="326"/>
            <ac:spMk id="17" creationId="{B60D606F-BCCB-E347-1D0D-0CB56C6EAABA}"/>
          </ac:spMkLst>
        </pc:spChg>
        <pc:spChg chg="mod">
          <ac:chgData name="Adison, Charles (RIS-MNL)" userId="2e8f9550-b487-450f-bade-081c1284e6cc" providerId="ADAL" clId="{1A9DF526-9379-4B73-BC94-3C44457E8A7A}" dt="2023-10-22T17:33:31.776" v="1573" actId="207"/>
          <ac:spMkLst>
            <pc:docMk/>
            <pc:sldMk cId="443613034" sldId="326"/>
            <ac:spMk id="660" creationId="{00000000-0000-0000-0000-000000000000}"/>
          </ac:spMkLst>
        </pc:spChg>
        <pc:grpChg chg="add mod">
          <ac:chgData name="Adison, Charles (RIS-MNL)" userId="2e8f9550-b487-450f-bade-081c1284e6cc" providerId="ADAL" clId="{1A9DF526-9379-4B73-BC94-3C44457E8A7A}" dt="2023-10-22T17:35:03.964" v="1596" actId="1076"/>
          <ac:grpSpMkLst>
            <pc:docMk/>
            <pc:sldMk cId="443613034" sldId="326"/>
            <ac:grpSpMk id="3" creationId="{F38C6B27-CF9C-3437-6B58-A5EEACE8E9A1}"/>
          </ac:grpSpMkLst>
        </pc:grpChg>
        <pc:grpChg chg="mod">
          <ac:chgData name="Adison, Charles (RIS-MNL)" userId="2e8f9550-b487-450f-bade-081c1284e6cc" providerId="ADAL" clId="{1A9DF526-9379-4B73-BC94-3C44457E8A7A}" dt="2023-10-22T17:34:50.928" v="1591"/>
          <ac:grpSpMkLst>
            <pc:docMk/>
            <pc:sldMk cId="443613034" sldId="326"/>
            <ac:grpSpMk id="4" creationId="{F8D4F97A-FB4C-DB3A-26E5-86BAEE93EA95}"/>
          </ac:grpSpMkLst>
        </pc:grpChg>
        <pc:grpChg chg="mod">
          <ac:chgData name="Adison, Charles (RIS-MNL)" userId="2e8f9550-b487-450f-bade-081c1284e6cc" providerId="ADAL" clId="{1A9DF526-9379-4B73-BC94-3C44457E8A7A}" dt="2023-10-22T17:34:50.928" v="1591"/>
          <ac:grpSpMkLst>
            <pc:docMk/>
            <pc:sldMk cId="443613034" sldId="326"/>
            <ac:grpSpMk id="5" creationId="{A1A5F93E-6FB0-EB47-5489-203A9065A7C4}"/>
          </ac:grpSpMkLst>
        </pc:grpChg>
        <pc:inkChg chg="add">
          <ac:chgData name="Adison, Charles (RIS-MNL)" userId="2e8f9550-b487-450f-bade-081c1284e6cc" providerId="ADAL" clId="{1A9DF526-9379-4B73-BC94-3C44457E8A7A}" dt="2023-11-09T12:49:49.779" v="4810"/>
          <ac:inkMkLst>
            <pc:docMk/>
            <pc:sldMk cId="443613034" sldId="326"/>
            <ac:inkMk id="2" creationId="{2FE56CC5-8B51-F87B-C300-C4B0634BC590}"/>
          </ac:inkMkLst>
        </pc:inkChg>
      </pc:sldChg>
      <pc:sldChg chg="addSp modSp add mod modNotesTx">
        <pc:chgData name="Adison, Charles (RIS-MNL)" userId="2e8f9550-b487-450f-bade-081c1284e6cc" providerId="ADAL" clId="{1A9DF526-9379-4B73-BC94-3C44457E8A7A}" dt="2023-11-09T12:49:49.779" v="4810"/>
        <pc:sldMkLst>
          <pc:docMk/>
          <pc:sldMk cId="4265932987" sldId="327"/>
        </pc:sldMkLst>
        <pc:spChg chg="mod">
          <ac:chgData name="Adison, Charles (RIS-MNL)" userId="2e8f9550-b487-450f-bade-081c1284e6cc" providerId="ADAL" clId="{1A9DF526-9379-4B73-BC94-3C44457E8A7A}" dt="2023-10-22T17:41:40.895" v="1858" actId="207"/>
          <ac:spMkLst>
            <pc:docMk/>
            <pc:sldMk cId="4265932987" sldId="327"/>
            <ac:spMk id="17" creationId="{B60D606F-BCCB-E347-1D0D-0CB56C6EAABA}"/>
          </ac:spMkLst>
        </pc:spChg>
        <pc:spChg chg="mod">
          <ac:chgData name="Adison, Charles (RIS-MNL)" userId="2e8f9550-b487-450f-bade-081c1284e6cc" providerId="ADAL" clId="{1A9DF526-9379-4B73-BC94-3C44457E8A7A}" dt="2023-10-22T17:38:43.160" v="1691" actId="207"/>
          <ac:spMkLst>
            <pc:docMk/>
            <pc:sldMk cId="4265932987" sldId="327"/>
            <ac:spMk id="660" creationId="{00000000-0000-0000-0000-000000000000}"/>
          </ac:spMkLst>
        </pc:spChg>
        <pc:inkChg chg="add">
          <ac:chgData name="Adison, Charles (RIS-MNL)" userId="2e8f9550-b487-450f-bade-081c1284e6cc" providerId="ADAL" clId="{1A9DF526-9379-4B73-BC94-3C44457E8A7A}" dt="2023-11-09T12:49:49.779" v="4810"/>
          <ac:inkMkLst>
            <pc:docMk/>
            <pc:sldMk cId="4265932987" sldId="327"/>
            <ac:inkMk id="2" creationId="{B03DBB3C-6406-3B87-FD82-4C5CE8A6FA05}"/>
          </ac:inkMkLst>
        </pc:inkChg>
      </pc:sldChg>
      <pc:sldChg chg="addSp delSp modSp add mod">
        <pc:chgData name="Adison, Charles (RIS-MNL)" userId="2e8f9550-b487-450f-bade-081c1284e6cc" providerId="ADAL" clId="{1A9DF526-9379-4B73-BC94-3C44457E8A7A}" dt="2023-10-22T17:44:43.842" v="1905" actId="255"/>
        <pc:sldMkLst>
          <pc:docMk/>
          <pc:sldMk cId="3991473915" sldId="328"/>
        </pc:sldMkLst>
        <pc:spChg chg="add del">
          <ac:chgData name="Adison, Charles (RIS-MNL)" userId="2e8f9550-b487-450f-bade-081c1284e6cc" providerId="ADAL" clId="{1A9DF526-9379-4B73-BC94-3C44457E8A7A}" dt="2023-10-22T17:42:37.993" v="1879"/>
          <ac:spMkLst>
            <pc:docMk/>
            <pc:sldMk cId="3991473915" sldId="328"/>
            <ac:spMk id="2" creationId="{47EFCC33-6E24-E389-715A-C8040F70E54F}"/>
          </ac:spMkLst>
        </pc:spChg>
        <pc:spChg chg="add mod">
          <ac:chgData name="Adison, Charles (RIS-MNL)" userId="2e8f9550-b487-450f-bade-081c1284e6cc" providerId="ADAL" clId="{1A9DF526-9379-4B73-BC94-3C44457E8A7A}" dt="2023-10-22T17:43:58.676" v="1895" actId="1076"/>
          <ac:spMkLst>
            <pc:docMk/>
            <pc:sldMk cId="3991473915" sldId="328"/>
            <ac:spMk id="3" creationId="{633B8A8F-C4EF-519F-6631-4BE78BDFA289}"/>
          </ac:spMkLst>
        </pc:spChg>
        <pc:spChg chg="mod">
          <ac:chgData name="Adison, Charles (RIS-MNL)" userId="2e8f9550-b487-450f-bade-081c1284e6cc" providerId="ADAL" clId="{1A9DF526-9379-4B73-BC94-3C44457E8A7A}" dt="2023-10-22T17:44:06.999" v="1896"/>
          <ac:spMkLst>
            <pc:docMk/>
            <pc:sldMk cId="3991473915" sldId="328"/>
            <ac:spMk id="7" creationId="{3901D0F2-08C1-F2B7-17AC-6FE7FA9414EB}"/>
          </ac:spMkLst>
        </pc:spChg>
        <pc:spChg chg="mod">
          <ac:chgData name="Adison, Charles (RIS-MNL)" userId="2e8f9550-b487-450f-bade-081c1284e6cc" providerId="ADAL" clId="{1A9DF526-9379-4B73-BC94-3C44457E8A7A}" dt="2023-10-22T17:44:06.999" v="1896"/>
          <ac:spMkLst>
            <pc:docMk/>
            <pc:sldMk cId="3991473915" sldId="328"/>
            <ac:spMk id="8" creationId="{97169686-87B4-14D0-5DAF-2D4215099A7D}"/>
          </ac:spMkLst>
        </pc:spChg>
        <pc:spChg chg="mod">
          <ac:chgData name="Adison, Charles (RIS-MNL)" userId="2e8f9550-b487-450f-bade-081c1284e6cc" providerId="ADAL" clId="{1A9DF526-9379-4B73-BC94-3C44457E8A7A}" dt="2023-10-22T17:44:06.999" v="1896"/>
          <ac:spMkLst>
            <pc:docMk/>
            <pc:sldMk cId="3991473915" sldId="328"/>
            <ac:spMk id="9" creationId="{4EA53DE5-8580-8C2A-3BDF-EBC8393497D4}"/>
          </ac:spMkLst>
        </pc:spChg>
        <pc:spChg chg="mod">
          <ac:chgData name="Adison, Charles (RIS-MNL)" userId="2e8f9550-b487-450f-bade-081c1284e6cc" providerId="ADAL" clId="{1A9DF526-9379-4B73-BC94-3C44457E8A7A}" dt="2023-10-22T17:44:43.842" v="1905" actId="255"/>
          <ac:spMkLst>
            <pc:docMk/>
            <pc:sldMk cId="3991473915" sldId="328"/>
            <ac:spMk id="10" creationId="{2A539D02-3556-57EE-0961-E5CF17314EB9}"/>
          </ac:spMkLst>
        </pc:spChg>
        <pc:spChg chg="mod">
          <ac:chgData name="Adison, Charles (RIS-MNL)" userId="2e8f9550-b487-450f-bade-081c1284e6cc" providerId="ADAL" clId="{1A9DF526-9379-4B73-BC94-3C44457E8A7A}" dt="2023-10-22T17:44:06.999" v="1896"/>
          <ac:spMkLst>
            <pc:docMk/>
            <pc:sldMk cId="3991473915" sldId="328"/>
            <ac:spMk id="11" creationId="{B0964DB2-3030-AFC2-FAB5-9B818AC22A80}"/>
          </ac:spMkLst>
        </pc:spChg>
        <pc:spChg chg="add del">
          <ac:chgData name="Adison, Charles (RIS-MNL)" userId="2e8f9550-b487-450f-bade-081c1284e6cc" providerId="ADAL" clId="{1A9DF526-9379-4B73-BC94-3C44457E8A7A}" dt="2023-10-22T17:44:20.226" v="1899"/>
          <ac:spMkLst>
            <pc:docMk/>
            <pc:sldMk cId="3991473915" sldId="328"/>
            <ac:spMk id="12" creationId="{C85C53DB-7780-8948-A7BE-F4FC82BA4570}"/>
          </ac:spMkLst>
        </pc:spChg>
        <pc:spChg chg="del mod">
          <ac:chgData name="Adison, Charles (RIS-MNL)" userId="2e8f9550-b487-450f-bade-081c1284e6cc" providerId="ADAL" clId="{1A9DF526-9379-4B73-BC94-3C44457E8A7A}" dt="2023-10-22T17:43:25.557" v="1884" actId="478"/>
          <ac:spMkLst>
            <pc:docMk/>
            <pc:sldMk cId="3991473915" sldId="328"/>
            <ac:spMk id="17" creationId="{B60D606F-BCCB-E347-1D0D-0CB56C6EAABA}"/>
          </ac:spMkLst>
        </pc:spChg>
        <pc:spChg chg="mod">
          <ac:chgData name="Adison, Charles (RIS-MNL)" userId="2e8f9550-b487-450f-bade-081c1284e6cc" providerId="ADAL" clId="{1A9DF526-9379-4B73-BC94-3C44457E8A7A}" dt="2023-10-22T17:42:17.209" v="1877" actId="20577"/>
          <ac:spMkLst>
            <pc:docMk/>
            <pc:sldMk cId="3991473915" sldId="328"/>
            <ac:spMk id="660" creationId="{00000000-0000-0000-0000-000000000000}"/>
          </ac:spMkLst>
        </pc:spChg>
        <pc:grpChg chg="add mod">
          <ac:chgData name="Adison, Charles (RIS-MNL)" userId="2e8f9550-b487-450f-bade-081c1284e6cc" providerId="ADAL" clId="{1A9DF526-9379-4B73-BC94-3C44457E8A7A}" dt="2023-10-22T17:44:09.297" v="1897" actId="1076"/>
          <ac:grpSpMkLst>
            <pc:docMk/>
            <pc:sldMk cId="3991473915" sldId="328"/>
            <ac:grpSpMk id="4" creationId="{5E43CDB5-F22D-850B-D286-00E29E77E675}"/>
          </ac:grpSpMkLst>
        </pc:grpChg>
        <pc:grpChg chg="mod">
          <ac:chgData name="Adison, Charles (RIS-MNL)" userId="2e8f9550-b487-450f-bade-081c1284e6cc" providerId="ADAL" clId="{1A9DF526-9379-4B73-BC94-3C44457E8A7A}" dt="2023-10-22T17:44:06.999" v="1896"/>
          <ac:grpSpMkLst>
            <pc:docMk/>
            <pc:sldMk cId="3991473915" sldId="328"/>
            <ac:grpSpMk id="5" creationId="{61F1C199-F35B-D0AD-6773-3304344EA9B2}"/>
          </ac:grpSpMkLst>
        </pc:grpChg>
        <pc:grpChg chg="mod">
          <ac:chgData name="Adison, Charles (RIS-MNL)" userId="2e8f9550-b487-450f-bade-081c1284e6cc" providerId="ADAL" clId="{1A9DF526-9379-4B73-BC94-3C44457E8A7A}" dt="2023-10-22T17:44:06.999" v="1896"/>
          <ac:grpSpMkLst>
            <pc:docMk/>
            <pc:sldMk cId="3991473915" sldId="328"/>
            <ac:grpSpMk id="6" creationId="{198C8DE0-9609-3CCB-78FC-98C09A111306}"/>
          </ac:grpSpMkLst>
        </pc:grpChg>
      </pc:sldChg>
      <pc:sldChg chg="addSp modSp add mod">
        <pc:chgData name="Adison, Charles (RIS-MNL)" userId="2e8f9550-b487-450f-bade-081c1284e6cc" providerId="ADAL" clId="{1A9DF526-9379-4B73-BC94-3C44457E8A7A}" dt="2023-11-09T12:49:49.779" v="4810"/>
        <pc:sldMkLst>
          <pc:docMk/>
          <pc:sldMk cId="1299189605" sldId="329"/>
        </pc:sldMkLst>
        <pc:spChg chg="mod">
          <ac:chgData name="Adison, Charles (RIS-MNL)" userId="2e8f9550-b487-450f-bade-081c1284e6cc" providerId="ADAL" clId="{1A9DF526-9379-4B73-BC94-3C44457E8A7A}" dt="2023-10-23T05:17:47.086" v="2597" actId="20577"/>
          <ac:spMkLst>
            <pc:docMk/>
            <pc:sldMk cId="1299189605" sldId="329"/>
            <ac:spMk id="3" creationId="{633B8A8F-C4EF-519F-6631-4BE78BDFA289}"/>
          </ac:spMkLst>
        </pc:spChg>
        <pc:spChg chg="mod">
          <ac:chgData name="Adison, Charles (RIS-MNL)" userId="2e8f9550-b487-450f-bade-081c1284e6cc" providerId="ADAL" clId="{1A9DF526-9379-4B73-BC94-3C44457E8A7A}" dt="2023-10-22T17:46:38.296" v="1955" actId="255"/>
          <ac:spMkLst>
            <pc:docMk/>
            <pc:sldMk cId="1299189605" sldId="329"/>
            <ac:spMk id="10" creationId="{2A539D02-3556-57EE-0961-E5CF17314EB9}"/>
          </ac:spMkLst>
        </pc:spChg>
        <pc:spChg chg="mod">
          <ac:chgData name="Adison, Charles (RIS-MNL)" userId="2e8f9550-b487-450f-bade-081c1284e6cc" providerId="ADAL" clId="{1A9DF526-9379-4B73-BC94-3C44457E8A7A}" dt="2023-10-22T17:45:41.789" v="1951" actId="20577"/>
          <ac:spMkLst>
            <pc:docMk/>
            <pc:sldMk cId="1299189605" sldId="329"/>
            <ac:spMk id="660" creationId="{00000000-0000-0000-0000-000000000000}"/>
          </ac:spMkLst>
        </pc:spChg>
        <pc:inkChg chg="add">
          <ac:chgData name="Adison, Charles (RIS-MNL)" userId="2e8f9550-b487-450f-bade-081c1284e6cc" providerId="ADAL" clId="{1A9DF526-9379-4B73-BC94-3C44457E8A7A}" dt="2023-11-09T12:49:49.779" v="4810"/>
          <ac:inkMkLst>
            <pc:docMk/>
            <pc:sldMk cId="1299189605" sldId="329"/>
            <ac:inkMk id="2" creationId="{15513B06-A9AA-28F5-7533-7B711A621BC7}"/>
          </ac:inkMkLst>
        </pc:inkChg>
      </pc:sldChg>
      <pc:sldChg chg="addSp delSp modSp add mod modNotesTx">
        <pc:chgData name="Adison, Charles (RIS-MNL)" userId="2e8f9550-b487-450f-bade-081c1284e6cc" providerId="ADAL" clId="{1A9DF526-9379-4B73-BC94-3C44457E8A7A}" dt="2023-11-09T12:49:49.779" v="4810"/>
        <pc:sldMkLst>
          <pc:docMk/>
          <pc:sldMk cId="3698494150" sldId="330"/>
        </pc:sldMkLst>
        <pc:spChg chg="add mod">
          <ac:chgData name="Adison, Charles (RIS-MNL)" userId="2e8f9550-b487-450f-bade-081c1284e6cc" providerId="ADAL" clId="{1A9DF526-9379-4B73-BC94-3C44457E8A7A}" dt="2023-10-22T17:56:56.451" v="2253" actId="20577"/>
          <ac:spMkLst>
            <pc:docMk/>
            <pc:sldMk cId="3698494150" sldId="330"/>
            <ac:spMk id="2" creationId="{29DDB3EA-2FB7-81E8-F63A-5160AF1B830E}"/>
          </ac:spMkLst>
        </pc:spChg>
        <pc:spChg chg="del">
          <ac:chgData name="Adison, Charles (RIS-MNL)" userId="2e8f9550-b487-450f-bade-081c1284e6cc" providerId="ADAL" clId="{1A9DF526-9379-4B73-BC94-3C44457E8A7A}" dt="2023-10-22T17:49:52.778" v="2002" actId="478"/>
          <ac:spMkLst>
            <pc:docMk/>
            <pc:sldMk cId="3698494150" sldId="330"/>
            <ac:spMk id="3" creationId="{633B8A8F-C4EF-519F-6631-4BE78BDFA289}"/>
          </ac:spMkLst>
        </pc:spChg>
        <pc:spChg chg="mod">
          <ac:chgData name="Adison, Charles (RIS-MNL)" userId="2e8f9550-b487-450f-bade-081c1284e6cc" providerId="ADAL" clId="{1A9DF526-9379-4B73-BC94-3C44457E8A7A}" dt="2023-10-22T17:50:53.549" v="2041" actId="1038"/>
          <ac:spMkLst>
            <pc:docMk/>
            <pc:sldMk cId="3698494150" sldId="330"/>
            <ac:spMk id="7" creationId="{3901D0F2-08C1-F2B7-17AC-6FE7FA9414EB}"/>
          </ac:spMkLst>
        </pc:spChg>
        <pc:spChg chg="mod">
          <ac:chgData name="Adison, Charles (RIS-MNL)" userId="2e8f9550-b487-450f-bade-081c1284e6cc" providerId="ADAL" clId="{1A9DF526-9379-4B73-BC94-3C44457E8A7A}" dt="2023-10-22T17:50:47.046" v="2038" actId="1037"/>
          <ac:spMkLst>
            <pc:docMk/>
            <pc:sldMk cId="3698494150" sldId="330"/>
            <ac:spMk id="8" creationId="{97169686-87B4-14D0-5DAF-2D4215099A7D}"/>
          </ac:spMkLst>
        </pc:spChg>
        <pc:spChg chg="mod">
          <ac:chgData name="Adison, Charles (RIS-MNL)" userId="2e8f9550-b487-450f-bade-081c1284e6cc" providerId="ADAL" clId="{1A9DF526-9379-4B73-BC94-3C44457E8A7A}" dt="2023-10-22T17:50:50.498" v="2039" actId="14100"/>
          <ac:spMkLst>
            <pc:docMk/>
            <pc:sldMk cId="3698494150" sldId="330"/>
            <ac:spMk id="9" creationId="{4EA53DE5-8580-8C2A-3BDF-EBC8393497D4}"/>
          </ac:spMkLst>
        </pc:spChg>
        <pc:spChg chg="add mod">
          <ac:chgData name="Adison, Charles (RIS-MNL)" userId="2e8f9550-b487-450f-bade-081c1284e6cc" providerId="ADAL" clId="{1A9DF526-9379-4B73-BC94-3C44457E8A7A}" dt="2023-10-22T17:54:10.323" v="2158" actId="14100"/>
          <ac:spMkLst>
            <pc:docMk/>
            <pc:sldMk cId="3698494150" sldId="330"/>
            <ac:spMk id="12" creationId="{459B1364-53ED-E304-EB62-8DC6B1822860}"/>
          </ac:spMkLst>
        </pc:spChg>
        <pc:spChg chg="mod">
          <ac:chgData name="Adison, Charles (RIS-MNL)" userId="2e8f9550-b487-450f-bade-081c1284e6cc" providerId="ADAL" clId="{1A9DF526-9379-4B73-BC94-3C44457E8A7A}" dt="2023-10-22T17:49:38.345" v="2001" actId="20577"/>
          <ac:spMkLst>
            <pc:docMk/>
            <pc:sldMk cId="3698494150" sldId="330"/>
            <ac:spMk id="660" creationId="{00000000-0000-0000-0000-000000000000}"/>
          </ac:spMkLst>
        </pc:spChg>
        <pc:grpChg chg="del mod">
          <ac:chgData name="Adison, Charles (RIS-MNL)" userId="2e8f9550-b487-450f-bade-081c1284e6cc" providerId="ADAL" clId="{1A9DF526-9379-4B73-BC94-3C44457E8A7A}" dt="2023-10-22T17:51:28.140" v="2042" actId="478"/>
          <ac:grpSpMkLst>
            <pc:docMk/>
            <pc:sldMk cId="3698494150" sldId="330"/>
            <ac:grpSpMk id="4" creationId="{5E43CDB5-F22D-850B-D286-00E29E77E675}"/>
          </ac:grpSpMkLst>
        </pc:grpChg>
        <pc:inkChg chg="add">
          <ac:chgData name="Adison, Charles (RIS-MNL)" userId="2e8f9550-b487-450f-bade-081c1284e6cc" providerId="ADAL" clId="{1A9DF526-9379-4B73-BC94-3C44457E8A7A}" dt="2023-11-09T12:49:49.779" v="4810"/>
          <ac:inkMkLst>
            <pc:docMk/>
            <pc:sldMk cId="3698494150" sldId="330"/>
            <ac:inkMk id="3" creationId="{AA2F99DC-BC2E-EF9C-FD2C-92B096990F06}"/>
          </ac:inkMkLst>
        </pc:inkChg>
      </pc:sldChg>
      <pc:sldChg chg="modSp add mod">
        <pc:chgData name="Adison, Charles (RIS-MNL)" userId="2e8f9550-b487-450f-bade-081c1284e6cc" providerId="ADAL" clId="{1A9DF526-9379-4B73-BC94-3C44457E8A7A}" dt="2023-11-07T07:39:29.508" v="2816" actId="20577"/>
        <pc:sldMkLst>
          <pc:docMk/>
          <pc:sldMk cId="3553348774" sldId="331"/>
        </pc:sldMkLst>
        <pc:spChg chg="mod">
          <ac:chgData name="Adison, Charles (RIS-MNL)" userId="2e8f9550-b487-450f-bade-081c1284e6cc" providerId="ADAL" clId="{1A9DF526-9379-4B73-BC94-3C44457E8A7A}" dt="2023-10-22T17:57:17.052" v="2255" actId="20577"/>
          <ac:spMkLst>
            <pc:docMk/>
            <pc:sldMk cId="3553348774" sldId="331"/>
            <ac:spMk id="500" creationId="{00000000-0000-0000-0000-000000000000}"/>
          </ac:spMkLst>
        </pc:spChg>
        <pc:spChg chg="mod">
          <ac:chgData name="Adison, Charles (RIS-MNL)" userId="2e8f9550-b487-450f-bade-081c1284e6cc" providerId="ADAL" clId="{1A9DF526-9379-4B73-BC94-3C44457E8A7A}" dt="2023-10-22T17:57:53.434" v="2281" actId="14100"/>
          <ac:spMkLst>
            <pc:docMk/>
            <pc:sldMk cId="3553348774" sldId="331"/>
            <ac:spMk id="501" creationId="{00000000-0000-0000-0000-000000000000}"/>
          </ac:spMkLst>
        </pc:spChg>
        <pc:spChg chg="mod">
          <ac:chgData name="Adison, Charles (RIS-MNL)" userId="2e8f9550-b487-450f-bade-081c1284e6cc" providerId="ADAL" clId="{1A9DF526-9379-4B73-BC94-3C44457E8A7A}" dt="2023-11-07T07:39:29.508" v="2816" actId="20577"/>
          <ac:spMkLst>
            <pc:docMk/>
            <pc:sldMk cId="3553348774" sldId="331"/>
            <ac:spMk id="502" creationId="{00000000-0000-0000-0000-000000000000}"/>
          </ac:spMkLst>
        </pc:spChg>
        <pc:spChg chg="mod">
          <ac:chgData name="Adison, Charles (RIS-MNL)" userId="2e8f9550-b487-450f-bade-081c1284e6cc" providerId="ADAL" clId="{1A9DF526-9379-4B73-BC94-3C44457E8A7A}" dt="2023-10-22T17:58:28.305" v="2284" actId="207"/>
          <ac:spMkLst>
            <pc:docMk/>
            <pc:sldMk cId="3553348774" sldId="331"/>
            <ac:spMk id="505" creationId="{00000000-0000-0000-0000-000000000000}"/>
          </ac:spMkLst>
        </pc:spChg>
      </pc:sldChg>
      <pc:sldChg chg="modSp add del mod">
        <pc:chgData name="Adison, Charles (RIS-MNL)" userId="2e8f9550-b487-450f-bade-081c1284e6cc" providerId="ADAL" clId="{1A9DF526-9379-4B73-BC94-3C44457E8A7A}" dt="2023-11-07T09:25:06.524" v="4086" actId="47"/>
        <pc:sldMkLst>
          <pc:docMk/>
          <pc:sldMk cId="4092582894" sldId="332"/>
        </pc:sldMkLst>
        <pc:spChg chg="mod">
          <ac:chgData name="Adison, Charles (RIS-MNL)" userId="2e8f9550-b487-450f-bade-081c1284e6cc" providerId="ADAL" clId="{1A9DF526-9379-4B73-BC94-3C44457E8A7A}" dt="2023-10-22T17:59:01.625" v="2286" actId="20577"/>
          <ac:spMkLst>
            <pc:docMk/>
            <pc:sldMk cId="4092582894" sldId="332"/>
            <ac:spMk id="500" creationId="{00000000-0000-0000-0000-000000000000}"/>
          </ac:spMkLst>
        </pc:spChg>
        <pc:spChg chg="mod">
          <ac:chgData name="Adison, Charles (RIS-MNL)" userId="2e8f9550-b487-450f-bade-081c1284e6cc" providerId="ADAL" clId="{1A9DF526-9379-4B73-BC94-3C44457E8A7A}" dt="2023-10-22T17:59:08.109" v="2303" actId="20577"/>
          <ac:spMkLst>
            <pc:docMk/>
            <pc:sldMk cId="4092582894" sldId="332"/>
            <ac:spMk id="501" creationId="{00000000-0000-0000-0000-000000000000}"/>
          </ac:spMkLst>
        </pc:spChg>
        <pc:spChg chg="mod">
          <ac:chgData name="Adison, Charles (RIS-MNL)" userId="2e8f9550-b487-450f-bade-081c1284e6cc" providerId="ADAL" clId="{1A9DF526-9379-4B73-BC94-3C44457E8A7A}" dt="2023-10-22T17:59:12.394" v="2304"/>
          <ac:spMkLst>
            <pc:docMk/>
            <pc:sldMk cId="4092582894" sldId="332"/>
            <ac:spMk id="502" creationId="{00000000-0000-0000-0000-000000000000}"/>
          </ac:spMkLst>
        </pc:spChg>
        <pc:spChg chg="mod">
          <ac:chgData name="Adison, Charles (RIS-MNL)" userId="2e8f9550-b487-450f-bade-081c1284e6cc" providerId="ADAL" clId="{1A9DF526-9379-4B73-BC94-3C44457E8A7A}" dt="2023-10-22T17:59:23.493" v="2322" actId="20577"/>
          <ac:spMkLst>
            <pc:docMk/>
            <pc:sldMk cId="4092582894" sldId="332"/>
            <ac:spMk id="505" creationId="{00000000-0000-0000-0000-000000000000}"/>
          </ac:spMkLst>
        </pc:spChg>
      </pc:sldChg>
      <pc:sldChg chg="addSp delSp modSp add mod modNotesTx">
        <pc:chgData name="Adison, Charles (RIS-MNL)" userId="2e8f9550-b487-450f-bade-081c1284e6cc" providerId="ADAL" clId="{1A9DF526-9379-4B73-BC94-3C44457E8A7A}" dt="2023-11-09T12:49:49.779" v="4810"/>
        <pc:sldMkLst>
          <pc:docMk/>
          <pc:sldMk cId="1760448602" sldId="333"/>
        </pc:sldMkLst>
        <pc:spChg chg="mod">
          <ac:chgData name="Adison, Charles (RIS-MNL)" userId="2e8f9550-b487-450f-bade-081c1284e6cc" providerId="ADAL" clId="{1A9DF526-9379-4B73-BC94-3C44457E8A7A}" dt="2023-10-23T05:18:04.201" v="2599" actId="207"/>
          <ac:spMkLst>
            <pc:docMk/>
            <pc:sldMk cId="1760448602" sldId="333"/>
            <ac:spMk id="3" creationId="{633B8A8F-C4EF-519F-6631-4BE78BDFA289}"/>
          </ac:spMkLst>
        </pc:spChg>
        <pc:spChg chg="mod">
          <ac:chgData name="Adison, Charles (RIS-MNL)" userId="2e8f9550-b487-450f-bade-081c1284e6cc" providerId="ADAL" clId="{1A9DF526-9379-4B73-BC94-3C44457E8A7A}" dt="2023-10-23T05:10:21.303" v="2478" actId="20577"/>
          <ac:spMkLst>
            <pc:docMk/>
            <pc:sldMk cId="1760448602" sldId="333"/>
            <ac:spMk id="10" creationId="{2A539D02-3556-57EE-0961-E5CF17314EB9}"/>
          </ac:spMkLst>
        </pc:spChg>
        <pc:spChg chg="mod">
          <ac:chgData name="Adison, Charles (RIS-MNL)" userId="2e8f9550-b487-450f-bade-081c1284e6cc" providerId="ADAL" clId="{1A9DF526-9379-4B73-BC94-3C44457E8A7A}" dt="2023-10-23T05:09:25.830" v="2409" actId="20577"/>
          <ac:spMkLst>
            <pc:docMk/>
            <pc:sldMk cId="1760448602" sldId="333"/>
            <ac:spMk id="660" creationId="{00000000-0000-0000-0000-000000000000}"/>
          </ac:spMkLst>
        </pc:spChg>
        <pc:grpChg chg="add del">
          <ac:chgData name="Adison, Charles (RIS-MNL)" userId="2e8f9550-b487-450f-bade-081c1284e6cc" providerId="ADAL" clId="{1A9DF526-9379-4B73-BC94-3C44457E8A7A}" dt="2023-10-23T05:13:07.595" v="2492" actId="478"/>
          <ac:grpSpMkLst>
            <pc:docMk/>
            <pc:sldMk cId="1760448602" sldId="333"/>
            <ac:grpSpMk id="4" creationId="{5E43CDB5-F22D-850B-D286-00E29E77E675}"/>
          </ac:grpSpMkLst>
        </pc:grpChg>
        <pc:picChg chg="add del mod">
          <ac:chgData name="Adison, Charles (RIS-MNL)" userId="2e8f9550-b487-450f-bade-081c1284e6cc" providerId="ADAL" clId="{1A9DF526-9379-4B73-BC94-3C44457E8A7A}" dt="2023-10-23T05:13:06.730" v="2490"/>
          <ac:picMkLst>
            <pc:docMk/>
            <pc:sldMk cId="1760448602" sldId="333"/>
            <ac:picMk id="1026" creationId="{A506BF0E-1859-7D0F-195F-4012BCE9F2F7}"/>
          </ac:picMkLst>
        </pc:picChg>
        <pc:inkChg chg="add">
          <ac:chgData name="Adison, Charles (RIS-MNL)" userId="2e8f9550-b487-450f-bade-081c1284e6cc" providerId="ADAL" clId="{1A9DF526-9379-4B73-BC94-3C44457E8A7A}" dt="2023-11-09T12:49:49.779" v="4810"/>
          <ac:inkMkLst>
            <pc:docMk/>
            <pc:sldMk cId="1760448602" sldId="333"/>
            <ac:inkMk id="2" creationId="{8F84C592-283E-E182-EA0C-FC5C9228EF2C}"/>
          </ac:inkMkLst>
        </pc:inkChg>
      </pc:sldChg>
      <pc:sldChg chg="addSp delSp modSp add mod">
        <pc:chgData name="Adison, Charles (RIS-MNL)" userId="2e8f9550-b487-450f-bade-081c1284e6cc" providerId="ADAL" clId="{1A9DF526-9379-4B73-BC94-3C44457E8A7A}" dt="2023-11-09T12:49:49.779" v="4810"/>
        <pc:sldMkLst>
          <pc:docMk/>
          <pc:sldMk cId="3671382443" sldId="334"/>
        </pc:sldMkLst>
        <pc:spChg chg="del">
          <ac:chgData name="Adison, Charles (RIS-MNL)" userId="2e8f9550-b487-450f-bade-081c1284e6cc" providerId="ADAL" clId="{1A9DF526-9379-4B73-BC94-3C44457E8A7A}" dt="2023-10-23T05:15:06.693" v="2517" actId="478"/>
          <ac:spMkLst>
            <pc:docMk/>
            <pc:sldMk cId="3671382443" sldId="334"/>
            <ac:spMk id="3" creationId="{633B8A8F-C4EF-519F-6631-4BE78BDFA289}"/>
          </ac:spMkLst>
        </pc:spChg>
        <pc:spChg chg="mod">
          <ac:chgData name="Adison, Charles (RIS-MNL)" userId="2e8f9550-b487-450f-bade-081c1284e6cc" providerId="ADAL" clId="{1A9DF526-9379-4B73-BC94-3C44457E8A7A}" dt="2023-10-23T05:15:04.260" v="2516" actId="207"/>
          <ac:spMkLst>
            <pc:docMk/>
            <pc:sldMk cId="3671382443" sldId="334"/>
            <ac:spMk id="660" creationId="{00000000-0000-0000-0000-000000000000}"/>
          </ac:spMkLst>
        </pc:spChg>
        <pc:grpChg chg="del">
          <ac:chgData name="Adison, Charles (RIS-MNL)" userId="2e8f9550-b487-450f-bade-081c1284e6cc" providerId="ADAL" clId="{1A9DF526-9379-4B73-BC94-3C44457E8A7A}" dt="2023-10-23T05:15:08.026" v="2518" actId="478"/>
          <ac:grpSpMkLst>
            <pc:docMk/>
            <pc:sldMk cId="3671382443" sldId="334"/>
            <ac:grpSpMk id="4" creationId="{5E43CDB5-F22D-850B-D286-00E29E77E675}"/>
          </ac:grpSpMkLst>
        </pc:grpChg>
        <pc:picChg chg="add del mod">
          <ac:chgData name="Adison, Charles (RIS-MNL)" userId="2e8f9550-b487-450f-bade-081c1284e6cc" providerId="ADAL" clId="{1A9DF526-9379-4B73-BC94-3C44457E8A7A}" dt="2023-10-23T05:16:38.245" v="2525" actId="478"/>
          <ac:picMkLst>
            <pc:docMk/>
            <pc:sldMk cId="3671382443" sldId="334"/>
            <ac:picMk id="12" creationId="{AE02B1FF-0455-5D3D-0C58-96BDEAB42BF7}"/>
          </ac:picMkLst>
        </pc:picChg>
        <pc:picChg chg="add mod">
          <ac:chgData name="Adison, Charles (RIS-MNL)" userId="2e8f9550-b487-450f-bade-081c1284e6cc" providerId="ADAL" clId="{1A9DF526-9379-4B73-BC94-3C44457E8A7A}" dt="2023-10-23T05:16:50.366" v="2528" actId="14100"/>
          <ac:picMkLst>
            <pc:docMk/>
            <pc:sldMk cId="3671382443" sldId="334"/>
            <ac:picMk id="14" creationId="{4364367F-DFD3-28D0-DDA4-0CBBDA5B1C25}"/>
          </ac:picMkLst>
        </pc:picChg>
        <pc:picChg chg="add del mod">
          <ac:chgData name="Adison, Charles (RIS-MNL)" userId="2e8f9550-b487-450f-bade-081c1284e6cc" providerId="ADAL" clId="{1A9DF526-9379-4B73-BC94-3C44457E8A7A}" dt="2023-10-23T05:16:30.572" v="2523" actId="478"/>
          <ac:picMkLst>
            <pc:docMk/>
            <pc:sldMk cId="3671382443" sldId="334"/>
            <ac:picMk id="3074" creationId="{91732048-F862-9979-AE08-F7A42BE8B839}"/>
          </ac:picMkLst>
        </pc:picChg>
        <pc:inkChg chg="add">
          <ac:chgData name="Adison, Charles (RIS-MNL)" userId="2e8f9550-b487-450f-bade-081c1284e6cc" providerId="ADAL" clId="{1A9DF526-9379-4B73-BC94-3C44457E8A7A}" dt="2023-11-09T12:49:49.779" v="4810"/>
          <ac:inkMkLst>
            <pc:docMk/>
            <pc:sldMk cId="3671382443" sldId="334"/>
            <ac:inkMk id="2" creationId="{AF3242AB-66A5-4B34-2059-B503472B1F48}"/>
          </ac:inkMkLst>
        </pc:inkChg>
      </pc:sldChg>
      <pc:sldChg chg="add del">
        <pc:chgData name="Adison, Charles (RIS-MNL)" userId="2e8f9550-b487-450f-bade-081c1284e6cc" providerId="ADAL" clId="{1A9DF526-9379-4B73-BC94-3C44457E8A7A}" dt="2023-10-23T05:15:09.921" v="2520"/>
        <pc:sldMkLst>
          <pc:docMk/>
          <pc:sldMk cId="809642003" sldId="335"/>
        </pc:sldMkLst>
      </pc:sldChg>
      <pc:sldChg chg="addSp delSp modSp add mod ord">
        <pc:chgData name="Adison, Charles (RIS-MNL)" userId="2e8f9550-b487-450f-bade-081c1284e6cc" providerId="ADAL" clId="{1A9DF526-9379-4B73-BC94-3C44457E8A7A}" dt="2023-11-09T12:49:49.779" v="4810"/>
        <pc:sldMkLst>
          <pc:docMk/>
          <pc:sldMk cId="1086365762" sldId="335"/>
        </pc:sldMkLst>
        <pc:spChg chg="mod">
          <ac:chgData name="Adison, Charles (RIS-MNL)" userId="2e8f9550-b487-450f-bade-081c1284e6cc" providerId="ADAL" clId="{1A9DF526-9379-4B73-BC94-3C44457E8A7A}" dt="2023-11-07T07:37:30.591" v="2793" actId="1035"/>
          <ac:spMkLst>
            <pc:docMk/>
            <pc:sldMk cId="1086365762" sldId="335"/>
            <ac:spMk id="5" creationId="{EF690730-2DF3-CEEA-579E-49062DA9E17E}"/>
          </ac:spMkLst>
        </pc:spChg>
        <pc:spChg chg="mod">
          <ac:chgData name="Adison, Charles (RIS-MNL)" userId="2e8f9550-b487-450f-bade-081c1284e6cc" providerId="ADAL" clId="{1A9DF526-9379-4B73-BC94-3C44457E8A7A}" dt="2023-11-07T07:37:31.846" v="2797" actId="1035"/>
          <ac:spMkLst>
            <pc:docMk/>
            <pc:sldMk cId="1086365762" sldId="335"/>
            <ac:spMk id="6" creationId="{236D5670-8E20-2304-E971-04CAB30E704E}"/>
          </ac:spMkLst>
        </pc:spChg>
        <pc:spChg chg="mod">
          <ac:chgData name="Adison, Charles (RIS-MNL)" userId="2e8f9550-b487-450f-bade-081c1284e6cc" providerId="ADAL" clId="{1A9DF526-9379-4B73-BC94-3C44457E8A7A}" dt="2023-11-07T07:37:32.769" v="2801" actId="1035"/>
          <ac:spMkLst>
            <pc:docMk/>
            <pc:sldMk cId="1086365762" sldId="335"/>
            <ac:spMk id="7" creationId="{4A28B59B-43CE-F9C0-313D-D972E457FCF7}"/>
          </ac:spMkLst>
        </pc:spChg>
        <pc:spChg chg="mod">
          <ac:chgData name="Adison, Charles (RIS-MNL)" userId="2e8f9550-b487-450f-bade-081c1284e6cc" providerId="ADAL" clId="{1A9DF526-9379-4B73-BC94-3C44457E8A7A}" dt="2023-11-07T07:37:23.430" v="2788" actId="14100"/>
          <ac:spMkLst>
            <pc:docMk/>
            <pc:sldMk cId="1086365762" sldId="335"/>
            <ac:spMk id="8" creationId="{DA281E71-98D6-5A16-1384-EC2C27B8E981}"/>
          </ac:spMkLst>
        </pc:spChg>
        <pc:spChg chg="mod">
          <ac:chgData name="Adison, Charles (RIS-MNL)" userId="2e8f9550-b487-450f-bade-081c1284e6cc" providerId="ADAL" clId="{1A9DF526-9379-4B73-BC94-3C44457E8A7A}" dt="2023-11-07T07:37:26.503" v="2789" actId="14100"/>
          <ac:spMkLst>
            <pc:docMk/>
            <pc:sldMk cId="1086365762" sldId="335"/>
            <ac:spMk id="9" creationId="{4B80E347-B5D9-7D81-7886-1E6F984A8DC9}"/>
          </ac:spMkLst>
        </pc:spChg>
        <pc:spChg chg="del">
          <ac:chgData name="Adison, Charles (RIS-MNL)" userId="2e8f9550-b487-450f-bade-081c1284e6cc" providerId="ADAL" clId="{1A9DF526-9379-4B73-BC94-3C44457E8A7A}" dt="2023-11-07T07:36:27.743" v="2784" actId="478"/>
          <ac:spMkLst>
            <pc:docMk/>
            <pc:sldMk cId="1086365762" sldId="335"/>
            <ac:spMk id="17" creationId="{B60D606F-BCCB-E347-1D0D-0CB56C6EAABA}"/>
          </ac:spMkLst>
        </pc:spChg>
        <pc:spChg chg="mod">
          <ac:chgData name="Adison, Charles (RIS-MNL)" userId="2e8f9550-b487-450f-bade-081c1284e6cc" providerId="ADAL" clId="{1A9DF526-9379-4B73-BC94-3C44457E8A7A}" dt="2023-11-07T07:36:25.424" v="2783" actId="207"/>
          <ac:spMkLst>
            <pc:docMk/>
            <pc:sldMk cId="1086365762" sldId="335"/>
            <ac:spMk id="660" creationId="{00000000-0000-0000-0000-000000000000}"/>
          </ac:spMkLst>
        </pc:spChg>
        <pc:spChg chg="mod">
          <ac:chgData name="Adison, Charles (RIS-MNL)" userId="2e8f9550-b487-450f-bade-081c1284e6cc" providerId="ADAL" clId="{1A9DF526-9379-4B73-BC94-3C44457E8A7A}" dt="2023-11-07T08:54:14.254" v="3574"/>
          <ac:spMkLst>
            <pc:docMk/>
            <pc:sldMk cId="1086365762" sldId="335"/>
            <ac:spMk id="705" creationId="{00000000-0000-0000-0000-000000000000}"/>
          </ac:spMkLst>
        </pc:spChg>
        <pc:grpChg chg="add mod">
          <ac:chgData name="Adison, Charles (RIS-MNL)" userId="2e8f9550-b487-450f-bade-081c1284e6cc" providerId="ADAL" clId="{1A9DF526-9379-4B73-BC94-3C44457E8A7A}" dt="2023-11-07T07:36:38.666" v="2785"/>
          <ac:grpSpMkLst>
            <pc:docMk/>
            <pc:sldMk cId="1086365762" sldId="335"/>
            <ac:grpSpMk id="2" creationId="{8C9A1CEF-6EB8-F344-91D2-32790BF1E7DD}"/>
          </ac:grpSpMkLst>
        </pc:grpChg>
        <pc:grpChg chg="mod">
          <ac:chgData name="Adison, Charles (RIS-MNL)" userId="2e8f9550-b487-450f-bade-081c1284e6cc" providerId="ADAL" clId="{1A9DF526-9379-4B73-BC94-3C44457E8A7A}" dt="2023-11-07T07:36:38.666" v="2785"/>
          <ac:grpSpMkLst>
            <pc:docMk/>
            <pc:sldMk cId="1086365762" sldId="335"/>
            <ac:grpSpMk id="3" creationId="{BBAF6332-408A-A199-D4ED-8E94677F6502}"/>
          </ac:grpSpMkLst>
        </pc:grpChg>
        <pc:grpChg chg="mod">
          <ac:chgData name="Adison, Charles (RIS-MNL)" userId="2e8f9550-b487-450f-bade-081c1284e6cc" providerId="ADAL" clId="{1A9DF526-9379-4B73-BC94-3C44457E8A7A}" dt="2023-11-07T07:36:38.666" v="2785"/>
          <ac:grpSpMkLst>
            <pc:docMk/>
            <pc:sldMk cId="1086365762" sldId="335"/>
            <ac:grpSpMk id="4" creationId="{8C182D67-EA7F-35C8-CD2F-64717BF45312}"/>
          </ac:grpSpMkLst>
        </pc:grpChg>
        <pc:inkChg chg="add">
          <ac:chgData name="Adison, Charles (RIS-MNL)" userId="2e8f9550-b487-450f-bade-081c1284e6cc" providerId="ADAL" clId="{1A9DF526-9379-4B73-BC94-3C44457E8A7A}" dt="2023-11-09T12:49:49.779" v="4810"/>
          <ac:inkMkLst>
            <pc:docMk/>
            <pc:sldMk cId="1086365762" sldId="335"/>
            <ac:inkMk id="10" creationId="{51CCA452-3E24-64FF-B158-7A27EB2E2F6E}"/>
          </ac:inkMkLst>
        </pc:inkChg>
      </pc:sldChg>
      <pc:sldChg chg="add del ord">
        <pc:chgData name="Adison, Charles (RIS-MNL)" userId="2e8f9550-b487-450f-bade-081c1284e6cc" providerId="ADAL" clId="{1A9DF526-9379-4B73-BC94-3C44457E8A7A}" dt="2023-11-07T09:25:07.575" v="4087" actId="47"/>
        <pc:sldMkLst>
          <pc:docMk/>
          <pc:sldMk cId="3259117669" sldId="336"/>
        </pc:sldMkLst>
      </pc:sldChg>
      <pc:sldChg chg="add del">
        <pc:chgData name="Adison, Charles (RIS-MNL)" userId="2e8f9550-b487-450f-bade-081c1284e6cc" providerId="ADAL" clId="{1A9DF526-9379-4B73-BC94-3C44457E8A7A}" dt="2023-11-07T09:25:03.767" v="4084" actId="47"/>
        <pc:sldMkLst>
          <pc:docMk/>
          <pc:sldMk cId="889333087" sldId="337"/>
        </pc:sldMkLst>
      </pc:sldChg>
      <pc:sldChg chg="add del">
        <pc:chgData name="Adison, Charles (RIS-MNL)" userId="2e8f9550-b487-450f-bade-081c1284e6cc" providerId="ADAL" clId="{1A9DF526-9379-4B73-BC94-3C44457E8A7A}" dt="2023-11-07T09:25:04.616" v="4085" actId="47"/>
        <pc:sldMkLst>
          <pc:docMk/>
          <pc:sldMk cId="161642580" sldId="338"/>
        </pc:sldMkLst>
      </pc:sldChg>
      <pc:sldChg chg="add del">
        <pc:chgData name="Adison, Charles (RIS-MNL)" userId="2e8f9550-b487-450f-bade-081c1284e6cc" providerId="ADAL" clId="{1A9DF526-9379-4B73-BC94-3C44457E8A7A}" dt="2023-11-07T09:25:02.216" v="4082" actId="47"/>
        <pc:sldMkLst>
          <pc:docMk/>
          <pc:sldMk cId="270830852" sldId="339"/>
        </pc:sldMkLst>
      </pc:sldChg>
      <pc:sldChg chg="add del">
        <pc:chgData name="Adison, Charles (RIS-MNL)" userId="2e8f9550-b487-450f-bade-081c1284e6cc" providerId="ADAL" clId="{1A9DF526-9379-4B73-BC94-3C44457E8A7A}" dt="2023-11-07T09:25:02.985" v="4083" actId="47"/>
        <pc:sldMkLst>
          <pc:docMk/>
          <pc:sldMk cId="2520005735" sldId="340"/>
        </pc:sldMkLst>
      </pc:sldChg>
      <pc:sldChg chg="addSp delSp modSp add mod">
        <pc:chgData name="Adison, Charles (RIS-MNL)" userId="2e8f9550-b487-450f-bade-081c1284e6cc" providerId="ADAL" clId="{1A9DF526-9379-4B73-BC94-3C44457E8A7A}" dt="2023-11-07T07:18:34.180" v="2643" actId="20577"/>
        <pc:sldMkLst>
          <pc:docMk/>
          <pc:sldMk cId="3701877586" sldId="341"/>
        </pc:sldMkLst>
        <pc:spChg chg="del">
          <ac:chgData name="Adison, Charles (RIS-MNL)" userId="2e8f9550-b487-450f-bade-081c1284e6cc" providerId="ADAL" clId="{1A9DF526-9379-4B73-BC94-3C44457E8A7A}" dt="2023-11-07T07:15:25.106" v="2630" actId="478"/>
          <ac:spMkLst>
            <pc:docMk/>
            <pc:sldMk cId="3701877586" sldId="341"/>
            <ac:spMk id="2" creationId="{29DDB3EA-2FB7-81E8-F63A-5160AF1B830E}"/>
          </ac:spMkLst>
        </pc:spChg>
        <pc:spChg chg="mod">
          <ac:chgData name="Adison, Charles (RIS-MNL)" userId="2e8f9550-b487-450f-bade-081c1284e6cc" providerId="ADAL" clId="{1A9DF526-9379-4B73-BC94-3C44457E8A7A}" dt="2023-11-07T07:15:27.165" v="2631"/>
          <ac:spMkLst>
            <pc:docMk/>
            <pc:sldMk cId="3701877586" sldId="341"/>
            <ac:spMk id="6" creationId="{95CB7394-05FA-08E9-E044-DDEEC0A0455A}"/>
          </ac:spMkLst>
        </pc:spChg>
        <pc:spChg chg="mod">
          <ac:chgData name="Adison, Charles (RIS-MNL)" userId="2e8f9550-b487-450f-bade-081c1284e6cc" providerId="ADAL" clId="{1A9DF526-9379-4B73-BC94-3C44457E8A7A}" dt="2023-11-07T07:15:27.165" v="2631"/>
          <ac:spMkLst>
            <pc:docMk/>
            <pc:sldMk cId="3701877586" sldId="341"/>
            <ac:spMk id="7" creationId="{F62B99C0-DA70-80EB-4F9E-8C98201B2963}"/>
          </ac:spMkLst>
        </pc:spChg>
        <pc:spChg chg="mod">
          <ac:chgData name="Adison, Charles (RIS-MNL)" userId="2e8f9550-b487-450f-bade-081c1284e6cc" providerId="ADAL" clId="{1A9DF526-9379-4B73-BC94-3C44457E8A7A}" dt="2023-11-07T07:15:27.165" v="2631"/>
          <ac:spMkLst>
            <pc:docMk/>
            <pc:sldMk cId="3701877586" sldId="341"/>
            <ac:spMk id="8" creationId="{F5647EDB-A2C7-6285-D7A2-19275E601DC4}"/>
          </ac:spMkLst>
        </pc:spChg>
        <pc:spChg chg="mod">
          <ac:chgData name="Adison, Charles (RIS-MNL)" userId="2e8f9550-b487-450f-bade-081c1284e6cc" providerId="ADAL" clId="{1A9DF526-9379-4B73-BC94-3C44457E8A7A}" dt="2023-11-07T07:18:34.180" v="2643" actId="20577"/>
          <ac:spMkLst>
            <pc:docMk/>
            <pc:sldMk cId="3701877586" sldId="341"/>
            <ac:spMk id="9" creationId="{2BD30766-5BBD-BAFC-5406-1CA3C02DD16D}"/>
          </ac:spMkLst>
        </pc:spChg>
        <pc:spChg chg="mod">
          <ac:chgData name="Adison, Charles (RIS-MNL)" userId="2e8f9550-b487-450f-bade-081c1284e6cc" providerId="ADAL" clId="{1A9DF526-9379-4B73-BC94-3C44457E8A7A}" dt="2023-11-07T07:15:27.165" v="2631"/>
          <ac:spMkLst>
            <pc:docMk/>
            <pc:sldMk cId="3701877586" sldId="341"/>
            <ac:spMk id="10" creationId="{B5508D79-BF19-C8A4-D782-FDE6FE75E4C1}"/>
          </ac:spMkLst>
        </pc:spChg>
        <pc:spChg chg="add del">
          <ac:chgData name="Adison, Charles (RIS-MNL)" userId="2e8f9550-b487-450f-bade-081c1284e6cc" providerId="ADAL" clId="{1A9DF526-9379-4B73-BC94-3C44457E8A7A}" dt="2023-11-07T07:15:38.897" v="2633"/>
          <ac:spMkLst>
            <pc:docMk/>
            <pc:sldMk cId="3701877586" sldId="341"/>
            <ac:spMk id="11" creationId="{80BDD36B-6FD2-6B62-192F-231A1876BB08}"/>
          </ac:spMkLst>
        </pc:spChg>
        <pc:spChg chg="del">
          <ac:chgData name="Adison, Charles (RIS-MNL)" userId="2e8f9550-b487-450f-bade-081c1284e6cc" providerId="ADAL" clId="{1A9DF526-9379-4B73-BC94-3C44457E8A7A}" dt="2023-11-07T07:15:23.419" v="2629" actId="478"/>
          <ac:spMkLst>
            <pc:docMk/>
            <pc:sldMk cId="3701877586" sldId="341"/>
            <ac:spMk id="12" creationId="{459B1364-53ED-E304-EB62-8DC6B1822860}"/>
          </ac:spMkLst>
        </pc:spChg>
        <pc:grpChg chg="add mod">
          <ac:chgData name="Adison, Charles (RIS-MNL)" userId="2e8f9550-b487-450f-bade-081c1284e6cc" providerId="ADAL" clId="{1A9DF526-9379-4B73-BC94-3C44457E8A7A}" dt="2023-11-07T07:15:27.165" v="2631"/>
          <ac:grpSpMkLst>
            <pc:docMk/>
            <pc:sldMk cId="3701877586" sldId="341"/>
            <ac:grpSpMk id="3" creationId="{0B239F55-D260-18F8-4FB9-6FF68F3DA29C}"/>
          </ac:grpSpMkLst>
        </pc:grpChg>
        <pc:grpChg chg="mod">
          <ac:chgData name="Adison, Charles (RIS-MNL)" userId="2e8f9550-b487-450f-bade-081c1284e6cc" providerId="ADAL" clId="{1A9DF526-9379-4B73-BC94-3C44457E8A7A}" dt="2023-11-07T07:15:27.165" v="2631"/>
          <ac:grpSpMkLst>
            <pc:docMk/>
            <pc:sldMk cId="3701877586" sldId="341"/>
            <ac:grpSpMk id="4" creationId="{5BD54392-B169-28D5-8E4B-14B10C3DFA1C}"/>
          </ac:grpSpMkLst>
        </pc:grpChg>
        <pc:grpChg chg="mod">
          <ac:chgData name="Adison, Charles (RIS-MNL)" userId="2e8f9550-b487-450f-bade-081c1284e6cc" providerId="ADAL" clId="{1A9DF526-9379-4B73-BC94-3C44457E8A7A}" dt="2023-11-07T07:15:27.165" v="2631"/>
          <ac:grpSpMkLst>
            <pc:docMk/>
            <pc:sldMk cId="3701877586" sldId="341"/>
            <ac:grpSpMk id="5" creationId="{4FB4E2AF-9F75-050B-B836-F6BF32584CDD}"/>
          </ac:grpSpMkLst>
        </pc:grpChg>
      </pc:sldChg>
      <pc:sldChg chg="addSp delSp modSp add mod ord">
        <pc:chgData name="Adison, Charles (RIS-MNL)" userId="2e8f9550-b487-450f-bade-081c1284e6cc" providerId="ADAL" clId="{1A9DF526-9379-4B73-BC94-3C44457E8A7A}" dt="2023-11-07T07:23:31.283" v="2714" actId="14100"/>
        <pc:sldMkLst>
          <pc:docMk/>
          <pc:sldMk cId="2006201615" sldId="342"/>
        </pc:sldMkLst>
        <pc:spChg chg="del">
          <ac:chgData name="Adison, Charles (RIS-MNL)" userId="2e8f9550-b487-450f-bade-081c1284e6cc" providerId="ADAL" clId="{1A9DF526-9379-4B73-BC94-3C44457E8A7A}" dt="2023-11-07T07:21:23.142" v="2663" actId="478"/>
          <ac:spMkLst>
            <pc:docMk/>
            <pc:sldMk cId="2006201615" sldId="342"/>
            <ac:spMk id="2" creationId="{29DDB3EA-2FB7-81E8-F63A-5160AF1B830E}"/>
          </ac:spMkLst>
        </pc:spChg>
        <pc:spChg chg="mod">
          <ac:chgData name="Adison, Charles (RIS-MNL)" userId="2e8f9550-b487-450f-bade-081c1284e6cc" providerId="ADAL" clId="{1A9DF526-9379-4B73-BC94-3C44457E8A7A}" dt="2023-11-07T07:23:23.002" v="2704" actId="14100"/>
          <ac:spMkLst>
            <pc:docMk/>
            <pc:sldMk cId="2006201615" sldId="342"/>
            <ac:spMk id="6" creationId="{5CED1F7B-487C-54B0-2307-EB436EC7B03F}"/>
          </ac:spMkLst>
        </pc:spChg>
        <pc:spChg chg="mod">
          <ac:chgData name="Adison, Charles (RIS-MNL)" userId="2e8f9550-b487-450f-bade-081c1284e6cc" providerId="ADAL" clId="{1A9DF526-9379-4B73-BC94-3C44457E8A7A}" dt="2023-11-07T07:23:27.300" v="2708" actId="14100"/>
          <ac:spMkLst>
            <pc:docMk/>
            <pc:sldMk cId="2006201615" sldId="342"/>
            <ac:spMk id="7" creationId="{7DBD6E24-4802-B044-5C49-612365148528}"/>
          </ac:spMkLst>
        </pc:spChg>
        <pc:spChg chg="mod">
          <ac:chgData name="Adison, Charles (RIS-MNL)" userId="2e8f9550-b487-450f-bade-081c1284e6cc" providerId="ADAL" clId="{1A9DF526-9379-4B73-BC94-3C44457E8A7A}" dt="2023-11-07T07:23:31.283" v="2714" actId="14100"/>
          <ac:spMkLst>
            <pc:docMk/>
            <pc:sldMk cId="2006201615" sldId="342"/>
            <ac:spMk id="8" creationId="{195CDB90-9E98-1E13-5EF6-A37F3D997CD2}"/>
          </ac:spMkLst>
        </pc:spChg>
        <pc:spChg chg="mod">
          <ac:chgData name="Adison, Charles (RIS-MNL)" userId="2e8f9550-b487-450f-bade-081c1284e6cc" providerId="ADAL" clId="{1A9DF526-9379-4B73-BC94-3C44457E8A7A}" dt="2023-11-07T07:22:54.490" v="2688" actId="14100"/>
          <ac:spMkLst>
            <pc:docMk/>
            <pc:sldMk cId="2006201615" sldId="342"/>
            <ac:spMk id="9" creationId="{FF3AEA77-784E-CB7B-08A0-0DB5B5AD4164}"/>
          </ac:spMkLst>
        </pc:spChg>
        <pc:spChg chg="mod">
          <ac:chgData name="Adison, Charles (RIS-MNL)" userId="2e8f9550-b487-450f-bade-081c1284e6cc" providerId="ADAL" clId="{1A9DF526-9379-4B73-BC94-3C44457E8A7A}" dt="2023-11-07T07:22:51.597" v="2687" actId="14100"/>
          <ac:spMkLst>
            <pc:docMk/>
            <pc:sldMk cId="2006201615" sldId="342"/>
            <ac:spMk id="10" creationId="{DE5C1BEA-5BE6-5506-BE73-E4954BFFCF7C}"/>
          </ac:spMkLst>
        </pc:spChg>
        <pc:spChg chg="mod">
          <ac:chgData name="Adison, Charles (RIS-MNL)" userId="2e8f9550-b487-450f-bade-081c1284e6cc" providerId="ADAL" clId="{1A9DF526-9379-4B73-BC94-3C44457E8A7A}" dt="2023-11-07T07:22:45.077" v="2685" actId="1035"/>
          <ac:spMkLst>
            <pc:docMk/>
            <pc:sldMk cId="2006201615" sldId="342"/>
            <ac:spMk id="12" creationId="{459B1364-53ED-E304-EB62-8DC6B1822860}"/>
          </ac:spMkLst>
        </pc:spChg>
        <pc:spChg chg="mod">
          <ac:chgData name="Adison, Charles (RIS-MNL)" userId="2e8f9550-b487-450f-bade-081c1284e6cc" providerId="ADAL" clId="{1A9DF526-9379-4B73-BC94-3C44457E8A7A}" dt="2023-11-07T07:19:58.003" v="2659" actId="207"/>
          <ac:spMkLst>
            <pc:docMk/>
            <pc:sldMk cId="2006201615" sldId="342"/>
            <ac:spMk id="660" creationId="{00000000-0000-0000-0000-000000000000}"/>
          </ac:spMkLst>
        </pc:spChg>
        <pc:grpChg chg="add mod">
          <ac:chgData name="Adison, Charles (RIS-MNL)" userId="2e8f9550-b487-450f-bade-081c1284e6cc" providerId="ADAL" clId="{1A9DF526-9379-4B73-BC94-3C44457E8A7A}" dt="2023-11-07T07:22:49.216" v="2686" actId="14100"/>
          <ac:grpSpMkLst>
            <pc:docMk/>
            <pc:sldMk cId="2006201615" sldId="342"/>
            <ac:grpSpMk id="3" creationId="{4065A101-F3BE-9A15-139B-3ADBAE6F5FF6}"/>
          </ac:grpSpMkLst>
        </pc:grpChg>
        <pc:grpChg chg="mod">
          <ac:chgData name="Adison, Charles (RIS-MNL)" userId="2e8f9550-b487-450f-bade-081c1284e6cc" providerId="ADAL" clId="{1A9DF526-9379-4B73-BC94-3C44457E8A7A}" dt="2023-11-07T07:21:36.548" v="2664"/>
          <ac:grpSpMkLst>
            <pc:docMk/>
            <pc:sldMk cId="2006201615" sldId="342"/>
            <ac:grpSpMk id="4" creationId="{9774B430-8A91-2D7B-4498-5AB9BBA90821}"/>
          </ac:grpSpMkLst>
        </pc:grpChg>
        <pc:grpChg chg="mod">
          <ac:chgData name="Adison, Charles (RIS-MNL)" userId="2e8f9550-b487-450f-bade-081c1284e6cc" providerId="ADAL" clId="{1A9DF526-9379-4B73-BC94-3C44457E8A7A}" dt="2023-11-07T07:21:36.548" v="2664"/>
          <ac:grpSpMkLst>
            <pc:docMk/>
            <pc:sldMk cId="2006201615" sldId="342"/>
            <ac:grpSpMk id="5" creationId="{BEFECCCA-EE9F-78C3-3B52-879AAAC8CED2}"/>
          </ac:grpSpMkLst>
        </pc:grpChg>
      </pc:sldChg>
      <pc:sldChg chg="modSp add mod">
        <pc:chgData name="Adison, Charles (RIS-MNL)" userId="2e8f9550-b487-450f-bade-081c1284e6cc" providerId="ADAL" clId="{1A9DF526-9379-4B73-BC94-3C44457E8A7A}" dt="2023-11-07T08:54:16.275" v="3575"/>
        <pc:sldMkLst>
          <pc:docMk/>
          <pc:sldMk cId="1923349121" sldId="343"/>
        </pc:sldMkLst>
        <pc:spChg chg="mod">
          <ac:chgData name="Adison, Charles (RIS-MNL)" userId="2e8f9550-b487-450f-bade-081c1284e6cc" providerId="ADAL" clId="{1A9DF526-9379-4B73-BC94-3C44457E8A7A}" dt="2023-11-07T07:43:06.618" v="2851" actId="20577"/>
          <ac:spMkLst>
            <pc:docMk/>
            <pc:sldMk cId="1923349121" sldId="343"/>
            <ac:spMk id="17" creationId="{B60D606F-BCCB-E347-1D0D-0CB56C6EAABA}"/>
          </ac:spMkLst>
        </pc:spChg>
        <pc:spChg chg="mod">
          <ac:chgData name="Adison, Charles (RIS-MNL)" userId="2e8f9550-b487-450f-bade-081c1284e6cc" providerId="ADAL" clId="{1A9DF526-9379-4B73-BC94-3C44457E8A7A}" dt="2023-11-07T07:43:22.955" v="2856" actId="207"/>
          <ac:spMkLst>
            <pc:docMk/>
            <pc:sldMk cId="1923349121" sldId="343"/>
            <ac:spMk id="660" creationId="{00000000-0000-0000-0000-000000000000}"/>
          </ac:spMkLst>
        </pc:spChg>
        <pc:spChg chg="mod">
          <ac:chgData name="Adison, Charles (RIS-MNL)" userId="2e8f9550-b487-450f-bade-081c1284e6cc" providerId="ADAL" clId="{1A9DF526-9379-4B73-BC94-3C44457E8A7A}" dt="2023-11-07T08:54:16.275" v="3575"/>
          <ac:spMkLst>
            <pc:docMk/>
            <pc:sldMk cId="1923349121" sldId="343"/>
            <ac:spMk id="705" creationId="{00000000-0000-0000-0000-000000000000}"/>
          </ac:spMkLst>
        </pc:spChg>
      </pc:sldChg>
      <pc:sldChg chg="addSp delSp modSp add mod">
        <pc:chgData name="Adison, Charles (RIS-MNL)" userId="2e8f9550-b487-450f-bade-081c1284e6cc" providerId="ADAL" clId="{1A9DF526-9379-4B73-BC94-3C44457E8A7A}" dt="2023-11-07T08:55:02.721" v="3602"/>
        <pc:sldMkLst>
          <pc:docMk/>
          <pc:sldMk cId="2495469927" sldId="344"/>
        </pc:sldMkLst>
        <pc:spChg chg="add del">
          <ac:chgData name="Adison, Charles (RIS-MNL)" userId="2e8f9550-b487-450f-bade-081c1284e6cc" providerId="ADAL" clId="{1A9DF526-9379-4B73-BC94-3C44457E8A7A}" dt="2023-11-07T08:26:20.454" v="3274"/>
          <ac:spMkLst>
            <pc:docMk/>
            <pc:sldMk cId="2495469927" sldId="344"/>
            <ac:spMk id="2" creationId="{E7D31338-1D53-6841-736E-06DD15E2CCFD}"/>
          </ac:spMkLst>
        </pc:spChg>
        <pc:spChg chg="add mod">
          <ac:chgData name="Adison, Charles (RIS-MNL)" userId="2e8f9550-b487-450f-bade-081c1284e6cc" providerId="ADAL" clId="{1A9DF526-9379-4B73-BC94-3C44457E8A7A}" dt="2023-11-07T08:30:32.627" v="3337" actId="1076"/>
          <ac:spMkLst>
            <pc:docMk/>
            <pc:sldMk cId="2495469927" sldId="344"/>
            <ac:spMk id="3" creationId="{20778F97-4923-503A-EF64-B2F89E67071B}"/>
          </ac:spMkLst>
        </pc:spChg>
        <pc:spChg chg="mod">
          <ac:chgData name="Adison, Charles (RIS-MNL)" userId="2e8f9550-b487-450f-bade-081c1284e6cc" providerId="ADAL" clId="{1A9DF526-9379-4B73-BC94-3C44457E8A7A}" dt="2023-11-07T08:30:58.819" v="3354" actId="1036"/>
          <ac:spMkLst>
            <pc:docMk/>
            <pc:sldMk cId="2495469927" sldId="344"/>
            <ac:spMk id="7" creationId="{125F1D07-EEF3-277E-8B4D-FFFA85D2FE41}"/>
          </ac:spMkLst>
        </pc:spChg>
        <pc:spChg chg="mod">
          <ac:chgData name="Adison, Charles (RIS-MNL)" userId="2e8f9550-b487-450f-bade-081c1284e6cc" providerId="ADAL" clId="{1A9DF526-9379-4B73-BC94-3C44457E8A7A}" dt="2023-11-07T08:31:00.224" v="3358" actId="1036"/>
          <ac:spMkLst>
            <pc:docMk/>
            <pc:sldMk cId="2495469927" sldId="344"/>
            <ac:spMk id="8" creationId="{EB37E080-ABE4-E346-D2C7-F5F3485B91EB}"/>
          </ac:spMkLst>
        </pc:spChg>
        <pc:spChg chg="mod">
          <ac:chgData name="Adison, Charles (RIS-MNL)" userId="2e8f9550-b487-450f-bade-081c1284e6cc" providerId="ADAL" clId="{1A9DF526-9379-4B73-BC94-3C44457E8A7A}" dt="2023-11-07T08:31:01.472" v="3362" actId="1036"/>
          <ac:spMkLst>
            <pc:docMk/>
            <pc:sldMk cId="2495469927" sldId="344"/>
            <ac:spMk id="9" creationId="{E40D967B-5FA3-EB8E-453F-D7763D92BAE4}"/>
          </ac:spMkLst>
        </pc:spChg>
        <pc:spChg chg="mod">
          <ac:chgData name="Adison, Charles (RIS-MNL)" userId="2e8f9550-b487-450f-bade-081c1284e6cc" providerId="ADAL" clId="{1A9DF526-9379-4B73-BC94-3C44457E8A7A}" dt="2023-11-07T08:30:26.524" v="3334" actId="14100"/>
          <ac:spMkLst>
            <pc:docMk/>
            <pc:sldMk cId="2495469927" sldId="344"/>
            <ac:spMk id="10" creationId="{4C86AB03-E0CC-2687-E66E-F77A598FFA29}"/>
          </ac:spMkLst>
        </pc:spChg>
        <pc:spChg chg="mod">
          <ac:chgData name="Adison, Charles (RIS-MNL)" userId="2e8f9550-b487-450f-bade-081c1284e6cc" providerId="ADAL" clId="{1A9DF526-9379-4B73-BC94-3C44457E8A7A}" dt="2023-11-07T08:28:58.253" v="3299"/>
          <ac:spMkLst>
            <pc:docMk/>
            <pc:sldMk cId="2495469927" sldId="344"/>
            <ac:spMk id="11" creationId="{C9AC184E-660C-6A57-12C3-FCB47429CBA3}"/>
          </ac:spMkLst>
        </pc:spChg>
        <pc:spChg chg="del mod">
          <ac:chgData name="Adison, Charles (RIS-MNL)" userId="2e8f9550-b487-450f-bade-081c1284e6cc" providerId="ADAL" clId="{1A9DF526-9379-4B73-BC94-3C44457E8A7A}" dt="2023-11-07T08:28:52.823" v="3298" actId="478"/>
          <ac:spMkLst>
            <pc:docMk/>
            <pc:sldMk cId="2495469927" sldId="344"/>
            <ac:spMk id="17" creationId="{B60D606F-BCCB-E347-1D0D-0CB56C6EAABA}"/>
          </ac:spMkLst>
        </pc:spChg>
        <pc:spChg chg="mod">
          <ac:chgData name="Adison, Charles (RIS-MNL)" userId="2e8f9550-b487-450f-bade-081c1284e6cc" providerId="ADAL" clId="{1A9DF526-9379-4B73-BC94-3C44457E8A7A}" dt="2023-11-07T08:31:23.658" v="3386" actId="20577"/>
          <ac:spMkLst>
            <pc:docMk/>
            <pc:sldMk cId="2495469927" sldId="344"/>
            <ac:spMk id="660" creationId="{00000000-0000-0000-0000-000000000000}"/>
          </ac:spMkLst>
        </pc:spChg>
        <pc:spChg chg="mod">
          <ac:chgData name="Adison, Charles (RIS-MNL)" userId="2e8f9550-b487-450f-bade-081c1284e6cc" providerId="ADAL" clId="{1A9DF526-9379-4B73-BC94-3C44457E8A7A}" dt="2023-11-07T08:55:02.721" v="3602"/>
          <ac:spMkLst>
            <pc:docMk/>
            <pc:sldMk cId="2495469927" sldId="344"/>
            <ac:spMk id="705" creationId="{00000000-0000-0000-0000-000000000000}"/>
          </ac:spMkLst>
        </pc:spChg>
        <pc:grpChg chg="add mod">
          <ac:chgData name="Adison, Charles (RIS-MNL)" userId="2e8f9550-b487-450f-bade-081c1284e6cc" providerId="ADAL" clId="{1A9DF526-9379-4B73-BC94-3C44457E8A7A}" dt="2023-11-07T08:30:36.142" v="3338" actId="1076"/>
          <ac:grpSpMkLst>
            <pc:docMk/>
            <pc:sldMk cId="2495469927" sldId="344"/>
            <ac:grpSpMk id="4" creationId="{6D024CEC-C610-0A70-B6EB-0EFD9564CC25}"/>
          </ac:grpSpMkLst>
        </pc:grpChg>
        <pc:grpChg chg="mod">
          <ac:chgData name="Adison, Charles (RIS-MNL)" userId="2e8f9550-b487-450f-bade-081c1284e6cc" providerId="ADAL" clId="{1A9DF526-9379-4B73-BC94-3C44457E8A7A}" dt="2023-11-07T08:28:58.253" v="3299"/>
          <ac:grpSpMkLst>
            <pc:docMk/>
            <pc:sldMk cId="2495469927" sldId="344"/>
            <ac:grpSpMk id="5" creationId="{DD5F0528-4B6C-9787-A99F-84991EA74415}"/>
          </ac:grpSpMkLst>
        </pc:grpChg>
        <pc:grpChg chg="mod">
          <ac:chgData name="Adison, Charles (RIS-MNL)" userId="2e8f9550-b487-450f-bade-081c1284e6cc" providerId="ADAL" clId="{1A9DF526-9379-4B73-BC94-3C44457E8A7A}" dt="2023-11-07T08:28:58.253" v="3299"/>
          <ac:grpSpMkLst>
            <pc:docMk/>
            <pc:sldMk cId="2495469927" sldId="344"/>
            <ac:grpSpMk id="6" creationId="{89C4F033-9C76-E732-D6D7-11C801F1DFA3}"/>
          </ac:grpSpMkLst>
        </pc:grpChg>
      </pc:sldChg>
      <pc:sldChg chg="modSp add del mod">
        <pc:chgData name="Adison, Charles (RIS-MNL)" userId="2e8f9550-b487-450f-bade-081c1284e6cc" providerId="ADAL" clId="{1A9DF526-9379-4B73-BC94-3C44457E8A7A}" dt="2023-11-07T09:25:10.234" v="4089" actId="47"/>
        <pc:sldMkLst>
          <pc:docMk/>
          <pc:sldMk cId="1662730385" sldId="345"/>
        </pc:sldMkLst>
        <pc:spChg chg="mod">
          <ac:chgData name="Adison, Charles (RIS-MNL)" userId="2e8f9550-b487-450f-bade-081c1284e6cc" providerId="ADAL" clId="{1A9DF526-9379-4B73-BC94-3C44457E8A7A}" dt="2023-11-07T08:55:37.418" v="3613"/>
          <ac:spMkLst>
            <pc:docMk/>
            <pc:sldMk cId="1662730385" sldId="345"/>
            <ac:spMk id="705" creationId="{00000000-0000-0000-0000-000000000000}"/>
          </ac:spMkLst>
        </pc:spChg>
      </pc:sldChg>
      <pc:sldChg chg="add del">
        <pc:chgData name="Adison, Charles (RIS-MNL)" userId="2e8f9550-b487-450f-bade-081c1284e6cc" providerId="ADAL" clId="{1A9DF526-9379-4B73-BC94-3C44457E8A7A}" dt="2023-11-07T09:25:09.387" v="4088" actId="47"/>
        <pc:sldMkLst>
          <pc:docMk/>
          <pc:sldMk cId="2387539171" sldId="346"/>
        </pc:sldMkLst>
      </pc:sldChg>
      <pc:sldChg chg="add del">
        <pc:chgData name="Adison, Charles (RIS-MNL)" userId="2e8f9550-b487-450f-bade-081c1284e6cc" providerId="ADAL" clId="{1A9DF526-9379-4B73-BC94-3C44457E8A7A}" dt="2023-11-07T09:25:01.213" v="4081" actId="47"/>
        <pc:sldMkLst>
          <pc:docMk/>
          <pc:sldMk cId="1257930918" sldId="347"/>
        </pc:sldMkLst>
      </pc:sldChg>
      <pc:sldChg chg="addSp delSp modSp add mod">
        <pc:chgData name="Adison, Charles (RIS-MNL)" userId="2e8f9550-b487-450f-bade-081c1284e6cc" providerId="ADAL" clId="{1A9DF526-9379-4B73-BC94-3C44457E8A7A}" dt="2023-11-09T12:49:49.779" v="4810"/>
        <pc:sldMkLst>
          <pc:docMk/>
          <pc:sldMk cId="1214492713" sldId="348"/>
        </pc:sldMkLst>
        <pc:spChg chg="add del">
          <ac:chgData name="Adison, Charles (RIS-MNL)" userId="2e8f9550-b487-450f-bade-081c1284e6cc" providerId="ADAL" clId="{1A9DF526-9379-4B73-BC94-3C44457E8A7A}" dt="2023-11-07T07:45:01.794" v="2874"/>
          <ac:spMkLst>
            <pc:docMk/>
            <pc:sldMk cId="1214492713" sldId="348"/>
            <ac:spMk id="2" creationId="{2F058907-E9AF-8008-718C-016E9EEE3513}"/>
          </ac:spMkLst>
        </pc:spChg>
        <pc:spChg chg="add del">
          <ac:chgData name="Adison, Charles (RIS-MNL)" userId="2e8f9550-b487-450f-bade-081c1284e6cc" providerId="ADAL" clId="{1A9DF526-9379-4B73-BC94-3C44457E8A7A}" dt="2023-11-07T07:45:39.543" v="2885"/>
          <ac:spMkLst>
            <pc:docMk/>
            <pc:sldMk cId="1214492713" sldId="348"/>
            <ac:spMk id="3" creationId="{A3182C6F-BBC2-CC80-C338-A5CAF0854E46}"/>
          </ac:spMkLst>
        </pc:spChg>
        <pc:spChg chg="mod">
          <ac:chgData name="Adison, Charles (RIS-MNL)" userId="2e8f9550-b487-450f-bade-081c1284e6cc" providerId="ADAL" clId="{1A9DF526-9379-4B73-BC94-3C44457E8A7A}" dt="2023-11-07T07:45:59.929" v="2889" actId="207"/>
          <ac:spMkLst>
            <pc:docMk/>
            <pc:sldMk cId="1214492713" sldId="348"/>
            <ac:spMk id="17" creationId="{B60D606F-BCCB-E347-1D0D-0CB56C6EAABA}"/>
          </ac:spMkLst>
        </pc:spChg>
        <pc:spChg chg="mod">
          <ac:chgData name="Adison, Charles (RIS-MNL)" userId="2e8f9550-b487-450f-bade-081c1284e6cc" providerId="ADAL" clId="{1A9DF526-9379-4B73-BC94-3C44457E8A7A}" dt="2023-11-07T07:43:37" v="2868" actId="20577"/>
          <ac:spMkLst>
            <pc:docMk/>
            <pc:sldMk cId="1214492713" sldId="348"/>
            <ac:spMk id="660" creationId="{00000000-0000-0000-0000-000000000000}"/>
          </ac:spMkLst>
        </pc:spChg>
        <pc:spChg chg="mod">
          <ac:chgData name="Adison, Charles (RIS-MNL)" userId="2e8f9550-b487-450f-bade-081c1284e6cc" providerId="ADAL" clId="{1A9DF526-9379-4B73-BC94-3C44457E8A7A}" dt="2023-11-07T08:54:19.790" v="3576"/>
          <ac:spMkLst>
            <pc:docMk/>
            <pc:sldMk cId="1214492713" sldId="348"/>
            <ac:spMk id="705" creationId="{00000000-0000-0000-0000-000000000000}"/>
          </ac:spMkLst>
        </pc:spChg>
        <pc:inkChg chg="add">
          <ac:chgData name="Adison, Charles (RIS-MNL)" userId="2e8f9550-b487-450f-bade-081c1284e6cc" providerId="ADAL" clId="{1A9DF526-9379-4B73-BC94-3C44457E8A7A}" dt="2023-11-09T12:49:49.779" v="4810"/>
          <ac:inkMkLst>
            <pc:docMk/>
            <pc:sldMk cId="1214492713" sldId="348"/>
            <ac:inkMk id="2" creationId="{0C18A834-610A-E756-ED68-0BE0857AB035}"/>
          </ac:inkMkLst>
        </pc:inkChg>
      </pc:sldChg>
      <pc:sldChg chg="addSp delSp modSp add mod">
        <pc:chgData name="Adison, Charles (RIS-MNL)" userId="2e8f9550-b487-450f-bade-081c1284e6cc" providerId="ADAL" clId="{1A9DF526-9379-4B73-BC94-3C44457E8A7A}" dt="2023-11-09T12:49:49.779" v="4810"/>
        <pc:sldMkLst>
          <pc:docMk/>
          <pc:sldMk cId="2204416910" sldId="349"/>
        </pc:sldMkLst>
        <pc:spChg chg="add del">
          <ac:chgData name="Adison, Charles (RIS-MNL)" userId="2e8f9550-b487-450f-bade-081c1284e6cc" providerId="ADAL" clId="{1A9DF526-9379-4B73-BC94-3C44457E8A7A}" dt="2023-11-07T07:54:09.648" v="2920" actId="22"/>
          <ac:spMkLst>
            <pc:docMk/>
            <pc:sldMk cId="2204416910" sldId="349"/>
            <ac:spMk id="3" creationId="{3E55FB88-E618-41BB-A3A8-E00F96DC1477}"/>
          </ac:spMkLst>
        </pc:spChg>
        <pc:spChg chg="mod">
          <ac:chgData name="Adison, Charles (RIS-MNL)" userId="2e8f9550-b487-450f-bade-081c1284e6cc" providerId="ADAL" clId="{1A9DF526-9379-4B73-BC94-3C44457E8A7A}" dt="2023-11-07T07:53:44.205" v="2918" actId="207"/>
          <ac:spMkLst>
            <pc:docMk/>
            <pc:sldMk cId="2204416910" sldId="349"/>
            <ac:spMk id="17" creationId="{B60D606F-BCCB-E347-1D0D-0CB56C6EAABA}"/>
          </ac:spMkLst>
        </pc:spChg>
        <pc:spChg chg="mod">
          <ac:chgData name="Adison, Charles (RIS-MNL)" userId="2e8f9550-b487-450f-bade-081c1284e6cc" providerId="ADAL" clId="{1A9DF526-9379-4B73-BC94-3C44457E8A7A}" dt="2023-11-07T07:51:25.496" v="2902" actId="20577"/>
          <ac:spMkLst>
            <pc:docMk/>
            <pc:sldMk cId="2204416910" sldId="349"/>
            <ac:spMk id="660" creationId="{00000000-0000-0000-0000-000000000000}"/>
          </ac:spMkLst>
        </pc:spChg>
        <pc:spChg chg="mod">
          <ac:chgData name="Adison, Charles (RIS-MNL)" userId="2e8f9550-b487-450f-bade-081c1284e6cc" providerId="ADAL" clId="{1A9DF526-9379-4B73-BC94-3C44457E8A7A}" dt="2023-11-07T08:54:21.985" v="3577"/>
          <ac:spMkLst>
            <pc:docMk/>
            <pc:sldMk cId="2204416910" sldId="349"/>
            <ac:spMk id="705" creationId="{00000000-0000-0000-0000-000000000000}"/>
          </ac:spMkLst>
        </pc:spChg>
        <pc:inkChg chg="add">
          <ac:chgData name="Adison, Charles (RIS-MNL)" userId="2e8f9550-b487-450f-bade-081c1284e6cc" providerId="ADAL" clId="{1A9DF526-9379-4B73-BC94-3C44457E8A7A}" dt="2023-11-09T12:49:49.779" v="4810"/>
          <ac:inkMkLst>
            <pc:docMk/>
            <pc:sldMk cId="2204416910" sldId="349"/>
            <ac:inkMk id="2" creationId="{558823EC-DE13-8979-17BD-D0A44873E50A}"/>
          </ac:inkMkLst>
        </pc:inkChg>
      </pc:sldChg>
      <pc:sldChg chg="addSp modSp add mod">
        <pc:chgData name="Adison, Charles (RIS-MNL)" userId="2e8f9550-b487-450f-bade-081c1284e6cc" providerId="ADAL" clId="{1A9DF526-9379-4B73-BC94-3C44457E8A7A}" dt="2023-11-09T12:49:49.779" v="4810"/>
        <pc:sldMkLst>
          <pc:docMk/>
          <pc:sldMk cId="621241254" sldId="350"/>
        </pc:sldMkLst>
        <pc:spChg chg="mod">
          <ac:chgData name="Adison, Charles (RIS-MNL)" userId="2e8f9550-b487-450f-bade-081c1284e6cc" providerId="ADAL" clId="{1A9DF526-9379-4B73-BC94-3C44457E8A7A}" dt="2023-11-07T08:54:26.416" v="3578"/>
          <ac:spMkLst>
            <pc:docMk/>
            <pc:sldMk cId="621241254" sldId="350"/>
            <ac:spMk id="705" creationId="{00000000-0000-0000-0000-000000000000}"/>
          </ac:spMkLst>
        </pc:spChg>
        <pc:inkChg chg="add">
          <ac:chgData name="Adison, Charles (RIS-MNL)" userId="2e8f9550-b487-450f-bade-081c1284e6cc" providerId="ADAL" clId="{1A9DF526-9379-4B73-BC94-3C44457E8A7A}" dt="2023-11-09T12:49:49.779" v="4810"/>
          <ac:inkMkLst>
            <pc:docMk/>
            <pc:sldMk cId="621241254" sldId="350"/>
            <ac:inkMk id="2" creationId="{BE539547-277B-CEB1-5BB4-EA6198C9876E}"/>
          </ac:inkMkLst>
        </pc:inkChg>
      </pc:sldChg>
      <pc:sldChg chg="modSp add mod ord">
        <pc:chgData name="Adison, Charles (RIS-MNL)" userId="2e8f9550-b487-450f-bade-081c1284e6cc" providerId="ADAL" clId="{1A9DF526-9379-4B73-BC94-3C44457E8A7A}" dt="2023-11-07T08:54:55.730" v="3601" actId="20577"/>
        <pc:sldMkLst>
          <pc:docMk/>
          <pc:sldMk cId="2494090380" sldId="351"/>
        </pc:sldMkLst>
        <pc:spChg chg="mod">
          <ac:chgData name="Adison, Charles (RIS-MNL)" userId="2e8f9550-b487-450f-bade-081c1284e6cc" providerId="ADAL" clId="{1A9DF526-9379-4B73-BC94-3C44457E8A7A}" dt="2023-11-07T07:56:05.614" v="2944" actId="20577"/>
          <ac:spMkLst>
            <pc:docMk/>
            <pc:sldMk cId="2494090380" sldId="351"/>
            <ac:spMk id="500" creationId="{00000000-0000-0000-0000-000000000000}"/>
          </ac:spMkLst>
        </pc:spChg>
        <pc:spChg chg="mod">
          <ac:chgData name="Adison, Charles (RIS-MNL)" userId="2e8f9550-b487-450f-bade-081c1284e6cc" providerId="ADAL" clId="{1A9DF526-9379-4B73-BC94-3C44457E8A7A}" dt="2023-11-07T07:56:01.923" v="2942" actId="20577"/>
          <ac:spMkLst>
            <pc:docMk/>
            <pc:sldMk cId="2494090380" sldId="351"/>
            <ac:spMk id="501" creationId="{00000000-0000-0000-0000-000000000000}"/>
          </ac:spMkLst>
        </pc:spChg>
        <pc:spChg chg="mod">
          <ac:chgData name="Adison, Charles (RIS-MNL)" userId="2e8f9550-b487-450f-bade-081c1284e6cc" providerId="ADAL" clId="{1A9DF526-9379-4B73-BC94-3C44457E8A7A}" dt="2023-11-07T07:55:55.542" v="2925"/>
          <ac:spMkLst>
            <pc:docMk/>
            <pc:sldMk cId="2494090380" sldId="351"/>
            <ac:spMk id="502" creationId="{00000000-0000-0000-0000-000000000000}"/>
          </ac:spMkLst>
        </pc:spChg>
        <pc:spChg chg="mod">
          <ac:chgData name="Adison, Charles (RIS-MNL)" userId="2e8f9550-b487-450f-bade-081c1284e6cc" providerId="ADAL" clId="{1A9DF526-9379-4B73-BC94-3C44457E8A7A}" dt="2023-11-07T08:54:55.730" v="3601" actId="20577"/>
          <ac:spMkLst>
            <pc:docMk/>
            <pc:sldMk cId="2494090380" sldId="351"/>
            <ac:spMk id="505" creationId="{00000000-0000-0000-0000-000000000000}"/>
          </ac:spMkLst>
        </pc:spChg>
      </pc:sldChg>
      <pc:sldChg chg="addSp delSp modSp add mod ord">
        <pc:chgData name="Adison, Charles (RIS-MNL)" userId="2e8f9550-b487-450f-bade-081c1284e6cc" providerId="ADAL" clId="{1A9DF526-9379-4B73-BC94-3C44457E8A7A}" dt="2023-11-09T12:49:49.779" v="4810"/>
        <pc:sldMkLst>
          <pc:docMk/>
          <pc:sldMk cId="3747566244" sldId="352"/>
        </pc:sldMkLst>
        <pc:spChg chg="add mod">
          <ac:chgData name="Adison, Charles (RIS-MNL)" userId="2e8f9550-b487-450f-bade-081c1284e6cc" providerId="ADAL" clId="{1A9DF526-9379-4B73-BC94-3C44457E8A7A}" dt="2023-11-07T07:58:49.921" v="2960" actId="207"/>
          <ac:spMkLst>
            <pc:docMk/>
            <pc:sldMk cId="3747566244" sldId="352"/>
            <ac:spMk id="10" creationId="{7C6BF02C-A770-A7A5-772E-9151BEFA043F}"/>
          </ac:spMkLst>
        </pc:spChg>
        <pc:spChg chg="add del">
          <ac:chgData name="Adison, Charles (RIS-MNL)" userId="2e8f9550-b487-450f-bade-081c1284e6cc" providerId="ADAL" clId="{1A9DF526-9379-4B73-BC94-3C44457E8A7A}" dt="2023-11-07T07:57:34.433" v="2949"/>
          <ac:spMkLst>
            <pc:docMk/>
            <pc:sldMk cId="3747566244" sldId="352"/>
            <ac:spMk id="11" creationId="{CF97C56D-7CB7-5425-CBB5-31961CBBB559}"/>
          </ac:spMkLst>
        </pc:spChg>
        <pc:spChg chg="add del">
          <ac:chgData name="Adison, Charles (RIS-MNL)" userId="2e8f9550-b487-450f-bade-081c1284e6cc" providerId="ADAL" clId="{1A9DF526-9379-4B73-BC94-3C44457E8A7A}" dt="2023-11-07T07:58:04.220" v="2953"/>
          <ac:spMkLst>
            <pc:docMk/>
            <pc:sldMk cId="3747566244" sldId="352"/>
            <ac:spMk id="12" creationId="{B8F11B52-99C0-0B0C-3285-9C4BB6E7EBFE}"/>
          </ac:spMkLst>
        </pc:spChg>
        <pc:spChg chg="mod">
          <ac:chgData name="Adison, Charles (RIS-MNL)" userId="2e8f9550-b487-450f-bade-081c1284e6cc" providerId="ADAL" clId="{1A9DF526-9379-4B73-BC94-3C44457E8A7A}" dt="2023-11-07T08:54:12.072" v="3573"/>
          <ac:spMkLst>
            <pc:docMk/>
            <pc:sldMk cId="3747566244" sldId="352"/>
            <ac:spMk id="705" creationId="{00000000-0000-0000-0000-000000000000}"/>
          </ac:spMkLst>
        </pc:spChg>
        <pc:grpChg chg="del">
          <ac:chgData name="Adison, Charles (RIS-MNL)" userId="2e8f9550-b487-450f-bade-081c1284e6cc" providerId="ADAL" clId="{1A9DF526-9379-4B73-BC94-3C44457E8A7A}" dt="2023-11-07T07:57:05.369" v="2946" actId="478"/>
          <ac:grpSpMkLst>
            <pc:docMk/>
            <pc:sldMk cId="3747566244" sldId="352"/>
            <ac:grpSpMk id="2" creationId="{8C9A1CEF-6EB8-F344-91D2-32790BF1E7DD}"/>
          </ac:grpSpMkLst>
        </pc:grpChg>
        <pc:inkChg chg="add">
          <ac:chgData name="Adison, Charles (RIS-MNL)" userId="2e8f9550-b487-450f-bade-081c1284e6cc" providerId="ADAL" clId="{1A9DF526-9379-4B73-BC94-3C44457E8A7A}" dt="2023-11-09T12:49:49.779" v="4810"/>
          <ac:inkMkLst>
            <pc:docMk/>
            <pc:sldMk cId="3747566244" sldId="352"/>
            <ac:inkMk id="2" creationId="{2154982B-D4E7-1D84-74EA-9A4F067F554E}"/>
          </ac:inkMkLst>
        </pc:inkChg>
      </pc:sldChg>
      <pc:sldChg chg="modSp add mod">
        <pc:chgData name="Adison, Charles (RIS-MNL)" userId="2e8f9550-b487-450f-bade-081c1284e6cc" providerId="ADAL" clId="{1A9DF526-9379-4B73-BC94-3C44457E8A7A}" dt="2023-11-07T08:54:30.392" v="3579"/>
        <pc:sldMkLst>
          <pc:docMk/>
          <pc:sldMk cId="2292704340" sldId="353"/>
        </pc:sldMkLst>
        <pc:spChg chg="mod">
          <ac:chgData name="Adison, Charles (RIS-MNL)" userId="2e8f9550-b487-450f-bade-081c1284e6cc" providerId="ADAL" clId="{1A9DF526-9379-4B73-BC94-3C44457E8A7A}" dt="2023-11-07T08:06:12.841" v="3241" actId="207"/>
          <ac:spMkLst>
            <pc:docMk/>
            <pc:sldMk cId="2292704340" sldId="353"/>
            <ac:spMk id="17" creationId="{B60D606F-BCCB-E347-1D0D-0CB56C6EAABA}"/>
          </ac:spMkLst>
        </pc:spChg>
        <pc:spChg chg="mod">
          <ac:chgData name="Adison, Charles (RIS-MNL)" userId="2e8f9550-b487-450f-bade-081c1284e6cc" providerId="ADAL" clId="{1A9DF526-9379-4B73-BC94-3C44457E8A7A}" dt="2023-11-07T08:00:30.656" v="2985" actId="207"/>
          <ac:spMkLst>
            <pc:docMk/>
            <pc:sldMk cId="2292704340" sldId="353"/>
            <ac:spMk id="660" creationId="{00000000-0000-0000-0000-000000000000}"/>
          </ac:spMkLst>
        </pc:spChg>
        <pc:spChg chg="mod">
          <ac:chgData name="Adison, Charles (RIS-MNL)" userId="2e8f9550-b487-450f-bade-081c1284e6cc" providerId="ADAL" clId="{1A9DF526-9379-4B73-BC94-3C44457E8A7A}" dt="2023-11-07T08:54:30.392" v="3579"/>
          <ac:spMkLst>
            <pc:docMk/>
            <pc:sldMk cId="2292704340" sldId="353"/>
            <ac:spMk id="705" creationId="{00000000-0000-0000-0000-000000000000}"/>
          </ac:spMkLst>
        </pc:spChg>
      </pc:sldChg>
      <pc:sldChg chg="addSp delSp modSp add mod">
        <pc:chgData name="Adison, Charles (RIS-MNL)" userId="2e8f9550-b487-450f-bade-081c1284e6cc" providerId="ADAL" clId="{1A9DF526-9379-4B73-BC94-3C44457E8A7A}" dt="2023-11-09T12:49:49.779" v="4810"/>
        <pc:sldMkLst>
          <pc:docMk/>
          <pc:sldMk cId="4138862488" sldId="354"/>
        </pc:sldMkLst>
        <pc:spChg chg="mod">
          <ac:chgData name="Adison, Charles (RIS-MNL)" userId="2e8f9550-b487-450f-bade-081c1284e6cc" providerId="ADAL" clId="{1A9DF526-9379-4B73-BC94-3C44457E8A7A}" dt="2023-11-07T08:21:05.150" v="3243" actId="20577"/>
          <ac:spMkLst>
            <pc:docMk/>
            <pc:sldMk cId="4138862488" sldId="354"/>
            <ac:spMk id="17" creationId="{B60D606F-BCCB-E347-1D0D-0CB56C6EAABA}"/>
          </ac:spMkLst>
        </pc:spChg>
        <pc:spChg chg="mod">
          <ac:chgData name="Adison, Charles (RIS-MNL)" userId="2e8f9550-b487-450f-bade-081c1284e6cc" providerId="ADAL" clId="{1A9DF526-9379-4B73-BC94-3C44457E8A7A}" dt="2023-11-07T08:54:33.825" v="3580"/>
          <ac:spMkLst>
            <pc:docMk/>
            <pc:sldMk cId="4138862488" sldId="354"/>
            <ac:spMk id="705" creationId="{00000000-0000-0000-0000-000000000000}"/>
          </ac:spMkLst>
        </pc:spChg>
        <pc:picChg chg="add del mod">
          <ac:chgData name="Adison, Charles (RIS-MNL)" userId="2e8f9550-b487-450f-bade-081c1284e6cc" providerId="ADAL" clId="{1A9DF526-9379-4B73-BC94-3C44457E8A7A}" dt="2023-11-07T08:21:44.095" v="3248" actId="478"/>
          <ac:picMkLst>
            <pc:docMk/>
            <pc:sldMk cId="4138862488" sldId="354"/>
            <ac:picMk id="3" creationId="{9E438EE3-3C01-C4AC-9731-ADB954D1230C}"/>
          </ac:picMkLst>
        </pc:picChg>
        <pc:picChg chg="add mod">
          <ac:chgData name="Adison, Charles (RIS-MNL)" userId="2e8f9550-b487-450f-bade-081c1284e6cc" providerId="ADAL" clId="{1A9DF526-9379-4B73-BC94-3C44457E8A7A}" dt="2023-11-07T08:21:48.822" v="3252" actId="1076"/>
          <ac:picMkLst>
            <pc:docMk/>
            <pc:sldMk cId="4138862488" sldId="354"/>
            <ac:picMk id="5" creationId="{EF938879-DF14-B0C0-4280-5B4ADEFA6FC5}"/>
          </ac:picMkLst>
        </pc:picChg>
        <pc:inkChg chg="add">
          <ac:chgData name="Adison, Charles (RIS-MNL)" userId="2e8f9550-b487-450f-bade-081c1284e6cc" providerId="ADAL" clId="{1A9DF526-9379-4B73-BC94-3C44457E8A7A}" dt="2023-11-09T12:49:49.779" v="4810"/>
          <ac:inkMkLst>
            <pc:docMk/>
            <pc:sldMk cId="4138862488" sldId="354"/>
            <ac:inkMk id="2" creationId="{DE819EA0-66D7-7104-6FA3-2CE039FFD71F}"/>
          </ac:inkMkLst>
        </pc:inkChg>
      </pc:sldChg>
      <pc:sldChg chg="addSp modSp add mod">
        <pc:chgData name="Adison, Charles (RIS-MNL)" userId="2e8f9550-b487-450f-bade-081c1284e6cc" providerId="ADAL" clId="{1A9DF526-9379-4B73-BC94-3C44457E8A7A}" dt="2023-11-09T12:49:49.779" v="4810"/>
        <pc:sldMkLst>
          <pc:docMk/>
          <pc:sldMk cId="1002318940" sldId="355"/>
        </pc:sldMkLst>
        <pc:spChg chg="mod">
          <ac:chgData name="Adison, Charles (RIS-MNL)" userId="2e8f9550-b487-450f-bade-081c1284e6cc" providerId="ADAL" clId="{1A9DF526-9379-4B73-BC94-3C44457E8A7A}" dt="2023-11-07T08:54:36.132" v="3581"/>
          <ac:spMkLst>
            <pc:docMk/>
            <pc:sldMk cId="1002318940" sldId="355"/>
            <ac:spMk id="705" creationId="{00000000-0000-0000-0000-000000000000}"/>
          </ac:spMkLst>
        </pc:spChg>
        <pc:inkChg chg="add">
          <ac:chgData name="Adison, Charles (RIS-MNL)" userId="2e8f9550-b487-450f-bade-081c1284e6cc" providerId="ADAL" clId="{1A9DF526-9379-4B73-BC94-3C44457E8A7A}" dt="2023-11-09T12:49:49.779" v="4810"/>
          <ac:inkMkLst>
            <pc:docMk/>
            <pc:sldMk cId="1002318940" sldId="355"/>
            <ac:inkMk id="2" creationId="{E7628506-E04D-DBDA-4CC0-1113FBCBEDA9}"/>
          </ac:inkMkLst>
        </pc:inkChg>
      </pc:sldChg>
      <pc:sldChg chg="modSp add del mod">
        <pc:chgData name="Adison, Charles (RIS-MNL)" userId="2e8f9550-b487-450f-bade-081c1284e6cc" providerId="ADAL" clId="{1A9DF526-9379-4B73-BC94-3C44457E8A7A}" dt="2023-11-07T09:25:13.323" v="4090" actId="47"/>
        <pc:sldMkLst>
          <pc:docMk/>
          <pc:sldMk cId="674976360" sldId="356"/>
        </pc:sldMkLst>
        <pc:spChg chg="mod">
          <ac:chgData name="Adison, Charles (RIS-MNL)" userId="2e8f9550-b487-450f-bade-081c1284e6cc" providerId="ADAL" clId="{1A9DF526-9379-4B73-BC94-3C44457E8A7A}" dt="2023-11-07T08:55:31.835" v="3612"/>
          <ac:spMkLst>
            <pc:docMk/>
            <pc:sldMk cId="674976360" sldId="356"/>
            <ac:spMk id="705" creationId="{00000000-0000-0000-0000-000000000000}"/>
          </ac:spMkLst>
        </pc:spChg>
      </pc:sldChg>
      <pc:sldChg chg="modSp add mod modNotesTx">
        <pc:chgData name="Adison, Charles (RIS-MNL)" userId="2e8f9550-b487-450f-bade-081c1284e6cc" providerId="ADAL" clId="{1A9DF526-9379-4B73-BC94-3C44457E8A7A}" dt="2023-11-07T08:55:05.269" v="3603"/>
        <pc:sldMkLst>
          <pc:docMk/>
          <pc:sldMk cId="3544052035" sldId="357"/>
        </pc:sldMkLst>
        <pc:spChg chg="mod">
          <ac:chgData name="Adison, Charles (RIS-MNL)" userId="2e8f9550-b487-450f-bade-081c1284e6cc" providerId="ADAL" clId="{1A9DF526-9379-4B73-BC94-3C44457E8A7A}" dt="2023-11-07T08:32:15.332" v="3402" actId="20577"/>
          <ac:spMkLst>
            <pc:docMk/>
            <pc:sldMk cId="3544052035" sldId="357"/>
            <ac:spMk id="3" creationId="{20778F97-4923-503A-EF64-B2F89E67071B}"/>
          </ac:spMkLst>
        </pc:spChg>
        <pc:spChg chg="mod">
          <ac:chgData name="Adison, Charles (RIS-MNL)" userId="2e8f9550-b487-450f-bade-081c1284e6cc" providerId="ADAL" clId="{1A9DF526-9379-4B73-BC94-3C44457E8A7A}" dt="2023-11-07T08:31:55.295" v="3390"/>
          <ac:spMkLst>
            <pc:docMk/>
            <pc:sldMk cId="3544052035" sldId="357"/>
            <ac:spMk id="10" creationId="{4C86AB03-E0CC-2687-E66E-F77A598FFA29}"/>
          </ac:spMkLst>
        </pc:spChg>
        <pc:spChg chg="mod">
          <ac:chgData name="Adison, Charles (RIS-MNL)" userId="2e8f9550-b487-450f-bade-081c1284e6cc" providerId="ADAL" clId="{1A9DF526-9379-4B73-BC94-3C44457E8A7A}" dt="2023-11-07T08:31:32.975" v="3389" actId="207"/>
          <ac:spMkLst>
            <pc:docMk/>
            <pc:sldMk cId="3544052035" sldId="357"/>
            <ac:spMk id="660" creationId="{00000000-0000-0000-0000-000000000000}"/>
          </ac:spMkLst>
        </pc:spChg>
        <pc:spChg chg="mod">
          <ac:chgData name="Adison, Charles (RIS-MNL)" userId="2e8f9550-b487-450f-bade-081c1284e6cc" providerId="ADAL" clId="{1A9DF526-9379-4B73-BC94-3C44457E8A7A}" dt="2023-11-07T08:55:05.269" v="3603"/>
          <ac:spMkLst>
            <pc:docMk/>
            <pc:sldMk cId="3544052035" sldId="357"/>
            <ac:spMk id="705" creationId="{00000000-0000-0000-0000-000000000000}"/>
          </ac:spMkLst>
        </pc:spChg>
      </pc:sldChg>
      <pc:sldChg chg="addSp delSp modSp add mod">
        <pc:chgData name="Adison, Charles (RIS-MNL)" userId="2e8f9550-b487-450f-bade-081c1284e6cc" providerId="ADAL" clId="{1A9DF526-9379-4B73-BC94-3C44457E8A7A}" dt="2023-11-07T08:55:17.564" v="3607"/>
        <pc:sldMkLst>
          <pc:docMk/>
          <pc:sldMk cId="2448328470" sldId="358"/>
        </pc:sldMkLst>
        <pc:spChg chg="del">
          <ac:chgData name="Adison, Charles (RIS-MNL)" userId="2e8f9550-b487-450f-bade-081c1284e6cc" providerId="ADAL" clId="{1A9DF526-9379-4B73-BC94-3C44457E8A7A}" dt="2023-11-07T08:46:59.543" v="3488" actId="478"/>
          <ac:spMkLst>
            <pc:docMk/>
            <pc:sldMk cId="2448328470" sldId="358"/>
            <ac:spMk id="3" creationId="{20778F97-4923-503A-EF64-B2F89E67071B}"/>
          </ac:spMkLst>
        </pc:spChg>
        <pc:spChg chg="mod">
          <ac:chgData name="Adison, Charles (RIS-MNL)" userId="2e8f9550-b487-450f-bade-081c1284e6cc" providerId="ADAL" clId="{1A9DF526-9379-4B73-BC94-3C44457E8A7A}" dt="2023-11-07T08:47:01.689" v="3490"/>
          <ac:spMkLst>
            <pc:docMk/>
            <pc:sldMk cId="2448328470" sldId="358"/>
            <ac:spMk id="14" creationId="{D361AC28-A53A-53C4-8B0B-8044E28EC84F}"/>
          </ac:spMkLst>
        </pc:spChg>
        <pc:spChg chg="mod">
          <ac:chgData name="Adison, Charles (RIS-MNL)" userId="2e8f9550-b487-450f-bade-081c1284e6cc" providerId="ADAL" clId="{1A9DF526-9379-4B73-BC94-3C44457E8A7A}" dt="2023-11-07T08:47:01.689" v="3490"/>
          <ac:spMkLst>
            <pc:docMk/>
            <pc:sldMk cId="2448328470" sldId="358"/>
            <ac:spMk id="15" creationId="{587441AD-414E-7534-133B-2B00A27C51FF}"/>
          </ac:spMkLst>
        </pc:spChg>
        <pc:spChg chg="mod">
          <ac:chgData name="Adison, Charles (RIS-MNL)" userId="2e8f9550-b487-450f-bade-081c1284e6cc" providerId="ADAL" clId="{1A9DF526-9379-4B73-BC94-3C44457E8A7A}" dt="2023-11-07T08:47:01.689" v="3490"/>
          <ac:spMkLst>
            <pc:docMk/>
            <pc:sldMk cId="2448328470" sldId="358"/>
            <ac:spMk id="16" creationId="{A752AAB6-57BB-D77B-EB06-E6FD64DD9E86}"/>
          </ac:spMkLst>
        </pc:spChg>
        <pc:spChg chg="mod">
          <ac:chgData name="Adison, Charles (RIS-MNL)" userId="2e8f9550-b487-450f-bade-081c1284e6cc" providerId="ADAL" clId="{1A9DF526-9379-4B73-BC94-3C44457E8A7A}" dt="2023-11-07T08:47:01.689" v="3490"/>
          <ac:spMkLst>
            <pc:docMk/>
            <pc:sldMk cId="2448328470" sldId="358"/>
            <ac:spMk id="17" creationId="{70031258-BC85-4913-E0CD-512AE7F45FB3}"/>
          </ac:spMkLst>
        </pc:spChg>
        <pc:spChg chg="mod">
          <ac:chgData name="Adison, Charles (RIS-MNL)" userId="2e8f9550-b487-450f-bade-081c1284e6cc" providerId="ADAL" clId="{1A9DF526-9379-4B73-BC94-3C44457E8A7A}" dt="2023-11-07T08:47:01.689" v="3490"/>
          <ac:spMkLst>
            <pc:docMk/>
            <pc:sldMk cId="2448328470" sldId="358"/>
            <ac:spMk id="19" creationId="{F2953331-BCC3-868A-B139-6107CF1431E0}"/>
          </ac:spMkLst>
        </pc:spChg>
        <pc:spChg chg="mod">
          <ac:chgData name="Adison, Charles (RIS-MNL)" userId="2e8f9550-b487-450f-bade-081c1284e6cc" providerId="ADAL" clId="{1A9DF526-9379-4B73-BC94-3C44457E8A7A}" dt="2023-11-07T08:47:36.076" v="3499" actId="1076"/>
          <ac:spMkLst>
            <pc:docMk/>
            <pc:sldMk cId="2448328470" sldId="358"/>
            <ac:spMk id="23" creationId="{6D77033F-8849-8290-35C4-60440F4CF3ED}"/>
          </ac:spMkLst>
        </pc:spChg>
        <pc:spChg chg="mod">
          <ac:chgData name="Adison, Charles (RIS-MNL)" userId="2e8f9550-b487-450f-bade-081c1284e6cc" providerId="ADAL" clId="{1A9DF526-9379-4B73-BC94-3C44457E8A7A}" dt="2023-11-07T08:47:36.076" v="3499" actId="1076"/>
          <ac:spMkLst>
            <pc:docMk/>
            <pc:sldMk cId="2448328470" sldId="358"/>
            <ac:spMk id="24" creationId="{4FBA39E8-B4E3-39AB-B42D-E697A8B30B19}"/>
          </ac:spMkLst>
        </pc:spChg>
        <pc:spChg chg="mod">
          <ac:chgData name="Adison, Charles (RIS-MNL)" userId="2e8f9550-b487-450f-bade-081c1284e6cc" providerId="ADAL" clId="{1A9DF526-9379-4B73-BC94-3C44457E8A7A}" dt="2023-11-07T08:47:36.076" v="3499" actId="1076"/>
          <ac:spMkLst>
            <pc:docMk/>
            <pc:sldMk cId="2448328470" sldId="358"/>
            <ac:spMk id="25" creationId="{0943968F-E5FC-F84D-D3E2-13DC82D43917}"/>
          </ac:spMkLst>
        </pc:spChg>
        <pc:spChg chg="mod">
          <ac:chgData name="Adison, Charles (RIS-MNL)" userId="2e8f9550-b487-450f-bade-081c1284e6cc" providerId="ADAL" clId="{1A9DF526-9379-4B73-BC94-3C44457E8A7A}" dt="2023-11-07T08:47:27.528" v="3497" actId="1076"/>
          <ac:spMkLst>
            <pc:docMk/>
            <pc:sldMk cId="2448328470" sldId="358"/>
            <ac:spMk id="26" creationId="{27C51728-5406-33DD-3A78-1B78A2816895}"/>
          </ac:spMkLst>
        </pc:spChg>
        <pc:spChg chg="mod">
          <ac:chgData name="Adison, Charles (RIS-MNL)" userId="2e8f9550-b487-450f-bade-081c1284e6cc" providerId="ADAL" clId="{1A9DF526-9379-4B73-BC94-3C44457E8A7A}" dt="2023-11-07T08:47:31.332" v="3498" actId="1076"/>
          <ac:spMkLst>
            <pc:docMk/>
            <pc:sldMk cId="2448328470" sldId="358"/>
            <ac:spMk id="27" creationId="{FC1D3CF0-E8FD-DF90-A88F-A45B38EE9F14}"/>
          </ac:spMkLst>
        </pc:spChg>
        <pc:spChg chg="add del">
          <ac:chgData name="Adison, Charles (RIS-MNL)" userId="2e8f9550-b487-450f-bade-081c1284e6cc" providerId="ADAL" clId="{1A9DF526-9379-4B73-BC94-3C44457E8A7A}" dt="2023-11-07T08:47:13.310" v="3494"/>
          <ac:spMkLst>
            <pc:docMk/>
            <pc:sldMk cId="2448328470" sldId="358"/>
            <ac:spMk id="28" creationId="{8BA62C96-F3CA-5629-7082-D5BC171C07B2}"/>
          </ac:spMkLst>
        </pc:spChg>
        <pc:spChg chg="mod">
          <ac:chgData name="Adison, Charles (RIS-MNL)" userId="2e8f9550-b487-450f-bade-081c1284e6cc" providerId="ADAL" clId="{1A9DF526-9379-4B73-BC94-3C44457E8A7A}" dt="2023-11-07T08:46:23.224" v="3487" actId="20577"/>
          <ac:spMkLst>
            <pc:docMk/>
            <pc:sldMk cId="2448328470" sldId="358"/>
            <ac:spMk id="660" creationId="{00000000-0000-0000-0000-000000000000}"/>
          </ac:spMkLst>
        </pc:spChg>
        <pc:spChg chg="mod">
          <ac:chgData name="Adison, Charles (RIS-MNL)" userId="2e8f9550-b487-450f-bade-081c1284e6cc" providerId="ADAL" clId="{1A9DF526-9379-4B73-BC94-3C44457E8A7A}" dt="2023-11-07T08:55:17.564" v="3607"/>
          <ac:spMkLst>
            <pc:docMk/>
            <pc:sldMk cId="2448328470" sldId="358"/>
            <ac:spMk id="705" creationId="{00000000-0000-0000-0000-000000000000}"/>
          </ac:spMkLst>
        </pc:spChg>
        <pc:grpChg chg="add del mod">
          <ac:chgData name="Adison, Charles (RIS-MNL)" userId="2e8f9550-b487-450f-bade-081c1284e6cc" providerId="ADAL" clId="{1A9DF526-9379-4B73-BC94-3C44457E8A7A}" dt="2023-11-07T08:47:02.530" v="3491"/>
          <ac:grpSpMkLst>
            <pc:docMk/>
            <pc:sldMk cId="2448328470" sldId="358"/>
            <ac:grpSpMk id="2" creationId="{5AE9B220-E9F6-84A0-781B-EB9D64A18497}"/>
          </ac:grpSpMkLst>
        </pc:grpChg>
        <pc:grpChg chg="del">
          <ac:chgData name="Adison, Charles (RIS-MNL)" userId="2e8f9550-b487-450f-bade-081c1284e6cc" providerId="ADAL" clId="{1A9DF526-9379-4B73-BC94-3C44457E8A7A}" dt="2023-11-07T08:47:00.442" v="3489" actId="478"/>
          <ac:grpSpMkLst>
            <pc:docMk/>
            <pc:sldMk cId="2448328470" sldId="358"/>
            <ac:grpSpMk id="4" creationId="{6D024CEC-C610-0A70-B6EB-0EFD9564CC25}"/>
          </ac:grpSpMkLst>
        </pc:grpChg>
        <pc:grpChg chg="mod">
          <ac:chgData name="Adison, Charles (RIS-MNL)" userId="2e8f9550-b487-450f-bade-081c1284e6cc" providerId="ADAL" clId="{1A9DF526-9379-4B73-BC94-3C44457E8A7A}" dt="2023-11-07T08:47:01.689" v="3490"/>
          <ac:grpSpMkLst>
            <pc:docMk/>
            <pc:sldMk cId="2448328470" sldId="358"/>
            <ac:grpSpMk id="12" creationId="{24F513CD-4F91-9096-120D-8396F30D2654}"/>
          </ac:grpSpMkLst>
        </pc:grpChg>
        <pc:grpChg chg="mod">
          <ac:chgData name="Adison, Charles (RIS-MNL)" userId="2e8f9550-b487-450f-bade-081c1284e6cc" providerId="ADAL" clId="{1A9DF526-9379-4B73-BC94-3C44457E8A7A}" dt="2023-11-07T08:47:01.689" v="3490"/>
          <ac:grpSpMkLst>
            <pc:docMk/>
            <pc:sldMk cId="2448328470" sldId="358"/>
            <ac:grpSpMk id="13" creationId="{B2545F29-A044-688D-DEB7-C236B393F597}"/>
          </ac:grpSpMkLst>
        </pc:grpChg>
        <pc:grpChg chg="add mod">
          <ac:chgData name="Adison, Charles (RIS-MNL)" userId="2e8f9550-b487-450f-bade-081c1284e6cc" providerId="ADAL" clId="{1A9DF526-9379-4B73-BC94-3C44457E8A7A}" dt="2023-11-07T08:47:41.789" v="3500" actId="1076"/>
          <ac:grpSpMkLst>
            <pc:docMk/>
            <pc:sldMk cId="2448328470" sldId="358"/>
            <ac:grpSpMk id="20" creationId="{73C25714-119F-1D12-7C60-43F7E0C3ACC7}"/>
          </ac:grpSpMkLst>
        </pc:grpChg>
        <pc:grpChg chg="mod">
          <ac:chgData name="Adison, Charles (RIS-MNL)" userId="2e8f9550-b487-450f-bade-081c1284e6cc" providerId="ADAL" clId="{1A9DF526-9379-4B73-BC94-3C44457E8A7A}" dt="2023-11-07T08:47:03.752" v="3492"/>
          <ac:grpSpMkLst>
            <pc:docMk/>
            <pc:sldMk cId="2448328470" sldId="358"/>
            <ac:grpSpMk id="21" creationId="{20D4798C-3756-E6ED-7A24-CC6F1017F67E}"/>
          </ac:grpSpMkLst>
        </pc:grpChg>
        <pc:grpChg chg="mod">
          <ac:chgData name="Adison, Charles (RIS-MNL)" userId="2e8f9550-b487-450f-bade-081c1284e6cc" providerId="ADAL" clId="{1A9DF526-9379-4B73-BC94-3C44457E8A7A}" dt="2023-11-07T08:47:03.752" v="3492"/>
          <ac:grpSpMkLst>
            <pc:docMk/>
            <pc:sldMk cId="2448328470" sldId="358"/>
            <ac:grpSpMk id="22" creationId="{20EAE3DF-623F-358E-7850-979AC2D2527D}"/>
          </ac:grpSpMkLst>
        </pc:grpChg>
      </pc:sldChg>
      <pc:sldChg chg="addSp delSp modSp add mod">
        <pc:chgData name="Adison, Charles (RIS-MNL)" userId="2e8f9550-b487-450f-bade-081c1284e6cc" providerId="ADAL" clId="{1A9DF526-9379-4B73-BC94-3C44457E8A7A}" dt="2023-11-07T08:55:07.409" v="3604"/>
        <pc:sldMkLst>
          <pc:docMk/>
          <pc:sldMk cId="4219704399" sldId="359"/>
        </pc:sldMkLst>
        <pc:spChg chg="add del mod">
          <ac:chgData name="Adison, Charles (RIS-MNL)" userId="2e8f9550-b487-450f-bade-081c1284e6cc" providerId="ADAL" clId="{1A9DF526-9379-4B73-BC94-3C44457E8A7A}" dt="2023-11-07T08:39:04.902" v="3422"/>
          <ac:spMkLst>
            <pc:docMk/>
            <pc:sldMk cId="4219704399" sldId="359"/>
            <ac:spMk id="2" creationId="{E916C30B-0312-3729-2E51-C7681E253C56}"/>
          </ac:spMkLst>
        </pc:spChg>
        <pc:spChg chg="del">
          <ac:chgData name="Adison, Charles (RIS-MNL)" userId="2e8f9550-b487-450f-bade-081c1284e6cc" providerId="ADAL" clId="{1A9DF526-9379-4B73-BC94-3C44457E8A7A}" dt="2023-11-07T08:38:59.416" v="3420" actId="478"/>
          <ac:spMkLst>
            <pc:docMk/>
            <pc:sldMk cId="4219704399" sldId="359"/>
            <ac:spMk id="3" creationId="{20778F97-4923-503A-EF64-B2F89E67071B}"/>
          </ac:spMkLst>
        </pc:spChg>
        <pc:spChg chg="mod">
          <ac:chgData name="Adison, Charles (RIS-MNL)" userId="2e8f9550-b487-450f-bade-081c1284e6cc" providerId="ADAL" clId="{1A9DF526-9379-4B73-BC94-3C44457E8A7A}" dt="2023-11-07T08:39:00.185" v="3421"/>
          <ac:spMkLst>
            <pc:docMk/>
            <pc:sldMk cId="4219704399" sldId="359"/>
            <ac:spMk id="15" creationId="{8AF8254D-B598-0C76-C1E1-4F61A3E84B47}"/>
          </ac:spMkLst>
        </pc:spChg>
        <pc:spChg chg="mod">
          <ac:chgData name="Adison, Charles (RIS-MNL)" userId="2e8f9550-b487-450f-bade-081c1284e6cc" providerId="ADAL" clId="{1A9DF526-9379-4B73-BC94-3C44457E8A7A}" dt="2023-11-07T08:39:00.185" v="3421"/>
          <ac:spMkLst>
            <pc:docMk/>
            <pc:sldMk cId="4219704399" sldId="359"/>
            <ac:spMk id="16" creationId="{3B7D2BCB-529B-A517-00C4-CC21794557C9}"/>
          </ac:spMkLst>
        </pc:spChg>
        <pc:spChg chg="mod">
          <ac:chgData name="Adison, Charles (RIS-MNL)" userId="2e8f9550-b487-450f-bade-081c1284e6cc" providerId="ADAL" clId="{1A9DF526-9379-4B73-BC94-3C44457E8A7A}" dt="2023-11-07T08:39:00.185" v="3421"/>
          <ac:spMkLst>
            <pc:docMk/>
            <pc:sldMk cId="4219704399" sldId="359"/>
            <ac:spMk id="17" creationId="{82329322-7758-F6AC-1176-EBE3F398055B}"/>
          </ac:spMkLst>
        </pc:spChg>
        <pc:spChg chg="mod">
          <ac:chgData name="Adison, Charles (RIS-MNL)" userId="2e8f9550-b487-450f-bade-081c1284e6cc" providerId="ADAL" clId="{1A9DF526-9379-4B73-BC94-3C44457E8A7A}" dt="2023-11-07T08:39:00.185" v="3421"/>
          <ac:spMkLst>
            <pc:docMk/>
            <pc:sldMk cId="4219704399" sldId="359"/>
            <ac:spMk id="19" creationId="{FE19EC0C-DB7A-41B9-EAC3-88052AB403B8}"/>
          </ac:spMkLst>
        </pc:spChg>
        <pc:spChg chg="mod">
          <ac:chgData name="Adison, Charles (RIS-MNL)" userId="2e8f9550-b487-450f-bade-081c1284e6cc" providerId="ADAL" clId="{1A9DF526-9379-4B73-BC94-3C44457E8A7A}" dt="2023-11-07T08:39:00.185" v="3421"/>
          <ac:spMkLst>
            <pc:docMk/>
            <pc:sldMk cId="4219704399" sldId="359"/>
            <ac:spMk id="20" creationId="{C4104E11-6118-B4B1-8479-7C3491A1B854}"/>
          </ac:spMkLst>
        </pc:spChg>
        <pc:spChg chg="add mod">
          <ac:chgData name="Adison, Charles (RIS-MNL)" userId="2e8f9550-b487-450f-bade-081c1284e6cc" providerId="ADAL" clId="{1A9DF526-9379-4B73-BC94-3C44457E8A7A}" dt="2023-11-07T08:40:58.770" v="3438" actId="207"/>
          <ac:spMkLst>
            <pc:docMk/>
            <pc:sldMk cId="4219704399" sldId="359"/>
            <ac:spMk id="22" creationId="{902F6F25-0AFA-427C-969E-F572DF40FFE7}"/>
          </ac:spMkLst>
        </pc:spChg>
        <pc:spChg chg="mod">
          <ac:chgData name="Adison, Charles (RIS-MNL)" userId="2e8f9550-b487-450f-bade-081c1284e6cc" providerId="ADAL" clId="{1A9DF526-9379-4B73-BC94-3C44457E8A7A}" dt="2023-11-07T08:39:15.774" v="3425"/>
          <ac:spMkLst>
            <pc:docMk/>
            <pc:sldMk cId="4219704399" sldId="359"/>
            <ac:spMk id="26" creationId="{9E026D6E-FCAD-DB1E-94FF-B2FC2BDC667F}"/>
          </ac:spMkLst>
        </pc:spChg>
        <pc:spChg chg="mod">
          <ac:chgData name="Adison, Charles (RIS-MNL)" userId="2e8f9550-b487-450f-bade-081c1284e6cc" providerId="ADAL" clId="{1A9DF526-9379-4B73-BC94-3C44457E8A7A}" dt="2023-11-07T08:39:15.774" v="3425"/>
          <ac:spMkLst>
            <pc:docMk/>
            <pc:sldMk cId="4219704399" sldId="359"/>
            <ac:spMk id="27" creationId="{B5C39BB2-5CED-8A2C-47C4-98A1720694CA}"/>
          </ac:spMkLst>
        </pc:spChg>
        <pc:spChg chg="mod">
          <ac:chgData name="Adison, Charles (RIS-MNL)" userId="2e8f9550-b487-450f-bade-081c1284e6cc" providerId="ADAL" clId="{1A9DF526-9379-4B73-BC94-3C44457E8A7A}" dt="2023-11-07T08:39:15.774" v="3425"/>
          <ac:spMkLst>
            <pc:docMk/>
            <pc:sldMk cId="4219704399" sldId="359"/>
            <ac:spMk id="28" creationId="{555733D2-313B-D4BC-BB1C-ABEDCD7EC03E}"/>
          </ac:spMkLst>
        </pc:spChg>
        <pc:spChg chg="mod">
          <ac:chgData name="Adison, Charles (RIS-MNL)" userId="2e8f9550-b487-450f-bade-081c1284e6cc" providerId="ADAL" clId="{1A9DF526-9379-4B73-BC94-3C44457E8A7A}" dt="2023-11-07T08:40:49.585" v="3436"/>
          <ac:spMkLst>
            <pc:docMk/>
            <pc:sldMk cId="4219704399" sldId="359"/>
            <ac:spMk id="29" creationId="{CBAB683A-6B69-9452-65CE-AB13ABFD594B}"/>
          </ac:spMkLst>
        </pc:spChg>
        <pc:spChg chg="mod">
          <ac:chgData name="Adison, Charles (RIS-MNL)" userId="2e8f9550-b487-450f-bade-081c1284e6cc" providerId="ADAL" clId="{1A9DF526-9379-4B73-BC94-3C44457E8A7A}" dt="2023-11-07T08:39:15.774" v="3425"/>
          <ac:spMkLst>
            <pc:docMk/>
            <pc:sldMk cId="4219704399" sldId="359"/>
            <ac:spMk id="30" creationId="{E80BF8B9-CE08-254E-89B2-CE2731549514}"/>
          </ac:spMkLst>
        </pc:spChg>
        <pc:spChg chg="add del">
          <ac:chgData name="Adison, Charles (RIS-MNL)" userId="2e8f9550-b487-450f-bade-081c1284e6cc" providerId="ADAL" clId="{1A9DF526-9379-4B73-BC94-3C44457E8A7A}" dt="2023-11-07T08:40:43.462" v="3435"/>
          <ac:spMkLst>
            <pc:docMk/>
            <pc:sldMk cId="4219704399" sldId="359"/>
            <ac:spMk id="31" creationId="{EB141295-DC11-2E25-D8BD-26833877F767}"/>
          </ac:spMkLst>
        </pc:spChg>
        <pc:spChg chg="mod">
          <ac:chgData name="Adison, Charles (RIS-MNL)" userId="2e8f9550-b487-450f-bade-081c1284e6cc" providerId="ADAL" clId="{1A9DF526-9379-4B73-BC94-3C44457E8A7A}" dt="2023-11-07T08:36:36.885" v="3416" actId="20577"/>
          <ac:spMkLst>
            <pc:docMk/>
            <pc:sldMk cId="4219704399" sldId="359"/>
            <ac:spMk id="660" creationId="{00000000-0000-0000-0000-000000000000}"/>
          </ac:spMkLst>
        </pc:spChg>
        <pc:spChg chg="mod">
          <ac:chgData name="Adison, Charles (RIS-MNL)" userId="2e8f9550-b487-450f-bade-081c1284e6cc" providerId="ADAL" clId="{1A9DF526-9379-4B73-BC94-3C44457E8A7A}" dt="2023-11-07T08:55:07.409" v="3604"/>
          <ac:spMkLst>
            <pc:docMk/>
            <pc:sldMk cId="4219704399" sldId="359"/>
            <ac:spMk id="705" creationId="{00000000-0000-0000-0000-000000000000}"/>
          </ac:spMkLst>
        </pc:spChg>
        <pc:grpChg chg="del">
          <ac:chgData name="Adison, Charles (RIS-MNL)" userId="2e8f9550-b487-450f-bade-081c1284e6cc" providerId="ADAL" clId="{1A9DF526-9379-4B73-BC94-3C44457E8A7A}" dt="2023-11-07T08:38:55.470" v="3419" actId="478"/>
          <ac:grpSpMkLst>
            <pc:docMk/>
            <pc:sldMk cId="4219704399" sldId="359"/>
            <ac:grpSpMk id="4" creationId="{6D024CEC-C610-0A70-B6EB-0EFD9564CC25}"/>
          </ac:grpSpMkLst>
        </pc:grpChg>
        <pc:grpChg chg="add del mod">
          <ac:chgData name="Adison, Charles (RIS-MNL)" userId="2e8f9550-b487-450f-bade-081c1284e6cc" providerId="ADAL" clId="{1A9DF526-9379-4B73-BC94-3C44457E8A7A}" dt="2023-11-07T08:39:04.902" v="3422"/>
          <ac:grpSpMkLst>
            <pc:docMk/>
            <pc:sldMk cId="4219704399" sldId="359"/>
            <ac:grpSpMk id="12" creationId="{5670324D-2448-31E3-F189-77312A4CBD49}"/>
          </ac:grpSpMkLst>
        </pc:grpChg>
        <pc:grpChg chg="mod">
          <ac:chgData name="Adison, Charles (RIS-MNL)" userId="2e8f9550-b487-450f-bade-081c1284e6cc" providerId="ADAL" clId="{1A9DF526-9379-4B73-BC94-3C44457E8A7A}" dt="2023-11-07T08:39:00.185" v="3421"/>
          <ac:grpSpMkLst>
            <pc:docMk/>
            <pc:sldMk cId="4219704399" sldId="359"/>
            <ac:grpSpMk id="13" creationId="{056EC4CD-E8CE-5C36-57CE-7ED03601ADAB}"/>
          </ac:grpSpMkLst>
        </pc:grpChg>
        <pc:grpChg chg="mod">
          <ac:chgData name="Adison, Charles (RIS-MNL)" userId="2e8f9550-b487-450f-bade-081c1284e6cc" providerId="ADAL" clId="{1A9DF526-9379-4B73-BC94-3C44457E8A7A}" dt="2023-11-07T08:39:00.185" v="3421"/>
          <ac:grpSpMkLst>
            <pc:docMk/>
            <pc:sldMk cId="4219704399" sldId="359"/>
            <ac:grpSpMk id="14" creationId="{334C235C-04FC-543A-E56E-8DAA5E010FB9}"/>
          </ac:grpSpMkLst>
        </pc:grpChg>
        <pc:grpChg chg="add mod">
          <ac:chgData name="Adison, Charles (RIS-MNL)" userId="2e8f9550-b487-450f-bade-081c1284e6cc" providerId="ADAL" clId="{1A9DF526-9379-4B73-BC94-3C44457E8A7A}" dt="2023-11-07T08:41:17.533" v="3439" actId="1076"/>
          <ac:grpSpMkLst>
            <pc:docMk/>
            <pc:sldMk cId="4219704399" sldId="359"/>
            <ac:grpSpMk id="23" creationId="{30347DD6-7A80-943A-92F0-28F95968CD7D}"/>
          </ac:grpSpMkLst>
        </pc:grpChg>
        <pc:grpChg chg="mod">
          <ac:chgData name="Adison, Charles (RIS-MNL)" userId="2e8f9550-b487-450f-bade-081c1284e6cc" providerId="ADAL" clId="{1A9DF526-9379-4B73-BC94-3C44457E8A7A}" dt="2023-11-07T08:39:15.774" v="3425"/>
          <ac:grpSpMkLst>
            <pc:docMk/>
            <pc:sldMk cId="4219704399" sldId="359"/>
            <ac:grpSpMk id="24" creationId="{969E2CE0-9B89-E9F0-55BE-C9C19A92E26D}"/>
          </ac:grpSpMkLst>
        </pc:grpChg>
        <pc:grpChg chg="mod">
          <ac:chgData name="Adison, Charles (RIS-MNL)" userId="2e8f9550-b487-450f-bade-081c1284e6cc" providerId="ADAL" clId="{1A9DF526-9379-4B73-BC94-3C44457E8A7A}" dt="2023-11-07T08:39:15.774" v="3425"/>
          <ac:grpSpMkLst>
            <pc:docMk/>
            <pc:sldMk cId="4219704399" sldId="359"/>
            <ac:grpSpMk id="25" creationId="{409F8972-AC1B-B955-3469-D8D19BDD854F}"/>
          </ac:grpSpMkLst>
        </pc:grpChg>
        <pc:picChg chg="add del">
          <ac:chgData name="Adison, Charles (RIS-MNL)" userId="2e8f9550-b487-450f-bade-081c1284e6cc" providerId="ADAL" clId="{1A9DF526-9379-4B73-BC94-3C44457E8A7A}" dt="2023-11-07T08:39:08.468" v="3424"/>
          <ac:picMkLst>
            <pc:docMk/>
            <pc:sldMk cId="4219704399" sldId="359"/>
            <ac:picMk id="21" creationId="{F74A84AC-DBEC-CCDC-265F-35ED370FA520}"/>
          </ac:picMkLst>
        </pc:picChg>
      </pc:sldChg>
      <pc:sldChg chg="addSp delSp modSp add mod">
        <pc:chgData name="Adison, Charles (RIS-MNL)" userId="2e8f9550-b487-450f-bade-081c1284e6cc" providerId="ADAL" clId="{1A9DF526-9379-4B73-BC94-3C44457E8A7A}" dt="2023-11-07T08:55:09.540" v="3605"/>
        <pc:sldMkLst>
          <pc:docMk/>
          <pc:sldMk cId="2957865406" sldId="360"/>
        </pc:sldMkLst>
        <pc:spChg chg="add del">
          <ac:chgData name="Adison, Charles (RIS-MNL)" userId="2e8f9550-b487-450f-bade-081c1284e6cc" providerId="ADAL" clId="{1A9DF526-9379-4B73-BC94-3C44457E8A7A}" dt="2023-11-07T08:41:36.123" v="3442"/>
          <ac:spMkLst>
            <pc:docMk/>
            <pc:sldMk cId="2957865406" sldId="360"/>
            <ac:spMk id="2" creationId="{FC3A1DF2-DD52-D84C-B31D-740EEC9350EB}"/>
          </ac:spMkLst>
        </pc:spChg>
        <pc:spChg chg="add del">
          <ac:chgData name="Adison, Charles (RIS-MNL)" userId="2e8f9550-b487-450f-bade-081c1284e6cc" providerId="ADAL" clId="{1A9DF526-9379-4B73-BC94-3C44457E8A7A}" dt="2023-11-07T08:42:15.558" v="3448"/>
          <ac:spMkLst>
            <pc:docMk/>
            <pc:sldMk cId="2957865406" sldId="360"/>
            <ac:spMk id="3" creationId="{67778CF5-9558-6F7A-BCAD-C91745BDCB3B}"/>
          </ac:spMkLst>
        </pc:spChg>
        <pc:spChg chg="mod">
          <ac:chgData name="Adison, Charles (RIS-MNL)" userId="2e8f9550-b487-450f-bade-081c1284e6cc" providerId="ADAL" clId="{1A9DF526-9379-4B73-BC94-3C44457E8A7A}" dt="2023-11-07T08:41:47.404" v="3444" actId="207"/>
          <ac:spMkLst>
            <pc:docMk/>
            <pc:sldMk cId="2957865406" sldId="360"/>
            <ac:spMk id="22" creationId="{902F6F25-0AFA-427C-969E-F572DF40FFE7}"/>
          </ac:spMkLst>
        </pc:spChg>
        <pc:spChg chg="mod">
          <ac:chgData name="Adison, Charles (RIS-MNL)" userId="2e8f9550-b487-450f-bade-081c1284e6cc" providerId="ADAL" clId="{1A9DF526-9379-4B73-BC94-3C44457E8A7A}" dt="2023-11-07T08:42:28.441" v="3450" actId="255"/>
          <ac:spMkLst>
            <pc:docMk/>
            <pc:sldMk cId="2957865406" sldId="360"/>
            <ac:spMk id="29" creationId="{CBAB683A-6B69-9452-65CE-AB13ABFD594B}"/>
          </ac:spMkLst>
        </pc:spChg>
        <pc:spChg chg="mod">
          <ac:chgData name="Adison, Charles (RIS-MNL)" userId="2e8f9550-b487-450f-bade-081c1284e6cc" providerId="ADAL" clId="{1A9DF526-9379-4B73-BC94-3C44457E8A7A}" dt="2023-11-07T08:55:09.540" v="3605"/>
          <ac:spMkLst>
            <pc:docMk/>
            <pc:sldMk cId="2957865406" sldId="360"/>
            <ac:spMk id="705" creationId="{00000000-0000-0000-0000-000000000000}"/>
          </ac:spMkLst>
        </pc:spChg>
      </pc:sldChg>
      <pc:sldChg chg="addSp delSp modSp add mod">
        <pc:chgData name="Adison, Charles (RIS-MNL)" userId="2e8f9550-b487-450f-bade-081c1284e6cc" providerId="ADAL" clId="{1A9DF526-9379-4B73-BC94-3C44457E8A7A}" dt="2023-11-07T08:55:15.162" v="3606"/>
        <pc:sldMkLst>
          <pc:docMk/>
          <pc:sldMk cId="3648202478" sldId="361"/>
        </pc:sldMkLst>
        <pc:spChg chg="add del">
          <ac:chgData name="Adison, Charles (RIS-MNL)" userId="2e8f9550-b487-450f-bade-081c1284e6cc" providerId="ADAL" clId="{1A9DF526-9379-4B73-BC94-3C44457E8A7A}" dt="2023-11-07T08:44:12.167" v="3463"/>
          <ac:spMkLst>
            <pc:docMk/>
            <pc:sldMk cId="3648202478" sldId="361"/>
            <ac:spMk id="2" creationId="{6B98D3B2-F725-C1F2-412C-6FF56545F725}"/>
          </ac:spMkLst>
        </pc:spChg>
        <pc:spChg chg="mod">
          <ac:chgData name="Adison, Charles (RIS-MNL)" userId="2e8f9550-b487-450f-bade-081c1284e6cc" providerId="ADAL" clId="{1A9DF526-9379-4B73-BC94-3C44457E8A7A}" dt="2023-11-07T08:43:34.971" v="3461" actId="207"/>
          <ac:spMkLst>
            <pc:docMk/>
            <pc:sldMk cId="3648202478" sldId="361"/>
            <ac:spMk id="22" creationId="{902F6F25-0AFA-427C-969E-F572DF40FFE7}"/>
          </ac:spMkLst>
        </pc:spChg>
        <pc:spChg chg="mod">
          <ac:chgData name="Adison, Charles (RIS-MNL)" userId="2e8f9550-b487-450f-bade-081c1284e6cc" providerId="ADAL" clId="{1A9DF526-9379-4B73-BC94-3C44457E8A7A}" dt="2023-11-07T08:45:17.517" v="3471" actId="255"/>
          <ac:spMkLst>
            <pc:docMk/>
            <pc:sldMk cId="3648202478" sldId="361"/>
            <ac:spMk id="29" creationId="{CBAB683A-6B69-9452-65CE-AB13ABFD594B}"/>
          </ac:spMkLst>
        </pc:spChg>
        <pc:spChg chg="mod">
          <ac:chgData name="Adison, Charles (RIS-MNL)" userId="2e8f9550-b487-450f-bade-081c1284e6cc" providerId="ADAL" clId="{1A9DF526-9379-4B73-BC94-3C44457E8A7A}" dt="2023-11-07T08:42:59.902" v="3456" actId="20577"/>
          <ac:spMkLst>
            <pc:docMk/>
            <pc:sldMk cId="3648202478" sldId="361"/>
            <ac:spMk id="660" creationId="{00000000-0000-0000-0000-000000000000}"/>
          </ac:spMkLst>
        </pc:spChg>
        <pc:spChg chg="mod">
          <ac:chgData name="Adison, Charles (RIS-MNL)" userId="2e8f9550-b487-450f-bade-081c1284e6cc" providerId="ADAL" clId="{1A9DF526-9379-4B73-BC94-3C44457E8A7A}" dt="2023-11-07T08:55:15.162" v="3606"/>
          <ac:spMkLst>
            <pc:docMk/>
            <pc:sldMk cId="3648202478" sldId="361"/>
            <ac:spMk id="705" creationId="{00000000-0000-0000-0000-000000000000}"/>
          </ac:spMkLst>
        </pc:spChg>
      </pc:sldChg>
      <pc:sldChg chg="addSp delSp modSp add mod">
        <pc:chgData name="Adison, Charles (RIS-MNL)" userId="2e8f9550-b487-450f-bade-081c1284e6cc" providerId="ADAL" clId="{1A9DF526-9379-4B73-BC94-3C44457E8A7A}" dt="2023-11-07T08:55:20.145" v="3608"/>
        <pc:sldMkLst>
          <pc:docMk/>
          <pc:sldMk cId="3985638593" sldId="362"/>
        </pc:sldMkLst>
        <pc:spChg chg="add del">
          <ac:chgData name="Adison, Charles (RIS-MNL)" userId="2e8f9550-b487-450f-bade-081c1284e6cc" providerId="ADAL" clId="{1A9DF526-9379-4B73-BC94-3C44457E8A7A}" dt="2023-11-07T08:48:04.430" v="3510"/>
          <ac:spMkLst>
            <pc:docMk/>
            <pc:sldMk cId="3985638593" sldId="362"/>
            <ac:spMk id="2" creationId="{E5F493B5-1F08-9D31-A2B6-C031E048F860}"/>
          </ac:spMkLst>
        </pc:spChg>
        <pc:spChg chg="mod">
          <ac:chgData name="Adison, Charles (RIS-MNL)" userId="2e8f9550-b487-450f-bade-081c1284e6cc" providerId="ADAL" clId="{1A9DF526-9379-4B73-BC94-3C44457E8A7A}" dt="2023-11-07T08:48:21.164" v="3513" actId="20577"/>
          <ac:spMkLst>
            <pc:docMk/>
            <pc:sldMk cId="3985638593" sldId="362"/>
            <ac:spMk id="26" creationId="{27C51728-5406-33DD-3A78-1B78A2816895}"/>
          </ac:spMkLst>
        </pc:spChg>
        <pc:spChg chg="mod">
          <ac:chgData name="Adison, Charles (RIS-MNL)" userId="2e8f9550-b487-450f-bade-081c1284e6cc" providerId="ADAL" clId="{1A9DF526-9379-4B73-BC94-3C44457E8A7A}" dt="2023-11-07T08:47:57.103" v="3508" actId="20577"/>
          <ac:spMkLst>
            <pc:docMk/>
            <pc:sldMk cId="3985638593" sldId="362"/>
            <ac:spMk id="660" creationId="{00000000-0000-0000-0000-000000000000}"/>
          </ac:spMkLst>
        </pc:spChg>
        <pc:spChg chg="mod">
          <ac:chgData name="Adison, Charles (RIS-MNL)" userId="2e8f9550-b487-450f-bade-081c1284e6cc" providerId="ADAL" clId="{1A9DF526-9379-4B73-BC94-3C44457E8A7A}" dt="2023-11-07T08:55:20.145" v="3608"/>
          <ac:spMkLst>
            <pc:docMk/>
            <pc:sldMk cId="3985638593" sldId="362"/>
            <ac:spMk id="705" creationId="{00000000-0000-0000-0000-000000000000}"/>
          </ac:spMkLst>
        </pc:spChg>
      </pc:sldChg>
      <pc:sldChg chg="modSp add del mod">
        <pc:chgData name="Adison, Charles (RIS-MNL)" userId="2e8f9550-b487-450f-bade-081c1284e6cc" providerId="ADAL" clId="{1A9DF526-9379-4B73-BC94-3C44457E8A7A}" dt="2023-11-14T12:12:22.290" v="4811" actId="47"/>
        <pc:sldMkLst>
          <pc:docMk/>
          <pc:sldMk cId="1895458645" sldId="363"/>
        </pc:sldMkLst>
        <pc:spChg chg="mod">
          <ac:chgData name="Adison, Charles (RIS-MNL)" userId="2e8f9550-b487-450f-bade-081c1284e6cc" providerId="ADAL" clId="{1A9DF526-9379-4B73-BC94-3C44457E8A7A}" dt="2023-11-07T08:55:27.303" v="3611"/>
          <ac:spMkLst>
            <pc:docMk/>
            <pc:sldMk cId="1895458645" sldId="363"/>
            <ac:spMk id="705" creationId="{00000000-0000-0000-0000-000000000000}"/>
          </ac:spMkLst>
        </pc:spChg>
      </pc:sldChg>
      <pc:sldChg chg="addSp delSp modSp add mod ord">
        <pc:chgData name="Adison, Charles (RIS-MNL)" userId="2e8f9550-b487-450f-bade-081c1284e6cc" providerId="ADAL" clId="{1A9DF526-9379-4B73-BC94-3C44457E8A7A}" dt="2023-11-07T08:55:22.282" v="3609"/>
        <pc:sldMkLst>
          <pc:docMk/>
          <pc:sldMk cId="4091948241" sldId="364"/>
        </pc:sldMkLst>
        <pc:spChg chg="add del">
          <ac:chgData name="Adison, Charles (RIS-MNL)" userId="2e8f9550-b487-450f-bade-081c1284e6cc" providerId="ADAL" clId="{1A9DF526-9379-4B73-BC94-3C44457E8A7A}" dt="2023-11-07T08:50:20.123" v="3545"/>
          <ac:spMkLst>
            <pc:docMk/>
            <pc:sldMk cId="4091948241" sldId="364"/>
            <ac:spMk id="2" creationId="{DF7309EB-BD02-4F9F-8011-E4D5219294F4}"/>
          </ac:spMkLst>
        </pc:spChg>
        <pc:spChg chg="mod">
          <ac:chgData name="Adison, Charles (RIS-MNL)" userId="2e8f9550-b487-450f-bade-081c1284e6cc" providerId="ADAL" clId="{1A9DF526-9379-4B73-BC94-3C44457E8A7A}" dt="2023-11-07T08:53:26.933" v="3564"/>
          <ac:spMkLst>
            <pc:docMk/>
            <pc:sldMk cId="4091948241" sldId="364"/>
            <ac:spMk id="6" creationId="{D3D73A11-8DD1-C106-0576-9D148908B3E5}"/>
          </ac:spMkLst>
        </pc:spChg>
        <pc:spChg chg="mod">
          <ac:chgData name="Adison, Charles (RIS-MNL)" userId="2e8f9550-b487-450f-bade-081c1284e6cc" providerId="ADAL" clId="{1A9DF526-9379-4B73-BC94-3C44457E8A7A}" dt="2023-11-07T08:53:26.933" v="3564"/>
          <ac:spMkLst>
            <pc:docMk/>
            <pc:sldMk cId="4091948241" sldId="364"/>
            <ac:spMk id="7" creationId="{DC7D7BAA-68E8-FAD2-B287-83D1FB8CD975}"/>
          </ac:spMkLst>
        </pc:spChg>
        <pc:spChg chg="mod">
          <ac:chgData name="Adison, Charles (RIS-MNL)" userId="2e8f9550-b487-450f-bade-081c1284e6cc" providerId="ADAL" clId="{1A9DF526-9379-4B73-BC94-3C44457E8A7A}" dt="2023-11-07T08:53:26.933" v="3564"/>
          <ac:spMkLst>
            <pc:docMk/>
            <pc:sldMk cId="4091948241" sldId="364"/>
            <ac:spMk id="8" creationId="{ED8FF3DF-C4C8-530E-ABF6-B521111E3AE5}"/>
          </ac:spMkLst>
        </pc:spChg>
        <pc:spChg chg="mod">
          <ac:chgData name="Adison, Charles (RIS-MNL)" userId="2e8f9550-b487-450f-bade-081c1284e6cc" providerId="ADAL" clId="{1A9DF526-9379-4B73-BC94-3C44457E8A7A}" dt="2023-11-07T08:53:26.933" v="3564"/>
          <ac:spMkLst>
            <pc:docMk/>
            <pc:sldMk cId="4091948241" sldId="364"/>
            <ac:spMk id="9" creationId="{667E987B-33BE-7FD9-C13A-87AC36429BAB}"/>
          </ac:spMkLst>
        </pc:spChg>
        <pc:spChg chg="mod">
          <ac:chgData name="Adison, Charles (RIS-MNL)" userId="2e8f9550-b487-450f-bade-081c1284e6cc" providerId="ADAL" clId="{1A9DF526-9379-4B73-BC94-3C44457E8A7A}" dt="2023-11-07T08:53:26.933" v="3564"/>
          <ac:spMkLst>
            <pc:docMk/>
            <pc:sldMk cId="4091948241" sldId="364"/>
            <ac:spMk id="10" creationId="{B8B3C0D7-006E-C05E-E305-9EC57023830C}"/>
          </ac:spMkLst>
        </pc:spChg>
        <pc:spChg chg="mod">
          <ac:chgData name="Adison, Charles (RIS-MNL)" userId="2e8f9550-b487-450f-bade-081c1284e6cc" providerId="ADAL" clId="{1A9DF526-9379-4B73-BC94-3C44457E8A7A}" dt="2023-11-07T08:53:29.034" v="3566"/>
          <ac:spMkLst>
            <pc:docMk/>
            <pc:sldMk cId="4091948241" sldId="364"/>
            <ac:spMk id="14" creationId="{12DA79CC-7858-9C08-313C-67644E04938B}"/>
          </ac:spMkLst>
        </pc:spChg>
        <pc:spChg chg="mod">
          <ac:chgData name="Adison, Charles (RIS-MNL)" userId="2e8f9550-b487-450f-bade-081c1284e6cc" providerId="ADAL" clId="{1A9DF526-9379-4B73-BC94-3C44457E8A7A}" dt="2023-11-07T08:53:29.034" v="3566"/>
          <ac:spMkLst>
            <pc:docMk/>
            <pc:sldMk cId="4091948241" sldId="364"/>
            <ac:spMk id="15" creationId="{126B4A62-DC99-B31A-1540-1BAC146089D3}"/>
          </ac:spMkLst>
        </pc:spChg>
        <pc:spChg chg="mod">
          <ac:chgData name="Adison, Charles (RIS-MNL)" userId="2e8f9550-b487-450f-bade-081c1284e6cc" providerId="ADAL" clId="{1A9DF526-9379-4B73-BC94-3C44457E8A7A}" dt="2023-11-07T08:53:29.034" v="3566"/>
          <ac:spMkLst>
            <pc:docMk/>
            <pc:sldMk cId="4091948241" sldId="364"/>
            <ac:spMk id="16" creationId="{0EB8BE91-0BC8-77B1-6758-486712FB9173}"/>
          </ac:spMkLst>
        </pc:spChg>
        <pc:spChg chg="mod">
          <ac:chgData name="Adison, Charles (RIS-MNL)" userId="2e8f9550-b487-450f-bade-081c1284e6cc" providerId="ADAL" clId="{1A9DF526-9379-4B73-BC94-3C44457E8A7A}" dt="2023-11-07T08:53:56.646" v="3572" actId="20577"/>
          <ac:spMkLst>
            <pc:docMk/>
            <pc:sldMk cId="4091948241" sldId="364"/>
            <ac:spMk id="17" creationId="{917DFD64-5FA2-D414-0289-5702D7132B00}"/>
          </ac:spMkLst>
        </pc:spChg>
        <pc:spChg chg="mod">
          <ac:chgData name="Adison, Charles (RIS-MNL)" userId="2e8f9550-b487-450f-bade-081c1284e6cc" providerId="ADAL" clId="{1A9DF526-9379-4B73-BC94-3C44457E8A7A}" dt="2023-11-07T08:53:29.034" v="3566"/>
          <ac:spMkLst>
            <pc:docMk/>
            <pc:sldMk cId="4091948241" sldId="364"/>
            <ac:spMk id="19" creationId="{982D1214-F60F-E492-5C57-83C9B0715857}"/>
          </ac:spMkLst>
        </pc:spChg>
        <pc:spChg chg="del mod">
          <ac:chgData name="Adison, Charles (RIS-MNL)" userId="2e8f9550-b487-450f-bade-081c1284e6cc" providerId="ADAL" clId="{1A9DF526-9379-4B73-BC94-3C44457E8A7A}" dt="2023-11-07T08:53:26.077" v="3563" actId="478"/>
          <ac:spMkLst>
            <pc:docMk/>
            <pc:sldMk cId="4091948241" sldId="364"/>
            <ac:spMk id="22" creationId="{902F6F25-0AFA-427C-969E-F572DF40FFE7}"/>
          </ac:spMkLst>
        </pc:spChg>
        <pc:spChg chg="mod">
          <ac:chgData name="Adison, Charles (RIS-MNL)" userId="2e8f9550-b487-450f-bade-081c1284e6cc" providerId="ADAL" clId="{1A9DF526-9379-4B73-BC94-3C44457E8A7A}" dt="2023-11-07T08:49:39.983" v="3533" actId="20577"/>
          <ac:spMkLst>
            <pc:docMk/>
            <pc:sldMk cId="4091948241" sldId="364"/>
            <ac:spMk id="660" creationId="{00000000-0000-0000-0000-000000000000}"/>
          </ac:spMkLst>
        </pc:spChg>
        <pc:spChg chg="mod">
          <ac:chgData name="Adison, Charles (RIS-MNL)" userId="2e8f9550-b487-450f-bade-081c1284e6cc" providerId="ADAL" clId="{1A9DF526-9379-4B73-BC94-3C44457E8A7A}" dt="2023-11-07T08:55:22.282" v="3609"/>
          <ac:spMkLst>
            <pc:docMk/>
            <pc:sldMk cId="4091948241" sldId="364"/>
            <ac:spMk id="705" creationId="{00000000-0000-0000-0000-000000000000}"/>
          </ac:spMkLst>
        </pc:spChg>
        <pc:grpChg chg="add del mod">
          <ac:chgData name="Adison, Charles (RIS-MNL)" userId="2e8f9550-b487-450f-bade-081c1284e6cc" providerId="ADAL" clId="{1A9DF526-9379-4B73-BC94-3C44457E8A7A}" dt="2023-11-07T08:53:27.677" v="3565"/>
          <ac:grpSpMkLst>
            <pc:docMk/>
            <pc:sldMk cId="4091948241" sldId="364"/>
            <ac:grpSpMk id="3" creationId="{5005EAAE-A3DD-E257-4EDD-0D7ADACF44C3}"/>
          </ac:grpSpMkLst>
        </pc:grpChg>
        <pc:grpChg chg="mod">
          <ac:chgData name="Adison, Charles (RIS-MNL)" userId="2e8f9550-b487-450f-bade-081c1284e6cc" providerId="ADAL" clId="{1A9DF526-9379-4B73-BC94-3C44457E8A7A}" dt="2023-11-07T08:53:26.933" v="3564"/>
          <ac:grpSpMkLst>
            <pc:docMk/>
            <pc:sldMk cId="4091948241" sldId="364"/>
            <ac:grpSpMk id="4" creationId="{CE82F8E3-B7BF-3870-9B83-9FF18D4D4B01}"/>
          </ac:grpSpMkLst>
        </pc:grpChg>
        <pc:grpChg chg="mod">
          <ac:chgData name="Adison, Charles (RIS-MNL)" userId="2e8f9550-b487-450f-bade-081c1284e6cc" providerId="ADAL" clId="{1A9DF526-9379-4B73-BC94-3C44457E8A7A}" dt="2023-11-07T08:53:26.933" v="3564"/>
          <ac:grpSpMkLst>
            <pc:docMk/>
            <pc:sldMk cId="4091948241" sldId="364"/>
            <ac:grpSpMk id="5" creationId="{B8719865-1A5C-CCA8-715F-B37E0BDD2099}"/>
          </ac:grpSpMkLst>
        </pc:grpChg>
        <pc:grpChg chg="add mod">
          <ac:chgData name="Adison, Charles (RIS-MNL)" userId="2e8f9550-b487-450f-bade-081c1284e6cc" providerId="ADAL" clId="{1A9DF526-9379-4B73-BC94-3C44457E8A7A}" dt="2023-11-07T08:53:29.034" v="3566"/>
          <ac:grpSpMkLst>
            <pc:docMk/>
            <pc:sldMk cId="4091948241" sldId="364"/>
            <ac:grpSpMk id="11" creationId="{9BE130EA-8AEC-77F0-BD93-C36463D7ECF0}"/>
          </ac:grpSpMkLst>
        </pc:grpChg>
        <pc:grpChg chg="mod">
          <ac:chgData name="Adison, Charles (RIS-MNL)" userId="2e8f9550-b487-450f-bade-081c1284e6cc" providerId="ADAL" clId="{1A9DF526-9379-4B73-BC94-3C44457E8A7A}" dt="2023-11-07T08:53:29.034" v="3566"/>
          <ac:grpSpMkLst>
            <pc:docMk/>
            <pc:sldMk cId="4091948241" sldId="364"/>
            <ac:grpSpMk id="12" creationId="{483F3F0C-C0AB-5DB0-062E-7B1C670042FB}"/>
          </ac:grpSpMkLst>
        </pc:grpChg>
        <pc:grpChg chg="mod">
          <ac:chgData name="Adison, Charles (RIS-MNL)" userId="2e8f9550-b487-450f-bade-081c1284e6cc" providerId="ADAL" clId="{1A9DF526-9379-4B73-BC94-3C44457E8A7A}" dt="2023-11-07T08:53:29.034" v="3566"/>
          <ac:grpSpMkLst>
            <pc:docMk/>
            <pc:sldMk cId="4091948241" sldId="364"/>
            <ac:grpSpMk id="13" creationId="{7F26DEB2-2F35-B7B2-CCC9-94359C4FB39F}"/>
          </ac:grpSpMkLst>
        </pc:grpChg>
        <pc:grpChg chg="del">
          <ac:chgData name="Adison, Charles (RIS-MNL)" userId="2e8f9550-b487-450f-bade-081c1284e6cc" providerId="ADAL" clId="{1A9DF526-9379-4B73-BC94-3C44457E8A7A}" dt="2023-11-07T08:50:37.524" v="3554" actId="478"/>
          <ac:grpSpMkLst>
            <pc:docMk/>
            <pc:sldMk cId="4091948241" sldId="364"/>
            <ac:grpSpMk id="23" creationId="{30347DD6-7A80-943A-92F0-28F95968CD7D}"/>
          </ac:grpSpMkLst>
        </pc:grpChg>
      </pc:sldChg>
      <pc:sldChg chg="modSp add mod">
        <pc:chgData name="Adison, Charles (RIS-MNL)" userId="2e8f9550-b487-450f-bade-081c1284e6cc" providerId="ADAL" clId="{1A9DF526-9379-4B73-BC94-3C44457E8A7A}" dt="2023-11-07T08:55:24.477" v="3610"/>
        <pc:sldMkLst>
          <pc:docMk/>
          <pc:sldMk cId="2496813582" sldId="365"/>
        </pc:sldMkLst>
        <pc:spChg chg="mod">
          <ac:chgData name="Adison, Charles (RIS-MNL)" userId="2e8f9550-b487-450f-bade-081c1284e6cc" providerId="ADAL" clId="{1A9DF526-9379-4B73-BC94-3C44457E8A7A}" dt="2023-11-07T08:55:24.477" v="3610"/>
          <ac:spMkLst>
            <pc:docMk/>
            <pc:sldMk cId="2496813582" sldId="365"/>
            <ac:spMk id="705" creationId="{00000000-0000-0000-0000-000000000000}"/>
          </ac:spMkLst>
        </pc:spChg>
      </pc:sldChg>
      <pc:sldChg chg="modSp add del mod">
        <pc:chgData name="Adison, Charles (RIS-MNL)" userId="2e8f9550-b487-450f-bade-081c1284e6cc" providerId="ADAL" clId="{1A9DF526-9379-4B73-BC94-3C44457E8A7A}" dt="2023-11-07T09:25:14.520" v="4091" actId="47"/>
        <pc:sldMkLst>
          <pc:docMk/>
          <pc:sldMk cId="681747663" sldId="366"/>
        </pc:sldMkLst>
        <pc:spChg chg="mod">
          <ac:chgData name="Adison, Charles (RIS-MNL)" userId="2e8f9550-b487-450f-bade-081c1284e6cc" providerId="ADAL" clId="{1A9DF526-9379-4B73-BC94-3C44457E8A7A}" dt="2023-11-07T08:56:18.635" v="3616" actId="20577"/>
          <ac:spMkLst>
            <pc:docMk/>
            <pc:sldMk cId="681747663" sldId="366"/>
            <ac:spMk id="660" creationId="{00000000-0000-0000-0000-000000000000}"/>
          </ac:spMkLst>
        </pc:spChg>
      </pc:sldChg>
      <pc:sldChg chg="addSp delSp modSp add mod ord">
        <pc:chgData name="Adison, Charles (RIS-MNL)" userId="2e8f9550-b487-450f-bade-081c1284e6cc" providerId="ADAL" clId="{1A9DF526-9379-4B73-BC94-3C44457E8A7A}" dt="2023-11-07T08:57:58.186" v="3658" actId="255"/>
        <pc:sldMkLst>
          <pc:docMk/>
          <pc:sldMk cId="208688553" sldId="367"/>
        </pc:sldMkLst>
        <pc:spChg chg="add del">
          <ac:chgData name="Adison, Charles (RIS-MNL)" userId="2e8f9550-b487-450f-bade-081c1284e6cc" providerId="ADAL" clId="{1A9DF526-9379-4B73-BC94-3C44457E8A7A}" dt="2023-11-07T08:57:25.967" v="3648"/>
          <ac:spMkLst>
            <pc:docMk/>
            <pc:sldMk cId="208688553" sldId="367"/>
            <ac:spMk id="2" creationId="{C5CB2DE6-967A-6BB3-D0E4-368EC0B90B97}"/>
          </ac:spMkLst>
        </pc:spChg>
        <pc:spChg chg="mod">
          <ac:chgData name="Adison, Charles (RIS-MNL)" userId="2e8f9550-b487-450f-bade-081c1284e6cc" providerId="ADAL" clId="{1A9DF526-9379-4B73-BC94-3C44457E8A7A}" dt="2023-11-07T08:57:08.871" v="3646" actId="20577"/>
          <ac:spMkLst>
            <pc:docMk/>
            <pc:sldMk cId="208688553" sldId="367"/>
            <ac:spMk id="22" creationId="{902F6F25-0AFA-427C-969E-F572DF40FFE7}"/>
          </ac:spMkLst>
        </pc:spChg>
        <pc:spChg chg="mod">
          <ac:chgData name="Adison, Charles (RIS-MNL)" userId="2e8f9550-b487-450f-bade-081c1284e6cc" providerId="ADAL" clId="{1A9DF526-9379-4B73-BC94-3C44457E8A7A}" dt="2023-11-07T08:57:58.186" v="3658" actId="255"/>
          <ac:spMkLst>
            <pc:docMk/>
            <pc:sldMk cId="208688553" sldId="367"/>
            <ac:spMk id="29" creationId="{CBAB683A-6B69-9452-65CE-AB13ABFD594B}"/>
          </ac:spMkLst>
        </pc:spChg>
        <pc:spChg chg="mod">
          <ac:chgData name="Adison, Charles (RIS-MNL)" userId="2e8f9550-b487-450f-bade-081c1284e6cc" providerId="ADAL" clId="{1A9DF526-9379-4B73-BC94-3C44457E8A7A}" dt="2023-11-07T08:56:45.023" v="3634" actId="20577"/>
          <ac:spMkLst>
            <pc:docMk/>
            <pc:sldMk cId="208688553" sldId="367"/>
            <ac:spMk id="660" creationId="{00000000-0000-0000-0000-000000000000}"/>
          </ac:spMkLst>
        </pc:spChg>
      </pc:sldChg>
      <pc:sldChg chg="addSp delSp modSp add mod">
        <pc:chgData name="Adison, Charles (RIS-MNL)" userId="2e8f9550-b487-450f-bade-081c1284e6cc" providerId="ADAL" clId="{1A9DF526-9379-4B73-BC94-3C44457E8A7A}" dt="2023-11-14T12:28:44.920" v="4812"/>
        <pc:sldMkLst>
          <pc:docMk/>
          <pc:sldMk cId="3885725049" sldId="368"/>
        </pc:sldMkLst>
        <pc:spChg chg="add del">
          <ac:chgData name="Adison, Charles (RIS-MNL)" userId="2e8f9550-b487-450f-bade-081c1284e6cc" providerId="ADAL" clId="{1A9DF526-9379-4B73-BC94-3C44457E8A7A}" dt="2023-11-07T08:59:13.814" v="3720"/>
          <ac:spMkLst>
            <pc:docMk/>
            <pc:sldMk cId="3885725049" sldId="368"/>
            <ac:spMk id="2" creationId="{2A3BB0D6-FDE0-288E-B33B-C2E5B0B806E2}"/>
          </ac:spMkLst>
        </pc:spChg>
        <pc:spChg chg="mod">
          <ac:chgData name="Adison, Charles (RIS-MNL)" userId="2e8f9550-b487-450f-bade-081c1284e6cc" providerId="ADAL" clId="{1A9DF526-9379-4B73-BC94-3C44457E8A7A}" dt="2023-11-07T08:59:54.909" v="3729" actId="207"/>
          <ac:spMkLst>
            <pc:docMk/>
            <pc:sldMk cId="3885725049" sldId="368"/>
            <ac:spMk id="22" creationId="{902F6F25-0AFA-427C-969E-F572DF40FFE7}"/>
          </ac:spMkLst>
        </pc:spChg>
        <pc:spChg chg="mod">
          <ac:chgData name="Adison, Charles (RIS-MNL)" userId="2e8f9550-b487-450f-bade-081c1284e6cc" providerId="ADAL" clId="{1A9DF526-9379-4B73-BC94-3C44457E8A7A}" dt="2023-11-07T08:58:52.094" v="3714"/>
          <ac:spMkLst>
            <pc:docMk/>
            <pc:sldMk cId="3885725049" sldId="368"/>
            <ac:spMk id="29" creationId="{CBAB683A-6B69-9452-65CE-AB13ABFD594B}"/>
          </ac:spMkLst>
        </pc:spChg>
        <pc:grpChg chg="mod">
          <ac:chgData name="Adison, Charles (RIS-MNL)" userId="2e8f9550-b487-450f-bade-081c1284e6cc" providerId="ADAL" clId="{1A9DF526-9379-4B73-BC94-3C44457E8A7A}" dt="2023-11-07T08:59:51.390" v="3728" actId="1076"/>
          <ac:grpSpMkLst>
            <pc:docMk/>
            <pc:sldMk cId="3885725049" sldId="368"/>
            <ac:grpSpMk id="23" creationId="{30347DD6-7A80-943A-92F0-28F95968CD7D}"/>
          </ac:grpSpMkLst>
        </pc:grpChg>
        <pc:inkChg chg="add">
          <ac:chgData name="Adison, Charles (RIS-MNL)" userId="2e8f9550-b487-450f-bade-081c1284e6cc" providerId="ADAL" clId="{1A9DF526-9379-4B73-BC94-3C44457E8A7A}" dt="2023-11-14T12:28:44.920" v="4812"/>
          <ac:inkMkLst>
            <pc:docMk/>
            <pc:sldMk cId="3885725049" sldId="368"/>
            <ac:inkMk id="2" creationId="{799B361D-E458-192E-9634-1486247C1746}"/>
          </ac:inkMkLst>
        </pc:inkChg>
      </pc:sldChg>
      <pc:sldChg chg="addSp modSp add mod">
        <pc:chgData name="Adison, Charles (RIS-MNL)" userId="2e8f9550-b487-450f-bade-081c1284e6cc" providerId="ADAL" clId="{1A9DF526-9379-4B73-BC94-3C44457E8A7A}" dt="2023-11-14T12:28:44.920" v="4812"/>
        <pc:sldMkLst>
          <pc:docMk/>
          <pc:sldMk cId="2610648419" sldId="369"/>
        </pc:sldMkLst>
        <pc:spChg chg="mod">
          <ac:chgData name="Adison, Charles (RIS-MNL)" userId="2e8f9550-b487-450f-bade-081c1284e6cc" providerId="ADAL" clId="{1A9DF526-9379-4B73-BC94-3C44457E8A7A}" dt="2023-11-07T09:01:47.500" v="3738" actId="207"/>
          <ac:spMkLst>
            <pc:docMk/>
            <pc:sldMk cId="2610648419" sldId="369"/>
            <ac:spMk id="22" creationId="{902F6F25-0AFA-427C-969E-F572DF40FFE7}"/>
          </ac:spMkLst>
        </pc:spChg>
        <pc:spChg chg="mod">
          <ac:chgData name="Adison, Charles (RIS-MNL)" userId="2e8f9550-b487-450f-bade-081c1284e6cc" providerId="ADAL" clId="{1A9DF526-9379-4B73-BC94-3C44457E8A7A}" dt="2023-11-07T09:02:20.313" v="3740" actId="255"/>
          <ac:spMkLst>
            <pc:docMk/>
            <pc:sldMk cId="2610648419" sldId="369"/>
            <ac:spMk id="29" creationId="{CBAB683A-6B69-9452-65CE-AB13ABFD594B}"/>
          </ac:spMkLst>
        </pc:spChg>
        <pc:spChg chg="mod">
          <ac:chgData name="Adison, Charles (RIS-MNL)" userId="2e8f9550-b487-450f-bade-081c1284e6cc" providerId="ADAL" clId="{1A9DF526-9379-4B73-BC94-3C44457E8A7A}" dt="2023-11-07T09:01:25.667" v="3736" actId="20577"/>
          <ac:spMkLst>
            <pc:docMk/>
            <pc:sldMk cId="2610648419" sldId="369"/>
            <ac:spMk id="660" creationId="{00000000-0000-0000-0000-000000000000}"/>
          </ac:spMkLst>
        </pc:spChg>
        <pc:inkChg chg="add">
          <ac:chgData name="Adison, Charles (RIS-MNL)" userId="2e8f9550-b487-450f-bade-081c1284e6cc" providerId="ADAL" clId="{1A9DF526-9379-4B73-BC94-3C44457E8A7A}" dt="2023-11-14T12:28:44.920" v="4812"/>
          <ac:inkMkLst>
            <pc:docMk/>
            <pc:sldMk cId="2610648419" sldId="369"/>
            <ac:inkMk id="2" creationId="{F49FCBC8-E82F-AA33-CBA2-55435E430DD8}"/>
          </ac:inkMkLst>
        </pc:inkChg>
      </pc:sldChg>
      <pc:sldChg chg="add">
        <pc:chgData name="Adison, Charles (RIS-MNL)" userId="2e8f9550-b487-450f-bade-081c1284e6cc" providerId="ADAL" clId="{1A9DF526-9379-4B73-BC94-3C44457E8A7A}" dt="2023-11-07T09:02:46.345" v="3741"/>
        <pc:sldMkLst>
          <pc:docMk/>
          <pc:sldMk cId="1040785312" sldId="370"/>
        </pc:sldMkLst>
      </pc:sldChg>
      <pc:sldChg chg="addSp modSp add mod">
        <pc:chgData name="Adison, Charles (RIS-MNL)" userId="2e8f9550-b487-450f-bade-081c1284e6cc" providerId="ADAL" clId="{1A9DF526-9379-4B73-BC94-3C44457E8A7A}" dt="2023-11-14T12:28:44.920" v="4812"/>
        <pc:sldMkLst>
          <pc:docMk/>
          <pc:sldMk cId="174583414" sldId="371"/>
        </pc:sldMkLst>
        <pc:spChg chg="mod">
          <ac:chgData name="Adison, Charles (RIS-MNL)" userId="2e8f9550-b487-450f-bade-081c1284e6cc" providerId="ADAL" clId="{1A9DF526-9379-4B73-BC94-3C44457E8A7A}" dt="2023-11-07T09:05:18.058" v="3760"/>
          <ac:spMkLst>
            <pc:docMk/>
            <pc:sldMk cId="174583414" sldId="371"/>
            <ac:spMk id="5" creationId="{C66F8813-4E1E-7CC9-4FBA-3FE320F9C1CF}"/>
          </ac:spMkLst>
        </pc:spChg>
        <pc:spChg chg="mod">
          <ac:chgData name="Adison, Charles (RIS-MNL)" userId="2e8f9550-b487-450f-bade-081c1284e6cc" providerId="ADAL" clId="{1A9DF526-9379-4B73-BC94-3C44457E8A7A}" dt="2023-11-07T09:05:18.058" v="3760"/>
          <ac:spMkLst>
            <pc:docMk/>
            <pc:sldMk cId="174583414" sldId="371"/>
            <ac:spMk id="6" creationId="{5675333F-E921-7EE3-E334-40AD4E32CC7A}"/>
          </ac:spMkLst>
        </pc:spChg>
        <pc:spChg chg="mod">
          <ac:chgData name="Adison, Charles (RIS-MNL)" userId="2e8f9550-b487-450f-bade-081c1284e6cc" providerId="ADAL" clId="{1A9DF526-9379-4B73-BC94-3C44457E8A7A}" dt="2023-11-07T09:05:18.058" v="3760"/>
          <ac:spMkLst>
            <pc:docMk/>
            <pc:sldMk cId="174583414" sldId="371"/>
            <ac:spMk id="7" creationId="{5E5F9DA0-E86F-840E-13B1-BE0E7E31DA85}"/>
          </ac:spMkLst>
        </pc:spChg>
        <pc:spChg chg="mod">
          <ac:chgData name="Adison, Charles (RIS-MNL)" userId="2e8f9550-b487-450f-bade-081c1284e6cc" providerId="ADAL" clId="{1A9DF526-9379-4B73-BC94-3C44457E8A7A}" dt="2023-11-07T09:05:33.224" v="3761"/>
          <ac:spMkLst>
            <pc:docMk/>
            <pc:sldMk cId="174583414" sldId="371"/>
            <ac:spMk id="8" creationId="{8ED5B61C-D5EE-CDB0-E3F7-BB3701320E7F}"/>
          </ac:spMkLst>
        </pc:spChg>
        <pc:spChg chg="mod">
          <ac:chgData name="Adison, Charles (RIS-MNL)" userId="2e8f9550-b487-450f-bade-081c1284e6cc" providerId="ADAL" clId="{1A9DF526-9379-4B73-BC94-3C44457E8A7A}" dt="2023-11-07T09:05:18.058" v="3760"/>
          <ac:spMkLst>
            <pc:docMk/>
            <pc:sldMk cId="174583414" sldId="371"/>
            <ac:spMk id="9" creationId="{577D2194-0624-9487-BB77-6D874A4BE838}"/>
          </ac:spMkLst>
        </pc:spChg>
        <pc:spChg chg="mod">
          <ac:chgData name="Adison, Charles (RIS-MNL)" userId="2e8f9550-b487-450f-bade-081c1284e6cc" providerId="ADAL" clId="{1A9DF526-9379-4B73-BC94-3C44457E8A7A}" dt="2023-11-07T09:05:16.487" v="3759" actId="1076"/>
          <ac:spMkLst>
            <pc:docMk/>
            <pc:sldMk cId="174583414" sldId="371"/>
            <ac:spMk id="22" creationId="{902F6F25-0AFA-427C-969E-F572DF40FFE7}"/>
          </ac:spMkLst>
        </pc:spChg>
        <pc:spChg chg="mod">
          <ac:chgData name="Adison, Charles (RIS-MNL)" userId="2e8f9550-b487-450f-bade-081c1284e6cc" providerId="ADAL" clId="{1A9DF526-9379-4B73-BC94-3C44457E8A7A}" dt="2023-11-07T09:04:05.757" v="3747" actId="20577"/>
          <ac:spMkLst>
            <pc:docMk/>
            <pc:sldMk cId="174583414" sldId="371"/>
            <ac:spMk id="660" creationId="{00000000-0000-0000-0000-000000000000}"/>
          </ac:spMkLst>
        </pc:spChg>
        <pc:grpChg chg="add mod">
          <ac:chgData name="Adison, Charles (RIS-MNL)" userId="2e8f9550-b487-450f-bade-081c1284e6cc" providerId="ADAL" clId="{1A9DF526-9379-4B73-BC94-3C44457E8A7A}" dt="2023-11-07T09:05:18.058" v="3760"/>
          <ac:grpSpMkLst>
            <pc:docMk/>
            <pc:sldMk cId="174583414" sldId="371"/>
            <ac:grpSpMk id="2" creationId="{0BC52CA1-34C8-218C-B259-CAAC2ADC1FAB}"/>
          </ac:grpSpMkLst>
        </pc:grpChg>
        <pc:grpChg chg="mod">
          <ac:chgData name="Adison, Charles (RIS-MNL)" userId="2e8f9550-b487-450f-bade-081c1284e6cc" providerId="ADAL" clId="{1A9DF526-9379-4B73-BC94-3C44457E8A7A}" dt="2023-11-07T09:05:18.058" v="3760"/>
          <ac:grpSpMkLst>
            <pc:docMk/>
            <pc:sldMk cId="174583414" sldId="371"/>
            <ac:grpSpMk id="3" creationId="{07A5CB80-3EE6-8622-988C-F0BAF8A713E6}"/>
          </ac:grpSpMkLst>
        </pc:grpChg>
        <pc:grpChg chg="mod">
          <ac:chgData name="Adison, Charles (RIS-MNL)" userId="2e8f9550-b487-450f-bade-081c1284e6cc" providerId="ADAL" clId="{1A9DF526-9379-4B73-BC94-3C44457E8A7A}" dt="2023-11-07T09:05:18.058" v="3760"/>
          <ac:grpSpMkLst>
            <pc:docMk/>
            <pc:sldMk cId="174583414" sldId="371"/>
            <ac:grpSpMk id="4" creationId="{347AD91C-7862-9FA0-7377-AAEF575CD142}"/>
          </ac:grpSpMkLst>
        </pc:grpChg>
        <pc:inkChg chg="add">
          <ac:chgData name="Adison, Charles (RIS-MNL)" userId="2e8f9550-b487-450f-bade-081c1284e6cc" providerId="ADAL" clId="{1A9DF526-9379-4B73-BC94-3C44457E8A7A}" dt="2023-11-14T12:28:44.920" v="4812"/>
          <ac:inkMkLst>
            <pc:docMk/>
            <pc:sldMk cId="174583414" sldId="371"/>
            <ac:inkMk id="10" creationId="{F841A5BD-34A6-EAD2-64BC-72A78D5312C8}"/>
          </ac:inkMkLst>
        </pc:inkChg>
      </pc:sldChg>
      <pc:sldChg chg="addSp modSp add mod">
        <pc:chgData name="Adison, Charles (RIS-MNL)" userId="2e8f9550-b487-450f-bade-081c1284e6cc" providerId="ADAL" clId="{1A9DF526-9379-4B73-BC94-3C44457E8A7A}" dt="2023-11-14T12:28:44.920" v="4812"/>
        <pc:sldMkLst>
          <pc:docMk/>
          <pc:sldMk cId="1949692747" sldId="372"/>
        </pc:sldMkLst>
        <pc:spChg chg="mod">
          <ac:chgData name="Adison, Charles (RIS-MNL)" userId="2e8f9550-b487-450f-bade-081c1284e6cc" providerId="ADAL" clId="{1A9DF526-9379-4B73-BC94-3C44457E8A7A}" dt="2023-11-07T09:07:32.078" v="3812" actId="1035"/>
          <ac:spMkLst>
            <pc:docMk/>
            <pc:sldMk cId="1949692747" sldId="372"/>
            <ac:spMk id="5" creationId="{C66F8813-4E1E-7CC9-4FBA-3FE320F9C1CF}"/>
          </ac:spMkLst>
        </pc:spChg>
        <pc:spChg chg="mod">
          <ac:chgData name="Adison, Charles (RIS-MNL)" userId="2e8f9550-b487-450f-bade-081c1284e6cc" providerId="ADAL" clId="{1A9DF526-9379-4B73-BC94-3C44457E8A7A}" dt="2023-11-07T09:07:32.078" v="3812" actId="1035"/>
          <ac:spMkLst>
            <pc:docMk/>
            <pc:sldMk cId="1949692747" sldId="372"/>
            <ac:spMk id="6" creationId="{5675333F-E921-7EE3-E334-40AD4E32CC7A}"/>
          </ac:spMkLst>
        </pc:spChg>
        <pc:spChg chg="mod">
          <ac:chgData name="Adison, Charles (RIS-MNL)" userId="2e8f9550-b487-450f-bade-081c1284e6cc" providerId="ADAL" clId="{1A9DF526-9379-4B73-BC94-3C44457E8A7A}" dt="2023-11-07T09:07:32.078" v="3812" actId="1035"/>
          <ac:spMkLst>
            <pc:docMk/>
            <pc:sldMk cId="1949692747" sldId="372"/>
            <ac:spMk id="7" creationId="{5E5F9DA0-E86F-840E-13B1-BE0E7E31DA85}"/>
          </ac:spMkLst>
        </pc:spChg>
        <pc:spChg chg="mod">
          <ac:chgData name="Adison, Charles (RIS-MNL)" userId="2e8f9550-b487-450f-bade-081c1284e6cc" providerId="ADAL" clId="{1A9DF526-9379-4B73-BC94-3C44457E8A7A}" dt="2023-11-07T09:07:51.788" v="3815" actId="14100"/>
          <ac:spMkLst>
            <pc:docMk/>
            <pc:sldMk cId="1949692747" sldId="372"/>
            <ac:spMk id="8" creationId="{8ED5B61C-D5EE-CDB0-E3F7-BB3701320E7F}"/>
          </ac:spMkLst>
        </pc:spChg>
        <pc:spChg chg="mod">
          <ac:chgData name="Adison, Charles (RIS-MNL)" userId="2e8f9550-b487-450f-bade-081c1284e6cc" providerId="ADAL" clId="{1A9DF526-9379-4B73-BC94-3C44457E8A7A}" dt="2023-11-07T09:07:25.369" v="3787" actId="14100"/>
          <ac:spMkLst>
            <pc:docMk/>
            <pc:sldMk cId="1949692747" sldId="372"/>
            <ac:spMk id="9" creationId="{577D2194-0624-9487-BB77-6D874A4BE838}"/>
          </ac:spMkLst>
        </pc:spChg>
        <pc:spChg chg="mod">
          <ac:chgData name="Adison, Charles (RIS-MNL)" userId="2e8f9550-b487-450f-bade-081c1284e6cc" providerId="ADAL" clId="{1A9DF526-9379-4B73-BC94-3C44457E8A7A}" dt="2023-11-07T09:08:02.690" v="3816" actId="207"/>
          <ac:spMkLst>
            <pc:docMk/>
            <pc:sldMk cId="1949692747" sldId="372"/>
            <ac:spMk id="22" creationId="{902F6F25-0AFA-427C-969E-F572DF40FFE7}"/>
          </ac:spMkLst>
        </pc:spChg>
        <pc:spChg chg="mod">
          <ac:chgData name="Adison, Charles (RIS-MNL)" userId="2e8f9550-b487-450f-bade-081c1284e6cc" providerId="ADAL" clId="{1A9DF526-9379-4B73-BC94-3C44457E8A7A}" dt="2023-11-07T09:06:19.641" v="3776" actId="20577"/>
          <ac:spMkLst>
            <pc:docMk/>
            <pc:sldMk cId="1949692747" sldId="372"/>
            <ac:spMk id="660" creationId="{00000000-0000-0000-0000-000000000000}"/>
          </ac:spMkLst>
        </pc:spChg>
        <pc:grpChg chg="mod">
          <ac:chgData name="Adison, Charles (RIS-MNL)" userId="2e8f9550-b487-450f-bade-081c1284e6cc" providerId="ADAL" clId="{1A9DF526-9379-4B73-BC94-3C44457E8A7A}" dt="2023-11-07T09:08:08.601" v="3817" actId="1076"/>
          <ac:grpSpMkLst>
            <pc:docMk/>
            <pc:sldMk cId="1949692747" sldId="372"/>
            <ac:grpSpMk id="2" creationId="{0BC52CA1-34C8-218C-B259-CAAC2ADC1FAB}"/>
          </ac:grpSpMkLst>
        </pc:grpChg>
        <pc:inkChg chg="add">
          <ac:chgData name="Adison, Charles (RIS-MNL)" userId="2e8f9550-b487-450f-bade-081c1284e6cc" providerId="ADAL" clId="{1A9DF526-9379-4B73-BC94-3C44457E8A7A}" dt="2023-11-14T12:28:44.920" v="4812"/>
          <ac:inkMkLst>
            <pc:docMk/>
            <pc:sldMk cId="1949692747" sldId="372"/>
            <ac:inkMk id="10" creationId="{90335C4C-5635-3995-44C8-5809B7F09E03}"/>
          </ac:inkMkLst>
        </pc:inkChg>
      </pc:sldChg>
      <pc:sldChg chg="delSp modSp add mod">
        <pc:chgData name="Adison, Charles (RIS-MNL)" userId="2e8f9550-b487-450f-bade-081c1284e6cc" providerId="ADAL" clId="{1A9DF526-9379-4B73-BC94-3C44457E8A7A}" dt="2023-11-07T09:10:57.913" v="3872" actId="478"/>
        <pc:sldMkLst>
          <pc:docMk/>
          <pc:sldMk cId="3855057840" sldId="373"/>
        </pc:sldMkLst>
        <pc:spChg chg="del">
          <ac:chgData name="Adison, Charles (RIS-MNL)" userId="2e8f9550-b487-450f-bade-081c1284e6cc" providerId="ADAL" clId="{1A9DF526-9379-4B73-BC94-3C44457E8A7A}" dt="2023-11-07T09:10:56.800" v="3871" actId="478"/>
          <ac:spMkLst>
            <pc:docMk/>
            <pc:sldMk cId="3855057840" sldId="373"/>
            <ac:spMk id="8" creationId="{8ED5B61C-D5EE-CDB0-E3F7-BB3701320E7F}"/>
          </ac:spMkLst>
        </pc:spChg>
        <pc:spChg chg="mod">
          <ac:chgData name="Adison, Charles (RIS-MNL)" userId="2e8f9550-b487-450f-bade-081c1284e6cc" providerId="ADAL" clId="{1A9DF526-9379-4B73-BC94-3C44457E8A7A}" dt="2023-11-07T09:10:53.568" v="3870" actId="14100"/>
          <ac:spMkLst>
            <pc:docMk/>
            <pc:sldMk cId="3855057840" sldId="373"/>
            <ac:spMk id="22" creationId="{902F6F25-0AFA-427C-969E-F572DF40FFE7}"/>
          </ac:spMkLst>
        </pc:spChg>
        <pc:spChg chg="mod">
          <ac:chgData name="Adison, Charles (RIS-MNL)" userId="2e8f9550-b487-450f-bade-081c1284e6cc" providerId="ADAL" clId="{1A9DF526-9379-4B73-BC94-3C44457E8A7A}" dt="2023-11-07T09:08:44.411" v="3832" actId="207"/>
          <ac:spMkLst>
            <pc:docMk/>
            <pc:sldMk cId="3855057840" sldId="373"/>
            <ac:spMk id="660" creationId="{00000000-0000-0000-0000-000000000000}"/>
          </ac:spMkLst>
        </pc:spChg>
        <pc:grpChg chg="del">
          <ac:chgData name="Adison, Charles (RIS-MNL)" userId="2e8f9550-b487-450f-bade-081c1284e6cc" providerId="ADAL" clId="{1A9DF526-9379-4B73-BC94-3C44457E8A7A}" dt="2023-11-07T09:10:57.913" v="3872" actId="478"/>
          <ac:grpSpMkLst>
            <pc:docMk/>
            <pc:sldMk cId="3855057840" sldId="373"/>
            <ac:grpSpMk id="2" creationId="{0BC52CA1-34C8-218C-B259-CAAC2ADC1FAB}"/>
          </ac:grpSpMkLst>
        </pc:grpChg>
        <pc:grpChg chg="del">
          <ac:chgData name="Adison, Charles (RIS-MNL)" userId="2e8f9550-b487-450f-bade-081c1284e6cc" providerId="ADAL" clId="{1A9DF526-9379-4B73-BC94-3C44457E8A7A}" dt="2023-11-07T09:10:56.800" v="3871" actId="478"/>
          <ac:grpSpMkLst>
            <pc:docMk/>
            <pc:sldMk cId="3855057840" sldId="373"/>
            <ac:grpSpMk id="3" creationId="{07A5CB80-3EE6-8622-988C-F0BAF8A713E6}"/>
          </ac:grpSpMkLst>
        </pc:grpChg>
      </pc:sldChg>
      <pc:sldChg chg="delSp modSp add mod ord">
        <pc:chgData name="Adison, Charles (RIS-MNL)" userId="2e8f9550-b487-450f-bade-081c1284e6cc" providerId="ADAL" clId="{1A9DF526-9379-4B73-BC94-3C44457E8A7A}" dt="2023-11-07T09:15:47.388" v="3911" actId="14100"/>
        <pc:sldMkLst>
          <pc:docMk/>
          <pc:sldMk cId="2388061952" sldId="374"/>
        </pc:sldMkLst>
        <pc:spChg chg="mod">
          <ac:chgData name="Adison, Charles (RIS-MNL)" userId="2e8f9550-b487-450f-bade-081c1284e6cc" providerId="ADAL" clId="{1A9DF526-9379-4B73-BC94-3C44457E8A7A}" dt="2023-11-07T09:14:47.521" v="3893"/>
          <ac:spMkLst>
            <pc:docMk/>
            <pc:sldMk cId="2388061952" sldId="374"/>
            <ac:spMk id="8" creationId="{8ED5B61C-D5EE-CDB0-E3F7-BB3701320E7F}"/>
          </ac:spMkLst>
        </pc:spChg>
        <pc:spChg chg="mod">
          <ac:chgData name="Adison, Charles (RIS-MNL)" userId="2e8f9550-b487-450f-bade-081c1284e6cc" providerId="ADAL" clId="{1A9DF526-9379-4B73-BC94-3C44457E8A7A}" dt="2023-11-07T09:15:47.388" v="3911" actId="14100"/>
          <ac:spMkLst>
            <pc:docMk/>
            <pc:sldMk cId="2388061952" sldId="374"/>
            <ac:spMk id="22" creationId="{902F6F25-0AFA-427C-969E-F572DF40FFE7}"/>
          </ac:spMkLst>
        </pc:spChg>
        <pc:spChg chg="mod">
          <ac:chgData name="Adison, Charles (RIS-MNL)" userId="2e8f9550-b487-450f-bade-081c1284e6cc" providerId="ADAL" clId="{1A9DF526-9379-4B73-BC94-3C44457E8A7A}" dt="2023-11-07T09:13:46.584" v="3888" actId="207"/>
          <ac:spMkLst>
            <pc:docMk/>
            <pc:sldMk cId="2388061952" sldId="374"/>
            <ac:spMk id="660" creationId="{00000000-0000-0000-0000-000000000000}"/>
          </ac:spMkLst>
        </pc:spChg>
        <pc:grpChg chg="del">
          <ac:chgData name="Adison, Charles (RIS-MNL)" userId="2e8f9550-b487-450f-bade-081c1284e6cc" providerId="ADAL" clId="{1A9DF526-9379-4B73-BC94-3C44457E8A7A}" dt="2023-11-07T09:15:44.841" v="3910" actId="478"/>
          <ac:grpSpMkLst>
            <pc:docMk/>
            <pc:sldMk cId="2388061952" sldId="374"/>
            <ac:grpSpMk id="2" creationId="{0BC52CA1-34C8-218C-B259-CAAC2ADC1FAB}"/>
          </ac:grpSpMkLst>
        </pc:grpChg>
      </pc:sldChg>
      <pc:sldChg chg="addSp delSp modSp add mod">
        <pc:chgData name="Adison, Charles (RIS-MNL)" userId="2e8f9550-b487-450f-bade-081c1284e6cc" providerId="ADAL" clId="{1A9DF526-9379-4B73-BC94-3C44457E8A7A}" dt="2023-11-14T12:28:44.920" v="4812"/>
        <pc:sldMkLst>
          <pc:docMk/>
          <pc:sldMk cId="3879260508" sldId="375"/>
        </pc:sldMkLst>
        <pc:spChg chg="mod">
          <ac:chgData name="Adison, Charles (RIS-MNL)" userId="2e8f9550-b487-450f-bade-081c1284e6cc" providerId="ADAL" clId="{1A9DF526-9379-4B73-BC94-3C44457E8A7A}" dt="2023-11-07T09:16:08.867" v="3914"/>
          <ac:spMkLst>
            <pc:docMk/>
            <pc:sldMk cId="3879260508" sldId="375"/>
            <ac:spMk id="5" creationId="{1631EAFA-2458-F736-0981-EAEB257F5547}"/>
          </ac:spMkLst>
        </pc:spChg>
        <pc:spChg chg="mod">
          <ac:chgData name="Adison, Charles (RIS-MNL)" userId="2e8f9550-b487-450f-bade-081c1284e6cc" providerId="ADAL" clId="{1A9DF526-9379-4B73-BC94-3C44457E8A7A}" dt="2023-11-07T09:16:08.867" v="3914"/>
          <ac:spMkLst>
            <pc:docMk/>
            <pc:sldMk cId="3879260508" sldId="375"/>
            <ac:spMk id="6" creationId="{9EFA30AC-D54E-4BA7-9271-C25877939C41}"/>
          </ac:spMkLst>
        </pc:spChg>
        <pc:spChg chg="mod">
          <ac:chgData name="Adison, Charles (RIS-MNL)" userId="2e8f9550-b487-450f-bade-081c1284e6cc" providerId="ADAL" clId="{1A9DF526-9379-4B73-BC94-3C44457E8A7A}" dt="2023-11-07T09:16:08.867" v="3914"/>
          <ac:spMkLst>
            <pc:docMk/>
            <pc:sldMk cId="3879260508" sldId="375"/>
            <ac:spMk id="7" creationId="{349BADEA-B156-984C-2D76-5AD2D60E3CE9}"/>
          </ac:spMkLst>
        </pc:spChg>
        <pc:spChg chg="mod">
          <ac:chgData name="Adison, Charles (RIS-MNL)" userId="2e8f9550-b487-450f-bade-081c1284e6cc" providerId="ADAL" clId="{1A9DF526-9379-4B73-BC94-3C44457E8A7A}" dt="2023-11-07T09:17:01" v="3916" actId="255"/>
          <ac:spMkLst>
            <pc:docMk/>
            <pc:sldMk cId="3879260508" sldId="375"/>
            <ac:spMk id="8" creationId="{13D3E4DC-8B65-4869-2157-D24843A33712}"/>
          </ac:spMkLst>
        </pc:spChg>
        <pc:spChg chg="mod">
          <ac:chgData name="Adison, Charles (RIS-MNL)" userId="2e8f9550-b487-450f-bade-081c1284e6cc" providerId="ADAL" clId="{1A9DF526-9379-4B73-BC94-3C44457E8A7A}" dt="2023-11-07T09:16:08.867" v="3914"/>
          <ac:spMkLst>
            <pc:docMk/>
            <pc:sldMk cId="3879260508" sldId="375"/>
            <ac:spMk id="9" creationId="{335D1D56-37F5-1E20-6744-D918D6806AAE}"/>
          </ac:spMkLst>
        </pc:spChg>
        <pc:spChg chg="del">
          <ac:chgData name="Adison, Charles (RIS-MNL)" userId="2e8f9550-b487-450f-bade-081c1284e6cc" providerId="ADAL" clId="{1A9DF526-9379-4B73-BC94-3C44457E8A7A}" dt="2023-11-07T09:15:55.741" v="3913" actId="478"/>
          <ac:spMkLst>
            <pc:docMk/>
            <pc:sldMk cId="3879260508" sldId="375"/>
            <ac:spMk id="22" creationId="{902F6F25-0AFA-427C-969E-F572DF40FFE7}"/>
          </ac:spMkLst>
        </pc:spChg>
        <pc:grpChg chg="add mod">
          <ac:chgData name="Adison, Charles (RIS-MNL)" userId="2e8f9550-b487-450f-bade-081c1284e6cc" providerId="ADAL" clId="{1A9DF526-9379-4B73-BC94-3C44457E8A7A}" dt="2023-11-07T09:16:08.867" v="3914"/>
          <ac:grpSpMkLst>
            <pc:docMk/>
            <pc:sldMk cId="3879260508" sldId="375"/>
            <ac:grpSpMk id="2" creationId="{FAEC9128-2F50-93F5-D08F-CBFA1E56668F}"/>
          </ac:grpSpMkLst>
        </pc:grpChg>
        <pc:grpChg chg="mod">
          <ac:chgData name="Adison, Charles (RIS-MNL)" userId="2e8f9550-b487-450f-bade-081c1284e6cc" providerId="ADAL" clId="{1A9DF526-9379-4B73-BC94-3C44457E8A7A}" dt="2023-11-07T09:16:08.867" v="3914"/>
          <ac:grpSpMkLst>
            <pc:docMk/>
            <pc:sldMk cId="3879260508" sldId="375"/>
            <ac:grpSpMk id="3" creationId="{7AEA9B4A-F0E2-3443-B827-477D15369C17}"/>
          </ac:grpSpMkLst>
        </pc:grpChg>
        <pc:grpChg chg="mod">
          <ac:chgData name="Adison, Charles (RIS-MNL)" userId="2e8f9550-b487-450f-bade-081c1284e6cc" providerId="ADAL" clId="{1A9DF526-9379-4B73-BC94-3C44457E8A7A}" dt="2023-11-07T09:16:08.867" v="3914"/>
          <ac:grpSpMkLst>
            <pc:docMk/>
            <pc:sldMk cId="3879260508" sldId="375"/>
            <ac:grpSpMk id="4" creationId="{0AD1FE30-F8E3-397C-A102-34FFCC14C2C3}"/>
          </ac:grpSpMkLst>
        </pc:grpChg>
        <pc:inkChg chg="add">
          <ac:chgData name="Adison, Charles (RIS-MNL)" userId="2e8f9550-b487-450f-bade-081c1284e6cc" providerId="ADAL" clId="{1A9DF526-9379-4B73-BC94-3C44457E8A7A}" dt="2023-11-14T12:28:44.920" v="4812"/>
          <ac:inkMkLst>
            <pc:docMk/>
            <pc:sldMk cId="3879260508" sldId="375"/>
            <ac:inkMk id="10" creationId="{16455CF0-56A8-1A30-E370-D8591D667133}"/>
          </ac:inkMkLst>
        </pc:inkChg>
      </pc:sldChg>
      <pc:sldChg chg="addSp delSp modSp add mod ord">
        <pc:chgData name="Adison, Charles (RIS-MNL)" userId="2e8f9550-b487-450f-bade-081c1284e6cc" providerId="ADAL" clId="{1A9DF526-9379-4B73-BC94-3C44457E8A7A}" dt="2023-11-14T12:28:44.920" v="4812"/>
        <pc:sldMkLst>
          <pc:docMk/>
          <pc:sldMk cId="2416920340" sldId="376"/>
        </pc:sldMkLst>
        <pc:spChg chg="add del">
          <ac:chgData name="Adison, Charles (RIS-MNL)" userId="2e8f9550-b487-450f-bade-081c1284e6cc" providerId="ADAL" clId="{1A9DF526-9379-4B73-BC94-3C44457E8A7A}" dt="2023-11-07T09:18:48.748" v="3940"/>
          <ac:spMkLst>
            <pc:docMk/>
            <pc:sldMk cId="2416920340" sldId="376"/>
            <ac:spMk id="2" creationId="{AEA53DAD-DD2E-5D65-35C5-B4AAA77964FC}"/>
          </ac:spMkLst>
        </pc:spChg>
        <pc:spChg chg="mod">
          <ac:chgData name="Adison, Charles (RIS-MNL)" userId="2e8f9550-b487-450f-bade-081c1284e6cc" providerId="ADAL" clId="{1A9DF526-9379-4B73-BC94-3C44457E8A7A}" dt="2023-11-07T09:20:04.023" v="3964" actId="207"/>
          <ac:spMkLst>
            <pc:docMk/>
            <pc:sldMk cId="2416920340" sldId="376"/>
            <ac:spMk id="22" creationId="{902F6F25-0AFA-427C-969E-F572DF40FFE7}"/>
          </ac:spMkLst>
        </pc:spChg>
        <pc:spChg chg="mod">
          <ac:chgData name="Adison, Charles (RIS-MNL)" userId="2e8f9550-b487-450f-bade-081c1284e6cc" providerId="ADAL" clId="{1A9DF526-9379-4B73-BC94-3C44457E8A7A}" dt="2023-11-07T09:17:58.660" v="3938" actId="207"/>
          <ac:spMkLst>
            <pc:docMk/>
            <pc:sldMk cId="2416920340" sldId="376"/>
            <ac:spMk id="660" creationId="{00000000-0000-0000-0000-000000000000}"/>
          </ac:spMkLst>
        </pc:spChg>
        <pc:inkChg chg="add">
          <ac:chgData name="Adison, Charles (RIS-MNL)" userId="2e8f9550-b487-450f-bade-081c1284e6cc" providerId="ADAL" clId="{1A9DF526-9379-4B73-BC94-3C44457E8A7A}" dt="2023-11-14T12:28:44.920" v="4812"/>
          <ac:inkMkLst>
            <pc:docMk/>
            <pc:sldMk cId="2416920340" sldId="376"/>
            <ac:inkMk id="2" creationId="{CF4431BD-DBFA-9B12-A015-C06B565B7DBC}"/>
          </ac:inkMkLst>
        </pc:inkChg>
      </pc:sldChg>
      <pc:sldChg chg="addSp modSp add mod">
        <pc:chgData name="Adison, Charles (RIS-MNL)" userId="2e8f9550-b487-450f-bade-081c1284e6cc" providerId="ADAL" clId="{1A9DF526-9379-4B73-BC94-3C44457E8A7A}" dt="2023-11-14T12:28:44.920" v="4812"/>
        <pc:sldMkLst>
          <pc:docMk/>
          <pc:sldMk cId="434818831" sldId="377"/>
        </pc:sldMkLst>
        <pc:spChg chg="mod">
          <ac:chgData name="Adison, Charles (RIS-MNL)" userId="2e8f9550-b487-450f-bade-081c1284e6cc" providerId="ADAL" clId="{1A9DF526-9379-4B73-BC94-3C44457E8A7A}" dt="2023-11-07T09:22:14.861" v="4035"/>
          <ac:spMkLst>
            <pc:docMk/>
            <pc:sldMk cId="434818831" sldId="377"/>
            <ac:spMk id="5" creationId="{DE853398-D69F-3C78-B960-8493495EAAC9}"/>
          </ac:spMkLst>
        </pc:spChg>
        <pc:spChg chg="mod">
          <ac:chgData name="Adison, Charles (RIS-MNL)" userId="2e8f9550-b487-450f-bade-081c1284e6cc" providerId="ADAL" clId="{1A9DF526-9379-4B73-BC94-3C44457E8A7A}" dt="2023-11-07T09:22:14.861" v="4035"/>
          <ac:spMkLst>
            <pc:docMk/>
            <pc:sldMk cId="434818831" sldId="377"/>
            <ac:spMk id="6" creationId="{1CB31F4B-B392-937C-AC2C-311C609D8B36}"/>
          </ac:spMkLst>
        </pc:spChg>
        <pc:spChg chg="mod">
          <ac:chgData name="Adison, Charles (RIS-MNL)" userId="2e8f9550-b487-450f-bade-081c1284e6cc" providerId="ADAL" clId="{1A9DF526-9379-4B73-BC94-3C44457E8A7A}" dt="2023-11-07T09:22:14.861" v="4035"/>
          <ac:spMkLst>
            <pc:docMk/>
            <pc:sldMk cId="434818831" sldId="377"/>
            <ac:spMk id="7" creationId="{1DFF0995-8776-74D9-BA21-4E30A8570F9F}"/>
          </ac:spMkLst>
        </pc:spChg>
        <pc:spChg chg="mod">
          <ac:chgData name="Adison, Charles (RIS-MNL)" userId="2e8f9550-b487-450f-bade-081c1284e6cc" providerId="ADAL" clId="{1A9DF526-9379-4B73-BC94-3C44457E8A7A}" dt="2023-11-07T09:22:40.849" v="4040" actId="6549"/>
          <ac:spMkLst>
            <pc:docMk/>
            <pc:sldMk cId="434818831" sldId="377"/>
            <ac:spMk id="8" creationId="{39D1BC68-AC0F-24D3-5FE2-7896226450E2}"/>
          </ac:spMkLst>
        </pc:spChg>
        <pc:spChg chg="mod">
          <ac:chgData name="Adison, Charles (RIS-MNL)" userId="2e8f9550-b487-450f-bade-081c1284e6cc" providerId="ADAL" clId="{1A9DF526-9379-4B73-BC94-3C44457E8A7A}" dt="2023-11-07T09:22:14.861" v="4035"/>
          <ac:spMkLst>
            <pc:docMk/>
            <pc:sldMk cId="434818831" sldId="377"/>
            <ac:spMk id="9" creationId="{9DDE8585-8C7D-E49D-2837-FF59CCB6FF60}"/>
          </ac:spMkLst>
        </pc:spChg>
        <pc:spChg chg="mod">
          <ac:chgData name="Adison, Charles (RIS-MNL)" userId="2e8f9550-b487-450f-bade-081c1284e6cc" providerId="ADAL" clId="{1A9DF526-9379-4B73-BC94-3C44457E8A7A}" dt="2023-11-07T09:21:55.916" v="4034" actId="20577"/>
          <ac:spMkLst>
            <pc:docMk/>
            <pc:sldMk cId="434818831" sldId="377"/>
            <ac:spMk id="22" creationId="{902F6F25-0AFA-427C-969E-F572DF40FFE7}"/>
          </ac:spMkLst>
        </pc:spChg>
        <pc:spChg chg="mod">
          <ac:chgData name="Adison, Charles (RIS-MNL)" userId="2e8f9550-b487-450f-bade-081c1284e6cc" providerId="ADAL" clId="{1A9DF526-9379-4B73-BC94-3C44457E8A7A}" dt="2023-11-07T09:20:28.528" v="3971" actId="20577"/>
          <ac:spMkLst>
            <pc:docMk/>
            <pc:sldMk cId="434818831" sldId="377"/>
            <ac:spMk id="660" creationId="{00000000-0000-0000-0000-000000000000}"/>
          </ac:spMkLst>
        </pc:spChg>
        <pc:grpChg chg="add mod">
          <ac:chgData name="Adison, Charles (RIS-MNL)" userId="2e8f9550-b487-450f-bade-081c1284e6cc" providerId="ADAL" clId="{1A9DF526-9379-4B73-BC94-3C44457E8A7A}" dt="2023-11-07T09:22:14.861" v="4035"/>
          <ac:grpSpMkLst>
            <pc:docMk/>
            <pc:sldMk cId="434818831" sldId="377"/>
            <ac:grpSpMk id="2" creationId="{84FF71EA-11B8-DF54-1B24-CEE996399128}"/>
          </ac:grpSpMkLst>
        </pc:grpChg>
        <pc:grpChg chg="mod">
          <ac:chgData name="Adison, Charles (RIS-MNL)" userId="2e8f9550-b487-450f-bade-081c1284e6cc" providerId="ADAL" clId="{1A9DF526-9379-4B73-BC94-3C44457E8A7A}" dt="2023-11-07T09:22:14.861" v="4035"/>
          <ac:grpSpMkLst>
            <pc:docMk/>
            <pc:sldMk cId="434818831" sldId="377"/>
            <ac:grpSpMk id="3" creationId="{1F0E7BF0-4ABC-4674-202E-10B831BE8C4B}"/>
          </ac:grpSpMkLst>
        </pc:grpChg>
        <pc:grpChg chg="mod">
          <ac:chgData name="Adison, Charles (RIS-MNL)" userId="2e8f9550-b487-450f-bade-081c1284e6cc" providerId="ADAL" clId="{1A9DF526-9379-4B73-BC94-3C44457E8A7A}" dt="2023-11-07T09:22:14.861" v="4035"/>
          <ac:grpSpMkLst>
            <pc:docMk/>
            <pc:sldMk cId="434818831" sldId="377"/>
            <ac:grpSpMk id="4" creationId="{D92F1693-337D-C1FD-3194-3FACFEDE1028}"/>
          </ac:grpSpMkLst>
        </pc:grpChg>
        <pc:inkChg chg="add">
          <ac:chgData name="Adison, Charles (RIS-MNL)" userId="2e8f9550-b487-450f-bade-081c1284e6cc" providerId="ADAL" clId="{1A9DF526-9379-4B73-BC94-3C44457E8A7A}" dt="2023-11-14T12:28:44.920" v="4812"/>
          <ac:inkMkLst>
            <pc:docMk/>
            <pc:sldMk cId="434818831" sldId="377"/>
            <ac:inkMk id="10" creationId="{7E330D28-0152-7FF6-5A14-32C8D6613781}"/>
          </ac:inkMkLst>
        </pc:inkChg>
      </pc:sldChg>
      <pc:sldChg chg="addSp delSp modSp add mod">
        <pc:chgData name="Adison, Charles (RIS-MNL)" userId="2e8f9550-b487-450f-bade-081c1284e6cc" providerId="ADAL" clId="{1A9DF526-9379-4B73-BC94-3C44457E8A7A}" dt="2023-11-14T12:28:44.920" v="4812"/>
        <pc:sldMkLst>
          <pc:docMk/>
          <pc:sldMk cId="3091483091" sldId="378"/>
        </pc:sldMkLst>
        <pc:spChg chg="del">
          <ac:chgData name="Adison, Charles (RIS-MNL)" userId="2e8f9550-b487-450f-bade-081c1284e6cc" providerId="ADAL" clId="{1A9DF526-9379-4B73-BC94-3C44457E8A7A}" dt="2023-11-07T09:23:39.432" v="4074" actId="478"/>
          <ac:spMkLst>
            <pc:docMk/>
            <pc:sldMk cId="3091483091" sldId="378"/>
            <ac:spMk id="9" creationId="{9DDE8585-8C7D-E49D-2837-FF59CCB6FF60}"/>
          </ac:spMkLst>
        </pc:spChg>
        <pc:spChg chg="mod">
          <ac:chgData name="Adison, Charles (RIS-MNL)" userId="2e8f9550-b487-450f-bade-081c1284e6cc" providerId="ADAL" clId="{1A9DF526-9379-4B73-BC94-3C44457E8A7A}" dt="2023-11-07T09:23:47.070" v="4077"/>
          <ac:spMkLst>
            <pc:docMk/>
            <pc:sldMk cId="3091483091" sldId="378"/>
            <ac:spMk id="13" creationId="{BAFE1DF4-51AF-D3DF-E820-1107BDCC0DDA}"/>
          </ac:spMkLst>
        </pc:spChg>
        <pc:spChg chg="mod">
          <ac:chgData name="Adison, Charles (RIS-MNL)" userId="2e8f9550-b487-450f-bade-081c1284e6cc" providerId="ADAL" clId="{1A9DF526-9379-4B73-BC94-3C44457E8A7A}" dt="2023-11-07T09:23:47.070" v="4077"/>
          <ac:spMkLst>
            <pc:docMk/>
            <pc:sldMk cId="3091483091" sldId="378"/>
            <ac:spMk id="14" creationId="{C3F3EBAC-6FF8-FCE3-88F8-0AA86F37CBD6}"/>
          </ac:spMkLst>
        </pc:spChg>
        <pc:spChg chg="mod">
          <ac:chgData name="Adison, Charles (RIS-MNL)" userId="2e8f9550-b487-450f-bade-081c1284e6cc" providerId="ADAL" clId="{1A9DF526-9379-4B73-BC94-3C44457E8A7A}" dt="2023-11-07T09:23:47.070" v="4077"/>
          <ac:spMkLst>
            <pc:docMk/>
            <pc:sldMk cId="3091483091" sldId="378"/>
            <ac:spMk id="15" creationId="{DFD3F129-99C5-1EDA-A899-C9EAEFEC5C1D}"/>
          </ac:spMkLst>
        </pc:spChg>
        <pc:spChg chg="mod">
          <ac:chgData name="Adison, Charles (RIS-MNL)" userId="2e8f9550-b487-450f-bade-081c1284e6cc" providerId="ADAL" clId="{1A9DF526-9379-4B73-BC94-3C44457E8A7A}" dt="2023-11-07T09:24:00.302" v="4079" actId="14100"/>
          <ac:spMkLst>
            <pc:docMk/>
            <pc:sldMk cId="3091483091" sldId="378"/>
            <ac:spMk id="16" creationId="{A6DFE50F-B547-C8AC-012A-CA7770191B07}"/>
          </ac:spMkLst>
        </pc:spChg>
        <pc:spChg chg="mod">
          <ac:chgData name="Adison, Charles (RIS-MNL)" userId="2e8f9550-b487-450f-bade-081c1284e6cc" providerId="ADAL" clId="{1A9DF526-9379-4B73-BC94-3C44457E8A7A}" dt="2023-11-07T09:23:47.070" v="4077"/>
          <ac:spMkLst>
            <pc:docMk/>
            <pc:sldMk cId="3091483091" sldId="378"/>
            <ac:spMk id="17" creationId="{8705DF8E-54A3-C528-8143-5CC553F9652A}"/>
          </ac:spMkLst>
        </pc:spChg>
        <pc:spChg chg="del">
          <ac:chgData name="Adison, Charles (RIS-MNL)" userId="2e8f9550-b487-450f-bade-081c1284e6cc" providerId="ADAL" clId="{1A9DF526-9379-4B73-BC94-3C44457E8A7A}" dt="2023-11-07T09:23:42.067" v="4076" actId="478"/>
          <ac:spMkLst>
            <pc:docMk/>
            <pc:sldMk cId="3091483091" sldId="378"/>
            <ac:spMk id="22" creationId="{902F6F25-0AFA-427C-969E-F572DF40FFE7}"/>
          </ac:spMkLst>
        </pc:spChg>
        <pc:spChg chg="mod">
          <ac:chgData name="Adison, Charles (RIS-MNL)" userId="2e8f9550-b487-450f-bade-081c1284e6cc" providerId="ADAL" clId="{1A9DF526-9379-4B73-BC94-3C44457E8A7A}" dt="2023-11-07T09:23:26.886" v="4073" actId="207"/>
          <ac:spMkLst>
            <pc:docMk/>
            <pc:sldMk cId="3091483091" sldId="378"/>
            <ac:spMk id="660" creationId="{00000000-0000-0000-0000-000000000000}"/>
          </ac:spMkLst>
        </pc:spChg>
        <pc:grpChg chg="del">
          <ac:chgData name="Adison, Charles (RIS-MNL)" userId="2e8f9550-b487-450f-bade-081c1284e6cc" providerId="ADAL" clId="{1A9DF526-9379-4B73-BC94-3C44457E8A7A}" dt="2023-11-07T09:23:40.591" v="4075" actId="478"/>
          <ac:grpSpMkLst>
            <pc:docMk/>
            <pc:sldMk cId="3091483091" sldId="378"/>
            <ac:grpSpMk id="2" creationId="{84FF71EA-11B8-DF54-1B24-CEE996399128}"/>
          </ac:grpSpMkLst>
        </pc:grpChg>
        <pc:grpChg chg="del">
          <ac:chgData name="Adison, Charles (RIS-MNL)" userId="2e8f9550-b487-450f-bade-081c1284e6cc" providerId="ADAL" clId="{1A9DF526-9379-4B73-BC94-3C44457E8A7A}" dt="2023-11-07T09:23:39.432" v="4074" actId="478"/>
          <ac:grpSpMkLst>
            <pc:docMk/>
            <pc:sldMk cId="3091483091" sldId="378"/>
            <ac:grpSpMk id="3" creationId="{1F0E7BF0-4ABC-4674-202E-10B831BE8C4B}"/>
          </ac:grpSpMkLst>
        </pc:grpChg>
        <pc:grpChg chg="add mod">
          <ac:chgData name="Adison, Charles (RIS-MNL)" userId="2e8f9550-b487-450f-bade-081c1284e6cc" providerId="ADAL" clId="{1A9DF526-9379-4B73-BC94-3C44457E8A7A}" dt="2023-11-07T09:24:39.805" v="4080" actId="1076"/>
          <ac:grpSpMkLst>
            <pc:docMk/>
            <pc:sldMk cId="3091483091" sldId="378"/>
            <ac:grpSpMk id="10" creationId="{F023E6E7-8101-9E0B-BDB4-D4358850D770}"/>
          </ac:grpSpMkLst>
        </pc:grpChg>
        <pc:grpChg chg="mod">
          <ac:chgData name="Adison, Charles (RIS-MNL)" userId="2e8f9550-b487-450f-bade-081c1284e6cc" providerId="ADAL" clId="{1A9DF526-9379-4B73-BC94-3C44457E8A7A}" dt="2023-11-07T09:23:47.070" v="4077"/>
          <ac:grpSpMkLst>
            <pc:docMk/>
            <pc:sldMk cId="3091483091" sldId="378"/>
            <ac:grpSpMk id="11" creationId="{CB543967-F940-76D0-B0E2-D9457AEDBBCC}"/>
          </ac:grpSpMkLst>
        </pc:grpChg>
        <pc:grpChg chg="mod">
          <ac:chgData name="Adison, Charles (RIS-MNL)" userId="2e8f9550-b487-450f-bade-081c1284e6cc" providerId="ADAL" clId="{1A9DF526-9379-4B73-BC94-3C44457E8A7A}" dt="2023-11-07T09:23:47.070" v="4077"/>
          <ac:grpSpMkLst>
            <pc:docMk/>
            <pc:sldMk cId="3091483091" sldId="378"/>
            <ac:grpSpMk id="12" creationId="{A01C6EB1-D08F-E443-B3EF-E9041FC0012B}"/>
          </ac:grpSpMkLst>
        </pc:grpChg>
        <pc:inkChg chg="add">
          <ac:chgData name="Adison, Charles (RIS-MNL)" userId="2e8f9550-b487-450f-bade-081c1284e6cc" providerId="ADAL" clId="{1A9DF526-9379-4B73-BC94-3C44457E8A7A}" dt="2023-11-14T12:28:44.920" v="4812"/>
          <ac:inkMkLst>
            <pc:docMk/>
            <pc:sldMk cId="3091483091" sldId="378"/>
            <ac:inkMk id="2" creationId="{83C5DA6F-0338-F133-EA7E-EFC83755F892}"/>
          </ac:inkMkLst>
        </pc:inkChg>
      </pc:sldChg>
      <pc:sldChg chg="add del">
        <pc:chgData name="Adison, Charles (RIS-MNL)" userId="2e8f9550-b487-450f-bade-081c1284e6cc" providerId="ADAL" clId="{1A9DF526-9379-4B73-BC94-3C44457E8A7A}" dt="2023-11-07T12:42:58.287" v="4336"/>
        <pc:sldMkLst>
          <pc:docMk/>
          <pc:sldMk cId="404590520" sldId="379"/>
        </pc:sldMkLst>
      </pc:sldChg>
      <pc:sldChg chg="addSp delSp modSp add mod ord">
        <pc:chgData name="Adison, Charles (RIS-MNL)" userId="2e8f9550-b487-450f-bade-081c1284e6cc" providerId="ADAL" clId="{1A9DF526-9379-4B73-BC94-3C44457E8A7A}" dt="2023-11-07T12:48:07.515" v="4716" actId="255"/>
        <pc:sldMkLst>
          <pc:docMk/>
          <pc:sldMk cId="1176682026" sldId="379"/>
        </pc:sldMkLst>
        <pc:spChg chg="mod">
          <ac:chgData name="Adison, Charles (RIS-MNL)" userId="2e8f9550-b487-450f-bade-081c1284e6cc" providerId="ADAL" clId="{1A9DF526-9379-4B73-BC94-3C44457E8A7A}" dt="2023-11-07T12:48:07.515" v="4716" actId="255"/>
          <ac:spMkLst>
            <pc:docMk/>
            <pc:sldMk cId="1176682026" sldId="379"/>
            <ac:spMk id="17" creationId="{B60D606F-BCCB-E347-1D0D-0CB56C6EAABA}"/>
          </ac:spMkLst>
        </pc:spChg>
        <pc:spChg chg="mod">
          <ac:chgData name="Adison, Charles (RIS-MNL)" userId="2e8f9550-b487-450f-bade-081c1284e6cc" providerId="ADAL" clId="{1A9DF526-9379-4B73-BC94-3C44457E8A7A}" dt="2023-11-07T12:43:45.047" v="4357" actId="207"/>
          <ac:spMkLst>
            <pc:docMk/>
            <pc:sldMk cId="1176682026" sldId="379"/>
            <ac:spMk id="660" creationId="{00000000-0000-0000-0000-000000000000}"/>
          </ac:spMkLst>
        </pc:spChg>
        <pc:picChg chg="add del mod">
          <ac:chgData name="Adison, Charles (RIS-MNL)" userId="2e8f9550-b487-450f-bade-081c1284e6cc" providerId="ADAL" clId="{1A9DF526-9379-4B73-BC94-3C44457E8A7A}" dt="2023-11-07T12:47:41.486" v="4666" actId="478"/>
          <ac:picMkLst>
            <pc:docMk/>
            <pc:sldMk cId="1176682026" sldId="379"/>
            <ac:picMk id="3" creationId="{70A7AD80-038D-2E42-0267-37076E52FE78}"/>
          </ac:picMkLst>
        </pc:picChg>
      </pc:sldChg>
      <pc:sldChg chg="add del">
        <pc:chgData name="Adison, Charles (RIS-MNL)" userId="2e8f9550-b487-450f-bade-081c1284e6cc" providerId="ADAL" clId="{1A9DF526-9379-4B73-BC94-3C44457E8A7A}" dt="2023-11-07T12:43:19.965" v="4338" actId="47"/>
        <pc:sldMkLst>
          <pc:docMk/>
          <pc:sldMk cId="4141893721" sldId="379"/>
        </pc:sldMkLst>
      </pc:sldChg>
      <pc:sldChg chg="delSp modSp add mod">
        <pc:chgData name="Adison, Charles (RIS-MNL)" userId="2e8f9550-b487-450f-bade-081c1284e6cc" providerId="ADAL" clId="{1A9DF526-9379-4B73-BC94-3C44457E8A7A}" dt="2023-11-07T12:47:12.801" v="4665" actId="1076"/>
        <pc:sldMkLst>
          <pc:docMk/>
          <pc:sldMk cId="2154930318" sldId="380"/>
        </pc:sldMkLst>
        <pc:spChg chg="del mod">
          <ac:chgData name="Adison, Charles (RIS-MNL)" userId="2e8f9550-b487-450f-bade-081c1284e6cc" providerId="ADAL" clId="{1A9DF526-9379-4B73-BC94-3C44457E8A7A}" dt="2023-11-07T12:47:08.738" v="4663" actId="478"/>
          <ac:spMkLst>
            <pc:docMk/>
            <pc:sldMk cId="2154930318" sldId="380"/>
            <ac:spMk id="17" creationId="{B60D606F-BCCB-E347-1D0D-0CB56C6EAABA}"/>
          </ac:spMkLst>
        </pc:spChg>
        <pc:picChg chg="mod">
          <ac:chgData name="Adison, Charles (RIS-MNL)" userId="2e8f9550-b487-450f-bade-081c1284e6cc" providerId="ADAL" clId="{1A9DF526-9379-4B73-BC94-3C44457E8A7A}" dt="2023-11-07T12:47:12.801" v="4665" actId="1076"/>
          <ac:picMkLst>
            <pc:docMk/>
            <pc:sldMk cId="2154930318" sldId="380"/>
            <ac:picMk id="3" creationId="{70A7AD80-038D-2E42-0267-37076E52FE78}"/>
          </ac:picMkLst>
        </pc:picChg>
      </pc:sldChg>
      <pc:sldChg chg="add del">
        <pc:chgData name="Adison, Charles (RIS-MNL)" userId="2e8f9550-b487-450f-bade-081c1284e6cc" providerId="ADAL" clId="{1A9DF526-9379-4B73-BC94-3C44457E8A7A}" dt="2023-11-07T12:48:41.489" v="4720" actId="47"/>
        <pc:sldMkLst>
          <pc:docMk/>
          <pc:sldMk cId="2166044997" sldId="381"/>
        </pc:sldMkLst>
      </pc:sldChg>
      <pc:sldChg chg="modSp add mod">
        <pc:chgData name="Adison, Charles (RIS-MNL)" userId="2e8f9550-b487-450f-bade-081c1284e6cc" providerId="ADAL" clId="{1A9DF526-9379-4B73-BC94-3C44457E8A7A}" dt="2023-11-07T12:49:13.243" v="4763" actId="207"/>
        <pc:sldMkLst>
          <pc:docMk/>
          <pc:sldMk cId="4110438390" sldId="381"/>
        </pc:sldMkLst>
        <pc:spChg chg="mod">
          <ac:chgData name="Adison, Charles (RIS-MNL)" userId="2e8f9550-b487-450f-bade-081c1284e6cc" providerId="ADAL" clId="{1A9DF526-9379-4B73-BC94-3C44457E8A7A}" dt="2023-11-07T12:49:13.243" v="4763" actId="207"/>
          <ac:spMkLst>
            <pc:docMk/>
            <pc:sldMk cId="4110438390" sldId="381"/>
            <ac:spMk id="25" creationId="{80AC4247-CF53-6DF8-5731-A97240E1207A}"/>
          </ac:spMkLst>
        </pc:spChg>
        <pc:spChg chg="mod">
          <ac:chgData name="Adison, Charles (RIS-MNL)" userId="2e8f9550-b487-450f-bade-081c1284e6cc" providerId="ADAL" clId="{1A9DF526-9379-4B73-BC94-3C44457E8A7A}" dt="2023-11-07T12:48:55.317" v="4738" actId="207"/>
          <ac:spMkLst>
            <pc:docMk/>
            <pc:sldMk cId="4110438390" sldId="381"/>
            <ac:spMk id="660" creationId="{00000000-0000-0000-0000-000000000000}"/>
          </ac:spMkLst>
        </pc:spChg>
      </pc:sldChg>
      <pc:sldChg chg="add">
        <pc:chgData name="Adison, Charles (RIS-MNL)" userId="2e8f9550-b487-450f-bade-081c1284e6cc" providerId="ADAL" clId="{1A9DF526-9379-4B73-BC94-3C44457E8A7A}" dt="2023-11-07T13:02:16.107" v="4764"/>
        <pc:sldMkLst>
          <pc:docMk/>
          <pc:sldMk cId="2892431409" sldId="382"/>
        </pc:sldMkLst>
      </pc:sldChg>
      <pc:sldMasterChg chg="delSldLayout">
        <pc:chgData name="Adison, Charles (RIS-MNL)" userId="2e8f9550-b487-450f-bade-081c1284e6cc" providerId="ADAL" clId="{1A9DF526-9379-4B73-BC94-3C44457E8A7A}" dt="2023-11-07T09:29:13.648" v="4217" actId="47"/>
        <pc:sldMasterMkLst>
          <pc:docMk/>
          <pc:sldMasterMk cId="0" sldId="2147483672"/>
        </pc:sldMasterMkLst>
        <pc:sldLayoutChg chg="del">
          <pc:chgData name="Adison, Charles (RIS-MNL)" userId="2e8f9550-b487-450f-bade-081c1284e6cc" providerId="ADAL" clId="{1A9DF526-9379-4B73-BC94-3C44457E8A7A}" dt="2023-10-23T06:36:04.043" v="2618" actId="2696"/>
          <pc:sldLayoutMkLst>
            <pc:docMk/>
            <pc:sldMasterMk cId="0" sldId="2147483672"/>
            <pc:sldLayoutMk cId="0" sldId="2147483650"/>
          </pc:sldLayoutMkLst>
        </pc:sldLayoutChg>
        <pc:sldLayoutChg chg="del">
          <pc:chgData name="Adison, Charles (RIS-MNL)" userId="2e8f9550-b487-450f-bade-081c1284e6cc" providerId="ADAL" clId="{1A9DF526-9379-4B73-BC94-3C44457E8A7A}" dt="2023-11-07T09:25:17.061" v="4093" actId="47"/>
          <pc:sldLayoutMkLst>
            <pc:docMk/>
            <pc:sldMasterMk cId="0" sldId="2147483672"/>
            <pc:sldLayoutMk cId="0" sldId="2147483651"/>
          </pc:sldLayoutMkLst>
        </pc:sldLayoutChg>
        <pc:sldLayoutChg chg="del">
          <pc:chgData name="Adison, Charles (RIS-MNL)" userId="2e8f9550-b487-450f-bade-081c1284e6cc" providerId="ADAL" clId="{1A9DF526-9379-4B73-BC94-3C44457E8A7A}" dt="2023-11-07T09:27:05.337" v="4124" actId="47"/>
          <pc:sldLayoutMkLst>
            <pc:docMk/>
            <pc:sldMasterMk cId="0" sldId="2147483672"/>
            <pc:sldLayoutMk cId="0" sldId="2147483652"/>
          </pc:sldLayoutMkLst>
        </pc:sldLayoutChg>
        <pc:sldLayoutChg chg="del">
          <pc:chgData name="Adison, Charles (RIS-MNL)" userId="2e8f9550-b487-450f-bade-081c1284e6cc" providerId="ADAL" clId="{1A9DF526-9379-4B73-BC94-3C44457E8A7A}" dt="2023-11-07T09:25:55.825" v="4118" actId="47"/>
          <pc:sldLayoutMkLst>
            <pc:docMk/>
            <pc:sldMasterMk cId="0" sldId="2147483672"/>
            <pc:sldLayoutMk cId="0" sldId="2147483653"/>
          </pc:sldLayoutMkLst>
        </pc:sldLayoutChg>
        <pc:sldLayoutChg chg="del">
          <pc:chgData name="Adison, Charles (RIS-MNL)" userId="2e8f9550-b487-450f-bade-081c1284e6cc" providerId="ADAL" clId="{1A9DF526-9379-4B73-BC94-3C44457E8A7A}" dt="2023-11-07T09:25:32.464" v="4101" actId="47"/>
          <pc:sldLayoutMkLst>
            <pc:docMk/>
            <pc:sldMasterMk cId="0" sldId="2147483672"/>
            <pc:sldLayoutMk cId="0" sldId="2147483656"/>
          </pc:sldLayoutMkLst>
        </pc:sldLayoutChg>
        <pc:sldLayoutChg chg="del">
          <pc:chgData name="Adison, Charles (RIS-MNL)" userId="2e8f9550-b487-450f-bade-081c1284e6cc" providerId="ADAL" clId="{1A9DF526-9379-4B73-BC94-3C44457E8A7A}" dt="2023-11-07T09:25:57.936" v="4119" actId="47"/>
          <pc:sldLayoutMkLst>
            <pc:docMk/>
            <pc:sldMasterMk cId="0" sldId="2147483672"/>
            <pc:sldLayoutMk cId="0" sldId="2147483657"/>
          </pc:sldLayoutMkLst>
        </pc:sldLayoutChg>
        <pc:sldLayoutChg chg="del">
          <pc:chgData name="Adison, Charles (RIS-MNL)" userId="2e8f9550-b487-450f-bade-081c1284e6cc" providerId="ADAL" clId="{1A9DF526-9379-4B73-BC94-3C44457E8A7A}" dt="2023-11-07T09:29:13.648" v="4217" actId="47"/>
          <pc:sldLayoutMkLst>
            <pc:docMk/>
            <pc:sldMasterMk cId="0" sldId="2147483672"/>
            <pc:sldLayoutMk cId="0" sldId="2147483660"/>
          </pc:sldLayoutMkLst>
        </pc:sldLayoutChg>
        <pc:sldLayoutChg chg="del">
          <pc:chgData name="Adison, Charles (RIS-MNL)" userId="2e8f9550-b487-450f-bade-081c1284e6cc" providerId="ADAL" clId="{1A9DF526-9379-4B73-BC94-3C44457E8A7A}" dt="2023-11-07T09:25:25.557" v="4098" actId="47"/>
          <pc:sldLayoutMkLst>
            <pc:docMk/>
            <pc:sldMasterMk cId="0" sldId="2147483672"/>
            <pc:sldLayoutMk cId="0" sldId="2147483662"/>
          </pc:sldLayoutMkLst>
        </pc:sldLayoutChg>
        <pc:sldLayoutChg chg="del">
          <pc:chgData name="Adison, Charles (RIS-MNL)" userId="2e8f9550-b487-450f-bade-081c1284e6cc" providerId="ADAL" clId="{1A9DF526-9379-4B73-BC94-3C44457E8A7A}" dt="2023-11-07T09:26:10.586" v="4122" actId="47"/>
          <pc:sldLayoutMkLst>
            <pc:docMk/>
            <pc:sldMasterMk cId="0" sldId="2147483672"/>
            <pc:sldLayoutMk cId="0" sldId="2147483663"/>
          </pc:sldLayoutMkLst>
        </pc:sldLayoutChg>
        <pc:sldLayoutChg chg="del">
          <pc:chgData name="Adison, Charles (RIS-MNL)" userId="2e8f9550-b487-450f-bade-081c1284e6cc" providerId="ADAL" clId="{1A9DF526-9379-4B73-BC94-3C44457E8A7A}" dt="2023-11-07T09:25:30.291" v="4100" actId="47"/>
          <pc:sldLayoutMkLst>
            <pc:docMk/>
            <pc:sldMasterMk cId="0" sldId="2147483672"/>
            <pc:sldLayoutMk cId="0" sldId="2147483664"/>
          </pc:sldLayoutMkLst>
        </pc:sldLayoutChg>
        <pc:sldLayoutChg chg="del">
          <pc:chgData name="Adison, Charles (RIS-MNL)" userId="2e8f9550-b487-450f-bade-081c1284e6cc" providerId="ADAL" clId="{1A9DF526-9379-4B73-BC94-3C44457E8A7A}" dt="2023-11-07T09:26:57.176" v="4123" actId="47"/>
          <pc:sldLayoutMkLst>
            <pc:docMk/>
            <pc:sldMasterMk cId="0" sldId="2147483672"/>
            <pc:sldLayoutMk cId="0" sldId="2147483666"/>
          </pc:sldLayoutMkLst>
        </pc:sldLayoutChg>
        <pc:sldLayoutChg chg="del">
          <pc:chgData name="Adison, Charles (RIS-MNL)" userId="2e8f9550-b487-450f-bade-081c1284e6cc" providerId="ADAL" clId="{1A9DF526-9379-4B73-BC94-3C44457E8A7A}" dt="2023-11-07T09:27:09.318" v="4126" actId="47"/>
          <pc:sldLayoutMkLst>
            <pc:docMk/>
            <pc:sldMasterMk cId="0" sldId="2147483672"/>
            <pc:sldLayoutMk cId="0" sldId="2147483667"/>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09:27.323"/>
    </inkml:context>
    <inkml:brush xml:id="br0">
      <inkml:brushProperty name="width" value="0.05292" units="cm"/>
      <inkml:brushProperty name="height" value="0.05292" units="cm"/>
      <inkml:brushProperty name="color" value="#FFFF00"/>
    </inkml:brush>
  </inkml:definitions>
  <inkml:trace contextRef="#ctx0" brushRef="#br0">8096 9842 0,'13'-13'109,"14"0"-109,39-13 16,13-14-16,14 13 15,-14 1-15,-26 13 16,-26 13-16,-27-13 16,13 13-16</inkml:trace>
  <inkml:trace contextRef="#ctx0" brushRef="#br0" timeOffset="1712.01">9459 9816 0,'-13'0'47,"-1"0"-31,28 0 78,12 0-94,40 0 15,40 13-15,26 0 16,27 1-16,0-1 16,13 0-16,-27 0 15,-26 1-15,-26-1 16,-40 0-16,-27-13 15,14 0-15,-27 0 16,1 0 78,-1 0-94,26 0 15,1 0-15,13 0 16,-26-26 0,-14 26-16,0 0 0</inkml:trace>
  <inkml:trace contextRef="#ctx0" brushRef="#br0" timeOffset="10199.44">9644 9737 0,'13'0'203,"1"0"-156,-1 0-16,0 0 1,0 0-17,0 0 1,1 0 62,-1 0 109,0 0-171,0 0 0,1 0 62</inkml:trace>
  <inkml:trace contextRef="#ctx0" brushRef="#br0" timeOffset="13816.72">11959 9816 0,'27'0'125,"-1"0"-110,27-13 1,-27 13 0,1 0-16,-1-13 15,1 13-15,-14 0 16,-13-14-16,13 14 16</inkml:trace>
  <inkml:trace contextRef="#ctx0" brushRef="#br0" timeOffset="31278.46">13811 8070 0,'40'0'79,"66"0"-64,39-13-15,27-1 16,-13 1-16,-27-13 15,-26 12-15,-53 1 16,-13 13-16,-27 0 16</inkml:trace>
  <inkml:trace contextRef="#ctx0" brushRef="#br0" timeOffset="31839.56">16656 8109 0,'26'-13'47,"27"0"-47,40-13 15,12-1-15,14 1 16,-52 12-16,-1 1 16,-53 13-16,0 0 15</inkml:trace>
</inkml:ink>
</file>

<file path=ppt/ink/ink10.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35:14.074"/>
    </inkml:context>
    <inkml:brush xml:id="br0">
      <inkml:brushProperty name="width" value="0.05292" units="cm"/>
      <inkml:brushProperty name="height" value="0.05292" units="cm"/>
      <inkml:brushProperty name="color" value="#FFFF00"/>
    </inkml:brush>
  </inkml:definitions>
  <inkml:trace contextRef="#ctx0" brushRef="#br0">4908 7951 0,'13'39'125,"14"1"-125,-14 39 16,0 1-16,0-27 16,1 26-16,12-26 15,-13-13-15,1-1 16,-14 1-16,0-27 16,13 27 15,-13-27-31,0 14 15,0-1-15,13 1 16,-13 12 0,13-25-16,-13-1 15,13-13-15,14 0 78,13 13-62,52-13-16,27 13 16,66-13-16,-13 0 15,40 0-15,13 0 16,0 0-16,-53 0 16,-53 0-16,-13-13 15,-27 13-15,67-26 16,-54 26-1,27 0-15,0 0 16,14 0-16,-14 0 16,-13 0-1,-1 0-15,15 0 16,-94 0 0,0 0-1</inkml:trace>
  <inkml:trace contextRef="#ctx0" brushRef="#br0" timeOffset="2061.19">5583 8255 0,'13'0'157,"0"0"-142,14 0-15,12 0 16,14 13-16,-13-13 16,13 0-1,-13 13-15,-27-13 16,13 14-16,-26-1 15,13-13 17</inkml:trace>
  <inkml:trace contextRef="#ctx0" brushRef="#br0" timeOffset="6722.7">7514 8268 0,'13'-13'281,"14"0"-281,-1 0 16,-12 13 0,-14-14 312,0 1-313,13 0 1,0-14-16,0 1 16,0 13-16,1 13 15,-1 0-15</inkml:trace>
  <inkml:trace contextRef="#ctx0" brushRef="#br0" timeOffset="10004.56">11456 5186 0,'-13'0'125,"-53"0"-125,-79 0 16,-80 13-16,-106 14 15,-66-27-15,-436 39 16,423-26 0,118-13-1,107 0-15,66 0 16,27 0-16,52 0 16,27 0-16,-1 0 46,1 0-46,0 0 16,-40 0-16,-13 14 16,-132-1-1,92 0-15,26-13 16,27 0 0,40 0-16,0 0 15,26 0 173</inkml:trace>
  <inkml:trace contextRef="#ctx0" brushRef="#br0" timeOffset="11253.82">6085 5212 0,'14'0'94,"39"0"-79,26 0 1,27 0-16,0 0 15,-1 0-15,1 0 16,-13 0-16,-27 0 16,-13 0-16,-13 0 15,-14 0 32,14 0-31,39 0-16,40 0 15,27 0-15,-14 0 16,14 0-16,-27 0 16,-14 0-16,-25 0 15,-27 0-15,-40 0 16,0 0 0</inkml:trace>
  <inkml:trace contextRef="#ctx0" brushRef="#br0" timeOffset="15847.55">5755 8678 0,'26'0'140,"14"0"-124,13 0-16,0 0 16,39 0-16,-39 0 15,66 0 1,-53 0-1,-39 0 1,-14 0 15,27 0-15,13 0-16,0-13 16,26 0-1,-13 0-15,-26-1 16,-14 1-16,1 13 15</inkml:trace>
  <inkml:trace contextRef="#ctx0" brushRef="#br0" timeOffset="19164.3">5913 9128 0,'27'0'188,"-1"0"-173,1 0 1,12-13-16,1 13 16,0 0-16,-14-13 15,14 13-15,-14 0 16,41 0 0,-28 0-1,1 0-15,26 0 16,106 0-16,-66 0 15,26 0-15,106 0 16,-79 0 0,-106 0-1,-27 0-15,1 0 16</inkml:trace>
  <inkml:trace contextRef="#ctx0" brushRef="#br0" timeOffset="30300.75">5146 9790 0,'27'13'156,"-1"-13"-156,1 0 15,12 0 1,-12 0-16,26 0 16,-40 0-1,0 0 1,0 0-16</inkml:trace>
  <inkml:trace contextRef="#ctx0" brushRef="#br0" timeOffset="34222.11">5689 9816 0,'13'-13'156,"26"13"-156,1-13 16,26-1-16,-39 1 15,-1 13-15,-13-13 16,1 13-1,-1 0 32,13 0-31,1 0-16,12 0 16,-12 0-1</inkml:trace>
  <inkml:trace contextRef="#ctx0" brushRef="#br0" timeOffset="46292.49">14023 8242 0,'0'-13'125,"13"-27"-110,67-26-15,39-14 16,79-39 0,305-106-16,-265 120 15,-106 52 1,-119 53 0</inkml:trace>
  <inkml:trace contextRef="#ctx0" brushRef="#br0" timeOffset="47179.7">7501 6178 0,'0'-13'15,"0"0"79,13-14-78,53-13-16,40-13 15,66 1-15,-13-1 16,0 13-16,-27 0 15,-26 1-15,-40 25 16,-40 14 0</inkml:trace>
  <inkml:trace contextRef="#ctx0" brushRef="#br0" timeOffset="48276.18">13851 4643 0,'13'0'78,"0"0"-78,27-13 15,39 0-15,27-27 16,13 14-16,0-14 16,14 14-1,-41-14-15,-12 27 16,-41 0-16,-25 13 15</inkml:trace>
  <inkml:trace contextRef="#ctx0" brushRef="#br0" timeOffset="88295.06">5808 9075 0,'26'0'94,"1"0"-94,39 0 15,26 0 1,54 13-16,13-13 15,26 14-15,13-14 0,-13 0 16,14 0 0,-40 0-16,52 26 15,-158-13 1,0 1-16,-26-14 16,12 0-16,80 13 15,-26-13 1,132 0-1,-119 0 1,-14 0-16,54 0 16,-93 0-1,-40 0 157,40-13-156,39-1-1,54 1-15,-1 0 16,14 13-16,-40 0 16,53 0-1,-132 0-15,-14 0 16</inkml:trace>
  <inkml:trace contextRef="#ctx0" brushRef="#br0" timeOffset="125524.2">4710 6046 0,'13'0'141,"0"0"-126,13 0 1,1-14-1,-14 14-15,14 0 16,12 0-16,14-13 16,27 13-16,-1 0 15,14-13-15,-1 13 16,-26 0-16,14 0 16,12 0-1,-78 0 1,-1 0-16,13 0 47,-13 0-32,27 0-15,0 0 16,0 0 0,12 0-16,1 0 15,-13 0-15,13 0 16,66 26-1,-66-26-15,-27 14 16,41-14 0,-28 0-16,1 0 15,-27 0 1,14 0-16,12 0 16,1 0-1,-27 0 1,27 0-16,-14-14 0,27 1 15,-26 13 1,-14 0-16,13 0 16,-26-13 452,0 0-452,0 0 0,0-14-16,0 1 15,0-1-15,0 14 16,0 0-16,0 0 47,0-1 31</inkml:trace>
  <inkml:trace contextRef="#ctx0" brushRef="#br0" timeOffset="127803.51">6429 4524 0,'-13'0'62</inkml:trace>
  <inkml:trace contextRef="#ctx0" brushRef="#br0" timeOffset="128757.18">6310 4392 0,'14'0'63,"12"0"-63,0 0 15,41 0-15,25 0 16,14 0-16,40 0 16,-27 0-16,-14 0 15,1 0-15,-26 0 16,-27 0-16,-27 0 15,-13 0 1,0 0-16,1 0 63,25 0-48,28 0-15,38 0 16,14 0-16,1 0 15,-15 0-15,-38 0 16,-15 0-16,-12 0 16,-27 0-1</inkml:trace>
  <inkml:trace contextRef="#ctx0" brushRef="#br0" timeOffset="130228.12">11443 4445 0,'13'0'94,"1"0"-94,12 0 15,14-13-15,13 0 16,39 13-16,1-14 15,26 14 1,146 0-16,-27 0 16,-132 0-1,39 0 1,-66 0 0,-65 0-1,-1 0 1</inkml:trace>
</inkml:ink>
</file>

<file path=ppt/ink/ink11.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37:02.598"/>
    </inkml:context>
    <inkml:brush xml:id="br0">
      <inkml:brushProperty name="width" value="0.05292" units="cm"/>
      <inkml:brushProperty name="height" value="0.05292" units="cm"/>
      <inkml:brushProperty name="color" value="#FFFF00"/>
    </inkml:brush>
  </inkml:definitions>
  <inkml:trace contextRef="#ctx0" brushRef="#br0">7554 7726 0,'0'0'15,"13"0"95,14 0-95,-14 0-15,0 0 16,13 0-16,14 0 15,0 0-15,13-13 16,13-14-16,13 14 16,27 0-16,0-1 15,39 14 1,1 0-16,13 0 0,26 0 16,-13 0-16,0 0 15,0 0 1,13 0-16,-13 0 15,-40 0-15,67 0 16,-120 0 0,-39 0-16,-27 0 15</inkml:trace>
  <inkml:trace contextRef="#ctx0" brushRef="#br0" timeOffset="1535.41">13639 7686 0,'0'-13'31,"27"13"78,12 0-109,14 0 16,27 0-16,52 13 15,0-13-15,212 0 16,-185 0 0,13 0-1,-146 0 1,-12 0-16,-1 0 16,-13 13 593</inkml:trace>
  <inkml:trace contextRef="#ctx0" brushRef="#br0" timeOffset="6488.85">6125 11192 0,'13'0'156,"1"0"-140,-1 0 15,0 0 16,0 0-31,53-13-1,27 13-15,0-14 16,-1 14-16,-12 0 15,-1 0-15,-39 0 16,-1 0 0,-25 0-1,12 0 17,265 0-1,-159 0-31,27 0 15,13 0-15,-13 0 16,-14 0-16,1-13 16,-40 13-1,-53 0-15,0 0 16,-40 0 0</inkml:trace>
  <inkml:trace contextRef="#ctx0" brushRef="#br0" timeOffset="8161.74">10358 11126 0,'14'0'313,"-1"0"-297,27 0-16,26 0 15,26-14-15,-12 14 16,26 0-16,-1 0 15,67 0 1,-119 0 0,27 0-16,-41 0 15,1 0 1,13 0-16,-13 0 16,65 0-1,-52 0 1,106 0-1,-79 0-15,-1 0 0,93 0 32,-119 0-32,0 0 15,-14 0-15,-25 0 16,-1 0-16</inkml:trace>
  <inkml:trace contextRef="#ctx0" brushRef="#br0" timeOffset="8999.36">14420 11086 0,'0'-13'78,"13"13"-63,0 0 1,40 0 0,27 0-1,197 0 1,67 0 0,-158 0-16,-54 0 15,-26 0 1,-53 0-16,-14 0 15</inkml:trace>
  <inkml:trace contextRef="#ctx0" brushRef="#br0" timeOffset="9936.71">17079 11126 0,'13'0'109,"0"0"-93,40 0-16,27 0 15,65 0-15,14 0 16,0 0-16,-14 0 16,-26 0-16,-53 0 15,-26 0 1,-13 0-16,-14 0 16</inkml:trace>
  <inkml:trace contextRef="#ctx0" brushRef="#br0" timeOffset="10632.56">19394 11126 0,'0'0'0,"13"0"47,0 0-31,14 0-16,26 0 15,39 0-15,14 0 16,53 0-16,-27 0 16,27 0-1,26 0-15,-145 0 16,-27 0 0</inkml:trace>
  <inkml:trace contextRef="#ctx0" brushRef="#br0" timeOffset="11311.23">12263 7792 0</inkml:trace>
</inkml:ink>
</file>

<file path=ppt/ink/ink12.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38:10.831"/>
    </inkml:context>
    <inkml:brush xml:id="br0">
      <inkml:brushProperty name="width" value="0.05292" units="cm"/>
      <inkml:brushProperty name="height" value="0.05292" units="cm"/>
      <inkml:brushProperty name="color" value="#FFFF00"/>
    </inkml:brush>
  </inkml:definitions>
  <inkml:trace contextRef="#ctx0" brushRef="#br0">18521 7382 0,'0'-13'110,"13"13"-95,14 0-15,12 0 16,14 0-1,13 0-15,27 0 16,26 0-16,40 0 0,145 0 16,-145 0-1,-53 0 1,-27 0-16,-39 0 16,-14 0-16,1 0 15,-14 0 1,0 0-1,0 0-15,80 0 16,-27 13 0,-13 0-16,0-13 15,-27 0 1,-13 0 0</inkml:trace>
  <inkml:trace contextRef="#ctx0" brushRef="#br0" timeOffset="2339.17">6972 8652 0,'0'-13'31,"26"13"94,-13 0-125,14 0 16,13 13-16,-1 0 16,27 0-1,1-13-15,-1 0 16,13 0-16,-13 0 16,14 0-16,-27 0 15,-14 0-15,-12 0 16,-14 0-16,13 0 15,14 0-15,39 0 16,-12 0 0,-1 0-16,-13 0 15,-14 0-15,-12 0 16,-1 0 0</inkml:trace>
  <inkml:trace contextRef="#ctx0" brushRef="#br0" timeOffset="9426.84">14195 8652 0</inkml:trace>
</inkml:ink>
</file>

<file path=ppt/ink/ink13.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38:34.699"/>
    </inkml:context>
    <inkml:brush xml:id="br0">
      <inkml:brushProperty name="width" value="0.05292" units="cm"/>
      <inkml:brushProperty name="height" value="0.05292" units="cm"/>
      <inkml:brushProperty name="color" value="#FFFF00"/>
    </inkml:brush>
  </inkml:definitions>
  <inkml:trace contextRef="#ctx0" brushRef="#br0">16484 7660 0</inkml:trace>
</inkml:ink>
</file>

<file path=ppt/ink/ink14.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39:59.706"/>
    </inkml:context>
    <inkml:brush xml:id="br0">
      <inkml:brushProperty name="width" value="0.05292" units="cm"/>
      <inkml:brushProperty name="height" value="0.05292" units="cm"/>
      <inkml:brushProperty name="color" value="#FFFF00"/>
    </inkml:brush>
  </inkml:definitions>
  <inkml:trace contextRef="#ctx0" brushRef="#br0">9829 9366 0,'53'0'156,"27"-13"-156,39 13 15,26 0-15,14 0 16,13 0-16,0 0 16,-13 0-16,-14 0 15,-26 0-15,-13 0 16,-53 0-16,-13 0 16,-27 0-1</inkml:trace>
  <inkml:trace contextRef="#ctx0" brushRef="#br0" timeOffset="2878.75">15306 8176 0,'13'0'125,"27"0"-109,13 0-16,26 0 15,159-14 1,-132 14 0,13 0-16,14 0 0,-54 0 15,0 0 1,-39 0-16,-27 0 16</inkml:trace>
  <inkml:trace contextRef="#ctx0" brushRef="#br0" timeOffset="23812.7">14459 7541 0,'14'0'218,"-1"0"-202,0 0 15,0 0-31,1 0 16,-1 0 15,0 0 188</inkml:trace>
  <inkml:trace contextRef="#ctx0" brushRef="#br0" timeOffset="26645.29">14658 7448 0,'26'0'141,"14"-13"-141,0 13 15,26 0-15,0 0 16,27 0-16,-1 0 16,-26 0-16,27 0 15,-27 0-15,27 0 16,-27 0-1,66 0-15,-66 0 16,-13 0-16,27 0 16,-27 0-16,39 0 15,-26 0 1,0 0 0,133 13-1,-120 13 1,-13 1-16,1-14 15,-28 0-15,-12-13 16,-27 14 0,13-14 15,53 0-15,0 0-16,0 0 15,53 0 1,-79 0-16,-27 0 15,1 0-15,-1 0 47,-13 13-31,13-13-16,0 26 16,0 1-16,1-1 15,-14 14 1,0 0-16,0 13 15,0-14-15,-27 54 16,1-40 0,13-40-1,-14 27-15,1-14 16,-1 1-16,1-1 16,13 0-16,-27-12 15,27 12-15,-1-13 16,-12 1-16,13-1 15,-14-13-15,14 13 16,-13 0-16,-1 1 16,-39 12-1,26-26 1,1 13-16,-41 0 16,-26 1-16,14 12 0,-14-13 15,-106 14 1,14-27-1,105 0-15,14 0 16,-80 13 0,106-13-1,0 0-15,0-13 0,-39 0 16,-80-40 0,92 53-1,14-27-15,-13 14 16,-67-13-1,93 26-15,14 0 16,-1 0-16,14 0 16,-14 0-16,13-14 15,14 14-15,0 0 16,13-13 0,-13 13-16,-14-26 15,-39-27-15,-40-40 16,80 53-1,-40-26 1,66 40 0</inkml:trace>
  <inkml:trace contextRef="#ctx0" brushRef="#br0" timeOffset="32365.26">12726 6800 0,'14'0'234,"-1"0"-218,13 0-16,14 0 16,13 0-16,13 0 15,14 0 1,-28 0-16,15 0 0,12 0 15,-26 0-15,0 0 16,-27 0 0,1 0-16,-14 0 15,0 0-15,0 0 16,1 0 0,12-13-16,14 13 15,52-14 1,-26 1-1,106 0-15,-79 0 16,-27-1-16,14 1 16,-14 13-1,0-13-15,-26 0 16,-1 0-16,-12-1 16,-1 1-16,1-13 0,-14 12 15,13 1 1,-12-13-16,-1 12 15,26 1-15,-25 0 0,-1 13 16,0-13 0,0 0-16,1 13 15</inkml:trace>
  <inkml:trace contextRef="#ctx0" brushRef="#br0" timeOffset="33035.11">14499 6284 0,'0'40'93,"0"12"-93,0 1 16,0 0-16,0 0 16,0 0-16,0 0 15,0 0-15,0-13 16,0-27 0</inkml:trace>
  <inkml:trace contextRef="#ctx0" brushRef="#br0" timeOffset="34445.47">14420 6390 0,'13'-14'78,"53"14"-62,27-13-16,13 0 16,39 0-16,1 13 15,-1-13-15,-13 13 16,14 0-1,-40 0-15,-14 0 16,-12 0-16,-67 0 16,0 0-1,0-14-15,40 14 16,80-13 15,-80 13-15,26 0-16,-26 0 15,0 0-15,-14 0 16,1 0-16,-27 0 16,1 0-16,-1 0 0,0 0 15,14 0 1,-1 0-16,14 0 16,-27 0-16,0 0 62,14 0-46,-1 0-16,14 0 15,-14 0-15,-13 0 16,1 0 0,-1 0 46,0 13-62,14 1 16,-1 25-16,1 1 15,-27 0-15,0 13 16,0-1-16,13-12 16,-13 13-16,0 26 15,0-39 1,0-13-16,-13-27 15,13 13 1,-14-13 0,1 0 31,0 13-47,0 0 15,-14 0-15,-13 1 16,-39-1-1,-14 0-15,-158 0 16,119 1 0,0-14-16,12 13 15,15 0-15,-1-13 16,-79 13 0,92-13-16,27 0 15,-27 0-15,40 0 16,-26 0-16,26 0 15,-13 0-15,-13 0 16,26-13-16,-14 0 16,1 13-1,13-13-15,27-1 0,-14 14 16,27 0 15,0 0-15,-14-13-16,-12 0 15,-14 0 1,-27-1-16,27 1 16,1 0-16,12 0 0</inkml:trace>
  <inkml:trace contextRef="#ctx0" brushRef="#br0" timeOffset="35525.11">14473 9022 0,'13'0'47,"0"14"-32,0 25 1,1 27-16,-14-26 15,13 13-15,0-13 16,-13-1-16,0 1 16,0 0-16,0-27 15,0 27 1,-13-40 78</inkml:trace>
  <inkml:trace contextRef="#ctx0" brushRef="#br0" timeOffset="37125.22">14433 9036 0,'13'0'62,"27"13"-62,13 0 16,39 0-16,14 0 16,27 1-16,-14-14 15,-14 0-15,15 0 16,-15 0-16,1 0 16,79 0-1,-118 0-15,-15 0 16,94 0-1,-53 0 1,-27 0-16,13 0 16,-26 0-16,-13 0 15,-1 0 1,-12 0-16,-14 0 16,14 0-16,-1 0 15,53 0 1,1 0-1,-41 0-15,-25 0 16,12 0-16,-13 0 141,1 26-126,-1 1 1,-13 12-16,13 27 16,-13-13-16,13-13 15,-13 13-15,0-13 16,0-1-16,0 1 31,0-27-15,-13-13 62,-13 0-63,-27 0-15,-40 0 16,14 0-16,-27 0 16,0 0-16,-26 0 15,26 0-15,-79 0 16,105 0 0,-12 0-1,-14 0-15,53 0 16,-13 0-1,-14 13-15,14-13 16,-79 14 0,12-1-1,81-13-15,-28 0 0,27 0 16,0 0 0,0 0-1,14-13-15,-27-1 0,26 14 16,13 0-16,1 0 15,13 0-15,0 0 16,-1 0 0,1 0-1,-13 0-15,-14 0 16,0 0-16,-13 0 16,0 0-16,1 0 15,25 0-15,14 0 16</inkml:trace>
  <inkml:trace contextRef="#ctx0" brushRef="#br0" timeOffset="-182612.22">14922 7541 0</inkml:trace>
</inkml:ink>
</file>

<file path=ppt/ink/ink15.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41:06.200"/>
    </inkml:context>
    <inkml:brush xml:id="br0">
      <inkml:brushProperty name="width" value="0.05292" units="cm"/>
      <inkml:brushProperty name="height" value="0.05292" units="cm"/>
      <inkml:brushProperty name="color" value="#FFFF00"/>
    </inkml:brush>
  </inkml:definitions>
  <inkml:trace contextRef="#ctx0" brushRef="#br0">15756 4604 0,'13'0'15,"0"0"1,40 0-16,27 0 15,-1 0-15,159 0 16,-119 0 0,0 0-16,14-13 15,12 13 1,-13 0-16,-13 0 0,14 0 16,-14 0-16,-27 0 31,160 0-16,-14 0 1,27 0 0,-133 0-1,-13 0-15,0 0 0,-13 0 16,92 0 0,-105 0-1,-27 0-15,-13 0 16,0 0-16,-14 0 15,-25 0 1,-1 0 0,0 0-1,40 0-15,106 39 16,-80-26 0,80 1-1,-119-1-15,-27-13 16,0 0-1,0 0 1,14 0 15,12 0-31,14 0 16,0 0-16,0 0 16,-26 0-16,-1 0 15,-13 13 1,1-13-1</inkml:trace>
  <inkml:trace contextRef="#ctx0" brushRef="#br0" timeOffset="2120.44">20439 4934 0,'0'0'0,"27"40"16,-1 26-16,0 14 16,1-14-16,-14 53 15,0-53 1,1 27-16,-1-1 15,0 54 1,0-67-16,-13-13 16,0 27-16,14-1 15,25 213 1,-26-80 0,-13-119-1,14 92 1,-1-92-16,13 132 15,-26-119 1,14-13-16,-14-14 16,0-12-16,0-27 15,-14-14-15,14 14 16,-13 13-16,-13 1 16,12 78-1,14-66 1,-13 1-16,13-1 15,-13 1-15,0-27 16,0 13-16,-1 26 16,1-12-1,0-41-15,13 1 16,0 106 0,0-107-1,0 80 1,0-79-1,0 0-15,-13 13 16,13-14-16,0 1 0,0 0 16,-14 26-1,1-40 1,0 27 0,0-26-16,-14 12 15,27-12 1,0 65-1,0-52-15,0 0 16,0 39 0,13-39-16,-13-14 15,0 1-15,14 12 32,-14-25-32,0 52 15,13 26 1,-13 1-1,0-53 1,0 13-16,0-14 0,0 1 16,0 0-16,0-14 15,0-13 1,0 27 0,0-27-16,0 14 15,0-1 1,0-13-1,0 14-15,-13-14 16,-1 14 0,1-1-16,0 27 15,-13 0 1,26-40 0,0 14-16,-14 12 15,-12 27 1,26-39-1,-13-14-15,-14 14 16,27-14 0,-13 0-1,0 0-15,13 0 16,-40 27 0,14-40-16,-14 40 15,13-27 1,14 0-16,0 0 15,-14 1-15,1-14 16,0 13-16,12 13 16,-25-26-16,12 14 15,1-1-15,-1 0 16,1 0-16,-14 1 16,14-14-16,-80 13 15,53-13 1,-26 0-1,26 0-15,0 0 0,13 13 16,-26 13-16,13-12 16,13-14-1,-79 26-15,66-26 16,-13 0-16,-13 0 16,-93 0-1,92 0-15,14 0 16,-40 0-1,67 0-15,-1 0 16,14 0 0,-14 0-16,0 0 15,1 0-15,-1 0 0,-26 0 32,26-13-32,14 13 15,-1-13-15,1 13 16,-1 0-16,14 0 15,-13-14-15,-67 1 32,14 0-17,52 13-15,1 0 16,12 0-16,1 0 16,13-13 30</inkml:trace>
  <inkml:trace contextRef="#ctx0" brushRef="#br0" timeOffset="8263.16">16735 6204 0,'13'0'110,"14"14"-95,105-14 1,-40 0-1,-12 0 1,26 0-16,26 0 16,-26 0-16,-14 0 15,14 0 1,-40 0 0,-39 0-16,-1 0 15,67 0 1,26 0-1,-40 0-15,-12 0 16,91 0 0,-78 0-16,-14 0 15,0 0-15,53 0 16,-53 0 0,0 0-16,14 0 15,12 13 1,1-13-16,-27 13 0,13-13 15,-12 13 1,65-13-16,-40 0 31,-39 0-15,-39 0 0,-1 0-1,0 0 1,0 0-16,0 0 15,1 0-15,12 0 16,1 0-16,-1 0 16,-13 0-1,1 0 17,-1 14-17,13-14-15,14 0 16,0 0-16,-14 0 15,27 13 1,-40-13-16,0 26 156,-13 1-140,0 12 0,0 14-16,0 80 15,-13-67 1,0-13-16,13 0 15,0 0-15,-13 79 16,13-53 0,0-26-16,0 0 15,13 26 1,-13-26-16,0 80 16,0-80-1,0-14-15,0 67 16,0-53-1,0-13-15,0-1 0,0 1 16,0-13 0,-13 12-16,0 1 0,13 0 15,0 26 1,0 40-16,0-67 16,0-12-1,0-1-15,0-13 16,0 14-16,0-14 15,0 0-15,0 1 63,0 12-47,-14 0-16,-12 1 15,-1-1 1,27-12-16,0-1 15,0 0 1,-26 0 31,-14 14-31,1-14-16,-1 0 15,0-13-15,0 13 16,1 1-16,12-1 15,14-13-15,-27 0 16,14 0 0,-106 0-16,52 0 15,-26 0-15,-13 0 16,14 13 0,-1 0-16,0 1 15,-145 12 1,105-26-1,80 0 1,-13 0-16,-1 0 16,14 0-16,-27 0 15,27 0-15,-26 0 16,25 0-16,-78 0 16,52 0-1,54 0 1,-67 0-1,40-13-15,-80-14 16,93 27 0,27 0-1,-1 0-15,14 0 0,0 0 125,0-13-109,-1 0-16,-12-14 16,0 1-16,12 0 31,14 12-31,-26-12 15,13-1-15,-1-39 16,14 13-16,-13 0 16,13 0-16,0-26 15,0 13-15,0-13 16,-13 12-16,13-25 16,0-14-16,0 0 15,0 0-15,0 0 16,0-79-1,0 79 1,0-118 0,13 91-1,-13 80 1,0-26-16,-40-53 16,14 52-1,13 41-15,0-28 16,-1 41-1,1 0-15,13 12 16,-13 14 15,13-13-31,0 0 16,-13-14-16,-1-12 16,14 25-1,0-12 1,0 13-16,0 0 15</inkml:trace>
  <inkml:trace contextRef="#ctx0" brushRef="#br0" timeOffset="11119.8">9485 6906 0,'14'0'219,"-1"-27"-125,119-132-78,-66 93-1,-26 27-15,0-28 16,-1 1-16,-12 27 15,-1 12 1,-13-13-16,-13 14 0,27 0 16,-14 12-16,-13-12 15,40-1 1,-14 1-16,67-40 16,-40 39-1,26-26-15,1 0 16,25 1-16,67-54 15,-119 93 1,27-67 0,-67 67-1,0-14 1,0 14-16,1 0 16,-1 0-1,13 13 1,27 0-16,0 0 15,106 0 1,-40 0-16,172 0 16,-159 0-1,93 0 1,-159 0-16,27 26 16,-27-26-1,-13 13 1,66 14-16,-26-1 15,-1 1-15,93 13 32,80 26-17,26 13 1,-53-13 0,-132-39-16,-13-14 15,-1 13-15,107 14 16,-107-27-1,1 14-15,-1-1 16,28 1-16,-15-1 16,-12-13-16,13 14 15,-14-1-15,-39-13 16,0 14-16,-26-27 16,-14 13-16,27-13 15,-14 13 1,14 1-16,13-14 15,26 13-15,67 13 16,-54 1 0,1-14-1,-1-13-15,54 13 16,-93-13-16,0 13 16,13 1-1,-13-1 1,13-13-1,-13 0-15,0 0 16,0 0-16,0 0 16,-27 0-16,-13 0 15,0 0 48,14-27-1,132 14-46,-106 0 0,26 0-1,-53 13-15,-12 0 16,-14-13 46,13 13-62,27 0 16,-14 0-16,-13 0 16,1 0-16,-1 0 31,0 0-31,13 0 15,14 0 1,26 0 0,-52 0-16,-1 0 15</inkml:trace>
  <inkml:trace contextRef="#ctx0" brushRef="#br0" timeOffset="13559.55">17171 6363 0,'0'13'78,"0"14"-63,0 13-15,0-1 16,0 1-16,0-14 16,14 1-1,12-27 173,14 0-188,39 13 15,27-13-15,13 0 16,13 0-16,-13 0 16,80 0-1,-146 0-15,-13 0 16,-27 0-1,0 0-15,-13-13 47,26 13-47,1 0 16,13 0-16,12-13 16,-12 13-16,0 0 15,0 0 1,12 0-16,-25 0 15,-1 0 1,1 0-16,13 0 16,-27 0-16,13 0 15,1 0-15,12 0 16,1 0-16,0 0 16,-14 0-16,1 0 15,12 0-15,-12 0 16,-14 0-1,13 0-15,-12 0 16,-1 0 0,0-14 15,0 14-31,14 0 16,-1 0-16,-12 0 31,-14-13 125,13 0-140,-13-13-16,13-1 15,-13-26 1,13 0 0,-13 27-1,-13 13-15,13-1 16,0 1 15,0 0-15,-13 0 15,0 13 78,-1 0-93,1 0 0,0 0-1,-27 0-15,-26 0 16,-13 0-16,12 0 15,-65 39 1,79-39-16,-13 0 16,13 14-16,0-1 31,40-13-31,0 0 0,0 13 31,-54-13-15,28 0-1,-14 0 1,40 0-16,-1 0 16,1 0 15,0 0-31,-159 0 31,79 0-15,27 0-16,0 0 15,0 0-15,53 0 16,-1 0 62,1 0-62,0 0-1,-27 0-15,-13 0 16,-13 0-16,0 0 16,0 0-16,13 0 15,13 0 1</inkml:trace>
  <inkml:trace contextRef="#ctx0" brushRef="#br0" timeOffset="28694.21">16920 5556 0,'27'0'125,"12"0"-109,14 0-16,0 0 15,40 0-15,-14 0 16,0 0 0,-12 0-16,12 0 15,-26 0-15,13 13 16,0 1-16,40-14 16,-66 13-1,13-13-15,0 0 16,66 0-1,-66 0-15,-14 0 16,1 0-16,26 0 16,13 0-1,-52 0 1,-1 13 0,40-13-16,-39 0 15,-1 0-15,1 0 16,26 0-1,-40 0-15,27 0 16,-27 0 0,13 0-1,-12 0 1,25 0 0,-12 0-16,26 0 15,-14 0-15,1 0 16,-27 0-16,0 0 15,1 0 32,12 0-47,27-13 16,26 13 0,14-13-16,-14-1 0,-39 14 15,-13 0-15,-14 0 31</inkml:trace>
  <inkml:trace contextRef="#ctx0" brushRef="#br0" timeOffset="-22169.23">17145 5622 0,'26'0'218,"27"0"-218,0 0 16,0 0-16,13 0 16,27-13-16,-14 13 15,14-13 1,-27 13-16,27 0 16,-14 0-16,0 0 15,14 0-15,-40 0 16,66 0-1,-66 0-15,26 0 16,-26 0-16,13 0 16,14 0-16,-27 0 15,13 0-15,0 0 16,-13 0 0,-13 0-16,-14 0 15,0 0-15,-12 0 16,-1 0-16,13 0 15,-12 0 1,25 0-16,1 0 16,13 0-16,-13 0 15,-1 0-15,-12 0 16,-1 0-16,-13 0 16,1 0 187</inkml:trace>
  <inkml:trace contextRef="#ctx0" brushRef="#br0" timeOffset="79608.36">12594 4604 0</inkml:trace>
</inkml:ink>
</file>

<file path=ppt/ink/ink16.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14T12:14:21.539"/>
    </inkml:context>
    <inkml:brush xml:id="br0">
      <inkml:brushProperty name="width" value="0.05292" units="cm"/>
      <inkml:brushProperty name="height" value="0.05292" units="cm"/>
      <inkml:brushProperty name="color" value="#FFFF00"/>
    </inkml:brush>
  </inkml:definitions>
  <inkml:trace contextRef="#ctx0" brushRef="#br0">6456 9446 0,'26'0'94,"54"0"-78,65 26-1,54 14-15,39 13 16,40-27-16,-14 14 15,-26 0-15,172 26 32,-264-40-32,-1 1 0,41 12 15,-120-26 1,13 1 0,-13 12-16,27-13 0,26 14 15,93 26 1,-80-40-16,-26-13 15,158 13 1,-105-13-16,0 0 16,13 0-16,-13 0 15,-1 0 1,-25 0-16,25 0 16,-12 0-16,13 0 15,-1 0-15,-25 0 16,25 0-16,-25-13 15,-14 0-15,26 0 16,-26-1-16,133-12 16,-27-27-1,-120 26 1,1 1 0,-13 0-16,26-1 0,-26 1 15,105-14 1,-92 14-16,0-1 15,13 14-15,0 0 16,13-14 0,119-52-16,-105 52 15,-1-12 1,14-1-16,0-13 0,0 13 16,-14 14-1,146-27-15,-145 27 16,105-14-1,-145 27 1,13-14-16,119-26 16,-106 14-1,-12 12-15,171-26 16,13 27 0,-145-1-1,-40 14-15,26 0 16,-39-14-16,13 1 15,-26-14-15,-1 27 16,1-14-16,-27 1 16,13 0-1,1-14-15,-14 13 0,-13 1 16,-13 13-16,-1-14 16,-12 14-16,-14-13 15,13 12-15,-12-12 16,-1 13-16,0-14 15,0 14 1,0 0 0,1 0-16,12-1 15,-26-12 17,0 13-32,0-1 15,-13 1 1,-14 0-16,-39 0 15,0-14 1,-26 1-16,-41-27 0,-12 26 16,-1-12-1,-184-27 1,131 39-16,1 14 16,-212 0-1,224-1-15,-12 14 16,26 0-1,13 0-15,14 0 0,26 0 16,13 0-16,13 0 16,1 14-1,-14-14-15,13 13 0,-13-13 16,-13 0 0,0 0-16,-145 0 15,131 0-15,14 0 16,-79 13-1,105 0-15,14-13 16,-40 14 0,-146-14-16,146 0 15,0 0 1,13 0-16,-145 0 16,145 0-1,-13 0-15,-13 0 16,13 0-16,-172 0 15,105 0 1,14 13-16,14 0 16,-14-13-16,-14 13 15,14-13-15,14 0 16,-1 13-16,0 1 16,-158-1-1,-1 0 1,159-13-1,-145 0-15,145 0 16,14 0 0,-14 0-16,14 0 0,12 0 15,14 0-15,-13 0 16,13 0 0,13 0-16,0 0 0,0 0 15,14 0 1,-1 0-16,1 0 0,39 0 15,13 27 1,-39 26-16,26-40 16,0 0-1,-79 0-15,65 0 16,1 1 0,0 12-16,-13 1 15,39-14 1,-26 27-1,39-14 1,14-13-16,-27 0 16,14 1-16,0-1 15,-1 0-15,-13 27 16,-12-14-16,-41 27 16,53-40-1,27 14-15,-13-14 16,26 14-1,-14-1-15,-12-13 0,13 14 16,-1-14-16,1 0 16,-13 14-1,-1-1-15,14-13 16,0 1 0,13-1-1,0 0-15,-13 0 16,-1 0-16,-39 1 15,27-1 1,0 0 0,26 0 15</inkml:trace>
  <inkml:trace contextRef="#ctx0" brushRef="#br0" timeOffset="2554.51">8890 9009 0,'13'0'188,"53"0"-173,27 0-15,26 0 16,238 0 0,-291 0-1,1 0 1,-54 0 31,26 0-32,14 0 1,265 0 15,-199 0-15,-93 0-16,-12 0 16,-1 0-1,0 0 16,14 0-31,12 0 16,41 0 15,-54 13-31,1-13 0,-14 0 16,-13 14 0</inkml:trace>
  <inkml:trace contextRef="#ctx0" brushRef="#br0" timeOffset="3793.47">11946 9049 0,'40'0'94,"79"0"-79,39 0-15,28 13 16,39 0-16,-40 0 15,13 1-15,-52-1 16,-27 0-16,-66-13 16,-27 13-16,1-13 15</inkml:trace>
  <inkml:trace contextRef="#ctx0" brushRef="#br0" timeOffset="5932.63">11007 10385 0,'0'-13'0,"13"13"94,0 0-78,14 0 15,25 0-31,28 0 16,105 0-1,-79 0-15,-13 0 16,-41 0-1,1 0-15,-13 0 0,-27 0 16,14 0 31,12 0-47,54 0 16,39 0-16,27 0 15,0 0-15,-27 0 16,14 0-16,-41 0 15,-12 0 1,-27 0-16,-26 0 0,-27 0 16,14 0-1,-14 0 1,13 0 0,40 0-1,40 0-15,27 0 0,25 0 16,1 0-1,-27 0-15,120 0 16,-160 0 0,-39 0-16,40 0 15,-67 0 1,27 0-16,0 0 16,0 0-16,79 0 15,-79 0 1,-13 0-16,13 0 15,-27 0 1,67 13-16,-27-13 16,13 13-1,54 0-15,-80 1 16,-14-14-16,14 0 16,27 0-1,-41 0 1,1 0-16,13-14 15,13 1-15,-26 0 0,-1-14 16,1 27 0,0 0-16,-14 0 15,1 0-15,-14 0 16,0 0 46,67 0-46,-54 0 0,-13 0-16,0 0 15,1 0-15</inkml:trace>
</inkml:ink>
</file>

<file path=ppt/ink/ink17.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14T12:15:01.666"/>
    </inkml:context>
    <inkml:brush xml:id="br0">
      <inkml:brushProperty name="width" value="0.05292" units="cm"/>
      <inkml:brushProperty name="height" value="0.05292" units="cm"/>
      <inkml:brushProperty name="color" value="#FFFF00"/>
    </inkml:brush>
  </inkml:definitions>
  <inkml:trace contextRef="#ctx0" brushRef="#br0">9406 8665 0,'13'0'157,"0"0"-157,1 0 15,12 0-15,14 0 16,-1 0-16,1-13 15,-13 13 1,-1-13-16,14-1 16,-14 14-1,1 0-15,-1 0 0,-13 0 16,14 0 31,39 0-32,-26 0 1,13 0-16,26 0 16,-53 0-1,1 0 1,-14 0 0,14 0 30,12-13-46,14 13 16,-26 0-16,12 0 16,1 0-16,-14 0 15,14 0 1,0-13-16,-14 13 16,1-13-16,-1 13 0,1 0 15,-1 0 1,1 0-1,-14 0 79,0 0 187</inkml:trace>
  <inkml:trace contextRef="#ctx0" brushRef="#br0" timeOffset="16201.43">11073 9075 0,'13'0'187,"0"0"-187,27 0 16,26 0-16,93 0 15,-67 0 1,-25 0-16,-14 0 16,13 0-1</inkml:trace>
  <inkml:trace contextRef="#ctx0" brushRef="#br0" timeOffset="19112.87">12356 9128 0,'0'0'0,"40"0"140,158-40-124,-66 27 0,-12 13-16,-15 0 15,-12 0-15,-40 0 16,-27 0-16,1 0 16,-14 0 109,13 0-110,27 0 1,40 0-16,132 0 15,0-13 1,-106 13 0,-53 0-1,-13 0-15,-40 0 0,0 0 16</inkml:trace>
  <inkml:trace contextRef="#ctx0" brushRef="#br0" timeOffset="22144.51">11099 9551 0,'13'0'329,"1"0"-251,-1 0 219,0 0-251,0 0-14,-13 14-17,14-14 17,12 0-17,27 0-15,40 0 16,12 0-1,-25 0-15,52 0 16,-92 0 0</inkml:trace>
  <inkml:trace contextRef="#ctx0" brushRef="#br0" timeOffset="26569.86">11112 9948 0,'27'0'156,"26"-13"-140,13 13-16,27-13 16,-14 13-1,67 0 1,-80 0 0,-53 0-1,13 0 32,14-13-47,0 13 16,13 0-16,-14 0 15,14 0 1,-40 0 0,14 0-16,13 0 15,-27 0 1,0 0-1,0 0 1,14-14 0,26 14-1,-14 0-15,1 0 16,-27 0 0</inkml:trace>
  <inkml:trace contextRef="#ctx0" brushRef="#br0" timeOffset="27492.25">13507 9829 0,'0'0'0,"40"0"125,26 0-125,66 0 16,0 0-1,14 0-15,13 0 16,-14 0 0,-26 0-16,-26 0 0,13 0 15,-53-13 1,-27 0-1,1 13 1,12 0-16,14 0 16,26 0-1,-12 0 1,-54 0 0,0 0-16</inkml:trace>
  <inkml:trace contextRef="#ctx0" brushRef="#br0" timeOffset="29201">8850 10438 0,'14'0'125,"38"0"-125,28 0 16,132 0-1,-41 0 1,-25 0-1,-67 0 1,1 0 0,-1 0-1,-26 0 1,0 0-16,119 0 16,0 0-1,-106 0 1,40 0-1,-66 0 1,-27 0-16,0 0 63,27 0-63,26 0 15,0 0 16,-40 0-31,-12 0 32</inkml:trace>
</inkml:ink>
</file>

<file path=ppt/ink/ink18.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14T12:16:08.181"/>
    </inkml:context>
    <inkml:brush xml:id="br0">
      <inkml:brushProperty name="width" value="0.05292" units="cm"/>
      <inkml:brushProperty name="height" value="0.05292" units="cm"/>
      <inkml:brushProperty name="color" value="#FFFF00"/>
    </inkml:brush>
  </inkml:definitions>
  <inkml:trace contextRef="#ctx0" brushRef="#br0">7197 8520 0,'-14'0'16,"-12"0"15,0 13-15,26 13-16,-27-13 16,27 14-16,0-14 31,0 0-31,0 1 15,0-1 1,0 0 0,0 14-1,13 12-15,-13-26 16,0 14 0,14-14-16,-14 0 15,13 1 1,0-1-1,0-13 17,27 13-17,26 14 1,0-14 15,-53-13-31,14 13 16,-1-13-16,-12 0 15,12 0 1,0 0 0,-12 0-16,-1 0 31,0 0 0,-13-13-31,13 0 16,-13-1-1,0 1-15,0-53 16,0 53 0,0-1-16,14-12 15,-14 13-15,0 0 16,0-1 0,-14 14-16,14-39 15,-13 25 1,0-12-16,0 13 15,-14-27-15,27 27 16,-13 13-16,0-13 16,0-1-1,-1 14 1,14-13 0,-13 13-1,13-13 1,-13 13-1,-27 0 1,14 0-16,-14 0 16,0 0-16,27 0 15,13-13 1</inkml:trace>
  <inkml:trace contextRef="#ctx0" brushRef="#br0" timeOffset="1006.67">7474 9141 0,'0'-13'47,"80"13"31,-14 0-78,0 0 16,0 0-1,0 0-15,1 0 0,65 0 31,-66 0-15,-53-13-16,14 13 16,-1-13-1,1 13-15,-1-14 16,14 14 0,-27 0-16,0 0 31</inkml:trace>
  <inkml:trace contextRef="#ctx0" brushRef="#br0" timeOffset="3596.96">9022 9036 0,'14'0'172,"-1"0"-156,0 0-16,27 0 15,-27 0-15,13 0 16,27 0 0,-26 0-1,12 0-15,-25 0 16,-1 0 0,0 0-1,0 0 1,1 0-1,-1 0 1,0 0-16,0 0 16,0 13-1,1-13 63,-1 0 16,0 0-31,0 0 15,-13 13-63,14 0 1,-1-13 0</inkml:trace>
  <inkml:trace contextRef="#ctx0" brushRef="#br0" timeOffset="11286.79">11523 9049 0,'13'0'156,"13"0"-140,93 0 15,-79 0-31,0 0 16,-1 0-16,1 0 15,0 0 1,-14 0-16,-13 0 0,1 0 16,-1 0 46,0 0-62,14 0 16,-1 0-1,1 0-15,-1 0 0,0 0 16,-12 0-16,-1 0 16,0 0-16,27 0 15,13 0 1,-27 0-1,-13 0 1,1 0 15,12 0-15,14 0 0,-1 0-16,1 0 15,-27 0 1</inkml:trace>
  <inkml:trace contextRef="#ctx0" brushRef="#br0" timeOffset="20029.33">10001 9062 0,'13'0'172,"1"0"-156,-1 0 0,0 0-1,0 0 1,27 13-16,-13-13 15,65 0 1,-12 0 0,-14 0-1,-40 0 1</inkml:trace>
  <inkml:trace contextRef="#ctx0" brushRef="#br0" timeOffset="31911.66">9948 9088 0,'14'0'157,"-1"0"-142,13 0 1,-13 14-1,14-14 17,-14 0-17,27 13 1,26-26 0,-26 13-1,-27-14-15,13 14 16,-12 0 46,-1 0-46,0 0 0,14 0-16,-14 0 31</inkml:trace>
  <inkml:trace contextRef="#ctx0" brushRef="#br0" timeOffset="34796.58">10372 8599 0,'0'-27'125,"26"-12"-109,27-1-16,26-13 16,1-13-16,12 13 15,67-39 1,-93 65-1,-26 1-15,-14 12 16,-12 1-16,12 0 16,-13 0-1,27-14 1,-14 14-16,80-27 16,27 14 15,-1-14-31,-92 40 15,13-13-15,-14 0 16,1 0 0,26-1-16,-13 14 0,13-13 15,13 13-15,1-13 16,79 13 0,-93 0-1,-13 0-15,0 0 16,26 0-1,-53 0-15,14 0 16,-13 0-16,52 26 16,-26-12-1,-13-14-15,-1 13 16,14 40 0,-13-27-16,0-13 15,-14 14-15,27 12 16,40 14-1,39 14 1,-79-41 0,0 14-16,-14-27 15,-12 13-15,-1-12 16,14-1-16,-27 0 16,0 0-1,1-13 16,-1 14-31,0-1 16,14-13 0,-14 13-16,0-13 15,0 13 1,14 0-16,12 40 31,-25-39-31,-1-1 16,-13 0-1,13-13 1,-13 13 0</inkml:trace>
  <inkml:trace contextRef="#ctx0" brushRef="#br0" timeOffset="35792.76">13401 8572 0,'27'0'78,"-1"0"-62,1 0-16,12 0 15,14 0-15,-13 14 16,-1-14-1,-25 0 1,-1 13-16,-13 0 16,-13-26 171,-1 0-171,14-14-16,0-12 15,0 12-15,0 1 16,0-1-16,0-26 16,0 27-1,0-1 1,14 27 203</inkml:trace>
  <inkml:trace contextRef="#ctx0" brushRef="#br0" timeOffset="37558.68">14407 9009 0,'13'0'172,"40"13"-157,53-13-15,13 14 16,0-14-16,-14 0 16,1 0-1,-26 0-15,-41 0 16,-12-14-1,-14 14-15</inkml:trace>
  <inkml:trace contextRef="#ctx0" brushRef="#br0" timeOffset="139877.46">12978 10464 0,'-13'0'94,"39"0"-63,1 0-15,25 0-16,15 14 15,25-14 1,1 0-16,-27 0 16,79 0-16,-118 0 15,-1 0 1,-12 0 15,12 0-15,0 0-1,27 13-15,-13-13 16,79 0 0,-66 0-16,13 0 15,-39 0 1,-1 0-1,-26 13 1,13-13-16,40 0 31,-13 0-31,39 0 16,133 0 0,-93 0-1,-13 0-15,-13 0 16,-1 0-16,-26 0 0,-13 0 15,-26 0 1,-1 13 0,-13-13-1,1 0 1,12 0-16,14-13 16,26 13-16,-13-13 15,13 13-15,-26 0 16,-1 0-16,-25 0 15,-1 0 126,0 0-125,0 0-1,0 0 1,1 0 0,-1 0 15,0 0-16,0 0 220</inkml:trace>
</inkml:ink>
</file>

<file path=ppt/ink/ink19.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14T12:20:19.505"/>
    </inkml:context>
    <inkml:brush xml:id="br0">
      <inkml:brushProperty name="width" value="0.05292" units="cm"/>
      <inkml:brushProperty name="height" value="0.05292" units="cm"/>
      <inkml:brushProperty name="color" value="#FFFF00"/>
    </inkml:brush>
  </inkml:definitions>
  <inkml:trace contextRef="#ctx0" brushRef="#br0">7673 7236 0,'0'-13'93,"-13"13"-77,-1 0 0,14-13-1,-13 13-15,13-13 16,-26 13 0,-1-14-1,-12 1 1,-28 0-1,-12 13-15,-14-13 0,-12 0 16,12 13-16,40 0 16,-13 0-1,53 0-15,0 13 47,-1 0-31,-12 27-16,13-1 15,-14-12-15,-13 39 32,27-40-32,0 14 15,-13 0 1,26-14-16,0-13 0,0 1 16,0 12-1,13 14 1,0 0-16,13-14 0,27 27 15,-13-13 1,-13-27 0,-1 13-1,0-12-15,41 12 0,105 14 16,-67-40 0,-12 13-1,13-13-15,-40 0 0,0 0 16,-13 0-16,-13-13 15,26-27 1,-53-26 0,0-53-1,14-66 1,-27 118 0,-13-52-1,-14 53 1,-13 0-1,40 53 1,0-14 0,0 14-16</inkml:trace>
  <inkml:trace contextRef="#ctx0" brushRef="#br0" timeOffset="7701.35">8824 10610 0,'13'0'125,"0"0"-110,1 0-15,12 0 16,27-13-16,13-1 15,0 1-15,27-13 16,13 12 0,13-12-16,-27 13 15,-26 13-15,-13 0 16,-26 0-16,-1 0 0,-12 0 31,-1 0-15,26-13-1,94 13 1,-67 0 0,119-14-1,-92 1-15,-27 13 16,-13 0-16,0 0 16,-40 0-1,0 0-15</inkml:trace>
  <inkml:trace contextRef="#ctx0" brushRef="#br0" timeOffset="14664.96">18217 9988 0,'-14'-13'109,"-12"13"-93,-1-13-16,-52-1 16,-27 1-16,14 0 15,-27 0 1,13 13-16,-27-14 15,-39 1 1,120 13-16,12 0 16,27 0-1,-1 0 17,-12 0-32,-40 0 15,-106 0-15,40 0 16,26 0-16,0 0 15,40 0-15,-14 0 16,41 0 0,12 0-16,1 0 0,12 0 31,1 0-15,-119 40-1,-93-27 1,40 0-1,92-13 1,40 0-16,14 0 16,12 0-1,14 14 32,0-1-47,0 13 16,-14 14-16,14-14 15,0 1-15,-1-1 16,1 1 0,13 12-16,0-25 0,0 25 15,40 14 1,26 40 0,132 79 15,14-93-16,-80-52 1,27-14-16,26 0 16,212-13-16,13 0 15,-79-13 1,-199 0 0,-39-14-16,-40 1 15</inkml:trace>
  <inkml:trace contextRef="#ctx0" brushRef="#br0" timeOffset="18774.33">10213 10517 0</inkml:trace>
  <inkml:trace contextRef="#ctx0" brushRef="#br0" timeOffset="20811.59">11271 10451 0,'0'-13'15,"13"13"126,14 0-126,13 0-15,13 13 16,-1-13-16,15 0 16,-14 13-16,-14-13 15,1 0 1,26 0 0,-53 0-16,1 0 15,-1 0 1,0 0-16,40 0 15,-13 0-15,92 0 16,-13 0 15,-40 0-31,-13 0 32,-52 0-32,-1 0 15,27 0 32,12 0-31,1 0-16,14 0 15,-15 0-15,-25 0 16,13 0 0,-40 14 218</inkml:trace>
</inkml:ink>
</file>

<file path=ppt/ink/ink2.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10:14.083"/>
    </inkml:context>
    <inkml:brush xml:id="br0">
      <inkml:brushProperty name="width" value="0.05292" units="cm"/>
      <inkml:brushProperty name="height" value="0.05292" units="cm"/>
      <inkml:brushProperty name="color" value="#FFFF00"/>
    </inkml:brush>
  </inkml:definitions>
  <inkml:trace contextRef="#ctx0" brushRef="#br0">9657 8506 0,'0'-13'140,"27"13"-124,12-13-16,14 0 16,27 13-16,-1-27 15,-13 14-15,0 0 16,1 0-16,-1-1 15,-13 1 1,0 13-16,13-13 16,-13 13-16,0 0 15,-1 0-15,1 13 16,13 0-16,67 14 16,-80-27-1,0 0-15,52 0 16,-52 0-1,13 0-15,-13 0 16,40 0 0,-67 0-16,-12 0 15,12 0-15,-13 0 16,14 0 0,-1 0-16,14 0 15,13 0 1,0 0-16,-13 0 15,12 0-15,-12 0 0,0 0 16,-14 0 0,-12 0-16,25 0 15,-26 0-15,1 0 16,12 0-16,1 0 16,-1 0-1,27 0-15,0 0 0,-13 13 16,52-13-1,-65 0 1,-14 0 0,0 0 15,14 0-31,25 13 16,28 0-1,-1 14-15,-13-14 16,14 14-16,-27-27 15,-14 13-15,-25 0 16</inkml:trace>
  <inkml:trace contextRef="#ctx0" brushRef="#br0" timeOffset="3268.25">11972 7951 0,'-13'26'296,"-40"1"-280,27 39-16,-40-27 16,-40 41-1,93-80 1,13 13 0,0 0 15,-14-13-31,14 14 0,0-1 15,0 0 1,0 0 0,0 0-16,14 14 15,-14-1-15,13-12 16,0 12-16,0 14 0,14-14 16,-14-13-16,0 14 15,0-14 1,1-13-1,-1 13-15,0 1 16,0-14-16,14 26 16,-1-13-16,14 14 15,-14-14-15,14-13 16,0 13-16,39 14 16,-26-27-1,-40 0 1,1 0-1,-1-14 1,-13 1-16,0 0 16,0-14-16,13 14 15,-13-13 1,0 13-16,0-1 0,0 1 16,0 0-16,0 0 15,0-14 1,0 14-16,-13-53 15,13 26 1,-13 0-16,13 1 16,0 12-16,0-52 15,-14 52 1,14 14-16,0-13 0,-13-1 16,0 14-1,13 0-15,0-27 16,-13 1-1,-14 39 1,27-14-16,-13 14 31,13-13-15,0 0 15,-13 13-15,-1-13-1,1 13 1,0 0 0,-13 0-16,-14 0 15,0 0-15,0 0 16,14 0 0,13 0 30,26 0 126</inkml:trace>
</inkml:ink>
</file>

<file path=ppt/ink/ink20.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14T12:23:23.542"/>
    </inkml:context>
    <inkml:brush xml:id="br0">
      <inkml:brushProperty name="width" value="0.05292" units="cm"/>
      <inkml:brushProperty name="height" value="0.05292" units="cm"/>
      <inkml:brushProperty name="color" value="#FFFF00"/>
    </inkml:brush>
  </inkml:definitions>
  <inkml:trace contextRef="#ctx0" brushRef="#br0">9036 6138 0,'-14'0'16,"14"-13"124,14 0-140,12-27 16,14 0-16,-1-12 16,-25 25-1,12 1-15,-26-1 0,27-12 16,-27 25 0,0-12-1,0-1 1,0 14 15,0-13-15,13-1-16,-13-12 15,13 25 1,-13 1-16,0 0 31,0 0-15,0-14-1,0 14 1,0-14-16,-13 14 16,13-13-16,-13 13 15,13-14 1,0 14 0,-14 0 15,14-1-31,0 1 15,-13 13 1,0-13 0,0 13 15,13-13-15,-14 13 15,1 0 0,13-13-15,-13 13-1,13-14 1,-13 14 0,-1 0 46,1 0-46,0 0 15,0 0-15,0 0-1,-14 0 16,14 0 16,0 0-31,-1 0 0,1 0-1,13 14-15,-13-1 16,0 0-16,-1 0 15,-12 27 1,13-14-16,-14 14 16,14-27-1,0 0 1,0 14-16,13-1 16,-14-12-16,14-1 15,0 13 1,0-12-1,0-1 1,0 0 0,0 13-1,0-12-15,14 25 32,-1 1-17,-13-13-15,13-1 16,-13-13-1,13-13 1,1 0 0,-14 13-1,0 1 1,13-14-16,0 13 16,0-13-1,0 0 1,-13 13-1,14 14 1,-14-1 0,13-26-16,0 13 31,-13 0 0,13-13 47,1 0-46,-1 0-17</inkml:trace>
  <inkml:trace contextRef="#ctx0" brushRef="#br0" timeOffset="3600.65">6244 5980 0,'0'-14'31,"13"14"94,1 0-109,12 0-16,1 0 16,12 0-16,27 14 15,1-14 1,-15 13-16,15 0 15,-14 0-15,13-13 16,-40 0-16,-13 0 16,1 0-1,-1 13 17,0-13-17,13 0-15,80 0 16,53 0-1,-66 0 1,105 0 0,-132 0-1,-39 0 17,-14 0-1,0 0-31,0 0 15,120 0 1,-1 0 0,-66 0-1,53 0 1,-66 0 0,-13 0-16,-1 0 15,-25 0-15,-1 0 0,0 0 16,0 0 187,14 0-187,13 0-1,-14 0-15,14 0 16,-1 0-16,-12 0 15,-14 0 17,0 0-1,1 0 0,-1 0-15,0 0 46,0 0-30,0 14-1,1-14-16,-1 0 17,-13 13-32,13-13 15,0 0 1,1 0 0,-1 13 46,0-13-46,0 0 15,0 0 0,1 0 63,-1 0 47,0 0-126,-13-13 235,13 0-250,-13-1 16,0 1 15,0 0-15,14 13-1</inkml:trace>
  <inkml:trace contextRef="#ctx0" brushRef="#br0" timeOffset="13082.03">9512 6085 0,'13'0'344,"0"0"-328,40 0-16,40 0 15,13 0-15,-1 0 16,1 0-16,-26 0 15,-27 0 1,-27 0-16,-13 0 16,14 0 249,26 0-249,66 0-16,26 0 16,1 0-16,-40 0 15,-54 0 1,-25 0-16,-14 0 15</inkml:trace>
  <inkml:trace contextRef="#ctx0" brushRef="#br0" timeOffset="55352.46">10808 7197 0,'27'0'125,"-14"0"-125,0 0 16,0 0-1,1 0 1,12 13 15,-13-13-15,14 0-16,-14 0 15,13 0-15,1 0 16,-1 0 0,14 0-16,-14 0 0,1 0 15,-14 0-15,0 0 16,1 0 31,-1 0-32,27 0-15,105 0 16,14 0 0,-106 0-1,-27 0-15,-13 0 16,1 0-1</inkml:trace>
  <inkml:trace contextRef="#ctx0" brushRef="#br0" timeOffset="56408.2">10901 7646 0,'26'0'94,"1"0"-79,39 0-15,13-13 16,27 0-1,0-13-15,-13 26 16,52 0-16,-92 0 16,-40 0 15</inkml:trace>
  <inkml:trace contextRef="#ctx0" brushRef="#br0" timeOffset="60543.55">12250 7197 0,'13'0'234,"1"0"-218,-1 0-1,0 0 1,27 0 0,-1 0-16,1 0 15,66 0 1,0 0 0,-40 0-1,-13 0-15,13 0 16,-39 0-16,12 0 31,-26 0-15,1 0 62,12 0-63,40 0-15,27-14 16,13 1 0,0 0-16,-14 13 0,-12 0 15,-28 0 1,-12 0 0,-27 0-1,1 0 391,-1 0-327,0 0-64,0 0 1,0 13-16,-13 0 15,14-13 1,-1 0 0,0 0 296</inkml:trace>
  <inkml:trace contextRef="#ctx0" brushRef="#br0" timeOffset="68504.75">9485 7170 0,'14'0'187,"-1"0"-187,0 0 16,13 13 0,1-13-16,52 14 15,54-14 16,-81 0-15,-25 0 0,-14 0-1</inkml:trace>
  <inkml:trace contextRef="#ctx0" brushRef="#br0" timeOffset="71668.27">9988 8149 0,'26'0'94,"27"0"-94,40-13 15,119-27 1,-80 27-16,-13 13 16,27 0-16,-1 0 15,199 0 1,-13 0 0,-93 0-1,-66-13 1,-93-14-1,-39 27 1,26 0 0,-26 0-16</inkml:trace>
  <inkml:trace contextRef="#ctx0" brushRef="#br0" timeOffset="72720.5">13348 8109 0,'13'0'47,"14"0"-31,-14 0-1,14 0 1,158-13 0,-66 0-16,185 13 15,-145 0 1,0 0-16,-27 0 16,53-13-1,-145 13 1,0-13-16,-27 13 15,13 0-15,-26-14 16,66 1 0,-13 13-1,40-13-15,79 13 16,-80 0 0,80 0-1,-92 0-15,12 0 31,-78 0-15,-1 0 0</inkml:trace>
  <inkml:trace contextRef="#ctx0" brushRef="#br0" timeOffset="80992.67">9737 9340 0</inkml:trace>
  <inkml:trace contextRef="#ctx0" brushRef="#br0" timeOffset="82240.59">9551 9353 0,'14'0'141,"12"0"-141,14 0 16,13-13-16,13 13 15,-13 0-15,0 0 16,-27 0-16,14-13 16,-14 13-16,14-14 15,-14 1 1,-12 13-1,-1 0 48,0 0-32,0 0-31,1 0 16,-1 0-1,0 0 1,-13 13 343</inkml:trace>
  <inkml:trace contextRef="#ctx0" brushRef="#br0" timeOffset="83321.06">11073 9406 0,'13'0'78,"0"0"-62,0 0 0,1 0-1,12 0-15,27 0 16,40 13-16,13-13 16,39 0-1,27 0-15,0 0 16,0 0-16,93 0 15,-173 0 1</inkml:trace>
  <inkml:trace contextRef="#ctx0" brushRef="#br0" timeOffset="-202046.12">11880 7183 0,'0'-13'47,"13"13"-16,27 0-31,39 0 16,27 0 0,0 0-16,0 0 15,-1 0 1,94 0 0,-93 0-1,-67-13-15,14 13 16,-39 0-1,-1-13 17,13 13-32,107-13 31,-41 13-31,27 0 16,-66 0-1,0 0-15,-40 0 16,0 0-16,1 0 47,25 0-32,1 13-15,13 0 16,0-13-16,0 0 16,-14 0-1,1 0-15,-27 0 16,1 13-1,-1-13-15,-13 13 16,13-13 0,0 0-1,14 0-15,-1 0 16,40 0 0,-26 0-1,-13 0 1,-27 14-1,13-14-15</inkml:trace>
  <inkml:trace contextRef="#ctx0" brushRef="#br0" timeOffset="-200086.12">9340 6032 0,'13'0'63,"13"0"-63,14 0 15,26 0-15,27 14 16,13-14 0,158 0-16,-145 0 15,27 0-15,-40 0 16,26 0-1,-92 0 1,-27 0 0,0 0 93,27 0-93,13 0-16,13 0 15,13-14-15,-26 1 16,0 0 0,-26 13-1,-14 0 95,0 0-64,0 0-46</inkml:trace>
</inkml:ink>
</file>

<file path=ppt/ink/ink21.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14T12:25:12.672"/>
    </inkml:context>
    <inkml:brush xml:id="br0">
      <inkml:brushProperty name="width" value="0.05292" units="cm"/>
      <inkml:brushProperty name="height" value="0.05292" units="cm"/>
      <inkml:brushProperty name="color" value="#FFFF00"/>
    </inkml:brush>
  </inkml:definitions>
  <inkml:trace contextRef="#ctx0" brushRef="#br0">5490 4974 0,'13'0'140,"1"0"-108,-1 0-17,13 0-15,1 0 16,39 0-16,-13 0 15,119 27 1,-40-14 0,-26-13-1,-80 13 1,1-13-16,-14 0 16,0 0 15,0 0-16,27 0 1,13 0-16,53 0 16,0 0-16,0 0 0,13 0 15,-14 0 1,-12 0-16,-14 0 0,-39 0 16,13 0-1,-40 0 1,1 0 31,12 0-47,27 0 15,26 0 1,14 0-16,39 0 16,-66 0-1,-39 0 1,-14 0-16,-13-13 15,13 13 17,0 0 46</inkml:trace>
  <inkml:trace contextRef="#ctx0" brushRef="#br0" timeOffset="5056.54">19487 4948 0,'0'-14'47,"13"14"47,0 0-78,13 0-1,14 0-15,-13 0 16,-1 0-16,14 0 16,52 0-1,-39 0-15,0-13 16,0 13-16,0 0 15,-13-13 1,-1 13-16,1 0 0,13 0 16,0 0-16,-13 0 15,39 0 1,-53 0 0,1 0-16,-14 0 0,14 0 15,-14 0 32,27-13-47,-1 13 16,41-13-16,25 13 15,-25-14-15,-1 14 16,-13 0-16,-26 0 31,-27 0-15</inkml:trace>
  <inkml:trace contextRef="#ctx0" brushRef="#br0" timeOffset="12511.2">5662 5450 0,'0'-13'125,"13"13"-110,1 0 1,-1 0-16,0 0 16,27 0-1,92-26 1,-39 13-16,92-14 15,-119 14 1,0 13-16,-26-13 16,-14 13-1,-13 0 1</inkml:trace>
  <inkml:trace contextRef="#ctx0" brushRef="#br0" timeOffset="16190.91">6707 5781 0,'0'-13'156,"13"13"-140,1 0 0,-1 0-1,0 0 17,0 0-1,14 0-31,-14 0 15,0 0 1,0 0-16,27 0 16,-13 0-16,12 0 15,1 0-15,26 0 16,-26 0 0,-14 0-1,27 0-15,-26 0 16,-14 0-1</inkml:trace>
  <inkml:trace contextRef="#ctx0" brushRef="#br0" timeOffset="35382">5622 6204 0,'0'-13'93,"14"13"-46,-1 0-31,0 0 0,0 0-1,53 13 1,-13-13-1,0 0-15,13 0 16,14 0-16,-1 0 16,1 0-1,-28 0-15,-25 0 0,13 0 16,-14 0 109,14 0-125,26 0 16,13 0-16,14 0 15,13 0 1,0 0-16,-1 0 0,-25 0 15,-27 0 1,-40 0-16,0 0 16</inkml:trace>
  <inkml:trace contextRef="#ctx0" brushRef="#br0" timeOffset="45935.08">6350 7170 0,'0'-13'16,"-13"13"-16,0 0 16,13-13 15,13 13 47,0 0-78,0 0 16,14 0-16,12 0 15,-12 0-15,13 0 16,-27 0-16,0 0 16,27 0-1,-27 0-15,13 0 16,-12 0-1,12 0-15,14 0 16,26 0 0,-40 0-16,27 0 15,-40 0-15</inkml:trace>
  <inkml:trace contextRef="#ctx0" brushRef="#br0" timeOffset="46979.11">5980 7845 0,'13'0'140,"0"0"-140,0 0 16,27 0-16,0 0 16,26 13-1,13 0-15,1 1 16,78-1-16,-65-13 15,13 13 1,-80-13 0,1 0-1,-27 13 17</inkml:trace>
  <inkml:trace contextRef="#ctx0" brushRef="#br0" timeOffset="48857.67">6324 9155 0,'26'0'172,"40"0"-156,40 0-16,13 0 15,-13 0-15,-14 0 16,-25 0-16,-28 13 16,-25-13-1,-1 0-15,0 0 47,0 0-31,27 0-16,0 0 15,13 0 1,-14 0-16,14 0 16,-13 0-16,-14 0 15,-13 0 1,-13 13 156,14-13-157,-1 0 1</inkml:trace>
  <inkml:trace contextRef="#ctx0" brushRef="#br0" timeOffset="50337.19">6324 9618 0,'26'0'235,"14"0"-235,26 0 15,-13 0-15,0 0 16,13 0-1,-40 0 1,-12 0 0</inkml:trace>
  <inkml:trace contextRef="#ctx0" brushRef="#br0" timeOffset="62094.68">6006 11298 0,'26'0'218,"41"0"-202,38 13-16,41 13 16,0 1-1,-1-14-15,1 0 16,65 1-16,-145-1 15,-52-13 17,-1 0-1,-13 13 469,13-13-469</inkml:trace>
  <inkml:trace contextRef="#ctx0" brushRef="#br0" timeOffset="65806.57">6535 11787 0,'13'0'156,"27"0"-156,26 0 0,27 0 16,26 0-1,-26 0-15,12 13 16,41 1-1,-106-14-15,-14 0 16</inkml:trace>
</inkml:ink>
</file>

<file path=ppt/ink/ink22.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14T12:26:37.095"/>
    </inkml:context>
    <inkml:brush xml:id="br0">
      <inkml:brushProperty name="width" value="0.05292" units="cm"/>
      <inkml:brushProperty name="height" value="0.05292" units="cm"/>
      <inkml:brushProperty name="color" value="#FFFF00"/>
    </inkml:brush>
  </inkml:definitions>
  <inkml:trace contextRef="#ctx0" brushRef="#br0">6244 8877 0,'13'0'156,"14"0"-141,13 13 1,-1 0-16,14 0 16,53 1-16,-80-1 15,1 0 1,-14-13-16,0 0 31,1 0-15,12 0-16,27 0 15,26 0-15,-13 0 16,14 0-16,-27 0 16,26 0-1,-66 0 1,1 0 62,-1 0-62,27-13-1,-40 0-15,13-1 16,0 1 0,0 13-1,-13-13 1,0 0-1,0 0-15,13 13 16,-13-14-16,0 1 16,0 0-1,0 0-15,0-1 16,0 1 0,0 0 15,0 0-16,0-1 1,-13 1 0,13 0-1,0 0 1,0 0-16,-13-14 16,13 14-1,0 0-15,-13-14 31,-14 1-15,1-1-16,13 14 31,-1 0-15,1 0 0,0 13-16,-14-53 31,14 39-31,0 1 15,0 0 1,0 0 0,-1 13-1,14-13 1,-13-1-16,0 14 16,13-13-16,-13 13 15,-1-13 1,1 13-1,0-13 1,0-1 0,-14 1-16,-12 0 15,-28-27 1,-12 27 0,39 0-1,27 0-15,0 13 0,0 0 31,-1 0-15,1 0 0,-13 0-16,-14 0 15,-13 0 1,-26 0 0,26 0-1,40 0 1,-1 0 31,-12 0-32,-14 0-15,14 0 16,26 13-16,0 0 31,-13 0 47,-1 14-62,14-1-16,-26 14 16,13-14-16,13-12 15,-14 12 1,14-13-1,0 0 1,0 14 15,0 26-15,0-27 0,0 1-16,0-14 15,14 13 1,-14-12-1,0-1 1,13-13 0,-13 13-16,13 14 15,0-14 1,-13 13 0,14-13-1,-1 1 1,0-1-1,0 0 1,0-13 0,1 13-1,25 14 1,1 13 0,-27-14-1,1-26 1,-1 13-1,0-13-15,0 0 16,-13 13 15,0 1-31,13-14 16,1 13 15</inkml:trace>
  <inkml:trace contextRef="#ctx0" brushRef="#br0" timeOffset="1947.57">6112 8837 0,'13'0'125,"66"-13"-109,-12 0 0,65-1-16,119 1 15,-145 13 1,-66 0-1,-27-13-15,0 13 16,-26 0 187</inkml:trace>
  <inkml:trace contextRef="#ctx0" brushRef="#br0" timeOffset="5880.7">12753 8493 0,'0'-13'47,"-13"13"-32,26 0 63,40-13-78,39 13 16,14 0-16,13 0 16,0 0-1,-26 0-15,0 0 16,-27 0-16,-27 0 15,28 0-15,-28 0 16,54 0 0,39 0-1,-26 0 1,0 0-16,132-14 16,-53 1-1,-66 13 1,-53 0-1,-52 0 1,-1 0 0</inkml:trace>
  <inkml:trace contextRef="#ctx0" brushRef="#br0" timeOffset="11817.04">7805 9208 0,'-13'0'47,"39"0"62,213 0-78,-94 0-31,-39 0 0,13 0 16,0 0 0,-93 0-1</inkml:trace>
  <inkml:trace contextRef="#ctx0" brushRef="#br0" timeOffset="13489.05">16669 8678 0,'13'27'62,"0"65"-46,-13 14-16,13 0 16,-13 0-1,0-13-15,14 52 16,-1-105-1,-13-1-15,0 1 16,0-13-16,-13-27 16,13 13-16</inkml:trace>
  <inkml:trace contextRef="#ctx0" brushRef="#br0" timeOffset="20096.93">9155 10663 0,'0'-14'78,"13"14"-78,13-26 16,27 0-16,40-14 15,132-13 1,-53 13-1,-133 14 1,-12 26-16,-14 0 16</inkml:trace>
  <inkml:trace contextRef="#ctx0" brushRef="#br0" timeOffset="20991.73">9366 10716 0,'13'-14'110,"54"-12"-95,25-14 1,1 27-16,-27-13 15,13 12 1,-79 1 0,14 13-16</inkml:trace>
  <inkml:trace contextRef="#ctx0" brushRef="#br0" timeOffset="39255.44">8520 10319 0,'0'0'0,"0"-13"62,26 13 17,14 0-79,13-14 15,13 14 1,106-26-1,-106 26-15,66 0 16,-92 0 0,26 0-1,-13 0 1,0 0 0,0 0-1,26 13 1,53 14-1,14-14 1,13-13 0,-40 0-1,-106 0 1</inkml:trace>
  <inkml:trace contextRef="#ctx0" brushRef="#br0" timeOffset="40441.07">11602 10292 0,'13'0'94,"0"0"-94,27 0 15,40 0-15,52 14 16,13-14-1,226 0 1,-199 0 0,-14 0-16,120-14 15,-172 14-15,-13 0 16,-40 0 0,-27 0-16,-13 0 0,1 0 31,38 0-16,15 0 1,144 0-16,-92 0 16,-92 0-1,-14 0 1</inkml:trace>
  <inkml:trace contextRef="#ctx0" brushRef="#br0" timeOffset="73521.74">6668 10345 0,'0'-13'47,"0"0"-31,13 13 15,26 0-31,14 0 16,0 26-16,27 1 15,12-1-15,41 14 16,-1-27 0,-66-13-1,53 0 1,-26 0-1,-54 0 1,67 0-16,-66 0 16,26 0-16,40 0 15,-14 0 1,-39 0 15,-26 0-31</inkml:trace>
  <inkml:trace contextRef="#ctx0" brushRef="#br0" timeOffset="75080.02">4657 3387 0,'26'-14'94,"27"14"-79,13-13-15,40 13 16,0 0-16,13 0 15,13 0-15,93 0 16,40 0 0,-159-13-1,105 13 1,-105 0 0,79 0-16,14 0 15,-93 0 1,158 0-1,-132 0 1,27 0-16,172 0 16,-186 0-1,107 0 1,-146 13-16,-40-13 16,26 13-16,54-13 15,-54 0 1,-39 0-16,13 0 15,-26 0-15,13 0 16,-13 0-16,-1 0 16,54 14-1,-40-14-15,0 13 16,40-13 0,-67 13-1,14 0-15,-14-13 16,1 0-1,-14 0-15,13 14 16,1-14-16,12 0 0,-12 0 16,13 0-1,-14 0-15,-13 0 16,0 0-16</inkml:trace>
</inkml:ink>
</file>

<file path=ppt/ink/ink23.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14T12:27:32.874"/>
    </inkml:context>
    <inkml:brush xml:id="br0">
      <inkml:brushProperty name="width" value="0.05292" units="cm"/>
      <inkml:brushProperty name="height" value="0.05292" units="cm"/>
      <inkml:brushProperty name="color" value="#FFFF00"/>
    </inkml:brush>
  </inkml:definitions>
  <inkml:trace contextRef="#ctx0" brushRef="#br0">13057 10676 0,'27'-13'125,"26"-1"-110,52-12-15,1 26 0,0 0 16,106 0 0,-120 0-1,-12 13 1,-67-13-1,0 0 1,0 0 0,-26 0 109</inkml:trace>
  <inkml:trace contextRef="#ctx0" brushRef="#br0" timeOffset="1336.28">11827 5993 0,'13'0'109,"27"0"-109,13 0 16,39 0 0,14 0-16,106 0 15,-120 0 1,-25 0-1,-15 0-15,-12 0 16,0 0-16,0 0 16,-14 0-16,14 0 15,79-13 1,26 13-16,-92 0 16,13 0-16,0 0 15,-39 0 1,-1 0-16,14 0 15,0 0-15,-1 0 16,1 0 0,53 0-1,-27 13-15,0-13 16,-13 0-16,0 0 16,0 0-16,-14-13 15,41-1 1,-14 14-1,-13 0 1,-40-13-16,14 0 16,12 13-1,-12-13 1,-1 13-16,1 0 0,-1-14 16,1 14-16,-1 0 15,1 0 1,-14 0-1,0 0 1</inkml:trace>
  <inkml:trace contextRef="#ctx0" brushRef="#br0" timeOffset="2799.37">6826 5993 0,'0'-13'47,"13"13"-47,14 0 15,13 0-15,39-14 16,133-12 0,-107 26-1,28 0-15,-14 0 16,79 0-1,-132 0-15,-26 0 16,-13 0-16,39 0 16,-27 0-1,1 0-15,26 0 16,80 0 0,-67 0-16,120 0 15,-54 0 1,-105 0-1,-27 0 1,0 0 47,0 0 15,27 0-63,0 0 1,13 0-16,13 0 16,13 0-16,-26 0 15,0 0 1,-13 0-16,-14 0 15,-26 13-15,14-13 16</inkml:trace>
  <inkml:trace contextRef="#ctx0" brushRef="#br0" timeOffset="8542.24">8361 10636 0,'0'-13'16,"13"13"109,14 0-109,25 0-1,54 0-15,-26 0 0,52 0 16,-26 0-1,0 0-15,-1 0 16,41 0 0,-27 0-1,-66 0-15,92 0 16,-52 0 0,105 0-1,-12 0 1,-80 0-16,-27 0 15,80 0 1,-14 0 0,-79 0-1,14 0-15,-1 0 0,0 0 16,-12 0-16,12 0 16,-26 0-1,92 13 1,1 0-16,-93-13 15,26 14 1,14-14 0,-27 0-1,-40 0-15,27 0 16,-39 13 0,25-13-1,-12 0-15,12 0 16,28 0-1,-1 0 1,-27 0 0</inkml:trace>
  <inkml:trace contextRef="#ctx0" brushRef="#br0" timeOffset="10302.04">5530 11456 0,'39'0'78,"41"0"-78,-14 0 16,13 14-16,-12-1 16,25-13-1,-65 13-15,-1-13 16,-13 0-1,-13 13 79</inkml:trace>
  <inkml:trace contextRef="#ctx0" brushRef="#br0" timeOffset="13719.7">8771 11470 0,'0'-14'47,"13"14"15,27-13-62,52 13 16,-12-13-16,52 13 16,-26 0-1,0 0-15,0 0 16,-40 0-16,26 0 0,-39 0 15,27 0 1,-41 0 0,67 0-1,0 0-15,92 0 16,-92 0 0,53 0-1,-80 0-15,1 0 16,-1 0-16,1 0 15,105 0 1,-93 0-16,41 0 16,-67 0-1,-27 0-15,1 0 16,-13 0-16,-1 0 16</inkml:trace>
  <inkml:trace contextRef="#ctx0" brushRef="#br0" timeOffset="26334.13">13256 11404 0,'26'13'16</inkml:trace>
  <inkml:trace contextRef="#ctx0" brushRef="#br0" timeOffset="27598.23">13282 11456 0,'13'0'125,"173"-39"-109,-107 39 0,-13 0-16,40 0 15,-27 0 1,-52 0-1,26 0 17,39 0-17,27-13 1,-92 13 0,-14 0-1,0 0 63</inkml:trace>
  <inkml:trace contextRef="#ctx0" brushRef="#br0" timeOffset="33936.18">13335 11073 0,'13'0'47,"0"0"-32,14 0 1,-1 0-16,14 0 16,39 0-1,-52 0 1,13 0-16,12 0 15,1 13-15,-26-13 16,-1 0-16,14 0 16,0 0-1,79 0-15,-66 0 16,0 0-16,13 0 16,-13 0-1,-40 0 1,0 0 15,14 0-15,-1 0-1,27 13 1,-40-13-16,0 0 16,1 0 15</inkml:trace>
</inkml:ink>
</file>

<file path=ppt/ink/ink3.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12:35.342"/>
    </inkml:context>
    <inkml:brush xml:id="br0">
      <inkml:brushProperty name="width" value="0.05292" units="cm"/>
      <inkml:brushProperty name="height" value="0.05292" units="cm"/>
      <inkml:brushProperty name="color" value="#FFFF00"/>
    </inkml:brush>
  </inkml:definitions>
  <inkml:trace contextRef="#ctx0" brushRef="#br0">12449 3122 0,'39'0'93,"-12"0"-93,12 0 16,14 0-16,0 0 16,27 0-16,-14 13 15,13-13-15,-13 0 16,67-13-1,-54 0-15,40-27 16,-79 27 0,-1 0-1,-12 13-15,-1-14 16,-12 14-16,12-13 16,-13 13-16,1 0 15,25-13-15,-26 13 0,14-13 16,26 0-1,0-14 1,-27 1 0,14 12-16,-14 1 0,14-13 15,13 13 1,13-1-16,27-12 16,-67 13-1,1 13-15,-14-14 16,0 14-1,-13-13 17,0-13-17,13-1 1,14-12-16,-27 12 0,13-13 16,13-26-1,-26 53 1,0-27-16,0 27 0,0-13 15,0-1 1,-13-39-16,0 40 16,0-54-1,-14 14 1,1 13 0,13 40-16,13-14 15,-27 1-15,14 13 16,0 0-1,13-1-15,-14 14 16,-12 0 15,0-26-15,-41 13-16,-38-14 16,-41-26-1,-13 27-15,-132-27 16,159 40-16,26-14 15,14 14-15,25 0 16,28-1-16,25 14 16,1 14 124,-13 25-140,-1 41 16,-105 145 15,92-186-31,1 14 16,39-26-16,-14-14 15,14 0-15,0 14 16,0-1-16,0 1 16,27-1-16</inkml:trace>
  <inkml:trace contextRef="#ctx0" brushRef="#br0" timeOffset="8676.21">5358 5636 0,'26'0'110,"1"0"-95,26 0-15,0 0 16,-1 0-16,28 0 16,12 0-16,-25 0 15,12 0-15,-26 0 16,-13 0-16,-27 0 16,0 0-16,-13-14 15</inkml:trace>
  <inkml:trace contextRef="#ctx0" brushRef="#br0" timeOffset="11741.33">11179 5741 0,'13'0'94,"-13"-13"-78,26 13-16,1 0 15,26-26-15,0 13 16,39-14-16,146-13 31,-132 27-31,13-13 0,-26 12 16,-14 1 0,-13 0-16,-26 13 15,-27 0-15,1 0 16,12 0 15,14 0-15,39 0-16,53 0 15,14 0-15,13 0 16,-1 0-16,-12 0 16,-1 0-16,-39-13 15,-40 13-15,-13-13 16,-13 13-16,-27 0 62,27 0-62,13 0 16,26 0-16,27 0 16,0 0-16,-14 0 15,14 0-15,-40 0 16,14 0-16,-14 0 15,-26 0 1,-14 0-16,-13 0 0,1 0 16</inkml:trace>
  <inkml:trace contextRef="#ctx0" brushRef="#br0" timeOffset="34892.21">6787 9168 0,'13'0'140,"53"-13"-124,79 13-16,14 0 15,26 0 1,14 0-16,-14-14 16,14 1-16,-54 0 15,-26 13-15,-40 0 16,-52 0-16,-14 0 16,0 0 15</inkml:trace>
  <inkml:trace contextRef="#ctx0" brushRef="#br0" timeOffset="36271.99">7144 8348 0,'13'0'125,"13"0"-125,1 0 16,-1 0-1,14 0-15,26-14 16,14 14-16,12-26 15,-26 26-15,27-13 16,-14-1-16,1 14 16,-1 0-16,-13 0 15,14 0-15,-14 0 16,0 0-16,0 27 31,-40-14-31,-26 0 0</inkml:trace>
</inkml:ink>
</file>

<file path=ppt/ink/ink4.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19:41.690"/>
    </inkml:context>
    <inkml:brush xml:id="br0">
      <inkml:brushProperty name="width" value="0.05292" units="cm"/>
      <inkml:brushProperty name="height" value="0.05292" units="cm"/>
      <inkml:brushProperty name="color" value="#FFFF00"/>
    </inkml:brush>
  </inkml:definitions>
  <inkml:trace contextRef="#ctx0" brushRef="#br0">6257 8692 0,'14'0'93,"118"26"-77,-53 0 0,27-12-16,-13 12 15,39 1-15,-13-14 16,0 0-1,-13-13-15,0 13 0,0-13 16,-1 0 0,1 0-16,0 0 15,0 0-15,13 0 16,-13 0-16,0 0 16,-27 0-16,-13 0 15,-26 14-15,-14-1 16,-12-13-1,-1 0 32,27 0-31,39-13-16,0-1 16,40 1-16,0 0 15,14 0-15,-14-14 16,-13 14-16,-27 0 15,-39-1 1,-27 14-16,0 0 31</inkml:trace>
</inkml:ink>
</file>

<file path=ppt/ink/ink5.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21:35.277"/>
    </inkml:context>
    <inkml:brush xml:id="br0">
      <inkml:brushProperty name="width" value="0.05292" units="cm"/>
      <inkml:brushProperty name="height" value="0.05292" units="cm"/>
      <inkml:brushProperty name="color" value="#FFFF00"/>
    </inkml:brush>
  </inkml:definitions>
  <inkml:trace contextRef="#ctx0" brushRef="#br0">11576 8136 0,'-14'-13'16,"41"13"77,-1 0-77,1 0-16,-1 0 16,14-14-16,26 14 15,0 0-15,13-13 16,-12 0-16,12 0 16,0 0-16,-12-1 15,-15 1 1,1 0-16,-13 13 15,-14 0-15,1 0 16,-14 13-16,14-13 16,12 0-16,1 0 15,13 0-15,53 0 32,-40 0-32,13 0 0,-13 0 15,80 27 1,-80-14-16,-26-13 15,-14 13-15,-13-13 16,1 13 0,-1-13 15,13 0-31,27 0 16,40 0-16,26 0 15,106 0 1,-119 0-1,-14 0-15,41 0 16,-107 0 0,-13 0-16,1 0 15</inkml:trace>
</inkml:ink>
</file>

<file path=ppt/ink/ink6.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23:30.563"/>
    </inkml:context>
    <inkml:brush xml:id="br0">
      <inkml:brushProperty name="width" value="0.05292" units="cm"/>
      <inkml:brushProperty name="height" value="0.05292" units="cm"/>
      <inkml:brushProperty name="color" value="#FFFF00"/>
    </inkml:brush>
  </inkml:definitions>
  <inkml:trace contextRef="#ctx0" brushRef="#br0">5583 3281 0,'13'-13'94,"27"13"-78,52-27-16,41 1 15,38-1-15,28 1 16,264-80 15,-212 40-31,67-27 16,-226 67 0,-25 13-16,-54 13 15</inkml:trace>
  <inkml:trace contextRef="#ctx0" brushRef="#br0" timeOffset="112993.58">13798 7210 0</inkml:trace>
</inkml:ink>
</file>

<file path=ppt/ink/ink7.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25:35.044"/>
    </inkml:context>
    <inkml:brush xml:id="br0">
      <inkml:brushProperty name="width" value="0.05292" units="cm"/>
      <inkml:brushProperty name="height" value="0.05292" units="cm"/>
      <inkml:brushProperty name="color" value="#FFFF00"/>
    </inkml:brush>
  </inkml:definitions>
  <inkml:trace contextRef="#ctx0" brushRef="#br0">14684 10517 0,'0'-13'110,"0"0"-95,40-14-15,0-39 16,66-13-16,-14-1 16,40 1-16,93-53 15,-106 79 1,-39 0-16,-27 13 16,-14 14-16,-39 12 15,14 1 1,-14 0-16</inkml:trace>
  <inkml:trace contextRef="#ctx0" brushRef="#br0" timeOffset="551.71">15677 8877 0,'-14'0'32,"14"-13"-17,0-1 1,27-12-1,12-40-15,28 0 16,12-1-16,27 1 16,-14 0-16,1 0 15,-27 13-15,-13 13 16,-40 27-16,1 0 16</inkml:trace>
  <inkml:trace contextRef="#ctx0" brushRef="#br0" timeOffset="6791.77">10332 5900 0,'13'0'47,"0"0"0,14-13-47,39-27 15,13 1-15,-12-1 16,38 0-16,-38 14 16,-1-1-16,-40 1 15,1 13-15,-14 13 31</inkml:trace>
  <inkml:trace contextRef="#ctx0" brushRef="#br0" timeOffset="10304.92">14817 6231 0,'0'-13'172,"13"-14"-172,13 1 16,27-27-16,27-13 15,12 26-15,-12-13 16,-1 0-16,53-26 15,-105 66 1,-14-1-16</inkml:trace>
  <inkml:trace contextRef="#ctx0" brushRef="#br0" timeOffset="12311.22">11681 11073 0,'0'-13'125,"27"-14"-110,-14-13-15,14-26 16,12 0 0,1 13-16,-14 0 15,1 14-15,-1 12 16,-26 14 0,13 13-16</inkml:trace>
  <inkml:trace contextRef="#ctx0" brushRef="#br0" timeOffset="23609.25">10649 9247 0,'-13'0'47,"0"-13"-16,13-13 63,13-1-94,27-26 15,26-13 1,13 26-16,1 1 15,-27 12-15,0 1 16,-27 12-16,-13 1 16,1 13-1</inkml:trace>
</inkml:ink>
</file>

<file path=ppt/ink/ink8.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26:31.117"/>
    </inkml:context>
    <inkml:brush xml:id="br0">
      <inkml:brushProperty name="width" value="0.05292" units="cm"/>
      <inkml:brushProperty name="height" value="0.05292" units="cm"/>
      <inkml:brushProperty name="color" value="#FFFF00"/>
    </inkml:brush>
  </inkml:definitions>
  <inkml:trace contextRef="#ctx0" brushRef="#br0">6641 7832 0,'0'-14'16,"13"14"-1,14-13 1,-1 13 0,-13 0-16,14-13 15,65 0 1,-52 13 0,0 0-16,13 0 15,53-13 1,26-14-16,66-13 15,133 27 1,66-13 0,39 26-16,-78 0 15,105 0-15,-384 0 16,-39 0 0,-27 0-1</inkml:trace>
  <inkml:trace contextRef="#ctx0" brushRef="#br0" timeOffset="2007.58">10795 7752 0,'13'0'94,"14"-13"-79,26 13-15,13 0 16,53-13-16,-13 13 15,13 0-15,-13 0 16,13 0-16,-27 0 16,-26 0-16,-26 0 15,0 0 1,-27 0 31</inkml:trace>
  <inkml:trace contextRef="#ctx0" brushRef="#br0" timeOffset="2838.91">12846 7818 0,'0'-13'110,"13"13"-95,13-13 1,27 0-16,40-14 16,13 1-16,39-1 15,1 1-15,171-53 16,-145 65-1,-53 1-15,-13 0 16,-53 13-16,-27 0 16</inkml:trace>
  <inkml:trace contextRef="#ctx0" brushRef="#br0" timeOffset="3790.91">16060 7699 0,'13'0'47,"1"0"-31,-1 14-16,0-14 15,0 0-15,1 0 16,12 0 0,14 0-16,26 0 15,0 0-15,27-27 16,-1 14-16,-12 0 16,-14-1-16,53 1 15,-93 13 1,-12 0-16,-1 0 15</inkml:trace>
  <inkml:trace contextRef="#ctx0" brushRef="#br0" timeOffset="10742.12">9710 8916 0,'13'0'188,"14"0"-188,13 0 15,-1 0-15,-12 0 16,-14 0 0,0 0 46,0 0-46</inkml:trace>
  <inkml:trace contextRef="#ctx0" brushRef="#br0" timeOffset="16647.84">9366 10160 0,'13'-13'156,"1"13"-140,-1 0 15,0 0-31,0 0 0,14 0 16,-1 0-16,14 0 15,13 0 1,0 0-16,13 0 16,13 0-16,1 0 15,-1 0-15,14 0 16,-40 0 0,0 0-16,-14 0 15,-26 0-15,1 0 16</inkml:trace>
  <inkml:trace contextRef="#ctx0" brushRef="#br0" timeOffset="17591.55">11020 10041 0,'13'0'125,"0"0"-109,14 0-1,12 0 1,-12 0-16,26 0 16,-13 0-16,-1 0 15,1 0-15,0 0 16,-14 0-16,-13 0 15</inkml:trace>
  <inkml:trace contextRef="#ctx0" brushRef="#br0" timeOffset="18711.12">14830 10081 0,'13'0'47,"0"0"-31,14 0-1,-14 0 1,13 0 0,1 0-16,-14 0 15,14 13-15,-1-13 16,1 0-16,-1 0 16,0 0-1,1 0-15,13 0 0,-1-13 16,1-1-1,0 1-15,-27 13 16,0 0 0</inkml:trace>
</inkml:ink>
</file>

<file path=ppt/ink/ink9.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06897" units="1/cm"/>
          <inkml:channelProperty channel="T" name="resolution" value="1" units="1/dev"/>
        </inkml:channelProperties>
      </inkml:inkSource>
      <inkml:timestamp xml:id="ts0" timeString="2023-11-09T12:34:06.974"/>
    </inkml:context>
    <inkml:brush xml:id="br0">
      <inkml:brushProperty name="width" value="0.05292" units="cm"/>
      <inkml:brushProperty name="height" value="0.05292" units="cm"/>
      <inkml:brushProperty name="color" value="#FFFF00"/>
    </inkml:brush>
  </inkml:definitions>
  <inkml:trace contextRef="#ctx0" brushRef="#br0">9194 10411 0,'14'0'125,"-1"0"-125,26 0 16,14 0-16,53 0 15,212 0 1,-14-13 0,-92-13-1,-54-1 1,-131 27 15</inkml:trace>
  <inkml:trace contextRef="#ctx0" brushRef="#br0" timeOffset="1514.78">13705 10319 0,'14'0'141,"-1"0"-141,27 0 15,26 0-15,13 0 16,14 13-16,330-13 31,-92 0-15,-27 0 0,-198-13-1,13 13 1,-93 0-1,-12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2866164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187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Nodejs download: https://nodejs.org/en</a:t>
            </a:r>
          </a:p>
          <a:p>
            <a:pPr marL="0" lvl="0" indent="0" algn="l" rtl="0">
              <a:spcBef>
                <a:spcPts val="0"/>
              </a:spcBef>
              <a:spcAft>
                <a:spcPts val="0"/>
              </a:spcAft>
              <a:buNone/>
            </a:pPr>
            <a:endParaRPr lang="en-US" dirty="0"/>
          </a:p>
          <a:p>
            <a:pPr marL="0" lvl="0" indent="0" algn="l" rtl="0">
              <a:spcBef>
                <a:spcPts val="0"/>
              </a:spcBef>
              <a:spcAft>
                <a:spcPts val="0"/>
              </a:spcAft>
              <a:buNone/>
            </a:pPr>
            <a:r>
              <a:rPr lang="en-PH" dirty="0"/>
              <a:t>Check version: node –v</a:t>
            </a:r>
          </a:p>
          <a:p>
            <a:pPr marL="0" lvl="0" indent="0" algn="l" rtl="0">
              <a:spcBef>
                <a:spcPts val="0"/>
              </a:spcBef>
              <a:spcAft>
                <a:spcPts val="0"/>
              </a:spcAft>
              <a:buNone/>
            </a:pPr>
            <a:r>
              <a:rPr lang="en-PH" dirty="0"/>
              <a:t>Check npm version: npm -v</a:t>
            </a:r>
            <a:endParaRPr dirty="0"/>
          </a:p>
        </p:txBody>
      </p:sp>
    </p:spTree>
    <p:extLst>
      <p:ext uri="{BB962C8B-B14F-4D97-AF65-F5344CB8AC3E}">
        <p14:creationId xmlns:p14="http://schemas.microsoft.com/office/powerpoint/2010/main" val="477762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Navigate through the file structure</a:t>
            </a:r>
          </a:p>
          <a:p>
            <a:pPr marL="0" lvl="0" indent="0" algn="l" rtl="0">
              <a:spcBef>
                <a:spcPts val="0"/>
              </a:spcBef>
              <a:spcAft>
                <a:spcPts val="0"/>
              </a:spcAft>
              <a:buNone/>
            </a:pPr>
            <a:endParaRPr lang="en-US" dirty="0"/>
          </a:p>
          <a:p>
            <a:pPr algn="l"/>
            <a:r>
              <a:rPr lang="en-US" b="0" i="0" dirty="0">
                <a:solidFill>
                  <a:srgbClr val="2C3E50"/>
                </a:solidFill>
                <a:effectLst/>
                <a:latin typeface="-apple-system"/>
              </a:rPr>
              <a:t>Our previously created project has the following folders and files:</a:t>
            </a:r>
          </a:p>
          <a:p>
            <a:pPr algn="l">
              <a:buFont typeface="Arial" panose="020B0604020202020204" pitchFamily="34" charset="0"/>
              <a:buChar char="•"/>
            </a:pPr>
            <a:r>
              <a:rPr lang="en-US" b="0" i="0" dirty="0">
                <a:solidFill>
                  <a:srgbClr val="2C3E50"/>
                </a:solidFill>
                <a:effectLst/>
                <a:latin typeface="-apple-system"/>
              </a:rPr>
              <a:t>.</a:t>
            </a:r>
            <a:r>
              <a:rPr lang="en-US" b="0" i="0" dirty="0" err="1">
                <a:solidFill>
                  <a:srgbClr val="2C3E50"/>
                </a:solidFill>
                <a:effectLst/>
                <a:latin typeface="-apple-system"/>
              </a:rPr>
              <a:t>eslintrc.json</a:t>
            </a:r>
            <a:r>
              <a:rPr lang="en-US" b="0" i="0" dirty="0">
                <a:solidFill>
                  <a:srgbClr val="2C3E50"/>
                </a:solidFill>
                <a:effectLst/>
                <a:latin typeface="-apple-system"/>
              </a:rPr>
              <a:t>: the default </a:t>
            </a:r>
            <a:r>
              <a:rPr lang="en-US" b="0" i="0" dirty="0" err="1">
                <a:solidFill>
                  <a:srgbClr val="2C3E50"/>
                </a:solidFill>
                <a:effectLst/>
                <a:latin typeface="-apple-system"/>
              </a:rPr>
              <a:t>ESLint</a:t>
            </a:r>
            <a:r>
              <a:rPr lang="en-US" b="0" i="0" dirty="0">
                <a:solidFill>
                  <a:srgbClr val="2C3E50"/>
                </a:solidFill>
                <a:effectLst/>
                <a:latin typeface="-apple-system"/>
              </a:rPr>
              <a:t> configuration of the workspace</a:t>
            </a:r>
          </a:p>
          <a:p>
            <a:pPr algn="l">
              <a:buFont typeface="Arial" panose="020B0604020202020204" pitchFamily="34" charset="0"/>
              <a:buChar char="•"/>
            </a:pPr>
            <a:r>
              <a:rPr lang="en-US" b="0" i="0" dirty="0" err="1">
                <a:solidFill>
                  <a:srgbClr val="2C3E50"/>
                </a:solidFill>
                <a:effectLst/>
                <a:latin typeface="-apple-system"/>
              </a:rPr>
              <a:t>tsconfig.json</a:t>
            </a:r>
            <a:r>
              <a:rPr lang="en-US" b="0" i="0" dirty="0">
                <a:solidFill>
                  <a:srgbClr val="2C3E50"/>
                </a:solidFill>
                <a:effectLst/>
                <a:latin typeface="-apple-system"/>
              </a:rPr>
              <a:t>: the base TypeScript configuration for projects in the workspace</a:t>
            </a:r>
          </a:p>
          <a:p>
            <a:pPr algn="l">
              <a:buFont typeface="Arial" panose="020B0604020202020204" pitchFamily="34" charset="0"/>
              <a:buChar char="•"/>
            </a:pPr>
            <a:r>
              <a:rPr lang="en-US" b="0" i="0" dirty="0" err="1">
                <a:solidFill>
                  <a:srgbClr val="2C3E50"/>
                </a:solidFill>
                <a:effectLst/>
                <a:latin typeface="-apple-system"/>
              </a:rPr>
              <a:t>tsconfig.app.json</a:t>
            </a:r>
            <a:r>
              <a:rPr lang="en-US" b="0" i="0" dirty="0">
                <a:solidFill>
                  <a:srgbClr val="2C3E50"/>
                </a:solidFill>
                <a:effectLst/>
                <a:latin typeface="-apple-system"/>
              </a:rPr>
              <a:t>: the root application TypeScript configuration file which inherits from the base one</a:t>
            </a:r>
          </a:p>
          <a:p>
            <a:pPr algn="l">
              <a:buFont typeface="Arial" panose="020B0604020202020204" pitchFamily="34" charset="0"/>
              <a:buChar char="•"/>
            </a:pPr>
            <a:r>
              <a:rPr lang="en-US" b="0" i="0" dirty="0" err="1">
                <a:solidFill>
                  <a:srgbClr val="2C3E50"/>
                </a:solidFill>
                <a:effectLst/>
                <a:latin typeface="-apple-system"/>
              </a:rPr>
              <a:t>tsconfig.spec.json</a:t>
            </a:r>
            <a:r>
              <a:rPr lang="en-US" b="0" i="0" dirty="0">
                <a:solidFill>
                  <a:srgbClr val="2C3E50"/>
                </a:solidFill>
                <a:effectLst/>
                <a:latin typeface="-apple-system"/>
              </a:rPr>
              <a:t>: the e2e tests TypeScript configuration file which inherits from the base one</a:t>
            </a:r>
          </a:p>
          <a:p>
            <a:pPr algn="l">
              <a:buFont typeface="Arial" panose="020B0604020202020204" pitchFamily="34" charset="0"/>
              <a:buChar char="•"/>
            </a:pPr>
            <a:r>
              <a:rPr lang="en-US" b="0" i="0" dirty="0">
                <a:solidFill>
                  <a:srgbClr val="2C3E50"/>
                </a:solidFill>
                <a:effectLst/>
                <a:latin typeface="-apple-system"/>
              </a:rPr>
              <a:t>README.md: introductory documentation for the root app</a:t>
            </a:r>
          </a:p>
          <a:p>
            <a:pPr algn="l">
              <a:buFont typeface="Arial" panose="020B0604020202020204" pitchFamily="34" charset="0"/>
              <a:buChar char="•"/>
            </a:pPr>
            <a:r>
              <a:rPr lang="en-US" b="0" i="0" dirty="0" err="1">
                <a:solidFill>
                  <a:srgbClr val="2C3E50"/>
                </a:solidFill>
                <a:effectLst/>
                <a:latin typeface="-apple-system"/>
              </a:rPr>
              <a:t>package.json</a:t>
            </a:r>
            <a:r>
              <a:rPr lang="en-US" b="0" i="0" dirty="0">
                <a:solidFill>
                  <a:srgbClr val="2C3E50"/>
                </a:solidFill>
                <a:effectLst/>
                <a:latin typeface="-apple-system"/>
              </a:rPr>
              <a:t>: configures npm package dependencies that are available to all projects in the workspace</a:t>
            </a:r>
          </a:p>
          <a:p>
            <a:pPr algn="l">
              <a:buFont typeface="Arial" panose="020B0604020202020204" pitchFamily="34" charset="0"/>
              <a:buChar char="•"/>
            </a:pPr>
            <a:r>
              <a:rPr lang="en-US" b="0" i="0" dirty="0">
                <a:solidFill>
                  <a:srgbClr val="2C3E50"/>
                </a:solidFill>
                <a:effectLst/>
                <a:latin typeface="-apple-system"/>
              </a:rPr>
              <a:t>package-</a:t>
            </a:r>
            <a:r>
              <a:rPr lang="en-US" b="0" i="0" dirty="0" err="1">
                <a:solidFill>
                  <a:srgbClr val="2C3E50"/>
                </a:solidFill>
                <a:effectLst/>
                <a:latin typeface="-apple-system"/>
              </a:rPr>
              <a:t>lock.json</a:t>
            </a:r>
            <a:r>
              <a:rPr lang="en-US" b="0" i="0" dirty="0">
                <a:solidFill>
                  <a:srgbClr val="2C3E50"/>
                </a:solidFill>
                <a:effectLst/>
                <a:latin typeface="-apple-system"/>
              </a:rPr>
              <a:t>: provides version information for all packages installed into </a:t>
            </a:r>
            <a:r>
              <a:rPr lang="en-US" b="0" i="0" dirty="0" err="1">
                <a:solidFill>
                  <a:srgbClr val="2C3E50"/>
                </a:solidFill>
                <a:effectLst/>
                <a:latin typeface="-apple-system"/>
              </a:rPr>
              <a:t>node_modules</a:t>
            </a:r>
            <a:r>
              <a:rPr lang="en-US" b="0" i="0" dirty="0">
                <a:solidFill>
                  <a:srgbClr val="2C3E50"/>
                </a:solidFill>
                <a:effectLst/>
                <a:latin typeface="-apple-system"/>
              </a:rPr>
              <a:t> by the npm client</a:t>
            </a:r>
          </a:p>
          <a:p>
            <a:pPr algn="l">
              <a:buFont typeface="Arial" panose="020B0604020202020204" pitchFamily="34" charset="0"/>
              <a:buChar char="•"/>
            </a:pPr>
            <a:r>
              <a:rPr lang="en-US" b="0" i="0" dirty="0" err="1">
                <a:solidFill>
                  <a:srgbClr val="2C3E50"/>
                </a:solidFill>
                <a:effectLst/>
                <a:latin typeface="-apple-system"/>
              </a:rPr>
              <a:t>angular.json</a:t>
            </a:r>
            <a:r>
              <a:rPr lang="en-US" b="0" i="0" dirty="0">
                <a:solidFill>
                  <a:srgbClr val="2C3E50"/>
                </a:solidFill>
                <a:effectLst/>
                <a:latin typeface="-apple-system"/>
              </a:rPr>
              <a:t>: CLI configuration, including configuration options for build, serve, and test tools that the CLI uses</a:t>
            </a:r>
          </a:p>
          <a:p>
            <a:pPr algn="l">
              <a:buFont typeface="Arial" panose="020B0604020202020204" pitchFamily="34" charset="0"/>
              <a:buChar char="•"/>
            </a:pPr>
            <a:endParaRPr lang="en-US" b="0" i="0" dirty="0">
              <a:solidFill>
                <a:srgbClr val="2C3E50"/>
              </a:solidFill>
              <a:effectLst/>
              <a:latin typeface="-apple-system"/>
            </a:endParaRPr>
          </a:p>
          <a:p>
            <a:pPr algn="l"/>
            <a:r>
              <a:rPr lang="en-US" b="0" i="0" dirty="0">
                <a:solidFill>
                  <a:srgbClr val="2C3E50"/>
                </a:solidFill>
                <a:effectLst/>
                <a:latin typeface="-apple-system"/>
              </a:rPr>
              <a:t>The </a:t>
            </a:r>
            <a:r>
              <a:rPr lang="en-US" b="0" i="0" dirty="0" err="1">
                <a:solidFill>
                  <a:srgbClr val="2C3E50"/>
                </a:solidFill>
                <a:effectLst/>
                <a:latin typeface="-apple-system"/>
              </a:rPr>
              <a:t>src</a:t>
            </a:r>
            <a:r>
              <a:rPr lang="en-US" b="0" i="0" dirty="0">
                <a:solidFill>
                  <a:srgbClr val="2C3E50"/>
                </a:solidFill>
                <a:effectLst/>
                <a:latin typeface="-apple-system"/>
              </a:rPr>
              <a:t> folder contains:</a:t>
            </a:r>
          </a:p>
          <a:p>
            <a:pPr algn="l">
              <a:buFont typeface="Arial" panose="020B0604020202020204" pitchFamily="34" charset="0"/>
              <a:buChar char="•"/>
            </a:pPr>
            <a:r>
              <a:rPr lang="en-US" b="0" i="0" dirty="0" err="1">
                <a:solidFill>
                  <a:srgbClr val="2C3E50"/>
                </a:solidFill>
                <a:effectLst/>
                <a:latin typeface="-apple-system"/>
              </a:rPr>
              <a:t>styles.scss</a:t>
            </a:r>
            <a:r>
              <a:rPr lang="en-US" b="0" i="0" dirty="0">
                <a:solidFill>
                  <a:srgbClr val="2C3E50"/>
                </a:solidFill>
                <a:effectLst/>
                <a:latin typeface="-apple-system"/>
              </a:rPr>
              <a:t>: Lists CSS files that supply styles for a project. The extension reflects the style preprocessor you have configured for the project.</a:t>
            </a:r>
          </a:p>
          <a:p>
            <a:pPr algn="l">
              <a:buFont typeface="Arial" panose="020B0604020202020204" pitchFamily="34" charset="0"/>
              <a:buChar char="•"/>
            </a:pPr>
            <a:r>
              <a:rPr lang="en-US" b="0" i="0" dirty="0" err="1">
                <a:solidFill>
                  <a:srgbClr val="2C3E50"/>
                </a:solidFill>
                <a:effectLst/>
                <a:latin typeface="-apple-system"/>
              </a:rPr>
              <a:t>main.ts</a:t>
            </a:r>
            <a:r>
              <a:rPr lang="en-US" b="0" i="0" dirty="0">
                <a:solidFill>
                  <a:srgbClr val="2C3E50"/>
                </a:solidFill>
                <a:effectLst/>
                <a:latin typeface="-apple-system"/>
              </a:rPr>
              <a:t>: The main entry point for your application</a:t>
            </a:r>
          </a:p>
          <a:p>
            <a:pPr algn="l">
              <a:buFont typeface="Arial" panose="020B0604020202020204" pitchFamily="34" charset="0"/>
              <a:buChar char="•"/>
            </a:pPr>
            <a:r>
              <a:rPr lang="en-US" b="0" i="0" dirty="0">
                <a:solidFill>
                  <a:srgbClr val="2C3E50"/>
                </a:solidFill>
                <a:effectLst/>
                <a:latin typeface="-apple-system"/>
              </a:rPr>
              <a:t>index.html: The main HTML page that is served when someone visits your site. The CLI automatically adds all JavaScript and CSS files when building your app, so you typically don't need to add any &lt;script&gt; or &lt;link&gt; tags here manually.</a:t>
            </a:r>
          </a:p>
          <a:p>
            <a:pPr algn="l">
              <a:buFont typeface="Arial" panose="020B0604020202020204" pitchFamily="34" charset="0"/>
              <a:buChar char="•"/>
            </a:pPr>
            <a:r>
              <a:rPr lang="en-US" b="0" i="0" dirty="0">
                <a:solidFill>
                  <a:srgbClr val="2C3E50"/>
                </a:solidFill>
                <a:effectLst/>
                <a:latin typeface="-apple-system"/>
              </a:rPr>
              <a:t>favicon.ico: An icon to use for this application in the bookmark bar</a:t>
            </a:r>
          </a:p>
          <a:p>
            <a:pPr algn="l">
              <a:buFont typeface="Arial" panose="020B0604020202020204" pitchFamily="34" charset="0"/>
              <a:buChar char="•"/>
            </a:pPr>
            <a:r>
              <a:rPr lang="en-US" b="0" i="0" dirty="0">
                <a:solidFill>
                  <a:srgbClr val="2C3E50"/>
                </a:solidFill>
                <a:effectLst/>
                <a:latin typeface="-apple-system"/>
              </a:rPr>
              <a:t>assets: Contains image and other asset files to be copied as-is when you build your application</a:t>
            </a:r>
          </a:p>
          <a:p>
            <a:pPr algn="l">
              <a:buFont typeface="Arial" panose="020B0604020202020204" pitchFamily="34" charset="0"/>
              <a:buChar char="•"/>
            </a:pPr>
            <a:r>
              <a:rPr lang="en-US" b="0" i="0" dirty="0">
                <a:solidFill>
                  <a:srgbClr val="2C3E50"/>
                </a:solidFill>
                <a:effectLst/>
                <a:latin typeface="-apple-system"/>
              </a:rPr>
              <a:t>app: Contains the component files in which your application logic and data are defined</a:t>
            </a:r>
          </a:p>
          <a:p>
            <a:pPr algn="l"/>
            <a:r>
              <a:rPr lang="en-US" b="0" i="0" dirty="0">
                <a:solidFill>
                  <a:srgbClr val="2C3E50"/>
                </a:solidFill>
                <a:effectLst/>
                <a:latin typeface="-apple-system"/>
              </a:rPr>
              <a:t>The app folder contains:</a:t>
            </a:r>
          </a:p>
          <a:p>
            <a:pPr algn="l">
              <a:buFont typeface="Arial" panose="020B0604020202020204" pitchFamily="34" charset="0"/>
              <a:buChar char="•"/>
            </a:pPr>
            <a:r>
              <a:rPr lang="en-US" b="0" i="0" dirty="0" err="1">
                <a:solidFill>
                  <a:srgbClr val="2C3E50"/>
                </a:solidFill>
                <a:effectLst/>
                <a:latin typeface="-apple-system"/>
              </a:rPr>
              <a:t>app.module.ts</a:t>
            </a:r>
            <a:r>
              <a:rPr lang="en-US" b="0" i="0" dirty="0">
                <a:solidFill>
                  <a:srgbClr val="2C3E50"/>
                </a:solidFill>
                <a:effectLst/>
                <a:latin typeface="-apple-system"/>
              </a:rPr>
              <a:t>: Defines the root module, named </a:t>
            </a:r>
            <a:r>
              <a:rPr lang="en-US" b="0" i="0" dirty="0" err="1">
                <a:solidFill>
                  <a:srgbClr val="2C3E50"/>
                </a:solidFill>
                <a:effectLst/>
                <a:latin typeface="-apple-system"/>
              </a:rPr>
              <a:t>AppModule</a:t>
            </a:r>
            <a:r>
              <a:rPr lang="en-US" b="0" i="0" dirty="0">
                <a:solidFill>
                  <a:srgbClr val="2C3E50"/>
                </a:solidFill>
                <a:effectLst/>
                <a:latin typeface="-apple-system"/>
              </a:rPr>
              <a:t>, that tells Angular how to assemble the application. Initially declares only the </a:t>
            </a:r>
            <a:r>
              <a:rPr lang="en-US" b="0" i="0" dirty="0" err="1">
                <a:solidFill>
                  <a:srgbClr val="2C3E50"/>
                </a:solidFill>
                <a:effectLst/>
                <a:latin typeface="-apple-system"/>
              </a:rPr>
              <a:t>AppComponent</a:t>
            </a:r>
            <a:r>
              <a:rPr lang="en-US" b="0" i="0" dirty="0">
                <a:solidFill>
                  <a:srgbClr val="2C3E50"/>
                </a:solidFill>
                <a:effectLst/>
                <a:latin typeface="-apple-system"/>
              </a:rPr>
              <a:t>. As you add more components to the app, they must be declared here.</a:t>
            </a:r>
          </a:p>
          <a:p>
            <a:pPr algn="l">
              <a:buFont typeface="Arial" panose="020B0604020202020204" pitchFamily="34" charset="0"/>
              <a:buChar char="•"/>
            </a:pPr>
            <a:r>
              <a:rPr lang="en-US" b="0" i="0" dirty="0">
                <a:solidFill>
                  <a:srgbClr val="2C3E50"/>
                </a:solidFill>
                <a:effectLst/>
                <a:latin typeface="-apple-system"/>
              </a:rPr>
              <a:t>app-</a:t>
            </a:r>
            <a:r>
              <a:rPr lang="en-US" b="0" i="0" dirty="0" err="1">
                <a:solidFill>
                  <a:srgbClr val="2C3E50"/>
                </a:solidFill>
                <a:effectLst/>
                <a:latin typeface="-apple-system"/>
              </a:rPr>
              <a:t>routing.module.ts</a:t>
            </a:r>
            <a:r>
              <a:rPr lang="en-US" b="0" i="0" dirty="0">
                <a:solidFill>
                  <a:srgbClr val="2C3E50"/>
                </a:solidFill>
                <a:effectLst/>
                <a:latin typeface="-apple-system"/>
              </a:rPr>
              <a:t>: Defines a routing module for the </a:t>
            </a:r>
            <a:r>
              <a:rPr lang="en-US" b="0" i="0" dirty="0" err="1">
                <a:solidFill>
                  <a:srgbClr val="2C3E50"/>
                </a:solidFill>
                <a:effectLst/>
                <a:latin typeface="-apple-system"/>
              </a:rPr>
              <a:t>AppModule</a:t>
            </a:r>
            <a:endParaRPr lang="en-US" b="0" i="0" dirty="0">
              <a:solidFill>
                <a:srgbClr val="2C3E50"/>
              </a:solidFill>
              <a:effectLst/>
              <a:latin typeface="-apple-system"/>
            </a:endParaRPr>
          </a:p>
          <a:p>
            <a:pPr algn="l">
              <a:buFont typeface="Arial" panose="020B0604020202020204" pitchFamily="34" charset="0"/>
              <a:buChar char="•"/>
            </a:pPr>
            <a:r>
              <a:rPr lang="en-US" b="0" i="0" dirty="0">
                <a:solidFill>
                  <a:srgbClr val="2C3E50"/>
                </a:solidFill>
                <a:effectLst/>
                <a:latin typeface="-apple-system"/>
              </a:rPr>
              <a:t>app.component.html: Defines the HTML template associated with the root </a:t>
            </a:r>
            <a:r>
              <a:rPr lang="en-US" b="0" i="0" dirty="0" err="1">
                <a:solidFill>
                  <a:srgbClr val="2C3E50"/>
                </a:solidFill>
                <a:effectLst/>
                <a:latin typeface="-apple-system"/>
              </a:rPr>
              <a:t>AppComponent</a:t>
            </a:r>
            <a:endParaRPr lang="en-US" b="0" i="0" dirty="0">
              <a:solidFill>
                <a:srgbClr val="2C3E50"/>
              </a:solidFill>
              <a:effectLst/>
              <a:latin typeface="-apple-system"/>
            </a:endParaRPr>
          </a:p>
          <a:p>
            <a:pPr algn="l">
              <a:buFont typeface="Arial" panose="020B0604020202020204" pitchFamily="34" charset="0"/>
              <a:buChar char="•"/>
            </a:pPr>
            <a:r>
              <a:rPr lang="en-US" b="0" i="0" dirty="0" err="1">
                <a:solidFill>
                  <a:srgbClr val="2C3E50"/>
                </a:solidFill>
                <a:effectLst/>
                <a:latin typeface="-apple-system"/>
              </a:rPr>
              <a:t>app.component.scss</a:t>
            </a:r>
            <a:r>
              <a:rPr lang="en-US" b="0" i="0" dirty="0">
                <a:solidFill>
                  <a:srgbClr val="2C3E50"/>
                </a:solidFill>
                <a:effectLst/>
                <a:latin typeface="-apple-system"/>
              </a:rPr>
              <a:t>: Defines the base stylesheet for the root </a:t>
            </a:r>
            <a:r>
              <a:rPr lang="en-US" b="0" i="0" dirty="0" err="1">
                <a:solidFill>
                  <a:srgbClr val="2C3E50"/>
                </a:solidFill>
                <a:effectLst/>
                <a:latin typeface="-apple-system"/>
              </a:rPr>
              <a:t>AppComponent</a:t>
            </a:r>
            <a:endParaRPr lang="en-US" b="0" i="0" dirty="0">
              <a:solidFill>
                <a:srgbClr val="2C3E50"/>
              </a:solidFill>
              <a:effectLst/>
              <a:latin typeface="-apple-system"/>
            </a:endParaRPr>
          </a:p>
          <a:p>
            <a:pPr algn="l">
              <a:buFont typeface="Arial" panose="020B0604020202020204" pitchFamily="34" charset="0"/>
              <a:buChar char="•"/>
            </a:pPr>
            <a:r>
              <a:rPr lang="en-US" b="0" i="0" dirty="0" err="1">
                <a:solidFill>
                  <a:srgbClr val="2C3E50"/>
                </a:solidFill>
                <a:effectLst/>
                <a:latin typeface="-apple-system"/>
              </a:rPr>
              <a:t>app.component.ts</a:t>
            </a:r>
            <a:r>
              <a:rPr lang="en-US" b="0" i="0" dirty="0">
                <a:solidFill>
                  <a:srgbClr val="2C3E50"/>
                </a:solidFill>
                <a:effectLst/>
                <a:latin typeface="-apple-system"/>
              </a:rPr>
              <a:t>: Defines the logic for the app's root component, named </a:t>
            </a:r>
            <a:r>
              <a:rPr lang="en-US" b="0" i="0" dirty="0" err="1">
                <a:solidFill>
                  <a:srgbClr val="2C3E50"/>
                </a:solidFill>
                <a:effectLst/>
                <a:latin typeface="-apple-system"/>
              </a:rPr>
              <a:t>AppComponent</a:t>
            </a:r>
            <a:r>
              <a:rPr lang="en-US" b="0" i="0" dirty="0">
                <a:solidFill>
                  <a:srgbClr val="2C3E50"/>
                </a:solidFill>
                <a:effectLst/>
                <a:latin typeface="-apple-system"/>
              </a:rPr>
              <a:t>. The view associated with this root component is the root of the view hierarchy.</a:t>
            </a:r>
          </a:p>
          <a:p>
            <a:pPr algn="l">
              <a:buFont typeface="Arial" panose="020B0604020202020204" pitchFamily="34" charset="0"/>
              <a:buChar char="•"/>
            </a:pPr>
            <a:r>
              <a:rPr lang="en-US" b="0" i="0" dirty="0" err="1">
                <a:solidFill>
                  <a:srgbClr val="2C3E50"/>
                </a:solidFill>
                <a:effectLst/>
                <a:latin typeface="-apple-system"/>
              </a:rPr>
              <a:t>app.component.spec.ts</a:t>
            </a:r>
            <a:r>
              <a:rPr lang="en-US" b="0" i="0" dirty="0">
                <a:solidFill>
                  <a:srgbClr val="2C3E50"/>
                </a:solidFill>
                <a:effectLst/>
                <a:latin typeface="-apple-system"/>
              </a:rPr>
              <a:t>: Defines a unit test for the root </a:t>
            </a:r>
            <a:r>
              <a:rPr lang="en-US" b="0" i="0" dirty="0" err="1">
                <a:solidFill>
                  <a:srgbClr val="2C3E50"/>
                </a:solidFill>
                <a:effectLst/>
                <a:latin typeface="-apple-system"/>
              </a:rPr>
              <a:t>AppComponent</a:t>
            </a:r>
            <a:endParaRPr lang="en-US" b="0" i="0" dirty="0">
              <a:solidFill>
                <a:srgbClr val="2C3E50"/>
              </a:solidFill>
              <a:effectLst/>
              <a:latin typeface="-apple-system"/>
            </a:endParaRPr>
          </a:p>
          <a:p>
            <a:pPr marL="158750" indent="0" algn="l">
              <a:buFont typeface="Arial" panose="020B0604020202020204" pitchFamily="34" charset="0"/>
              <a:buNone/>
            </a:pPr>
            <a:endParaRPr lang="en-US" b="0" i="0" dirty="0">
              <a:solidFill>
                <a:srgbClr val="2C3E50"/>
              </a:solidFill>
              <a:effectLst/>
              <a:latin typeface="-apple-system"/>
            </a:endParaRPr>
          </a:p>
          <a:p>
            <a:pPr algn="l">
              <a:buFont typeface="Arial" panose="020B0604020202020204" pitchFamily="34" charset="0"/>
              <a:buChar char="•"/>
            </a:pPr>
            <a:r>
              <a:rPr lang="en-US" b="0" i="0" dirty="0">
                <a:solidFill>
                  <a:srgbClr val="2C3E50"/>
                </a:solidFill>
                <a:effectLst/>
                <a:latin typeface="-apple-system"/>
              </a:rPr>
              <a:t>.</a:t>
            </a:r>
            <a:r>
              <a:rPr lang="en-US" b="0" i="0" dirty="0" err="1">
                <a:solidFill>
                  <a:srgbClr val="2C3E50"/>
                </a:solidFill>
                <a:effectLst/>
                <a:latin typeface="-apple-system"/>
              </a:rPr>
              <a:t>gitignore</a:t>
            </a:r>
            <a:r>
              <a:rPr lang="en-US" b="0" i="0" dirty="0">
                <a:solidFill>
                  <a:srgbClr val="2C3E50"/>
                </a:solidFill>
                <a:effectLst/>
                <a:latin typeface="-apple-system"/>
              </a:rPr>
              <a:t>: Specifies intentionally untracked files that Git should ignore</a:t>
            </a:r>
          </a:p>
          <a:p>
            <a:pPr algn="l">
              <a:buFont typeface="Arial" panose="020B0604020202020204" pitchFamily="34" charset="0"/>
              <a:buChar char="•"/>
            </a:pPr>
            <a:r>
              <a:rPr lang="en-US" b="0" i="0" dirty="0">
                <a:solidFill>
                  <a:srgbClr val="2C3E50"/>
                </a:solidFill>
                <a:effectLst/>
                <a:latin typeface="-apple-system"/>
              </a:rPr>
              <a:t>.</a:t>
            </a:r>
            <a:r>
              <a:rPr lang="en-US" b="0" i="0" dirty="0" err="1">
                <a:solidFill>
                  <a:srgbClr val="2C3E50"/>
                </a:solidFill>
                <a:effectLst/>
                <a:latin typeface="-apple-system"/>
              </a:rPr>
              <a:t>editorconfig</a:t>
            </a:r>
            <a:r>
              <a:rPr lang="en-US" b="0" i="0" dirty="0">
                <a:solidFill>
                  <a:srgbClr val="2C3E50"/>
                </a:solidFill>
                <a:effectLst/>
                <a:latin typeface="-apple-system"/>
              </a:rPr>
              <a:t>: Configuration for code editors</a:t>
            </a:r>
          </a:p>
          <a:p>
            <a:pPr algn="l">
              <a:buFont typeface="Arial" panose="020B0604020202020204" pitchFamily="34" charset="0"/>
              <a:buChar char="•"/>
            </a:pPr>
            <a:r>
              <a:rPr lang="en-US" b="0" i="0" dirty="0" err="1">
                <a:solidFill>
                  <a:srgbClr val="2C3E50"/>
                </a:solidFill>
                <a:effectLst/>
                <a:latin typeface="-apple-system"/>
              </a:rPr>
              <a:t>src</a:t>
            </a:r>
            <a:r>
              <a:rPr lang="en-US" b="0" i="0" dirty="0">
                <a:solidFill>
                  <a:srgbClr val="2C3E50"/>
                </a:solidFill>
                <a:effectLst/>
                <a:latin typeface="-apple-system"/>
              </a:rPr>
              <a:t>: Source files for the root-level application project</a:t>
            </a:r>
          </a:p>
          <a:p>
            <a:pPr algn="l">
              <a:buFont typeface="Arial" panose="020B0604020202020204" pitchFamily="34" charset="0"/>
              <a:buChar char="•"/>
            </a:pPr>
            <a:r>
              <a:rPr lang="en-US" b="0" i="0" dirty="0" err="1">
                <a:solidFill>
                  <a:srgbClr val="2C3E50"/>
                </a:solidFill>
                <a:effectLst/>
                <a:latin typeface="-apple-system"/>
              </a:rPr>
              <a:t>node_modules</a:t>
            </a:r>
            <a:r>
              <a:rPr lang="en-US" b="0" i="0" dirty="0">
                <a:solidFill>
                  <a:srgbClr val="2C3E50"/>
                </a:solidFill>
                <a:effectLst/>
                <a:latin typeface="-apple-system"/>
              </a:rPr>
              <a:t>: Provides npm packages to the entire workspace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16183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1122326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2961063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3092376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Navigate through the file structure</a:t>
            </a:r>
          </a:p>
          <a:p>
            <a:pPr marL="0" lvl="0" indent="0" algn="l" rtl="0">
              <a:spcBef>
                <a:spcPts val="0"/>
              </a:spcBef>
              <a:spcAft>
                <a:spcPts val="0"/>
              </a:spcAft>
              <a:buNone/>
            </a:pPr>
            <a:endParaRPr lang="en-US" dirty="0"/>
          </a:p>
          <a:p>
            <a:pPr algn="l"/>
            <a:r>
              <a:rPr lang="en-US" b="0" i="0" dirty="0">
                <a:solidFill>
                  <a:srgbClr val="2C3E50"/>
                </a:solidFill>
                <a:effectLst/>
                <a:latin typeface="-apple-system"/>
              </a:rPr>
              <a:t>Our previously created project has the following folders and files:</a:t>
            </a:r>
          </a:p>
          <a:p>
            <a:pPr algn="l">
              <a:buFont typeface="Arial" panose="020B0604020202020204" pitchFamily="34" charset="0"/>
              <a:buChar char="•"/>
            </a:pPr>
            <a:r>
              <a:rPr lang="en-US" b="0" i="0" dirty="0">
                <a:solidFill>
                  <a:srgbClr val="2C3E50"/>
                </a:solidFill>
                <a:effectLst/>
                <a:latin typeface="-apple-system"/>
              </a:rPr>
              <a:t>.</a:t>
            </a:r>
            <a:r>
              <a:rPr lang="en-US" b="0" i="0" dirty="0" err="1">
                <a:solidFill>
                  <a:srgbClr val="2C3E50"/>
                </a:solidFill>
                <a:effectLst/>
                <a:latin typeface="-apple-system"/>
              </a:rPr>
              <a:t>eslintrc.json</a:t>
            </a:r>
            <a:r>
              <a:rPr lang="en-US" b="0" i="0" dirty="0">
                <a:solidFill>
                  <a:srgbClr val="2C3E50"/>
                </a:solidFill>
                <a:effectLst/>
                <a:latin typeface="-apple-system"/>
              </a:rPr>
              <a:t>: the default </a:t>
            </a:r>
            <a:r>
              <a:rPr lang="en-US" b="0" i="0" dirty="0" err="1">
                <a:solidFill>
                  <a:srgbClr val="2C3E50"/>
                </a:solidFill>
                <a:effectLst/>
                <a:latin typeface="-apple-system"/>
              </a:rPr>
              <a:t>ESLint</a:t>
            </a:r>
            <a:r>
              <a:rPr lang="en-US" b="0" i="0" dirty="0">
                <a:solidFill>
                  <a:srgbClr val="2C3E50"/>
                </a:solidFill>
                <a:effectLst/>
                <a:latin typeface="-apple-system"/>
              </a:rPr>
              <a:t> configuration of the workspace</a:t>
            </a:r>
          </a:p>
          <a:p>
            <a:pPr algn="l">
              <a:buFont typeface="Arial" panose="020B0604020202020204" pitchFamily="34" charset="0"/>
              <a:buChar char="•"/>
            </a:pPr>
            <a:r>
              <a:rPr lang="en-US" b="0" i="0" dirty="0" err="1">
                <a:solidFill>
                  <a:srgbClr val="2C3E50"/>
                </a:solidFill>
                <a:effectLst/>
                <a:latin typeface="-apple-system"/>
              </a:rPr>
              <a:t>tsconfig.json</a:t>
            </a:r>
            <a:r>
              <a:rPr lang="en-US" b="0" i="0" dirty="0">
                <a:solidFill>
                  <a:srgbClr val="2C3E50"/>
                </a:solidFill>
                <a:effectLst/>
                <a:latin typeface="-apple-system"/>
              </a:rPr>
              <a:t>: the base TypeScript configuration for projects in the workspace</a:t>
            </a:r>
          </a:p>
          <a:p>
            <a:pPr algn="l">
              <a:buFont typeface="Arial" panose="020B0604020202020204" pitchFamily="34" charset="0"/>
              <a:buChar char="•"/>
            </a:pPr>
            <a:r>
              <a:rPr lang="en-US" b="0" i="0" dirty="0" err="1">
                <a:solidFill>
                  <a:srgbClr val="2C3E50"/>
                </a:solidFill>
                <a:effectLst/>
                <a:latin typeface="-apple-system"/>
              </a:rPr>
              <a:t>tsconfig.app.json</a:t>
            </a:r>
            <a:r>
              <a:rPr lang="en-US" b="0" i="0" dirty="0">
                <a:solidFill>
                  <a:srgbClr val="2C3E50"/>
                </a:solidFill>
                <a:effectLst/>
                <a:latin typeface="-apple-system"/>
              </a:rPr>
              <a:t>: the root application TypeScript configuration file which inherits from the base one</a:t>
            </a:r>
          </a:p>
          <a:p>
            <a:pPr algn="l">
              <a:buFont typeface="Arial" panose="020B0604020202020204" pitchFamily="34" charset="0"/>
              <a:buChar char="•"/>
            </a:pPr>
            <a:r>
              <a:rPr lang="en-US" b="0" i="0" dirty="0" err="1">
                <a:solidFill>
                  <a:srgbClr val="2C3E50"/>
                </a:solidFill>
                <a:effectLst/>
                <a:latin typeface="-apple-system"/>
              </a:rPr>
              <a:t>tsconfig.spec.json</a:t>
            </a:r>
            <a:r>
              <a:rPr lang="en-US" b="0" i="0" dirty="0">
                <a:solidFill>
                  <a:srgbClr val="2C3E50"/>
                </a:solidFill>
                <a:effectLst/>
                <a:latin typeface="-apple-system"/>
              </a:rPr>
              <a:t>: the e2e tests TypeScript configuration file which inherits from the base one</a:t>
            </a:r>
          </a:p>
          <a:p>
            <a:pPr algn="l">
              <a:buFont typeface="Arial" panose="020B0604020202020204" pitchFamily="34" charset="0"/>
              <a:buChar char="•"/>
            </a:pPr>
            <a:r>
              <a:rPr lang="en-US" b="0" i="0" dirty="0">
                <a:solidFill>
                  <a:srgbClr val="2C3E50"/>
                </a:solidFill>
                <a:effectLst/>
                <a:latin typeface="-apple-system"/>
              </a:rPr>
              <a:t>README.md: introductory documentation for the root app</a:t>
            </a:r>
          </a:p>
          <a:p>
            <a:pPr algn="l">
              <a:buFont typeface="Arial" panose="020B0604020202020204" pitchFamily="34" charset="0"/>
              <a:buChar char="•"/>
            </a:pPr>
            <a:r>
              <a:rPr lang="en-US" b="0" i="0" dirty="0" err="1">
                <a:solidFill>
                  <a:srgbClr val="2C3E50"/>
                </a:solidFill>
                <a:effectLst/>
                <a:latin typeface="-apple-system"/>
              </a:rPr>
              <a:t>package.json</a:t>
            </a:r>
            <a:r>
              <a:rPr lang="en-US" b="0" i="0" dirty="0">
                <a:solidFill>
                  <a:srgbClr val="2C3E50"/>
                </a:solidFill>
                <a:effectLst/>
                <a:latin typeface="-apple-system"/>
              </a:rPr>
              <a:t>: configures npm package dependencies that are available to all projects in the workspace</a:t>
            </a:r>
          </a:p>
          <a:p>
            <a:pPr algn="l">
              <a:buFont typeface="Arial" panose="020B0604020202020204" pitchFamily="34" charset="0"/>
              <a:buChar char="•"/>
            </a:pPr>
            <a:r>
              <a:rPr lang="en-US" b="0" i="0" dirty="0">
                <a:solidFill>
                  <a:srgbClr val="2C3E50"/>
                </a:solidFill>
                <a:effectLst/>
                <a:latin typeface="-apple-system"/>
              </a:rPr>
              <a:t>package-</a:t>
            </a:r>
            <a:r>
              <a:rPr lang="en-US" b="0" i="0" dirty="0" err="1">
                <a:solidFill>
                  <a:srgbClr val="2C3E50"/>
                </a:solidFill>
                <a:effectLst/>
                <a:latin typeface="-apple-system"/>
              </a:rPr>
              <a:t>lock.json</a:t>
            </a:r>
            <a:r>
              <a:rPr lang="en-US" b="0" i="0" dirty="0">
                <a:solidFill>
                  <a:srgbClr val="2C3E50"/>
                </a:solidFill>
                <a:effectLst/>
                <a:latin typeface="-apple-system"/>
              </a:rPr>
              <a:t>: provides version information for all packages installed into </a:t>
            </a:r>
            <a:r>
              <a:rPr lang="en-US" b="0" i="0" dirty="0" err="1">
                <a:solidFill>
                  <a:srgbClr val="2C3E50"/>
                </a:solidFill>
                <a:effectLst/>
                <a:latin typeface="-apple-system"/>
              </a:rPr>
              <a:t>node_modules</a:t>
            </a:r>
            <a:r>
              <a:rPr lang="en-US" b="0" i="0" dirty="0">
                <a:solidFill>
                  <a:srgbClr val="2C3E50"/>
                </a:solidFill>
                <a:effectLst/>
                <a:latin typeface="-apple-system"/>
              </a:rPr>
              <a:t> by the npm client</a:t>
            </a:r>
          </a:p>
          <a:p>
            <a:pPr algn="l">
              <a:buFont typeface="Arial" panose="020B0604020202020204" pitchFamily="34" charset="0"/>
              <a:buChar char="•"/>
            </a:pPr>
            <a:r>
              <a:rPr lang="en-US" b="0" i="0" dirty="0" err="1">
                <a:solidFill>
                  <a:srgbClr val="2C3E50"/>
                </a:solidFill>
                <a:effectLst/>
                <a:latin typeface="-apple-system"/>
              </a:rPr>
              <a:t>angular.json</a:t>
            </a:r>
            <a:r>
              <a:rPr lang="en-US" b="0" i="0" dirty="0">
                <a:solidFill>
                  <a:srgbClr val="2C3E50"/>
                </a:solidFill>
                <a:effectLst/>
                <a:latin typeface="-apple-system"/>
              </a:rPr>
              <a:t>: CLI configuration, including configuration options for build, serve, and test tools that the CLI uses</a:t>
            </a:r>
          </a:p>
          <a:p>
            <a:pPr algn="l">
              <a:buFont typeface="Arial" panose="020B0604020202020204" pitchFamily="34" charset="0"/>
              <a:buChar char="•"/>
            </a:pPr>
            <a:endParaRPr lang="en-US" b="0" i="0" dirty="0">
              <a:solidFill>
                <a:srgbClr val="2C3E50"/>
              </a:solidFill>
              <a:effectLst/>
              <a:latin typeface="-apple-system"/>
            </a:endParaRPr>
          </a:p>
          <a:p>
            <a:pPr algn="l"/>
            <a:r>
              <a:rPr lang="en-US" b="0" i="0" dirty="0">
                <a:solidFill>
                  <a:srgbClr val="2C3E50"/>
                </a:solidFill>
                <a:effectLst/>
                <a:latin typeface="-apple-system"/>
              </a:rPr>
              <a:t>The </a:t>
            </a:r>
            <a:r>
              <a:rPr lang="en-US" b="0" i="0" dirty="0" err="1">
                <a:solidFill>
                  <a:srgbClr val="2C3E50"/>
                </a:solidFill>
                <a:effectLst/>
                <a:latin typeface="-apple-system"/>
              </a:rPr>
              <a:t>src</a:t>
            </a:r>
            <a:r>
              <a:rPr lang="en-US" b="0" i="0" dirty="0">
                <a:solidFill>
                  <a:srgbClr val="2C3E50"/>
                </a:solidFill>
                <a:effectLst/>
                <a:latin typeface="-apple-system"/>
              </a:rPr>
              <a:t> folder contains:</a:t>
            </a:r>
          </a:p>
          <a:p>
            <a:pPr algn="l">
              <a:buFont typeface="Arial" panose="020B0604020202020204" pitchFamily="34" charset="0"/>
              <a:buChar char="•"/>
            </a:pPr>
            <a:r>
              <a:rPr lang="en-US" b="0" i="0" dirty="0" err="1">
                <a:solidFill>
                  <a:srgbClr val="2C3E50"/>
                </a:solidFill>
                <a:effectLst/>
                <a:latin typeface="-apple-system"/>
              </a:rPr>
              <a:t>styles.scss</a:t>
            </a:r>
            <a:r>
              <a:rPr lang="en-US" b="0" i="0" dirty="0">
                <a:solidFill>
                  <a:srgbClr val="2C3E50"/>
                </a:solidFill>
                <a:effectLst/>
                <a:latin typeface="-apple-system"/>
              </a:rPr>
              <a:t>: Lists CSS files that supply styles for a project. The extension reflects the style preprocessor you have configured for the project.</a:t>
            </a:r>
          </a:p>
          <a:p>
            <a:pPr algn="l">
              <a:buFont typeface="Arial" panose="020B0604020202020204" pitchFamily="34" charset="0"/>
              <a:buChar char="•"/>
            </a:pPr>
            <a:r>
              <a:rPr lang="en-US" b="0" i="0" dirty="0" err="1">
                <a:solidFill>
                  <a:srgbClr val="2C3E50"/>
                </a:solidFill>
                <a:effectLst/>
                <a:latin typeface="-apple-system"/>
              </a:rPr>
              <a:t>main.ts</a:t>
            </a:r>
            <a:r>
              <a:rPr lang="en-US" b="0" i="0" dirty="0">
                <a:solidFill>
                  <a:srgbClr val="2C3E50"/>
                </a:solidFill>
                <a:effectLst/>
                <a:latin typeface="-apple-system"/>
              </a:rPr>
              <a:t>: The main entry point for your application</a:t>
            </a:r>
          </a:p>
          <a:p>
            <a:pPr algn="l">
              <a:buFont typeface="Arial" panose="020B0604020202020204" pitchFamily="34" charset="0"/>
              <a:buChar char="•"/>
            </a:pPr>
            <a:r>
              <a:rPr lang="en-US" b="0" i="0" dirty="0">
                <a:solidFill>
                  <a:srgbClr val="2C3E50"/>
                </a:solidFill>
                <a:effectLst/>
                <a:latin typeface="-apple-system"/>
              </a:rPr>
              <a:t>index.html: The main HTML page that is served when someone visits your site. The CLI automatically adds all JavaScript and CSS files when building your app, so you typically don't need to add any &lt;script&gt; or &lt;link&gt; tags here manually.</a:t>
            </a:r>
          </a:p>
          <a:p>
            <a:pPr algn="l">
              <a:buFont typeface="Arial" panose="020B0604020202020204" pitchFamily="34" charset="0"/>
              <a:buChar char="•"/>
            </a:pPr>
            <a:r>
              <a:rPr lang="en-US" b="0" i="0" dirty="0">
                <a:solidFill>
                  <a:srgbClr val="2C3E50"/>
                </a:solidFill>
                <a:effectLst/>
                <a:latin typeface="-apple-system"/>
              </a:rPr>
              <a:t>favicon.ico: An icon to use for this application in the bookmark bar</a:t>
            </a:r>
          </a:p>
          <a:p>
            <a:pPr algn="l">
              <a:buFont typeface="Arial" panose="020B0604020202020204" pitchFamily="34" charset="0"/>
              <a:buChar char="•"/>
            </a:pPr>
            <a:r>
              <a:rPr lang="en-US" b="0" i="0" dirty="0">
                <a:solidFill>
                  <a:srgbClr val="2C3E50"/>
                </a:solidFill>
                <a:effectLst/>
                <a:latin typeface="-apple-system"/>
              </a:rPr>
              <a:t>assets: Contains image and other asset files to be copied as-is when you build your application</a:t>
            </a:r>
          </a:p>
          <a:p>
            <a:pPr algn="l">
              <a:buFont typeface="Arial" panose="020B0604020202020204" pitchFamily="34" charset="0"/>
              <a:buChar char="•"/>
            </a:pPr>
            <a:r>
              <a:rPr lang="en-US" b="0" i="0" dirty="0">
                <a:solidFill>
                  <a:srgbClr val="2C3E50"/>
                </a:solidFill>
                <a:effectLst/>
                <a:latin typeface="-apple-system"/>
              </a:rPr>
              <a:t>app: Contains the component files in which your application logic and data are defined</a:t>
            </a:r>
          </a:p>
          <a:p>
            <a:pPr algn="l"/>
            <a:r>
              <a:rPr lang="en-US" b="0" i="0" dirty="0">
                <a:solidFill>
                  <a:srgbClr val="2C3E50"/>
                </a:solidFill>
                <a:effectLst/>
                <a:latin typeface="-apple-system"/>
              </a:rPr>
              <a:t>The app folder contains:</a:t>
            </a:r>
          </a:p>
          <a:p>
            <a:pPr algn="l">
              <a:buFont typeface="Arial" panose="020B0604020202020204" pitchFamily="34" charset="0"/>
              <a:buChar char="•"/>
            </a:pPr>
            <a:r>
              <a:rPr lang="en-US" b="0" i="0" dirty="0" err="1">
                <a:solidFill>
                  <a:srgbClr val="2C3E50"/>
                </a:solidFill>
                <a:effectLst/>
                <a:latin typeface="-apple-system"/>
              </a:rPr>
              <a:t>app.module.ts</a:t>
            </a:r>
            <a:r>
              <a:rPr lang="en-US" b="0" i="0" dirty="0">
                <a:solidFill>
                  <a:srgbClr val="2C3E50"/>
                </a:solidFill>
                <a:effectLst/>
                <a:latin typeface="-apple-system"/>
              </a:rPr>
              <a:t>: Defines the root module, named </a:t>
            </a:r>
            <a:r>
              <a:rPr lang="en-US" b="0" i="0" dirty="0" err="1">
                <a:solidFill>
                  <a:srgbClr val="2C3E50"/>
                </a:solidFill>
                <a:effectLst/>
                <a:latin typeface="-apple-system"/>
              </a:rPr>
              <a:t>AppModule</a:t>
            </a:r>
            <a:r>
              <a:rPr lang="en-US" b="0" i="0" dirty="0">
                <a:solidFill>
                  <a:srgbClr val="2C3E50"/>
                </a:solidFill>
                <a:effectLst/>
                <a:latin typeface="-apple-system"/>
              </a:rPr>
              <a:t>, that tells Angular how to assemble the application. Initially declares only the </a:t>
            </a:r>
            <a:r>
              <a:rPr lang="en-US" b="0" i="0" dirty="0" err="1">
                <a:solidFill>
                  <a:srgbClr val="2C3E50"/>
                </a:solidFill>
                <a:effectLst/>
                <a:latin typeface="-apple-system"/>
              </a:rPr>
              <a:t>AppComponent</a:t>
            </a:r>
            <a:r>
              <a:rPr lang="en-US" b="0" i="0" dirty="0">
                <a:solidFill>
                  <a:srgbClr val="2C3E50"/>
                </a:solidFill>
                <a:effectLst/>
                <a:latin typeface="-apple-system"/>
              </a:rPr>
              <a:t>. As you add more components to the app, they must be declared here.</a:t>
            </a:r>
          </a:p>
          <a:p>
            <a:pPr algn="l">
              <a:buFont typeface="Arial" panose="020B0604020202020204" pitchFamily="34" charset="0"/>
              <a:buChar char="•"/>
            </a:pPr>
            <a:r>
              <a:rPr lang="en-US" b="0" i="0" dirty="0">
                <a:solidFill>
                  <a:srgbClr val="2C3E50"/>
                </a:solidFill>
                <a:effectLst/>
                <a:latin typeface="-apple-system"/>
              </a:rPr>
              <a:t>app-</a:t>
            </a:r>
            <a:r>
              <a:rPr lang="en-US" b="0" i="0" dirty="0" err="1">
                <a:solidFill>
                  <a:srgbClr val="2C3E50"/>
                </a:solidFill>
                <a:effectLst/>
                <a:latin typeface="-apple-system"/>
              </a:rPr>
              <a:t>routing.module.ts</a:t>
            </a:r>
            <a:r>
              <a:rPr lang="en-US" b="0" i="0" dirty="0">
                <a:solidFill>
                  <a:srgbClr val="2C3E50"/>
                </a:solidFill>
                <a:effectLst/>
                <a:latin typeface="-apple-system"/>
              </a:rPr>
              <a:t>: Defines a routing module for the </a:t>
            </a:r>
            <a:r>
              <a:rPr lang="en-US" b="0" i="0" dirty="0" err="1">
                <a:solidFill>
                  <a:srgbClr val="2C3E50"/>
                </a:solidFill>
                <a:effectLst/>
                <a:latin typeface="-apple-system"/>
              </a:rPr>
              <a:t>AppModule</a:t>
            </a:r>
            <a:endParaRPr lang="en-US" b="0" i="0" dirty="0">
              <a:solidFill>
                <a:srgbClr val="2C3E50"/>
              </a:solidFill>
              <a:effectLst/>
              <a:latin typeface="-apple-system"/>
            </a:endParaRPr>
          </a:p>
          <a:p>
            <a:pPr algn="l">
              <a:buFont typeface="Arial" panose="020B0604020202020204" pitchFamily="34" charset="0"/>
              <a:buChar char="•"/>
            </a:pPr>
            <a:r>
              <a:rPr lang="en-US" b="0" i="0" dirty="0">
                <a:solidFill>
                  <a:srgbClr val="2C3E50"/>
                </a:solidFill>
                <a:effectLst/>
                <a:latin typeface="-apple-system"/>
              </a:rPr>
              <a:t>app.component.html: Defines the HTML template associated with the root </a:t>
            </a:r>
            <a:r>
              <a:rPr lang="en-US" b="0" i="0" dirty="0" err="1">
                <a:solidFill>
                  <a:srgbClr val="2C3E50"/>
                </a:solidFill>
                <a:effectLst/>
                <a:latin typeface="-apple-system"/>
              </a:rPr>
              <a:t>AppComponent</a:t>
            </a:r>
            <a:endParaRPr lang="en-US" b="0" i="0" dirty="0">
              <a:solidFill>
                <a:srgbClr val="2C3E50"/>
              </a:solidFill>
              <a:effectLst/>
              <a:latin typeface="-apple-system"/>
            </a:endParaRPr>
          </a:p>
          <a:p>
            <a:pPr algn="l">
              <a:buFont typeface="Arial" panose="020B0604020202020204" pitchFamily="34" charset="0"/>
              <a:buChar char="•"/>
            </a:pPr>
            <a:r>
              <a:rPr lang="en-US" b="0" i="0" dirty="0" err="1">
                <a:solidFill>
                  <a:srgbClr val="2C3E50"/>
                </a:solidFill>
                <a:effectLst/>
                <a:latin typeface="-apple-system"/>
              </a:rPr>
              <a:t>app.component.scss</a:t>
            </a:r>
            <a:r>
              <a:rPr lang="en-US" b="0" i="0" dirty="0">
                <a:solidFill>
                  <a:srgbClr val="2C3E50"/>
                </a:solidFill>
                <a:effectLst/>
                <a:latin typeface="-apple-system"/>
              </a:rPr>
              <a:t>: Defines the base stylesheet for the root </a:t>
            </a:r>
            <a:r>
              <a:rPr lang="en-US" b="0" i="0" dirty="0" err="1">
                <a:solidFill>
                  <a:srgbClr val="2C3E50"/>
                </a:solidFill>
                <a:effectLst/>
                <a:latin typeface="-apple-system"/>
              </a:rPr>
              <a:t>AppComponent</a:t>
            </a:r>
            <a:endParaRPr lang="en-US" b="0" i="0" dirty="0">
              <a:solidFill>
                <a:srgbClr val="2C3E50"/>
              </a:solidFill>
              <a:effectLst/>
              <a:latin typeface="-apple-system"/>
            </a:endParaRPr>
          </a:p>
          <a:p>
            <a:pPr algn="l">
              <a:buFont typeface="Arial" panose="020B0604020202020204" pitchFamily="34" charset="0"/>
              <a:buChar char="•"/>
            </a:pPr>
            <a:r>
              <a:rPr lang="en-US" b="0" i="0" dirty="0" err="1">
                <a:solidFill>
                  <a:srgbClr val="2C3E50"/>
                </a:solidFill>
                <a:effectLst/>
                <a:latin typeface="-apple-system"/>
              </a:rPr>
              <a:t>app.component.ts</a:t>
            </a:r>
            <a:r>
              <a:rPr lang="en-US" b="0" i="0" dirty="0">
                <a:solidFill>
                  <a:srgbClr val="2C3E50"/>
                </a:solidFill>
                <a:effectLst/>
                <a:latin typeface="-apple-system"/>
              </a:rPr>
              <a:t>: Defines the logic for the app's root component, named </a:t>
            </a:r>
            <a:r>
              <a:rPr lang="en-US" b="0" i="0" dirty="0" err="1">
                <a:solidFill>
                  <a:srgbClr val="2C3E50"/>
                </a:solidFill>
                <a:effectLst/>
                <a:latin typeface="-apple-system"/>
              </a:rPr>
              <a:t>AppComponent</a:t>
            </a:r>
            <a:r>
              <a:rPr lang="en-US" b="0" i="0" dirty="0">
                <a:solidFill>
                  <a:srgbClr val="2C3E50"/>
                </a:solidFill>
                <a:effectLst/>
                <a:latin typeface="-apple-system"/>
              </a:rPr>
              <a:t>. The view associated with this root component is the root of the view hierarchy.</a:t>
            </a:r>
          </a:p>
          <a:p>
            <a:pPr algn="l">
              <a:buFont typeface="Arial" panose="020B0604020202020204" pitchFamily="34" charset="0"/>
              <a:buChar char="•"/>
            </a:pPr>
            <a:r>
              <a:rPr lang="en-US" b="0" i="0" dirty="0" err="1">
                <a:solidFill>
                  <a:srgbClr val="2C3E50"/>
                </a:solidFill>
                <a:effectLst/>
                <a:latin typeface="-apple-system"/>
              </a:rPr>
              <a:t>app.component.spec.ts</a:t>
            </a:r>
            <a:r>
              <a:rPr lang="en-US" b="0" i="0" dirty="0">
                <a:solidFill>
                  <a:srgbClr val="2C3E50"/>
                </a:solidFill>
                <a:effectLst/>
                <a:latin typeface="-apple-system"/>
              </a:rPr>
              <a:t>: Defines a unit test for the root </a:t>
            </a:r>
            <a:r>
              <a:rPr lang="en-US" b="0" i="0" dirty="0" err="1">
                <a:solidFill>
                  <a:srgbClr val="2C3E50"/>
                </a:solidFill>
                <a:effectLst/>
                <a:latin typeface="-apple-system"/>
              </a:rPr>
              <a:t>AppComponent</a:t>
            </a:r>
            <a:endParaRPr lang="en-US" b="0" i="0" dirty="0">
              <a:solidFill>
                <a:srgbClr val="2C3E50"/>
              </a:solidFill>
              <a:effectLst/>
              <a:latin typeface="-apple-system"/>
            </a:endParaRPr>
          </a:p>
          <a:p>
            <a:pPr marL="158750" indent="0" algn="l">
              <a:buFont typeface="Arial" panose="020B0604020202020204" pitchFamily="34" charset="0"/>
              <a:buNone/>
            </a:pPr>
            <a:endParaRPr lang="en-US" b="0" i="0" dirty="0">
              <a:solidFill>
                <a:srgbClr val="2C3E50"/>
              </a:solidFill>
              <a:effectLst/>
              <a:latin typeface="-apple-system"/>
            </a:endParaRPr>
          </a:p>
          <a:p>
            <a:pPr algn="l">
              <a:buFont typeface="Arial" panose="020B0604020202020204" pitchFamily="34" charset="0"/>
              <a:buChar char="•"/>
            </a:pPr>
            <a:r>
              <a:rPr lang="en-US" b="0" i="0" dirty="0">
                <a:solidFill>
                  <a:srgbClr val="2C3E50"/>
                </a:solidFill>
                <a:effectLst/>
                <a:latin typeface="-apple-system"/>
              </a:rPr>
              <a:t>.</a:t>
            </a:r>
            <a:r>
              <a:rPr lang="en-US" b="0" i="0" dirty="0" err="1">
                <a:solidFill>
                  <a:srgbClr val="2C3E50"/>
                </a:solidFill>
                <a:effectLst/>
                <a:latin typeface="-apple-system"/>
              </a:rPr>
              <a:t>gitignore</a:t>
            </a:r>
            <a:r>
              <a:rPr lang="en-US" b="0" i="0" dirty="0">
                <a:solidFill>
                  <a:srgbClr val="2C3E50"/>
                </a:solidFill>
                <a:effectLst/>
                <a:latin typeface="-apple-system"/>
              </a:rPr>
              <a:t>: Specifies intentionally untracked files that Git should ignore</a:t>
            </a:r>
          </a:p>
          <a:p>
            <a:pPr algn="l">
              <a:buFont typeface="Arial" panose="020B0604020202020204" pitchFamily="34" charset="0"/>
              <a:buChar char="•"/>
            </a:pPr>
            <a:r>
              <a:rPr lang="en-US" b="0" i="0" dirty="0">
                <a:solidFill>
                  <a:srgbClr val="2C3E50"/>
                </a:solidFill>
                <a:effectLst/>
                <a:latin typeface="-apple-system"/>
              </a:rPr>
              <a:t>.</a:t>
            </a:r>
            <a:r>
              <a:rPr lang="en-US" b="0" i="0" dirty="0" err="1">
                <a:solidFill>
                  <a:srgbClr val="2C3E50"/>
                </a:solidFill>
                <a:effectLst/>
                <a:latin typeface="-apple-system"/>
              </a:rPr>
              <a:t>editorconfig</a:t>
            </a:r>
            <a:r>
              <a:rPr lang="en-US" b="0" i="0" dirty="0">
                <a:solidFill>
                  <a:srgbClr val="2C3E50"/>
                </a:solidFill>
                <a:effectLst/>
                <a:latin typeface="-apple-system"/>
              </a:rPr>
              <a:t>: Configuration for code editors</a:t>
            </a:r>
          </a:p>
          <a:p>
            <a:pPr algn="l">
              <a:buFont typeface="Arial" panose="020B0604020202020204" pitchFamily="34" charset="0"/>
              <a:buChar char="•"/>
            </a:pPr>
            <a:r>
              <a:rPr lang="en-US" b="0" i="0" dirty="0" err="1">
                <a:solidFill>
                  <a:srgbClr val="2C3E50"/>
                </a:solidFill>
                <a:effectLst/>
                <a:latin typeface="-apple-system"/>
              </a:rPr>
              <a:t>src</a:t>
            </a:r>
            <a:r>
              <a:rPr lang="en-US" b="0" i="0" dirty="0">
                <a:solidFill>
                  <a:srgbClr val="2C3E50"/>
                </a:solidFill>
                <a:effectLst/>
                <a:latin typeface="-apple-system"/>
              </a:rPr>
              <a:t>: Source files for the root-level application project</a:t>
            </a:r>
          </a:p>
          <a:p>
            <a:pPr algn="l">
              <a:buFont typeface="Arial" panose="020B0604020202020204" pitchFamily="34" charset="0"/>
              <a:buChar char="•"/>
            </a:pPr>
            <a:r>
              <a:rPr lang="en-US" b="0" i="0" dirty="0" err="1">
                <a:solidFill>
                  <a:srgbClr val="2C3E50"/>
                </a:solidFill>
                <a:effectLst/>
                <a:latin typeface="-apple-system"/>
              </a:rPr>
              <a:t>node_modules</a:t>
            </a:r>
            <a:r>
              <a:rPr lang="en-US" b="0" i="0" dirty="0">
                <a:solidFill>
                  <a:srgbClr val="2C3E50"/>
                </a:solidFill>
                <a:effectLst/>
                <a:latin typeface="-apple-system"/>
              </a:rPr>
              <a:t>: Provides npm packages to the entire workspace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79692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835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374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345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2988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C3E50"/>
                </a:solidFill>
                <a:effectLst/>
                <a:latin typeface="-apple-system"/>
              </a:rPr>
              <a:t>If you want to play around in TypeScript, you can either install it locally </a:t>
            </a:r>
          </a:p>
          <a:p>
            <a:pPr marL="0" lvl="0" indent="0" algn="l" rtl="0">
              <a:spcBef>
                <a:spcPts val="0"/>
              </a:spcBef>
              <a:spcAft>
                <a:spcPts val="0"/>
              </a:spcAft>
              <a:buNone/>
            </a:pPr>
            <a:r>
              <a:rPr lang="en-US" dirty="0"/>
              <a:t>npm install -g typescript</a:t>
            </a:r>
            <a:r>
              <a:rPr lang="en-US" b="0" i="0" dirty="0">
                <a:solidFill>
                  <a:srgbClr val="2C3E50"/>
                </a:solidFill>
                <a:effectLst/>
                <a:latin typeface="-apple-system"/>
              </a:rPr>
              <a:t>, </a:t>
            </a:r>
          </a:p>
          <a:p>
            <a:pPr marL="0" lvl="0" indent="0" algn="l" rtl="0">
              <a:spcBef>
                <a:spcPts val="0"/>
              </a:spcBef>
              <a:spcAft>
                <a:spcPts val="0"/>
              </a:spcAft>
              <a:buNone/>
            </a:pPr>
            <a:r>
              <a:rPr lang="en-US" b="0" i="0" dirty="0">
                <a:solidFill>
                  <a:srgbClr val="2C3E50"/>
                </a:solidFill>
                <a:effectLst/>
                <a:latin typeface="-apple-system"/>
              </a:rPr>
              <a:t>put your code in a </a:t>
            </a:r>
            <a:r>
              <a:rPr lang="en-US" dirty="0"/>
              <a:t>.</a:t>
            </a:r>
            <a:r>
              <a:rPr lang="en-US" dirty="0" err="1"/>
              <a:t>ts</a:t>
            </a:r>
            <a:r>
              <a:rPr lang="en-US" b="0" i="0" dirty="0">
                <a:solidFill>
                  <a:srgbClr val="2C3E50"/>
                </a:solidFill>
                <a:effectLst/>
                <a:latin typeface="-apple-system"/>
              </a:rPr>
              <a:t> file and run </a:t>
            </a:r>
            <a:r>
              <a:rPr lang="en-US" dirty="0" err="1"/>
              <a:t>tsc</a:t>
            </a:r>
            <a:r>
              <a:rPr lang="en-US" dirty="0"/>
              <a:t> path/to/</a:t>
            </a:r>
            <a:r>
              <a:rPr lang="en-US" dirty="0" err="1"/>
              <a:t>file.ts</a:t>
            </a:r>
            <a:r>
              <a:rPr lang="en-US" b="0" i="0" dirty="0">
                <a:solidFill>
                  <a:srgbClr val="2C3E50"/>
                </a:solidFill>
                <a:effectLst/>
                <a:latin typeface="-apple-system"/>
              </a:rPr>
              <a:t> to compile it </a:t>
            </a:r>
          </a:p>
          <a:p>
            <a:pPr marL="0" lvl="0" indent="0" algn="l" rtl="0">
              <a:spcBef>
                <a:spcPts val="0"/>
              </a:spcBef>
              <a:spcAft>
                <a:spcPts val="0"/>
              </a:spcAft>
              <a:buNone/>
            </a:pPr>
            <a:r>
              <a:rPr lang="en-US" b="0" i="0" dirty="0">
                <a:solidFill>
                  <a:srgbClr val="2C3E50"/>
                </a:solidFill>
                <a:effectLst/>
                <a:latin typeface="-apple-system"/>
              </a:rPr>
              <a:t>or try directly online in a https://www.typescriptlang.org/play?#code</a:t>
            </a:r>
          </a:p>
          <a:p>
            <a:pPr marL="0" lvl="0" indent="0" algn="l" rtl="0">
              <a:spcBef>
                <a:spcPts val="0"/>
              </a:spcBef>
              <a:spcAft>
                <a:spcPts val="0"/>
              </a:spcAft>
              <a:buNone/>
            </a:pPr>
            <a:endParaRPr lang="en-US" b="0" i="0" dirty="0">
              <a:solidFill>
                <a:srgbClr val="2C3E50"/>
              </a:solidFill>
              <a:effectLst/>
              <a:latin typeface="-apple-system"/>
            </a:endParaRPr>
          </a:p>
          <a:p>
            <a:pPr marL="0" lvl="0" indent="0" algn="l" rtl="0">
              <a:spcBef>
                <a:spcPts val="0"/>
              </a:spcBef>
              <a:spcAft>
                <a:spcPts val="0"/>
              </a:spcAft>
              <a:buNone/>
            </a:pPr>
            <a:r>
              <a:rPr lang="en-US" b="0" i="0">
                <a:solidFill>
                  <a:srgbClr val="2C3E50"/>
                </a:solidFill>
                <a:effectLst/>
                <a:latin typeface="-apple-system"/>
              </a:rPr>
              <a:t>&gt;node 01-structural-typing.js</a:t>
            </a:r>
            <a:endParaRPr lang="en-US" b="0" i="0" dirty="0">
              <a:solidFill>
                <a:srgbClr val="2C3E50"/>
              </a:solidFill>
              <a:effectLst/>
              <a:latin typeface="-apple-syste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7094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any an untyped value</a:t>
            </a:r>
          </a:p>
          <a:p>
            <a:pPr algn="l">
              <a:buFont typeface="Arial" panose="020B0604020202020204" pitchFamily="34" charset="0"/>
              <a:buChar char="•"/>
            </a:pPr>
            <a:r>
              <a:rPr lang="en-US" b="0" i="0" dirty="0">
                <a:solidFill>
                  <a:srgbClr val="2C3E50"/>
                </a:solidFill>
                <a:effectLst/>
                <a:latin typeface="-apple-system"/>
              </a:rPr>
              <a:t>object a non-primitive value</a:t>
            </a:r>
          </a:p>
          <a:p>
            <a:pPr algn="l">
              <a:buFont typeface="Arial" panose="020B0604020202020204" pitchFamily="34" charset="0"/>
              <a:buChar char="•"/>
            </a:pPr>
            <a:r>
              <a:rPr lang="en-US" b="0" i="0" dirty="0">
                <a:solidFill>
                  <a:srgbClr val="2C3E50"/>
                </a:solidFill>
                <a:effectLst/>
                <a:latin typeface="-apple-system"/>
              </a:rPr>
              <a:t>undefined an uninitialized value</a:t>
            </a:r>
          </a:p>
          <a:p>
            <a:pPr algn="l">
              <a:buFont typeface="Arial" panose="020B0604020202020204" pitchFamily="34" charset="0"/>
              <a:buChar char="•"/>
            </a:pPr>
            <a:r>
              <a:rPr lang="en-US" b="0" i="0" dirty="0">
                <a:solidFill>
                  <a:srgbClr val="2C3E50"/>
                </a:solidFill>
                <a:effectLst/>
                <a:latin typeface="-apple-system"/>
              </a:rPr>
              <a:t>null an explicitly empty value</a:t>
            </a:r>
          </a:p>
          <a:p>
            <a:pPr algn="l">
              <a:buFont typeface="Arial" panose="020B0604020202020204" pitchFamily="34" charset="0"/>
              <a:buChar char="•"/>
            </a:pPr>
            <a:r>
              <a:rPr lang="en-US" b="0" i="0" dirty="0">
                <a:solidFill>
                  <a:srgbClr val="2C3E50"/>
                </a:solidFill>
                <a:effectLst/>
                <a:latin typeface="-apple-system"/>
              </a:rPr>
              <a:t>void represents the return value of functions which don’t return a value. It’s the inferred type any time a function doesn’t have any return statements, or doesn’t return any explicit value from those return statements</a:t>
            </a:r>
          </a:p>
          <a:p>
            <a:pPr algn="l">
              <a:buFont typeface="Arial" panose="020B0604020202020204" pitchFamily="34" charset="0"/>
              <a:buChar char="•"/>
            </a:pPr>
            <a:r>
              <a:rPr lang="en-US" b="0" i="0" dirty="0">
                <a:solidFill>
                  <a:srgbClr val="2C3E50"/>
                </a:solidFill>
                <a:effectLst/>
                <a:latin typeface="-apple-system"/>
              </a:rPr>
              <a:t>never represents values which are </a:t>
            </a:r>
            <a:r>
              <a:rPr lang="en-US" b="0" i="1" dirty="0">
                <a:solidFill>
                  <a:srgbClr val="2C3E50"/>
                </a:solidFill>
                <a:effectLst/>
                <a:latin typeface="-apple-system"/>
              </a:rPr>
              <a:t>never</a:t>
            </a:r>
            <a:r>
              <a:rPr lang="en-US" b="0" i="0" dirty="0">
                <a:solidFill>
                  <a:srgbClr val="2C3E50"/>
                </a:solidFill>
                <a:effectLst/>
                <a:latin typeface="-apple-system"/>
              </a:rPr>
              <a:t> observed. In a return type, this means that the function throws an exception or terminates the execution of the program.</a:t>
            </a:r>
          </a:p>
          <a:p>
            <a:pPr algn="l">
              <a:buFont typeface="Arial" panose="020B0604020202020204" pitchFamily="34" charset="0"/>
              <a:buChar char="•"/>
            </a:pPr>
            <a:r>
              <a:rPr lang="en-US" b="0" i="0" dirty="0">
                <a:solidFill>
                  <a:srgbClr val="2C3E50"/>
                </a:solidFill>
                <a:effectLst/>
                <a:latin typeface="-apple-system"/>
              </a:rPr>
              <a:t>unknown represents </a:t>
            </a:r>
            <a:r>
              <a:rPr lang="en-US" b="0" i="1" dirty="0">
                <a:solidFill>
                  <a:srgbClr val="2C3E50"/>
                </a:solidFill>
                <a:effectLst/>
                <a:latin typeface="-apple-system"/>
              </a:rPr>
              <a:t>any</a:t>
            </a:r>
            <a:r>
              <a:rPr lang="en-US" b="0" i="0" dirty="0">
                <a:solidFill>
                  <a:srgbClr val="2C3E50"/>
                </a:solidFill>
                <a:effectLst/>
                <a:latin typeface="-apple-system"/>
              </a:rPr>
              <a:t> value. This is similar to the any type, but is safer because it’s not legal to do anything with an unknown value</a:t>
            </a:r>
          </a:p>
          <a:p>
            <a:pPr algn="l">
              <a:buFont typeface="Arial" panose="020B0604020202020204" pitchFamily="34" charset="0"/>
              <a:buChar char="•"/>
            </a:pPr>
            <a:r>
              <a:rPr lang="en-US" b="0" i="0" dirty="0">
                <a:solidFill>
                  <a:srgbClr val="2C3E50"/>
                </a:solidFill>
                <a:effectLst/>
                <a:latin typeface="-apple-system"/>
              </a:rPr>
              <a:t>T[] an array of type T, can also be written Array&lt;T&gt;</a:t>
            </a:r>
          </a:p>
          <a:p>
            <a:pPr algn="l">
              <a:buFont typeface="Arial" panose="020B0604020202020204" pitchFamily="34" charset="0"/>
              <a:buChar char="•"/>
            </a:pPr>
            <a:r>
              <a:rPr lang="en-US" b="0" i="0" dirty="0">
                <a:solidFill>
                  <a:srgbClr val="2C3E50"/>
                </a:solidFill>
                <a:effectLst/>
                <a:latin typeface="-apple-system"/>
              </a:rPr>
              <a:t>[T, U] a tuple of type T and U</a:t>
            </a:r>
          </a:p>
          <a:p>
            <a:pPr algn="l">
              <a:buFont typeface="Arial" panose="020B0604020202020204" pitchFamily="34" charset="0"/>
              <a:buChar char="•"/>
            </a:pPr>
            <a:r>
              <a:rPr lang="en-US" b="0" i="0" dirty="0">
                <a:solidFill>
                  <a:srgbClr val="2C3E50"/>
                </a:solidFill>
                <a:effectLst/>
                <a:latin typeface="-apple-system"/>
              </a:rPr>
              <a:t>enum</a:t>
            </a:r>
          </a:p>
        </p:txBody>
      </p:sp>
    </p:spTree>
    <p:extLst>
      <p:ext uri="{BB962C8B-B14F-4D97-AF65-F5344CB8AC3E}">
        <p14:creationId xmlns:p14="http://schemas.microsoft.com/office/powerpoint/2010/main" val="3919392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any an untyped value</a:t>
            </a:r>
          </a:p>
          <a:p>
            <a:pPr algn="l">
              <a:buFont typeface="Arial" panose="020B0604020202020204" pitchFamily="34" charset="0"/>
              <a:buChar char="•"/>
            </a:pPr>
            <a:r>
              <a:rPr lang="en-US" b="0" i="0" dirty="0">
                <a:solidFill>
                  <a:srgbClr val="2C3E50"/>
                </a:solidFill>
                <a:effectLst/>
                <a:latin typeface="-apple-system"/>
              </a:rPr>
              <a:t>object a non-primitive value</a:t>
            </a:r>
          </a:p>
          <a:p>
            <a:pPr algn="l">
              <a:buFont typeface="Arial" panose="020B0604020202020204" pitchFamily="34" charset="0"/>
              <a:buChar char="•"/>
            </a:pPr>
            <a:r>
              <a:rPr lang="en-US" b="0" i="0" dirty="0">
                <a:solidFill>
                  <a:srgbClr val="2C3E50"/>
                </a:solidFill>
                <a:effectLst/>
                <a:latin typeface="-apple-system"/>
              </a:rPr>
              <a:t>undefined an uninitialized value</a:t>
            </a:r>
          </a:p>
          <a:p>
            <a:pPr algn="l">
              <a:buFont typeface="Arial" panose="020B0604020202020204" pitchFamily="34" charset="0"/>
              <a:buChar char="•"/>
            </a:pPr>
            <a:r>
              <a:rPr lang="en-US" b="0" i="0" dirty="0">
                <a:solidFill>
                  <a:srgbClr val="2C3E50"/>
                </a:solidFill>
                <a:effectLst/>
                <a:latin typeface="-apple-system"/>
              </a:rPr>
              <a:t>null an explicitly empty value</a:t>
            </a:r>
          </a:p>
          <a:p>
            <a:pPr algn="l">
              <a:buFont typeface="Arial" panose="020B0604020202020204" pitchFamily="34" charset="0"/>
              <a:buChar char="•"/>
            </a:pPr>
            <a:r>
              <a:rPr lang="en-US" b="0" i="0" dirty="0">
                <a:solidFill>
                  <a:srgbClr val="2C3E50"/>
                </a:solidFill>
                <a:effectLst/>
                <a:latin typeface="-apple-system"/>
              </a:rPr>
              <a:t>void represents the return value of functions which don’t return a value. It’s the inferred type any time a function doesn’t have any return statements, or doesn’t return any explicit value from those return statements</a:t>
            </a:r>
          </a:p>
          <a:p>
            <a:pPr algn="l">
              <a:buFont typeface="Arial" panose="020B0604020202020204" pitchFamily="34" charset="0"/>
              <a:buChar char="•"/>
            </a:pPr>
            <a:r>
              <a:rPr lang="en-US" b="0" i="0" dirty="0">
                <a:solidFill>
                  <a:srgbClr val="2C3E50"/>
                </a:solidFill>
                <a:effectLst/>
                <a:latin typeface="-apple-system"/>
              </a:rPr>
              <a:t>never represents values which are </a:t>
            </a:r>
            <a:r>
              <a:rPr lang="en-US" b="0" i="1" dirty="0">
                <a:solidFill>
                  <a:srgbClr val="2C3E50"/>
                </a:solidFill>
                <a:effectLst/>
                <a:latin typeface="-apple-system"/>
              </a:rPr>
              <a:t>never</a:t>
            </a:r>
            <a:r>
              <a:rPr lang="en-US" b="0" i="0" dirty="0">
                <a:solidFill>
                  <a:srgbClr val="2C3E50"/>
                </a:solidFill>
                <a:effectLst/>
                <a:latin typeface="-apple-system"/>
              </a:rPr>
              <a:t> observed. In a return type, this means that the function throws an exception or terminates the execution of the program.</a:t>
            </a:r>
          </a:p>
          <a:p>
            <a:pPr algn="l">
              <a:buFont typeface="Arial" panose="020B0604020202020204" pitchFamily="34" charset="0"/>
              <a:buChar char="•"/>
            </a:pPr>
            <a:r>
              <a:rPr lang="en-US" b="0" i="0" dirty="0">
                <a:solidFill>
                  <a:srgbClr val="2C3E50"/>
                </a:solidFill>
                <a:effectLst/>
                <a:latin typeface="-apple-system"/>
              </a:rPr>
              <a:t>unknown represents </a:t>
            </a:r>
            <a:r>
              <a:rPr lang="en-US" b="0" i="1" dirty="0">
                <a:solidFill>
                  <a:srgbClr val="2C3E50"/>
                </a:solidFill>
                <a:effectLst/>
                <a:latin typeface="-apple-system"/>
              </a:rPr>
              <a:t>any</a:t>
            </a:r>
            <a:r>
              <a:rPr lang="en-US" b="0" i="0" dirty="0">
                <a:solidFill>
                  <a:srgbClr val="2C3E50"/>
                </a:solidFill>
                <a:effectLst/>
                <a:latin typeface="-apple-system"/>
              </a:rPr>
              <a:t> value. This is similar to the any type, but is safer because it’s not legal to do anything with an unknown value</a:t>
            </a:r>
          </a:p>
          <a:p>
            <a:pPr algn="l">
              <a:buFont typeface="Arial" panose="020B0604020202020204" pitchFamily="34" charset="0"/>
              <a:buChar char="•"/>
            </a:pPr>
            <a:r>
              <a:rPr lang="en-US" b="0" i="0" dirty="0">
                <a:solidFill>
                  <a:srgbClr val="2C3E50"/>
                </a:solidFill>
                <a:effectLst/>
                <a:latin typeface="-apple-system"/>
              </a:rPr>
              <a:t>T[] an array of type T, can also be written Array&lt;T&gt;</a:t>
            </a:r>
          </a:p>
          <a:p>
            <a:pPr algn="l">
              <a:buFont typeface="Arial" panose="020B0604020202020204" pitchFamily="34" charset="0"/>
              <a:buChar char="•"/>
            </a:pPr>
            <a:r>
              <a:rPr lang="en-US" b="0" i="0" dirty="0">
                <a:solidFill>
                  <a:srgbClr val="2C3E50"/>
                </a:solidFill>
                <a:effectLst/>
                <a:latin typeface="-apple-system"/>
              </a:rPr>
              <a:t>[T, U] a tuple of type T and U</a:t>
            </a:r>
          </a:p>
          <a:p>
            <a:pPr algn="l">
              <a:buFont typeface="Arial" panose="020B0604020202020204" pitchFamily="34" charset="0"/>
              <a:buChar char="•"/>
            </a:pPr>
            <a:r>
              <a:rPr lang="en-US" b="0" i="0" dirty="0">
                <a:solidFill>
                  <a:srgbClr val="2C3E50"/>
                </a:solidFill>
                <a:effectLst/>
                <a:latin typeface="-apple-system"/>
              </a:rPr>
              <a:t>enum</a:t>
            </a:r>
          </a:p>
        </p:txBody>
      </p:sp>
    </p:spTree>
    <p:extLst>
      <p:ext uri="{BB962C8B-B14F-4D97-AF65-F5344CB8AC3E}">
        <p14:creationId xmlns:p14="http://schemas.microsoft.com/office/powerpoint/2010/main" val="2540363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any an untyped value</a:t>
            </a:r>
          </a:p>
          <a:p>
            <a:pPr algn="l">
              <a:buFont typeface="Arial" panose="020B0604020202020204" pitchFamily="34" charset="0"/>
              <a:buChar char="•"/>
            </a:pPr>
            <a:r>
              <a:rPr lang="en-US" b="0" i="0" dirty="0">
                <a:solidFill>
                  <a:srgbClr val="2C3E50"/>
                </a:solidFill>
                <a:effectLst/>
                <a:latin typeface="-apple-system"/>
              </a:rPr>
              <a:t>object a non-primitive value</a:t>
            </a:r>
          </a:p>
          <a:p>
            <a:pPr algn="l">
              <a:buFont typeface="Arial" panose="020B0604020202020204" pitchFamily="34" charset="0"/>
              <a:buChar char="•"/>
            </a:pPr>
            <a:r>
              <a:rPr lang="en-US" b="0" i="0" dirty="0">
                <a:solidFill>
                  <a:srgbClr val="2C3E50"/>
                </a:solidFill>
                <a:effectLst/>
                <a:latin typeface="-apple-system"/>
              </a:rPr>
              <a:t>undefined an uninitialized value</a:t>
            </a:r>
          </a:p>
          <a:p>
            <a:pPr algn="l">
              <a:buFont typeface="Arial" panose="020B0604020202020204" pitchFamily="34" charset="0"/>
              <a:buChar char="•"/>
            </a:pPr>
            <a:r>
              <a:rPr lang="en-US" b="0" i="0" dirty="0">
                <a:solidFill>
                  <a:srgbClr val="2C3E50"/>
                </a:solidFill>
                <a:effectLst/>
                <a:latin typeface="-apple-system"/>
              </a:rPr>
              <a:t>null an explicitly empty value</a:t>
            </a:r>
          </a:p>
          <a:p>
            <a:pPr algn="l">
              <a:buFont typeface="Arial" panose="020B0604020202020204" pitchFamily="34" charset="0"/>
              <a:buChar char="•"/>
            </a:pPr>
            <a:r>
              <a:rPr lang="en-US" b="0" i="0" dirty="0">
                <a:solidFill>
                  <a:srgbClr val="2C3E50"/>
                </a:solidFill>
                <a:effectLst/>
                <a:latin typeface="-apple-system"/>
              </a:rPr>
              <a:t>void represents the return value of functions which don’t return a value. It’s the inferred type any time a function doesn’t have any return statements, or doesn’t return any explicit value from those return statements</a:t>
            </a:r>
          </a:p>
          <a:p>
            <a:pPr algn="l">
              <a:buFont typeface="Arial" panose="020B0604020202020204" pitchFamily="34" charset="0"/>
              <a:buChar char="•"/>
            </a:pPr>
            <a:r>
              <a:rPr lang="en-US" b="0" i="0" dirty="0">
                <a:solidFill>
                  <a:srgbClr val="2C3E50"/>
                </a:solidFill>
                <a:effectLst/>
                <a:latin typeface="-apple-system"/>
              </a:rPr>
              <a:t>never represents values which are </a:t>
            </a:r>
            <a:r>
              <a:rPr lang="en-US" b="0" i="1" dirty="0">
                <a:solidFill>
                  <a:srgbClr val="2C3E50"/>
                </a:solidFill>
                <a:effectLst/>
                <a:latin typeface="-apple-system"/>
              </a:rPr>
              <a:t>never</a:t>
            </a:r>
            <a:r>
              <a:rPr lang="en-US" b="0" i="0" dirty="0">
                <a:solidFill>
                  <a:srgbClr val="2C3E50"/>
                </a:solidFill>
                <a:effectLst/>
                <a:latin typeface="-apple-system"/>
              </a:rPr>
              <a:t> observed. In a return type, this means that the function throws an exception or terminates the execution of the program.</a:t>
            </a:r>
          </a:p>
          <a:p>
            <a:pPr algn="l">
              <a:buFont typeface="Arial" panose="020B0604020202020204" pitchFamily="34" charset="0"/>
              <a:buChar char="•"/>
            </a:pPr>
            <a:r>
              <a:rPr lang="en-US" b="0" i="0" dirty="0">
                <a:solidFill>
                  <a:srgbClr val="2C3E50"/>
                </a:solidFill>
                <a:effectLst/>
                <a:latin typeface="-apple-system"/>
              </a:rPr>
              <a:t>unknown represents </a:t>
            </a:r>
            <a:r>
              <a:rPr lang="en-US" b="0" i="1" dirty="0">
                <a:solidFill>
                  <a:srgbClr val="2C3E50"/>
                </a:solidFill>
                <a:effectLst/>
                <a:latin typeface="-apple-system"/>
              </a:rPr>
              <a:t>any</a:t>
            </a:r>
            <a:r>
              <a:rPr lang="en-US" b="0" i="0" dirty="0">
                <a:solidFill>
                  <a:srgbClr val="2C3E50"/>
                </a:solidFill>
                <a:effectLst/>
                <a:latin typeface="-apple-system"/>
              </a:rPr>
              <a:t> value. This is similar to the any type, but is safer because it’s not legal to do anything with an unknown value</a:t>
            </a:r>
          </a:p>
          <a:p>
            <a:pPr algn="l">
              <a:buFont typeface="Arial" panose="020B0604020202020204" pitchFamily="34" charset="0"/>
              <a:buChar char="•"/>
            </a:pPr>
            <a:r>
              <a:rPr lang="en-US" b="0" i="0" dirty="0">
                <a:solidFill>
                  <a:srgbClr val="2C3E50"/>
                </a:solidFill>
                <a:effectLst/>
                <a:latin typeface="-apple-system"/>
              </a:rPr>
              <a:t>T[] an array of type T, can also be written Array&lt;T&gt;</a:t>
            </a:r>
          </a:p>
          <a:p>
            <a:pPr algn="l">
              <a:buFont typeface="Arial" panose="020B0604020202020204" pitchFamily="34" charset="0"/>
              <a:buChar char="•"/>
            </a:pPr>
            <a:r>
              <a:rPr lang="en-US" b="0" i="0" dirty="0">
                <a:solidFill>
                  <a:srgbClr val="2C3E50"/>
                </a:solidFill>
                <a:effectLst/>
                <a:latin typeface="-apple-system"/>
              </a:rPr>
              <a:t>[T, U] a tuple of type T and U</a:t>
            </a:r>
          </a:p>
          <a:p>
            <a:pPr algn="l">
              <a:buFont typeface="Arial" panose="020B0604020202020204" pitchFamily="34" charset="0"/>
              <a:buChar char="•"/>
            </a:pPr>
            <a:r>
              <a:rPr lang="en-US" b="0" i="0" dirty="0">
                <a:solidFill>
                  <a:srgbClr val="2C3E50"/>
                </a:solidFill>
                <a:effectLst/>
                <a:latin typeface="-apple-system"/>
              </a:rPr>
              <a:t>enum</a:t>
            </a:r>
          </a:p>
        </p:txBody>
      </p:sp>
    </p:spTree>
    <p:extLst>
      <p:ext uri="{BB962C8B-B14F-4D97-AF65-F5344CB8AC3E}">
        <p14:creationId xmlns:p14="http://schemas.microsoft.com/office/powerpoint/2010/main" val="2950189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any an untyped value</a:t>
            </a:r>
          </a:p>
          <a:p>
            <a:pPr algn="l">
              <a:buFont typeface="Arial" panose="020B0604020202020204" pitchFamily="34" charset="0"/>
              <a:buChar char="•"/>
            </a:pPr>
            <a:r>
              <a:rPr lang="en-US" b="0" i="0" dirty="0">
                <a:solidFill>
                  <a:srgbClr val="2C3E50"/>
                </a:solidFill>
                <a:effectLst/>
                <a:latin typeface="-apple-system"/>
              </a:rPr>
              <a:t>object a non-primitive value</a:t>
            </a:r>
          </a:p>
          <a:p>
            <a:pPr algn="l">
              <a:buFont typeface="Arial" panose="020B0604020202020204" pitchFamily="34" charset="0"/>
              <a:buChar char="•"/>
            </a:pPr>
            <a:r>
              <a:rPr lang="en-US" b="0" i="0" dirty="0">
                <a:solidFill>
                  <a:srgbClr val="2C3E50"/>
                </a:solidFill>
                <a:effectLst/>
                <a:latin typeface="-apple-system"/>
              </a:rPr>
              <a:t>undefined an uninitialized value</a:t>
            </a:r>
          </a:p>
          <a:p>
            <a:pPr algn="l">
              <a:buFont typeface="Arial" panose="020B0604020202020204" pitchFamily="34" charset="0"/>
              <a:buChar char="•"/>
            </a:pPr>
            <a:r>
              <a:rPr lang="en-US" b="0" i="0" dirty="0">
                <a:solidFill>
                  <a:srgbClr val="2C3E50"/>
                </a:solidFill>
                <a:effectLst/>
                <a:latin typeface="-apple-system"/>
              </a:rPr>
              <a:t>null an explicitly empty value</a:t>
            </a:r>
          </a:p>
          <a:p>
            <a:pPr algn="l">
              <a:buFont typeface="Arial" panose="020B0604020202020204" pitchFamily="34" charset="0"/>
              <a:buChar char="•"/>
            </a:pPr>
            <a:r>
              <a:rPr lang="en-US" b="0" i="0" dirty="0">
                <a:solidFill>
                  <a:srgbClr val="2C3E50"/>
                </a:solidFill>
                <a:effectLst/>
                <a:latin typeface="-apple-system"/>
              </a:rPr>
              <a:t>void represents the return value of functions which don’t return a value. It’s the inferred type any time a function doesn’t have any return statements, or doesn’t return any explicit value from those return statements</a:t>
            </a:r>
          </a:p>
          <a:p>
            <a:pPr algn="l">
              <a:buFont typeface="Arial" panose="020B0604020202020204" pitchFamily="34" charset="0"/>
              <a:buChar char="•"/>
            </a:pPr>
            <a:r>
              <a:rPr lang="en-US" b="0" i="0" dirty="0">
                <a:solidFill>
                  <a:srgbClr val="2C3E50"/>
                </a:solidFill>
                <a:effectLst/>
                <a:latin typeface="-apple-system"/>
              </a:rPr>
              <a:t>never represents values which are </a:t>
            </a:r>
            <a:r>
              <a:rPr lang="en-US" b="0" i="1" dirty="0">
                <a:solidFill>
                  <a:srgbClr val="2C3E50"/>
                </a:solidFill>
                <a:effectLst/>
                <a:latin typeface="-apple-system"/>
              </a:rPr>
              <a:t>never</a:t>
            </a:r>
            <a:r>
              <a:rPr lang="en-US" b="0" i="0" dirty="0">
                <a:solidFill>
                  <a:srgbClr val="2C3E50"/>
                </a:solidFill>
                <a:effectLst/>
                <a:latin typeface="-apple-system"/>
              </a:rPr>
              <a:t> observed. In a return type, this means that the function throws an exception or terminates the execution of the program.</a:t>
            </a:r>
          </a:p>
          <a:p>
            <a:pPr algn="l">
              <a:buFont typeface="Arial" panose="020B0604020202020204" pitchFamily="34" charset="0"/>
              <a:buChar char="•"/>
            </a:pPr>
            <a:r>
              <a:rPr lang="en-US" b="0" i="0" dirty="0">
                <a:solidFill>
                  <a:srgbClr val="2C3E50"/>
                </a:solidFill>
                <a:effectLst/>
                <a:latin typeface="-apple-system"/>
              </a:rPr>
              <a:t>unknown represents </a:t>
            </a:r>
            <a:r>
              <a:rPr lang="en-US" b="0" i="1" dirty="0">
                <a:solidFill>
                  <a:srgbClr val="2C3E50"/>
                </a:solidFill>
                <a:effectLst/>
                <a:latin typeface="-apple-system"/>
              </a:rPr>
              <a:t>any</a:t>
            </a:r>
            <a:r>
              <a:rPr lang="en-US" b="0" i="0" dirty="0">
                <a:solidFill>
                  <a:srgbClr val="2C3E50"/>
                </a:solidFill>
                <a:effectLst/>
                <a:latin typeface="-apple-system"/>
              </a:rPr>
              <a:t> value. This is similar to the any type, but is safer because it’s not legal to do anything with an unknown value</a:t>
            </a:r>
          </a:p>
          <a:p>
            <a:pPr algn="l">
              <a:buFont typeface="Arial" panose="020B0604020202020204" pitchFamily="34" charset="0"/>
              <a:buChar char="•"/>
            </a:pPr>
            <a:r>
              <a:rPr lang="en-US" b="0" i="0" dirty="0">
                <a:solidFill>
                  <a:srgbClr val="2C3E50"/>
                </a:solidFill>
                <a:effectLst/>
                <a:latin typeface="-apple-system"/>
              </a:rPr>
              <a:t>T[] an array of type T, can also be written Array&lt;T&gt;</a:t>
            </a:r>
          </a:p>
          <a:p>
            <a:pPr algn="l">
              <a:buFont typeface="Arial" panose="020B0604020202020204" pitchFamily="34" charset="0"/>
              <a:buChar char="•"/>
            </a:pPr>
            <a:r>
              <a:rPr lang="en-US" b="0" i="0" dirty="0">
                <a:solidFill>
                  <a:srgbClr val="2C3E50"/>
                </a:solidFill>
                <a:effectLst/>
                <a:latin typeface="-apple-system"/>
              </a:rPr>
              <a:t>[T, U] a tuple of type T and U</a:t>
            </a:r>
          </a:p>
          <a:p>
            <a:pPr algn="l">
              <a:buFont typeface="Arial" panose="020B0604020202020204" pitchFamily="34" charset="0"/>
              <a:buChar char="•"/>
            </a:pPr>
            <a:r>
              <a:rPr lang="en-US" b="0" i="0" dirty="0">
                <a:solidFill>
                  <a:srgbClr val="2C3E50"/>
                </a:solidFill>
                <a:effectLst/>
                <a:latin typeface="-apple-system"/>
              </a:rPr>
              <a:t>enum</a:t>
            </a:r>
          </a:p>
        </p:txBody>
      </p:sp>
    </p:spTree>
    <p:extLst>
      <p:ext uri="{BB962C8B-B14F-4D97-AF65-F5344CB8AC3E}">
        <p14:creationId xmlns:p14="http://schemas.microsoft.com/office/powerpoint/2010/main" val="2993323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Functions are the primary means of passing data around in JavaScript. </a:t>
            </a:r>
          </a:p>
          <a:p>
            <a:pPr algn="l">
              <a:buFont typeface="Arial" panose="020B0604020202020204" pitchFamily="34" charset="0"/>
              <a:buChar char="•"/>
            </a:pPr>
            <a:r>
              <a:rPr lang="en-US" b="0" i="0" dirty="0">
                <a:solidFill>
                  <a:srgbClr val="2C3E50"/>
                </a:solidFill>
                <a:effectLst/>
                <a:latin typeface="-apple-system"/>
              </a:rPr>
              <a:t>TypeScript allows you to specify the types of both the input and output values of functions.</a:t>
            </a:r>
          </a:p>
        </p:txBody>
      </p:sp>
    </p:spTree>
    <p:extLst>
      <p:ext uri="{BB962C8B-B14F-4D97-AF65-F5344CB8AC3E}">
        <p14:creationId xmlns:p14="http://schemas.microsoft.com/office/powerpoint/2010/main" val="2763361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PH" b="0" i="0" dirty="0" err="1">
                <a:solidFill>
                  <a:srgbClr val="4E6E8E"/>
                </a:solidFill>
                <a:effectLst/>
                <a:latin typeface="Consolas" panose="020B0609020204030204" pitchFamily="49" charset="0"/>
              </a:rPr>
              <a:t>strictNullChecks</a:t>
            </a:r>
            <a:r>
              <a:rPr lang="en-PH" b="0" i="0" dirty="0">
                <a:solidFill>
                  <a:srgbClr val="4E6E8E"/>
                </a:solidFill>
                <a:effectLst/>
                <a:latin typeface="Consolas" panose="020B0609020204030204" pitchFamily="49" charset="0"/>
              </a:rPr>
              <a:t> off</a:t>
            </a:r>
          </a:p>
          <a:p>
            <a:pPr marL="158750" indent="0" algn="l">
              <a:buFont typeface="Arial" panose="020B0604020202020204" pitchFamily="34" charset="0"/>
              <a:buNone/>
            </a:pPr>
            <a:r>
              <a:rPr lang="en-US" b="0" i="0" dirty="0">
                <a:solidFill>
                  <a:srgbClr val="2C3E50"/>
                </a:solidFill>
                <a:effectLst/>
                <a:latin typeface="-apple-system"/>
              </a:rPr>
              <a:t>Values that might be </a:t>
            </a:r>
            <a:r>
              <a:rPr lang="en-US" dirty="0"/>
              <a:t>null</a:t>
            </a:r>
            <a:r>
              <a:rPr lang="en-US" b="0" i="0" dirty="0">
                <a:solidFill>
                  <a:srgbClr val="2C3E50"/>
                </a:solidFill>
                <a:effectLst/>
                <a:latin typeface="-apple-system"/>
              </a:rPr>
              <a:t> or </a:t>
            </a:r>
            <a:r>
              <a:rPr lang="en-US" dirty="0"/>
              <a:t>undefined</a:t>
            </a:r>
            <a:r>
              <a:rPr lang="en-US" b="0" i="0" dirty="0">
                <a:solidFill>
                  <a:srgbClr val="2C3E50"/>
                </a:solidFill>
                <a:effectLst/>
                <a:latin typeface="-apple-system"/>
              </a:rPr>
              <a:t> can still be accessed normally, and the values </a:t>
            </a:r>
            <a:r>
              <a:rPr lang="en-US" dirty="0"/>
              <a:t>null</a:t>
            </a:r>
            <a:r>
              <a:rPr lang="en-US" b="0" i="0" dirty="0">
                <a:solidFill>
                  <a:srgbClr val="2C3E50"/>
                </a:solidFill>
                <a:effectLst/>
                <a:latin typeface="-apple-system"/>
              </a:rPr>
              <a:t> and </a:t>
            </a:r>
            <a:r>
              <a:rPr lang="en-US" dirty="0"/>
              <a:t>undefined</a:t>
            </a:r>
            <a:r>
              <a:rPr lang="en-US" b="0" i="0" dirty="0">
                <a:solidFill>
                  <a:srgbClr val="2C3E50"/>
                </a:solidFill>
                <a:effectLst/>
                <a:latin typeface="-apple-system"/>
              </a:rPr>
              <a:t> can be assigned to a property of any type. </a:t>
            </a:r>
          </a:p>
          <a:p>
            <a:pPr marL="158750" indent="0" algn="l">
              <a:buFont typeface="Arial" panose="020B0604020202020204" pitchFamily="34" charset="0"/>
              <a:buNone/>
            </a:pPr>
            <a:r>
              <a:rPr lang="en-US" b="0" i="0" dirty="0">
                <a:solidFill>
                  <a:srgbClr val="2C3E50"/>
                </a:solidFill>
                <a:effectLst/>
                <a:latin typeface="-apple-system"/>
              </a:rPr>
              <a:t>This is similar to how languages without null checks (e.g. Java, C# before version 8) behave. </a:t>
            </a:r>
          </a:p>
          <a:p>
            <a:pPr marL="158750" indent="0" algn="l">
              <a:buFont typeface="Arial" panose="020B0604020202020204" pitchFamily="34" charset="0"/>
              <a:buNone/>
            </a:pPr>
            <a:r>
              <a:rPr lang="en-US" b="0" i="0" dirty="0">
                <a:solidFill>
                  <a:srgbClr val="2C3E50"/>
                </a:solidFill>
                <a:effectLst/>
                <a:latin typeface="-apple-system"/>
              </a:rPr>
              <a:t>The lack of checking for these values tends to be a major source of bugs; it is strongly </a:t>
            </a:r>
            <a:r>
              <a:rPr lang="en-US" b="0" i="0" dirty="0" err="1">
                <a:solidFill>
                  <a:srgbClr val="2C3E50"/>
                </a:solidFill>
                <a:effectLst/>
                <a:latin typeface="-apple-system"/>
              </a:rPr>
              <a:t>recommanded</a:t>
            </a:r>
            <a:r>
              <a:rPr lang="en-US" b="0" i="0" dirty="0">
                <a:solidFill>
                  <a:srgbClr val="2C3E50"/>
                </a:solidFill>
                <a:effectLst/>
                <a:latin typeface="-apple-system"/>
              </a:rPr>
              <a:t> to turn </a:t>
            </a:r>
            <a:r>
              <a:rPr lang="en-US" dirty="0" err="1"/>
              <a:t>strictNullChecks</a:t>
            </a:r>
            <a:r>
              <a:rPr lang="en-US" b="0" i="0" dirty="0">
                <a:solidFill>
                  <a:srgbClr val="2C3E50"/>
                </a:solidFill>
                <a:effectLst/>
                <a:latin typeface="-apple-system"/>
              </a:rPr>
              <a:t> on if it’s practical to do so in your codebase.</a:t>
            </a:r>
          </a:p>
          <a:p>
            <a:pPr marL="158750" indent="0" algn="l">
              <a:buFont typeface="Arial" panose="020B0604020202020204" pitchFamily="34" charset="0"/>
              <a:buNone/>
            </a:pPr>
            <a:endParaRPr lang="en-US" b="0" i="0" dirty="0">
              <a:solidFill>
                <a:srgbClr val="2C3E50"/>
              </a:solidFill>
              <a:effectLst/>
              <a:latin typeface="-apple-system"/>
            </a:endParaRPr>
          </a:p>
          <a:p>
            <a:pPr marL="158750" indent="0" algn="l">
              <a:buFont typeface="Arial" panose="020B0604020202020204" pitchFamily="34" charset="0"/>
              <a:buNone/>
            </a:pPr>
            <a:r>
              <a:rPr lang="en-US" b="0" i="0" dirty="0" err="1">
                <a:solidFill>
                  <a:srgbClr val="2C3E50"/>
                </a:solidFill>
                <a:effectLst/>
                <a:latin typeface="-apple-system"/>
              </a:rPr>
              <a:t>strictNullChecks</a:t>
            </a:r>
            <a:r>
              <a:rPr lang="en-US" b="0" i="0" dirty="0">
                <a:solidFill>
                  <a:srgbClr val="2C3E50"/>
                </a:solidFill>
                <a:effectLst/>
                <a:latin typeface="-apple-system"/>
              </a:rPr>
              <a:t> on</a:t>
            </a:r>
          </a:p>
          <a:p>
            <a:pPr marL="158750" indent="0" algn="l">
              <a:buFont typeface="Arial" panose="020B0604020202020204" pitchFamily="34" charset="0"/>
              <a:buNone/>
            </a:pPr>
            <a:r>
              <a:rPr lang="en-US" b="0" i="0" dirty="0">
                <a:solidFill>
                  <a:srgbClr val="2C3E50"/>
                </a:solidFill>
                <a:effectLst/>
                <a:latin typeface="-apple-system"/>
              </a:rPr>
              <a:t>When a value is null or undefined, you will need to test for those values before using methods or properties on that value. Here are the various strategies available to you:</a:t>
            </a:r>
            <a:endParaRPr lang="en-PH" b="0" i="0" dirty="0">
              <a:solidFill>
                <a:srgbClr val="4E6E8E"/>
              </a:solidFill>
              <a:effectLst/>
              <a:latin typeface="Consolas" panose="020B0609020204030204" pitchFamily="49" charset="0"/>
            </a:endParaRPr>
          </a:p>
          <a:p>
            <a:pPr marL="158750" indent="0" algn="l">
              <a:buFont typeface="Arial" panose="020B0604020202020204" pitchFamily="34" charset="0"/>
              <a:buNone/>
            </a:pPr>
            <a:endParaRPr lang="en-PH" b="0" i="0" dirty="0">
              <a:solidFill>
                <a:srgbClr val="4E6E8E"/>
              </a:solidFill>
              <a:effectLst/>
              <a:latin typeface="Consolas" panose="020B0609020204030204" pitchFamily="49" charset="0"/>
            </a:endParaRPr>
          </a:p>
          <a:p>
            <a:pPr marL="158750" indent="0" algn="l">
              <a:buFont typeface="Arial" panose="020B0604020202020204" pitchFamily="34" charset="0"/>
              <a:buNone/>
            </a:pPr>
            <a:endParaRPr lang="en-US" b="0" i="0" dirty="0">
              <a:solidFill>
                <a:srgbClr val="2C3E50"/>
              </a:solidFill>
              <a:effectLst/>
              <a:latin typeface="-apple-system"/>
            </a:endParaRPr>
          </a:p>
        </p:txBody>
      </p:sp>
    </p:spTree>
    <p:extLst>
      <p:ext uri="{BB962C8B-B14F-4D97-AF65-F5344CB8AC3E}">
        <p14:creationId xmlns:p14="http://schemas.microsoft.com/office/powerpoint/2010/main" val="837427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PH" b="0" i="0" dirty="0" err="1">
                <a:solidFill>
                  <a:srgbClr val="4E6E8E"/>
                </a:solidFill>
                <a:effectLst/>
                <a:latin typeface="Consolas" panose="020B0609020204030204" pitchFamily="49" charset="0"/>
              </a:rPr>
              <a:t>strictNullChecks</a:t>
            </a:r>
            <a:r>
              <a:rPr lang="en-PH" b="0" i="0" dirty="0">
                <a:solidFill>
                  <a:srgbClr val="4E6E8E"/>
                </a:solidFill>
                <a:effectLst/>
                <a:latin typeface="Consolas" panose="020B0609020204030204" pitchFamily="49" charset="0"/>
              </a:rPr>
              <a:t> off</a:t>
            </a:r>
          </a:p>
          <a:p>
            <a:pPr marL="158750" indent="0" algn="l">
              <a:buFont typeface="Arial" panose="020B0604020202020204" pitchFamily="34" charset="0"/>
              <a:buNone/>
            </a:pPr>
            <a:r>
              <a:rPr lang="en-US" b="0" i="0" dirty="0">
                <a:solidFill>
                  <a:srgbClr val="2C3E50"/>
                </a:solidFill>
                <a:effectLst/>
                <a:latin typeface="-apple-system"/>
              </a:rPr>
              <a:t>Values that might be </a:t>
            </a:r>
            <a:r>
              <a:rPr lang="en-US" dirty="0"/>
              <a:t>null</a:t>
            </a:r>
            <a:r>
              <a:rPr lang="en-US" b="0" i="0" dirty="0">
                <a:solidFill>
                  <a:srgbClr val="2C3E50"/>
                </a:solidFill>
                <a:effectLst/>
                <a:latin typeface="-apple-system"/>
              </a:rPr>
              <a:t> or </a:t>
            </a:r>
            <a:r>
              <a:rPr lang="en-US" dirty="0"/>
              <a:t>undefined</a:t>
            </a:r>
            <a:r>
              <a:rPr lang="en-US" b="0" i="0" dirty="0">
                <a:solidFill>
                  <a:srgbClr val="2C3E50"/>
                </a:solidFill>
                <a:effectLst/>
                <a:latin typeface="-apple-system"/>
              </a:rPr>
              <a:t> can still be accessed normally, and the values </a:t>
            </a:r>
            <a:r>
              <a:rPr lang="en-US" dirty="0"/>
              <a:t>null</a:t>
            </a:r>
            <a:r>
              <a:rPr lang="en-US" b="0" i="0" dirty="0">
                <a:solidFill>
                  <a:srgbClr val="2C3E50"/>
                </a:solidFill>
                <a:effectLst/>
                <a:latin typeface="-apple-system"/>
              </a:rPr>
              <a:t> and </a:t>
            </a:r>
            <a:r>
              <a:rPr lang="en-US" dirty="0"/>
              <a:t>undefined</a:t>
            </a:r>
            <a:r>
              <a:rPr lang="en-US" b="0" i="0" dirty="0">
                <a:solidFill>
                  <a:srgbClr val="2C3E50"/>
                </a:solidFill>
                <a:effectLst/>
                <a:latin typeface="-apple-system"/>
              </a:rPr>
              <a:t> can be assigned to a property of any type. </a:t>
            </a:r>
          </a:p>
          <a:p>
            <a:pPr marL="158750" indent="0" algn="l">
              <a:buFont typeface="Arial" panose="020B0604020202020204" pitchFamily="34" charset="0"/>
              <a:buNone/>
            </a:pPr>
            <a:r>
              <a:rPr lang="en-US" b="0" i="0" dirty="0">
                <a:solidFill>
                  <a:srgbClr val="2C3E50"/>
                </a:solidFill>
                <a:effectLst/>
                <a:latin typeface="-apple-system"/>
              </a:rPr>
              <a:t>This is similar to how languages without null checks (e.g. Java, C# before version 8) behave. </a:t>
            </a:r>
          </a:p>
          <a:p>
            <a:pPr marL="158750" indent="0" algn="l">
              <a:buFont typeface="Arial" panose="020B0604020202020204" pitchFamily="34" charset="0"/>
              <a:buNone/>
            </a:pPr>
            <a:r>
              <a:rPr lang="en-US" b="0" i="0" dirty="0">
                <a:solidFill>
                  <a:srgbClr val="2C3E50"/>
                </a:solidFill>
                <a:effectLst/>
                <a:latin typeface="-apple-system"/>
              </a:rPr>
              <a:t>The lack of checking for these values tends to be a major source of bugs; it is strongly </a:t>
            </a:r>
            <a:r>
              <a:rPr lang="en-US" b="0" i="0" dirty="0" err="1">
                <a:solidFill>
                  <a:srgbClr val="2C3E50"/>
                </a:solidFill>
                <a:effectLst/>
                <a:latin typeface="-apple-system"/>
              </a:rPr>
              <a:t>recommanded</a:t>
            </a:r>
            <a:r>
              <a:rPr lang="en-US" b="0" i="0" dirty="0">
                <a:solidFill>
                  <a:srgbClr val="2C3E50"/>
                </a:solidFill>
                <a:effectLst/>
                <a:latin typeface="-apple-system"/>
              </a:rPr>
              <a:t> to turn </a:t>
            </a:r>
            <a:r>
              <a:rPr lang="en-US" dirty="0" err="1"/>
              <a:t>strictNullChecks</a:t>
            </a:r>
            <a:r>
              <a:rPr lang="en-US" b="0" i="0" dirty="0">
                <a:solidFill>
                  <a:srgbClr val="2C3E50"/>
                </a:solidFill>
                <a:effectLst/>
                <a:latin typeface="-apple-system"/>
              </a:rPr>
              <a:t> on if it’s practical to do so in your codebase.</a:t>
            </a:r>
          </a:p>
          <a:p>
            <a:pPr marL="158750" indent="0" algn="l">
              <a:buFont typeface="Arial" panose="020B0604020202020204" pitchFamily="34" charset="0"/>
              <a:buNone/>
            </a:pPr>
            <a:endParaRPr lang="en-US" b="0" i="0" dirty="0">
              <a:solidFill>
                <a:srgbClr val="2C3E50"/>
              </a:solidFill>
              <a:effectLst/>
              <a:latin typeface="-apple-system"/>
            </a:endParaRPr>
          </a:p>
          <a:p>
            <a:pPr marL="158750" indent="0" algn="l">
              <a:buFont typeface="Arial" panose="020B0604020202020204" pitchFamily="34" charset="0"/>
              <a:buNone/>
            </a:pPr>
            <a:r>
              <a:rPr lang="en-US" b="0" i="0" dirty="0" err="1">
                <a:solidFill>
                  <a:srgbClr val="2C3E50"/>
                </a:solidFill>
                <a:effectLst/>
                <a:latin typeface="-apple-system"/>
              </a:rPr>
              <a:t>strictNullChecks</a:t>
            </a:r>
            <a:r>
              <a:rPr lang="en-US" b="0" i="0" dirty="0">
                <a:solidFill>
                  <a:srgbClr val="2C3E50"/>
                </a:solidFill>
                <a:effectLst/>
                <a:latin typeface="-apple-system"/>
              </a:rPr>
              <a:t> on</a:t>
            </a:r>
          </a:p>
          <a:p>
            <a:pPr marL="158750" indent="0" algn="l">
              <a:buFont typeface="Arial" panose="020B0604020202020204" pitchFamily="34" charset="0"/>
              <a:buNone/>
            </a:pPr>
            <a:r>
              <a:rPr lang="en-US" b="0" i="0" dirty="0">
                <a:solidFill>
                  <a:srgbClr val="2C3E50"/>
                </a:solidFill>
                <a:effectLst/>
                <a:latin typeface="-apple-system"/>
              </a:rPr>
              <a:t>When a value is null or undefined, you will need to test for those values before using methods or properties on that value. Here are the various strategies available to you:</a:t>
            </a:r>
            <a:endParaRPr lang="en-PH" b="0" i="0" dirty="0">
              <a:solidFill>
                <a:srgbClr val="4E6E8E"/>
              </a:solidFill>
              <a:effectLst/>
              <a:latin typeface="Consolas" panose="020B0609020204030204" pitchFamily="49" charset="0"/>
            </a:endParaRPr>
          </a:p>
          <a:p>
            <a:pPr marL="158750" indent="0" algn="l">
              <a:buFont typeface="Arial" panose="020B0604020202020204" pitchFamily="34" charset="0"/>
              <a:buNone/>
            </a:pPr>
            <a:endParaRPr lang="en-PH" b="0" i="0" dirty="0">
              <a:solidFill>
                <a:srgbClr val="4E6E8E"/>
              </a:solidFill>
              <a:effectLst/>
              <a:latin typeface="Consolas" panose="020B0609020204030204" pitchFamily="49" charset="0"/>
            </a:endParaRPr>
          </a:p>
          <a:p>
            <a:pPr marL="158750" indent="0" algn="l">
              <a:buFont typeface="Arial" panose="020B0604020202020204" pitchFamily="34" charset="0"/>
              <a:buNone/>
            </a:pPr>
            <a:endParaRPr lang="en-US" b="0" i="0" dirty="0">
              <a:solidFill>
                <a:srgbClr val="2C3E50"/>
              </a:solidFill>
              <a:effectLst/>
              <a:latin typeface="-apple-system"/>
            </a:endParaRPr>
          </a:p>
        </p:txBody>
      </p:sp>
    </p:spTree>
    <p:extLst>
      <p:ext uri="{BB962C8B-B14F-4D97-AF65-F5344CB8AC3E}">
        <p14:creationId xmlns:p14="http://schemas.microsoft.com/office/powerpoint/2010/main" val="1235177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PH" b="0" i="0" dirty="0" err="1">
                <a:solidFill>
                  <a:srgbClr val="4E6E8E"/>
                </a:solidFill>
                <a:effectLst/>
                <a:latin typeface="Consolas" panose="020B0609020204030204" pitchFamily="49" charset="0"/>
              </a:rPr>
              <a:t>strictNullChecks</a:t>
            </a:r>
            <a:r>
              <a:rPr lang="en-PH" b="0" i="0" dirty="0">
                <a:solidFill>
                  <a:srgbClr val="4E6E8E"/>
                </a:solidFill>
                <a:effectLst/>
                <a:latin typeface="Consolas" panose="020B0609020204030204" pitchFamily="49" charset="0"/>
              </a:rPr>
              <a:t> off</a:t>
            </a:r>
          </a:p>
          <a:p>
            <a:pPr marL="158750" indent="0" algn="l">
              <a:buFont typeface="Arial" panose="020B0604020202020204" pitchFamily="34" charset="0"/>
              <a:buNone/>
            </a:pPr>
            <a:r>
              <a:rPr lang="en-US" b="0" i="0" dirty="0">
                <a:solidFill>
                  <a:srgbClr val="2C3E50"/>
                </a:solidFill>
                <a:effectLst/>
                <a:latin typeface="-apple-system"/>
              </a:rPr>
              <a:t>Values that might be </a:t>
            </a:r>
            <a:r>
              <a:rPr lang="en-US" dirty="0"/>
              <a:t>null</a:t>
            </a:r>
            <a:r>
              <a:rPr lang="en-US" b="0" i="0" dirty="0">
                <a:solidFill>
                  <a:srgbClr val="2C3E50"/>
                </a:solidFill>
                <a:effectLst/>
                <a:latin typeface="-apple-system"/>
              </a:rPr>
              <a:t> or </a:t>
            </a:r>
            <a:r>
              <a:rPr lang="en-US" dirty="0"/>
              <a:t>undefined</a:t>
            </a:r>
            <a:r>
              <a:rPr lang="en-US" b="0" i="0" dirty="0">
                <a:solidFill>
                  <a:srgbClr val="2C3E50"/>
                </a:solidFill>
                <a:effectLst/>
                <a:latin typeface="-apple-system"/>
              </a:rPr>
              <a:t> can still be accessed normally, and the values </a:t>
            </a:r>
            <a:r>
              <a:rPr lang="en-US" dirty="0"/>
              <a:t>null</a:t>
            </a:r>
            <a:r>
              <a:rPr lang="en-US" b="0" i="0" dirty="0">
                <a:solidFill>
                  <a:srgbClr val="2C3E50"/>
                </a:solidFill>
                <a:effectLst/>
                <a:latin typeface="-apple-system"/>
              </a:rPr>
              <a:t> and </a:t>
            </a:r>
            <a:r>
              <a:rPr lang="en-US" dirty="0"/>
              <a:t>undefined</a:t>
            </a:r>
            <a:r>
              <a:rPr lang="en-US" b="0" i="0" dirty="0">
                <a:solidFill>
                  <a:srgbClr val="2C3E50"/>
                </a:solidFill>
                <a:effectLst/>
                <a:latin typeface="-apple-system"/>
              </a:rPr>
              <a:t> can be assigned to a property of any type. </a:t>
            </a:r>
          </a:p>
          <a:p>
            <a:pPr marL="158750" indent="0" algn="l">
              <a:buFont typeface="Arial" panose="020B0604020202020204" pitchFamily="34" charset="0"/>
              <a:buNone/>
            </a:pPr>
            <a:r>
              <a:rPr lang="en-US" b="0" i="0" dirty="0">
                <a:solidFill>
                  <a:srgbClr val="2C3E50"/>
                </a:solidFill>
                <a:effectLst/>
                <a:latin typeface="-apple-system"/>
              </a:rPr>
              <a:t>This is similar to how languages without null checks (e.g. Java, C# before version 8) behave. </a:t>
            </a:r>
          </a:p>
          <a:p>
            <a:pPr marL="158750" indent="0" algn="l">
              <a:buFont typeface="Arial" panose="020B0604020202020204" pitchFamily="34" charset="0"/>
              <a:buNone/>
            </a:pPr>
            <a:r>
              <a:rPr lang="en-US" b="0" i="0" dirty="0">
                <a:solidFill>
                  <a:srgbClr val="2C3E50"/>
                </a:solidFill>
                <a:effectLst/>
                <a:latin typeface="-apple-system"/>
              </a:rPr>
              <a:t>The lack of checking for these values tends to be a major source of bugs; it is strongly </a:t>
            </a:r>
            <a:r>
              <a:rPr lang="en-US" b="0" i="0" dirty="0" err="1">
                <a:solidFill>
                  <a:srgbClr val="2C3E50"/>
                </a:solidFill>
                <a:effectLst/>
                <a:latin typeface="-apple-system"/>
              </a:rPr>
              <a:t>recommanded</a:t>
            </a:r>
            <a:r>
              <a:rPr lang="en-US" b="0" i="0" dirty="0">
                <a:solidFill>
                  <a:srgbClr val="2C3E50"/>
                </a:solidFill>
                <a:effectLst/>
                <a:latin typeface="-apple-system"/>
              </a:rPr>
              <a:t> to turn </a:t>
            </a:r>
            <a:r>
              <a:rPr lang="en-US" dirty="0" err="1"/>
              <a:t>strictNullChecks</a:t>
            </a:r>
            <a:r>
              <a:rPr lang="en-US" b="0" i="0" dirty="0">
                <a:solidFill>
                  <a:srgbClr val="2C3E50"/>
                </a:solidFill>
                <a:effectLst/>
                <a:latin typeface="-apple-system"/>
              </a:rPr>
              <a:t> on if it’s practical to do so in your codebase.</a:t>
            </a:r>
          </a:p>
          <a:p>
            <a:pPr marL="158750" indent="0" algn="l">
              <a:buFont typeface="Arial" panose="020B0604020202020204" pitchFamily="34" charset="0"/>
              <a:buNone/>
            </a:pPr>
            <a:endParaRPr lang="en-US" b="0" i="0" dirty="0">
              <a:solidFill>
                <a:srgbClr val="2C3E50"/>
              </a:solidFill>
              <a:effectLst/>
              <a:latin typeface="-apple-system"/>
            </a:endParaRPr>
          </a:p>
          <a:p>
            <a:pPr marL="158750" indent="0" algn="l">
              <a:buFont typeface="Arial" panose="020B0604020202020204" pitchFamily="34" charset="0"/>
              <a:buNone/>
            </a:pPr>
            <a:r>
              <a:rPr lang="en-US" b="0" i="0" dirty="0" err="1">
                <a:solidFill>
                  <a:srgbClr val="2C3E50"/>
                </a:solidFill>
                <a:effectLst/>
                <a:latin typeface="-apple-system"/>
              </a:rPr>
              <a:t>strictNullChecks</a:t>
            </a:r>
            <a:r>
              <a:rPr lang="en-US" b="0" i="0" dirty="0">
                <a:solidFill>
                  <a:srgbClr val="2C3E50"/>
                </a:solidFill>
                <a:effectLst/>
                <a:latin typeface="-apple-system"/>
              </a:rPr>
              <a:t> on</a:t>
            </a:r>
          </a:p>
          <a:p>
            <a:pPr marL="158750" indent="0" algn="l">
              <a:buFont typeface="Arial" panose="020B0604020202020204" pitchFamily="34" charset="0"/>
              <a:buNone/>
            </a:pPr>
            <a:r>
              <a:rPr lang="en-US" b="0" i="0" dirty="0">
                <a:solidFill>
                  <a:srgbClr val="2C3E50"/>
                </a:solidFill>
                <a:effectLst/>
                <a:latin typeface="-apple-system"/>
              </a:rPr>
              <a:t>When a value is null or undefined, you will need to test for those values before using methods or properties on that value. Here are the various strategies available to you:</a:t>
            </a:r>
            <a:endParaRPr lang="en-PH" b="0" i="0" dirty="0">
              <a:solidFill>
                <a:srgbClr val="4E6E8E"/>
              </a:solidFill>
              <a:effectLst/>
              <a:latin typeface="Consolas" panose="020B0609020204030204" pitchFamily="49" charset="0"/>
            </a:endParaRPr>
          </a:p>
          <a:p>
            <a:pPr marL="158750" indent="0" algn="l">
              <a:buFont typeface="Arial" panose="020B0604020202020204" pitchFamily="34" charset="0"/>
              <a:buNone/>
            </a:pPr>
            <a:endParaRPr lang="en-PH" b="0" i="0" dirty="0">
              <a:solidFill>
                <a:srgbClr val="4E6E8E"/>
              </a:solidFill>
              <a:effectLst/>
              <a:latin typeface="Consolas" panose="020B0609020204030204" pitchFamily="49" charset="0"/>
            </a:endParaRPr>
          </a:p>
          <a:p>
            <a:pPr marL="158750" indent="0" algn="l">
              <a:buFont typeface="Arial" panose="020B0604020202020204" pitchFamily="34" charset="0"/>
              <a:buNone/>
            </a:pPr>
            <a:endParaRPr lang="en-US" b="0" i="0" dirty="0">
              <a:solidFill>
                <a:srgbClr val="2C3E50"/>
              </a:solidFill>
              <a:effectLst/>
              <a:latin typeface="-apple-system"/>
            </a:endParaRPr>
          </a:p>
        </p:txBody>
      </p:sp>
    </p:spTree>
    <p:extLst>
      <p:ext uri="{BB962C8B-B14F-4D97-AF65-F5344CB8AC3E}">
        <p14:creationId xmlns:p14="http://schemas.microsoft.com/office/powerpoint/2010/main" val="313853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PH" b="0" i="0" dirty="0" err="1">
                <a:solidFill>
                  <a:srgbClr val="4E6E8E"/>
                </a:solidFill>
                <a:effectLst/>
                <a:latin typeface="Consolas" panose="020B0609020204030204" pitchFamily="49" charset="0"/>
              </a:rPr>
              <a:t>strictNullChecks</a:t>
            </a:r>
            <a:r>
              <a:rPr lang="en-PH" b="0" i="0" dirty="0">
                <a:solidFill>
                  <a:srgbClr val="4E6E8E"/>
                </a:solidFill>
                <a:effectLst/>
                <a:latin typeface="Consolas" panose="020B0609020204030204" pitchFamily="49" charset="0"/>
              </a:rPr>
              <a:t> off</a:t>
            </a:r>
          </a:p>
          <a:p>
            <a:pPr marL="158750" indent="0" algn="l">
              <a:buFont typeface="Arial" panose="020B0604020202020204" pitchFamily="34" charset="0"/>
              <a:buNone/>
            </a:pPr>
            <a:r>
              <a:rPr lang="en-US" b="0" i="0" dirty="0">
                <a:solidFill>
                  <a:srgbClr val="2C3E50"/>
                </a:solidFill>
                <a:effectLst/>
                <a:latin typeface="-apple-system"/>
              </a:rPr>
              <a:t>Values that might be </a:t>
            </a:r>
            <a:r>
              <a:rPr lang="en-US" dirty="0"/>
              <a:t>null</a:t>
            </a:r>
            <a:r>
              <a:rPr lang="en-US" b="0" i="0" dirty="0">
                <a:solidFill>
                  <a:srgbClr val="2C3E50"/>
                </a:solidFill>
                <a:effectLst/>
                <a:latin typeface="-apple-system"/>
              </a:rPr>
              <a:t> or </a:t>
            </a:r>
            <a:r>
              <a:rPr lang="en-US" dirty="0"/>
              <a:t>undefined</a:t>
            </a:r>
            <a:r>
              <a:rPr lang="en-US" b="0" i="0" dirty="0">
                <a:solidFill>
                  <a:srgbClr val="2C3E50"/>
                </a:solidFill>
                <a:effectLst/>
                <a:latin typeface="-apple-system"/>
              </a:rPr>
              <a:t> can still be accessed normally, and the values </a:t>
            </a:r>
            <a:r>
              <a:rPr lang="en-US" dirty="0"/>
              <a:t>null</a:t>
            </a:r>
            <a:r>
              <a:rPr lang="en-US" b="0" i="0" dirty="0">
                <a:solidFill>
                  <a:srgbClr val="2C3E50"/>
                </a:solidFill>
                <a:effectLst/>
                <a:latin typeface="-apple-system"/>
              </a:rPr>
              <a:t> and </a:t>
            </a:r>
            <a:r>
              <a:rPr lang="en-US" dirty="0"/>
              <a:t>undefined</a:t>
            </a:r>
            <a:r>
              <a:rPr lang="en-US" b="0" i="0" dirty="0">
                <a:solidFill>
                  <a:srgbClr val="2C3E50"/>
                </a:solidFill>
                <a:effectLst/>
                <a:latin typeface="-apple-system"/>
              </a:rPr>
              <a:t> can be assigned to a property of any type. </a:t>
            </a:r>
          </a:p>
          <a:p>
            <a:pPr marL="158750" indent="0" algn="l">
              <a:buFont typeface="Arial" panose="020B0604020202020204" pitchFamily="34" charset="0"/>
              <a:buNone/>
            </a:pPr>
            <a:r>
              <a:rPr lang="en-US" b="0" i="0" dirty="0">
                <a:solidFill>
                  <a:srgbClr val="2C3E50"/>
                </a:solidFill>
                <a:effectLst/>
                <a:latin typeface="-apple-system"/>
              </a:rPr>
              <a:t>This is similar to how languages without null checks (e.g. Java, C# before version 8) behave. </a:t>
            </a:r>
          </a:p>
          <a:p>
            <a:pPr marL="158750" indent="0" algn="l">
              <a:buFont typeface="Arial" panose="020B0604020202020204" pitchFamily="34" charset="0"/>
              <a:buNone/>
            </a:pPr>
            <a:r>
              <a:rPr lang="en-US" b="0" i="0" dirty="0">
                <a:solidFill>
                  <a:srgbClr val="2C3E50"/>
                </a:solidFill>
                <a:effectLst/>
                <a:latin typeface="-apple-system"/>
              </a:rPr>
              <a:t>The lack of checking for these values tends to be a major source of bugs; it is strongly </a:t>
            </a:r>
            <a:r>
              <a:rPr lang="en-US" b="0" i="0" dirty="0" err="1">
                <a:solidFill>
                  <a:srgbClr val="2C3E50"/>
                </a:solidFill>
                <a:effectLst/>
                <a:latin typeface="-apple-system"/>
              </a:rPr>
              <a:t>recommanded</a:t>
            </a:r>
            <a:r>
              <a:rPr lang="en-US" b="0" i="0" dirty="0">
                <a:solidFill>
                  <a:srgbClr val="2C3E50"/>
                </a:solidFill>
                <a:effectLst/>
                <a:latin typeface="-apple-system"/>
              </a:rPr>
              <a:t> to turn </a:t>
            </a:r>
            <a:r>
              <a:rPr lang="en-US" dirty="0" err="1"/>
              <a:t>strictNullChecks</a:t>
            </a:r>
            <a:r>
              <a:rPr lang="en-US" b="0" i="0" dirty="0">
                <a:solidFill>
                  <a:srgbClr val="2C3E50"/>
                </a:solidFill>
                <a:effectLst/>
                <a:latin typeface="-apple-system"/>
              </a:rPr>
              <a:t> on if it’s practical to do so in your codebase.</a:t>
            </a:r>
          </a:p>
          <a:p>
            <a:pPr marL="158750" indent="0" algn="l">
              <a:buFont typeface="Arial" panose="020B0604020202020204" pitchFamily="34" charset="0"/>
              <a:buNone/>
            </a:pPr>
            <a:endParaRPr lang="en-US" b="0" i="0" dirty="0">
              <a:solidFill>
                <a:srgbClr val="2C3E50"/>
              </a:solidFill>
              <a:effectLst/>
              <a:latin typeface="-apple-system"/>
            </a:endParaRPr>
          </a:p>
          <a:p>
            <a:pPr marL="158750" indent="0" algn="l">
              <a:buFont typeface="Arial" panose="020B0604020202020204" pitchFamily="34" charset="0"/>
              <a:buNone/>
            </a:pPr>
            <a:r>
              <a:rPr lang="en-US" b="0" i="0" dirty="0" err="1">
                <a:solidFill>
                  <a:srgbClr val="2C3E50"/>
                </a:solidFill>
                <a:effectLst/>
                <a:latin typeface="-apple-system"/>
              </a:rPr>
              <a:t>strictNullChecks</a:t>
            </a:r>
            <a:r>
              <a:rPr lang="en-US" b="0" i="0" dirty="0">
                <a:solidFill>
                  <a:srgbClr val="2C3E50"/>
                </a:solidFill>
                <a:effectLst/>
                <a:latin typeface="-apple-system"/>
              </a:rPr>
              <a:t> on</a:t>
            </a:r>
          </a:p>
          <a:p>
            <a:pPr marL="158750" indent="0" algn="l">
              <a:buFont typeface="Arial" panose="020B0604020202020204" pitchFamily="34" charset="0"/>
              <a:buNone/>
            </a:pPr>
            <a:r>
              <a:rPr lang="en-US" b="0" i="0" dirty="0">
                <a:solidFill>
                  <a:srgbClr val="2C3E50"/>
                </a:solidFill>
                <a:effectLst/>
                <a:latin typeface="-apple-system"/>
              </a:rPr>
              <a:t>When a value is null or undefined, you will need to test for those values before using methods or properties on that value. Here are the various strategies available to you:</a:t>
            </a:r>
            <a:endParaRPr lang="en-PH" b="0" i="0" dirty="0">
              <a:solidFill>
                <a:srgbClr val="4E6E8E"/>
              </a:solidFill>
              <a:effectLst/>
              <a:latin typeface="Consolas" panose="020B0609020204030204" pitchFamily="49" charset="0"/>
            </a:endParaRPr>
          </a:p>
          <a:p>
            <a:pPr marL="158750" indent="0" algn="l">
              <a:buFont typeface="Arial" panose="020B0604020202020204" pitchFamily="34" charset="0"/>
              <a:buNone/>
            </a:pPr>
            <a:endParaRPr lang="en-PH" b="0" i="0" dirty="0">
              <a:solidFill>
                <a:srgbClr val="4E6E8E"/>
              </a:solidFill>
              <a:effectLst/>
              <a:latin typeface="Consolas" panose="020B0609020204030204" pitchFamily="49" charset="0"/>
            </a:endParaRPr>
          </a:p>
          <a:p>
            <a:pPr marL="158750" indent="0" algn="l">
              <a:buFont typeface="Arial" panose="020B0604020202020204" pitchFamily="34" charset="0"/>
              <a:buNone/>
            </a:pPr>
            <a:endParaRPr lang="en-US" b="0" i="0" dirty="0">
              <a:solidFill>
                <a:srgbClr val="2C3E50"/>
              </a:solidFill>
              <a:effectLst/>
              <a:latin typeface="-apple-system"/>
            </a:endParaRPr>
          </a:p>
        </p:txBody>
      </p:sp>
    </p:spTree>
    <p:extLst>
      <p:ext uri="{BB962C8B-B14F-4D97-AF65-F5344CB8AC3E}">
        <p14:creationId xmlns:p14="http://schemas.microsoft.com/office/powerpoint/2010/main" val="609976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PH" b="0" i="0" dirty="0" err="1">
                <a:solidFill>
                  <a:srgbClr val="4E6E8E"/>
                </a:solidFill>
                <a:effectLst/>
                <a:latin typeface="Consolas" panose="020B0609020204030204" pitchFamily="49" charset="0"/>
              </a:rPr>
              <a:t>strictNullChecks</a:t>
            </a:r>
            <a:r>
              <a:rPr lang="en-PH" b="0" i="0" dirty="0">
                <a:solidFill>
                  <a:srgbClr val="4E6E8E"/>
                </a:solidFill>
                <a:effectLst/>
                <a:latin typeface="Consolas" panose="020B0609020204030204" pitchFamily="49" charset="0"/>
              </a:rPr>
              <a:t> off</a:t>
            </a:r>
          </a:p>
          <a:p>
            <a:pPr marL="158750" indent="0" algn="l">
              <a:buFont typeface="Arial" panose="020B0604020202020204" pitchFamily="34" charset="0"/>
              <a:buNone/>
            </a:pPr>
            <a:r>
              <a:rPr lang="en-US" b="0" i="0" dirty="0">
                <a:solidFill>
                  <a:srgbClr val="2C3E50"/>
                </a:solidFill>
                <a:effectLst/>
                <a:latin typeface="-apple-system"/>
              </a:rPr>
              <a:t>Values that might be </a:t>
            </a:r>
            <a:r>
              <a:rPr lang="en-US" dirty="0"/>
              <a:t>null</a:t>
            </a:r>
            <a:r>
              <a:rPr lang="en-US" b="0" i="0" dirty="0">
                <a:solidFill>
                  <a:srgbClr val="2C3E50"/>
                </a:solidFill>
                <a:effectLst/>
                <a:latin typeface="-apple-system"/>
              </a:rPr>
              <a:t> or </a:t>
            </a:r>
            <a:r>
              <a:rPr lang="en-US" dirty="0"/>
              <a:t>undefined</a:t>
            </a:r>
            <a:r>
              <a:rPr lang="en-US" b="0" i="0" dirty="0">
                <a:solidFill>
                  <a:srgbClr val="2C3E50"/>
                </a:solidFill>
                <a:effectLst/>
                <a:latin typeface="-apple-system"/>
              </a:rPr>
              <a:t> can still be accessed normally, and the values </a:t>
            </a:r>
            <a:r>
              <a:rPr lang="en-US" dirty="0"/>
              <a:t>null</a:t>
            </a:r>
            <a:r>
              <a:rPr lang="en-US" b="0" i="0" dirty="0">
                <a:solidFill>
                  <a:srgbClr val="2C3E50"/>
                </a:solidFill>
                <a:effectLst/>
                <a:latin typeface="-apple-system"/>
              </a:rPr>
              <a:t> and </a:t>
            </a:r>
            <a:r>
              <a:rPr lang="en-US" dirty="0"/>
              <a:t>undefined</a:t>
            </a:r>
            <a:r>
              <a:rPr lang="en-US" b="0" i="0" dirty="0">
                <a:solidFill>
                  <a:srgbClr val="2C3E50"/>
                </a:solidFill>
                <a:effectLst/>
                <a:latin typeface="-apple-system"/>
              </a:rPr>
              <a:t> can be assigned to a property of any type. </a:t>
            </a:r>
          </a:p>
          <a:p>
            <a:pPr marL="158750" indent="0" algn="l">
              <a:buFont typeface="Arial" panose="020B0604020202020204" pitchFamily="34" charset="0"/>
              <a:buNone/>
            </a:pPr>
            <a:r>
              <a:rPr lang="en-US" b="0" i="0" dirty="0">
                <a:solidFill>
                  <a:srgbClr val="2C3E50"/>
                </a:solidFill>
                <a:effectLst/>
                <a:latin typeface="-apple-system"/>
              </a:rPr>
              <a:t>This is similar to how languages without null checks (e.g. Java, C# before version 8) behave. </a:t>
            </a:r>
          </a:p>
          <a:p>
            <a:pPr marL="158750" indent="0" algn="l">
              <a:buFont typeface="Arial" panose="020B0604020202020204" pitchFamily="34" charset="0"/>
              <a:buNone/>
            </a:pPr>
            <a:r>
              <a:rPr lang="en-US" b="0" i="0" dirty="0">
                <a:solidFill>
                  <a:srgbClr val="2C3E50"/>
                </a:solidFill>
                <a:effectLst/>
                <a:latin typeface="-apple-system"/>
              </a:rPr>
              <a:t>The lack of checking for these values tends to be a major source of bugs; it is strongly </a:t>
            </a:r>
            <a:r>
              <a:rPr lang="en-US" b="0" i="0" dirty="0" err="1">
                <a:solidFill>
                  <a:srgbClr val="2C3E50"/>
                </a:solidFill>
                <a:effectLst/>
                <a:latin typeface="-apple-system"/>
              </a:rPr>
              <a:t>recommanded</a:t>
            </a:r>
            <a:r>
              <a:rPr lang="en-US" b="0" i="0" dirty="0">
                <a:solidFill>
                  <a:srgbClr val="2C3E50"/>
                </a:solidFill>
                <a:effectLst/>
                <a:latin typeface="-apple-system"/>
              </a:rPr>
              <a:t> to turn </a:t>
            </a:r>
            <a:r>
              <a:rPr lang="en-US" dirty="0" err="1"/>
              <a:t>strictNullChecks</a:t>
            </a:r>
            <a:r>
              <a:rPr lang="en-US" b="0" i="0" dirty="0">
                <a:solidFill>
                  <a:srgbClr val="2C3E50"/>
                </a:solidFill>
                <a:effectLst/>
                <a:latin typeface="-apple-system"/>
              </a:rPr>
              <a:t> on if it’s practical to do so in your codebase.</a:t>
            </a:r>
          </a:p>
          <a:p>
            <a:pPr marL="158750" indent="0" algn="l">
              <a:buFont typeface="Arial" panose="020B0604020202020204" pitchFamily="34" charset="0"/>
              <a:buNone/>
            </a:pPr>
            <a:endParaRPr lang="en-US" b="0" i="0" dirty="0">
              <a:solidFill>
                <a:srgbClr val="2C3E50"/>
              </a:solidFill>
              <a:effectLst/>
              <a:latin typeface="-apple-system"/>
            </a:endParaRPr>
          </a:p>
          <a:p>
            <a:pPr marL="158750" indent="0" algn="l">
              <a:buFont typeface="Arial" panose="020B0604020202020204" pitchFamily="34" charset="0"/>
              <a:buNone/>
            </a:pPr>
            <a:r>
              <a:rPr lang="en-US" b="0" i="0" dirty="0" err="1">
                <a:solidFill>
                  <a:srgbClr val="2C3E50"/>
                </a:solidFill>
                <a:effectLst/>
                <a:latin typeface="-apple-system"/>
              </a:rPr>
              <a:t>strictNullChecks</a:t>
            </a:r>
            <a:r>
              <a:rPr lang="en-US" b="0" i="0" dirty="0">
                <a:solidFill>
                  <a:srgbClr val="2C3E50"/>
                </a:solidFill>
                <a:effectLst/>
                <a:latin typeface="-apple-system"/>
              </a:rPr>
              <a:t> on</a:t>
            </a:r>
          </a:p>
          <a:p>
            <a:pPr marL="158750" indent="0" algn="l">
              <a:buFont typeface="Arial" panose="020B0604020202020204" pitchFamily="34" charset="0"/>
              <a:buNone/>
            </a:pPr>
            <a:r>
              <a:rPr lang="en-US" b="0" i="0" dirty="0">
                <a:solidFill>
                  <a:srgbClr val="2C3E50"/>
                </a:solidFill>
                <a:effectLst/>
                <a:latin typeface="-apple-system"/>
              </a:rPr>
              <a:t>When a value is null or undefined, you will need to test for those values before using methods or properties on that value. Here are the various strategies available to you:</a:t>
            </a:r>
            <a:endParaRPr lang="en-PH" b="0" i="0" dirty="0">
              <a:solidFill>
                <a:srgbClr val="4E6E8E"/>
              </a:solidFill>
              <a:effectLst/>
              <a:latin typeface="Consolas" panose="020B0609020204030204" pitchFamily="49" charset="0"/>
            </a:endParaRPr>
          </a:p>
          <a:p>
            <a:pPr marL="158750" indent="0" algn="l">
              <a:buFont typeface="Arial" panose="020B0604020202020204" pitchFamily="34" charset="0"/>
              <a:buNone/>
            </a:pPr>
            <a:endParaRPr lang="en-PH" b="0" i="0" dirty="0">
              <a:solidFill>
                <a:srgbClr val="4E6E8E"/>
              </a:solidFill>
              <a:effectLst/>
              <a:latin typeface="Consolas" panose="020B0609020204030204" pitchFamily="49" charset="0"/>
            </a:endParaRPr>
          </a:p>
          <a:p>
            <a:pPr marL="158750" indent="0" algn="l">
              <a:buFont typeface="Arial" panose="020B0604020202020204" pitchFamily="34" charset="0"/>
              <a:buNone/>
            </a:pPr>
            <a:endParaRPr lang="en-US" b="0" i="0" dirty="0">
              <a:solidFill>
                <a:srgbClr val="2C3E50"/>
              </a:solidFill>
              <a:effectLst/>
              <a:latin typeface="-apple-system"/>
            </a:endParaRPr>
          </a:p>
        </p:txBody>
      </p:sp>
    </p:spTree>
    <p:extLst>
      <p:ext uri="{BB962C8B-B14F-4D97-AF65-F5344CB8AC3E}">
        <p14:creationId xmlns:p14="http://schemas.microsoft.com/office/powerpoint/2010/main" val="1959564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n-US" b="0" i="0" dirty="0">
              <a:solidFill>
                <a:srgbClr val="2C3E50"/>
              </a:solidFill>
              <a:effectLst/>
              <a:latin typeface="-apple-system"/>
            </a:endParaRPr>
          </a:p>
        </p:txBody>
      </p:sp>
    </p:spTree>
    <p:extLst>
      <p:ext uri="{BB962C8B-B14F-4D97-AF65-F5344CB8AC3E}">
        <p14:creationId xmlns:p14="http://schemas.microsoft.com/office/powerpoint/2010/main" val="2721339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n-US" b="0" i="0" dirty="0">
              <a:solidFill>
                <a:srgbClr val="2C3E50"/>
              </a:solidFill>
              <a:effectLst/>
              <a:latin typeface="-apple-system"/>
            </a:endParaRPr>
          </a:p>
        </p:txBody>
      </p:sp>
    </p:spTree>
    <p:extLst>
      <p:ext uri="{BB962C8B-B14F-4D97-AF65-F5344CB8AC3E}">
        <p14:creationId xmlns:p14="http://schemas.microsoft.com/office/powerpoint/2010/main" val="100251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n-US" b="0" i="0" dirty="0">
              <a:solidFill>
                <a:srgbClr val="2C3E50"/>
              </a:solidFill>
              <a:effectLst/>
              <a:latin typeface="-apple-system"/>
            </a:endParaRPr>
          </a:p>
        </p:txBody>
      </p:sp>
    </p:spTree>
    <p:extLst>
      <p:ext uri="{BB962C8B-B14F-4D97-AF65-F5344CB8AC3E}">
        <p14:creationId xmlns:p14="http://schemas.microsoft.com/office/powerpoint/2010/main" val="4199882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042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3180492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11505202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4171591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1794459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7146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829406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36942738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12093340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39155381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4258042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7007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It is particularly well suited to projects that need to scale and to that effect, it is mainly used for enterprise projects.</a:t>
            </a:r>
          </a:p>
          <a:p>
            <a:pPr algn="l">
              <a:buFont typeface="Arial" panose="020B0604020202020204" pitchFamily="34" charset="0"/>
              <a:buChar char="•"/>
            </a:pPr>
            <a:r>
              <a:rPr lang="en-US" b="0" i="0" dirty="0">
                <a:solidFill>
                  <a:srgbClr val="2C3E50"/>
                </a:solidFill>
                <a:effectLst/>
                <a:latin typeface="-apple-system"/>
              </a:rPr>
              <a:t>Its rich official library ecosystem enables great consistency across projects which means that when transferring teams or projects you will only need to learn about the new business domain and not an entirely new way of doing things because another library set choice was made.</a:t>
            </a:r>
          </a:p>
          <a:p>
            <a:pPr algn="l">
              <a:buFont typeface="Arial" panose="020B0604020202020204" pitchFamily="34" charset="0"/>
              <a:buChar char="•"/>
            </a:pPr>
            <a:r>
              <a:rPr lang="en-US" b="0" i="0" dirty="0">
                <a:solidFill>
                  <a:srgbClr val="2C3E50"/>
                </a:solidFill>
                <a:effectLst/>
                <a:latin typeface="-apple-system"/>
              </a:rPr>
              <a:t>It is very well documented and the consistency in the way the framework is used means you are more than likely to find any question you may encounter along your learning journey already answered.</a:t>
            </a:r>
          </a:p>
          <a:p>
            <a:pPr algn="l">
              <a:buFont typeface="Arial" panose="020B0604020202020204" pitchFamily="34" charset="0"/>
              <a:buChar char="•"/>
            </a:pPr>
            <a:r>
              <a:rPr lang="en-US" b="0" i="0" dirty="0">
                <a:solidFill>
                  <a:srgbClr val="2C3E50"/>
                </a:solidFill>
                <a:effectLst/>
                <a:latin typeface="-apple-system"/>
              </a:rPr>
              <a:t>The Angular team takes a lot of pride in how easy they make updating Angular projects, providing easy steps to follow and some fully automated migration.</a:t>
            </a:r>
          </a:p>
        </p:txBody>
      </p:sp>
    </p:spTree>
    <p:extLst>
      <p:ext uri="{BB962C8B-B14F-4D97-AF65-F5344CB8AC3E}">
        <p14:creationId xmlns:p14="http://schemas.microsoft.com/office/powerpoint/2010/main" val="4053300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40207216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13939584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1242594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3913958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20063763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20525229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18507596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15414974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39233663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41274930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25575267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34084971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1570179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2C3E50"/>
                </a:solidFill>
                <a:effectLst/>
                <a:latin typeface="-apple-system"/>
              </a:rPr>
              <a:t>Angular is more than just a </a:t>
            </a:r>
            <a:r>
              <a:rPr lang="en-US" b="0" i="0" dirty="0" err="1">
                <a:solidFill>
                  <a:srgbClr val="2C3E50"/>
                </a:solidFill>
                <a:effectLst/>
                <a:latin typeface="-apple-system"/>
              </a:rPr>
              <a:t>frontlibraries</a:t>
            </a:r>
            <a:r>
              <a:rPr lang="en-US" b="0" i="0" dirty="0">
                <a:solidFill>
                  <a:srgbClr val="2C3E50"/>
                </a:solidFill>
                <a:effectLst/>
                <a:latin typeface="-apple-system"/>
              </a:rPr>
              <a:t> that cover a wend framework with which to build Single Page Applications (SPA). It is a full-fledged development platform built on TypeScript that comprises:</a:t>
            </a:r>
          </a:p>
          <a:p>
            <a:pPr algn="l">
              <a:buFont typeface="Arial" panose="020B0604020202020204" pitchFamily="34" charset="0"/>
              <a:buChar char="•"/>
            </a:pPr>
            <a:r>
              <a:rPr lang="en-US" b="0" i="0" dirty="0">
                <a:solidFill>
                  <a:srgbClr val="2C3E50"/>
                </a:solidFill>
                <a:effectLst/>
                <a:latin typeface="-apple-system"/>
              </a:rPr>
              <a:t>A component-based framework for building scalable web applications.</a:t>
            </a:r>
          </a:p>
          <a:p>
            <a:pPr algn="l">
              <a:buFont typeface="Arial" panose="020B0604020202020204" pitchFamily="34" charset="0"/>
              <a:buChar char="•"/>
            </a:pPr>
            <a:r>
              <a:rPr lang="en-US" b="0" i="0" dirty="0">
                <a:solidFill>
                  <a:srgbClr val="2C3E50"/>
                </a:solidFill>
                <a:effectLst/>
                <a:latin typeface="-apple-system"/>
              </a:rPr>
              <a:t>A collection of well-integrated ide variety of features including routing, form management, client-server communication, progressive web apps and more.</a:t>
            </a:r>
          </a:p>
          <a:p>
            <a:pPr algn="l">
              <a:buFont typeface="Arial" panose="020B0604020202020204" pitchFamily="34" charset="0"/>
              <a:buChar char="•"/>
            </a:pPr>
            <a:r>
              <a:rPr lang="en-US" b="0" i="0" dirty="0">
                <a:solidFill>
                  <a:srgbClr val="2C3E50"/>
                </a:solidFill>
                <a:effectLst/>
                <a:latin typeface="-apple-system"/>
              </a:rPr>
              <a:t>A suite of developer tools to help you develop, build, test, and update your code via the Angular CLI.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52535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13288774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2290901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21985288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31702709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36656109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42422430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2C3E50"/>
                </a:solidFill>
                <a:effectLst/>
                <a:latin typeface="-apple-system"/>
              </a:rPr>
              <a:t>*** Without the brackets, Angular treats the right-hand side as a string literal and sets the property to that static value</a:t>
            </a:r>
          </a:p>
        </p:txBody>
      </p:sp>
    </p:spTree>
    <p:extLst>
      <p:ext uri="{BB962C8B-B14F-4D97-AF65-F5344CB8AC3E}">
        <p14:creationId xmlns:p14="http://schemas.microsoft.com/office/powerpoint/2010/main" val="21879782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7f9c668d6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7f9c668d6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0"/>
        <p:cNvGrpSpPr/>
        <p:nvPr/>
      </p:nvGrpSpPr>
      <p:grpSpPr>
        <a:xfrm>
          <a:off x="0" y="0"/>
          <a:ext cx="0" cy="0"/>
          <a:chOff x="0" y="0"/>
          <a:chExt cx="0" cy="0"/>
        </a:xfrm>
      </p:grpSpPr>
      <p:sp>
        <p:nvSpPr>
          <p:cNvPr id="2541" name="Google Shape;2541;ge7b3cc9d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2" name="Google Shape;2542;ge7b3cc9d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84"/>
        <p:cNvGrpSpPr/>
        <p:nvPr/>
      </p:nvGrpSpPr>
      <p:grpSpPr>
        <a:xfrm>
          <a:off x="0" y="0"/>
          <a:ext cx="0" cy="0"/>
          <a:chOff x="0" y="0"/>
          <a:chExt cx="0" cy="0"/>
        </a:xfrm>
      </p:grpSpPr>
      <p:sp>
        <p:nvSpPr>
          <p:cNvPr id="17385" name="Google Shape;17385;ge916184070_4_14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86" name="Google Shape;17386;ge916184070_4_14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Server-generated pages:</a:t>
            </a:r>
          </a:p>
          <a:p>
            <a:pPr marL="742950" lvl="1" indent="-285750" algn="l">
              <a:buFont typeface="Arial" panose="020B0604020202020204" pitchFamily="34" charset="0"/>
              <a:buChar char="•"/>
            </a:pPr>
            <a:r>
              <a:rPr lang="en-US" b="0" i="0" dirty="0">
                <a:solidFill>
                  <a:srgbClr val="2C3E50"/>
                </a:solidFill>
                <a:effectLst/>
                <a:latin typeface="-apple-system"/>
              </a:rPr>
              <a:t>The presentation and the data of each page is generated by the server before delivering it to the client</a:t>
            </a:r>
          </a:p>
          <a:p>
            <a:pPr marL="742950" lvl="1" indent="-285750" algn="l">
              <a:buFont typeface="Arial" panose="020B0604020202020204" pitchFamily="34" charset="0"/>
              <a:buChar char="•"/>
            </a:pPr>
            <a:r>
              <a:rPr lang="en-US" b="0" i="0" dirty="0">
                <a:solidFill>
                  <a:srgbClr val="2C3E50"/>
                </a:solidFill>
                <a:effectLst/>
                <a:latin typeface="-apple-system"/>
              </a:rPr>
              <a:t>Generally stateful (it means that data is shared during page navigation using sessions and cookies)</a:t>
            </a:r>
          </a:p>
          <a:p>
            <a:pPr marL="742950" lvl="1" indent="-285750" algn="l">
              <a:buFont typeface="Arial" panose="020B0604020202020204" pitchFamily="34" charset="0"/>
              <a:buChar char="•"/>
            </a:pPr>
            <a:r>
              <a:rPr lang="en-US" b="0" i="0" dirty="0">
                <a:solidFill>
                  <a:srgbClr val="2C3E50"/>
                </a:solidFill>
                <a:effectLst/>
                <a:latin typeface="-apple-system"/>
              </a:rPr>
              <a:t>The UI and business logic are coupled</a:t>
            </a:r>
          </a:p>
          <a:p>
            <a:pPr marL="742950" lvl="1" indent="-285750" algn="l">
              <a:buFont typeface="Arial" panose="020B0604020202020204" pitchFamily="34" charset="0"/>
              <a:buChar char="•"/>
            </a:pPr>
            <a:r>
              <a:rPr lang="en-US" b="0" i="0" dirty="0">
                <a:solidFill>
                  <a:srgbClr val="2C3E50"/>
                </a:solidFill>
                <a:effectLst/>
                <a:latin typeface="-apple-system"/>
              </a:rPr>
              <a:t>The response body is generally heavier because it contains both the UI and the data</a:t>
            </a:r>
          </a:p>
          <a:p>
            <a:pPr marL="742950" lvl="1" indent="-285750" algn="l">
              <a:buFont typeface="Arial" panose="020B0604020202020204" pitchFamily="34" charset="0"/>
              <a:buChar char="•"/>
            </a:pPr>
            <a:r>
              <a:rPr lang="en-US" b="0" i="0" dirty="0">
                <a:solidFill>
                  <a:srgbClr val="2C3E50"/>
                </a:solidFill>
                <a:effectLst/>
                <a:latin typeface="-apple-system"/>
              </a:rPr>
              <a:t>Also called multi-page applications (because each view is represented by a separate page)</a:t>
            </a:r>
          </a:p>
          <a:p>
            <a:pPr marL="742950" lvl="1" indent="-285750" algn="l">
              <a:buFont typeface="Arial" panose="020B0604020202020204" pitchFamily="34" charset="0"/>
              <a:buChar char="•"/>
            </a:pPr>
            <a:r>
              <a:rPr lang="en-US" b="0" i="0" dirty="0">
                <a:solidFill>
                  <a:srgbClr val="2C3E50"/>
                </a:solidFill>
                <a:effectLst/>
                <a:latin typeface="-apple-system"/>
              </a:rPr>
              <a:t>Some example frameworks: PHP, Symphony, JSP, Tapestry, ASP Razor pages</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2C3E50"/>
                </a:solidFill>
                <a:effectLst/>
                <a:latin typeface="-apple-system"/>
              </a:rPr>
              <a:t>Single Page Application (SPA) + API:</a:t>
            </a:r>
          </a:p>
          <a:p>
            <a:pPr marL="742950" lvl="1" indent="-285750" algn="l">
              <a:buFont typeface="Arial" panose="020B0604020202020204" pitchFamily="34" charset="0"/>
              <a:buChar char="•"/>
            </a:pPr>
            <a:r>
              <a:rPr lang="en-US" b="0" i="0" dirty="0">
                <a:solidFill>
                  <a:srgbClr val="2C3E50"/>
                </a:solidFill>
                <a:effectLst/>
                <a:latin typeface="-apple-system"/>
              </a:rPr>
              <a:t>The UI consists of a single static HTML file. The file is said to be static because the server does not modify the page before delivering it</a:t>
            </a:r>
          </a:p>
          <a:p>
            <a:pPr marL="742950" lvl="1" indent="-285750" algn="l">
              <a:buFont typeface="Arial" panose="020B0604020202020204" pitchFamily="34" charset="0"/>
              <a:buChar char="•"/>
            </a:pPr>
            <a:r>
              <a:rPr lang="en-US" b="0" i="0" dirty="0">
                <a:solidFill>
                  <a:srgbClr val="2C3E50"/>
                </a:solidFill>
                <a:effectLst/>
                <a:latin typeface="-apple-system"/>
              </a:rPr>
              <a:t>The data is dynamically fetched from the server when the client needs it</a:t>
            </a:r>
          </a:p>
          <a:p>
            <a:pPr marL="1143000" lvl="2" indent="-228600" algn="l">
              <a:buFont typeface="Arial" panose="020B0604020202020204" pitchFamily="34" charset="0"/>
              <a:buChar char="•"/>
            </a:pPr>
            <a:r>
              <a:rPr lang="en-US" b="0" i="0" dirty="0">
                <a:solidFill>
                  <a:srgbClr val="2C3E50"/>
                </a:solidFill>
                <a:effectLst/>
                <a:latin typeface="-apple-system"/>
              </a:rPr>
              <a:t>The server that serves the data is commonly called an API/backend server</a:t>
            </a:r>
          </a:p>
          <a:p>
            <a:pPr marL="1143000" lvl="2" indent="-228600" algn="l">
              <a:buFont typeface="Arial" panose="020B0604020202020204" pitchFamily="34" charset="0"/>
              <a:buChar char="•"/>
            </a:pPr>
            <a:r>
              <a:rPr lang="en-US" b="0" i="0" dirty="0">
                <a:solidFill>
                  <a:srgbClr val="2C3E50"/>
                </a:solidFill>
                <a:effectLst/>
                <a:latin typeface="-apple-system"/>
              </a:rPr>
              <a:t>The data is generally in JSON format</a:t>
            </a:r>
          </a:p>
          <a:p>
            <a:pPr marL="1143000" lvl="2" indent="-228600" algn="l">
              <a:buFont typeface="Arial" panose="020B0604020202020204" pitchFamily="34" charset="0"/>
              <a:buChar char="•"/>
            </a:pPr>
            <a:r>
              <a:rPr lang="en-US" b="0" i="0" dirty="0">
                <a:solidFill>
                  <a:srgbClr val="2C3E50"/>
                </a:solidFill>
                <a:effectLst/>
                <a:latin typeface="-apple-system"/>
              </a:rPr>
              <a:t>It is not necessary to provide an API (for example, a video game SPA)</a:t>
            </a:r>
          </a:p>
          <a:p>
            <a:pPr marL="742950" lvl="1" indent="-285750" algn="l">
              <a:buFont typeface="Arial" panose="020B0604020202020204" pitchFamily="34" charset="0"/>
              <a:buChar char="•"/>
            </a:pPr>
            <a:r>
              <a:rPr lang="en-US" b="0" i="0" dirty="0">
                <a:solidFill>
                  <a:srgbClr val="2C3E50"/>
                </a:solidFill>
                <a:effectLst/>
                <a:latin typeface="-apple-system"/>
              </a:rPr>
              <a:t>The page content is altered by the client through DOM manipulation. This allows, for example, to simulate a view or page change</a:t>
            </a:r>
          </a:p>
          <a:p>
            <a:pPr marL="742950" lvl="1" indent="-285750" algn="l">
              <a:buFont typeface="Arial" panose="020B0604020202020204" pitchFamily="34" charset="0"/>
              <a:buChar char="•"/>
            </a:pPr>
            <a:r>
              <a:rPr lang="en-US" b="0" i="0" dirty="0">
                <a:solidFill>
                  <a:srgbClr val="2C3E50"/>
                </a:solidFill>
                <a:effectLst/>
                <a:latin typeface="-apple-system"/>
              </a:rPr>
              <a:t>The client uses </a:t>
            </a:r>
            <a:r>
              <a:rPr lang="en-US" b="0" i="0" dirty="0" err="1">
                <a:solidFill>
                  <a:srgbClr val="2C3E50"/>
                </a:solidFill>
                <a:effectLst/>
                <a:latin typeface="-apple-system"/>
              </a:rPr>
              <a:t>Javascript</a:t>
            </a:r>
            <a:r>
              <a:rPr lang="en-US" b="0" i="0" dirty="0">
                <a:solidFill>
                  <a:srgbClr val="2C3E50"/>
                </a:solidFill>
                <a:effectLst/>
                <a:latin typeface="-apple-system"/>
              </a:rPr>
              <a:t> in order to fetch dynamic data and manipulate the DOM</a:t>
            </a:r>
          </a:p>
          <a:p>
            <a:pPr marL="742950" lvl="1" indent="-285750" algn="l">
              <a:buFont typeface="Arial" panose="020B0604020202020204" pitchFamily="34" charset="0"/>
              <a:buChar char="•"/>
            </a:pPr>
            <a:r>
              <a:rPr lang="en-US" b="0" i="0" dirty="0">
                <a:solidFill>
                  <a:srgbClr val="2C3E50"/>
                </a:solidFill>
                <a:effectLst/>
                <a:latin typeface="-apple-system"/>
              </a:rPr>
              <a:t>This model is similar to the one used in mobile apps (the SPA is analogous to the mobile app)</a:t>
            </a:r>
          </a:p>
        </p:txBody>
      </p:sp>
    </p:spTree>
    <p:extLst>
      <p:ext uri="{BB962C8B-B14F-4D97-AF65-F5344CB8AC3E}">
        <p14:creationId xmlns:p14="http://schemas.microsoft.com/office/powerpoint/2010/main" val="270194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 disadvantage: SEO, heavy reliant in </a:t>
            </a:r>
            <a:r>
              <a:rPr lang="en-US" dirty="0" err="1"/>
              <a:t>javascript</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SPA samples: Google Maps, Gmail, Netflix, Trello, Twitter, </a:t>
            </a:r>
            <a:r>
              <a:rPr lang="en-US" dirty="0" err="1"/>
              <a:t>Youtube</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Angular is open source, </a:t>
            </a:r>
            <a:r>
              <a:rPr lang="en-US" dirty="0" err="1"/>
              <a:t>js</a:t>
            </a:r>
            <a:r>
              <a:rPr lang="en-US" dirty="0"/>
              <a:t> framework</a:t>
            </a:r>
            <a:endParaRPr dirty="0"/>
          </a:p>
        </p:txBody>
      </p:sp>
    </p:spTree>
    <p:extLst>
      <p:ext uri="{BB962C8B-B14F-4D97-AF65-F5344CB8AC3E}">
        <p14:creationId xmlns:p14="http://schemas.microsoft.com/office/powerpoint/2010/main" val="416937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37" name="Google Shape;337;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19"/>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3" name="Google Shape;353;p19"/>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54" name="Google Shape;354;p19"/>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5" name="Google Shape;355;p19"/>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9" name="Google Shape;399;p22"/>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0" name="Google Shape;400;p22"/>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1" name="Google Shape;401;p2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lang="en"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Fira Code"/>
                <a:ea typeface="Fira Code"/>
                <a:cs typeface="Fira Code"/>
                <a:sym typeface="Fira Code"/>
              </a:rPr>
              <a:t>, including icons by </a:t>
            </a:r>
            <a:r>
              <a:rPr lang="en"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Fira Code"/>
                <a:ea typeface="Fira Code"/>
                <a:cs typeface="Fira Code"/>
                <a:sym typeface="Fira Code"/>
              </a:rPr>
              <a:t>, and infographics &amp; images by </a:t>
            </a:r>
            <a:r>
              <a:rPr lang="en"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1" r:id="rId7"/>
    <p:sldLayoutId id="2147483665"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50"/>
        <p:cNvGrpSpPr/>
        <p:nvPr/>
      </p:nvGrpSpPr>
      <p:grpSpPr>
        <a:xfrm>
          <a:off x="0" y="0"/>
          <a:ext cx="0" cy="0"/>
          <a:chOff x="0" y="0"/>
          <a:chExt cx="0" cy="0"/>
        </a:xfrm>
      </p:grpSpPr>
      <p:sp>
        <p:nvSpPr>
          <p:cNvPr id="451" name="Google Shape;451;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2" name="Google Shape;452;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customXml" Target="../ink/ink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customXml" Target="../ink/ink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customXml" Target="../ink/ink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customXml" Target="../ink/ink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customXml" Target="../ink/ink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customXml" Target="../ink/ink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customXml" Target="../ink/ink7.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customXml" Target="../ink/ink8.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customXml" Target="../ink/ink9.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customXml" Target="../ink/ink10.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customXml" Target="../ink/ink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customXml" Target="../ink/ink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customXml" Target="../ink/ink1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customXml" Target="../ink/ink14.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customXml" Target="../ink/ink15.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customXml" Target="../ink/ink16.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customXml" Target="../ink/ink1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customXml" Target="../ink/ink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customXml" Target="../ink/ink19.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customXml" Target="../ink/ink20.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customXml" Target="../ink/ink21.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customXml" Target="../ink/ink2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customXml" Target="../ink/ink2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69.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7211186"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Angular </a:t>
            </a:r>
            <a:r>
              <a:rPr lang="en" dirty="0">
                <a:solidFill>
                  <a:schemeClr val="accent2"/>
                </a:solidFill>
              </a:rPr>
              <a:t>Training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690501"/>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Prepared by: </a:t>
            </a:r>
            <a:r>
              <a:rPr lang="en" dirty="0">
                <a:solidFill>
                  <a:schemeClr val="bg2"/>
                </a:solidFill>
              </a:rPr>
              <a:t>Charles Adison </a:t>
            </a:r>
            <a:r>
              <a:rPr lang="en" dirty="0"/>
              <a:t>&gt;</a:t>
            </a: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Angular Training Beginner</a:t>
            </a:r>
            <a:endParaRPr sz="1400" dirty="0">
              <a:solidFill>
                <a:schemeClr val="accent3"/>
              </a:solidFill>
            </a:endParaRPr>
          </a:p>
        </p:txBody>
      </p:sp>
      <p:sp>
        <p:nvSpPr>
          <p:cNvPr id="461" name="Google Shape;461;p27"/>
          <p:cNvSpPr txBox="1">
            <a:spLocks noGrp="1"/>
          </p:cNvSpPr>
          <p:nvPr>
            <p:ph type="subTitle" idx="2"/>
          </p:nvPr>
        </p:nvSpPr>
        <p:spPr>
          <a:xfrm>
            <a:off x="1802975" y="17599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Beginners</a:t>
            </a:r>
            <a:r>
              <a:rPr lang="en" dirty="0">
                <a:solidFill>
                  <a:schemeClr val="lt1"/>
                </a:solidFill>
              </a:rPr>
              <a:t> </a:t>
            </a:r>
            <a:r>
              <a:rPr lang="en" dirty="0">
                <a:solidFill>
                  <a:schemeClr val="lt2"/>
                </a:solidFill>
              </a:rPr>
              <a:t>Workshop</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beginners</a:t>
            </a:r>
            <a:r>
              <a:rPr lang="en" sz="1400" dirty="0">
                <a:solidFill>
                  <a:schemeClr val="accent3"/>
                </a:solidFill>
              </a:rPr>
              <a:t>.html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workshop</a:t>
            </a:r>
            <a:r>
              <a:rPr lang="en" sz="1400" dirty="0">
                <a:solidFill>
                  <a:schemeClr val="accent3"/>
                </a:solidFill>
              </a:rPr>
              <a:t>.css</a:t>
            </a:r>
            <a:endParaRPr sz="1400" dirty="0">
              <a:solidFill>
                <a:schemeClr val="accent3"/>
              </a:solidFill>
            </a:endParaRPr>
          </a:p>
        </p:txBody>
      </p:sp>
      <p:pic>
        <p:nvPicPr>
          <p:cNvPr id="8" name="Picture 7" descr="A red and white logo&#10;&#10;Description automatically generated">
            <a:extLst>
              <a:ext uri="{FF2B5EF4-FFF2-40B4-BE49-F238E27FC236}">
                <a16:creationId xmlns:a16="http://schemas.microsoft.com/office/drawing/2014/main" id="{EC937B03-6D68-3727-D864-54A278FA0A2A}"/>
              </a:ext>
            </a:extLst>
          </p:cNvPr>
          <p:cNvPicPr>
            <a:picLocks noChangeAspect="1"/>
          </p:cNvPicPr>
          <p:nvPr/>
        </p:nvPicPr>
        <p:blipFill>
          <a:blip r:embed="rId3"/>
          <a:stretch>
            <a:fillRect/>
          </a:stretch>
        </p:blipFill>
        <p:spPr>
          <a:xfrm>
            <a:off x="7978465" y="3733964"/>
            <a:ext cx="931243" cy="7605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Advantages of </a:t>
            </a:r>
            <a:r>
              <a:rPr lang="en" dirty="0">
                <a:solidFill>
                  <a:schemeClr val="accent2"/>
                </a:solidFill>
              </a:rPr>
              <a:t>Angular;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Introduction</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632899"/>
            <a:ext cx="6318641" cy="18777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accent6"/>
                </a:solidFill>
              </a:rPr>
              <a:t>Scalability mainly used for enterprise projects</a:t>
            </a: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a:solidFill>
                  <a:schemeClr val="accent6"/>
                </a:solidFill>
              </a:rPr>
              <a:t>Rich official library ecosystem</a:t>
            </a: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a:t>It is very well documented</a:t>
            </a:r>
          </a:p>
          <a:p>
            <a:pPr marL="76158" indent="0">
              <a:buSzPts val="1200"/>
            </a:pPr>
            <a:endParaRPr lang="en-US" sz="1600" dirty="0"/>
          </a:p>
          <a:p>
            <a:pPr marL="76158" indent="0">
              <a:buSzPts val="1200"/>
            </a:pPr>
            <a:r>
              <a:rPr lang="en-US" sz="1600" dirty="0">
                <a:solidFill>
                  <a:schemeClr val="accent1"/>
                </a:solidFill>
              </a:rPr>
              <a:t>* </a:t>
            </a:r>
            <a:r>
              <a:rPr lang="en-US" sz="1600" dirty="0"/>
              <a:t>The Angular team takes a lot of pride in how easy they make updating Angular projects</a:t>
            </a: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253330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3"/>
            <a:ext cx="5319012" cy="535500"/>
          </a:xfrm>
          <a:prstGeom prst="rect">
            <a:avLst/>
          </a:prstGeom>
        </p:spPr>
        <p:txBody>
          <a:bodyPr spcFirstLastPara="1" wrap="square" lIns="91425" tIns="91425" rIns="91425" bIns="91425" anchor="ctr" anchorCtr="0">
            <a:noAutofit/>
          </a:bodyPr>
          <a:lstStyle/>
          <a:p>
            <a:r>
              <a:rPr lang="en-PH" dirty="0">
                <a:solidFill>
                  <a:schemeClr val="accent6"/>
                </a:solidFill>
              </a:rPr>
              <a:t>[</a:t>
            </a:r>
            <a:r>
              <a:rPr lang="en-PH" dirty="0"/>
              <a:t>Development Tools</a:t>
            </a:r>
            <a:r>
              <a:rPr lang="en-PH" dirty="0">
                <a:solidFill>
                  <a:schemeClr val="accent6"/>
                </a:solidFill>
              </a:rPr>
              <a:t>]</a:t>
            </a:r>
            <a:r>
              <a:rPr lang="en-PH" dirty="0">
                <a:solidFill>
                  <a:schemeClr val="accent1"/>
                </a:solidFill>
              </a:rPr>
              <a:t> </a:t>
            </a:r>
            <a:endParaRPr lang="en-PH" dirty="0">
              <a:solidFill>
                <a:schemeClr val="accent3"/>
              </a:solidFill>
            </a:endParaRPr>
          </a:p>
        </p:txBody>
      </p:sp>
      <p:sp>
        <p:nvSpPr>
          <p:cNvPr id="502" name="Google Shape;502;p30"/>
          <p:cNvSpPr txBox="1">
            <a:spLocks noGrp="1"/>
          </p:cNvSpPr>
          <p:nvPr>
            <p:ph type="subTitle" idx="1"/>
          </p:nvPr>
        </p:nvSpPr>
        <p:spPr>
          <a:xfrm>
            <a:off x="3038362" y="2448125"/>
            <a:ext cx="4940099"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Creating our first boilerplate project &gt;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Development Tools</a:t>
            </a: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descr="A red and white logo&#10;&#10;Description automatically generated">
            <a:extLst>
              <a:ext uri="{FF2B5EF4-FFF2-40B4-BE49-F238E27FC236}">
                <a16:creationId xmlns:a16="http://schemas.microsoft.com/office/drawing/2014/main" id="{F33755BB-6C0F-762A-7DA4-F05AF74233AC}"/>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310448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Tooling - Prerequisites; </a:t>
            </a:r>
            <a:r>
              <a:rPr lang="en" dirty="0">
                <a:solidFill>
                  <a:schemeClr val="accent3"/>
                </a:solidFill>
              </a:rPr>
              <a:t>{</a:t>
            </a:r>
            <a:endParaRPr dirty="0">
              <a:solidFill>
                <a:schemeClr val="accent6"/>
              </a:solidFill>
            </a:endParaRPr>
          </a:p>
        </p:txBody>
      </p:sp>
      <p:sp>
        <p:nvSpPr>
          <p:cNvPr id="661" name="Google Shape;661;p35"/>
          <p:cNvSpPr txBox="1">
            <a:spLocks noGrp="1"/>
          </p:cNvSpPr>
          <p:nvPr>
            <p:ph type="subTitle" idx="1"/>
          </p:nvPr>
        </p:nvSpPr>
        <p:spPr>
          <a:xfrm>
            <a:off x="2581950" y="3774235"/>
            <a:ext cx="5010300" cy="5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source-code editor made by Microsoft with Electron framework &gt;</a:t>
            </a:r>
            <a:endParaRPr dirty="0"/>
          </a:p>
        </p:txBody>
      </p:sp>
      <p:sp>
        <p:nvSpPr>
          <p:cNvPr id="664" name="Google Shape;664;p3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a:t>
            </a:r>
            <a:r>
              <a:rPr lang="en-US" dirty="0"/>
              <a:t> is an open-source, cross-platform JavaScript runtime environment </a:t>
            </a:r>
            <a:r>
              <a:rPr lang="en" dirty="0"/>
              <a:t>&gt;</a:t>
            </a:r>
            <a:endParaRPr dirty="0"/>
          </a:p>
        </p:txBody>
      </p:sp>
      <p:sp>
        <p:nvSpPr>
          <p:cNvPr id="665" name="Google Shape;665;p3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Node.js</a:t>
            </a:r>
            <a:endParaRPr dirty="0">
              <a:solidFill>
                <a:schemeClr val="accent2"/>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grpSp>
        <p:nvGrpSpPr>
          <p:cNvPr id="696" name="Google Shape;696;p35"/>
          <p:cNvGrpSpPr/>
          <p:nvPr/>
        </p:nvGrpSpPr>
        <p:grpSpPr>
          <a:xfrm>
            <a:off x="1771675" y="1545125"/>
            <a:ext cx="578325" cy="487500"/>
            <a:chOff x="4764875" y="1706700"/>
            <a:chExt cx="578325" cy="487500"/>
          </a:xfrm>
        </p:grpSpPr>
        <p:sp>
          <p:nvSpPr>
            <p:cNvPr id="697" name="Google Shape;697;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5"/>
          <p:cNvGrpSpPr/>
          <p:nvPr/>
        </p:nvGrpSpPr>
        <p:grpSpPr>
          <a:xfrm>
            <a:off x="1762925" y="3663916"/>
            <a:ext cx="578325" cy="487500"/>
            <a:chOff x="4764875" y="1706700"/>
            <a:chExt cx="578325" cy="487500"/>
          </a:xfrm>
        </p:grpSpPr>
        <p:sp>
          <p:nvSpPr>
            <p:cNvPr id="703" name="Google Shape;703;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Development Tools</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6" name="Picture 5" descr="A green hexagon with white and grey letters&#10;&#10;Description automatically generated">
            <a:extLst>
              <a:ext uri="{FF2B5EF4-FFF2-40B4-BE49-F238E27FC236}">
                <a16:creationId xmlns:a16="http://schemas.microsoft.com/office/drawing/2014/main" id="{8C4C6EFF-9224-EBED-9C02-17E5552E757C}"/>
              </a:ext>
            </a:extLst>
          </p:cNvPr>
          <p:cNvPicPr>
            <a:picLocks noChangeAspect="1"/>
          </p:cNvPicPr>
          <p:nvPr/>
        </p:nvPicPr>
        <p:blipFill>
          <a:blip r:embed="rId3"/>
          <a:stretch>
            <a:fillRect/>
          </a:stretch>
        </p:blipFill>
        <p:spPr>
          <a:xfrm>
            <a:off x="1840375" y="1587868"/>
            <a:ext cx="458066" cy="424038"/>
          </a:xfrm>
          <a:prstGeom prst="rect">
            <a:avLst/>
          </a:prstGeom>
        </p:spPr>
      </p:pic>
      <p:sp>
        <p:nvSpPr>
          <p:cNvPr id="14" name="Subtitle 13">
            <a:extLst>
              <a:ext uri="{FF2B5EF4-FFF2-40B4-BE49-F238E27FC236}">
                <a16:creationId xmlns:a16="http://schemas.microsoft.com/office/drawing/2014/main" id="{D580FAC6-E43E-66E6-CE47-BB1C2AB57FB6}"/>
              </a:ext>
            </a:extLst>
          </p:cNvPr>
          <p:cNvSpPr>
            <a:spLocks noGrp="1"/>
          </p:cNvSpPr>
          <p:nvPr>
            <p:ph type="subTitle" idx="6"/>
          </p:nvPr>
        </p:nvSpPr>
        <p:spPr>
          <a:xfrm>
            <a:off x="2581950" y="3466316"/>
            <a:ext cx="5010300" cy="338400"/>
          </a:xfrm>
        </p:spPr>
        <p:txBody>
          <a:bodyPr/>
          <a:lstStyle/>
          <a:p>
            <a:r>
              <a:rPr lang="en-US" dirty="0"/>
              <a:t>Visual Studio Code</a:t>
            </a:r>
            <a:endParaRPr lang="en-PH" dirty="0"/>
          </a:p>
        </p:txBody>
      </p:sp>
      <p:pic>
        <p:nvPicPr>
          <p:cNvPr id="16" name="Picture 15" descr="A blue ribbon with a cross&#10;&#10;Description automatically generated">
            <a:extLst>
              <a:ext uri="{FF2B5EF4-FFF2-40B4-BE49-F238E27FC236}">
                <a16:creationId xmlns:a16="http://schemas.microsoft.com/office/drawing/2014/main" id="{B2911F6D-3F39-56B6-125F-FB2092C4CFC8}"/>
              </a:ext>
            </a:extLst>
          </p:cNvPr>
          <p:cNvPicPr>
            <a:picLocks noChangeAspect="1"/>
          </p:cNvPicPr>
          <p:nvPr/>
        </p:nvPicPr>
        <p:blipFill>
          <a:blip r:embed="rId4"/>
          <a:stretch>
            <a:fillRect/>
          </a:stretch>
        </p:blipFill>
        <p:spPr>
          <a:xfrm>
            <a:off x="1846609" y="3714142"/>
            <a:ext cx="370482" cy="363813"/>
          </a:xfrm>
          <a:prstGeom prst="rect">
            <a:avLst/>
          </a:prstGeom>
        </p:spPr>
      </p:pic>
      <p:sp>
        <p:nvSpPr>
          <p:cNvPr id="17" name="Google Shape;782;p37">
            <a:extLst>
              <a:ext uri="{FF2B5EF4-FFF2-40B4-BE49-F238E27FC236}">
                <a16:creationId xmlns:a16="http://schemas.microsoft.com/office/drawing/2014/main" id="{E42B101D-FE7F-4DED-9E46-023C9EF1E337}"/>
              </a:ext>
            </a:extLst>
          </p:cNvPr>
          <p:cNvSpPr txBox="1">
            <a:spLocks/>
          </p:cNvSpPr>
          <p:nvPr/>
        </p:nvSpPr>
        <p:spPr>
          <a:xfrm>
            <a:off x="2590700" y="2120460"/>
            <a:ext cx="5673696" cy="14063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200" dirty="0">
                <a:solidFill>
                  <a:schemeClr val="accent1"/>
                </a:solidFill>
              </a:rPr>
              <a:t>* </a:t>
            </a:r>
            <a:r>
              <a:rPr lang="en-US" sz="1200" dirty="0">
                <a:solidFill>
                  <a:schemeClr val="accent6"/>
                </a:solidFill>
              </a:rPr>
              <a:t>Angular, the Angular CLI depend on </a:t>
            </a:r>
            <a:r>
              <a:rPr lang="en-US" sz="1200" dirty="0">
                <a:solidFill>
                  <a:schemeClr val="tx2"/>
                </a:solidFill>
              </a:rPr>
              <a:t>npm packages </a:t>
            </a:r>
            <a:r>
              <a:rPr lang="en-US" sz="1200" dirty="0">
                <a:solidFill>
                  <a:schemeClr val="accent6"/>
                </a:solidFill>
              </a:rPr>
              <a:t>for many features and function. To download and install npm packages, </a:t>
            </a:r>
            <a:r>
              <a:rPr lang="en-US" sz="1200" dirty="0">
                <a:solidFill>
                  <a:schemeClr val="tx2"/>
                </a:solidFill>
              </a:rPr>
              <a:t>npm package manager </a:t>
            </a:r>
            <a:r>
              <a:rPr lang="en-US" sz="1200" dirty="0">
                <a:solidFill>
                  <a:schemeClr val="accent6"/>
                </a:solidFill>
              </a:rPr>
              <a:t>is needed</a:t>
            </a:r>
          </a:p>
          <a:p>
            <a:pPr marL="76158" indent="0">
              <a:buSzPts val="1200"/>
            </a:pPr>
            <a:endParaRPr lang="en-US" sz="1200" dirty="0">
              <a:solidFill>
                <a:schemeClr val="accent6"/>
              </a:solidFill>
            </a:endParaRPr>
          </a:p>
          <a:p>
            <a:pPr marL="76158" indent="0">
              <a:buSzPts val="1200"/>
            </a:pPr>
            <a:r>
              <a:rPr lang="en-US" sz="1200" dirty="0">
                <a:solidFill>
                  <a:schemeClr val="accent1"/>
                </a:solidFill>
              </a:rPr>
              <a:t>* </a:t>
            </a:r>
            <a:r>
              <a:rPr lang="en-US" sz="1200" dirty="0">
                <a:solidFill>
                  <a:schemeClr val="tx2"/>
                </a:solidFill>
              </a:rPr>
              <a:t>npm client </a:t>
            </a:r>
            <a:r>
              <a:rPr lang="en-US" sz="1200" dirty="0">
                <a:solidFill>
                  <a:schemeClr val="accent6"/>
                </a:solidFill>
              </a:rPr>
              <a:t>is installed by Node.js by default</a:t>
            </a:r>
          </a:p>
        </p:txBody>
      </p:sp>
      <p:pic>
        <p:nvPicPr>
          <p:cNvPr id="18" name="Picture 17" descr="A red and white logo&#10;&#10;Description automatically generated">
            <a:extLst>
              <a:ext uri="{FF2B5EF4-FFF2-40B4-BE49-F238E27FC236}">
                <a16:creationId xmlns:a16="http://schemas.microsoft.com/office/drawing/2014/main" id="{B878F3FE-EC9A-86DD-4129-E0AD86F58904}"/>
              </a:ext>
            </a:extLst>
          </p:cNvPr>
          <p:cNvPicPr>
            <a:picLocks noChangeAspect="1"/>
          </p:cNvPicPr>
          <p:nvPr/>
        </p:nvPicPr>
        <p:blipFill>
          <a:blip r:embed="rId5"/>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425916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Angular CLI &amp; </a:t>
            </a:r>
            <a:r>
              <a:rPr lang="en" dirty="0">
                <a:solidFill>
                  <a:schemeClr val="accent2"/>
                </a:solidFill>
              </a:rPr>
              <a:t>our first project</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Development Tools</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B878F3FE-EC9A-86DD-4129-E0AD86F58904}"/>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11" name="Google Shape;86;p15">
            <a:extLst>
              <a:ext uri="{FF2B5EF4-FFF2-40B4-BE49-F238E27FC236}">
                <a16:creationId xmlns:a16="http://schemas.microsoft.com/office/drawing/2014/main" id="{7EC2C3BA-4164-4E89-6821-4F5594609352}"/>
              </a:ext>
            </a:extLst>
          </p:cNvPr>
          <p:cNvGrpSpPr/>
          <p:nvPr/>
        </p:nvGrpSpPr>
        <p:grpSpPr>
          <a:xfrm>
            <a:off x="1828588" y="1535882"/>
            <a:ext cx="5100358" cy="1997550"/>
            <a:chOff x="488525" y="3093501"/>
            <a:chExt cx="1864800" cy="718499"/>
          </a:xfrm>
        </p:grpSpPr>
        <p:grpSp>
          <p:nvGrpSpPr>
            <p:cNvPr id="12" name="Google Shape;87;p15">
              <a:extLst>
                <a:ext uri="{FF2B5EF4-FFF2-40B4-BE49-F238E27FC236}">
                  <a16:creationId xmlns:a16="http://schemas.microsoft.com/office/drawing/2014/main" id="{76FE0525-FA8B-EA01-5EEB-2675EE209E05}"/>
                </a:ext>
              </a:extLst>
            </p:cNvPr>
            <p:cNvGrpSpPr/>
            <p:nvPr/>
          </p:nvGrpSpPr>
          <p:grpSpPr>
            <a:xfrm>
              <a:off x="488525" y="3093501"/>
              <a:ext cx="1864800" cy="718499"/>
              <a:chOff x="488525" y="3093501"/>
              <a:chExt cx="1864800" cy="718499"/>
            </a:xfrm>
          </p:grpSpPr>
          <p:sp>
            <p:nvSpPr>
              <p:cNvPr id="25" name="Google Shape;88;p15">
                <a:extLst>
                  <a:ext uri="{FF2B5EF4-FFF2-40B4-BE49-F238E27FC236}">
                    <a16:creationId xmlns:a16="http://schemas.microsoft.com/office/drawing/2014/main" id="{80AC4247-CF53-6DF8-5731-A97240E1207A}"/>
                  </a:ext>
                </a:extLst>
              </p:cNvPr>
              <p:cNvSpPr/>
              <p:nvPr/>
            </p:nvSpPr>
            <p:spPr>
              <a:xfrm>
                <a:off x="488525" y="3264616"/>
                <a:ext cx="1864800" cy="54738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PH" dirty="0">
                    <a:solidFill>
                      <a:schemeClr val="accent6"/>
                    </a:solidFill>
                    <a:latin typeface="Fira Code" panose="020B0809050000020004" pitchFamily="49" charset="0"/>
                    <a:ea typeface="Fira Code" panose="020B0809050000020004" pitchFamily="49" charset="0"/>
                    <a:cs typeface="Fira Code" panose="020B0809050000020004" pitchFamily="49" charset="0"/>
                  </a:rPr>
                  <a:t>1. npm install -g @angular/cli@15.2.10</a:t>
                </a:r>
              </a:p>
              <a:p>
                <a:pPr marL="0" lvl="0" indent="0" algn="l" rtl="0">
                  <a:spcBef>
                    <a:spcPts val="0"/>
                  </a:spcBef>
                  <a:spcAft>
                    <a:spcPts val="0"/>
                  </a:spcAft>
                  <a:buNone/>
                </a:pP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2. ng new project-name</a:t>
                </a:r>
                <a:endParaRPr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6" name="Google Shape;89;p15">
                <a:extLst>
                  <a:ext uri="{FF2B5EF4-FFF2-40B4-BE49-F238E27FC236}">
                    <a16:creationId xmlns:a16="http://schemas.microsoft.com/office/drawing/2014/main" id="{5EA886F7-96FC-C36A-2CFE-052DA91C68C9}"/>
                  </a:ext>
                </a:extLst>
              </p:cNvPr>
              <p:cNvSpPr/>
              <p:nvPr/>
            </p:nvSpPr>
            <p:spPr>
              <a:xfrm>
                <a:off x="488525" y="3093501"/>
                <a:ext cx="1864800" cy="17111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94;p15">
              <a:extLst>
                <a:ext uri="{FF2B5EF4-FFF2-40B4-BE49-F238E27FC236}">
                  <a16:creationId xmlns:a16="http://schemas.microsoft.com/office/drawing/2014/main" id="{803096FD-DAED-C48F-DA76-E7C61EBF8D32}"/>
                </a:ext>
              </a:extLst>
            </p:cNvPr>
            <p:cNvGrpSpPr/>
            <p:nvPr/>
          </p:nvGrpSpPr>
          <p:grpSpPr>
            <a:xfrm>
              <a:off x="1909888" y="3142720"/>
              <a:ext cx="361832" cy="86930"/>
              <a:chOff x="2530963" y="2992198"/>
              <a:chExt cx="361832" cy="86930"/>
            </a:xfrm>
          </p:grpSpPr>
          <p:sp>
            <p:nvSpPr>
              <p:cNvPr id="19" name="Google Shape;95;p15">
                <a:extLst>
                  <a:ext uri="{FF2B5EF4-FFF2-40B4-BE49-F238E27FC236}">
                    <a16:creationId xmlns:a16="http://schemas.microsoft.com/office/drawing/2014/main" id="{2A4E4E74-F524-1CDE-9916-264C05D1E8EC}"/>
                  </a:ext>
                </a:extLst>
              </p:cNvPr>
              <p:cNvSpPr/>
              <p:nvPr/>
            </p:nvSpPr>
            <p:spPr>
              <a:xfrm>
                <a:off x="2530963" y="2992198"/>
                <a:ext cx="88213"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6;p15">
                <a:extLst>
                  <a:ext uri="{FF2B5EF4-FFF2-40B4-BE49-F238E27FC236}">
                    <a16:creationId xmlns:a16="http://schemas.microsoft.com/office/drawing/2014/main" id="{CC0823BF-8D64-828C-BF65-F412C798AD29}"/>
                  </a:ext>
                </a:extLst>
              </p:cNvPr>
              <p:cNvSpPr/>
              <p:nvPr/>
            </p:nvSpPr>
            <p:spPr>
              <a:xfrm>
                <a:off x="2668395" y="2992198"/>
                <a:ext cx="88252"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7;p15">
                <a:extLst>
                  <a:ext uri="{FF2B5EF4-FFF2-40B4-BE49-F238E27FC236}">
                    <a16:creationId xmlns:a16="http://schemas.microsoft.com/office/drawing/2014/main" id="{6ABAC88E-088F-B631-1915-D14C676703CF}"/>
                  </a:ext>
                </a:extLst>
              </p:cNvPr>
              <p:cNvSpPr/>
              <p:nvPr/>
            </p:nvSpPr>
            <p:spPr>
              <a:xfrm>
                <a:off x="2804582" y="2992198"/>
                <a:ext cx="88213"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8114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Verify </a:t>
            </a:r>
            <a:r>
              <a:rPr lang="en" dirty="0">
                <a:solidFill>
                  <a:schemeClr val="accent2"/>
                </a:solidFill>
              </a:rPr>
              <a:t>setup</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Development Tools</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306972"/>
            <a:ext cx="6318641" cy="22934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accent6"/>
                </a:solidFill>
              </a:rPr>
              <a:t>Check node version by running </a:t>
            </a:r>
            <a:r>
              <a:rPr lang="en-US" sz="1600" dirty="0">
                <a:solidFill>
                  <a:schemeClr val="bg2"/>
                </a:solidFill>
              </a:rPr>
              <a:t>node –v</a:t>
            </a:r>
            <a:r>
              <a:rPr lang="en-US" sz="1600" dirty="0">
                <a:solidFill>
                  <a:schemeClr val="accent6"/>
                </a:solidFill>
              </a:rPr>
              <a:t> in the command prompt. You should be able to see the version number if setup is correct.</a:t>
            </a:r>
            <a:br>
              <a:rPr lang="en-US" sz="1600" dirty="0">
                <a:solidFill>
                  <a:schemeClr val="accent6"/>
                </a:solidFill>
              </a:rPr>
            </a:br>
            <a:br>
              <a:rPr lang="en-US" sz="1600" dirty="0">
                <a:solidFill>
                  <a:schemeClr val="accent6"/>
                </a:solidFill>
              </a:rPr>
            </a:br>
            <a:r>
              <a:rPr lang="en-US" sz="1600" dirty="0">
                <a:solidFill>
                  <a:schemeClr val="accent1"/>
                </a:solidFill>
              </a:rPr>
              <a:t>* </a:t>
            </a:r>
            <a:r>
              <a:rPr lang="en-US" sz="1600" dirty="0">
                <a:solidFill>
                  <a:schemeClr val="accent6"/>
                </a:solidFill>
              </a:rPr>
              <a:t>For Angular CLI, after installation, run </a:t>
            </a:r>
            <a:r>
              <a:rPr lang="en-US" sz="1600" dirty="0">
                <a:solidFill>
                  <a:schemeClr val="bg2"/>
                </a:solidFill>
              </a:rPr>
              <a:t>ng version </a:t>
            </a:r>
            <a:r>
              <a:rPr lang="en-US" sz="1600" dirty="0">
                <a:solidFill>
                  <a:schemeClr val="accent6"/>
                </a:solidFill>
              </a:rPr>
              <a:t>– it should display the angular information.</a:t>
            </a: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117668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Verify </a:t>
            </a:r>
            <a:r>
              <a:rPr lang="en" dirty="0">
                <a:solidFill>
                  <a:schemeClr val="accent2"/>
                </a:solidFill>
              </a:rPr>
              <a:t>setup</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Development Tools</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pic>
        <p:nvPicPr>
          <p:cNvPr id="3" name="Picture 2">
            <a:extLst>
              <a:ext uri="{FF2B5EF4-FFF2-40B4-BE49-F238E27FC236}">
                <a16:creationId xmlns:a16="http://schemas.microsoft.com/office/drawing/2014/main" id="{70A7AD80-038D-2E42-0267-37076E52FE78}"/>
              </a:ext>
            </a:extLst>
          </p:cNvPr>
          <p:cNvPicPr>
            <a:picLocks noChangeAspect="1"/>
          </p:cNvPicPr>
          <p:nvPr/>
        </p:nvPicPr>
        <p:blipFill>
          <a:blip r:embed="rId4"/>
          <a:stretch>
            <a:fillRect/>
          </a:stretch>
        </p:blipFill>
        <p:spPr>
          <a:xfrm>
            <a:off x="2633972" y="1123900"/>
            <a:ext cx="4048396" cy="3385418"/>
          </a:xfrm>
          <a:prstGeom prst="rect">
            <a:avLst/>
          </a:prstGeom>
        </p:spPr>
      </p:pic>
    </p:spTree>
    <p:extLst>
      <p:ext uri="{BB962C8B-B14F-4D97-AF65-F5344CB8AC3E}">
        <p14:creationId xmlns:p14="http://schemas.microsoft.com/office/powerpoint/2010/main" val="215493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a:t>
            </a:r>
            <a:r>
              <a:rPr lang="en" dirty="0">
                <a:solidFill>
                  <a:schemeClr val="accent2"/>
                </a:solidFill>
              </a:rPr>
              <a:t>File Structure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Development Tools</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306972"/>
            <a:ext cx="6318641" cy="2712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err="1">
                <a:solidFill>
                  <a:schemeClr val="tx2"/>
                </a:solidFill>
              </a:rPr>
              <a:t>package.json</a:t>
            </a:r>
            <a:r>
              <a:rPr lang="en-US" dirty="0">
                <a:solidFill>
                  <a:schemeClr val="tx2"/>
                </a:solidFill>
              </a:rPr>
              <a:t> </a:t>
            </a:r>
            <a:r>
              <a:rPr lang="en-US" dirty="0">
                <a:solidFill>
                  <a:schemeClr val="accent6"/>
                </a:solidFill>
              </a:rPr>
              <a:t>configures npm package dependencies that are available to all projects in the workspace</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err="1">
                <a:solidFill>
                  <a:schemeClr val="tx2"/>
                </a:solidFill>
              </a:rPr>
              <a:t>angular.json</a:t>
            </a:r>
            <a:r>
              <a:rPr lang="en-US" dirty="0">
                <a:solidFill>
                  <a:schemeClr val="tx2"/>
                </a:solidFill>
              </a:rPr>
              <a:t> </a:t>
            </a:r>
            <a:r>
              <a:rPr lang="en-US" dirty="0">
                <a:solidFill>
                  <a:schemeClr val="accent6"/>
                </a:solidFill>
              </a:rPr>
              <a:t>CLI configuration, including configuration options for build, serve, and test tools that the CLI uses</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err="1">
                <a:solidFill>
                  <a:schemeClr val="tx2"/>
                </a:solidFill>
              </a:rPr>
              <a:t>node_modules</a:t>
            </a:r>
            <a:r>
              <a:rPr lang="en-US" dirty="0">
                <a:solidFill>
                  <a:schemeClr val="tx2"/>
                </a:solidFill>
              </a:rPr>
              <a:t> </a:t>
            </a:r>
            <a:r>
              <a:rPr lang="en-US" dirty="0">
                <a:solidFill>
                  <a:schemeClr val="accent6"/>
                </a:solidFill>
              </a:rPr>
              <a:t>pr</a:t>
            </a:r>
            <a:r>
              <a:rPr lang="en-US" dirty="0"/>
              <a:t>ovides npm packages to the entire workspace</a:t>
            </a:r>
          </a:p>
          <a:p>
            <a:pPr marL="76158" indent="0">
              <a:buSzPts val="1200"/>
            </a:pPr>
            <a:endParaRPr lang="en-US" dirty="0"/>
          </a:p>
          <a:p>
            <a:pPr marL="76158" indent="0">
              <a:buSzPts val="1200"/>
            </a:pPr>
            <a:r>
              <a:rPr lang="en-US" dirty="0">
                <a:solidFill>
                  <a:schemeClr val="accent1"/>
                </a:solidFill>
              </a:rPr>
              <a:t>* </a:t>
            </a:r>
            <a:r>
              <a:rPr lang="en-US" dirty="0" err="1">
                <a:solidFill>
                  <a:schemeClr val="tx2"/>
                </a:solidFill>
              </a:rPr>
              <a:t>src</a:t>
            </a:r>
            <a:r>
              <a:rPr lang="en-US" dirty="0"/>
              <a:t> Source files for the root-level application project</a:t>
            </a: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55422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Run the </a:t>
            </a:r>
            <a:r>
              <a:rPr lang="en" dirty="0">
                <a:solidFill>
                  <a:schemeClr val="accent2"/>
                </a:solidFill>
              </a:rPr>
              <a:t>project</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Development Tools</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B878F3FE-EC9A-86DD-4129-E0AD86F58904}"/>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11" name="Google Shape;86;p15">
            <a:extLst>
              <a:ext uri="{FF2B5EF4-FFF2-40B4-BE49-F238E27FC236}">
                <a16:creationId xmlns:a16="http://schemas.microsoft.com/office/drawing/2014/main" id="{7EC2C3BA-4164-4E89-6821-4F5594609352}"/>
              </a:ext>
            </a:extLst>
          </p:cNvPr>
          <p:cNvGrpSpPr/>
          <p:nvPr/>
        </p:nvGrpSpPr>
        <p:grpSpPr>
          <a:xfrm>
            <a:off x="1828588" y="1535882"/>
            <a:ext cx="5100358" cy="1997550"/>
            <a:chOff x="488525" y="3093501"/>
            <a:chExt cx="1864800" cy="718499"/>
          </a:xfrm>
        </p:grpSpPr>
        <p:grpSp>
          <p:nvGrpSpPr>
            <p:cNvPr id="12" name="Google Shape;87;p15">
              <a:extLst>
                <a:ext uri="{FF2B5EF4-FFF2-40B4-BE49-F238E27FC236}">
                  <a16:creationId xmlns:a16="http://schemas.microsoft.com/office/drawing/2014/main" id="{76FE0525-FA8B-EA01-5EEB-2675EE209E05}"/>
                </a:ext>
              </a:extLst>
            </p:cNvPr>
            <p:cNvGrpSpPr/>
            <p:nvPr/>
          </p:nvGrpSpPr>
          <p:grpSpPr>
            <a:xfrm>
              <a:off x="488525" y="3093501"/>
              <a:ext cx="1864800" cy="718499"/>
              <a:chOff x="488525" y="3093501"/>
              <a:chExt cx="1864800" cy="718499"/>
            </a:xfrm>
          </p:grpSpPr>
          <p:sp>
            <p:nvSpPr>
              <p:cNvPr id="25" name="Google Shape;88;p15">
                <a:extLst>
                  <a:ext uri="{FF2B5EF4-FFF2-40B4-BE49-F238E27FC236}">
                    <a16:creationId xmlns:a16="http://schemas.microsoft.com/office/drawing/2014/main" id="{80AC4247-CF53-6DF8-5731-A97240E1207A}"/>
                  </a:ext>
                </a:extLst>
              </p:cNvPr>
              <p:cNvSpPr/>
              <p:nvPr/>
            </p:nvSpPr>
            <p:spPr>
              <a:xfrm>
                <a:off x="488525" y="3264616"/>
                <a:ext cx="1864800" cy="54738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PH" dirty="0">
                    <a:solidFill>
                      <a:schemeClr val="accent6"/>
                    </a:solidFill>
                    <a:latin typeface="Fira Code" panose="020B0809050000020004" pitchFamily="49" charset="0"/>
                    <a:ea typeface="Fira Code" panose="020B0809050000020004" pitchFamily="49" charset="0"/>
                    <a:cs typeface="Fira Code" panose="020B0809050000020004" pitchFamily="49" charset="0"/>
                  </a:rPr>
                  <a:t>1. </a:t>
                </a:r>
                <a:r>
                  <a:rPr lang="en-PH" dirty="0">
                    <a:solidFill>
                      <a:schemeClr val="bg2"/>
                    </a:solidFill>
                    <a:latin typeface="Fira Code" panose="020B0809050000020004" pitchFamily="49" charset="0"/>
                    <a:ea typeface="Fira Code" panose="020B0809050000020004" pitchFamily="49" charset="0"/>
                    <a:cs typeface="Fira Code" panose="020B0809050000020004" pitchFamily="49" charset="0"/>
                  </a:rPr>
                  <a:t>npm </a:t>
                </a:r>
                <a:r>
                  <a:rPr lang="en-US" dirty="0">
                    <a:solidFill>
                      <a:schemeClr val="bg2"/>
                    </a:solidFill>
                    <a:latin typeface="Fira Code" panose="020B0809050000020004" pitchFamily="49" charset="0"/>
                    <a:ea typeface="Fira Code" panose="020B0809050000020004" pitchFamily="49" charset="0"/>
                    <a:cs typeface="Fira Code" panose="020B0809050000020004" pitchFamily="49" charset="0"/>
                  </a:rPr>
                  <a:t>run start </a:t>
                </a: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or </a:t>
                </a:r>
                <a:r>
                  <a:rPr lang="en-US" dirty="0">
                    <a:solidFill>
                      <a:schemeClr val="tx2"/>
                    </a:solidFill>
                    <a:latin typeface="Fira Code" panose="020B0809050000020004" pitchFamily="49" charset="0"/>
                    <a:ea typeface="Fira Code" panose="020B0809050000020004" pitchFamily="49" charset="0"/>
                    <a:cs typeface="Fira Code" panose="020B0809050000020004" pitchFamily="49" charset="0"/>
                  </a:rPr>
                  <a:t>ng serve</a:t>
                </a:r>
                <a:endParaRPr dirty="0">
                  <a:solidFill>
                    <a:schemeClr val="tx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6" name="Google Shape;89;p15">
                <a:extLst>
                  <a:ext uri="{FF2B5EF4-FFF2-40B4-BE49-F238E27FC236}">
                    <a16:creationId xmlns:a16="http://schemas.microsoft.com/office/drawing/2014/main" id="{5EA886F7-96FC-C36A-2CFE-052DA91C68C9}"/>
                  </a:ext>
                </a:extLst>
              </p:cNvPr>
              <p:cNvSpPr/>
              <p:nvPr/>
            </p:nvSpPr>
            <p:spPr>
              <a:xfrm>
                <a:off x="488525" y="3093501"/>
                <a:ext cx="1864800" cy="17111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94;p15">
              <a:extLst>
                <a:ext uri="{FF2B5EF4-FFF2-40B4-BE49-F238E27FC236}">
                  <a16:creationId xmlns:a16="http://schemas.microsoft.com/office/drawing/2014/main" id="{803096FD-DAED-C48F-DA76-E7C61EBF8D32}"/>
                </a:ext>
              </a:extLst>
            </p:cNvPr>
            <p:cNvGrpSpPr/>
            <p:nvPr/>
          </p:nvGrpSpPr>
          <p:grpSpPr>
            <a:xfrm>
              <a:off x="1909888" y="3142720"/>
              <a:ext cx="361832" cy="86930"/>
              <a:chOff x="2530963" y="2992198"/>
              <a:chExt cx="361832" cy="86930"/>
            </a:xfrm>
          </p:grpSpPr>
          <p:sp>
            <p:nvSpPr>
              <p:cNvPr id="19" name="Google Shape;95;p15">
                <a:extLst>
                  <a:ext uri="{FF2B5EF4-FFF2-40B4-BE49-F238E27FC236}">
                    <a16:creationId xmlns:a16="http://schemas.microsoft.com/office/drawing/2014/main" id="{2A4E4E74-F524-1CDE-9916-264C05D1E8EC}"/>
                  </a:ext>
                </a:extLst>
              </p:cNvPr>
              <p:cNvSpPr/>
              <p:nvPr/>
            </p:nvSpPr>
            <p:spPr>
              <a:xfrm>
                <a:off x="2530963" y="2992198"/>
                <a:ext cx="88213"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6;p15">
                <a:extLst>
                  <a:ext uri="{FF2B5EF4-FFF2-40B4-BE49-F238E27FC236}">
                    <a16:creationId xmlns:a16="http://schemas.microsoft.com/office/drawing/2014/main" id="{CC0823BF-8D64-828C-BF65-F412C798AD29}"/>
                  </a:ext>
                </a:extLst>
              </p:cNvPr>
              <p:cNvSpPr/>
              <p:nvPr/>
            </p:nvSpPr>
            <p:spPr>
              <a:xfrm>
                <a:off x="2668395" y="2992198"/>
                <a:ext cx="88252"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7;p15">
                <a:extLst>
                  <a:ext uri="{FF2B5EF4-FFF2-40B4-BE49-F238E27FC236}">
                    <a16:creationId xmlns:a16="http://schemas.microsoft.com/office/drawing/2014/main" id="{6ABAC88E-088F-B631-1915-D14C676703CF}"/>
                  </a:ext>
                </a:extLst>
              </p:cNvPr>
              <p:cNvSpPr/>
              <p:nvPr/>
            </p:nvSpPr>
            <p:spPr>
              <a:xfrm>
                <a:off x="2804582" y="2992198"/>
                <a:ext cx="88213"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1043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3"/>
            <a:ext cx="5319012" cy="535500"/>
          </a:xfrm>
          <a:prstGeom prst="rect">
            <a:avLst/>
          </a:prstGeom>
        </p:spPr>
        <p:txBody>
          <a:bodyPr spcFirstLastPara="1" wrap="square" lIns="91425" tIns="91425" rIns="91425" bIns="91425" anchor="ctr" anchorCtr="0">
            <a:noAutofit/>
          </a:bodyPr>
          <a:lstStyle/>
          <a:p>
            <a:r>
              <a:rPr lang="en-PH" dirty="0">
                <a:solidFill>
                  <a:schemeClr val="accent6"/>
                </a:solidFill>
              </a:rPr>
              <a:t>[</a:t>
            </a:r>
            <a:r>
              <a:rPr lang="en-PH" dirty="0"/>
              <a:t>Typescript 101</a:t>
            </a:r>
            <a:r>
              <a:rPr lang="en-PH" dirty="0">
                <a:solidFill>
                  <a:schemeClr val="accent6"/>
                </a:solidFill>
              </a:rPr>
              <a:t>]</a:t>
            </a:r>
            <a:r>
              <a:rPr lang="en-PH" dirty="0">
                <a:solidFill>
                  <a:schemeClr val="accent1"/>
                </a:solidFill>
              </a:rPr>
              <a:t> </a:t>
            </a:r>
            <a:endParaRPr lang="en-PH" dirty="0">
              <a:solidFill>
                <a:schemeClr val="accent3"/>
              </a:solidFill>
            </a:endParaRPr>
          </a:p>
        </p:txBody>
      </p:sp>
      <p:sp>
        <p:nvSpPr>
          <p:cNvPr id="502" name="Google Shape;502;p30"/>
          <p:cNvSpPr txBox="1">
            <a:spLocks noGrp="1"/>
          </p:cNvSpPr>
          <p:nvPr>
            <p:ph type="subTitle" idx="1"/>
          </p:nvPr>
        </p:nvSpPr>
        <p:spPr>
          <a:xfrm>
            <a:off x="3038362" y="2448125"/>
            <a:ext cx="4940099"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Primary language of Angular &gt;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descr="A red and white logo&#10;&#10;Description automatically generated">
            <a:extLst>
              <a:ext uri="{FF2B5EF4-FFF2-40B4-BE49-F238E27FC236}">
                <a16:creationId xmlns:a16="http://schemas.microsoft.com/office/drawing/2014/main" id="{F33755BB-6C0F-762A-7DA4-F05AF74233AC}"/>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541047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t>
            </a:r>
            <a:r>
              <a:rPr lang="en" dirty="0">
                <a:solidFill>
                  <a:schemeClr val="accent2"/>
                </a:solidFill>
              </a:rPr>
              <a:t>Typescript</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B878F3FE-EC9A-86DD-4129-E0AD86F58904}"/>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7;p37">
            <a:extLst>
              <a:ext uri="{FF2B5EF4-FFF2-40B4-BE49-F238E27FC236}">
                <a16:creationId xmlns:a16="http://schemas.microsoft.com/office/drawing/2014/main" id="{49369A58-7F46-B98F-6B0C-717B91526E7A}"/>
              </a:ext>
            </a:extLst>
          </p:cNvPr>
          <p:cNvSpPr txBox="1">
            <a:spLocks/>
          </p:cNvSpPr>
          <p:nvPr/>
        </p:nvSpPr>
        <p:spPr>
          <a:xfrm>
            <a:off x="1707950" y="1257775"/>
            <a:ext cx="6545321" cy="20193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sz="1600" dirty="0">
                <a:solidFill>
                  <a:schemeClr val="accent1"/>
                </a:solidFill>
              </a:rPr>
              <a:t>* </a:t>
            </a:r>
            <a:r>
              <a:rPr lang="en-US" sz="1600" dirty="0">
                <a:solidFill>
                  <a:schemeClr val="tx2"/>
                </a:solidFill>
              </a:rPr>
              <a:t>TypeScript</a:t>
            </a:r>
            <a:r>
              <a:rPr lang="en-US" sz="1600" dirty="0">
                <a:solidFill>
                  <a:schemeClr val="accent6"/>
                </a:solidFill>
              </a:rPr>
              <a:t> offers all of JavaScript’s features, and an additional layer on top of these: TypeScript’s type system</a:t>
            </a:r>
          </a:p>
          <a:p>
            <a:pPr marL="0" indent="0"/>
            <a:endParaRPr lang="en-US" sz="1600" dirty="0">
              <a:solidFill>
                <a:schemeClr val="accent6"/>
              </a:solidFill>
            </a:endParaRPr>
          </a:p>
          <a:p>
            <a:pPr marL="0" indent="0"/>
            <a:r>
              <a:rPr lang="en-US" sz="1600" dirty="0">
                <a:solidFill>
                  <a:schemeClr val="accent1"/>
                </a:solidFill>
              </a:rPr>
              <a:t>* </a:t>
            </a:r>
            <a:r>
              <a:rPr lang="en-US" sz="1600" dirty="0">
                <a:solidFill>
                  <a:schemeClr val="accent6"/>
                </a:solidFill>
              </a:rPr>
              <a:t>TypeScript is a language that</a:t>
            </a:r>
          </a:p>
          <a:p>
            <a:pPr marL="0" indent="0"/>
            <a:r>
              <a:rPr lang="en-US" sz="1600" dirty="0">
                <a:solidFill>
                  <a:schemeClr val="accent6"/>
                </a:solidFill>
              </a:rPr>
              <a:t> is a </a:t>
            </a:r>
            <a:r>
              <a:rPr lang="en-US" sz="1600" dirty="0">
                <a:solidFill>
                  <a:schemeClr val="bg2"/>
                </a:solidFill>
              </a:rPr>
              <a:t>superset of JavaScript</a:t>
            </a:r>
            <a:r>
              <a:rPr lang="en-US" sz="1600" dirty="0">
                <a:solidFill>
                  <a:schemeClr val="accent6"/>
                </a:solidFill>
              </a:rPr>
              <a:t>: </a:t>
            </a:r>
          </a:p>
          <a:p>
            <a:pPr marL="0" indent="0"/>
            <a:r>
              <a:rPr lang="en-US" sz="1600" dirty="0">
                <a:solidFill>
                  <a:schemeClr val="accent6"/>
                </a:solidFill>
              </a:rPr>
              <a:t> JS syntax is therefore </a:t>
            </a:r>
          </a:p>
          <a:p>
            <a:pPr marL="0" indent="0"/>
            <a:r>
              <a:rPr lang="en-US" sz="1600" dirty="0">
                <a:solidFill>
                  <a:schemeClr val="accent6"/>
                </a:solidFill>
              </a:rPr>
              <a:t> legal TS</a:t>
            </a:r>
          </a:p>
        </p:txBody>
      </p:sp>
      <p:pic>
        <p:nvPicPr>
          <p:cNvPr id="33794" name="Picture 2" descr="ts vs js">
            <a:extLst>
              <a:ext uri="{FF2B5EF4-FFF2-40B4-BE49-F238E27FC236}">
                <a16:creationId xmlns:a16="http://schemas.microsoft.com/office/drawing/2014/main" id="{19096C8A-245F-BF89-2C10-7F0F55712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385" y="2122992"/>
            <a:ext cx="1991229" cy="199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62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Expectation from </a:t>
            </a:r>
            <a:r>
              <a:rPr lang="en" dirty="0">
                <a:solidFill>
                  <a:schemeClr val="accent2"/>
                </a:solidFill>
              </a:rPr>
              <a:t>Participants; </a:t>
            </a:r>
            <a:r>
              <a:rPr lang="en" dirty="0">
                <a:solidFill>
                  <a:schemeClr val="accent3"/>
                </a:solidFill>
              </a:rPr>
              <a:t>{</a:t>
            </a:r>
            <a:endParaRPr dirty="0">
              <a:solidFill>
                <a:schemeClr val="accent6"/>
              </a:solidFill>
            </a:endParaRPr>
          </a:p>
        </p:txBody>
      </p:sp>
      <p:sp>
        <p:nvSpPr>
          <p:cNvPr id="662" name="Google Shape;662;p35"/>
          <p:cNvSpPr txBox="1">
            <a:spLocks noGrp="1"/>
          </p:cNvSpPr>
          <p:nvPr>
            <p:ph type="subTitle" idx="2"/>
          </p:nvPr>
        </p:nvSpPr>
        <p:spPr>
          <a:xfrm>
            <a:off x="1813576" y="2760587"/>
            <a:ext cx="5010300" cy="5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i.e. using `if else`, `for loop` &amp; basic `OOP` concept preferably &gt;</a:t>
            </a:r>
            <a:endParaRPr dirty="0"/>
          </a:p>
        </p:txBody>
      </p:sp>
      <p:sp>
        <p:nvSpPr>
          <p:cNvPr id="663" name="Google Shape;663;p35"/>
          <p:cNvSpPr txBox="1">
            <a:spLocks noGrp="1"/>
          </p:cNvSpPr>
          <p:nvPr>
            <p:ph type="subTitle" idx="3"/>
          </p:nvPr>
        </p:nvSpPr>
        <p:spPr>
          <a:xfrm>
            <a:off x="1813576" y="2452662"/>
            <a:ext cx="50103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Basic Programming Concepts</a:t>
            </a:r>
            <a:endParaRPr dirty="0"/>
          </a:p>
        </p:txBody>
      </p:sp>
      <p:sp>
        <p:nvSpPr>
          <p:cNvPr id="664" name="Google Shape;664;p35"/>
          <p:cNvSpPr txBox="1">
            <a:spLocks noGrp="1"/>
          </p:cNvSpPr>
          <p:nvPr>
            <p:ph type="subTitle" idx="4"/>
          </p:nvPr>
        </p:nvSpPr>
        <p:spPr>
          <a:xfrm>
            <a:off x="1827319" y="1777687"/>
            <a:ext cx="5010300" cy="5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Basic HTML and CSS &gt;</a:t>
            </a:r>
            <a:endParaRPr dirty="0"/>
          </a:p>
        </p:txBody>
      </p:sp>
      <p:sp>
        <p:nvSpPr>
          <p:cNvPr id="665" name="Google Shape;665;p35"/>
          <p:cNvSpPr txBox="1">
            <a:spLocks noGrp="1"/>
          </p:cNvSpPr>
          <p:nvPr>
            <p:ph type="subTitle" idx="5"/>
          </p:nvPr>
        </p:nvSpPr>
        <p:spPr>
          <a:xfrm>
            <a:off x="1827319" y="1469762"/>
            <a:ext cx="50103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HTML Background</a:t>
            </a:r>
            <a:endParaRPr dirty="0"/>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a:t>
            </a:r>
            <a:r>
              <a:rPr lang="en" sz="1400" dirty="0">
                <a:solidFill>
                  <a:schemeClr val="accent3"/>
                </a:solidFill>
              </a:rPr>
              <a:t>Beginner</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42" name="Picture 41" descr="A red and white logo&#10;&#10;Description automatically generated">
            <a:extLst>
              <a:ext uri="{FF2B5EF4-FFF2-40B4-BE49-F238E27FC236}">
                <a16:creationId xmlns:a16="http://schemas.microsoft.com/office/drawing/2014/main" id="{2003404A-AA8C-E516-8F43-2124C15EC9BA}"/>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2298424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Structural </a:t>
            </a:r>
            <a:r>
              <a:rPr lang="en" dirty="0">
                <a:solidFill>
                  <a:schemeClr val="accent2"/>
                </a:solidFill>
              </a:rPr>
              <a:t>Typing</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B878F3FE-EC9A-86DD-4129-E0AD86F58904}"/>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7;p37">
            <a:extLst>
              <a:ext uri="{FF2B5EF4-FFF2-40B4-BE49-F238E27FC236}">
                <a16:creationId xmlns:a16="http://schemas.microsoft.com/office/drawing/2014/main" id="{49369A58-7F46-B98F-6B0C-717B91526E7A}"/>
              </a:ext>
            </a:extLst>
          </p:cNvPr>
          <p:cNvSpPr txBox="1">
            <a:spLocks/>
          </p:cNvSpPr>
          <p:nvPr/>
        </p:nvSpPr>
        <p:spPr>
          <a:xfrm>
            <a:off x="1736525" y="1714585"/>
            <a:ext cx="6545321" cy="20193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sz="1600" dirty="0">
                <a:solidFill>
                  <a:schemeClr val="accent1"/>
                </a:solidFill>
              </a:rPr>
              <a:t>* </a:t>
            </a:r>
            <a:r>
              <a:rPr lang="en-US" sz="1600" dirty="0">
                <a:solidFill>
                  <a:schemeClr val="accent6"/>
                </a:solidFill>
              </a:rPr>
              <a:t>In a </a:t>
            </a:r>
            <a:r>
              <a:rPr lang="en-US" sz="1600" dirty="0">
                <a:solidFill>
                  <a:schemeClr val="tx2"/>
                </a:solidFill>
              </a:rPr>
              <a:t>structural type system</a:t>
            </a:r>
            <a:r>
              <a:rPr lang="en-US" sz="1600" dirty="0">
                <a:solidFill>
                  <a:schemeClr val="accent6"/>
                </a:solidFill>
              </a:rPr>
              <a:t>, if two objects have the same shape, they are considered same type</a:t>
            </a:r>
          </a:p>
          <a:p>
            <a:pPr marL="0" indent="0"/>
            <a:endParaRPr lang="en-US" sz="1600" dirty="0">
              <a:solidFill>
                <a:schemeClr val="accent6"/>
              </a:solidFill>
            </a:endParaRPr>
          </a:p>
          <a:p>
            <a:pPr marL="0" indent="0"/>
            <a:r>
              <a:rPr lang="en-US" sz="1600" dirty="0">
                <a:solidFill>
                  <a:schemeClr val="accent1"/>
                </a:solidFill>
              </a:rPr>
              <a:t>* </a:t>
            </a:r>
            <a:r>
              <a:rPr lang="en-US" sz="1600" dirty="0">
                <a:solidFill>
                  <a:schemeClr val="accent6"/>
                </a:solidFill>
              </a:rPr>
              <a:t>Also called </a:t>
            </a:r>
            <a:r>
              <a:rPr lang="en-US" sz="1600" dirty="0">
                <a:solidFill>
                  <a:schemeClr val="tx2"/>
                </a:solidFill>
              </a:rPr>
              <a:t>duck typing </a:t>
            </a:r>
            <a:r>
              <a:rPr lang="en-US" sz="1600" dirty="0">
                <a:solidFill>
                  <a:schemeClr val="accent6"/>
                </a:solidFill>
              </a:rPr>
              <a:t>where</a:t>
            </a:r>
            <a:r>
              <a:rPr lang="en-US" sz="1600" dirty="0">
                <a:solidFill>
                  <a:schemeClr val="tx2"/>
                </a:solidFill>
              </a:rPr>
              <a:t> </a:t>
            </a:r>
            <a:r>
              <a:rPr lang="en-US" sz="1600" dirty="0">
                <a:solidFill>
                  <a:schemeClr val="accent6"/>
                </a:solidFill>
              </a:rPr>
              <a:t>in computer programming is an application of the duck test—"If it walks like a duck and it quacks like a duck, then it must be a duck"—to determine whether an object can be used for a particular purpose</a:t>
            </a:r>
          </a:p>
        </p:txBody>
      </p:sp>
    </p:spTree>
    <p:extLst>
      <p:ext uri="{BB962C8B-B14F-4D97-AF65-F5344CB8AC3E}">
        <p14:creationId xmlns:p14="http://schemas.microsoft.com/office/powerpoint/2010/main" val="289243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Structural </a:t>
            </a:r>
            <a:r>
              <a:rPr lang="en" dirty="0">
                <a:solidFill>
                  <a:schemeClr val="bg1"/>
                </a:solidFill>
              </a:rPr>
              <a:t>Typing</a:t>
            </a:r>
            <a:r>
              <a:rPr lang="en" dirty="0">
                <a:solidFill>
                  <a:schemeClr val="accent2"/>
                </a:solidFill>
              </a:rPr>
              <a:t> Sample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B878F3FE-EC9A-86DD-4129-E0AD86F58904}"/>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11" name="Google Shape;86;p15">
            <a:extLst>
              <a:ext uri="{FF2B5EF4-FFF2-40B4-BE49-F238E27FC236}">
                <a16:creationId xmlns:a16="http://schemas.microsoft.com/office/drawing/2014/main" id="{7EC2C3BA-4164-4E89-6821-4F5594609352}"/>
              </a:ext>
            </a:extLst>
          </p:cNvPr>
          <p:cNvGrpSpPr/>
          <p:nvPr/>
        </p:nvGrpSpPr>
        <p:grpSpPr>
          <a:xfrm>
            <a:off x="1745549" y="1248600"/>
            <a:ext cx="5640952" cy="3107500"/>
            <a:chOff x="488525" y="3093501"/>
            <a:chExt cx="1864800" cy="1010620"/>
          </a:xfrm>
        </p:grpSpPr>
        <p:grpSp>
          <p:nvGrpSpPr>
            <p:cNvPr id="12" name="Google Shape;87;p15">
              <a:extLst>
                <a:ext uri="{FF2B5EF4-FFF2-40B4-BE49-F238E27FC236}">
                  <a16:creationId xmlns:a16="http://schemas.microsoft.com/office/drawing/2014/main" id="{76FE0525-FA8B-EA01-5EEB-2675EE209E05}"/>
                </a:ext>
              </a:extLst>
            </p:cNvPr>
            <p:cNvGrpSpPr/>
            <p:nvPr/>
          </p:nvGrpSpPr>
          <p:grpSpPr>
            <a:xfrm>
              <a:off x="488525" y="3093501"/>
              <a:ext cx="1864800" cy="1010620"/>
              <a:chOff x="488525" y="3093501"/>
              <a:chExt cx="1864800" cy="1010620"/>
            </a:xfrm>
          </p:grpSpPr>
          <p:sp>
            <p:nvSpPr>
              <p:cNvPr id="25" name="Google Shape;88;p15">
                <a:extLst>
                  <a:ext uri="{FF2B5EF4-FFF2-40B4-BE49-F238E27FC236}">
                    <a16:creationId xmlns:a16="http://schemas.microsoft.com/office/drawing/2014/main" id="{80AC4247-CF53-6DF8-5731-A97240E1207A}"/>
                  </a:ext>
                </a:extLst>
              </p:cNvPr>
              <p:cNvSpPr/>
              <p:nvPr/>
            </p:nvSpPr>
            <p:spPr>
              <a:xfrm>
                <a:off x="488525" y="3205724"/>
                <a:ext cx="1864800"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000" b="0" i="1" dirty="0">
                    <a:solidFill>
                      <a:srgbClr val="66D9EF"/>
                    </a:solidFill>
                    <a:effectLst/>
                    <a:latin typeface="Consolas" panose="020B0609020204030204" pitchFamily="49" charset="0"/>
                  </a:rPr>
                  <a:t>interface</a:t>
                </a:r>
                <a:r>
                  <a:rPr lang="en-PH" sz="1000" b="0" dirty="0">
                    <a:solidFill>
                      <a:srgbClr val="F8F8F2"/>
                    </a:solidFill>
                    <a:effectLst/>
                    <a:latin typeface="Consolas" panose="020B0609020204030204" pitchFamily="49" charset="0"/>
                  </a:rPr>
                  <a:t> </a:t>
                </a:r>
                <a:r>
                  <a:rPr lang="en-PH" sz="1000" b="0" u="sng" dirty="0">
                    <a:solidFill>
                      <a:srgbClr val="A6E22E"/>
                    </a:solidFill>
                    <a:effectLst/>
                    <a:latin typeface="Consolas" panose="020B0609020204030204" pitchFamily="49" charset="0"/>
                  </a:rPr>
                  <a:t>Point</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x</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number</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y</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number</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a:t>
                </a:r>
              </a:p>
              <a:p>
                <a:br>
                  <a:rPr lang="en-PH" sz="1000" b="0" dirty="0">
                    <a:solidFill>
                      <a:srgbClr val="F8F8F2"/>
                    </a:solidFill>
                    <a:effectLst/>
                    <a:latin typeface="Consolas" panose="020B0609020204030204" pitchFamily="49" charset="0"/>
                  </a:rPr>
                </a:br>
                <a:r>
                  <a:rPr lang="en-PH" sz="1000" b="0" i="1" dirty="0">
                    <a:solidFill>
                      <a:srgbClr val="66D9EF"/>
                    </a:solidFill>
                    <a:effectLst/>
                    <a:latin typeface="Consolas" panose="020B0609020204030204" pitchFamily="49" charset="0"/>
                  </a:rPr>
                  <a:t>function</a:t>
                </a:r>
                <a:r>
                  <a:rPr lang="en-PH" sz="1000" b="0" dirty="0">
                    <a:solidFill>
                      <a:srgbClr val="F8F8F2"/>
                    </a:solidFill>
                    <a:effectLst/>
                    <a:latin typeface="Consolas" panose="020B0609020204030204" pitchFamily="49" charset="0"/>
                  </a:rPr>
                  <a:t> </a:t>
                </a:r>
                <a:r>
                  <a:rPr lang="en-PH" sz="1000" b="0" dirty="0" err="1">
                    <a:solidFill>
                      <a:srgbClr val="A6E22E"/>
                    </a:solidFill>
                    <a:effectLst/>
                    <a:latin typeface="Consolas" panose="020B0609020204030204" pitchFamily="49" charset="0"/>
                  </a:rPr>
                  <a:t>logPoint</a:t>
                </a:r>
                <a:r>
                  <a:rPr lang="en-PH" sz="1000" b="0" dirty="0">
                    <a:solidFill>
                      <a:srgbClr val="F8F8F2"/>
                    </a:solidFill>
                    <a:effectLst/>
                    <a:latin typeface="Consolas" panose="020B0609020204030204" pitchFamily="49" charset="0"/>
                  </a:rPr>
                  <a:t>(</a:t>
                </a:r>
                <a:r>
                  <a:rPr lang="en-PH" sz="1000" b="0" i="1" dirty="0">
                    <a:solidFill>
                      <a:srgbClr val="FD971F"/>
                    </a:solidFill>
                    <a:effectLst/>
                    <a:latin typeface="Consolas" panose="020B0609020204030204" pitchFamily="49" charset="0"/>
                  </a:rPr>
                  <a:t>point</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u="sng" dirty="0">
                    <a:solidFill>
                      <a:srgbClr val="A6E22E"/>
                    </a:solidFill>
                    <a:effectLst/>
                    <a:latin typeface="Consolas" panose="020B0609020204030204" pitchFamily="49" charset="0"/>
                  </a:rPr>
                  <a:t>Point</a:t>
                </a:r>
                <a:r>
                  <a:rPr lang="en-PH" sz="1000" b="0" dirty="0">
                    <a:solidFill>
                      <a:srgbClr val="F8F8F2"/>
                    </a:solidFill>
                    <a:effectLst/>
                    <a:latin typeface="Consolas" panose="020B0609020204030204" pitchFamily="49" charset="0"/>
                  </a:rPr>
                  <a:t>)</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void</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console.</a:t>
                </a:r>
                <a:r>
                  <a:rPr lang="en-PH" sz="1000" b="0" dirty="0">
                    <a:solidFill>
                      <a:srgbClr val="A6E22E"/>
                    </a:solidFill>
                    <a:effectLst/>
                    <a:latin typeface="Consolas" panose="020B0609020204030204" pitchFamily="49" charset="0"/>
                  </a:rPr>
                  <a:t>log</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a:t>
                </a:r>
                <a:r>
                  <a:rPr lang="en-PH" sz="1000" b="0" dirty="0">
                    <a:solidFill>
                      <a:srgbClr val="F92672"/>
                    </a:solidFill>
                    <a:effectLst/>
                    <a:latin typeface="Consolas" panose="020B0609020204030204" pitchFamily="49" charset="0"/>
                  </a:rPr>
                  <a:t>${</a:t>
                </a:r>
                <a:r>
                  <a:rPr lang="en-PH" sz="1000" b="0" i="1" dirty="0" err="1">
                    <a:solidFill>
                      <a:srgbClr val="FD971F"/>
                    </a:solidFill>
                    <a:effectLst/>
                    <a:latin typeface="Consolas" panose="020B0609020204030204" pitchFamily="49" charset="0"/>
                  </a:rPr>
                  <a:t>point</a:t>
                </a:r>
                <a:r>
                  <a:rPr lang="en-PH" sz="1000" b="0" dirty="0" err="1">
                    <a:solidFill>
                      <a:srgbClr val="F8F8F2"/>
                    </a:solidFill>
                    <a:effectLst/>
                    <a:latin typeface="Consolas" panose="020B0609020204030204" pitchFamily="49" charset="0"/>
                  </a:rPr>
                  <a:t>.x</a:t>
                </a:r>
                <a:r>
                  <a:rPr lang="en-PH" sz="1000" b="0" dirty="0">
                    <a:solidFill>
                      <a:srgbClr val="F92672"/>
                    </a:solidFill>
                    <a:effectLst/>
                    <a:latin typeface="Consolas" panose="020B0609020204030204" pitchFamily="49" charset="0"/>
                  </a:rPr>
                  <a:t>}</a:t>
                </a:r>
                <a:r>
                  <a:rPr lang="en-PH" sz="1000" b="0" dirty="0">
                    <a:solidFill>
                      <a:srgbClr val="E6DB74"/>
                    </a:solidFill>
                    <a:effectLst/>
                    <a:latin typeface="Consolas" panose="020B0609020204030204" pitchFamily="49" charset="0"/>
                  </a:rPr>
                  <a:t>, </a:t>
                </a:r>
                <a:r>
                  <a:rPr lang="en-PH" sz="1000" b="0" dirty="0">
                    <a:solidFill>
                      <a:srgbClr val="F92672"/>
                    </a:solidFill>
                    <a:effectLst/>
                    <a:latin typeface="Consolas" panose="020B0609020204030204" pitchFamily="49" charset="0"/>
                  </a:rPr>
                  <a:t>${</a:t>
                </a:r>
                <a:r>
                  <a:rPr lang="en-PH" sz="1000" b="0" i="1" dirty="0" err="1">
                    <a:solidFill>
                      <a:srgbClr val="FD971F"/>
                    </a:solidFill>
                    <a:effectLst/>
                    <a:latin typeface="Consolas" panose="020B0609020204030204" pitchFamily="49" charset="0"/>
                  </a:rPr>
                  <a:t>point</a:t>
                </a:r>
                <a:r>
                  <a:rPr lang="en-PH" sz="1000" b="0" dirty="0" err="1">
                    <a:solidFill>
                      <a:srgbClr val="F8F8F2"/>
                    </a:solidFill>
                    <a:effectLst/>
                    <a:latin typeface="Consolas" panose="020B0609020204030204" pitchFamily="49" charset="0"/>
                  </a:rPr>
                  <a:t>.y</a:t>
                </a:r>
                <a:r>
                  <a:rPr lang="en-PH" sz="1000" b="0" dirty="0">
                    <a:solidFill>
                      <a:srgbClr val="F92672"/>
                    </a:solidFill>
                    <a:effectLst/>
                    <a:latin typeface="Consolas" panose="020B0609020204030204" pitchFamily="49" charset="0"/>
                  </a:rPr>
                  <a:t>}</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a:t>
                </a:r>
              </a:p>
              <a:p>
                <a:br>
                  <a:rPr lang="en-PH" sz="1000" b="0" dirty="0">
                    <a:solidFill>
                      <a:srgbClr val="F8F8F2"/>
                    </a:solidFill>
                    <a:effectLst/>
                    <a:latin typeface="Consolas" panose="020B0609020204030204" pitchFamily="49" charset="0"/>
                  </a:rPr>
                </a:br>
                <a:r>
                  <a:rPr lang="en-PH" sz="1000" b="0" dirty="0">
                    <a:solidFill>
                      <a:srgbClr val="88846F"/>
                    </a:solidFill>
                    <a:effectLst/>
                    <a:latin typeface="Consolas" panose="020B0609020204030204" pitchFamily="49" charset="0"/>
                  </a:rPr>
                  <a:t>// logs "12, 26"</a:t>
                </a:r>
                <a:endParaRPr lang="en-PH" sz="1000" b="0" dirty="0">
                  <a:solidFill>
                    <a:srgbClr val="F8F8F2"/>
                  </a:solidFill>
                  <a:effectLst/>
                  <a:latin typeface="Consolas" panose="020B0609020204030204" pitchFamily="49" charset="0"/>
                </a:endParaRPr>
              </a:p>
              <a:p>
                <a:r>
                  <a:rPr lang="en-PH" sz="1000" b="0" i="1" dirty="0">
                    <a:solidFill>
                      <a:srgbClr val="66D9EF"/>
                    </a:solidFill>
                    <a:effectLst/>
                    <a:latin typeface="Consolas" panose="020B0609020204030204" pitchFamily="49" charset="0"/>
                  </a:rPr>
                  <a:t>const</a:t>
                </a:r>
                <a:r>
                  <a:rPr lang="en-PH" sz="1000" b="0" dirty="0">
                    <a:solidFill>
                      <a:srgbClr val="F8F8F2"/>
                    </a:solidFill>
                    <a:effectLst/>
                    <a:latin typeface="Consolas" panose="020B0609020204030204" pitchFamily="49" charset="0"/>
                  </a:rPr>
                  <a:t> force </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 x: </a:t>
                </a:r>
                <a:r>
                  <a:rPr lang="en-PH" sz="1000" b="0" dirty="0">
                    <a:solidFill>
                      <a:srgbClr val="AE81FF"/>
                    </a:solidFill>
                    <a:effectLst/>
                    <a:latin typeface="Consolas" panose="020B0609020204030204" pitchFamily="49" charset="0"/>
                  </a:rPr>
                  <a:t>12</a:t>
                </a:r>
                <a:r>
                  <a:rPr lang="en-PH" sz="1000" b="0" dirty="0">
                    <a:solidFill>
                      <a:srgbClr val="F8F8F2"/>
                    </a:solidFill>
                    <a:effectLst/>
                    <a:latin typeface="Consolas" panose="020B0609020204030204" pitchFamily="49" charset="0"/>
                  </a:rPr>
                  <a:t>, y: </a:t>
                </a:r>
                <a:r>
                  <a:rPr lang="en-PH" sz="1000" b="0" dirty="0">
                    <a:solidFill>
                      <a:srgbClr val="AE81FF"/>
                    </a:solidFill>
                    <a:effectLst/>
                    <a:latin typeface="Consolas" panose="020B0609020204030204" pitchFamily="49" charset="0"/>
                  </a:rPr>
                  <a:t>26</a:t>
                </a:r>
                <a:r>
                  <a:rPr lang="en-PH" sz="1000" b="0" dirty="0">
                    <a:solidFill>
                      <a:srgbClr val="F8F8F2"/>
                    </a:solidFill>
                    <a:effectLst/>
                    <a:latin typeface="Consolas" panose="020B0609020204030204" pitchFamily="49" charset="0"/>
                  </a:rPr>
                  <a:t> };</a:t>
                </a:r>
              </a:p>
              <a:p>
                <a:r>
                  <a:rPr lang="en-PH" sz="1000" b="0" dirty="0" err="1">
                    <a:solidFill>
                      <a:srgbClr val="A6E22E"/>
                    </a:solidFill>
                    <a:effectLst/>
                    <a:latin typeface="Consolas" panose="020B0609020204030204" pitchFamily="49" charset="0"/>
                  </a:rPr>
                  <a:t>logPoint</a:t>
                </a:r>
                <a:r>
                  <a:rPr lang="en-PH" sz="1000" b="0" dirty="0">
                    <a:solidFill>
                      <a:srgbClr val="F8F8F2"/>
                    </a:solidFill>
                    <a:effectLst/>
                    <a:latin typeface="Consolas" panose="020B0609020204030204" pitchFamily="49" charset="0"/>
                  </a:rPr>
                  <a:t>(force);</a:t>
                </a:r>
              </a:p>
              <a:p>
                <a:endParaRPr lang="en-PH" sz="1000" dirty="0">
                  <a:solidFill>
                    <a:srgbClr val="F8F8F2"/>
                  </a:solidFill>
                  <a:latin typeface="Consolas" panose="020B0609020204030204" pitchFamily="49" charset="0"/>
                </a:endParaRPr>
              </a:p>
              <a:p>
                <a:r>
                  <a:rPr lang="en-PH" sz="1000" b="0" i="1" dirty="0">
                    <a:solidFill>
                      <a:srgbClr val="66D9EF"/>
                    </a:solidFill>
                    <a:effectLst/>
                    <a:latin typeface="Consolas" panose="020B0609020204030204" pitchFamily="49" charset="0"/>
                  </a:rPr>
                  <a:t>const</a:t>
                </a:r>
                <a:r>
                  <a:rPr lang="en-PH" sz="1000" b="0" dirty="0">
                    <a:solidFill>
                      <a:srgbClr val="F8F8F2"/>
                    </a:solidFill>
                    <a:effectLst/>
                    <a:latin typeface="Consolas" panose="020B0609020204030204" pitchFamily="49" charset="0"/>
                  </a:rPr>
                  <a:t> color </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 hex: </a:t>
                </a:r>
                <a:r>
                  <a:rPr lang="en-PH" sz="1000" b="0" dirty="0">
                    <a:solidFill>
                      <a:srgbClr val="E6DB74"/>
                    </a:solidFill>
                    <a:effectLst/>
                    <a:latin typeface="Consolas" panose="020B0609020204030204" pitchFamily="49" charset="0"/>
                  </a:rPr>
                  <a:t>'#187ABF'</a:t>
                </a:r>
                <a:r>
                  <a:rPr lang="en-PH" sz="1000" b="0" dirty="0">
                    <a:solidFill>
                      <a:srgbClr val="F8F8F2"/>
                    </a:solidFill>
                    <a:effectLst/>
                    <a:latin typeface="Consolas" panose="020B0609020204030204" pitchFamily="49" charset="0"/>
                  </a:rPr>
                  <a:t> }</a:t>
                </a:r>
              </a:p>
              <a:p>
                <a:r>
                  <a:rPr lang="en-PH" sz="1000" b="0" dirty="0" err="1">
                    <a:solidFill>
                      <a:srgbClr val="A6E22E"/>
                    </a:solidFill>
                    <a:effectLst/>
                    <a:latin typeface="Consolas" panose="020B0609020204030204" pitchFamily="49" charset="0"/>
                  </a:rPr>
                  <a:t>logPoint</a:t>
                </a:r>
                <a:r>
                  <a:rPr lang="en-PH" sz="1000" b="0" dirty="0">
                    <a:solidFill>
                      <a:srgbClr val="F8F8F2"/>
                    </a:solidFill>
                    <a:effectLst/>
                    <a:latin typeface="Consolas" panose="020B0609020204030204" pitchFamily="49" charset="0"/>
                  </a:rPr>
                  <a:t>(color) </a:t>
                </a:r>
                <a:r>
                  <a:rPr lang="en-PH" sz="1000" b="0" dirty="0">
                    <a:solidFill>
                      <a:srgbClr val="88846F"/>
                    </a:solidFill>
                    <a:effectLst/>
                    <a:latin typeface="Consolas" panose="020B0609020204030204" pitchFamily="49" charset="0"/>
                  </a:rPr>
                  <a:t>//error</a:t>
                </a:r>
                <a:endParaRPr lang="en-PH" sz="1000" b="0" dirty="0">
                  <a:solidFill>
                    <a:srgbClr val="F8F8F2"/>
                  </a:solidFill>
                  <a:effectLst/>
                  <a:latin typeface="Consolas" panose="020B0609020204030204" pitchFamily="49" charset="0"/>
                </a:endParaRPr>
              </a:p>
              <a:p>
                <a:endParaRPr lang="en-PH" sz="1200" b="0" dirty="0">
                  <a:solidFill>
                    <a:srgbClr val="F8F8F2"/>
                  </a:solidFill>
                  <a:effectLst/>
                  <a:latin typeface="Consolas" panose="020B0609020204030204" pitchFamily="49" charset="0"/>
                </a:endParaRPr>
              </a:p>
            </p:txBody>
          </p:sp>
          <p:sp>
            <p:nvSpPr>
              <p:cNvPr id="26" name="Google Shape;89;p15">
                <a:extLst>
                  <a:ext uri="{FF2B5EF4-FFF2-40B4-BE49-F238E27FC236}">
                    <a16:creationId xmlns:a16="http://schemas.microsoft.com/office/drawing/2014/main" id="{5EA886F7-96FC-C36A-2CFE-052DA91C68C9}"/>
                  </a:ext>
                </a:extLst>
              </p:cNvPr>
              <p:cNvSpPr/>
              <p:nvPr/>
            </p:nvSpPr>
            <p:spPr>
              <a:xfrm>
                <a:off x="488525" y="3093501"/>
                <a:ext cx="18648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94;p15">
              <a:extLst>
                <a:ext uri="{FF2B5EF4-FFF2-40B4-BE49-F238E27FC236}">
                  <a16:creationId xmlns:a16="http://schemas.microsoft.com/office/drawing/2014/main" id="{803096FD-DAED-C48F-DA76-E7C61EBF8D32}"/>
                </a:ext>
              </a:extLst>
            </p:cNvPr>
            <p:cNvGrpSpPr/>
            <p:nvPr/>
          </p:nvGrpSpPr>
          <p:grpSpPr>
            <a:xfrm>
              <a:off x="2053521" y="3120757"/>
              <a:ext cx="218199" cy="57914"/>
              <a:chOff x="2674596" y="2970235"/>
              <a:chExt cx="218199" cy="57914"/>
            </a:xfrm>
          </p:grpSpPr>
          <p:sp>
            <p:nvSpPr>
              <p:cNvPr id="19" name="Google Shape;95;p15">
                <a:extLst>
                  <a:ext uri="{FF2B5EF4-FFF2-40B4-BE49-F238E27FC236}">
                    <a16:creationId xmlns:a16="http://schemas.microsoft.com/office/drawing/2014/main" id="{2A4E4E74-F524-1CDE-9916-264C05D1E8EC}"/>
                  </a:ext>
                </a:extLst>
              </p:cNvPr>
              <p:cNvSpPr/>
              <p:nvPr/>
            </p:nvSpPr>
            <p:spPr>
              <a:xfrm>
                <a:off x="2674596"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6;p15">
                <a:extLst>
                  <a:ext uri="{FF2B5EF4-FFF2-40B4-BE49-F238E27FC236}">
                    <a16:creationId xmlns:a16="http://schemas.microsoft.com/office/drawing/2014/main" id="{CC0823BF-8D64-828C-BF65-F412C798AD29}"/>
                  </a:ext>
                </a:extLst>
              </p:cNvPr>
              <p:cNvSpPr/>
              <p:nvPr/>
            </p:nvSpPr>
            <p:spPr>
              <a:xfrm>
                <a:off x="275662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7;p15">
                <a:extLst>
                  <a:ext uri="{FF2B5EF4-FFF2-40B4-BE49-F238E27FC236}">
                    <a16:creationId xmlns:a16="http://schemas.microsoft.com/office/drawing/2014/main" id="{6ABAC88E-088F-B631-1915-D14C676703CF}"/>
                  </a:ext>
                </a:extLst>
              </p:cNvPr>
              <p:cNvSpPr/>
              <p:nvPr/>
            </p:nvSpPr>
            <p:spPr>
              <a:xfrm>
                <a:off x="2838675"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71150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Types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59824" y="2360301"/>
            <a:ext cx="6318641" cy="18777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2"/>
                </a:solidFill>
              </a:rPr>
              <a:t>Common Primitives </a:t>
            </a:r>
            <a:r>
              <a:rPr lang="en-US" dirty="0">
                <a:solidFill>
                  <a:schemeClr val="accent6"/>
                </a:solidFill>
              </a:rPr>
              <a:t>string, number, boolean</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accent2"/>
                </a:solidFill>
              </a:rPr>
              <a:t>Basic Types </a:t>
            </a:r>
            <a:r>
              <a:rPr lang="en-US" dirty="0">
                <a:solidFill>
                  <a:schemeClr val="accent6"/>
                </a:solidFill>
              </a:rPr>
              <a:t>any, object, undefined, null, void, never, unknown, T[], [T, U], enum</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accent2"/>
                </a:solidFill>
              </a:rPr>
              <a:t>Union Types </a:t>
            </a:r>
            <a:r>
              <a:rPr lang="en-US" dirty="0">
                <a:solidFill>
                  <a:schemeClr val="accent6"/>
                </a:solidFill>
              </a:rPr>
              <a:t>formed from two or more other types</a:t>
            </a: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 name="Google Shape;787;p37">
            <a:extLst>
              <a:ext uri="{FF2B5EF4-FFF2-40B4-BE49-F238E27FC236}">
                <a16:creationId xmlns:a16="http://schemas.microsoft.com/office/drawing/2014/main" id="{A40F0E1F-ED53-7E78-ABDA-1DDD17D43271}"/>
              </a:ext>
            </a:extLst>
          </p:cNvPr>
          <p:cNvSpPr txBox="1">
            <a:spLocks/>
          </p:cNvSpPr>
          <p:nvPr/>
        </p:nvSpPr>
        <p:spPr>
          <a:xfrm>
            <a:off x="1546483" y="1265702"/>
            <a:ext cx="6545321" cy="14286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sz="1600" dirty="0">
                <a:solidFill>
                  <a:schemeClr val="accent6"/>
                </a:solidFill>
              </a:rPr>
              <a:t>&lt; TypeScript doesn’t use </a:t>
            </a:r>
            <a:r>
              <a:rPr lang="en-US" sz="1600" dirty="0">
                <a:solidFill>
                  <a:schemeClr val="tx2"/>
                </a:solidFill>
              </a:rPr>
              <a:t>types on the left</a:t>
            </a:r>
            <a:r>
              <a:rPr lang="en-US" sz="1600" dirty="0">
                <a:solidFill>
                  <a:schemeClr val="accent6"/>
                </a:solidFill>
              </a:rPr>
              <a:t>-style declarations like </a:t>
            </a:r>
            <a:r>
              <a:rPr lang="en-US" sz="1600" dirty="0">
                <a:solidFill>
                  <a:schemeClr val="bg2"/>
                </a:solidFill>
              </a:rPr>
              <a:t>int x = 0</a:t>
            </a:r>
            <a:r>
              <a:rPr lang="en-US" sz="1600" dirty="0">
                <a:solidFill>
                  <a:schemeClr val="accent6"/>
                </a:solidFill>
              </a:rPr>
              <a:t>. Type annotations will always go after the thing being typed. &gt;</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57DF883-B719-CE89-B602-D199EE3E4954}"/>
                  </a:ext>
                </a:extLst>
              </p14:cNvPr>
              <p14:cNvContentPartPr/>
              <p14:nvPr/>
            </p14:nvContentPartPr>
            <p14:xfrm>
              <a:off x="2914560" y="2871720"/>
              <a:ext cx="3281760" cy="705240"/>
            </p14:xfrm>
          </p:contentPart>
        </mc:Choice>
        <mc:Fallback xmlns="">
          <p:pic>
            <p:nvPicPr>
              <p:cNvPr id="3" name="Ink 2">
                <a:extLst>
                  <a:ext uri="{FF2B5EF4-FFF2-40B4-BE49-F238E27FC236}">
                    <a16:creationId xmlns:a16="http://schemas.microsoft.com/office/drawing/2014/main" id="{457DF883-B719-CE89-B602-D199EE3E4954}"/>
                  </a:ext>
                </a:extLst>
              </p:cNvPr>
              <p:cNvPicPr/>
              <p:nvPr/>
            </p:nvPicPr>
            <p:blipFill>
              <a:blip r:embed="rId5"/>
              <a:stretch>
                <a:fillRect/>
              </a:stretch>
            </p:blipFill>
            <p:spPr>
              <a:xfrm>
                <a:off x="2905200" y="2862360"/>
                <a:ext cx="3300480" cy="723960"/>
              </a:xfrm>
              <a:prstGeom prst="rect">
                <a:avLst/>
              </a:prstGeom>
            </p:spPr>
          </p:pic>
        </mc:Fallback>
      </mc:AlternateContent>
    </p:spTree>
    <p:extLst>
      <p:ext uri="{BB962C8B-B14F-4D97-AF65-F5344CB8AC3E}">
        <p14:creationId xmlns:p14="http://schemas.microsoft.com/office/powerpoint/2010/main" val="457990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Other </a:t>
            </a:r>
            <a:r>
              <a:rPr lang="en" dirty="0">
                <a:solidFill>
                  <a:schemeClr val="accent2"/>
                </a:solidFill>
              </a:rPr>
              <a:t>Data Types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590925" y="1022599"/>
            <a:ext cx="6318641" cy="15823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tx2"/>
                </a:solidFill>
              </a:rPr>
              <a:t>Union Types </a:t>
            </a:r>
            <a:r>
              <a:rPr lang="en-US" dirty="0">
                <a:solidFill>
                  <a:schemeClr val="accent6"/>
                </a:solidFill>
              </a:rPr>
              <a:t>formed from two or more other types</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tx2"/>
                </a:solidFill>
              </a:rPr>
              <a:t>Literal Types </a:t>
            </a:r>
            <a:r>
              <a:rPr lang="en-US" dirty="0">
                <a:solidFill>
                  <a:schemeClr val="accent6"/>
                </a:solidFill>
              </a:rPr>
              <a:t>we can refer to specific strings and numbers in type positions</a:t>
            </a: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3" name="Google Shape;86;p15">
            <a:extLst>
              <a:ext uri="{FF2B5EF4-FFF2-40B4-BE49-F238E27FC236}">
                <a16:creationId xmlns:a16="http://schemas.microsoft.com/office/drawing/2014/main" id="{F38C6B27-CF9C-3437-6B58-A5EEACE8E9A1}"/>
              </a:ext>
            </a:extLst>
          </p:cNvPr>
          <p:cNvGrpSpPr/>
          <p:nvPr/>
        </p:nvGrpSpPr>
        <p:grpSpPr>
          <a:xfrm>
            <a:off x="2038598" y="2517323"/>
            <a:ext cx="5066799" cy="1829092"/>
            <a:chOff x="488524" y="3093501"/>
            <a:chExt cx="2902101" cy="1010620"/>
          </a:xfrm>
        </p:grpSpPr>
        <p:grpSp>
          <p:nvGrpSpPr>
            <p:cNvPr id="4" name="Google Shape;87;p15">
              <a:extLst>
                <a:ext uri="{FF2B5EF4-FFF2-40B4-BE49-F238E27FC236}">
                  <a16:creationId xmlns:a16="http://schemas.microsoft.com/office/drawing/2014/main" id="{F8D4F97A-FB4C-DB3A-26E5-86BAEE93EA95}"/>
                </a:ext>
              </a:extLst>
            </p:cNvPr>
            <p:cNvGrpSpPr/>
            <p:nvPr/>
          </p:nvGrpSpPr>
          <p:grpSpPr>
            <a:xfrm>
              <a:off x="488524" y="3093501"/>
              <a:ext cx="2902101" cy="1010620"/>
              <a:chOff x="488524" y="3093501"/>
              <a:chExt cx="2902101" cy="1010620"/>
            </a:xfrm>
          </p:grpSpPr>
          <p:sp>
            <p:nvSpPr>
              <p:cNvPr id="9" name="Google Shape;88;p15">
                <a:extLst>
                  <a:ext uri="{FF2B5EF4-FFF2-40B4-BE49-F238E27FC236}">
                    <a16:creationId xmlns:a16="http://schemas.microsoft.com/office/drawing/2014/main" id="{4C9DAF3A-743C-F152-EE55-A714E4F00D44}"/>
                  </a:ext>
                </a:extLst>
              </p:cNvPr>
              <p:cNvSpPr/>
              <p:nvPr/>
            </p:nvSpPr>
            <p:spPr>
              <a:xfrm>
                <a:off x="488524" y="3205724"/>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100" b="0" i="1" dirty="0">
                    <a:solidFill>
                      <a:srgbClr val="66D9EF"/>
                    </a:solidFill>
                    <a:effectLst/>
                    <a:latin typeface="Consolas" panose="020B0609020204030204" pitchFamily="49" charset="0"/>
                  </a:rPr>
                  <a:t>function</a:t>
                </a:r>
                <a:r>
                  <a:rPr lang="en-PH" sz="1100" b="0" dirty="0">
                    <a:solidFill>
                      <a:srgbClr val="F8F8F2"/>
                    </a:solidFill>
                    <a:effectLst/>
                    <a:latin typeface="Consolas" panose="020B0609020204030204" pitchFamily="49" charset="0"/>
                  </a:rPr>
                  <a:t> </a:t>
                </a:r>
                <a:r>
                  <a:rPr lang="en-PH" sz="1100" b="0" dirty="0" err="1">
                    <a:solidFill>
                      <a:srgbClr val="A6E22E"/>
                    </a:solidFill>
                    <a:effectLst/>
                    <a:latin typeface="Consolas" panose="020B0609020204030204" pitchFamily="49" charset="0"/>
                  </a:rPr>
                  <a:t>printId</a:t>
                </a:r>
                <a:r>
                  <a:rPr lang="en-PH" sz="1100" b="0" dirty="0">
                    <a:solidFill>
                      <a:srgbClr val="F8F8F2"/>
                    </a:solidFill>
                    <a:effectLst/>
                    <a:latin typeface="Consolas" panose="020B0609020204030204" pitchFamily="49" charset="0"/>
                  </a:rPr>
                  <a:t>(</a:t>
                </a:r>
                <a:r>
                  <a:rPr lang="en-PH" sz="1100" b="0" i="1" dirty="0">
                    <a:solidFill>
                      <a:srgbClr val="FD971F"/>
                    </a:solidFill>
                    <a:effectLst/>
                    <a:latin typeface="Consolas" panose="020B0609020204030204" pitchFamily="49" charset="0"/>
                  </a:rPr>
                  <a:t>id</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number</a:t>
                </a:r>
                <a:r>
                  <a:rPr lang="en-PH" sz="1100" b="0" dirty="0">
                    <a:solidFill>
                      <a:srgbClr val="F8F8F2"/>
                    </a:solidFill>
                    <a:effectLst/>
                    <a:latin typeface="Consolas" panose="020B0609020204030204" pitchFamily="49" charset="0"/>
                  </a:rPr>
                  <a:t>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string</a:t>
                </a:r>
                <a:r>
                  <a:rPr lang="en-PH" sz="1100" b="0" dirty="0">
                    <a:solidFill>
                      <a:srgbClr val="F8F8F2"/>
                    </a:solidFill>
                    <a:effectLst/>
                    <a:latin typeface="Consolas" panose="020B0609020204030204" pitchFamily="49" charset="0"/>
                  </a:rPr>
                  <a:t>) {</a:t>
                </a:r>
              </a:p>
              <a:p>
                <a:r>
                  <a:rPr lang="en-PH" sz="1100" b="0" dirty="0">
                    <a:solidFill>
                      <a:srgbClr val="F8F8F2"/>
                    </a:solidFill>
                    <a:effectLst/>
                    <a:latin typeface="Consolas" panose="020B0609020204030204" pitchFamily="49" charset="0"/>
                  </a:rPr>
                  <a:t>  console.</a:t>
                </a:r>
                <a:r>
                  <a:rPr lang="en-PH" sz="1100" b="0" dirty="0">
                    <a:solidFill>
                      <a:srgbClr val="A6E22E"/>
                    </a:solidFill>
                    <a:effectLst/>
                    <a:latin typeface="Consolas" panose="020B0609020204030204" pitchFamily="49" charset="0"/>
                  </a:rPr>
                  <a:t>log</a:t>
                </a:r>
                <a:r>
                  <a:rPr lang="en-PH" sz="1100" b="0" dirty="0">
                    <a:solidFill>
                      <a:srgbClr val="F8F8F2"/>
                    </a:solidFill>
                    <a:effectLst/>
                    <a:latin typeface="Consolas" panose="020B0609020204030204" pitchFamily="49" charset="0"/>
                  </a:rPr>
                  <a:t>(</a:t>
                </a:r>
                <a:r>
                  <a:rPr lang="en-PH" sz="1100" b="0" dirty="0">
                    <a:solidFill>
                      <a:srgbClr val="E6DB74"/>
                    </a:solidFill>
                    <a:effectLst/>
                    <a:latin typeface="Consolas" panose="020B0609020204030204" pitchFamily="49" charset="0"/>
                  </a:rPr>
                  <a:t>'Your ID is '</a:t>
                </a:r>
                <a:r>
                  <a:rPr lang="en-PH" sz="1100" b="0" dirty="0">
                    <a:solidFill>
                      <a:srgbClr val="F8F8F2"/>
                    </a:solidFill>
                    <a:effectLst/>
                    <a:latin typeface="Consolas" panose="020B0609020204030204" pitchFamily="49" charset="0"/>
                  </a:rPr>
                  <a:t>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i="1" dirty="0">
                    <a:solidFill>
                      <a:srgbClr val="FD971F"/>
                    </a:solidFill>
                    <a:effectLst/>
                    <a:latin typeface="Consolas" panose="020B0609020204030204" pitchFamily="49" charset="0"/>
                  </a:rPr>
                  <a:t>id</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a:t>
                </a:r>
              </a:p>
              <a:p>
                <a:br>
                  <a:rPr lang="en-PH" sz="1100" b="0" dirty="0">
                    <a:solidFill>
                      <a:srgbClr val="F8F8F2"/>
                    </a:solidFill>
                    <a:effectLst/>
                    <a:latin typeface="Consolas" panose="020B0609020204030204" pitchFamily="49" charset="0"/>
                  </a:rPr>
                </a:br>
                <a:r>
                  <a:rPr lang="en-PH" sz="1100" b="0" i="1" dirty="0">
                    <a:solidFill>
                      <a:srgbClr val="66D9EF"/>
                    </a:solidFill>
                    <a:effectLst/>
                    <a:latin typeface="Consolas" panose="020B0609020204030204" pitchFamily="49" charset="0"/>
                  </a:rPr>
                  <a:t>function</a:t>
                </a:r>
                <a:r>
                  <a:rPr lang="en-PH" sz="1100" b="0" dirty="0">
                    <a:solidFill>
                      <a:srgbClr val="F8F8F2"/>
                    </a:solidFill>
                    <a:effectLst/>
                    <a:latin typeface="Consolas" panose="020B0609020204030204" pitchFamily="49" charset="0"/>
                  </a:rPr>
                  <a:t> </a:t>
                </a:r>
                <a:r>
                  <a:rPr lang="en-PH" sz="1100" b="0" dirty="0" err="1">
                    <a:solidFill>
                      <a:srgbClr val="A6E22E"/>
                    </a:solidFill>
                    <a:effectLst/>
                    <a:latin typeface="Consolas" panose="020B0609020204030204" pitchFamily="49" charset="0"/>
                  </a:rPr>
                  <a:t>printText</a:t>
                </a:r>
                <a:r>
                  <a:rPr lang="en-PH" sz="1100" b="0" dirty="0">
                    <a:solidFill>
                      <a:srgbClr val="F8F8F2"/>
                    </a:solidFill>
                    <a:effectLst/>
                    <a:latin typeface="Consolas" panose="020B0609020204030204" pitchFamily="49" charset="0"/>
                  </a:rPr>
                  <a:t>(</a:t>
                </a:r>
                <a:r>
                  <a:rPr lang="en-PH" sz="1100" b="0" i="1" dirty="0">
                    <a:solidFill>
                      <a:srgbClr val="FD971F"/>
                    </a:solidFill>
                    <a:effectLst/>
                    <a:latin typeface="Consolas" panose="020B0609020204030204" pitchFamily="49" charset="0"/>
                  </a:rPr>
                  <a:t>s</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string</a:t>
                </a:r>
                <a:r>
                  <a:rPr lang="en-PH" sz="1100" b="0" dirty="0">
                    <a:solidFill>
                      <a:srgbClr val="F8F8F2"/>
                    </a:solidFill>
                    <a:effectLst/>
                    <a:latin typeface="Consolas" panose="020B0609020204030204" pitchFamily="49" charset="0"/>
                  </a:rPr>
                  <a:t>, </a:t>
                </a:r>
                <a:r>
                  <a:rPr lang="en-PH" sz="1100" b="0" i="1" dirty="0">
                    <a:solidFill>
                      <a:srgbClr val="FD971F"/>
                    </a:solidFill>
                    <a:effectLst/>
                    <a:latin typeface="Consolas" panose="020B0609020204030204" pitchFamily="49" charset="0"/>
                  </a:rPr>
                  <a:t>alignment</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'left'</a:t>
                </a:r>
                <a:r>
                  <a:rPr lang="en-PH" sz="1100" b="0" dirty="0">
                    <a:solidFill>
                      <a:srgbClr val="F8F8F2"/>
                    </a:solidFill>
                    <a:effectLst/>
                    <a:latin typeface="Consolas" panose="020B0609020204030204" pitchFamily="49" charset="0"/>
                  </a:rPr>
                  <a:t>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'right'</a:t>
                </a:r>
                <a:r>
                  <a:rPr lang="en-PH" sz="1100" b="0" dirty="0">
                    <a:solidFill>
                      <a:srgbClr val="F8F8F2"/>
                    </a:solidFill>
                    <a:effectLst/>
                    <a:latin typeface="Consolas" panose="020B0609020204030204" pitchFamily="49" charset="0"/>
                  </a:rPr>
                  <a:t>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'center'</a:t>
                </a:r>
                <a:r>
                  <a:rPr lang="en-PH" sz="1100" b="0" dirty="0">
                    <a:solidFill>
                      <a:srgbClr val="F8F8F2"/>
                    </a:solidFill>
                    <a:effectLst/>
                    <a:latin typeface="Consolas" panose="020B0609020204030204" pitchFamily="49" charset="0"/>
                  </a:rPr>
                  <a:t>) {</a:t>
                </a:r>
              </a:p>
              <a:p>
                <a:r>
                  <a:rPr lang="en-PH" sz="1100" b="0" dirty="0">
                    <a:solidFill>
                      <a:srgbClr val="F8F8F2"/>
                    </a:solidFill>
                    <a:effectLst/>
                    <a:latin typeface="Consolas" panose="020B0609020204030204" pitchFamily="49" charset="0"/>
                  </a:rPr>
                  <a:t>  </a:t>
                </a:r>
                <a:r>
                  <a:rPr lang="en-PH" sz="1100" b="0" dirty="0">
                    <a:solidFill>
                      <a:srgbClr val="88846F"/>
                    </a:solidFill>
                    <a:effectLst/>
                    <a:latin typeface="Consolas" panose="020B0609020204030204" pitchFamily="49" charset="0"/>
                  </a:rPr>
                  <a:t>// ...</a:t>
                </a:r>
                <a:endParaRPr lang="en-PH" sz="1100" b="0" dirty="0">
                  <a:solidFill>
                    <a:srgbClr val="F8F8F2"/>
                  </a:solidFill>
                  <a:effectLst/>
                  <a:latin typeface="Consolas" panose="020B0609020204030204" pitchFamily="49" charset="0"/>
                </a:endParaRPr>
              </a:p>
              <a:p>
                <a:r>
                  <a:rPr lang="en-PH" sz="1100" b="0" dirty="0">
                    <a:solidFill>
                      <a:srgbClr val="F8F8F2"/>
                    </a:solidFill>
                    <a:effectLst/>
                    <a:latin typeface="Consolas" panose="020B0609020204030204" pitchFamily="49" charset="0"/>
                  </a:rPr>
                  <a:t>}</a:t>
                </a:r>
              </a:p>
            </p:txBody>
          </p:sp>
          <p:sp>
            <p:nvSpPr>
              <p:cNvPr id="10" name="Google Shape;89;p15">
                <a:extLst>
                  <a:ext uri="{FF2B5EF4-FFF2-40B4-BE49-F238E27FC236}">
                    <a16:creationId xmlns:a16="http://schemas.microsoft.com/office/drawing/2014/main" id="{5B788F49-F9F6-5634-AA91-0C933A75B49C}"/>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94;p15">
              <a:extLst>
                <a:ext uri="{FF2B5EF4-FFF2-40B4-BE49-F238E27FC236}">
                  <a16:creationId xmlns:a16="http://schemas.microsoft.com/office/drawing/2014/main" id="{A1A5F93E-6FB0-EB47-5489-203A9065A7C4}"/>
                </a:ext>
              </a:extLst>
            </p:cNvPr>
            <p:cNvGrpSpPr/>
            <p:nvPr/>
          </p:nvGrpSpPr>
          <p:grpSpPr>
            <a:xfrm>
              <a:off x="3096013" y="3120757"/>
              <a:ext cx="218199" cy="57914"/>
              <a:chOff x="3717088" y="2970235"/>
              <a:chExt cx="218199" cy="57914"/>
            </a:xfrm>
          </p:grpSpPr>
          <p:sp>
            <p:nvSpPr>
              <p:cNvPr id="6" name="Google Shape;95;p15">
                <a:extLst>
                  <a:ext uri="{FF2B5EF4-FFF2-40B4-BE49-F238E27FC236}">
                    <a16:creationId xmlns:a16="http://schemas.microsoft.com/office/drawing/2014/main" id="{BB9A56C6-13BC-BB30-899F-640F561508DF}"/>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6;p15">
                <a:extLst>
                  <a:ext uri="{FF2B5EF4-FFF2-40B4-BE49-F238E27FC236}">
                    <a16:creationId xmlns:a16="http://schemas.microsoft.com/office/drawing/2014/main" id="{D3828ABD-5507-04C2-6162-6A828F28EC92}"/>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p15">
                <a:extLst>
                  <a:ext uri="{FF2B5EF4-FFF2-40B4-BE49-F238E27FC236}">
                    <a16:creationId xmlns:a16="http://schemas.microsoft.com/office/drawing/2014/main" id="{7311ECB7-FDEF-0439-CD0A-0CFD1B23C051}"/>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FE56CC5-8B51-F87B-C300-C4B0634BC590}"/>
                  </a:ext>
                </a:extLst>
              </p14:cNvPr>
              <p14:cNvContentPartPr/>
              <p14:nvPr/>
            </p14:nvContentPartPr>
            <p14:xfrm>
              <a:off x="3476520" y="2838600"/>
              <a:ext cx="1086480" cy="271800"/>
            </p14:xfrm>
          </p:contentPart>
        </mc:Choice>
        <mc:Fallback xmlns="">
          <p:pic>
            <p:nvPicPr>
              <p:cNvPr id="2" name="Ink 1">
                <a:extLst>
                  <a:ext uri="{FF2B5EF4-FFF2-40B4-BE49-F238E27FC236}">
                    <a16:creationId xmlns:a16="http://schemas.microsoft.com/office/drawing/2014/main" id="{2FE56CC5-8B51-F87B-C300-C4B0634BC590}"/>
                  </a:ext>
                </a:extLst>
              </p:cNvPr>
              <p:cNvPicPr/>
              <p:nvPr/>
            </p:nvPicPr>
            <p:blipFill>
              <a:blip r:embed="rId5"/>
              <a:stretch>
                <a:fillRect/>
              </a:stretch>
            </p:blipFill>
            <p:spPr>
              <a:xfrm>
                <a:off x="3467160" y="2829240"/>
                <a:ext cx="1105200" cy="290520"/>
              </a:xfrm>
              <a:prstGeom prst="rect">
                <a:avLst/>
              </a:prstGeom>
            </p:spPr>
          </p:pic>
        </mc:Fallback>
      </mc:AlternateContent>
    </p:spTree>
    <p:extLst>
      <p:ext uri="{BB962C8B-B14F-4D97-AF65-F5344CB8AC3E}">
        <p14:creationId xmlns:p14="http://schemas.microsoft.com/office/powerpoint/2010/main" val="443613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c</a:t>
            </a:r>
            <a:r>
              <a:rPr lang="en" dirty="0"/>
              <a:t>onst, let and var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428484"/>
            <a:ext cx="6318641" cy="24381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accent2"/>
                </a:solidFill>
              </a:rPr>
              <a:t>Mutable variables </a:t>
            </a:r>
            <a:r>
              <a:rPr lang="en-US" sz="1600" dirty="0">
                <a:solidFill>
                  <a:schemeClr val="accent6"/>
                </a:solidFill>
              </a:rPr>
              <a:t>which are declared using the </a:t>
            </a:r>
            <a:r>
              <a:rPr lang="en-US" sz="1600" dirty="0">
                <a:solidFill>
                  <a:schemeClr val="tx2"/>
                </a:solidFill>
              </a:rPr>
              <a:t>let keyword</a:t>
            </a:r>
            <a:r>
              <a:rPr lang="en-US" sz="1600" dirty="0">
                <a:solidFill>
                  <a:schemeClr val="accent6"/>
                </a:solidFill>
              </a:rPr>
              <a:t>. The </a:t>
            </a:r>
            <a:r>
              <a:rPr lang="en-US" sz="1600" dirty="0">
                <a:solidFill>
                  <a:schemeClr val="tx2"/>
                </a:solidFill>
              </a:rPr>
              <a:t>legacy var </a:t>
            </a:r>
            <a:r>
              <a:rPr lang="en-US" sz="1600" dirty="0">
                <a:solidFill>
                  <a:schemeClr val="accent6"/>
                </a:solidFill>
              </a:rPr>
              <a:t>keyword can also be used but is not recommended because of its way of handling scope can be misleading.</a:t>
            </a: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a:solidFill>
                  <a:schemeClr val="accent2"/>
                </a:solidFill>
              </a:rPr>
              <a:t>Immutable variables </a:t>
            </a:r>
            <a:r>
              <a:rPr lang="en-US" sz="1600" dirty="0">
                <a:solidFill>
                  <a:schemeClr val="accent6"/>
                </a:solidFill>
              </a:rPr>
              <a:t>or constants are declared with </a:t>
            </a:r>
            <a:r>
              <a:rPr lang="en-US" sz="1600" dirty="0">
                <a:solidFill>
                  <a:schemeClr val="tx2"/>
                </a:solidFill>
              </a:rPr>
              <a:t>const</a:t>
            </a:r>
            <a:r>
              <a:rPr lang="en-US" sz="1600" dirty="0">
                <a:solidFill>
                  <a:schemeClr val="accent6"/>
                </a:solidFill>
              </a:rPr>
              <a:t>. Please note that fields of constants can still be modified, constants just can't be reassigned.</a:t>
            </a: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F581C27-A29B-38B1-EBEA-3C43AB931BD4}"/>
                  </a:ext>
                </a:extLst>
              </p14:cNvPr>
              <p14:cNvContentPartPr/>
              <p14:nvPr/>
            </p14:nvContentPartPr>
            <p14:xfrm>
              <a:off x="1928880" y="633240"/>
              <a:ext cx="3258000" cy="2667600"/>
            </p14:xfrm>
          </p:contentPart>
        </mc:Choice>
        <mc:Fallback xmlns="">
          <p:pic>
            <p:nvPicPr>
              <p:cNvPr id="2" name="Ink 1">
                <a:extLst>
                  <a:ext uri="{FF2B5EF4-FFF2-40B4-BE49-F238E27FC236}">
                    <a16:creationId xmlns:a16="http://schemas.microsoft.com/office/drawing/2014/main" id="{FF581C27-A29B-38B1-EBEA-3C43AB931BD4}"/>
                  </a:ext>
                </a:extLst>
              </p:cNvPr>
              <p:cNvPicPr/>
              <p:nvPr/>
            </p:nvPicPr>
            <p:blipFill>
              <a:blip r:embed="rId5"/>
              <a:stretch>
                <a:fillRect/>
              </a:stretch>
            </p:blipFill>
            <p:spPr>
              <a:xfrm>
                <a:off x="1919520" y="623880"/>
                <a:ext cx="3276720" cy="2686320"/>
              </a:xfrm>
              <a:prstGeom prst="rect">
                <a:avLst/>
              </a:prstGeom>
            </p:spPr>
          </p:pic>
        </mc:Fallback>
      </mc:AlternateContent>
    </p:spTree>
    <p:extLst>
      <p:ext uri="{BB962C8B-B14F-4D97-AF65-F5344CB8AC3E}">
        <p14:creationId xmlns:p14="http://schemas.microsoft.com/office/powerpoint/2010/main" val="3495650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c</a:t>
            </a:r>
            <a:r>
              <a:rPr lang="en" dirty="0"/>
              <a:t>onst, let and var </a:t>
            </a:r>
            <a:r>
              <a:rPr lang="en" dirty="0">
                <a:solidFill>
                  <a:schemeClr val="accent2"/>
                </a:solidFill>
              </a:rPr>
              <a:t>Sample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6;p15">
            <a:extLst>
              <a:ext uri="{FF2B5EF4-FFF2-40B4-BE49-F238E27FC236}">
                <a16:creationId xmlns:a16="http://schemas.microsoft.com/office/drawing/2014/main" id="{CF9250E7-0CF2-6892-4029-A2ABCB44EB80}"/>
              </a:ext>
            </a:extLst>
          </p:cNvPr>
          <p:cNvGrpSpPr/>
          <p:nvPr/>
        </p:nvGrpSpPr>
        <p:grpSpPr>
          <a:xfrm>
            <a:off x="1745549" y="1248600"/>
            <a:ext cx="5640952" cy="3107500"/>
            <a:chOff x="488525" y="3093501"/>
            <a:chExt cx="1864800" cy="1010620"/>
          </a:xfrm>
        </p:grpSpPr>
        <p:grpSp>
          <p:nvGrpSpPr>
            <p:cNvPr id="3" name="Google Shape;87;p15">
              <a:extLst>
                <a:ext uri="{FF2B5EF4-FFF2-40B4-BE49-F238E27FC236}">
                  <a16:creationId xmlns:a16="http://schemas.microsoft.com/office/drawing/2014/main" id="{DE588F65-5D0C-399F-A2AB-36C2546BC881}"/>
                </a:ext>
              </a:extLst>
            </p:cNvPr>
            <p:cNvGrpSpPr/>
            <p:nvPr/>
          </p:nvGrpSpPr>
          <p:grpSpPr>
            <a:xfrm>
              <a:off x="488525" y="3093501"/>
              <a:ext cx="1864800" cy="1010620"/>
              <a:chOff x="488525" y="3093501"/>
              <a:chExt cx="1864800" cy="1010620"/>
            </a:xfrm>
          </p:grpSpPr>
          <p:sp>
            <p:nvSpPr>
              <p:cNvPr id="8" name="Google Shape;88;p15">
                <a:extLst>
                  <a:ext uri="{FF2B5EF4-FFF2-40B4-BE49-F238E27FC236}">
                    <a16:creationId xmlns:a16="http://schemas.microsoft.com/office/drawing/2014/main" id="{A73CDAD1-9E2F-D988-F196-1DF44F87D591}"/>
                  </a:ext>
                </a:extLst>
              </p:cNvPr>
              <p:cNvSpPr/>
              <p:nvPr/>
            </p:nvSpPr>
            <p:spPr>
              <a:xfrm>
                <a:off x="488525" y="3205724"/>
                <a:ext cx="1864800"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100" b="0" i="1" dirty="0">
                    <a:solidFill>
                      <a:srgbClr val="66D9EF"/>
                    </a:solidFill>
                    <a:effectLst/>
                    <a:latin typeface="Consolas" panose="020B0609020204030204" pitchFamily="49" charset="0"/>
                  </a:rPr>
                  <a:t>let</a:t>
                </a:r>
                <a:r>
                  <a:rPr lang="en-PH" sz="1100" b="0" dirty="0">
                    <a:solidFill>
                      <a:srgbClr val="F8F8F2"/>
                    </a:solidFill>
                    <a:effectLst/>
                    <a:latin typeface="Consolas" panose="020B0609020204030204" pitchFamily="49" charset="0"/>
                  </a:rPr>
                  <a:t> x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dirty="0">
                    <a:solidFill>
                      <a:srgbClr val="AE81FF"/>
                    </a:solidFill>
                    <a:effectLst/>
                    <a:latin typeface="Consolas" panose="020B0609020204030204" pitchFamily="49" charset="0"/>
                  </a:rPr>
                  <a:t>10</a:t>
                </a:r>
                <a:endParaRPr lang="en-PH" sz="1100" b="0" dirty="0">
                  <a:solidFill>
                    <a:srgbClr val="F8F8F2"/>
                  </a:solidFill>
                  <a:effectLst/>
                  <a:latin typeface="Consolas" panose="020B0609020204030204" pitchFamily="49" charset="0"/>
                </a:endParaRPr>
              </a:p>
              <a:p>
                <a:r>
                  <a:rPr lang="en-PH" sz="1100" b="0" i="1" dirty="0">
                    <a:solidFill>
                      <a:srgbClr val="66D9EF"/>
                    </a:solidFill>
                    <a:effectLst/>
                    <a:latin typeface="Consolas" panose="020B0609020204030204" pitchFamily="49" charset="0"/>
                  </a:rPr>
                  <a:t>var</a:t>
                </a:r>
                <a:r>
                  <a:rPr lang="en-PH" sz="1100" b="0" dirty="0">
                    <a:solidFill>
                      <a:srgbClr val="F8F8F2"/>
                    </a:solidFill>
                    <a:effectLst/>
                    <a:latin typeface="Consolas" panose="020B0609020204030204" pitchFamily="49" charset="0"/>
                  </a:rPr>
                  <a:t> y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dirty="0">
                    <a:solidFill>
                      <a:srgbClr val="AE81FF"/>
                    </a:solidFill>
                    <a:effectLst/>
                    <a:latin typeface="Consolas" panose="020B0609020204030204" pitchFamily="49" charset="0"/>
                  </a:rPr>
                  <a:t>200.0</a:t>
                </a:r>
                <a:r>
                  <a:rPr lang="en-PH" sz="1100" b="0" dirty="0">
                    <a:solidFill>
                      <a:srgbClr val="F8F8F2"/>
                    </a:solidFill>
                    <a:effectLst/>
                    <a:latin typeface="Consolas" panose="020B0609020204030204" pitchFamily="49" charset="0"/>
                  </a:rPr>
                  <a:t> </a:t>
                </a:r>
                <a:r>
                  <a:rPr lang="en-PH" sz="1100" b="0" dirty="0">
                    <a:solidFill>
                      <a:srgbClr val="88846F"/>
                    </a:solidFill>
                    <a:effectLst/>
                    <a:latin typeface="Consolas" panose="020B0609020204030204" pitchFamily="49" charset="0"/>
                  </a:rPr>
                  <a:t>// ! do not use var, use let instead</a:t>
                </a:r>
                <a:endParaRPr lang="en-PH" sz="1100" b="0" dirty="0">
                  <a:solidFill>
                    <a:srgbClr val="F8F8F2"/>
                  </a:solidFill>
                  <a:effectLst/>
                  <a:latin typeface="Consolas" panose="020B0609020204030204" pitchFamily="49" charset="0"/>
                </a:endParaRPr>
              </a:p>
              <a:p>
                <a:br>
                  <a:rPr lang="en-PH" sz="1100" b="0" dirty="0">
                    <a:solidFill>
                      <a:srgbClr val="F8F8F2"/>
                    </a:solidFill>
                    <a:effectLst/>
                    <a:latin typeface="Consolas" panose="020B0609020204030204" pitchFamily="49" charset="0"/>
                  </a:rPr>
                </a:br>
                <a:r>
                  <a:rPr lang="en-PH" sz="1100" b="0" i="1" dirty="0">
                    <a:solidFill>
                      <a:srgbClr val="66D9EF"/>
                    </a:solidFill>
                    <a:effectLst/>
                    <a:latin typeface="Consolas" panose="020B0609020204030204" pitchFamily="49" charset="0"/>
                  </a:rPr>
                  <a:t>const</a:t>
                </a:r>
                <a:r>
                  <a:rPr lang="en-PH" sz="1100" b="0" dirty="0">
                    <a:solidFill>
                      <a:srgbClr val="F8F8F2"/>
                    </a:solidFill>
                    <a:effectLst/>
                    <a:latin typeface="Consolas" panose="020B0609020204030204" pitchFamily="49" charset="0"/>
                  </a:rPr>
                  <a:t> t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dirty="0">
                    <a:solidFill>
                      <a:srgbClr val="AE81FF"/>
                    </a:solidFill>
                    <a:effectLst/>
                    <a:latin typeface="Consolas" panose="020B0609020204030204" pitchFamily="49" charset="0"/>
                  </a:rPr>
                  <a:t>1</a:t>
                </a:r>
                <a:r>
                  <a:rPr lang="en-PH" sz="1100" b="0" dirty="0">
                    <a:solidFill>
                      <a:srgbClr val="F8F8F2"/>
                    </a:solidFill>
                    <a:effectLst/>
                    <a:latin typeface="Consolas" panose="020B0609020204030204" pitchFamily="49" charset="0"/>
                  </a:rPr>
                  <a:t>, </a:t>
                </a:r>
                <a:r>
                  <a:rPr lang="en-PH" sz="1100" b="0" dirty="0">
                    <a:solidFill>
                      <a:srgbClr val="AE81FF"/>
                    </a:solidFill>
                    <a:effectLst/>
                    <a:latin typeface="Consolas" panose="020B0609020204030204" pitchFamily="49" charset="0"/>
                  </a:rPr>
                  <a:t>2</a:t>
                </a:r>
                <a:r>
                  <a:rPr lang="en-PH" sz="1100" b="0" dirty="0">
                    <a:solidFill>
                      <a:srgbClr val="F8F8F2"/>
                    </a:solidFill>
                    <a:effectLst/>
                    <a:latin typeface="Consolas" panose="020B0609020204030204" pitchFamily="49" charset="0"/>
                  </a:rPr>
                  <a:t>, </a:t>
                </a:r>
                <a:r>
                  <a:rPr lang="en-PH" sz="1100" b="0" dirty="0">
                    <a:solidFill>
                      <a:srgbClr val="AE81FF"/>
                    </a:solidFill>
                    <a:effectLst/>
                    <a:latin typeface="Consolas" panose="020B0609020204030204" pitchFamily="49" charset="0"/>
                  </a:rPr>
                  <a:t>3</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t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'a'</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'b'</a:t>
                </a:r>
                <a:r>
                  <a:rPr lang="en-PH" sz="1100" b="0" dirty="0">
                    <a:solidFill>
                      <a:srgbClr val="F8F8F2"/>
                    </a:solidFill>
                    <a:effectLst/>
                    <a:latin typeface="Consolas" panose="020B0609020204030204" pitchFamily="49" charset="0"/>
                  </a:rPr>
                  <a:t>] </a:t>
                </a:r>
                <a:r>
                  <a:rPr lang="en-PH" sz="1100" b="0" dirty="0">
                    <a:solidFill>
                      <a:srgbClr val="88846F"/>
                    </a:solidFill>
                    <a:effectLst/>
                    <a:latin typeface="Consolas" panose="020B0609020204030204" pitchFamily="49" charset="0"/>
                  </a:rPr>
                  <a:t>// ! error because it's a const</a:t>
                </a:r>
                <a:endParaRPr lang="en-PH" sz="1100" b="0" dirty="0">
                  <a:solidFill>
                    <a:srgbClr val="F8F8F2"/>
                  </a:solidFill>
                  <a:effectLst/>
                  <a:latin typeface="Consolas" panose="020B0609020204030204" pitchFamily="49" charset="0"/>
                </a:endParaRPr>
              </a:p>
              <a:p>
                <a:r>
                  <a:rPr lang="en-PH" sz="1100" b="0" dirty="0" err="1">
                    <a:solidFill>
                      <a:srgbClr val="F8F8F2"/>
                    </a:solidFill>
                    <a:effectLst/>
                    <a:latin typeface="Consolas" panose="020B0609020204030204" pitchFamily="49" charset="0"/>
                  </a:rPr>
                  <a:t>t.</a:t>
                </a:r>
                <a:r>
                  <a:rPr lang="en-PH" sz="1100" b="0" dirty="0" err="1">
                    <a:solidFill>
                      <a:srgbClr val="A6E22E"/>
                    </a:solidFill>
                    <a:effectLst/>
                    <a:latin typeface="Consolas" panose="020B0609020204030204" pitchFamily="49" charset="0"/>
                  </a:rPr>
                  <a:t>push</a:t>
                </a:r>
                <a:r>
                  <a:rPr lang="en-PH" sz="1100" b="0" dirty="0">
                    <a:solidFill>
                      <a:srgbClr val="F8F8F2"/>
                    </a:solidFill>
                    <a:effectLst/>
                    <a:latin typeface="Consolas" panose="020B0609020204030204" pitchFamily="49" charset="0"/>
                  </a:rPr>
                  <a:t>(</a:t>
                </a:r>
                <a:r>
                  <a:rPr lang="en-PH" sz="1100" b="0" dirty="0">
                    <a:solidFill>
                      <a:srgbClr val="AE81FF"/>
                    </a:solidFill>
                    <a:effectLst/>
                    <a:latin typeface="Consolas" panose="020B0609020204030204" pitchFamily="49" charset="0"/>
                  </a:rPr>
                  <a:t>4</a:t>
                </a:r>
                <a:r>
                  <a:rPr lang="en-PH" sz="1100" b="0" dirty="0">
                    <a:solidFill>
                      <a:srgbClr val="F8F8F2"/>
                    </a:solidFill>
                    <a:effectLst/>
                    <a:latin typeface="Consolas" panose="020B0609020204030204" pitchFamily="49" charset="0"/>
                  </a:rPr>
                  <a:t>) </a:t>
                </a:r>
                <a:r>
                  <a:rPr lang="en-PH" sz="1100" b="0" dirty="0">
                    <a:solidFill>
                      <a:srgbClr val="88846F"/>
                    </a:solidFill>
                    <a:effectLst/>
                    <a:latin typeface="Consolas" panose="020B0609020204030204" pitchFamily="49" charset="0"/>
                  </a:rPr>
                  <a:t>// ok</a:t>
                </a:r>
                <a:endParaRPr lang="en-PH" sz="1100" b="0" dirty="0">
                  <a:solidFill>
                    <a:srgbClr val="F8F8F2"/>
                  </a:solidFill>
                  <a:effectLst/>
                  <a:latin typeface="Consolas" panose="020B0609020204030204" pitchFamily="49" charset="0"/>
                </a:endParaRPr>
              </a:p>
              <a:p>
                <a:br>
                  <a:rPr lang="en-PH" sz="1100" b="0" dirty="0">
                    <a:solidFill>
                      <a:srgbClr val="F8F8F2"/>
                    </a:solidFill>
                    <a:effectLst/>
                    <a:latin typeface="Consolas" panose="020B0609020204030204" pitchFamily="49" charset="0"/>
                  </a:rPr>
                </a:br>
                <a:r>
                  <a:rPr lang="en-PH" sz="1100" b="0" i="1" dirty="0">
                    <a:solidFill>
                      <a:srgbClr val="66D9EF"/>
                    </a:solidFill>
                    <a:effectLst/>
                    <a:latin typeface="Consolas" panose="020B0609020204030204" pitchFamily="49" charset="0"/>
                  </a:rPr>
                  <a:t>const</a:t>
                </a:r>
                <a:r>
                  <a:rPr lang="en-PH" sz="1100" b="0" dirty="0">
                    <a:solidFill>
                      <a:srgbClr val="F8F8F2"/>
                    </a:solidFill>
                    <a:effectLst/>
                    <a:latin typeface="Consolas" panose="020B0609020204030204" pitchFamily="49" charset="0"/>
                  </a:rPr>
                  <a:t> meal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 name: </a:t>
                </a:r>
                <a:r>
                  <a:rPr lang="en-PH" sz="1100" b="0" dirty="0">
                    <a:solidFill>
                      <a:srgbClr val="E6DB74"/>
                    </a:solidFill>
                    <a:effectLst/>
                    <a:latin typeface="Consolas" panose="020B0609020204030204" pitchFamily="49" charset="0"/>
                  </a:rPr>
                  <a:t>"sandwich"</a:t>
                </a:r>
                <a:r>
                  <a:rPr lang="en-PH" sz="1100" b="0" dirty="0">
                    <a:solidFill>
                      <a:srgbClr val="F8F8F2"/>
                    </a:solidFill>
                    <a:effectLst/>
                    <a:latin typeface="Consolas" panose="020B0609020204030204" pitchFamily="49" charset="0"/>
                  </a:rPr>
                  <a:t> }</a:t>
                </a:r>
              </a:p>
              <a:p>
                <a:r>
                  <a:rPr lang="en-PH" sz="1100" b="0" dirty="0">
                    <a:solidFill>
                      <a:srgbClr val="F8F8F2"/>
                    </a:solidFill>
                    <a:effectLst/>
                    <a:latin typeface="Consolas" panose="020B0609020204030204" pitchFamily="49" charset="0"/>
                  </a:rPr>
                  <a:t>meal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 name: </a:t>
                </a:r>
                <a:r>
                  <a:rPr lang="en-PH" sz="1100" b="0" dirty="0">
                    <a:solidFill>
                      <a:srgbClr val="E6DB74"/>
                    </a:solidFill>
                    <a:effectLst/>
                    <a:latin typeface="Consolas" panose="020B0609020204030204" pitchFamily="49" charset="0"/>
                  </a:rPr>
                  <a:t>"soup"</a:t>
                </a:r>
                <a:r>
                  <a:rPr lang="en-PH" sz="1100" b="0" dirty="0">
                    <a:solidFill>
                      <a:srgbClr val="F8F8F2"/>
                    </a:solidFill>
                    <a:effectLst/>
                    <a:latin typeface="Consolas" panose="020B0609020204030204" pitchFamily="49" charset="0"/>
                  </a:rPr>
                  <a:t> } </a:t>
                </a:r>
                <a:r>
                  <a:rPr lang="en-PH" sz="1100" b="0" dirty="0">
                    <a:solidFill>
                      <a:srgbClr val="88846F"/>
                    </a:solidFill>
                    <a:effectLst/>
                    <a:latin typeface="Consolas" panose="020B0609020204030204" pitchFamily="49" charset="0"/>
                  </a:rPr>
                  <a:t>// ! error</a:t>
                </a:r>
                <a:endParaRPr lang="en-PH" sz="1100" b="0" dirty="0">
                  <a:solidFill>
                    <a:srgbClr val="F8F8F2"/>
                  </a:solidFill>
                  <a:effectLst/>
                  <a:latin typeface="Consolas" panose="020B0609020204030204" pitchFamily="49" charset="0"/>
                </a:endParaRPr>
              </a:p>
              <a:p>
                <a:r>
                  <a:rPr lang="en-PH" sz="1100" b="0" dirty="0">
                    <a:solidFill>
                      <a:srgbClr val="F8F8F2"/>
                    </a:solidFill>
                    <a:effectLst/>
                    <a:latin typeface="Consolas" panose="020B0609020204030204" pitchFamily="49" charset="0"/>
                  </a:rPr>
                  <a:t>meal.name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"soup"</a:t>
                </a:r>
                <a:r>
                  <a:rPr lang="en-PH" sz="1100" b="0" dirty="0">
                    <a:solidFill>
                      <a:srgbClr val="F8F8F2"/>
                    </a:solidFill>
                    <a:effectLst/>
                    <a:latin typeface="Consolas" panose="020B0609020204030204" pitchFamily="49" charset="0"/>
                  </a:rPr>
                  <a:t> </a:t>
                </a:r>
                <a:r>
                  <a:rPr lang="en-PH" sz="1100" b="0" dirty="0">
                    <a:solidFill>
                      <a:srgbClr val="88846F"/>
                    </a:solidFill>
                    <a:effectLst/>
                    <a:latin typeface="Consolas" panose="020B0609020204030204" pitchFamily="49" charset="0"/>
                  </a:rPr>
                  <a:t>// ok</a:t>
                </a:r>
                <a:endParaRPr lang="en-PH" sz="1100" b="0" dirty="0">
                  <a:solidFill>
                    <a:srgbClr val="F8F8F2"/>
                  </a:solidFill>
                  <a:effectLst/>
                  <a:latin typeface="Consolas" panose="020B0609020204030204" pitchFamily="49" charset="0"/>
                </a:endParaRPr>
              </a:p>
              <a:p>
                <a:endParaRPr lang="en-PH" sz="1200" b="0" dirty="0">
                  <a:solidFill>
                    <a:srgbClr val="F8F8F2"/>
                  </a:solidFill>
                  <a:effectLst/>
                  <a:latin typeface="Consolas" panose="020B0609020204030204" pitchFamily="49" charset="0"/>
                </a:endParaRPr>
              </a:p>
            </p:txBody>
          </p:sp>
          <p:sp>
            <p:nvSpPr>
              <p:cNvPr id="9" name="Google Shape;89;p15">
                <a:extLst>
                  <a:ext uri="{FF2B5EF4-FFF2-40B4-BE49-F238E27FC236}">
                    <a16:creationId xmlns:a16="http://schemas.microsoft.com/office/drawing/2014/main" id="{3F99568C-22F8-4AA9-E950-D34A51A06FF8}"/>
                  </a:ext>
                </a:extLst>
              </p:cNvPr>
              <p:cNvSpPr/>
              <p:nvPr/>
            </p:nvSpPr>
            <p:spPr>
              <a:xfrm>
                <a:off x="488525" y="3093501"/>
                <a:ext cx="18648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94;p15">
              <a:extLst>
                <a:ext uri="{FF2B5EF4-FFF2-40B4-BE49-F238E27FC236}">
                  <a16:creationId xmlns:a16="http://schemas.microsoft.com/office/drawing/2014/main" id="{3DC901CC-7E8E-9013-D40C-6EF57DBE820D}"/>
                </a:ext>
              </a:extLst>
            </p:cNvPr>
            <p:cNvGrpSpPr/>
            <p:nvPr/>
          </p:nvGrpSpPr>
          <p:grpSpPr>
            <a:xfrm>
              <a:off x="2053521" y="3120757"/>
              <a:ext cx="218199" cy="57914"/>
              <a:chOff x="2674596" y="2970235"/>
              <a:chExt cx="218199" cy="57914"/>
            </a:xfrm>
          </p:grpSpPr>
          <p:sp>
            <p:nvSpPr>
              <p:cNvPr id="5" name="Google Shape;95;p15">
                <a:extLst>
                  <a:ext uri="{FF2B5EF4-FFF2-40B4-BE49-F238E27FC236}">
                    <a16:creationId xmlns:a16="http://schemas.microsoft.com/office/drawing/2014/main" id="{00F0D3B1-DA2B-1F06-29B9-FBF2B4A3C325}"/>
                  </a:ext>
                </a:extLst>
              </p:cNvPr>
              <p:cNvSpPr/>
              <p:nvPr/>
            </p:nvSpPr>
            <p:spPr>
              <a:xfrm>
                <a:off x="2674596"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96;p15">
                <a:extLst>
                  <a:ext uri="{FF2B5EF4-FFF2-40B4-BE49-F238E27FC236}">
                    <a16:creationId xmlns:a16="http://schemas.microsoft.com/office/drawing/2014/main" id="{15B7E55E-A3E5-44AA-291D-90A812AC37C8}"/>
                  </a:ext>
                </a:extLst>
              </p:cNvPr>
              <p:cNvSpPr/>
              <p:nvPr/>
            </p:nvSpPr>
            <p:spPr>
              <a:xfrm>
                <a:off x="275662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p15">
                <a:extLst>
                  <a:ext uri="{FF2B5EF4-FFF2-40B4-BE49-F238E27FC236}">
                    <a16:creationId xmlns:a16="http://schemas.microsoft.com/office/drawing/2014/main" id="{E8F9C1D9-00BD-E280-8585-EE2242E8F805}"/>
                  </a:ext>
                </a:extLst>
              </p:cNvPr>
              <p:cNvSpPr/>
              <p:nvPr/>
            </p:nvSpPr>
            <p:spPr>
              <a:xfrm>
                <a:off x="2838675"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87564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Functions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6;p15">
            <a:extLst>
              <a:ext uri="{FF2B5EF4-FFF2-40B4-BE49-F238E27FC236}">
                <a16:creationId xmlns:a16="http://schemas.microsoft.com/office/drawing/2014/main" id="{98BECECD-63CD-5B78-A230-01C25CA95483}"/>
              </a:ext>
            </a:extLst>
          </p:cNvPr>
          <p:cNvGrpSpPr/>
          <p:nvPr/>
        </p:nvGrpSpPr>
        <p:grpSpPr>
          <a:xfrm>
            <a:off x="1587753" y="1169707"/>
            <a:ext cx="6142778" cy="3330646"/>
            <a:chOff x="488525" y="3093501"/>
            <a:chExt cx="1864800" cy="1077193"/>
          </a:xfrm>
        </p:grpSpPr>
        <p:grpSp>
          <p:nvGrpSpPr>
            <p:cNvPr id="3" name="Google Shape;87;p15">
              <a:extLst>
                <a:ext uri="{FF2B5EF4-FFF2-40B4-BE49-F238E27FC236}">
                  <a16:creationId xmlns:a16="http://schemas.microsoft.com/office/drawing/2014/main" id="{919FD84A-C554-B0C4-52AC-F6B0FD361FA7}"/>
                </a:ext>
              </a:extLst>
            </p:cNvPr>
            <p:cNvGrpSpPr/>
            <p:nvPr/>
          </p:nvGrpSpPr>
          <p:grpSpPr>
            <a:xfrm>
              <a:off x="488525" y="3093501"/>
              <a:ext cx="1864800" cy="1077193"/>
              <a:chOff x="488525" y="3093501"/>
              <a:chExt cx="1864800" cy="1077193"/>
            </a:xfrm>
          </p:grpSpPr>
          <p:sp>
            <p:nvSpPr>
              <p:cNvPr id="8" name="Google Shape;88;p15">
                <a:extLst>
                  <a:ext uri="{FF2B5EF4-FFF2-40B4-BE49-F238E27FC236}">
                    <a16:creationId xmlns:a16="http://schemas.microsoft.com/office/drawing/2014/main" id="{A0B75F76-EE15-1E37-5C35-2F1F4BCDA4A2}"/>
                  </a:ext>
                </a:extLst>
              </p:cNvPr>
              <p:cNvSpPr/>
              <p:nvPr/>
            </p:nvSpPr>
            <p:spPr>
              <a:xfrm>
                <a:off x="488525" y="3205724"/>
                <a:ext cx="1864800" cy="964970"/>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900" b="0" dirty="0">
                    <a:solidFill>
                      <a:srgbClr val="88846F"/>
                    </a:solidFill>
                    <a:effectLst/>
                    <a:latin typeface="Consolas" panose="020B0609020204030204" pitchFamily="49" charset="0"/>
                  </a:rPr>
                  <a:t>// </a:t>
                </a:r>
                <a:r>
                  <a:rPr lang="en-PH" sz="900" b="0" dirty="0" err="1">
                    <a:solidFill>
                      <a:srgbClr val="88846F"/>
                    </a:solidFill>
                    <a:effectLst/>
                    <a:latin typeface="Consolas" panose="020B0609020204030204" pitchFamily="49" charset="0"/>
                  </a:rPr>
                  <a:t>enum</a:t>
                </a:r>
                <a:endParaRPr lang="en-PH" sz="900" b="0" dirty="0">
                  <a:solidFill>
                    <a:srgbClr val="F8F8F2"/>
                  </a:solidFill>
                  <a:effectLst/>
                  <a:latin typeface="Consolas" panose="020B0609020204030204" pitchFamily="49" charset="0"/>
                </a:endParaRPr>
              </a:p>
              <a:p>
                <a:r>
                  <a:rPr lang="en-PH" sz="900" b="0" i="1" dirty="0" err="1">
                    <a:solidFill>
                      <a:srgbClr val="66D9EF"/>
                    </a:solidFill>
                    <a:effectLst/>
                    <a:latin typeface="Consolas" panose="020B0609020204030204" pitchFamily="49" charset="0"/>
                  </a:rPr>
                  <a:t>enum</a:t>
                </a:r>
                <a:r>
                  <a:rPr lang="en-PH" sz="900" b="0" dirty="0">
                    <a:solidFill>
                      <a:srgbClr val="F8F8F2"/>
                    </a:solidFill>
                    <a:effectLst/>
                    <a:latin typeface="Consolas" panose="020B0609020204030204" pitchFamily="49" charset="0"/>
                  </a:rPr>
                  <a:t> </a:t>
                </a:r>
                <a:r>
                  <a:rPr lang="en-PH" sz="900" b="0" u="sng" dirty="0">
                    <a:solidFill>
                      <a:srgbClr val="A6E22E"/>
                    </a:solidFill>
                    <a:effectLst/>
                    <a:latin typeface="Consolas" panose="020B0609020204030204" pitchFamily="49" charset="0"/>
                  </a:rPr>
                  <a:t>Direction</a:t>
                </a:r>
                <a:r>
                  <a:rPr lang="en-PH" sz="900" b="0" dirty="0">
                    <a:solidFill>
                      <a:srgbClr val="F8F8F2"/>
                    </a:solidFill>
                    <a:effectLst/>
                    <a:latin typeface="Consolas" panose="020B0609020204030204" pitchFamily="49" charset="0"/>
                  </a:rPr>
                  <a:t> {</a:t>
                </a:r>
              </a:p>
              <a:p>
                <a:r>
                  <a:rPr lang="en-PH" sz="900" b="0" dirty="0">
                    <a:solidFill>
                      <a:srgbClr val="F8F8F2"/>
                    </a:solidFill>
                    <a:effectLst/>
                    <a:latin typeface="Consolas" panose="020B0609020204030204" pitchFamily="49" charset="0"/>
                  </a:rPr>
                  <a:t>  East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'EAST'</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  West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'WEST'</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  South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'SOUTH'</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  North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'NORTH'</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a:t>
                </a:r>
              </a:p>
              <a:p>
                <a:r>
                  <a:rPr lang="en-PH" sz="900" b="0" i="1" dirty="0">
                    <a:solidFill>
                      <a:srgbClr val="66D9EF"/>
                    </a:solidFill>
                    <a:effectLst/>
                    <a:latin typeface="Consolas" panose="020B0609020204030204" pitchFamily="49" charset="0"/>
                  </a:rPr>
                  <a:t>const</a:t>
                </a:r>
                <a:r>
                  <a:rPr lang="en-PH" sz="900" b="0" dirty="0">
                    <a:solidFill>
                      <a:srgbClr val="F8F8F2"/>
                    </a:solidFill>
                    <a:effectLst/>
                    <a:latin typeface="Consolas" panose="020B0609020204030204" pitchFamily="49" charset="0"/>
                  </a:rPr>
                  <a:t> direction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u="sng" dirty="0" err="1">
                    <a:solidFill>
                      <a:srgbClr val="A6E22E"/>
                    </a:solidFill>
                    <a:effectLst/>
                    <a:latin typeface="Consolas" panose="020B0609020204030204" pitchFamily="49" charset="0"/>
                  </a:rPr>
                  <a:t>Direction</a:t>
                </a:r>
                <a:r>
                  <a:rPr lang="en-PH" sz="900" b="0" dirty="0" err="1">
                    <a:solidFill>
                      <a:srgbClr val="F8F8F2"/>
                    </a:solidFill>
                    <a:effectLst/>
                    <a:latin typeface="Consolas" panose="020B0609020204030204" pitchFamily="49" charset="0"/>
                  </a:rPr>
                  <a:t>.East</a:t>
                </a:r>
                <a:endParaRPr lang="en-PH" sz="900" b="0" dirty="0">
                  <a:solidFill>
                    <a:srgbClr val="F8F8F2"/>
                  </a:solidFill>
                  <a:effectLst/>
                  <a:latin typeface="Consolas" panose="020B0609020204030204" pitchFamily="49" charset="0"/>
                </a:endParaRPr>
              </a:p>
              <a:p>
                <a:br>
                  <a:rPr lang="en-PH" sz="900" b="0" dirty="0">
                    <a:solidFill>
                      <a:srgbClr val="F8F8F2"/>
                    </a:solidFill>
                    <a:effectLst/>
                    <a:latin typeface="Consolas" panose="020B0609020204030204" pitchFamily="49" charset="0"/>
                  </a:rPr>
                </a:br>
                <a:r>
                  <a:rPr lang="en-PH" sz="900" b="0" dirty="0">
                    <a:solidFill>
                      <a:srgbClr val="88846F"/>
                    </a:solidFill>
                    <a:effectLst/>
                    <a:latin typeface="Consolas" panose="020B0609020204030204" pitchFamily="49" charset="0"/>
                  </a:rPr>
                  <a:t>// tuple</a:t>
                </a:r>
                <a:endParaRPr lang="en-PH" sz="900" b="0" dirty="0">
                  <a:solidFill>
                    <a:srgbClr val="F8F8F2"/>
                  </a:solidFill>
                  <a:effectLst/>
                  <a:latin typeface="Consolas" panose="020B0609020204030204" pitchFamily="49" charset="0"/>
                </a:endParaRPr>
              </a:p>
              <a:p>
                <a:r>
                  <a:rPr lang="en-PH" sz="900" b="0" i="1" dirty="0">
                    <a:solidFill>
                      <a:srgbClr val="66D9EF"/>
                    </a:solidFill>
                    <a:effectLst/>
                    <a:latin typeface="Consolas" panose="020B0609020204030204" pitchFamily="49" charset="0"/>
                  </a:rPr>
                  <a:t>let</a:t>
                </a:r>
                <a:r>
                  <a:rPr lang="en-PH" sz="900" b="0" dirty="0">
                    <a:solidFill>
                      <a:srgbClr val="F8F8F2"/>
                    </a:solidFill>
                    <a:effectLst/>
                    <a:latin typeface="Consolas" panose="020B0609020204030204" pitchFamily="49" charset="0"/>
                  </a:rPr>
                  <a:t> </a:t>
                </a:r>
                <a:r>
                  <a:rPr lang="en-PH" sz="900" b="0" dirty="0" err="1">
                    <a:solidFill>
                      <a:srgbClr val="F8F8F2"/>
                    </a:solidFill>
                    <a:effectLst/>
                    <a:latin typeface="Consolas" panose="020B0609020204030204" pitchFamily="49" charset="0"/>
                  </a:rPr>
                  <a:t>currentWeather</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string</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number</a:t>
                </a:r>
                <a:r>
                  <a:rPr lang="en-PH" sz="900" b="0" dirty="0">
                    <a:solidFill>
                      <a:srgbClr val="F8F8F2"/>
                    </a:solidFill>
                    <a:effectLst/>
                    <a:latin typeface="Consolas" panose="020B0609020204030204" pitchFamily="49" charset="0"/>
                  </a:rPr>
                  <a:t>, </a:t>
                </a:r>
                <a:r>
                  <a:rPr lang="en-PH" sz="900" b="0" u="sng" dirty="0">
                    <a:solidFill>
                      <a:srgbClr val="A6E22E"/>
                    </a:solidFill>
                    <a:effectLst/>
                    <a:latin typeface="Consolas" panose="020B0609020204030204" pitchFamily="49" charset="0"/>
                  </a:rPr>
                  <a:t>Direction</a:t>
                </a:r>
                <a:r>
                  <a:rPr lang="en-PH" sz="900" b="0" dirty="0">
                    <a:solidFill>
                      <a:srgbClr val="F8F8F2"/>
                    </a:solidFill>
                    <a:effectLst/>
                    <a:latin typeface="Consolas" panose="020B0609020204030204" pitchFamily="49" charset="0"/>
                  </a:rPr>
                  <a:t>];</a:t>
                </a:r>
              </a:p>
              <a:p>
                <a:r>
                  <a:rPr lang="en-PH" sz="900" b="0" dirty="0" err="1">
                    <a:solidFill>
                      <a:srgbClr val="F8F8F2"/>
                    </a:solidFill>
                    <a:effectLst/>
                    <a:latin typeface="Consolas" panose="020B0609020204030204" pitchFamily="49" charset="0"/>
                  </a:rPr>
                  <a:t>currentWeather</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'sunny'</a:t>
                </a:r>
                <a:r>
                  <a:rPr lang="en-PH" sz="900" b="0" dirty="0">
                    <a:solidFill>
                      <a:srgbClr val="F8F8F2"/>
                    </a:solidFill>
                    <a:effectLst/>
                    <a:latin typeface="Consolas" panose="020B0609020204030204" pitchFamily="49" charset="0"/>
                  </a:rPr>
                  <a:t>, </a:t>
                </a:r>
                <a:r>
                  <a:rPr lang="en-PH" sz="900" b="0" dirty="0">
                    <a:solidFill>
                      <a:srgbClr val="AE81FF"/>
                    </a:solidFill>
                    <a:effectLst/>
                    <a:latin typeface="Consolas" panose="020B0609020204030204" pitchFamily="49" charset="0"/>
                  </a:rPr>
                  <a:t>22</a:t>
                </a:r>
                <a:r>
                  <a:rPr lang="en-PH" sz="900" b="0" dirty="0">
                    <a:solidFill>
                      <a:srgbClr val="F8F8F2"/>
                    </a:solidFill>
                    <a:effectLst/>
                    <a:latin typeface="Consolas" panose="020B0609020204030204" pitchFamily="49" charset="0"/>
                  </a:rPr>
                  <a:t>, </a:t>
                </a:r>
                <a:r>
                  <a:rPr lang="en-PH" sz="900" b="0" u="sng" dirty="0" err="1">
                    <a:solidFill>
                      <a:srgbClr val="A6E22E"/>
                    </a:solidFill>
                    <a:effectLst/>
                    <a:latin typeface="Consolas" panose="020B0609020204030204" pitchFamily="49" charset="0"/>
                  </a:rPr>
                  <a:t>Direction</a:t>
                </a:r>
                <a:r>
                  <a:rPr lang="en-PH" sz="900" b="0" dirty="0" err="1">
                    <a:solidFill>
                      <a:srgbClr val="F8F8F2"/>
                    </a:solidFill>
                    <a:effectLst/>
                    <a:latin typeface="Consolas" panose="020B0609020204030204" pitchFamily="49" charset="0"/>
                  </a:rPr>
                  <a:t>.South</a:t>
                </a:r>
                <a:r>
                  <a:rPr lang="en-PH" sz="900" b="0" dirty="0">
                    <a:solidFill>
                      <a:srgbClr val="F8F8F2"/>
                    </a:solidFill>
                    <a:effectLst/>
                    <a:latin typeface="Consolas" panose="020B0609020204030204" pitchFamily="49" charset="0"/>
                  </a:rPr>
                  <a:t>];</a:t>
                </a:r>
              </a:p>
              <a:p>
                <a:br>
                  <a:rPr lang="en-PH" sz="900" b="0" dirty="0">
                    <a:solidFill>
                      <a:srgbClr val="F8F8F2"/>
                    </a:solidFill>
                    <a:effectLst/>
                    <a:latin typeface="Consolas" panose="020B0609020204030204" pitchFamily="49" charset="0"/>
                  </a:rPr>
                </a:br>
                <a:r>
                  <a:rPr lang="en-PH" sz="900" b="0" i="1" dirty="0">
                    <a:solidFill>
                      <a:srgbClr val="66D9EF"/>
                    </a:solidFill>
                    <a:effectLst/>
                    <a:latin typeface="Consolas" panose="020B0609020204030204" pitchFamily="49" charset="0"/>
                  </a:rPr>
                  <a:t>function</a:t>
                </a:r>
                <a:r>
                  <a:rPr lang="en-PH" sz="900" b="0" dirty="0">
                    <a:solidFill>
                      <a:srgbClr val="F8F8F2"/>
                    </a:solidFill>
                    <a:effectLst/>
                    <a:latin typeface="Consolas" panose="020B0609020204030204" pitchFamily="49" charset="0"/>
                  </a:rPr>
                  <a:t> </a:t>
                </a:r>
                <a:r>
                  <a:rPr lang="en-PH" sz="900" b="0" dirty="0" err="1">
                    <a:solidFill>
                      <a:srgbClr val="A6E22E"/>
                    </a:solidFill>
                    <a:effectLst/>
                    <a:latin typeface="Consolas" panose="020B0609020204030204" pitchFamily="49" charset="0"/>
                  </a:rPr>
                  <a:t>describeWeather</a:t>
                </a:r>
                <a:r>
                  <a:rPr lang="en-PH" sz="900" b="0" dirty="0">
                    <a:solidFill>
                      <a:srgbClr val="F8F8F2"/>
                    </a:solidFill>
                    <a:effectLst/>
                    <a:latin typeface="Consolas" panose="020B0609020204030204" pitchFamily="49" charset="0"/>
                  </a:rPr>
                  <a:t>(</a:t>
                </a:r>
                <a:r>
                  <a:rPr lang="en-PH" sz="900" b="0" i="1" dirty="0">
                    <a:solidFill>
                      <a:srgbClr val="FD971F"/>
                    </a:solidFill>
                    <a:effectLst/>
                    <a:latin typeface="Consolas" panose="020B0609020204030204" pitchFamily="49" charset="0"/>
                  </a:rPr>
                  <a:t>weather</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string</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number</a:t>
                </a:r>
                <a:r>
                  <a:rPr lang="en-PH" sz="900" b="0" dirty="0">
                    <a:solidFill>
                      <a:srgbClr val="F8F8F2"/>
                    </a:solidFill>
                    <a:effectLst/>
                    <a:latin typeface="Consolas" panose="020B0609020204030204" pitchFamily="49" charset="0"/>
                  </a:rPr>
                  <a:t>, </a:t>
                </a:r>
                <a:r>
                  <a:rPr lang="en-PH" sz="900" b="0" u="sng" dirty="0">
                    <a:solidFill>
                      <a:srgbClr val="A6E22E"/>
                    </a:solidFill>
                    <a:effectLst/>
                    <a:latin typeface="Consolas" panose="020B0609020204030204" pitchFamily="49" charset="0"/>
                  </a:rPr>
                  <a:t>Direction</a:t>
                </a:r>
                <a:r>
                  <a:rPr lang="en-PH" sz="900" b="0" dirty="0">
                    <a:solidFill>
                      <a:srgbClr val="F8F8F2"/>
                    </a:solidFill>
                    <a:effectLst/>
                    <a:latin typeface="Consolas" panose="020B0609020204030204" pitchFamily="49" charset="0"/>
                  </a:rPr>
                  <a:t>])</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void</a:t>
                </a:r>
                <a:r>
                  <a:rPr lang="en-PH" sz="900" b="0" dirty="0">
                    <a:solidFill>
                      <a:srgbClr val="F8F8F2"/>
                    </a:solidFill>
                    <a:effectLst/>
                    <a:latin typeface="Consolas" panose="020B0609020204030204" pitchFamily="49" charset="0"/>
                  </a:rPr>
                  <a:t> {</a:t>
                </a:r>
              </a:p>
              <a:p>
                <a:r>
                  <a:rPr lang="en-PH" sz="900" b="0" dirty="0">
                    <a:solidFill>
                      <a:srgbClr val="F8F8F2"/>
                    </a:solidFill>
                    <a:effectLst/>
                    <a:latin typeface="Consolas" panose="020B0609020204030204" pitchFamily="49" charset="0"/>
                  </a:rPr>
                  <a:t>  console.</a:t>
                </a:r>
                <a:r>
                  <a:rPr lang="en-PH" sz="900" b="0" dirty="0">
                    <a:solidFill>
                      <a:srgbClr val="A6E22E"/>
                    </a:solidFill>
                    <a:effectLst/>
                    <a:latin typeface="Consolas" panose="020B0609020204030204" pitchFamily="49" charset="0"/>
                  </a:rPr>
                  <a:t>log</a:t>
                </a:r>
                <a:r>
                  <a:rPr lang="en-PH" sz="900" b="0" dirty="0">
                    <a:solidFill>
                      <a:srgbClr val="F8F8F2"/>
                    </a:solidFill>
                    <a:effectLst/>
                    <a:latin typeface="Consolas" panose="020B0609020204030204" pitchFamily="49" charset="0"/>
                  </a:rPr>
                  <a:t>(</a:t>
                </a:r>
                <a:r>
                  <a:rPr lang="en-PH" sz="900" b="0" dirty="0">
                    <a:solidFill>
                      <a:srgbClr val="E6DB74"/>
                    </a:solidFill>
                    <a:effectLst/>
                    <a:latin typeface="Consolas" panose="020B0609020204030204" pitchFamily="49" charset="0"/>
                  </a:rPr>
                  <a:t>`The weather is </a:t>
                </a:r>
                <a:r>
                  <a:rPr lang="en-PH" sz="900" b="0" dirty="0">
                    <a:solidFill>
                      <a:srgbClr val="F92672"/>
                    </a:solidFill>
                    <a:effectLst/>
                    <a:latin typeface="Consolas" panose="020B0609020204030204" pitchFamily="49" charset="0"/>
                  </a:rPr>
                  <a:t>${</a:t>
                </a:r>
                <a:r>
                  <a:rPr lang="en-PH" sz="900" b="0" i="1" dirty="0">
                    <a:solidFill>
                      <a:srgbClr val="FD971F"/>
                    </a:solidFill>
                    <a:effectLst/>
                    <a:latin typeface="Consolas" panose="020B0609020204030204" pitchFamily="49" charset="0"/>
                  </a:rPr>
                  <a:t>weather</a:t>
                </a:r>
                <a:r>
                  <a:rPr lang="en-PH" sz="900" b="0" dirty="0">
                    <a:solidFill>
                      <a:srgbClr val="F8F8F2"/>
                    </a:solidFill>
                    <a:effectLst/>
                    <a:latin typeface="Consolas" panose="020B0609020204030204" pitchFamily="49" charset="0"/>
                  </a:rPr>
                  <a:t>[</a:t>
                </a:r>
                <a:r>
                  <a:rPr lang="en-PH" sz="900" b="0" dirty="0">
                    <a:solidFill>
                      <a:srgbClr val="AE81FF"/>
                    </a:solidFill>
                    <a:effectLst/>
                    <a:latin typeface="Consolas" panose="020B0609020204030204" pitchFamily="49" charset="0"/>
                  </a:rPr>
                  <a:t>0</a:t>
                </a:r>
                <a:r>
                  <a:rPr lang="en-PH" sz="900" b="0" dirty="0">
                    <a:solidFill>
                      <a:srgbClr val="F8F8F2"/>
                    </a:solidFill>
                    <a:effectLst/>
                    <a:latin typeface="Consolas" panose="020B0609020204030204" pitchFamily="49" charset="0"/>
                  </a:rPr>
                  <a:t>]</a:t>
                </a:r>
                <a:r>
                  <a:rPr lang="en-PH" sz="900" b="0" dirty="0">
                    <a:solidFill>
                      <a:srgbClr val="F92672"/>
                    </a:solidFill>
                    <a:effectLst/>
                    <a:latin typeface="Consolas" panose="020B0609020204030204" pitchFamily="49" charset="0"/>
                  </a:rPr>
                  <a:t>}</a:t>
                </a:r>
                <a:r>
                  <a:rPr lang="en-PH" sz="900" b="0" dirty="0">
                    <a:solidFill>
                      <a:srgbClr val="E6DB74"/>
                    </a:solidFill>
                    <a:effectLst/>
                    <a:latin typeface="Consolas" panose="020B0609020204030204" pitchFamily="49" charset="0"/>
                  </a:rPr>
                  <a:t>, with a temperature of </a:t>
                </a:r>
                <a:r>
                  <a:rPr lang="en-PH" sz="900" b="0" dirty="0">
                    <a:solidFill>
                      <a:srgbClr val="F92672"/>
                    </a:solidFill>
                    <a:effectLst/>
                    <a:latin typeface="Consolas" panose="020B0609020204030204" pitchFamily="49" charset="0"/>
                  </a:rPr>
                  <a:t>${</a:t>
                </a:r>
                <a:r>
                  <a:rPr lang="en-PH" sz="900" b="0" i="1" dirty="0">
                    <a:solidFill>
                      <a:srgbClr val="FD971F"/>
                    </a:solidFill>
                    <a:effectLst/>
                    <a:latin typeface="Consolas" panose="020B0609020204030204" pitchFamily="49" charset="0"/>
                  </a:rPr>
                  <a:t>weather</a:t>
                </a:r>
                <a:r>
                  <a:rPr lang="en-PH" sz="900" b="0" dirty="0">
                    <a:solidFill>
                      <a:srgbClr val="F8F8F2"/>
                    </a:solidFill>
                    <a:effectLst/>
                    <a:latin typeface="Consolas" panose="020B0609020204030204" pitchFamily="49" charset="0"/>
                  </a:rPr>
                  <a:t>[</a:t>
                </a:r>
                <a:r>
                  <a:rPr lang="en-PH" sz="900" b="0" dirty="0">
                    <a:solidFill>
                      <a:srgbClr val="AE81FF"/>
                    </a:solidFill>
                    <a:effectLst/>
                    <a:latin typeface="Consolas" panose="020B0609020204030204" pitchFamily="49" charset="0"/>
                  </a:rPr>
                  <a:t>1</a:t>
                </a:r>
                <a:r>
                  <a:rPr lang="en-PH" sz="900" b="0" dirty="0">
                    <a:solidFill>
                      <a:srgbClr val="F8F8F2"/>
                    </a:solidFill>
                    <a:effectLst/>
                    <a:latin typeface="Consolas" panose="020B0609020204030204" pitchFamily="49" charset="0"/>
                  </a:rPr>
                  <a:t>]</a:t>
                </a:r>
                <a:r>
                  <a:rPr lang="en-PH" sz="900" b="0" dirty="0">
                    <a:solidFill>
                      <a:srgbClr val="F92672"/>
                    </a:solidFill>
                    <a:effectLst/>
                    <a:latin typeface="Consolas" panose="020B0609020204030204" pitchFamily="49" charset="0"/>
                  </a:rPr>
                  <a:t>}</a:t>
                </a:r>
                <a:r>
                  <a:rPr lang="en-PH" sz="900" b="0" dirty="0">
                    <a:solidFill>
                      <a:srgbClr val="E6DB74"/>
                    </a:solidFill>
                    <a:effectLst/>
                    <a:latin typeface="Consolas" panose="020B0609020204030204" pitchFamily="49" charset="0"/>
                  </a:rPr>
                  <a:t>`</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a:t>
                </a:r>
              </a:p>
              <a:p>
                <a:br>
                  <a:rPr lang="en-PH" sz="900" b="0" dirty="0">
                    <a:solidFill>
                      <a:srgbClr val="F8F8F2"/>
                    </a:solidFill>
                    <a:effectLst/>
                    <a:latin typeface="Consolas" panose="020B0609020204030204" pitchFamily="49" charset="0"/>
                  </a:rPr>
                </a:br>
                <a:r>
                  <a:rPr lang="en-PH" sz="900" b="0" dirty="0" err="1">
                    <a:solidFill>
                      <a:srgbClr val="A6E22E"/>
                    </a:solidFill>
                    <a:effectLst/>
                    <a:latin typeface="Consolas" panose="020B0609020204030204" pitchFamily="49" charset="0"/>
                  </a:rPr>
                  <a:t>describeWeather</a:t>
                </a:r>
                <a:r>
                  <a:rPr lang="en-PH" sz="900" b="0" dirty="0">
                    <a:solidFill>
                      <a:srgbClr val="F8F8F2"/>
                    </a:solidFill>
                    <a:effectLst/>
                    <a:latin typeface="Consolas" panose="020B0609020204030204" pitchFamily="49" charset="0"/>
                  </a:rPr>
                  <a:t>(</a:t>
                </a:r>
                <a:r>
                  <a:rPr lang="en-PH" sz="900" b="0" dirty="0" err="1">
                    <a:solidFill>
                      <a:srgbClr val="F8F8F2"/>
                    </a:solidFill>
                    <a:effectLst/>
                    <a:latin typeface="Consolas" panose="020B0609020204030204" pitchFamily="49" charset="0"/>
                  </a:rPr>
                  <a:t>currentWeather</a:t>
                </a:r>
                <a:r>
                  <a:rPr lang="en-PH" sz="900" b="0" dirty="0">
                    <a:solidFill>
                      <a:srgbClr val="F8F8F2"/>
                    </a:solidFill>
                    <a:effectLst/>
                    <a:latin typeface="Consolas" panose="020B0609020204030204" pitchFamily="49" charset="0"/>
                  </a:rPr>
                  <a:t>); </a:t>
                </a:r>
                <a:r>
                  <a:rPr lang="en-PH" sz="900" b="0" dirty="0">
                    <a:solidFill>
                      <a:srgbClr val="88846F"/>
                    </a:solidFill>
                    <a:effectLst/>
                    <a:latin typeface="Consolas" panose="020B0609020204030204" pitchFamily="49" charset="0"/>
                  </a:rPr>
                  <a:t>//logs "The weather is sunny, with a temperature of 22"</a:t>
                </a:r>
                <a:endParaRPr lang="en-PH" sz="900" b="0" dirty="0">
                  <a:solidFill>
                    <a:srgbClr val="F8F8F2"/>
                  </a:solidFill>
                  <a:effectLst/>
                  <a:latin typeface="Consolas" panose="020B0609020204030204" pitchFamily="49" charset="0"/>
                </a:endParaRPr>
              </a:p>
              <a:p>
                <a:r>
                  <a:rPr lang="en-PH" sz="900" b="0" dirty="0" err="1">
                    <a:solidFill>
                      <a:srgbClr val="A6E22E"/>
                    </a:solidFill>
                    <a:effectLst/>
                    <a:latin typeface="Consolas" panose="020B0609020204030204" pitchFamily="49" charset="0"/>
                  </a:rPr>
                  <a:t>describeWeather</a:t>
                </a:r>
                <a:r>
                  <a:rPr lang="en-PH" sz="900" b="0" dirty="0">
                    <a:solidFill>
                      <a:srgbClr val="F8F8F2"/>
                    </a:solidFill>
                    <a:effectLst/>
                    <a:latin typeface="Consolas" panose="020B0609020204030204" pitchFamily="49" charset="0"/>
                  </a:rPr>
                  <a:t>(direction); </a:t>
                </a:r>
                <a:r>
                  <a:rPr lang="en-PH" sz="900" b="0" dirty="0">
                    <a:solidFill>
                      <a:srgbClr val="88846F"/>
                    </a:solidFill>
                    <a:effectLst/>
                    <a:latin typeface="Consolas" panose="020B0609020204030204" pitchFamily="49" charset="0"/>
                  </a:rPr>
                  <a:t>// Error</a:t>
                </a:r>
                <a:endParaRPr lang="en-PH" sz="900" b="0" dirty="0">
                  <a:solidFill>
                    <a:srgbClr val="F8F8F2"/>
                  </a:solidFill>
                  <a:effectLst/>
                  <a:latin typeface="Consolas" panose="020B0609020204030204" pitchFamily="49" charset="0"/>
                </a:endParaRPr>
              </a:p>
            </p:txBody>
          </p:sp>
          <p:sp>
            <p:nvSpPr>
              <p:cNvPr id="9" name="Google Shape;89;p15">
                <a:extLst>
                  <a:ext uri="{FF2B5EF4-FFF2-40B4-BE49-F238E27FC236}">
                    <a16:creationId xmlns:a16="http://schemas.microsoft.com/office/drawing/2014/main" id="{1C6CB7C9-F3A9-1519-BF66-DFCF9BF07419}"/>
                  </a:ext>
                </a:extLst>
              </p:cNvPr>
              <p:cNvSpPr/>
              <p:nvPr/>
            </p:nvSpPr>
            <p:spPr>
              <a:xfrm>
                <a:off x="488525" y="3093501"/>
                <a:ext cx="18648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94;p15">
              <a:extLst>
                <a:ext uri="{FF2B5EF4-FFF2-40B4-BE49-F238E27FC236}">
                  <a16:creationId xmlns:a16="http://schemas.microsoft.com/office/drawing/2014/main" id="{5ABAFE2E-F199-3F7A-EFD9-D2A0E2D3E317}"/>
                </a:ext>
              </a:extLst>
            </p:cNvPr>
            <p:cNvGrpSpPr/>
            <p:nvPr/>
          </p:nvGrpSpPr>
          <p:grpSpPr>
            <a:xfrm>
              <a:off x="2053521" y="3120757"/>
              <a:ext cx="218199" cy="57914"/>
              <a:chOff x="2674596" y="2970235"/>
              <a:chExt cx="218199" cy="57914"/>
            </a:xfrm>
          </p:grpSpPr>
          <p:sp>
            <p:nvSpPr>
              <p:cNvPr id="5" name="Google Shape;95;p15">
                <a:extLst>
                  <a:ext uri="{FF2B5EF4-FFF2-40B4-BE49-F238E27FC236}">
                    <a16:creationId xmlns:a16="http://schemas.microsoft.com/office/drawing/2014/main" id="{6049FCAE-D443-4FD1-BF93-C6B001897D39}"/>
                  </a:ext>
                </a:extLst>
              </p:cNvPr>
              <p:cNvSpPr/>
              <p:nvPr/>
            </p:nvSpPr>
            <p:spPr>
              <a:xfrm>
                <a:off x="2674596"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96;p15">
                <a:extLst>
                  <a:ext uri="{FF2B5EF4-FFF2-40B4-BE49-F238E27FC236}">
                    <a16:creationId xmlns:a16="http://schemas.microsoft.com/office/drawing/2014/main" id="{7C3CA14D-594E-C8BB-8A87-83E7D492C8C6}"/>
                  </a:ext>
                </a:extLst>
              </p:cNvPr>
              <p:cNvSpPr/>
              <p:nvPr/>
            </p:nvSpPr>
            <p:spPr>
              <a:xfrm>
                <a:off x="275662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p15">
                <a:extLst>
                  <a:ext uri="{FF2B5EF4-FFF2-40B4-BE49-F238E27FC236}">
                    <a16:creationId xmlns:a16="http://schemas.microsoft.com/office/drawing/2014/main" id="{A9807452-6B71-6506-7896-869DB7AC6B8D}"/>
                  </a:ext>
                </a:extLst>
              </p:cNvPr>
              <p:cNvSpPr/>
              <p:nvPr/>
            </p:nvSpPr>
            <p:spPr>
              <a:xfrm>
                <a:off x="2838675"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59667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Dealing with </a:t>
            </a:r>
            <a:r>
              <a:rPr lang="en-US" dirty="0">
                <a:solidFill>
                  <a:schemeClr val="accent2"/>
                </a:solidFill>
              </a:rPr>
              <a:t>null &amp; undefined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428484"/>
            <a:ext cx="6318641" cy="24381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accent6"/>
                </a:solidFill>
              </a:rPr>
              <a:t>How </a:t>
            </a:r>
            <a:r>
              <a:rPr lang="en-US" sz="1600" dirty="0">
                <a:solidFill>
                  <a:schemeClr val="tx2"/>
                </a:solidFill>
              </a:rPr>
              <a:t>null</a:t>
            </a:r>
            <a:r>
              <a:rPr lang="en-US" sz="1600" dirty="0">
                <a:solidFill>
                  <a:schemeClr val="accent6"/>
                </a:solidFill>
              </a:rPr>
              <a:t> and </a:t>
            </a:r>
            <a:r>
              <a:rPr lang="en-US" sz="1600" dirty="0">
                <a:solidFill>
                  <a:schemeClr val="tx2"/>
                </a:solidFill>
              </a:rPr>
              <a:t>undefined</a:t>
            </a:r>
            <a:r>
              <a:rPr lang="en-US" sz="1600" dirty="0">
                <a:solidFill>
                  <a:schemeClr val="accent6"/>
                </a:solidFill>
              </a:rPr>
              <a:t> behave depends on whether the </a:t>
            </a:r>
            <a:r>
              <a:rPr lang="en-US" sz="1600" dirty="0" err="1">
                <a:solidFill>
                  <a:schemeClr val="bg2"/>
                </a:solidFill>
              </a:rPr>
              <a:t>strictNullChecks</a:t>
            </a:r>
            <a:r>
              <a:rPr lang="en-US" sz="1600" dirty="0">
                <a:solidFill>
                  <a:schemeClr val="accent6"/>
                </a:solidFill>
              </a:rPr>
              <a:t> TypeScript compiler option is on or off</a:t>
            </a: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err="1">
                <a:solidFill>
                  <a:schemeClr val="bg2"/>
                </a:solidFill>
              </a:rPr>
              <a:t>strictNullChecks</a:t>
            </a:r>
            <a:r>
              <a:rPr lang="en-US" sz="1600" dirty="0">
                <a:solidFill>
                  <a:schemeClr val="accent6"/>
                </a:solidFill>
              </a:rPr>
              <a:t> on is recommended to avoid possible runtime errors like in Java</a:t>
            </a: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03DBB3C-6406-3B87-FD82-4C5CE8A6FA05}"/>
                  </a:ext>
                </a:extLst>
              </p14:cNvPr>
              <p14:cNvContentPartPr/>
              <p14:nvPr/>
            </p14:nvContentPartPr>
            <p14:xfrm>
              <a:off x="2252520" y="3129120"/>
              <a:ext cx="1095840" cy="66960"/>
            </p14:xfrm>
          </p:contentPart>
        </mc:Choice>
        <mc:Fallback xmlns="">
          <p:pic>
            <p:nvPicPr>
              <p:cNvPr id="2" name="Ink 1">
                <a:extLst>
                  <a:ext uri="{FF2B5EF4-FFF2-40B4-BE49-F238E27FC236}">
                    <a16:creationId xmlns:a16="http://schemas.microsoft.com/office/drawing/2014/main" id="{B03DBB3C-6406-3B87-FD82-4C5CE8A6FA05}"/>
                  </a:ext>
                </a:extLst>
              </p:cNvPr>
              <p:cNvPicPr/>
              <p:nvPr/>
            </p:nvPicPr>
            <p:blipFill>
              <a:blip r:embed="rId5"/>
              <a:stretch>
                <a:fillRect/>
              </a:stretch>
            </p:blipFill>
            <p:spPr>
              <a:xfrm>
                <a:off x="2243160" y="3119760"/>
                <a:ext cx="1114560" cy="85680"/>
              </a:xfrm>
              <a:prstGeom prst="rect">
                <a:avLst/>
              </a:prstGeom>
            </p:spPr>
          </p:pic>
        </mc:Fallback>
      </mc:AlternateContent>
    </p:spTree>
    <p:extLst>
      <p:ext uri="{BB962C8B-B14F-4D97-AF65-F5344CB8AC3E}">
        <p14:creationId xmlns:p14="http://schemas.microsoft.com/office/powerpoint/2010/main" val="4265932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Optional Chaining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3" name="Google Shape;787;p37">
            <a:extLst>
              <a:ext uri="{FF2B5EF4-FFF2-40B4-BE49-F238E27FC236}">
                <a16:creationId xmlns:a16="http://schemas.microsoft.com/office/drawing/2014/main" id="{633B8A8F-C4EF-519F-6631-4BE78BDFA289}"/>
              </a:ext>
            </a:extLst>
          </p:cNvPr>
          <p:cNvSpPr txBox="1">
            <a:spLocks/>
          </p:cNvSpPr>
          <p:nvPr/>
        </p:nvSpPr>
        <p:spPr>
          <a:xfrm>
            <a:off x="1515889" y="1171636"/>
            <a:ext cx="6545321" cy="10948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sz="1600" dirty="0">
                <a:solidFill>
                  <a:schemeClr val="accent6"/>
                </a:solidFill>
              </a:rPr>
              <a:t>&lt; The </a:t>
            </a:r>
            <a:r>
              <a:rPr lang="en-US" sz="1600" dirty="0">
                <a:solidFill>
                  <a:schemeClr val="accent2"/>
                </a:solidFill>
              </a:rPr>
              <a:t>? operator</a:t>
            </a:r>
            <a:r>
              <a:rPr lang="en-US" sz="1600" dirty="0">
                <a:solidFill>
                  <a:schemeClr val="accent6"/>
                </a:solidFill>
              </a:rPr>
              <a:t> - lets us write code where TypeScript can immediately stop running some expressions if we run into a </a:t>
            </a:r>
            <a:r>
              <a:rPr lang="en-US" sz="1600" dirty="0">
                <a:solidFill>
                  <a:schemeClr val="tx2"/>
                </a:solidFill>
              </a:rPr>
              <a:t>null or undefined </a:t>
            </a:r>
            <a:r>
              <a:rPr lang="en-US" sz="1600" dirty="0">
                <a:solidFill>
                  <a:schemeClr val="accent6"/>
                </a:solidFill>
              </a:rPr>
              <a:t>&gt;</a:t>
            </a:r>
          </a:p>
        </p:txBody>
      </p:sp>
      <p:grpSp>
        <p:nvGrpSpPr>
          <p:cNvPr id="4" name="Google Shape;86;p15">
            <a:extLst>
              <a:ext uri="{FF2B5EF4-FFF2-40B4-BE49-F238E27FC236}">
                <a16:creationId xmlns:a16="http://schemas.microsoft.com/office/drawing/2014/main" id="{5E43CDB5-F22D-850B-D286-00E29E77E675}"/>
              </a:ext>
            </a:extLst>
          </p:cNvPr>
          <p:cNvGrpSpPr/>
          <p:nvPr/>
        </p:nvGrpSpPr>
        <p:grpSpPr>
          <a:xfrm>
            <a:off x="1864427" y="2266484"/>
            <a:ext cx="5066799" cy="1829092"/>
            <a:chOff x="488524" y="3093501"/>
            <a:chExt cx="2902101" cy="1010620"/>
          </a:xfrm>
        </p:grpSpPr>
        <p:grpSp>
          <p:nvGrpSpPr>
            <p:cNvPr id="5" name="Google Shape;87;p15">
              <a:extLst>
                <a:ext uri="{FF2B5EF4-FFF2-40B4-BE49-F238E27FC236}">
                  <a16:creationId xmlns:a16="http://schemas.microsoft.com/office/drawing/2014/main" id="{61F1C199-F35B-D0AD-6773-3304344EA9B2}"/>
                </a:ext>
              </a:extLst>
            </p:cNvPr>
            <p:cNvGrpSpPr/>
            <p:nvPr/>
          </p:nvGrpSpPr>
          <p:grpSpPr>
            <a:xfrm>
              <a:off x="488524" y="3093501"/>
              <a:ext cx="2902101" cy="1010620"/>
              <a:chOff x="488524" y="3093501"/>
              <a:chExt cx="2902101" cy="1010620"/>
            </a:xfrm>
          </p:grpSpPr>
          <p:sp>
            <p:nvSpPr>
              <p:cNvPr id="10" name="Google Shape;88;p15">
                <a:extLst>
                  <a:ext uri="{FF2B5EF4-FFF2-40B4-BE49-F238E27FC236}">
                    <a16:creationId xmlns:a16="http://schemas.microsoft.com/office/drawing/2014/main" id="{2A539D02-3556-57EE-0961-E5CF17314EB9}"/>
                  </a:ext>
                </a:extLst>
              </p:cNvPr>
              <p:cNvSpPr/>
              <p:nvPr/>
            </p:nvSpPr>
            <p:spPr>
              <a:xfrm>
                <a:off x="488524" y="3205724"/>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200" b="0" i="1" dirty="0">
                    <a:solidFill>
                      <a:srgbClr val="66D9EF"/>
                    </a:solidFill>
                    <a:effectLst/>
                    <a:latin typeface="Consolas" panose="020B0609020204030204" pitchFamily="49" charset="0"/>
                  </a:rPr>
                  <a:t>let</a:t>
                </a:r>
                <a:r>
                  <a:rPr lang="en-PH" sz="1200" b="0" dirty="0">
                    <a:solidFill>
                      <a:srgbClr val="F8F8F2"/>
                    </a:solidFill>
                    <a:effectLst/>
                    <a:latin typeface="Consolas" panose="020B0609020204030204" pitchFamily="49" charset="0"/>
                  </a:rPr>
                  <a:t> </a:t>
                </a:r>
                <a:r>
                  <a:rPr lang="en-PH" sz="1200" b="0" dirty="0" err="1">
                    <a:solidFill>
                      <a:srgbClr val="F8F8F2"/>
                    </a:solidFill>
                    <a:effectLst/>
                    <a:latin typeface="Consolas" panose="020B0609020204030204" pitchFamily="49" charset="0"/>
                  </a:rPr>
                  <a:t>currentWind</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u="sng" dirty="0">
                    <a:solidFill>
                      <a:srgbClr val="A6E22E"/>
                    </a:solidFill>
                    <a:effectLst/>
                    <a:latin typeface="Consolas" panose="020B0609020204030204" pitchFamily="49" charset="0"/>
                  </a:rPr>
                  <a:t>Wind</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i="1" dirty="0">
                    <a:solidFill>
                      <a:srgbClr val="66D9EF"/>
                    </a:solidFill>
                    <a:effectLst/>
                    <a:latin typeface="Consolas" panose="020B0609020204030204" pitchFamily="49" charset="0"/>
                  </a:rPr>
                  <a:t>undefined</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console.</a:t>
                </a:r>
                <a:r>
                  <a:rPr lang="en-PH" sz="1200" b="0" dirty="0">
                    <a:solidFill>
                      <a:srgbClr val="A6E22E"/>
                    </a:solidFill>
                    <a:effectLst/>
                    <a:latin typeface="Consolas" panose="020B0609020204030204" pitchFamily="49" charset="0"/>
                  </a:rPr>
                  <a:t>log</a:t>
                </a:r>
                <a:r>
                  <a:rPr lang="en-PH" sz="1200" b="0" dirty="0">
                    <a:solidFill>
                      <a:srgbClr val="F8F8F2"/>
                    </a:solidFill>
                    <a:effectLst/>
                    <a:latin typeface="Consolas" panose="020B0609020204030204" pitchFamily="49" charset="0"/>
                  </a:rPr>
                  <a:t>(</a:t>
                </a:r>
                <a:r>
                  <a:rPr lang="en-PH" sz="1200" b="0" dirty="0" err="1">
                    <a:solidFill>
                      <a:srgbClr val="F8F8F2"/>
                    </a:solidFill>
                    <a:effectLst/>
                    <a:latin typeface="Consolas" panose="020B0609020204030204" pitchFamily="49" charset="0"/>
                  </a:rPr>
                  <a:t>currentWind.direction</a:t>
                </a:r>
                <a:r>
                  <a:rPr lang="en-PH" sz="1200" b="0" dirty="0">
                    <a:solidFill>
                      <a:srgbClr val="F8F8F2"/>
                    </a:solidFill>
                    <a:effectLst/>
                    <a:latin typeface="Consolas" panose="020B0609020204030204" pitchFamily="49" charset="0"/>
                  </a:rPr>
                  <a:t>); </a:t>
                </a:r>
                <a:r>
                  <a:rPr lang="en-PH" sz="1200" b="0" dirty="0">
                    <a:solidFill>
                      <a:srgbClr val="88846F"/>
                    </a:solidFill>
                    <a:effectLst/>
                    <a:latin typeface="Consolas" panose="020B0609020204030204" pitchFamily="49" charset="0"/>
                  </a:rPr>
                  <a:t>// [ERR] Object is possibly 'undefined'.</a:t>
                </a:r>
                <a:endParaRPr lang="en-PH" sz="1200" b="0" dirty="0">
                  <a:solidFill>
                    <a:srgbClr val="F8F8F2"/>
                  </a:solidFill>
                  <a:effectLst/>
                  <a:latin typeface="Consolas" panose="020B0609020204030204" pitchFamily="49" charset="0"/>
                </a:endParaRPr>
              </a:p>
              <a:p>
                <a:r>
                  <a:rPr lang="en-PH" sz="1200" b="0" dirty="0">
                    <a:solidFill>
                      <a:srgbClr val="F8F8F2"/>
                    </a:solidFill>
                    <a:effectLst/>
                    <a:latin typeface="Consolas" panose="020B0609020204030204" pitchFamily="49" charset="0"/>
                  </a:rPr>
                  <a:t>console.</a:t>
                </a:r>
                <a:r>
                  <a:rPr lang="en-PH" sz="1200" b="0" dirty="0">
                    <a:solidFill>
                      <a:srgbClr val="A6E22E"/>
                    </a:solidFill>
                    <a:effectLst/>
                    <a:latin typeface="Consolas" panose="020B0609020204030204" pitchFamily="49" charset="0"/>
                  </a:rPr>
                  <a:t>log</a:t>
                </a:r>
                <a:r>
                  <a:rPr lang="en-PH" sz="1200" b="0" dirty="0">
                    <a:solidFill>
                      <a:srgbClr val="F8F8F2"/>
                    </a:solidFill>
                    <a:effectLst/>
                    <a:latin typeface="Consolas" panose="020B0609020204030204" pitchFamily="49" charset="0"/>
                  </a:rPr>
                  <a:t>(</a:t>
                </a:r>
                <a:r>
                  <a:rPr lang="en-PH" sz="1200" b="0" dirty="0" err="1">
                    <a:solidFill>
                      <a:srgbClr val="F8F8F2"/>
                    </a:solidFill>
                    <a:effectLst/>
                    <a:latin typeface="Consolas" panose="020B0609020204030204" pitchFamily="49" charset="0"/>
                  </a:rPr>
                  <a:t>currentWind</a:t>
                </a:r>
                <a:r>
                  <a:rPr lang="en-PH" sz="1200" b="0" dirty="0">
                    <a:solidFill>
                      <a:srgbClr val="F8F8F2"/>
                    </a:solidFill>
                    <a:effectLst/>
                    <a:latin typeface="Consolas" panose="020B0609020204030204" pitchFamily="49" charset="0"/>
                  </a:rPr>
                  <a:t>?.direction); </a:t>
                </a:r>
                <a:r>
                  <a:rPr lang="en-PH" sz="1200" b="0" dirty="0">
                    <a:solidFill>
                      <a:srgbClr val="88846F"/>
                    </a:solidFill>
                    <a:effectLst/>
                    <a:latin typeface="Consolas" panose="020B0609020204030204" pitchFamily="49" charset="0"/>
                  </a:rPr>
                  <a:t>// logs undefined</a:t>
                </a:r>
                <a:endParaRPr lang="en-PH" sz="1200" b="0" dirty="0">
                  <a:solidFill>
                    <a:srgbClr val="F8F8F2"/>
                  </a:solidFill>
                  <a:effectLst/>
                  <a:latin typeface="Consolas" panose="020B0609020204030204" pitchFamily="49" charset="0"/>
                </a:endParaRPr>
              </a:p>
            </p:txBody>
          </p:sp>
          <p:sp>
            <p:nvSpPr>
              <p:cNvPr id="11" name="Google Shape;89;p15">
                <a:extLst>
                  <a:ext uri="{FF2B5EF4-FFF2-40B4-BE49-F238E27FC236}">
                    <a16:creationId xmlns:a16="http://schemas.microsoft.com/office/drawing/2014/main" id="{B0964DB2-3030-AFC2-FAB5-9B818AC22A80}"/>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94;p15">
              <a:extLst>
                <a:ext uri="{FF2B5EF4-FFF2-40B4-BE49-F238E27FC236}">
                  <a16:creationId xmlns:a16="http://schemas.microsoft.com/office/drawing/2014/main" id="{198C8DE0-9609-3CCB-78FC-98C09A111306}"/>
                </a:ext>
              </a:extLst>
            </p:cNvPr>
            <p:cNvGrpSpPr/>
            <p:nvPr/>
          </p:nvGrpSpPr>
          <p:grpSpPr>
            <a:xfrm>
              <a:off x="3096013" y="3120757"/>
              <a:ext cx="218199" cy="57914"/>
              <a:chOff x="3717088" y="2970235"/>
              <a:chExt cx="218199" cy="57914"/>
            </a:xfrm>
          </p:grpSpPr>
          <p:sp>
            <p:nvSpPr>
              <p:cNvPr id="7" name="Google Shape;95;p15">
                <a:extLst>
                  <a:ext uri="{FF2B5EF4-FFF2-40B4-BE49-F238E27FC236}">
                    <a16:creationId xmlns:a16="http://schemas.microsoft.com/office/drawing/2014/main" id="{3901D0F2-08C1-F2B7-17AC-6FE7FA9414EB}"/>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6;p15">
                <a:extLst>
                  <a:ext uri="{FF2B5EF4-FFF2-40B4-BE49-F238E27FC236}">
                    <a16:creationId xmlns:a16="http://schemas.microsoft.com/office/drawing/2014/main" id="{97169686-87B4-14D0-5DAF-2D4215099A7D}"/>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p15">
                <a:extLst>
                  <a:ext uri="{FF2B5EF4-FFF2-40B4-BE49-F238E27FC236}">
                    <a16:creationId xmlns:a16="http://schemas.microsoft.com/office/drawing/2014/main" id="{4EA53DE5-8580-8C2A-3BDF-EBC8393497D4}"/>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91473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Nullish</a:t>
            </a:r>
            <a:r>
              <a:rPr lang="en-US" dirty="0"/>
              <a:t> coalescing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3" name="Google Shape;787;p37">
            <a:extLst>
              <a:ext uri="{FF2B5EF4-FFF2-40B4-BE49-F238E27FC236}">
                <a16:creationId xmlns:a16="http://schemas.microsoft.com/office/drawing/2014/main" id="{633B8A8F-C4EF-519F-6631-4BE78BDFA289}"/>
              </a:ext>
            </a:extLst>
          </p:cNvPr>
          <p:cNvSpPr txBox="1">
            <a:spLocks/>
          </p:cNvSpPr>
          <p:nvPr/>
        </p:nvSpPr>
        <p:spPr>
          <a:xfrm>
            <a:off x="1515889" y="1171636"/>
            <a:ext cx="6545321" cy="10948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sz="1600" dirty="0">
                <a:solidFill>
                  <a:schemeClr val="accent6"/>
                </a:solidFill>
              </a:rPr>
              <a:t>&lt; The </a:t>
            </a:r>
            <a:r>
              <a:rPr lang="en-US" sz="1600" dirty="0">
                <a:solidFill>
                  <a:schemeClr val="accent2"/>
                </a:solidFill>
              </a:rPr>
              <a:t>?? operator </a:t>
            </a:r>
            <a:r>
              <a:rPr lang="en-US" sz="1600" dirty="0">
                <a:solidFill>
                  <a:schemeClr val="accent6"/>
                </a:solidFill>
              </a:rPr>
              <a:t>is a way to </a:t>
            </a:r>
            <a:r>
              <a:rPr lang="en-US" sz="1600" dirty="0">
                <a:solidFill>
                  <a:schemeClr val="bg2"/>
                </a:solidFill>
              </a:rPr>
              <a:t>fall back </a:t>
            </a:r>
            <a:r>
              <a:rPr lang="en-US" sz="1600" dirty="0">
                <a:solidFill>
                  <a:schemeClr val="accent6"/>
                </a:solidFill>
              </a:rPr>
              <a:t>to a default value when dealing with </a:t>
            </a:r>
            <a:r>
              <a:rPr lang="en-US" sz="1600" dirty="0">
                <a:solidFill>
                  <a:schemeClr val="tx2"/>
                </a:solidFill>
              </a:rPr>
              <a:t>null or undefined</a:t>
            </a:r>
            <a:r>
              <a:rPr lang="en-US" sz="1600" dirty="0">
                <a:solidFill>
                  <a:schemeClr val="accent6"/>
                </a:solidFill>
              </a:rPr>
              <a:t>&gt;</a:t>
            </a:r>
          </a:p>
        </p:txBody>
      </p:sp>
      <p:grpSp>
        <p:nvGrpSpPr>
          <p:cNvPr id="4" name="Google Shape;86;p15">
            <a:extLst>
              <a:ext uri="{FF2B5EF4-FFF2-40B4-BE49-F238E27FC236}">
                <a16:creationId xmlns:a16="http://schemas.microsoft.com/office/drawing/2014/main" id="{5E43CDB5-F22D-850B-D286-00E29E77E675}"/>
              </a:ext>
            </a:extLst>
          </p:cNvPr>
          <p:cNvGrpSpPr/>
          <p:nvPr/>
        </p:nvGrpSpPr>
        <p:grpSpPr>
          <a:xfrm>
            <a:off x="1864427" y="2266484"/>
            <a:ext cx="5066799" cy="1829092"/>
            <a:chOff x="488524" y="3093501"/>
            <a:chExt cx="2902101" cy="1010620"/>
          </a:xfrm>
        </p:grpSpPr>
        <p:grpSp>
          <p:nvGrpSpPr>
            <p:cNvPr id="5" name="Google Shape;87;p15">
              <a:extLst>
                <a:ext uri="{FF2B5EF4-FFF2-40B4-BE49-F238E27FC236}">
                  <a16:creationId xmlns:a16="http://schemas.microsoft.com/office/drawing/2014/main" id="{61F1C199-F35B-D0AD-6773-3304344EA9B2}"/>
                </a:ext>
              </a:extLst>
            </p:cNvPr>
            <p:cNvGrpSpPr/>
            <p:nvPr/>
          </p:nvGrpSpPr>
          <p:grpSpPr>
            <a:xfrm>
              <a:off x="488524" y="3093501"/>
              <a:ext cx="2902101" cy="1010620"/>
              <a:chOff x="488524" y="3093501"/>
              <a:chExt cx="2902101" cy="1010620"/>
            </a:xfrm>
          </p:grpSpPr>
          <p:sp>
            <p:nvSpPr>
              <p:cNvPr id="10" name="Google Shape;88;p15">
                <a:extLst>
                  <a:ext uri="{FF2B5EF4-FFF2-40B4-BE49-F238E27FC236}">
                    <a16:creationId xmlns:a16="http://schemas.microsoft.com/office/drawing/2014/main" id="{2A539D02-3556-57EE-0961-E5CF17314EB9}"/>
                  </a:ext>
                </a:extLst>
              </p:cNvPr>
              <p:cNvSpPr/>
              <p:nvPr/>
            </p:nvSpPr>
            <p:spPr>
              <a:xfrm>
                <a:off x="488524" y="3205724"/>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200" b="0" i="1" dirty="0">
                    <a:solidFill>
                      <a:srgbClr val="66D9EF"/>
                    </a:solidFill>
                    <a:effectLst/>
                    <a:latin typeface="Consolas" panose="020B0609020204030204" pitchFamily="49" charset="0"/>
                  </a:rPr>
                  <a:t>let</a:t>
                </a:r>
                <a:r>
                  <a:rPr lang="en-PH" sz="1200" b="0" dirty="0">
                    <a:solidFill>
                      <a:srgbClr val="F8F8F2"/>
                    </a:solidFill>
                    <a:effectLst/>
                    <a:latin typeface="Consolas" panose="020B0609020204030204" pitchFamily="49" charset="0"/>
                  </a:rPr>
                  <a:t> </a:t>
                </a:r>
                <a:r>
                  <a:rPr lang="en-PH" sz="1200" b="0" dirty="0" err="1">
                    <a:solidFill>
                      <a:srgbClr val="F8F8F2"/>
                    </a:solidFill>
                    <a:effectLst/>
                    <a:latin typeface="Consolas" panose="020B0609020204030204" pitchFamily="49" charset="0"/>
                  </a:rPr>
                  <a:t>windSpeed</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i="1" dirty="0">
                    <a:solidFill>
                      <a:srgbClr val="66D9EF"/>
                    </a:solidFill>
                    <a:effectLst/>
                    <a:latin typeface="Consolas" panose="020B0609020204030204" pitchFamily="49" charset="0"/>
                  </a:rPr>
                  <a:t>number</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i="1" dirty="0">
                    <a:solidFill>
                      <a:srgbClr val="66D9EF"/>
                    </a:solidFill>
                    <a:effectLst/>
                    <a:latin typeface="Consolas" panose="020B0609020204030204" pitchFamily="49" charset="0"/>
                  </a:rPr>
                  <a:t>undefined</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console.</a:t>
                </a:r>
                <a:r>
                  <a:rPr lang="en-PH" sz="1200" b="0" dirty="0">
                    <a:solidFill>
                      <a:srgbClr val="A6E22E"/>
                    </a:solidFill>
                    <a:effectLst/>
                    <a:latin typeface="Consolas" panose="020B0609020204030204" pitchFamily="49" charset="0"/>
                  </a:rPr>
                  <a:t>log</a:t>
                </a:r>
                <a:r>
                  <a:rPr lang="en-PH" sz="1200" b="0" dirty="0">
                    <a:solidFill>
                      <a:srgbClr val="F8F8F2"/>
                    </a:solidFill>
                    <a:effectLst/>
                    <a:latin typeface="Consolas" panose="020B0609020204030204" pitchFamily="49" charset="0"/>
                  </a:rPr>
                  <a:t>(</a:t>
                </a:r>
                <a:r>
                  <a:rPr lang="en-PH" sz="1200" b="0" dirty="0" err="1">
                    <a:solidFill>
                      <a:srgbClr val="F8F8F2"/>
                    </a:solidFill>
                    <a:effectLst/>
                    <a:latin typeface="Consolas" panose="020B0609020204030204" pitchFamily="49" charset="0"/>
                  </a:rPr>
                  <a:t>windSpeed</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'no data yet'</a:t>
                </a:r>
                <a:r>
                  <a:rPr lang="en-PH" sz="1200" b="0" dirty="0">
                    <a:solidFill>
                      <a:srgbClr val="F8F8F2"/>
                    </a:solidFill>
                    <a:effectLst/>
                    <a:latin typeface="Consolas" panose="020B0609020204030204" pitchFamily="49" charset="0"/>
                  </a:rPr>
                  <a:t>); </a:t>
                </a:r>
                <a:r>
                  <a:rPr lang="en-PH" sz="1200" b="0" dirty="0">
                    <a:solidFill>
                      <a:srgbClr val="88846F"/>
                    </a:solidFill>
                    <a:effectLst/>
                    <a:latin typeface="Consolas" panose="020B0609020204030204" pitchFamily="49" charset="0"/>
                  </a:rPr>
                  <a:t>// logs no data yet</a:t>
                </a:r>
                <a:endParaRPr lang="en-PH" sz="1200" b="0" dirty="0">
                  <a:solidFill>
                    <a:srgbClr val="F8F8F2"/>
                  </a:solidFill>
                  <a:effectLst/>
                  <a:latin typeface="Consolas" panose="020B0609020204030204" pitchFamily="49" charset="0"/>
                </a:endParaRPr>
              </a:p>
              <a:p>
                <a:r>
                  <a:rPr lang="en-PH" sz="1200" b="0" dirty="0">
                    <a:solidFill>
                      <a:srgbClr val="88846F"/>
                    </a:solidFill>
                    <a:effectLst/>
                    <a:latin typeface="Consolas" panose="020B0609020204030204" pitchFamily="49" charset="0"/>
                  </a:rPr>
                  <a:t>// Acquiring data ...</a:t>
                </a:r>
                <a:endParaRPr lang="en-PH" sz="1200" b="0" dirty="0">
                  <a:solidFill>
                    <a:srgbClr val="F8F8F2"/>
                  </a:solidFill>
                  <a:effectLst/>
                  <a:latin typeface="Consolas" panose="020B0609020204030204" pitchFamily="49" charset="0"/>
                </a:endParaRPr>
              </a:p>
              <a:p>
                <a:r>
                  <a:rPr lang="en-PH" sz="1200" b="0" dirty="0" err="1">
                    <a:solidFill>
                      <a:srgbClr val="F8F8F2"/>
                    </a:solidFill>
                    <a:effectLst/>
                    <a:latin typeface="Consolas" panose="020B0609020204030204" pitchFamily="49" charset="0"/>
                  </a:rPr>
                  <a:t>windSpeed</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dirty="0">
                    <a:solidFill>
                      <a:srgbClr val="AE81FF"/>
                    </a:solidFill>
                    <a:effectLst/>
                    <a:latin typeface="Consolas" panose="020B0609020204030204" pitchFamily="49" charset="0"/>
                  </a:rPr>
                  <a:t>23</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console.</a:t>
                </a:r>
                <a:r>
                  <a:rPr lang="en-PH" sz="1200" b="0" dirty="0">
                    <a:solidFill>
                      <a:srgbClr val="A6E22E"/>
                    </a:solidFill>
                    <a:effectLst/>
                    <a:latin typeface="Consolas" panose="020B0609020204030204" pitchFamily="49" charset="0"/>
                  </a:rPr>
                  <a:t>log</a:t>
                </a:r>
                <a:r>
                  <a:rPr lang="en-PH" sz="1200" b="0" dirty="0">
                    <a:solidFill>
                      <a:srgbClr val="F8F8F2"/>
                    </a:solidFill>
                    <a:effectLst/>
                    <a:latin typeface="Consolas" panose="020B0609020204030204" pitchFamily="49" charset="0"/>
                  </a:rPr>
                  <a:t>(</a:t>
                </a:r>
                <a:r>
                  <a:rPr lang="en-PH" sz="1200" b="0" dirty="0" err="1">
                    <a:solidFill>
                      <a:srgbClr val="F8F8F2"/>
                    </a:solidFill>
                    <a:effectLst/>
                    <a:latin typeface="Consolas" panose="020B0609020204030204" pitchFamily="49" charset="0"/>
                  </a:rPr>
                  <a:t>windSpeed</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'no data yet'</a:t>
                </a:r>
                <a:r>
                  <a:rPr lang="en-PH" sz="1200" b="0" dirty="0">
                    <a:solidFill>
                      <a:srgbClr val="F8F8F2"/>
                    </a:solidFill>
                    <a:effectLst/>
                    <a:latin typeface="Consolas" panose="020B0609020204030204" pitchFamily="49" charset="0"/>
                  </a:rPr>
                  <a:t>); </a:t>
                </a:r>
                <a:r>
                  <a:rPr lang="en-PH" sz="1200" b="0" dirty="0">
                    <a:solidFill>
                      <a:srgbClr val="88846F"/>
                    </a:solidFill>
                    <a:effectLst/>
                    <a:latin typeface="Consolas" panose="020B0609020204030204" pitchFamily="49" charset="0"/>
                  </a:rPr>
                  <a:t>// logs 23</a:t>
                </a:r>
                <a:endParaRPr lang="en-PH" sz="1200" b="0" dirty="0">
                  <a:solidFill>
                    <a:srgbClr val="F8F8F2"/>
                  </a:solidFill>
                  <a:effectLst/>
                  <a:latin typeface="Consolas" panose="020B0609020204030204" pitchFamily="49" charset="0"/>
                </a:endParaRPr>
              </a:p>
              <a:p>
                <a:br>
                  <a:rPr lang="en-PH" sz="1200" b="0" dirty="0">
                    <a:solidFill>
                      <a:srgbClr val="F8F8F2"/>
                    </a:solidFill>
                    <a:effectLst/>
                    <a:latin typeface="Consolas" panose="020B0609020204030204" pitchFamily="49" charset="0"/>
                  </a:rPr>
                </a:br>
                <a:endParaRPr lang="en-PH" sz="1200" b="0" dirty="0">
                  <a:solidFill>
                    <a:srgbClr val="F8F8F2"/>
                  </a:solidFill>
                  <a:effectLst/>
                  <a:latin typeface="Consolas" panose="020B0609020204030204" pitchFamily="49" charset="0"/>
                </a:endParaRPr>
              </a:p>
            </p:txBody>
          </p:sp>
          <p:sp>
            <p:nvSpPr>
              <p:cNvPr id="11" name="Google Shape;89;p15">
                <a:extLst>
                  <a:ext uri="{FF2B5EF4-FFF2-40B4-BE49-F238E27FC236}">
                    <a16:creationId xmlns:a16="http://schemas.microsoft.com/office/drawing/2014/main" id="{B0964DB2-3030-AFC2-FAB5-9B818AC22A80}"/>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94;p15">
              <a:extLst>
                <a:ext uri="{FF2B5EF4-FFF2-40B4-BE49-F238E27FC236}">
                  <a16:creationId xmlns:a16="http://schemas.microsoft.com/office/drawing/2014/main" id="{198C8DE0-9609-3CCB-78FC-98C09A111306}"/>
                </a:ext>
              </a:extLst>
            </p:cNvPr>
            <p:cNvGrpSpPr/>
            <p:nvPr/>
          </p:nvGrpSpPr>
          <p:grpSpPr>
            <a:xfrm>
              <a:off x="3096013" y="3120757"/>
              <a:ext cx="218199" cy="57914"/>
              <a:chOff x="3717088" y="2970235"/>
              <a:chExt cx="218199" cy="57914"/>
            </a:xfrm>
          </p:grpSpPr>
          <p:sp>
            <p:nvSpPr>
              <p:cNvPr id="7" name="Google Shape;95;p15">
                <a:extLst>
                  <a:ext uri="{FF2B5EF4-FFF2-40B4-BE49-F238E27FC236}">
                    <a16:creationId xmlns:a16="http://schemas.microsoft.com/office/drawing/2014/main" id="{3901D0F2-08C1-F2B7-17AC-6FE7FA9414EB}"/>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6;p15">
                <a:extLst>
                  <a:ext uri="{FF2B5EF4-FFF2-40B4-BE49-F238E27FC236}">
                    <a16:creationId xmlns:a16="http://schemas.microsoft.com/office/drawing/2014/main" id="{97169686-87B4-14D0-5DAF-2D4215099A7D}"/>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p15">
                <a:extLst>
                  <a:ext uri="{FF2B5EF4-FFF2-40B4-BE49-F238E27FC236}">
                    <a16:creationId xmlns:a16="http://schemas.microsoft.com/office/drawing/2014/main" id="{4EA53DE5-8580-8C2A-3BDF-EBC8393497D4}"/>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5513B06-A9AA-28F5-7533-7B711A621BC7}"/>
                  </a:ext>
                </a:extLst>
              </p14:cNvPr>
              <p14:cNvContentPartPr/>
              <p14:nvPr/>
            </p14:nvContentPartPr>
            <p14:xfrm>
              <a:off x="4162320" y="2886120"/>
              <a:ext cx="919800" cy="43200"/>
            </p14:xfrm>
          </p:contentPart>
        </mc:Choice>
        <mc:Fallback xmlns="">
          <p:pic>
            <p:nvPicPr>
              <p:cNvPr id="2" name="Ink 1">
                <a:extLst>
                  <a:ext uri="{FF2B5EF4-FFF2-40B4-BE49-F238E27FC236}">
                    <a16:creationId xmlns:a16="http://schemas.microsoft.com/office/drawing/2014/main" id="{15513B06-A9AA-28F5-7533-7B711A621BC7}"/>
                  </a:ext>
                </a:extLst>
              </p:cNvPr>
              <p:cNvPicPr/>
              <p:nvPr/>
            </p:nvPicPr>
            <p:blipFill>
              <a:blip r:embed="rId5"/>
              <a:stretch>
                <a:fillRect/>
              </a:stretch>
            </p:blipFill>
            <p:spPr>
              <a:xfrm>
                <a:off x="4152960" y="2876760"/>
                <a:ext cx="938520" cy="61920"/>
              </a:xfrm>
              <a:prstGeom prst="rect">
                <a:avLst/>
              </a:prstGeom>
            </p:spPr>
          </p:pic>
        </mc:Fallback>
      </mc:AlternateContent>
    </p:spTree>
    <p:extLst>
      <p:ext uri="{BB962C8B-B14F-4D97-AF65-F5344CB8AC3E}">
        <p14:creationId xmlns:p14="http://schemas.microsoft.com/office/powerpoint/2010/main" val="129918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590925" y="1562447"/>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463024" y="1790015"/>
            <a:ext cx="4123674"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What is special about Angular? &gt;</a:t>
            </a:r>
            <a:endParaRPr dirty="0"/>
          </a:p>
        </p:txBody>
      </p:sp>
      <p:sp>
        <p:nvSpPr>
          <p:cNvPr id="482" name="Google Shape;482;p29"/>
          <p:cNvSpPr txBox="1">
            <a:spLocks noGrp="1"/>
          </p:cNvSpPr>
          <p:nvPr>
            <p:ph type="subTitle" idx="2"/>
          </p:nvPr>
        </p:nvSpPr>
        <p:spPr>
          <a:xfrm>
            <a:off x="2463025" y="1562459"/>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Angular Introduction</a:t>
            </a:r>
            <a:endParaRPr dirty="0"/>
          </a:p>
        </p:txBody>
      </p:sp>
      <p:sp>
        <p:nvSpPr>
          <p:cNvPr id="483" name="Google Shape;483;p29"/>
          <p:cNvSpPr txBox="1">
            <a:spLocks noGrp="1"/>
          </p:cNvSpPr>
          <p:nvPr>
            <p:ph type="title" idx="3"/>
          </p:nvPr>
        </p:nvSpPr>
        <p:spPr>
          <a:xfrm flipH="1">
            <a:off x="1899545" y="2480678"/>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4" name="Google Shape;484;p29"/>
          <p:cNvSpPr txBox="1">
            <a:spLocks noGrp="1"/>
          </p:cNvSpPr>
          <p:nvPr>
            <p:ph type="subTitle" idx="4"/>
          </p:nvPr>
        </p:nvSpPr>
        <p:spPr>
          <a:xfrm>
            <a:off x="2771644" y="2733155"/>
            <a:ext cx="4865095"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Creating our first boilerplate project &gt;</a:t>
            </a:r>
            <a:endParaRPr dirty="0"/>
          </a:p>
        </p:txBody>
      </p:sp>
      <p:sp>
        <p:nvSpPr>
          <p:cNvPr id="485" name="Google Shape;485;p29"/>
          <p:cNvSpPr txBox="1">
            <a:spLocks noGrp="1"/>
          </p:cNvSpPr>
          <p:nvPr>
            <p:ph type="subTitle" idx="5"/>
          </p:nvPr>
        </p:nvSpPr>
        <p:spPr>
          <a:xfrm>
            <a:off x="2771645" y="2480666"/>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Development Tools</a:t>
            </a:r>
            <a:endParaRPr dirty="0"/>
          </a:p>
        </p:txBody>
      </p:sp>
      <p:sp>
        <p:nvSpPr>
          <p:cNvPr id="486" name="Google Shape;486;p29"/>
          <p:cNvSpPr txBox="1">
            <a:spLocks noGrp="1"/>
          </p:cNvSpPr>
          <p:nvPr>
            <p:ph type="title" idx="6"/>
          </p:nvPr>
        </p:nvSpPr>
        <p:spPr>
          <a:xfrm flipH="1">
            <a:off x="2225896" y="3345967"/>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7" name="Google Shape;487;p29"/>
          <p:cNvSpPr txBox="1">
            <a:spLocks noGrp="1"/>
          </p:cNvSpPr>
          <p:nvPr>
            <p:ph type="subTitle" idx="7"/>
          </p:nvPr>
        </p:nvSpPr>
        <p:spPr>
          <a:xfrm>
            <a:off x="3097995" y="3601224"/>
            <a:ext cx="3820107"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Primary language of Angular &gt;</a:t>
            </a:r>
            <a:endParaRPr dirty="0"/>
          </a:p>
        </p:txBody>
      </p:sp>
      <p:sp>
        <p:nvSpPr>
          <p:cNvPr id="488" name="Google Shape;488;p29"/>
          <p:cNvSpPr txBox="1">
            <a:spLocks noGrp="1"/>
          </p:cNvSpPr>
          <p:nvPr>
            <p:ph type="subTitle" idx="8"/>
          </p:nvPr>
        </p:nvSpPr>
        <p:spPr>
          <a:xfrm>
            <a:off x="3097996" y="3345955"/>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Typescript 101</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solidFill>
                  <a:schemeClr val="accent2"/>
                </a:solidFill>
              </a:rPr>
              <a:t>Contents</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a:t>
            </a:r>
            <a:r>
              <a:rPr lang="en" sz="1400" dirty="0">
                <a:solidFill>
                  <a:schemeClr val="accent3"/>
                </a:solidFill>
              </a:rPr>
              <a:t>Beginner</a:t>
            </a:r>
            <a:endParaRPr lang="en-US"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8" name="Picture 7" descr="A red and white logo&#10;&#10;Description automatically generated">
            <a:extLst>
              <a:ext uri="{FF2B5EF4-FFF2-40B4-BE49-F238E27FC236}">
                <a16:creationId xmlns:a16="http://schemas.microsoft.com/office/drawing/2014/main" id="{F254AA29-81C5-2770-15E0-C34B449B2CD3}"/>
              </a:ext>
            </a:extLst>
          </p:cNvPr>
          <p:cNvPicPr>
            <a:picLocks noChangeAspect="1"/>
          </p:cNvPicPr>
          <p:nvPr/>
        </p:nvPicPr>
        <p:blipFill>
          <a:blip r:embed="rId3"/>
          <a:stretch>
            <a:fillRect/>
          </a:stretch>
        </p:blipFill>
        <p:spPr>
          <a:xfrm>
            <a:off x="7978465" y="3733964"/>
            <a:ext cx="931243" cy="76051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Logical OR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3" name="Google Shape;787;p37">
            <a:extLst>
              <a:ext uri="{FF2B5EF4-FFF2-40B4-BE49-F238E27FC236}">
                <a16:creationId xmlns:a16="http://schemas.microsoft.com/office/drawing/2014/main" id="{633B8A8F-C4EF-519F-6631-4BE78BDFA289}"/>
              </a:ext>
            </a:extLst>
          </p:cNvPr>
          <p:cNvSpPr txBox="1">
            <a:spLocks/>
          </p:cNvSpPr>
          <p:nvPr/>
        </p:nvSpPr>
        <p:spPr>
          <a:xfrm>
            <a:off x="1515889" y="1171636"/>
            <a:ext cx="6545321" cy="10948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sz="1600" dirty="0">
                <a:solidFill>
                  <a:schemeClr val="accent6"/>
                </a:solidFill>
              </a:rPr>
              <a:t>&lt; The </a:t>
            </a:r>
            <a:r>
              <a:rPr lang="en-US" sz="1600" dirty="0">
                <a:solidFill>
                  <a:schemeClr val="accent2"/>
                </a:solidFill>
              </a:rPr>
              <a:t>|| operator </a:t>
            </a:r>
            <a:r>
              <a:rPr lang="en-US" sz="1600" dirty="0">
                <a:solidFill>
                  <a:schemeClr val="accent6"/>
                </a:solidFill>
              </a:rPr>
              <a:t>– is another way to </a:t>
            </a:r>
            <a:r>
              <a:rPr lang="en-US" sz="1600" dirty="0">
                <a:solidFill>
                  <a:schemeClr val="bg2"/>
                </a:solidFill>
              </a:rPr>
              <a:t>fall back </a:t>
            </a:r>
            <a:r>
              <a:rPr lang="en-US" sz="1600" dirty="0">
                <a:solidFill>
                  <a:schemeClr val="accent6"/>
                </a:solidFill>
              </a:rPr>
              <a:t>to a default value when dealing with </a:t>
            </a:r>
            <a:r>
              <a:rPr lang="en-US" sz="1600" dirty="0" err="1">
                <a:solidFill>
                  <a:schemeClr val="tx2"/>
                </a:solidFill>
              </a:rPr>
              <a:t>falsy</a:t>
            </a:r>
            <a:r>
              <a:rPr lang="en-US" sz="1600" dirty="0">
                <a:solidFill>
                  <a:schemeClr val="tx2"/>
                </a:solidFill>
              </a:rPr>
              <a:t> values </a:t>
            </a:r>
            <a:r>
              <a:rPr lang="en-US" sz="1600" dirty="0">
                <a:solidFill>
                  <a:schemeClr val="accent6"/>
                </a:solidFill>
              </a:rPr>
              <a:t>other than </a:t>
            </a:r>
            <a:r>
              <a:rPr lang="en-US" sz="1600" dirty="0">
                <a:solidFill>
                  <a:schemeClr val="bg2"/>
                </a:solidFill>
              </a:rPr>
              <a:t>null</a:t>
            </a:r>
            <a:r>
              <a:rPr lang="en-US" sz="1600" dirty="0">
                <a:solidFill>
                  <a:schemeClr val="accent6"/>
                </a:solidFill>
              </a:rPr>
              <a:t> and </a:t>
            </a:r>
            <a:r>
              <a:rPr lang="en-US" sz="1600" dirty="0">
                <a:solidFill>
                  <a:schemeClr val="bg2"/>
                </a:solidFill>
              </a:rPr>
              <a:t>undefined</a:t>
            </a:r>
            <a:r>
              <a:rPr lang="en-US" sz="1600" dirty="0">
                <a:solidFill>
                  <a:schemeClr val="accent6"/>
                </a:solidFill>
              </a:rPr>
              <a:t>&gt;</a:t>
            </a:r>
          </a:p>
        </p:txBody>
      </p:sp>
      <p:grpSp>
        <p:nvGrpSpPr>
          <p:cNvPr id="4" name="Google Shape;86;p15">
            <a:extLst>
              <a:ext uri="{FF2B5EF4-FFF2-40B4-BE49-F238E27FC236}">
                <a16:creationId xmlns:a16="http://schemas.microsoft.com/office/drawing/2014/main" id="{5E43CDB5-F22D-850B-D286-00E29E77E675}"/>
              </a:ext>
            </a:extLst>
          </p:cNvPr>
          <p:cNvGrpSpPr/>
          <p:nvPr/>
        </p:nvGrpSpPr>
        <p:grpSpPr>
          <a:xfrm>
            <a:off x="1864427" y="2266484"/>
            <a:ext cx="5066799" cy="1829092"/>
            <a:chOff x="488524" y="3093501"/>
            <a:chExt cx="2902101" cy="1010620"/>
          </a:xfrm>
        </p:grpSpPr>
        <p:grpSp>
          <p:nvGrpSpPr>
            <p:cNvPr id="5" name="Google Shape;87;p15">
              <a:extLst>
                <a:ext uri="{FF2B5EF4-FFF2-40B4-BE49-F238E27FC236}">
                  <a16:creationId xmlns:a16="http://schemas.microsoft.com/office/drawing/2014/main" id="{61F1C199-F35B-D0AD-6773-3304344EA9B2}"/>
                </a:ext>
              </a:extLst>
            </p:cNvPr>
            <p:cNvGrpSpPr/>
            <p:nvPr/>
          </p:nvGrpSpPr>
          <p:grpSpPr>
            <a:xfrm>
              <a:off x="488524" y="3093501"/>
              <a:ext cx="2902101" cy="1010620"/>
              <a:chOff x="488524" y="3093501"/>
              <a:chExt cx="2902101" cy="1010620"/>
            </a:xfrm>
          </p:grpSpPr>
          <p:sp>
            <p:nvSpPr>
              <p:cNvPr id="10" name="Google Shape;88;p15">
                <a:extLst>
                  <a:ext uri="{FF2B5EF4-FFF2-40B4-BE49-F238E27FC236}">
                    <a16:creationId xmlns:a16="http://schemas.microsoft.com/office/drawing/2014/main" id="{2A539D02-3556-57EE-0961-E5CF17314EB9}"/>
                  </a:ext>
                </a:extLst>
              </p:cNvPr>
              <p:cNvSpPr/>
              <p:nvPr/>
            </p:nvSpPr>
            <p:spPr>
              <a:xfrm>
                <a:off x="488524" y="3205724"/>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200" b="0" i="1" dirty="0">
                    <a:solidFill>
                      <a:srgbClr val="66D9EF"/>
                    </a:solidFill>
                    <a:effectLst/>
                    <a:latin typeface="Consolas" panose="020B0609020204030204" pitchFamily="49" charset="0"/>
                  </a:rPr>
                  <a:t>let</a:t>
                </a:r>
                <a:r>
                  <a:rPr lang="en-PH" sz="1200" b="0" dirty="0">
                    <a:solidFill>
                      <a:srgbClr val="F8F8F2"/>
                    </a:solidFill>
                    <a:effectLst/>
                    <a:latin typeface="Consolas" panose="020B0609020204030204" pitchFamily="49" charset="0"/>
                  </a:rPr>
                  <a:t> </a:t>
                </a:r>
                <a:r>
                  <a:rPr lang="en-PH" sz="1200" b="0" dirty="0" err="1">
                    <a:solidFill>
                      <a:srgbClr val="F8F8F2"/>
                    </a:solidFill>
                    <a:effectLst/>
                    <a:latin typeface="Consolas" panose="020B0609020204030204" pitchFamily="49" charset="0"/>
                  </a:rPr>
                  <a:t>windSpeed</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i="1" dirty="0">
                    <a:solidFill>
                      <a:srgbClr val="66D9EF"/>
                    </a:solidFill>
                    <a:effectLst/>
                    <a:latin typeface="Consolas" panose="020B0609020204030204" pitchFamily="49" charset="0"/>
                  </a:rPr>
                  <a:t>number</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i="1" dirty="0">
                    <a:solidFill>
                      <a:srgbClr val="66D9EF"/>
                    </a:solidFill>
                    <a:effectLst/>
                    <a:latin typeface="Consolas" panose="020B0609020204030204" pitchFamily="49" charset="0"/>
                  </a:rPr>
                  <a:t>undefined</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console.</a:t>
                </a:r>
                <a:r>
                  <a:rPr lang="en-PH" sz="1200" b="0" dirty="0">
                    <a:solidFill>
                      <a:srgbClr val="A6E22E"/>
                    </a:solidFill>
                    <a:effectLst/>
                    <a:latin typeface="Consolas" panose="020B0609020204030204" pitchFamily="49" charset="0"/>
                  </a:rPr>
                  <a:t>log</a:t>
                </a:r>
                <a:r>
                  <a:rPr lang="en-PH" sz="1200" b="0" dirty="0">
                    <a:solidFill>
                      <a:srgbClr val="F8F8F2"/>
                    </a:solidFill>
                    <a:effectLst/>
                    <a:latin typeface="Consolas" panose="020B0609020204030204" pitchFamily="49" charset="0"/>
                  </a:rPr>
                  <a:t>(</a:t>
                </a:r>
                <a:r>
                  <a:rPr lang="en-PH" sz="1200" b="0" dirty="0" err="1">
                    <a:solidFill>
                      <a:srgbClr val="F8F8F2"/>
                    </a:solidFill>
                    <a:effectLst/>
                    <a:latin typeface="Consolas" panose="020B0609020204030204" pitchFamily="49" charset="0"/>
                  </a:rPr>
                  <a:t>windSpeed</a:t>
                </a:r>
                <a:r>
                  <a:rPr lang="en-PH" sz="1200" b="0" dirty="0">
                    <a:solidFill>
                      <a:srgbClr val="F8F8F2"/>
                    </a:solidFill>
                    <a:effectLst/>
                    <a:latin typeface="Consolas" panose="020B0609020204030204" pitchFamily="49" charset="0"/>
                  </a:rPr>
                  <a:t> </a:t>
                </a:r>
                <a:r>
                  <a:rPr lang="en-PH" sz="1200" dirty="0">
                    <a:solidFill>
                      <a:srgbClr val="F92672"/>
                    </a:solidFill>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'no data yet'</a:t>
                </a:r>
                <a:r>
                  <a:rPr lang="en-PH" sz="1200" b="0" dirty="0">
                    <a:solidFill>
                      <a:srgbClr val="F8F8F2"/>
                    </a:solidFill>
                    <a:effectLst/>
                    <a:latin typeface="Consolas" panose="020B0609020204030204" pitchFamily="49" charset="0"/>
                  </a:rPr>
                  <a:t>); </a:t>
                </a:r>
                <a:r>
                  <a:rPr lang="en-PH" sz="1200" b="0" dirty="0">
                    <a:solidFill>
                      <a:srgbClr val="88846F"/>
                    </a:solidFill>
                    <a:effectLst/>
                    <a:latin typeface="Consolas" panose="020B0609020204030204" pitchFamily="49" charset="0"/>
                  </a:rPr>
                  <a:t>// logs no data yet</a:t>
                </a:r>
                <a:endParaRPr lang="en-PH" sz="1200" b="0" dirty="0">
                  <a:solidFill>
                    <a:srgbClr val="F8F8F2"/>
                  </a:solidFill>
                  <a:effectLst/>
                  <a:latin typeface="Consolas" panose="020B0609020204030204" pitchFamily="49" charset="0"/>
                </a:endParaRPr>
              </a:p>
              <a:p>
                <a:r>
                  <a:rPr lang="en-PH" sz="1200" b="0" dirty="0">
                    <a:solidFill>
                      <a:srgbClr val="88846F"/>
                    </a:solidFill>
                    <a:effectLst/>
                    <a:latin typeface="Consolas" panose="020B0609020204030204" pitchFamily="49" charset="0"/>
                  </a:rPr>
                  <a:t>// Acquiring data ...</a:t>
                </a:r>
                <a:endParaRPr lang="en-PH" sz="1200" b="0" dirty="0">
                  <a:solidFill>
                    <a:srgbClr val="F8F8F2"/>
                  </a:solidFill>
                  <a:effectLst/>
                  <a:latin typeface="Consolas" panose="020B0609020204030204" pitchFamily="49" charset="0"/>
                </a:endParaRPr>
              </a:p>
              <a:p>
                <a:r>
                  <a:rPr lang="en-PH" sz="1200" b="0" dirty="0" err="1">
                    <a:solidFill>
                      <a:srgbClr val="F8F8F2"/>
                    </a:solidFill>
                    <a:effectLst/>
                    <a:latin typeface="Consolas" panose="020B0609020204030204" pitchFamily="49" charset="0"/>
                  </a:rPr>
                  <a:t>windSpeed</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dirty="0">
                    <a:solidFill>
                      <a:srgbClr val="AE81FF"/>
                    </a:solidFill>
                    <a:latin typeface="Consolas" panose="020B0609020204030204" pitchFamily="49" charset="0"/>
                  </a:rPr>
                  <a:t>0</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console.</a:t>
                </a:r>
                <a:r>
                  <a:rPr lang="en-PH" sz="1200" b="0" dirty="0">
                    <a:solidFill>
                      <a:srgbClr val="A6E22E"/>
                    </a:solidFill>
                    <a:effectLst/>
                    <a:latin typeface="Consolas" panose="020B0609020204030204" pitchFamily="49" charset="0"/>
                  </a:rPr>
                  <a:t>log</a:t>
                </a:r>
                <a:r>
                  <a:rPr lang="en-PH" sz="1200" b="0" dirty="0">
                    <a:solidFill>
                      <a:srgbClr val="F8F8F2"/>
                    </a:solidFill>
                    <a:effectLst/>
                    <a:latin typeface="Consolas" panose="020B0609020204030204" pitchFamily="49" charset="0"/>
                  </a:rPr>
                  <a:t>(</a:t>
                </a:r>
                <a:r>
                  <a:rPr lang="en-PH" sz="1200" b="0" dirty="0" err="1">
                    <a:solidFill>
                      <a:srgbClr val="F8F8F2"/>
                    </a:solidFill>
                    <a:effectLst/>
                    <a:latin typeface="Consolas" panose="020B0609020204030204" pitchFamily="49" charset="0"/>
                  </a:rPr>
                  <a:t>windSpeed</a:t>
                </a:r>
                <a:r>
                  <a:rPr lang="en-PH" sz="1200" b="0" dirty="0">
                    <a:solidFill>
                      <a:srgbClr val="F8F8F2"/>
                    </a:solidFill>
                    <a:effectLst/>
                    <a:latin typeface="Consolas" panose="020B0609020204030204" pitchFamily="49" charset="0"/>
                  </a:rPr>
                  <a:t> </a:t>
                </a:r>
                <a:r>
                  <a:rPr lang="en-PH" sz="1200" dirty="0">
                    <a:solidFill>
                      <a:srgbClr val="F92672"/>
                    </a:solidFill>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'no data yet'</a:t>
                </a:r>
                <a:r>
                  <a:rPr lang="en-PH" sz="1200" b="0" dirty="0">
                    <a:solidFill>
                      <a:srgbClr val="F8F8F2"/>
                    </a:solidFill>
                    <a:effectLst/>
                    <a:latin typeface="Consolas" panose="020B0609020204030204" pitchFamily="49" charset="0"/>
                  </a:rPr>
                  <a:t>); </a:t>
                </a:r>
                <a:r>
                  <a:rPr lang="en-PH" sz="1200" b="0" dirty="0">
                    <a:solidFill>
                      <a:srgbClr val="88846F"/>
                    </a:solidFill>
                    <a:effectLst/>
                    <a:latin typeface="Consolas" panose="020B0609020204030204" pitchFamily="49" charset="0"/>
                  </a:rPr>
                  <a:t>// logs 0</a:t>
                </a:r>
                <a:endParaRPr lang="en-PH" sz="1200" b="0" dirty="0">
                  <a:solidFill>
                    <a:srgbClr val="F8F8F2"/>
                  </a:solidFill>
                  <a:effectLst/>
                  <a:latin typeface="Consolas" panose="020B0609020204030204" pitchFamily="49" charset="0"/>
                </a:endParaRPr>
              </a:p>
              <a:p>
                <a:br>
                  <a:rPr lang="en-PH" sz="1200" b="0" dirty="0">
                    <a:solidFill>
                      <a:srgbClr val="F8F8F2"/>
                    </a:solidFill>
                    <a:effectLst/>
                    <a:latin typeface="Consolas" panose="020B0609020204030204" pitchFamily="49" charset="0"/>
                  </a:rPr>
                </a:br>
                <a:endParaRPr lang="en-PH" sz="1200" b="0" dirty="0">
                  <a:solidFill>
                    <a:srgbClr val="F8F8F2"/>
                  </a:solidFill>
                  <a:effectLst/>
                  <a:latin typeface="Consolas" panose="020B0609020204030204" pitchFamily="49" charset="0"/>
                </a:endParaRPr>
              </a:p>
            </p:txBody>
          </p:sp>
          <p:sp>
            <p:nvSpPr>
              <p:cNvPr id="11" name="Google Shape;89;p15">
                <a:extLst>
                  <a:ext uri="{FF2B5EF4-FFF2-40B4-BE49-F238E27FC236}">
                    <a16:creationId xmlns:a16="http://schemas.microsoft.com/office/drawing/2014/main" id="{B0964DB2-3030-AFC2-FAB5-9B818AC22A80}"/>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94;p15">
              <a:extLst>
                <a:ext uri="{FF2B5EF4-FFF2-40B4-BE49-F238E27FC236}">
                  <a16:creationId xmlns:a16="http://schemas.microsoft.com/office/drawing/2014/main" id="{198C8DE0-9609-3CCB-78FC-98C09A111306}"/>
                </a:ext>
              </a:extLst>
            </p:cNvPr>
            <p:cNvGrpSpPr/>
            <p:nvPr/>
          </p:nvGrpSpPr>
          <p:grpSpPr>
            <a:xfrm>
              <a:off x="3096013" y="3120757"/>
              <a:ext cx="218199" cy="57914"/>
              <a:chOff x="3717088" y="2970235"/>
              <a:chExt cx="218199" cy="57914"/>
            </a:xfrm>
          </p:grpSpPr>
          <p:sp>
            <p:nvSpPr>
              <p:cNvPr id="7" name="Google Shape;95;p15">
                <a:extLst>
                  <a:ext uri="{FF2B5EF4-FFF2-40B4-BE49-F238E27FC236}">
                    <a16:creationId xmlns:a16="http://schemas.microsoft.com/office/drawing/2014/main" id="{3901D0F2-08C1-F2B7-17AC-6FE7FA9414EB}"/>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6;p15">
                <a:extLst>
                  <a:ext uri="{FF2B5EF4-FFF2-40B4-BE49-F238E27FC236}">
                    <a16:creationId xmlns:a16="http://schemas.microsoft.com/office/drawing/2014/main" id="{97169686-87B4-14D0-5DAF-2D4215099A7D}"/>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p15">
                <a:extLst>
                  <a:ext uri="{FF2B5EF4-FFF2-40B4-BE49-F238E27FC236}">
                    <a16:creationId xmlns:a16="http://schemas.microsoft.com/office/drawing/2014/main" id="{4EA53DE5-8580-8C2A-3BDF-EBC8393497D4}"/>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F84C592-283E-E182-EA0C-FC5C9228EF2C}"/>
                  </a:ext>
                </a:extLst>
              </p14:cNvPr>
              <p14:cNvContentPartPr/>
              <p14:nvPr/>
            </p14:nvContentPartPr>
            <p14:xfrm>
              <a:off x="2009880" y="1028880"/>
              <a:ext cx="2957760" cy="1567080"/>
            </p14:xfrm>
          </p:contentPart>
        </mc:Choice>
        <mc:Fallback xmlns="">
          <p:pic>
            <p:nvPicPr>
              <p:cNvPr id="2" name="Ink 1">
                <a:extLst>
                  <a:ext uri="{FF2B5EF4-FFF2-40B4-BE49-F238E27FC236}">
                    <a16:creationId xmlns:a16="http://schemas.microsoft.com/office/drawing/2014/main" id="{8F84C592-283E-E182-EA0C-FC5C9228EF2C}"/>
                  </a:ext>
                </a:extLst>
              </p:cNvPr>
              <p:cNvPicPr/>
              <p:nvPr/>
            </p:nvPicPr>
            <p:blipFill>
              <a:blip r:embed="rId5"/>
              <a:stretch>
                <a:fillRect/>
              </a:stretch>
            </p:blipFill>
            <p:spPr>
              <a:xfrm>
                <a:off x="2000520" y="1019520"/>
                <a:ext cx="2976480" cy="1585800"/>
              </a:xfrm>
              <a:prstGeom prst="rect">
                <a:avLst/>
              </a:prstGeom>
            </p:spPr>
          </p:pic>
        </mc:Fallback>
      </mc:AlternateContent>
    </p:spTree>
    <p:extLst>
      <p:ext uri="{BB962C8B-B14F-4D97-AF65-F5344CB8AC3E}">
        <p14:creationId xmlns:p14="http://schemas.microsoft.com/office/powerpoint/2010/main" val="1760448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Nullish</a:t>
            </a:r>
            <a:r>
              <a:rPr lang="en-US" dirty="0"/>
              <a:t> vs </a:t>
            </a:r>
            <a:r>
              <a:rPr lang="en-US" dirty="0">
                <a:solidFill>
                  <a:schemeClr val="accent2"/>
                </a:solidFill>
              </a:rPr>
              <a:t>OR operator</a:t>
            </a:r>
            <a:r>
              <a:rPr lang="en-US"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pic>
        <p:nvPicPr>
          <p:cNvPr id="14" name="Picture 13" descr="A blue circle with white text&#10;&#10;Description automatically generated">
            <a:extLst>
              <a:ext uri="{FF2B5EF4-FFF2-40B4-BE49-F238E27FC236}">
                <a16:creationId xmlns:a16="http://schemas.microsoft.com/office/drawing/2014/main" id="{4364367F-DFD3-28D0-DDA4-0CBBDA5B1C25}"/>
              </a:ext>
            </a:extLst>
          </p:cNvPr>
          <p:cNvPicPr>
            <a:picLocks noChangeAspect="1"/>
          </p:cNvPicPr>
          <p:nvPr/>
        </p:nvPicPr>
        <p:blipFill>
          <a:blip r:embed="rId4"/>
          <a:stretch>
            <a:fillRect/>
          </a:stretch>
        </p:blipFill>
        <p:spPr>
          <a:xfrm>
            <a:off x="3142675" y="1299537"/>
            <a:ext cx="3297674" cy="3194942"/>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AF3242AB-66A5-4B34-2059-B503472B1F48}"/>
                  </a:ext>
                </a:extLst>
              </p14:cNvPr>
              <p14:cNvContentPartPr/>
              <p14:nvPr/>
            </p14:nvContentPartPr>
            <p14:xfrm>
              <a:off x="3719520" y="2028960"/>
              <a:ext cx="2153160" cy="1957680"/>
            </p14:xfrm>
          </p:contentPart>
        </mc:Choice>
        <mc:Fallback xmlns="">
          <p:pic>
            <p:nvPicPr>
              <p:cNvPr id="2" name="Ink 1">
                <a:extLst>
                  <a:ext uri="{FF2B5EF4-FFF2-40B4-BE49-F238E27FC236}">
                    <a16:creationId xmlns:a16="http://schemas.microsoft.com/office/drawing/2014/main" id="{AF3242AB-66A5-4B34-2059-B503472B1F48}"/>
                  </a:ext>
                </a:extLst>
              </p:cNvPr>
              <p:cNvPicPr/>
              <p:nvPr/>
            </p:nvPicPr>
            <p:blipFill>
              <a:blip r:embed="rId6"/>
              <a:stretch>
                <a:fillRect/>
              </a:stretch>
            </p:blipFill>
            <p:spPr>
              <a:xfrm>
                <a:off x="3710160" y="2019600"/>
                <a:ext cx="2171880" cy="1976400"/>
              </a:xfrm>
              <a:prstGeom prst="rect">
                <a:avLst/>
              </a:prstGeom>
            </p:spPr>
          </p:pic>
        </mc:Fallback>
      </mc:AlternateContent>
    </p:spTree>
    <p:extLst>
      <p:ext uri="{BB962C8B-B14F-4D97-AF65-F5344CB8AC3E}">
        <p14:creationId xmlns:p14="http://schemas.microsoft.com/office/powerpoint/2010/main" val="3671382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Classes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 name="Google Shape;782;p37">
            <a:extLst>
              <a:ext uri="{FF2B5EF4-FFF2-40B4-BE49-F238E27FC236}">
                <a16:creationId xmlns:a16="http://schemas.microsoft.com/office/drawing/2014/main" id="{29DDB3EA-2FB7-81E8-F63A-5160AF1B830E}"/>
              </a:ext>
            </a:extLst>
          </p:cNvPr>
          <p:cNvSpPr txBox="1">
            <a:spLocks/>
          </p:cNvSpPr>
          <p:nvPr/>
        </p:nvSpPr>
        <p:spPr>
          <a:xfrm>
            <a:off x="1659824" y="2360301"/>
            <a:ext cx="6318641" cy="18777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tx2"/>
                </a:solidFill>
              </a:rPr>
              <a:t>Class Members </a:t>
            </a:r>
            <a:r>
              <a:rPr lang="en-US" dirty="0">
                <a:solidFill>
                  <a:schemeClr val="accent6"/>
                </a:solidFill>
              </a:rPr>
              <a:t>fields, constructors, methods</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tx2"/>
                </a:solidFill>
              </a:rPr>
              <a:t>Member Visibility </a:t>
            </a:r>
            <a:r>
              <a:rPr lang="en-US" dirty="0">
                <a:solidFill>
                  <a:schemeClr val="accent6"/>
                </a:solidFill>
              </a:rPr>
              <a:t>public, private, protected</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tx2"/>
                </a:solidFill>
              </a:rPr>
              <a:t>Class Inheritance </a:t>
            </a:r>
            <a:r>
              <a:rPr lang="en-US" dirty="0">
                <a:solidFill>
                  <a:schemeClr val="accent6"/>
                </a:solidFill>
              </a:rPr>
              <a:t>implements, extends</a:t>
            </a:r>
          </a:p>
          <a:p>
            <a:pPr marL="76158" indent="0">
              <a:buSzPts val="1200"/>
            </a:pPr>
            <a:r>
              <a:rPr lang="en-US" dirty="0">
                <a:solidFill>
                  <a:schemeClr val="accent2"/>
                </a:solidFill>
              </a:rPr>
              <a:t>	</a:t>
            </a:r>
          </a:p>
          <a:p>
            <a:pPr marL="76158" indent="0">
              <a:buSzPts val="1200"/>
            </a:pPr>
            <a:endParaRPr lang="en-US" dirty="0">
              <a:solidFill>
                <a:schemeClr val="accent6"/>
              </a:solidFill>
            </a:endParaRPr>
          </a:p>
        </p:txBody>
      </p:sp>
      <p:sp>
        <p:nvSpPr>
          <p:cNvPr id="12" name="Google Shape;787;p37">
            <a:extLst>
              <a:ext uri="{FF2B5EF4-FFF2-40B4-BE49-F238E27FC236}">
                <a16:creationId xmlns:a16="http://schemas.microsoft.com/office/drawing/2014/main" id="{459B1364-53ED-E304-EB62-8DC6B1822860}"/>
              </a:ext>
            </a:extLst>
          </p:cNvPr>
          <p:cNvSpPr txBox="1">
            <a:spLocks/>
          </p:cNvSpPr>
          <p:nvPr/>
        </p:nvSpPr>
        <p:spPr>
          <a:xfrm>
            <a:off x="1546483" y="1265702"/>
            <a:ext cx="6545321" cy="9698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sz="1600" dirty="0">
                <a:solidFill>
                  <a:schemeClr val="accent6"/>
                </a:solidFill>
              </a:rPr>
              <a:t>&lt; TypeScript offers full support for the </a:t>
            </a:r>
            <a:r>
              <a:rPr lang="en-US" sz="1600" dirty="0">
                <a:solidFill>
                  <a:schemeClr val="accent2"/>
                </a:solidFill>
              </a:rPr>
              <a:t>class keyword</a:t>
            </a:r>
            <a:r>
              <a:rPr lang="en-US" sz="1600" dirty="0">
                <a:solidFill>
                  <a:schemeClr val="accent6"/>
                </a:solidFill>
              </a:rPr>
              <a:t> introduced in ES2015 &gt;</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A2F99DC-BC2E-EF9C-FD2C-92B096990F06}"/>
                  </a:ext>
                </a:extLst>
              </p14:cNvPr>
              <p14:cNvContentPartPr/>
              <p14:nvPr/>
            </p14:nvContentPartPr>
            <p14:xfrm>
              <a:off x="2390760" y="2719440"/>
              <a:ext cx="3672360" cy="938520"/>
            </p14:xfrm>
          </p:contentPart>
        </mc:Choice>
        <mc:Fallback xmlns="">
          <p:pic>
            <p:nvPicPr>
              <p:cNvPr id="3" name="Ink 2">
                <a:extLst>
                  <a:ext uri="{FF2B5EF4-FFF2-40B4-BE49-F238E27FC236}">
                    <a16:creationId xmlns:a16="http://schemas.microsoft.com/office/drawing/2014/main" id="{AA2F99DC-BC2E-EF9C-FD2C-92B096990F06}"/>
                  </a:ext>
                </a:extLst>
              </p:cNvPr>
              <p:cNvPicPr/>
              <p:nvPr/>
            </p:nvPicPr>
            <p:blipFill>
              <a:blip r:embed="rId5"/>
              <a:stretch>
                <a:fillRect/>
              </a:stretch>
            </p:blipFill>
            <p:spPr>
              <a:xfrm>
                <a:off x="2381400" y="2710080"/>
                <a:ext cx="3691080" cy="957240"/>
              </a:xfrm>
              <a:prstGeom prst="rect">
                <a:avLst/>
              </a:prstGeom>
            </p:spPr>
          </p:pic>
        </mc:Fallback>
      </mc:AlternateContent>
    </p:spTree>
    <p:extLst>
      <p:ext uri="{BB962C8B-B14F-4D97-AF65-F5344CB8AC3E}">
        <p14:creationId xmlns:p14="http://schemas.microsoft.com/office/powerpoint/2010/main" val="3698494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Classes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3" name="Google Shape;86;p15">
            <a:extLst>
              <a:ext uri="{FF2B5EF4-FFF2-40B4-BE49-F238E27FC236}">
                <a16:creationId xmlns:a16="http://schemas.microsoft.com/office/drawing/2014/main" id="{0B239F55-D260-18F8-4FB9-6FF68F3DA29C}"/>
              </a:ext>
            </a:extLst>
          </p:cNvPr>
          <p:cNvGrpSpPr/>
          <p:nvPr/>
        </p:nvGrpSpPr>
        <p:grpSpPr>
          <a:xfrm>
            <a:off x="1587753" y="1169707"/>
            <a:ext cx="6142778" cy="3330646"/>
            <a:chOff x="488525" y="3093501"/>
            <a:chExt cx="1864800" cy="1077193"/>
          </a:xfrm>
        </p:grpSpPr>
        <p:grpSp>
          <p:nvGrpSpPr>
            <p:cNvPr id="4" name="Google Shape;87;p15">
              <a:extLst>
                <a:ext uri="{FF2B5EF4-FFF2-40B4-BE49-F238E27FC236}">
                  <a16:creationId xmlns:a16="http://schemas.microsoft.com/office/drawing/2014/main" id="{5BD54392-B169-28D5-8E4B-14B10C3DFA1C}"/>
                </a:ext>
              </a:extLst>
            </p:cNvPr>
            <p:cNvGrpSpPr/>
            <p:nvPr/>
          </p:nvGrpSpPr>
          <p:grpSpPr>
            <a:xfrm>
              <a:off x="488525" y="3093501"/>
              <a:ext cx="1864800" cy="1077193"/>
              <a:chOff x="488525" y="3093501"/>
              <a:chExt cx="1864800" cy="1077193"/>
            </a:xfrm>
          </p:grpSpPr>
          <p:sp>
            <p:nvSpPr>
              <p:cNvPr id="9" name="Google Shape;88;p15">
                <a:extLst>
                  <a:ext uri="{FF2B5EF4-FFF2-40B4-BE49-F238E27FC236}">
                    <a16:creationId xmlns:a16="http://schemas.microsoft.com/office/drawing/2014/main" id="{2BD30766-5BBD-BAFC-5406-1CA3C02DD16D}"/>
                  </a:ext>
                </a:extLst>
              </p:cNvPr>
              <p:cNvSpPr/>
              <p:nvPr/>
            </p:nvSpPr>
            <p:spPr>
              <a:xfrm>
                <a:off x="488525" y="3205724"/>
                <a:ext cx="1864800" cy="964970"/>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900" b="0" i="1" dirty="0">
                    <a:solidFill>
                      <a:srgbClr val="66D9EF"/>
                    </a:solidFill>
                    <a:effectLst/>
                    <a:latin typeface="Consolas" panose="020B0609020204030204" pitchFamily="49" charset="0"/>
                  </a:rPr>
                  <a:t>class</a:t>
                </a:r>
                <a:r>
                  <a:rPr lang="en-PH" sz="900" b="0" dirty="0">
                    <a:solidFill>
                      <a:srgbClr val="F8F8F2"/>
                    </a:solidFill>
                    <a:effectLst/>
                    <a:latin typeface="Consolas" panose="020B0609020204030204" pitchFamily="49" charset="0"/>
                  </a:rPr>
                  <a:t> </a:t>
                </a:r>
                <a:r>
                  <a:rPr lang="en-PH" sz="900" b="0" u="sng" dirty="0">
                    <a:solidFill>
                      <a:srgbClr val="A6E22E"/>
                    </a:solidFill>
                    <a:effectLst/>
                    <a:latin typeface="Consolas" panose="020B0609020204030204" pitchFamily="49" charset="0"/>
                  </a:rPr>
                  <a:t>Point</a:t>
                </a:r>
                <a:r>
                  <a:rPr lang="en-PH" sz="900" b="0" dirty="0">
                    <a:solidFill>
                      <a:srgbClr val="F8F8F2"/>
                    </a:solidFill>
                    <a:effectLst/>
                    <a:latin typeface="Consolas" panose="020B0609020204030204" pitchFamily="49" charset="0"/>
                  </a:rPr>
                  <a:t> {</a:t>
                </a:r>
              </a:p>
              <a:p>
                <a:r>
                  <a:rPr lang="en-PH" sz="900" b="0" dirty="0">
                    <a:solidFill>
                      <a:srgbClr val="F8F8F2"/>
                    </a:solidFill>
                    <a:effectLst/>
                    <a:latin typeface="Consolas" panose="020B0609020204030204" pitchFamily="49" charset="0"/>
                  </a:rPr>
                  <a:t>  x</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number </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  y</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number</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  z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a:solidFill>
                      <a:srgbClr val="AE81FF"/>
                    </a:solidFill>
                    <a:effectLst/>
                    <a:latin typeface="Consolas" panose="020B0609020204030204" pitchFamily="49" charset="0"/>
                  </a:rPr>
                  <a:t>0</a:t>
                </a:r>
                <a:endParaRPr lang="en-PH" sz="900" b="0" dirty="0">
                  <a:solidFill>
                    <a:srgbClr val="F8F8F2"/>
                  </a:solidFill>
                  <a:effectLst/>
                  <a:latin typeface="Consolas" panose="020B0609020204030204" pitchFamily="49" charset="0"/>
                </a:endParaRPr>
              </a:p>
              <a:p>
                <a:br>
                  <a:rPr lang="en-PH" sz="900" b="0" dirty="0">
                    <a:solidFill>
                      <a:srgbClr val="F8F8F2"/>
                    </a:solidFill>
                    <a:effectLst/>
                    <a:latin typeface="Consolas" panose="020B0609020204030204" pitchFamily="49" charset="0"/>
                  </a:rPr>
                </a:b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constructor</a:t>
                </a:r>
                <a:r>
                  <a:rPr lang="en-PH" sz="900" b="0" dirty="0">
                    <a:solidFill>
                      <a:srgbClr val="F8F8F2"/>
                    </a:solidFill>
                    <a:effectLst/>
                    <a:latin typeface="Consolas" panose="020B0609020204030204" pitchFamily="49" charset="0"/>
                  </a:rPr>
                  <a:t>(</a:t>
                </a:r>
                <a:r>
                  <a:rPr lang="en-PH" sz="900" b="0" i="1" dirty="0">
                    <a:solidFill>
                      <a:srgbClr val="FD971F"/>
                    </a:solidFill>
                    <a:effectLst/>
                    <a:latin typeface="Consolas" panose="020B0609020204030204" pitchFamily="49" charset="0"/>
                  </a:rPr>
                  <a:t>x</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number</a:t>
                </a:r>
                <a:r>
                  <a:rPr lang="en-PH" sz="900" b="0" dirty="0">
                    <a:solidFill>
                      <a:srgbClr val="F8F8F2"/>
                    </a:solidFill>
                    <a:effectLst/>
                    <a:latin typeface="Consolas" panose="020B0609020204030204" pitchFamily="49" charset="0"/>
                  </a:rPr>
                  <a:t>, </a:t>
                </a:r>
                <a:r>
                  <a:rPr lang="en-PH" sz="900" b="0" i="1" dirty="0">
                    <a:solidFill>
                      <a:srgbClr val="FD971F"/>
                    </a:solidFill>
                    <a:effectLst/>
                    <a:latin typeface="Consolas" panose="020B0609020204030204" pitchFamily="49" charset="0"/>
                  </a:rPr>
                  <a:t>y</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number</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a:solidFill>
                      <a:srgbClr val="AE81FF"/>
                    </a:solidFill>
                    <a:effectLst/>
                    <a:latin typeface="Consolas" panose="020B0609020204030204" pitchFamily="49" charset="0"/>
                  </a:rPr>
                  <a:t>0</a:t>
                </a:r>
                <a:r>
                  <a:rPr lang="en-PH" sz="900" b="0" dirty="0">
                    <a:solidFill>
                      <a:srgbClr val="F8F8F2"/>
                    </a:solidFill>
                    <a:effectLst/>
                    <a:latin typeface="Consolas" panose="020B0609020204030204" pitchFamily="49" charset="0"/>
                  </a:rPr>
                  <a:t>) {</a:t>
                </a:r>
              </a:p>
              <a:p>
                <a:r>
                  <a:rPr lang="en-PH" sz="900" b="0" dirty="0">
                    <a:solidFill>
                      <a:srgbClr val="F8F8F2"/>
                    </a:solidFill>
                    <a:effectLst/>
                    <a:latin typeface="Consolas" panose="020B0609020204030204" pitchFamily="49" charset="0"/>
                  </a:rPr>
                  <a:t>    </a:t>
                </a:r>
                <a:r>
                  <a:rPr lang="en-PH" sz="900" b="0" dirty="0" err="1">
                    <a:solidFill>
                      <a:srgbClr val="FD971F"/>
                    </a:solidFill>
                    <a:effectLst/>
                    <a:latin typeface="Consolas" panose="020B0609020204030204" pitchFamily="49" charset="0"/>
                  </a:rPr>
                  <a:t>this</a:t>
                </a:r>
                <a:r>
                  <a:rPr lang="en-PH" sz="900" b="0" dirty="0" err="1">
                    <a:solidFill>
                      <a:srgbClr val="F8F8F2"/>
                    </a:solidFill>
                    <a:effectLst/>
                    <a:latin typeface="Consolas" panose="020B0609020204030204" pitchFamily="49" charset="0"/>
                  </a:rPr>
                  <a:t>.x</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FD971F"/>
                    </a:solidFill>
                    <a:effectLst/>
                    <a:latin typeface="Consolas" panose="020B0609020204030204" pitchFamily="49" charset="0"/>
                  </a:rPr>
                  <a:t>x</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    </a:t>
                </a:r>
                <a:r>
                  <a:rPr lang="en-PH" sz="900" b="0" dirty="0" err="1">
                    <a:solidFill>
                      <a:srgbClr val="FD971F"/>
                    </a:solidFill>
                    <a:effectLst/>
                    <a:latin typeface="Consolas" panose="020B0609020204030204" pitchFamily="49" charset="0"/>
                  </a:rPr>
                  <a:t>this</a:t>
                </a:r>
                <a:r>
                  <a:rPr lang="en-PH" sz="900" b="0" dirty="0" err="1">
                    <a:solidFill>
                      <a:srgbClr val="F8F8F2"/>
                    </a:solidFill>
                    <a:effectLst/>
                    <a:latin typeface="Consolas" panose="020B0609020204030204" pitchFamily="49" charset="0"/>
                  </a:rPr>
                  <a:t>.y</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FD971F"/>
                    </a:solidFill>
                    <a:effectLst/>
                    <a:latin typeface="Consolas" panose="020B0609020204030204" pitchFamily="49" charset="0"/>
                  </a:rPr>
                  <a:t>y</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  }</a:t>
                </a:r>
              </a:p>
              <a:p>
                <a:br>
                  <a:rPr lang="en-PH" sz="900" b="0" dirty="0">
                    <a:solidFill>
                      <a:srgbClr val="F8F8F2"/>
                    </a:solidFill>
                    <a:effectLst/>
                    <a:latin typeface="Consolas" panose="020B0609020204030204" pitchFamily="49" charset="0"/>
                  </a:rPr>
                </a:br>
                <a:r>
                  <a:rPr lang="en-PH" sz="900" b="0" dirty="0">
                    <a:solidFill>
                      <a:srgbClr val="F8F8F2"/>
                    </a:solidFill>
                    <a:effectLst/>
                    <a:latin typeface="Consolas" panose="020B0609020204030204" pitchFamily="49" charset="0"/>
                  </a:rPr>
                  <a:t>  </a:t>
                </a:r>
                <a:r>
                  <a:rPr lang="en-PH" sz="900" b="0" dirty="0">
                    <a:solidFill>
                      <a:srgbClr val="A6E22E"/>
                    </a:solidFill>
                    <a:effectLst/>
                    <a:latin typeface="Consolas" panose="020B0609020204030204" pitchFamily="49" charset="0"/>
                  </a:rPr>
                  <a:t>scale</a:t>
                </a:r>
                <a:r>
                  <a:rPr lang="en-PH" sz="900" b="0" dirty="0">
                    <a:solidFill>
                      <a:srgbClr val="F8F8F2"/>
                    </a:solidFill>
                    <a:effectLst/>
                    <a:latin typeface="Consolas" panose="020B0609020204030204" pitchFamily="49" charset="0"/>
                  </a:rPr>
                  <a:t>(</a:t>
                </a:r>
                <a:r>
                  <a:rPr lang="en-PH" sz="900" b="0" i="1" dirty="0">
                    <a:solidFill>
                      <a:srgbClr val="FD971F"/>
                    </a:solidFill>
                    <a:effectLst/>
                    <a:latin typeface="Consolas" panose="020B0609020204030204" pitchFamily="49" charset="0"/>
                  </a:rPr>
                  <a:t>n</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number</a:t>
                </a:r>
                <a:r>
                  <a:rPr lang="en-PH" sz="900" b="0" dirty="0">
                    <a:solidFill>
                      <a:srgbClr val="F8F8F2"/>
                    </a:solidFill>
                    <a:effectLst/>
                    <a:latin typeface="Consolas" panose="020B0609020204030204" pitchFamily="49" charset="0"/>
                  </a:rPr>
                  <a:t>)</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void</a:t>
                </a:r>
                <a:r>
                  <a:rPr lang="en-PH" sz="900" b="0" dirty="0">
                    <a:solidFill>
                      <a:srgbClr val="F8F8F2"/>
                    </a:solidFill>
                    <a:effectLst/>
                    <a:latin typeface="Consolas" panose="020B0609020204030204" pitchFamily="49" charset="0"/>
                  </a:rPr>
                  <a:t> {</a:t>
                </a:r>
              </a:p>
              <a:p>
                <a:r>
                  <a:rPr lang="en-PH" sz="900" b="0" dirty="0">
                    <a:solidFill>
                      <a:srgbClr val="F8F8F2"/>
                    </a:solidFill>
                    <a:effectLst/>
                    <a:latin typeface="Consolas" panose="020B0609020204030204" pitchFamily="49" charset="0"/>
                  </a:rPr>
                  <a:t>    </a:t>
                </a:r>
                <a:r>
                  <a:rPr lang="en-PH" sz="900" b="0" dirty="0" err="1">
                    <a:solidFill>
                      <a:srgbClr val="FD971F"/>
                    </a:solidFill>
                    <a:effectLst/>
                    <a:latin typeface="Consolas" panose="020B0609020204030204" pitchFamily="49" charset="0"/>
                  </a:rPr>
                  <a:t>this</a:t>
                </a:r>
                <a:r>
                  <a:rPr lang="en-PH" sz="900" b="0" dirty="0" err="1">
                    <a:solidFill>
                      <a:srgbClr val="F8F8F2"/>
                    </a:solidFill>
                    <a:effectLst/>
                    <a:latin typeface="Consolas" panose="020B0609020204030204" pitchFamily="49" charset="0"/>
                  </a:rPr>
                  <a:t>.x</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err="1">
                    <a:solidFill>
                      <a:srgbClr val="FD971F"/>
                    </a:solidFill>
                    <a:effectLst/>
                    <a:latin typeface="Consolas" panose="020B0609020204030204" pitchFamily="49" charset="0"/>
                  </a:rPr>
                  <a:t>this</a:t>
                </a:r>
                <a:r>
                  <a:rPr lang="en-PH" sz="900" b="0" dirty="0" err="1">
                    <a:solidFill>
                      <a:srgbClr val="F8F8F2"/>
                    </a:solidFill>
                    <a:effectLst/>
                    <a:latin typeface="Consolas" panose="020B0609020204030204" pitchFamily="49" charset="0"/>
                  </a:rPr>
                  <a:t>.x</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FD971F"/>
                    </a:solidFill>
                    <a:effectLst/>
                    <a:latin typeface="Consolas" panose="020B0609020204030204" pitchFamily="49" charset="0"/>
                  </a:rPr>
                  <a:t>n</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    </a:t>
                </a:r>
                <a:r>
                  <a:rPr lang="en-PH" sz="900" b="0" dirty="0" err="1">
                    <a:solidFill>
                      <a:srgbClr val="FD971F"/>
                    </a:solidFill>
                    <a:effectLst/>
                    <a:latin typeface="Consolas" panose="020B0609020204030204" pitchFamily="49" charset="0"/>
                  </a:rPr>
                  <a:t>this</a:t>
                </a:r>
                <a:r>
                  <a:rPr lang="en-PH" sz="900" b="0" dirty="0" err="1">
                    <a:solidFill>
                      <a:srgbClr val="F8F8F2"/>
                    </a:solidFill>
                    <a:effectLst/>
                    <a:latin typeface="Consolas" panose="020B0609020204030204" pitchFamily="49" charset="0"/>
                  </a:rPr>
                  <a:t>.y</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err="1">
                    <a:solidFill>
                      <a:srgbClr val="FD971F"/>
                    </a:solidFill>
                    <a:effectLst/>
                    <a:latin typeface="Consolas" panose="020B0609020204030204" pitchFamily="49" charset="0"/>
                  </a:rPr>
                  <a:t>this</a:t>
                </a:r>
                <a:r>
                  <a:rPr lang="en-PH" sz="900" b="0" dirty="0" err="1">
                    <a:solidFill>
                      <a:srgbClr val="F8F8F2"/>
                    </a:solidFill>
                    <a:effectLst/>
                    <a:latin typeface="Consolas" panose="020B0609020204030204" pitchFamily="49" charset="0"/>
                  </a:rPr>
                  <a:t>.y</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FD971F"/>
                    </a:solidFill>
                    <a:effectLst/>
                    <a:latin typeface="Consolas" panose="020B0609020204030204" pitchFamily="49" charset="0"/>
                  </a:rPr>
                  <a:t>n</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  }</a:t>
                </a:r>
              </a:p>
              <a:p>
                <a:r>
                  <a:rPr lang="en-PH" sz="900" b="0" dirty="0">
                    <a:solidFill>
                      <a:srgbClr val="F8F8F2"/>
                    </a:solidFill>
                    <a:effectLst/>
                    <a:latin typeface="Consolas" panose="020B0609020204030204" pitchFamily="49" charset="0"/>
                  </a:rPr>
                  <a:t>}</a:t>
                </a:r>
              </a:p>
              <a:p>
                <a:br>
                  <a:rPr lang="en-PH" sz="900" b="0" dirty="0">
                    <a:solidFill>
                      <a:srgbClr val="F8F8F2"/>
                    </a:solidFill>
                    <a:effectLst/>
                    <a:latin typeface="Consolas" panose="020B0609020204030204" pitchFamily="49" charset="0"/>
                  </a:rPr>
                </a:br>
                <a:r>
                  <a:rPr lang="en-PH" sz="900" b="0" i="1" dirty="0">
                    <a:solidFill>
                      <a:srgbClr val="66D9EF"/>
                    </a:solidFill>
                    <a:effectLst/>
                    <a:latin typeface="Consolas" panose="020B0609020204030204" pitchFamily="49" charset="0"/>
                  </a:rPr>
                  <a:t>const</a:t>
                </a:r>
                <a:r>
                  <a:rPr lang="en-PH" sz="900" b="0" dirty="0">
                    <a:solidFill>
                      <a:srgbClr val="F8F8F2"/>
                    </a:solidFill>
                    <a:effectLst/>
                    <a:latin typeface="Consolas" panose="020B0609020204030204" pitchFamily="49" charset="0"/>
                  </a:rPr>
                  <a:t> pt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new</a:t>
                </a:r>
                <a:r>
                  <a:rPr lang="en-PH" sz="900" b="0" dirty="0">
                    <a:solidFill>
                      <a:srgbClr val="F8F8F2"/>
                    </a:solidFill>
                    <a:effectLst/>
                    <a:latin typeface="Consolas" panose="020B0609020204030204" pitchFamily="49" charset="0"/>
                  </a:rPr>
                  <a:t> </a:t>
                </a:r>
                <a:r>
                  <a:rPr lang="en-PH" sz="900" b="0" u="sng" dirty="0">
                    <a:solidFill>
                      <a:srgbClr val="A6E22E"/>
                    </a:solidFill>
                    <a:effectLst/>
                    <a:latin typeface="Consolas" panose="020B0609020204030204" pitchFamily="49" charset="0"/>
                  </a:rPr>
                  <a:t>Point</a:t>
                </a:r>
                <a:r>
                  <a:rPr lang="en-PH" sz="900" b="0" dirty="0">
                    <a:solidFill>
                      <a:srgbClr val="F8F8F2"/>
                    </a:solidFill>
                    <a:effectLst/>
                    <a:latin typeface="Consolas" panose="020B0609020204030204" pitchFamily="49" charset="0"/>
                  </a:rPr>
                  <a:t>(</a:t>
                </a:r>
                <a:r>
                  <a:rPr lang="en-PH" sz="900" b="0" dirty="0">
                    <a:solidFill>
                      <a:srgbClr val="AE81FF"/>
                    </a:solidFill>
                    <a:effectLst/>
                    <a:latin typeface="Consolas" panose="020B0609020204030204" pitchFamily="49" charset="0"/>
                  </a:rPr>
                  <a:t>10</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console.</a:t>
                </a:r>
                <a:r>
                  <a:rPr lang="en-PH" sz="900" b="0" dirty="0">
                    <a:solidFill>
                      <a:srgbClr val="A6E22E"/>
                    </a:solidFill>
                    <a:effectLst/>
                    <a:latin typeface="Consolas" panose="020B0609020204030204" pitchFamily="49" charset="0"/>
                  </a:rPr>
                  <a:t>log</a:t>
                </a:r>
                <a:r>
                  <a:rPr lang="en-PH" sz="900" b="0" dirty="0">
                    <a:solidFill>
                      <a:srgbClr val="F8F8F2"/>
                    </a:solidFill>
                    <a:effectLst/>
                    <a:latin typeface="Consolas" panose="020B0609020204030204" pitchFamily="49" charset="0"/>
                  </a:rPr>
                  <a:t>(</a:t>
                </a:r>
                <a:r>
                  <a:rPr lang="en-PH" sz="900" b="0" dirty="0" err="1">
                    <a:solidFill>
                      <a:srgbClr val="F8F8F2"/>
                    </a:solidFill>
                    <a:effectLst/>
                    <a:latin typeface="Consolas" panose="020B0609020204030204" pitchFamily="49" charset="0"/>
                  </a:rPr>
                  <a:t>pt.y</a:t>
                </a:r>
                <a:r>
                  <a:rPr lang="en-PH" sz="900" b="0" dirty="0">
                    <a:solidFill>
                      <a:srgbClr val="F8F8F2"/>
                    </a:solidFill>
                    <a:effectLst/>
                    <a:latin typeface="Consolas" panose="020B0609020204030204" pitchFamily="49" charset="0"/>
                  </a:rPr>
                  <a:t>) </a:t>
                </a:r>
                <a:r>
                  <a:rPr lang="en-PH" sz="900" b="0" dirty="0">
                    <a:solidFill>
                      <a:srgbClr val="88846F"/>
                    </a:solidFill>
                    <a:effectLst/>
                    <a:latin typeface="Consolas" panose="020B0609020204030204" pitchFamily="49" charset="0"/>
                  </a:rPr>
                  <a:t>// logs 0</a:t>
                </a:r>
                <a:endParaRPr lang="en-PH" sz="900" b="0" dirty="0">
                  <a:solidFill>
                    <a:srgbClr val="F8F8F2"/>
                  </a:solidFill>
                  <a:effectLst/>
                  <a:latin typeface="Consolas" panose="020B0609020204030204" pitchFamily="49" charset="0"/>
                </a:endParaRPr>
              </a:p>
              <a:p>
                <a:r>
                  <a:rPr lang="en-PH" sz="900" b="0" dirty="0" err="1">
                    <a:solidFill>
                      <a:srgbClr val="F8F8F2"/>
                    </a:solidFill>
                    <a:effectLst/>
                    <a:latin typeface="Consolas" panose="020B0609020204030204" pitchFamily="49" charset="0"/>
                  </a:rPr>
                  <a:t>pt.x</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a:solidFill>
                      <a:srgbClr val="AE81FF"/>
                    </a:solidFill>
                    <a:effectLst/>
                    <a:latin typeface="Consolas" panose="020B0609020204030204" pitchFamily="49" charset="0"/>
                  </a:rPr>
                  <a:t>0</a:t>
                </a:r>
                <a:endParaRPr lang="en-PH" sz="900" b="0" dirty="0">
                  <a:solidFill>
                    <a:srgbClr val="F8F8F2"/>
                  </a:solidFill>
                  <a:effectLst/>
                  <a:latin typeface="Consolas" panose="020B0609020204030204" pitchFamily="49" charset="0"/>
                </a:endParaRPr>
              </a:p>
              <a:p>
                <a:r>
                  <a:rPr lang="en-PH" sz="900" b="0" dirty="0" err="1">
                    <a:solidFill>
                      <a:srgbClr val="F8F8F2"/>
                    </a:solidFill>
                    <a:effectLst/>
                    <a:latin typeface="Consolas" panose="020B0609020204030204" pitchFamily="49" charset="0"/>
                  </a:rPr>
                  <a:t>pt.y</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a:solidFill>
                      <a:srgbClr val="AE81FF"/>
                    </a:solidFill>
                    <a:effectLst/>
                    <a:latin typeface="Consolas" panose="020B0609020204030204" pitchFamily="49" charset="0"/>
                  </a:rPr>
                  <a:t>7</a:t>
                </a:r>
                <a:endParaRPr lang="en-PH" sz="900" b="0" dirty="0">
                  <a:solidFill>
                    <a:srgbClr val="F8F8F2"/>
                  </a:solidFill>
                  <a:effectLst/>
                  <a:latin typeface="Consolas" panose="020B0609020204030204" pitchFamily="49" charset="0"/>
                </a:endParaRPr>
              </a:p>
              <a:p>
                <a:r>
                  <a:rPr lang="en-PH" sz="900" b="0" dirty="0" err="1">
                    <a:solidFill>
                      <a:srgbClr val="F8F8F2"/>
                    </a:solidFill>
                    <a:effectLst/>
                    <a:latin typeface="Consolas" panose="020B0609020204030204" pitchFamily="49" charset="0"/>
                  </a:rPr>
                  <a:t>pt.y</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"0"</a:t>
                </a:r>
                <a:r>
                  <a:rPr lang="en-PH" sz="900" b="0" dirty="0">
                    <a:solidFill>
                      <a:srgbClr val="F8F8F2"/>
                    </a:solidFill>
                    <a:effectLst/>
                    <a:latin typeface="Consolas" panose="020B0609020204030204" pitchFamily="49" charset="0"/>
                  </a:rPr>
                  <a:t> </a:t>
                </a:r>
                <a:r>
                  <a:rPr lang="en-PH" sz="900" b="0" dirty="0">
                    <a:solidFill>
                      <a:srgbClr val="88846F"/>
                    </a:solidFill>
                    <a:effectLst/>
                    <a:latin typeface="Consolas" panose="020B0609020204030204" pitchFamily="49" charset="0"/>
                  </a:rPr>
                  <a:t>// Type 'string' is not assignable to type 'number'.</a:t>
                </a:r>
                <a:endParaRPr lang="en-PH" sz="900" b="0" dirty="0">
                  <a:solidFill>
                    <a:srgbClr val="F8F8F2"/>
                  </a:solidFill>
                  <a:effectLst/>
                  <a:latin typeface="Consolas" panose="020B0609020204030204" pitchFamily="49" charset="0"/>
                </a:endParaRPr>
              </a:p>
            </p:txBody>
          </p:sp>
          <p:sp>
            <p:nvSpPr>
              <p:cNvPr id="10" name="Google Shape;89;p15">
                <a:extLst>
                  <a:ext uri="{FF2B5EF4-FFF2-40B4-BE49-F238E27FC236}">
                    <a16:creationId xmlns:a16="http://schemas.microsoft.com/office/drawing/2014/main" id="{B5508D79-BF19-C8A4-D782-FDE6FE75E4C1}"/>
                  </a:ext>
                </a:extLst>
              </p:cNvPr>
              <p:cNvSpPr/>
              <p:nvPr/>
            </p:nvSpPr>
            <p:spPr>
              <a:xfrm>
                <a:off x="488525" y="3093501"/>
                <a:ext cx="18648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94;p15">
              <a:extLst>
                <a:ext uri="{FF2B5EF4-FFF2-40B4-BE49-F238E27FC236}">
                  <a16:creationId xmlns:a16="http://schemas.microsoft.com/office/drawing/2014/main" id="{4FB4E2AF-9F75-050B-B836-F6BF32584CDD}"/>
                </a:ext>
              </a:extLst>
            </p:cNvPr>
            <p:cNvGrpSpPr/>
            <p:nvPr/>
          </p:nvGrpSpPr>
          <p:grpSpPr>
            <a:xfrm>
              <a:off x="2053521" y="3120757"/>
              <a:ext cx="218199" cy="57914"/>
              <a:chOff x="2674596" y="2970235"/>
              <a:chExt cx="218199" cy="57914"/>
            </a:xfrm>
          </p:grpSpPr>
          <p:sp>
            <p:nvSpPr>
              <p:cNvPr id="6" name="Google Shape;95;p15">
                <a:extLst>
                  <a:ext uri="{FF2B5EF4-FFF2-40B4-BE49-F238E27FC236}">
                    <a16:creationId xmlns:a16="http://schemas.microsoft.com/office/drawing/2014/main" id="{95CB7394-05FA-08E9-E044-DDEEC0A0455A}"/>
                  </a:ext>
                </a:extLst>
              </p:cNvPr>
              <p:cNvSpPr/>
              <p:nvPr/>
            </p:nvSpPr>
            <p:spPr>
              <a:xfrm>
                <a:off x="2674596"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6;p15">
                <a:extLst>
                  <a:ext uri="{FF2B5EF4-FFF2-40B4-BE49-F238E27FC236}">
                    <a16:creationId xmlns:a16="http://schemas.microsoft.com/office/drawing/2014/main" id="{F62B99C0-DA70-80EB-4F9E-8C98201B2963}"/>
                  </a:ext>
                </a:extLst>
              </p:cNvPr>
              <p:cNvSpPr/>
              <p:nvPr/>
            </p:nvSpPr>
            <p:spPr>
              <a:xfrm>
                <a:off x="275662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p15">
                <a:extLst>
                  <a:ext uri="{FF2B5EF4-FFF2-40B4-BE49-F238E27FC236}">
                    <a16:creationId xmlns:a16="http://schemas.microsoft.com/office/drawing/2014/main" id="{F5647EDB-A2C7-6285-D7A2-19275E601DC4}"/>
                  </a:ext>
                </a:extLst>
              </p:cNvPr>
              <p:cNvSpPr/>
              <p:nvPr/>
            </p:nvSpPr>
            <p:spPr>
              <a:xfrm>
                <a:off x="2838675"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01877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Class </a:t>
            </a:r>
            <a:r>
              <a:rPr lang="en-US" dirty="0">
                <a:solidFill>
                  <a:schemeClr val="accent2"/>
                </a:solidFill>
              </a:rPr>
              <a:t>Inheritance</a:t>
            </a:r>
            <a:r>
              <a:rPr lang="en-US"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Typescript</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12" name="Google Shape;787;p37">
            <a:extLst>
              <a:ext uri="{FF2B5EF4-FFF2-40B4-BE49-F238E27FC236}">
                <a16:creationId xmlns:a16="http://schemas.microsoft.com/office/drawing/2014/main" id="{459B1364-53ED-E304-EB62-8DC6B1822860}"/>
              </a:ext>
            </a:extLst>
          </p:cNvPr>
          <p:cNvSpPr txBox="1">
            <a:spLocks/>
          </p:cNvSpPr>
          <p:nvPr/>
        </p:nvSpPr>
        <p:spPr>
          <a:xfrm>
            <a:off x="1546483" y="1169903"/>
            <a:ext cx="6545321" cy="9698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sz="1600" dirty="0">
                <a:solidFill>
                  <a:schemeClr val="accent6"/>
                </a:solidFill>
              </a:rPr>
              <a:t>&lt; Like other languages with object-oriented features, classes in JavaScript can inherit from base classes &gt;</a:t>
            </a:r>
          </a:p>
        </p:txBody>
      </p:sp>
      <p:grpSp>
        <p:nvGrpSpPr>
          <p:cNvPr id="3" name="Google Shape;86;p15">
            <a:extLst>
              <a:ext uri="{FF2B5EF4-FFF2-40B4-BE49-F238E27FC236}">
                <a16:creationId xmlns:a16="http://schemas.microsoft.com/office/drawing/2014/main" id="{4065A101-F3BE-9A15-139B-3ADBAE6F5FF6}"/>
              </a:ext>
            </a:extLst>
          </p:cNvPr>
          <p:cNvGrpSpPr/>
          <p:nvPr/>
        </p:nvGrpSpPr>
        <p:grpSpPr>
          <a:xfrm>
            <a:off x="1663347" y="2072640"/>
            <a:ext cx="6142778" cy="2421840"/>
            <a:chOff x="488525" y="3093501"/>
            <a:chExt cx="1864800" cy="713260"/>
          </a:xfrm>
        </p:grpSpPr>
        <p:grpSp>
          <p:nvGrpSpPr>
            <p:cNvPr id="4" name="Google Shape;87;p15">
              <a:extLst>
                <a:ext uri="{FF2B5EF4-FFF2-40B4-BE49-F238E27FC236}">
                  <a16:creationId xmlns:a16="http://schemas.microsoft.com/office/drawing/2014/main" id="{9774B430-8A91-2D7B-4498-5AB9BBA90821}"/>
                </a:ext>
              </a:extLst>
            </p:cNvPr>
            <p:cNvGrpSpPr/>
            <p:nvPr/>
          </p:nvGrpSpPr>
          <p:grpSpPr>
            <a:xfrm>
              <a:off x="488525" y="3093501"/>
              <a:ext cx="1864800" cy="713260"/>
              <a:chOff x="488525" y="3093501"/>
              <a:chExt cx="1864800" cy="713260"/>
            </a:xfrm>
          </p:grpSpPr>
          <p:sp>
            <p:nvSpPr>
              <p:cNvPr id="9" name="Google Shape;88;p15">
                <a:extLst>
                  <a:ext uri="{FF2B5EF4-FFF2-40B4-BE49-F238E27FC236}">
                    <a16:creationId xmlns:a16="http://schemas.microsoft.com/office/drawing/2014/main" id="{FF3AEA77-784E-CB7B-08A0-0DB5B5AD4164}"/>
                  </a:ext>
                </a:extLst>
              </p:cNvPr>
              <p:cNvSpPr/>
              <p:nvPr/>
            </p:nvSpPr>
            <p:spPr>
              <a:xfrm>
                <a:off x="488525" y="3172255"/>
                <a:ext cx="1864800" cy="634506"/>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800" b="0" i="1" dirty="0">
                    <a:solidFill>
                      <a:srgbClr val="66D9EF"/>
                    </a:solidFill>
                    <a:effectLst/>
                    <a:latin typeface="Consolas" panose="020B0609020204030204" pitchFamily="49" charset="0"/>
                  </a:rPr>
                  <a:t>interface</a:t>
                </a:r>
                <a:r>
                  <a:rPr lang="en-PH" sz="800" b="0" dirty="0">
                    <a:solidFill>
                      <a:srgbClr val="F8F8F2"/>
                    </a:solidFill>
                    <a:effectLst/>
                    <a:latin typeface="Consolas" panose="020B0609020204030204" pitchFamily="49" charset="0"/>
                  </a:rPr>
                  <a:t> </a:t>
                </a:r>
                <a:r>
                  <a:rPr lang="en-PH" sz="800" b="0" u="sng" dirty="0">
                    <a:solidFill>
                      <a:srgbClr val="A6E22E"/>
                    </a:solidFill>
                    <a:effectLst/>
                    <a:latin typeface="Consolas" panose="020B0609020204030204" pitchFamily="49" charset="0"/>
                  </a:rPr>
                  <a:t>Pingable</a:t>
                </a:r>
                <a:r>
                  <a:rPr lang="en-PH" sz="800" b="0" dirty="0">
                    <a:solidFill>
                      <a:srgbClr val="F8F8F2"/>
                    </a:solidFill>
                    <a:effectLst/>
                    <a:latin typeface="Consolas" panose="020B0609020204030204" pitchFamily="49" charset="0"/>
                  </a:rPr>
                  <a:t> {</a:t>
                </a:r>
              </a:p>
              <a:p>
                <a:r>
                  <a:rPr lang="en-PH" sz="800" b="0" dirty="0">
                    <a:solidFill>
                      <a:srgbClr val="F8F8F2"/>
                    </a:solidFill>
                    <a:effectLst/>
                    <a:latin typeface="Consolas" panose="020B0609020204030204" pitchFamily="49" charset="0"/>
                  </a:rPr>
                  <a:t>  </a:t>
                </a:r>
                <a:r>
                  <a:rPr lang="en-PH" sz="800" b="0" dirty="0">
                    <a:solidFill>
                      <a:srgbClr val="A6E22E"/>
                    </a:solidFill>
                    <a:effectLst/>
                    <a:latin typeface="Consolas" panose="020B0609020204030204" pitchFamily="49" charset="0"/>
                  </a:rPr>
                  <a:t>ping</a:t>
                </a:r>
                <a:r>
                  <a:rPr lang="en-PH" sz="800" b="0" dirty="0">
                    <a:solidFill>
                      <a:srgbClr val="F8F8F2"/>
                    </a:solidFill>
                    <a:effectLst/>
                    <a:latin typeface="Consolas" panose="020B0609020204030204" pitchFamily="49" charset="0"/>
                  </a:rPr>
                  <a:t>()</a:t>
                </a:r>
                <a:r>
                  <a:rPr lang="en-PH" sz="800" b="0" dirty="0">
                    <a:solidFill>
                      <a:srgbClr val="F92672"/>
                    </a:solidFill>
                    <a:effectLst/>
                    <a:latin typeface="Consolas" panose="020B0609020204030204" pitchFamily="49" charset="0"/>
                  </a:rPr>
                  <a:t>:</a:t>
                </a:r>
                <a:r>
                  <a:rPr lang="en-PH" sz="800" b="0" dirty="0">
                    <a:solidFill>
                      <a:srgbClr val="F8F8F2"/>
                    </a:solidFill>
                    <a:effectLst/>
                    <a:latin typeface="Consolas" panose="020B0609020204030204" pitchFamily="49" charset="0"/>
                  </a:rPr>
                  <a:t> </a:t>
                </a:r>
                <a:r>
                  <a:rPr lang="en-PH" sz="800" b="0" i="1" dirty="0">
                    <a:solidFill>
                      <a:srgbClr val="66D9EF"/>
                    </a:solidFill>
                    <a:effectLst/>
                    <a:latin typeface="Consolas" panose="020B0609020204030204" pitchFamily="49" charset="0"/>
                  </a:rPr>
                  <a:t>void</a:t>
                </a:r>
                <a:endParaRPr lang="en-PH" sz="800" b="0" dirty="0">
                  <a:solidFill>
                    <a:srgbClr val="F8F8F2"/>
                  </a:solidFill>
                  <a:effectLst/>
                  <a:latin typeface="Consolas" panose="020B0609020204030204" pitchFamily="49" charset="0"/>
                </a:endParaRPr>
              </a:p>
              <a:p>
                <a:r>
                  <a:rPr lang="en-PH" sz="800" b="0" dirty="0">
                    <a:solidFill>
                      <a:srgbClr val="F8F8F2"/>
                    </a:solidFill>
                    <a:effectLst/>
                    <a:latin typeface="Consolas" panose="020B0609020204030204" pitchFamily="49" charset="0"/>
                  </a:rPr>
                  <a:t>}</a:t>
                </a:r>
              </a:p>
              <a:p>
                <a:br>
                  <a:rPr lang="en-PH" sz="800" b="0" dirty="0">
                    <a:solidFill>
                      <a:srgbClr val="F8F8F2"/>
                    </a:solidFill>
                    <a:effectLst/>
                    <a:latin typeface="Consolas" panose="020B0609020204030204" pitchFamily="49" charset="0"/>
                  </a:rPr>
                </a:br>
                <a:r>
                  <a:rPr lang="en-PH" sz="800" b="0" i="1" dirty="0">
                    <a:solidFill>
                      <a:srgbClr val="66D9EF"/>
                    </a:solidFill>
                    <a:effectLst/>
                    <a:latin typeface="Consolas" panose="020B0609020204030204" pitchFamily="49" charset="0"/>
                  </a:rPr>
                  <a:t>class</a:t>
                </a:r>
                <a:r>
                  <a:rPr lang="en-PH" sz="800" b="0" dirty="0">
                    <a:solidFill>
                      <a:srgbClr val="F8F8F2"/>
                    </a:solidFill>
                    <a:effectLst/>
                    <a:latin typeface="Consolas" panose="020B0609020204030204" pitchFamily="49" charset="0"/>
                  </a:rPr>
                  <a:t> </a:t>
                </a:r>
                <a:r>
                  <a:rPr lang="en-PH" sz="800" b="0" u="sng" dirty="0">
                    <a:solidFill>
                      <a:srgbClr val="A6E22E"/>
                    </a:solidFill>
                    <a:effectLst/>
                    <a:latin typeface="Consolas" panose="020B0609020204030204" pitchFamily="49" charset="0"/>
                  </a:rPr>
                  <a:t>Sonar</a:t>
                </a:r>
                <a:r>
                  <a:rPr lang="en-PH" sz="800" b="0" dirty="0">
                    <a:solidFill>
                      <a:srgbClr val="F8F8F2"/>
                    </a:solidFill>
                    <a:effectLst/>
                    <a:latin typeface="Consolas" panose="020B0609020204030204" pitchFamily="49" charset="0"/>
                  </a:rPr>
                  <a:t> </a:t>
                </a:r>
                <a:r>
                  <a:rPr lang="en-PH" sz="800" b="0" dirty="0">
                    <a:solidFill>
                      <a:srgbClr val="F92672"/>
                    </a:solidFill>
                    <a:effectLst/>
                    <a:latin typeface="Consolas" panose="020B0609020204030204" pitchFamily="49" charset="0"/>
                  </a:rPr>
                  <a:t>implements</a:t>
                </a:r>
                <a:r>
                  <a:rPr lang="en-PH" sz="800" b="0" dirty="0">
                    <a:solidFill>
                      <a:srgbClr val="F8F8F2"/>
                    </a:solidFill>
                    <a:effectLst/>
                    <a:latin typeface="Consolas" panose="020B0609020204030204" pitchFamily="49" charset="0"/>
                  </a:rPr>
                  <a:t> </a:t>
                </a:r>
                <a:r>
                  <a:rPr lang="en-PH" sz="800" b="0" u="sng" dirty="0">
                    <a:solidFill>
                      <a:srgbClr val="A6E22E"/>
                    </a:solidFill>
                    <a:effectLst/>
                    <a:latin typeface="Consolas" panose="020B0609020204030204" pitchFamily="49" charset="0"/>
                  </a:rPr>
                  <a:t>Pingable</a:t>
                </a:r>
                <a:r>
                  <a:rPr lang="en-PH" sz="800" b="0" dirty="0">
                    <a:solidFill>
                      <a:srgbClr val="F8F8F2"/>
                    </a:solidFill>
                    <a:effectLst/>
                    <a:latin typeface="Consolas" panose="020B0609020204030204" pitchFamily="49" charset="0"/>
                  </a:rPr>
                  <a:t> {</a:t>
                </a:r>
              </a:p>
              <a:p>
                <a:r>
                  <a:rPr lang="en-PH" sz="800" b="0" dirty="0">
                    <a:solidFill>
                      <a:srgbClr val="F8F8F2"/>
                    </a:solidFill>
                    <a:effectLst/>
                    <a:latin typeface="Consolas" panose="020B0609020204030204" pitchFamily="49" charset="0"/>
                  </a:rPr>
                  <a:t>  </a:t>
                </a:r>
                <a:r>
                  <a:rPr lang="en-PH" sz="800" b="0" dirty="0">
                    <a:solidFill>
                      <a:srgbClr val="A6E22E"/>
                    </a:solidFill>
                    <a:effectLst/>
                    <a:latin typeface="Consolas" panose="020B0609020204030204" pitchFamily="49" charset="0"/>
                  </a:rPr>
                  <a:t>ping</a:t>
                </a:r>
                <a:r>
                  <a:rPr lang="en-PH" sz="800" b="0" dirty="0">
                    <a:solidFill>
                      <a:srgbClr val="F8F8F2"/>
                    </a:solidFill>
                    <a:effectLst/>
                    <a:latin typeface="Consolas" panose="020B0609020204030204" pitchFamily="49" charset="0"/>
                  </a:rPr>
                  <a:t>() {</a:t>
                </a:r>
              </a:p>
              <a:p>
                <a:r>
                  <a:rPr lang="en-PH" sz="800" b="0" dirty="0">
                    <a:solidFill>
                      <a:srgbClr val="F8F8F2"/>
                    </a:solidFill>
                    <a:effectLst/>
                    <a:latin typeface="Consolas" panose="020B0609020204030204" pitchFamily="49" charset="0"/>
                  </a:rPr>
                  <a:t>    console.</a:t>
                </a:r>
                <a:r>
                  <a:rPr lang="en-PH" sz="800" b="0" dirty="0">
                    <a:solidFill>
                      <a:srgbClr val="A6E22E"/>
                    </a:solidFill>
                    <a:effectLst/>
                    <a:latin typeface="Consolas" panose="020B0609020204030204" pitchFamily="49" charset="0"/>
                  </a:rPr>
                  <a:t>log</a:t>
                </a:r>
                <a:r>
                  <a:rPr lang="en-PH" sz="800" b="0" dirty="0">
                    <a:solidFill>
                      <a:srgbClr val="F8F8F2"/>
                    </a:solidFill>
                    <a:effectLst/>
                    <a:latin typeface="Consolas" panose="020B0609020204030204" pitchFamily="49" charset="0"/>
                  </a:rPr>
                  <a:t>(</a:t>
                </a:r>
                <a:r>
                  <a:rPr lang="en-PH" sz="800" b="0" dirty="0">
                    <a:solidFill>
                      <a:srgbClr val="E6DB74"/>
                    </a:solidFill>
                    <a:effectLst/>
                    <a:latin typeface="Consolas" panose="020B0609020204030204" pitchFamily="49" charset="0"/>
                  </a:rPr>
                  <a:t>"ping!"</a:t>
                </a:r>
                <a:r>
                  <a:rPr lang="en-PH" sz="800" b="0" dirty="0">
                    <a:solidFill>
                      <a:srgbClr val="F8F8F2"/>
                    </a:solidFill>
                    <a:effectLst/>
                    <a:latin typeface="Consolas" panose="020B0609020204030204" pitchFamily="49" charset="0"/>
                  </a:rPr>
                  <a:t>)</a:t>
                </a:r>
              </a:p>
              <a:p>
                <a:r>
                  <a:rPr lang="en-PH" sz="800" b="0" dirty="0">
                    <a:solidFill>
                      <a:srgbClr val="F8F8F2"/>
                    </a:solidFill>
                    <a:effectLst/>
                    <a:latin typeface="Consolas" panose="020B0609020204030204" pitchFamily="49" charset="0"/>
                  </a:rPr>
                  <a:t>  }</a:t>
                </a:r>
              </a:p>
              <a:p>
                <a:r>
                  <a:rPr lang="en-PH" sz="800" b="0" dirty="0">
                    <a:solidFill>
                      <a:srgbClr val="F8F8F2"/>
                    </a:solidFill>
                    <a:effectLst/>
                    <a:latin typeface="Consolas" panose="020B0609020204030204" pitchFamily="49" charset="0"/>
                  </a:rPr>
                  <a:t>}</a:t>
                </a:r>
              </a:p>
              <a:p>
                <a:br>
                  <a:rPr lang="en-PH" sz="800" b="0" dirty="0">
                    <a:solidFill>
                      <a:srgbClr val="F8F8F2"/>
                    </a:solidFill>
                    <a:effectLst/>
                    <a:latin typeface="Consolas" panose="020B0609020204030204" pitchFamily="49" charset="0"/>
                  </a:rPr>
                </a:br>
                <a:r>
                  <a:rPr lang="en-PH" sz="800" b="0" i="1" dirty="0">
                    <a:solidFill>
                      <a:srgbClr val="66D9EF"/>
                    </a:solidFill>
                    <a:effectLst/>
                    <a:latin typeface="Consolas" panose="020B0609020204030204" pitchFamily="49" charset="0"/>
                  </a:rPr>
                  <a:t>class</a:t>
                </a:r>
                <a:r>
                  <a:rPr lang="en-PH" sz="800" b="0" dirty="0">
                    <a:solidFill>
                      <a:srgbClr val="F8F8F2"/>
                    </a:solidFill>
                    <a:effectLst/>
                    <a:latin typeface="Consolas" panose="020B0609020204030204" pitchFamily="49" charset="0"/>
                  </a:rPr>
                  <a:t> </a:t>
                </a:r>
                <a:r>
                  <a:rPr lang="en-PH" sz="800" b="0" u="sng" dirty="0">
                    <a:solidFill>
                      <a:srgbClr val="A6E22E"/>
                    </a:solidFill>
                    <a:effectLst/>
                    <a:latin typeface="Consolas" panose="020B0609020204030204" pitchFamily="49" charset="0"/>
                  </a:rPr>
                  <a:t>Ball</a:t>
                </a:r>
                <a:r>
                  <a:rPr lang="en-PH" sz="800" b="0" dirty="0">
                    <a:solidFill>
                      <a:srgbClr val="F8F8F2"/>
                    </a:solidFill>
                    <a:effectLst/>
                    <a:latin typeface="Consolas" panose="020B0609020204030204" pitchFamily="49" charset="0"/>
                  </a:rPr>
                  <a:t> </a:t>
                </a:r>
                <a:r>
                  <a:rPr lang="en-PH" sz="800" b="0" dirty="0">
                    <a:solidFill>
                      <a:srgbClr val="F92672"/>
                    </a:solidFill>
                    <a:effectLst/>
                    <a:latin typeface="Consolas" panose="020B0609020204030204" pitchFamily="49" charset="0"/>
                  </a:rPr>
                  <a:t>implements</a:t>
                </a:r>
                <a:r>
                  <a:rPr lang="en-PH" sz="800" b="0" dirty="0">
                    <a:solidFill>
                      <a:srgbClr val="F8F8F2"/>
                    </a:solidFill>
                    <a:effectLst/>
                    <a:latin typeface="Consolas" panose="020B0609020204030204" pitchFamily="49" charset="0"/>
                  </a:rPr>
                  <a:t> </a:t>
                </a:r>
                <a:r>
                  <a:rPr lang="en-PH" sz="800" b="0" u="sng" dirty="0">
                    <a:solidFill>
                      <a:srgbClr val="A6E22E"/>
                    </a:solidFill>
                    <a:effectLst/>
                    <a:latin typeface="Consolas" panose="020B0609020204030204" pitchFamily="49" charset="0"/>
                  </a:rPr>
                  <a:t>Pingable</a:t>
                </a:r>
                <a:r>
                  <a:rPr lang="en-PH" sz="800" b="0" dirty="0">
                    <a:solidFill>
                      <a:srgbClr val="F8F8F2"/>
                    </a:solidFill>
                    <a:effectLst/>
                    <a:latin typeface="Consolas" panose="020B0609020204030204" pitchFamily="49" charset="0"/>
                  </a:rPr>
                  <a:t> {</a:t>
                </a:r>
              </a:p>
              <a:p>
                <a:r>
                  <a:rPr lang="en-PH" sz="800" b="0" dirty="0">
                    <a:solidFill>
                      <a:srgbClr val="88846F"/>
                    </a:solidFill>
                    <a:effectLst/>
                    <a:latin typeface="Consolas" panose="020B0609020204030204" pitchFamily="49" charset="0"/>
                  </a:rPr>
                  <a:t>//Class 'Ball' incorrectly implements interface 'Pingable'.</a:t>
                </a:r>
                <a:endParaRPr lang="en-PH" sz="800" b="0" dirty="0">
                  <a:solidFill>
                    <a:srgbClr val="F8F8F2"/>
                  </a:solidFill>
                  <a:effectLst/>
                  <a:latin typeface="Consolas" panose="020B0609020204030204" pitchFamily="49" charset="0"/>
                </a:endParaRPr>
              </a:p>
              <a:p>
                <a:r>
                  <a:rPr lang="en-PH" sz="800" b="0" dirty="0">
                    <a:solidFill>
                      <a:srgbClr val="88846F"/>
                    </a:solidFill>
                    <a:effectLst/>
                    <a:latin typeface="Consolas" panose="020B0609020204030204" pitchFamily="49" charset="0"/>
                  </a:rPr>
                  <a:t>//  Property 'ping' is missing in type 'Ball' but required in type 'Pingable'.</a:t>
                </a:r>
                <a:endParaRPr lang="en-PH" sz="800" b="0" dirty="0">
                  <a:solidFill>
                    <a:srgbClr val="F8F8F2"/>
                  </a:solidFill>
                  <a:effectLst/>
                  <a:latin typeface="Consolas" panose="020B0609020204030204" pitchFamily="49" charset="0"/>
                </a:endParaRPr>
              </a:p>
              <a:p>
                <a:r>
                  <a:rPr lang="en-PH" sz="800" b="0" dirty="0">
                    <a:solidFill>
                      <a:srgbClr val="F8F8F2"/>
                    </a:solidFill>
                    <a:effectLst/>
                    <a:latin typeface="Consolas" panose="020B0609020204030204" pitchFamily="49" charset="0"/>
                  </a:rPr>
                  <a:t>  </a:t>
                </a:r>
                <a:r>
                  <a:rPr lang="en-PH" sz="800" b="0" dirty="0">
                    <a:solidFill>
                      <a:srgbClr val="A6E22E"/>
                    </a:solidFill>
                    <a:effectLst/>
                    <a:latin typeface="Consolas" panose="020B0609020204030204" pitchFamily="49" charset="0"/>
                  </a:rPr>
                  <a:t>pong</a:t>
                </a:r>
                <a:r>
                  <a:rPr lang="en-PH" sz="800" b="0" dirty="0">
                    <a:solidFill>
                      <a:srgbClr val="F8F8F2"/>
                    </a:solidFill>
                    <a:effectLst/>
                    <a:latin typeface="Consolas" panose="020B0609020204030204" pitchFamily="49" charset="0"/>
                  </a:rPr>
                  <a:t>() {</a:t>
                </a:r>
              </a:p>
              <a:p>
                <a:r>
                  <a:rPr lang="en-PH" sz="800" b="0" dirty="0">
                    <a:solidFill>
                      <a:srgbClr val="F8F8F2"/>
                    </a:solidFill>
                    <a:effectLst/>
                    <a:latin typeface="Consolas" panose="020B0609020204030204" pitchFamily="49" charset="0"/>
                  </a:rPr>
                  <a:t>    console.</a:t>
                </a:r>
                <a:r>
                  <a:rPr lang="en-PH" sz="800" b="0" dirty="0">
                    <a:solidFill>
                      <a:srgbClr val="A6E22E"/>
                    </a:solidFill>
                    <a:effectLst/>
                    <a:latin typeface="Consolas" panose="020B0609020204030204" pitchFamily="49" charset="0"/>
                  </a:rPr>
                  <a:t>log</a:t>
                </a:r>
                <a:r>
                  <a:rPr lang="en-PH" sz="800" b="0" dirty="0">
                    <a:solidFill>
                      <a:srgbClr val="F8F8F2"/>
                    </a:solidFill>
                    <a:effectLst/>
                    <a:latin typeface="Consolas" panose="020B0609020204030204" pitchFamily="49" charset="0"/>
                  </a:rPr>
                  <a:t>(</a:t>
                </a:r>
                <a:r>
                  <a:rPr lang="en-PH" sz="800" b="0" dirty="0">
                    <a:solidFill>
                      <a:srgbClr val="E6DB74"/>
                    </a:solidFill>
                    <a:effectLst/>
                    <a:latin typeface="Consolas" panose="020B0609020204030204" pitchFamily="49" charset="0"/>
                  </a:rPr>
                  <a:t>"pong!"</a:t>
                </a:r>
                <a:r>
                  <a:rPr lang="en-PH" sz="800" b="0" dirty="0">
                    <a:solidFill>
                      <a:srgbClr val="F8F8F2"/>
                    </a:solidFill>
                    <a:effectLst/>
                    <a:latin typeface="Consolas" panose="020B0609020204030204" pitchFamily="49" charset="0"/>
                  </a:rPr>
                  <a:t>)</a:t>
                </a:r>
              </a:p>
              <a:p>
                <a:r>
                  <a:rPr lang="en-PH" sz="800" b="0" dirty="0">
                    <a:solidFill>
                      <a:srgbClr val="F8F8F2"/>
                    </a:solidFill>
                    <a:effectLst/>
                    <a:latin typeface="Consolas" panose="020B0609020204030204" pitchFamily="49" charset="0"/>
                  </a:rPr>
                  <a:t>  }</a:t>
                </a:r>
              </a:p>
              <a:p>
                <a:r>
                  <a:rPr lang="en-PH" sz="800" b="0" dirty="0">
                    <a:solidFill>
                      <a:srgbClr val="F8F8F2"/>
                    </a:solidFill>
                    <a:effectLst/>
                    <a:latin typeface="Consolas" panose="020B0609020204030204" pitchFamily="49" charset="0"/>
                  </a:rPr>
                  <a:t>}</a:t>
                </a:r>
              </a:p>
            </p:txBody>
          </p:sp>
          <p:sp>
            <p:nvSpPr>
              <p:cNvPr id="10" name="Google Shape;89;p15">
                <a:extLst>
                  <a:ext uri="{FF2B5EF4-FFF2-40B4-BE49-F238E27FC236}">
                    <a16:creationId xmlns:a16="http://schemas.microsoft.com/office/drawing/2014/main" id="{DE5C1BEA-5BE6-5506-BE73-E4954BFFCF7C}"/>
                  </a:ext>
                </a:extLst>
              </p:cNvPr>
              <p:cNvSpPr/>
              <p:nvPr/>
            </p:nvSpPr>
            <p:spPr>
              <a:xfrm>
                <a:off x="488525" y="3093501"/>
                <a:ext cx="1864800" cy="7875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94;p15">
              <a:extLst>
                <a:ext uri="{FF2B5EF4-FFF2-40B4-BE49-F238E27FC236}">
                  <a16:creationId xmlns:a16="http://schemas.microsoft.com/office/drawing/2014/main" id="{BEFECCCA-EE9F-78C3-3B52-879AAAC8CED2}"/>
                </a:ext>
              </a:extLst>
            </p:cNvPr>
            <p:cNvGrpSpPr/>
            <p:nvPr/>
          </p:nvGrpSpPr>
          <p:grpSpPr>
            <a:xfrm>
              <a:off x="2053432" y="3106653"/>
              <a:ext cx="218723" cy="53012"/>
              <a:chOff x="2674507" y="2956131"/>
              <a:chExt cx="218723" cy="53012"/>
            </a:xfrm>
          </p:grpSpPr>
          <p:sp>
            <p:nvSpPr>
              <p:cNvPr id="6" name="Google Shape;95;p15">
                <a:extLst>
                  <a:ext uri="{FF2B5EF4-FFF2-40B4-BE49-F238E27FC236}">
                    <a16:creationId xmlns:a16="http://schemas.microsoft.com/office/drawing/2014/main" id="{5CED1F7B-487C-54B0-2307-EB436EC7B03F}"/>
                  </a:ext>
                </a:extLst>
              </p:cNvPr>
              <p:cNvSpPr/>
              <p:nvPr/>
            </p:nvSpPr>
            <p:spPr>
              <a:xfrm>
                <a:off x="2674507" y="2956131"/>
                <a:ext cx="54644" cy="53012"/>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6;p15">
                <a:extLst>
                  <a:ext uri="{FF2B5EF4-FFF2-40B4-BE49-F238E27FC236}">
                    <a16:creationId xmlns:a16="http://schemas.microsoft.com/office/drawing/2014/main" id="{7DBD6E24-4802-B044-5C49-612365148528}"/>
                  </a:ext>
                </a:extLst>
              </p:cNvPr>
              <p:cNvSpPr/>
              <p:nvPr/>
            </p:nvSpPr>
            <p:spPr>
              <a:xfrm>
                <a:off x="2756530" y="2956131"/>
                <a:ext cx="54644" cy="53012"/>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p15">
                <a:extLst>
                  <a:ext uri="{FF2B5EF4-FFF2-40B4-BE49-F238E27FC236}">
                    <a16:creationId xmlns:a16="http://schemas.microsoft.com/office/drawing/2014/main" id="{195CDB90-9E98-1E13-5EF6-A37F3D997CD2}"/>
                  </a:ext>
                </a:extLst>
              </p:cNvPr>
              <p:cNvSpPr/>
              <p:nvPr/>
            </p:nvSpPr>
            <p:spPr>
              <a:xfrm>
                <a:off x="2838586" y="2956131"/>
                <a:ext cx="54644" cy="53012"/>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06201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04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6041823" cy="535500"/>
          </a:xfrm>
          <a:prstGeom prst="rect">
            <a:avLst/>
          </a:prstGeom>
        </p:spPr>
        <p:txBody>
          <a:bodyPr spcFirstLastPara="1" wrap="square" lIns="91425" tIns="91425" rIns="91425" bIns="91425" anchor="ctr" anchorCtr="0">
            <a:noAutofit/>
          </a:bodyPr>
          <a:lstStyle/>
          <a:p>
            <a:r>
              <a:rPr lang="en-PH" dirty="0">
                <a:solidFill>
                  <a:schemeClr val="accent6"/>
                </a:solidFill>
              </a:rPr>
              <a:t>[</a:t>
            </a:r>
            <a:r>
              <a:rPr lang="en-PH" dirty="0"/>
              <a:t>Angular Building Blocks</a:t>
            </a:r>
            <a:r>
              <a:rPr lang="en-PH" dirty="0">
                <a:solidFill>
                  <a:schemeClr val="accent6"/>
                </a:solidFill>
              </a:rPr>
              <a:t>]</a:t>
            </a:r>
            <a:r>
              <a:rPr lang="en-PH" dirty="0">
                <a:solidFill>
                  <a:schemeClr val="accent1"/>
                </a:solidFill>
              </a:rPr>
              <a:t> </a:t>
            </a:r>
            <a:endParaRPr lang="en-PH" dirty="0">
              <a:solidFill>
                <a:schemeClr val="accent3"/>
              </a:solidFill>
            </a:endParaRPr>
          </a:p>
        </p:txBody>
      </p:sp>
      <p:sp>
        <p:nvSpPr>
          <p:cNvPr id="502" name="Google Shape;502;p30"/>
          <p:cNvSpPr txBox="1">
            <a:spLocks noGrp="1"/>
          </p:cNvSpPr>
          <p:nvPr>
            <p:ph type="subTitle" idx="1"/>
          </p:nvPr>
        </p:nvSpPr>
        <p:spPr>
          <a:xfrm>
            <a:off x="3038362" y="2448125"/>
            <a:ext cx="4940099"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Components and modules </a:t>
            </a:r>
            <a:r>
              <a:rPr lang="en" dirty="0"/>
              <a:t>&gt;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Building Blocks</a:t>
            </a:r>
            <a:endParaRPr lang="en-US" sz="1400" dirty="0">
              <a:solidFill>
                <a:schemeClr val="accent6"/>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descr="A red and white logo&#10;&#10;Description automatically generated">
            <a:extLst>
              <a:ext uri="{FF2B5EF4-FFF2-40B4-BE49-F238E27FC236}">
                <a16:creationId xmlns:a16="http://schemas.microsoft.com/office/drawing/2014/main" id="{F33755BB-6C0F-762A-7DA4-F05AF74233AC}"/>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3553348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Angular </a:t>
            </a:r>
            <a:r>
              <a:rPr lang="en" dirty="0">
                <a:solidFill>
                  <a:schemeClr val="accent2"/>
                </a:solidFill>
              </a:rPr>
              <a:t>Component</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Building Blocks</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10" name="Google Shape;782;p37">
            <a:extLst>
              <a:ext uri="{FF2B5EF4-FFF2-40B4-BE49-F238E27FC236}">
                <a16:creationId xmlns:a16="http://schemas.microsoft.com/office/drawing/2014/main" id="{7C6BF02C-A770-A7A5-772E-9151BEFA043F}"/>
              </a:ext>
            </a:extLst>
          </p:cNvPr>
          <p:cNvSpPr txBox="1">
            <a:spLocks/>
          </p:cNvSpPr>
          <p:nvPr/>
        </p:nvSpPr>
        <p:spPr>
          <a:xfrm>
            <a:off x="1629229" y="1257775"/>
            <a:ext cx="6318641" cy="30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accent6"/>
                </a:solidFill>
              </a:rPr>
              <a:t>a component is a class decorated with the </a:t>
            </a:r>
            <a:r>
              <a:rPr lang="en-US" sz="1600" dirty="0">
                <a:solidFill>
                  <a:schemeClr val="tx2"/>
                </a:solidFill>
              </a:rPr>
              <a:t>@Component </a:t>
            </a:r>
            <a:r>
              <a:rPr lang="en-US" sz="1600" dirty="0">
                <a:solidFill>
                  <a:schemeClr val="accent6"/>
                </a:solidFill>
              </a:rPr>
              <a:t>decorator</a:t>
            </a:r>
            <a:endParaRPr lang="en-US" sz="1600" dirty="0">
              <a:solidFill>
                <a:schemeClr val="tx2"/>
              </a:solidFill>
            </a:endParaRP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a:solidFill>
                  <a:schemeClr val="accent6"/>
                </a:solidFill>
              </a:rPr>
              <a:t>it is generated via the CLI by the </a:t>
            </a:r>
            <a:r>
              <a:rPr lang="en-US" sz="1600" dirty="0">
                <a:solidFill>
                  <a:schemeClr val="bg2"/>
                </a:solidFill>
              </a:rPr>
              <a:t>ng g c component-name command</a:t>
            </a: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a:solidFill>
                  <a:schemeClr val="accent6"/>
                </a:solidFill>
              </a:rPr>
              <a:t>by default, a component is generated with an associated html file and stylesheet file</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154982B-D4E7-1D84-74EA-9A4F067F554E}"/>
                  </a:ext>
                </a:extLst>
              </p14:cNvPr>
              <p14:cNvContentPartPr/>
              <p14:nvPr/>
            </p14:nvContentPartPr>
            <p14:xfrm>
              <a:off x="3309840" y="3714840"/>
              <a:ext cx="2210400" cy="33480"/>
            </p14:xfrm>
          </p:contentPart>
        </mc:Choice>
        <mc:Fallback xmlns="">
          <p:pic>
            <p:nvPicPr>
              <p:cNvPr id="2" name="Ink 1">
                <a:extLst>
                  <a:ext uri="{FF2B5EF4-FFF2-40B4-BE49-F238E27FC236}">
                    <a16:creationId xmlns:a16="http://schemas.microsoft.com/office/drawing/2014/main" id="{2154982B-D4E7-1D84-74EA-9A4F067F554E}"/>
                  </a:ext>
                </a:extLst>
              </p:cNvPr>
              <p:cNvPicPr/>
              <p:nvPr/>
            </p:nvPicPr>
            <p:blipFill>
              <a:blip r:embed="rId5"/>
              <a:stretch>
                <a:fillRect/>
              </a:stretch>
            </p:blipFill>
            <p:spPr>
              <a:xfrm>
                <a:off x="3300480" y="3705480"/>
                <a:ext cx="2229120" cy="52200"/>
              </a:xfrm>
              <a:prstGeom prst="rect">
                <a:avLst/>
              </a:prstGeom>
            </p:spPr>
          </p:pic>
        </mc:Fallback>
      </mc:AlternateContent>
    </p:spTree>
    <p:extLst>
      <p:ext uri="{BB962C8B-B14F-4D97-AF65-F5344CB8AC3E}">
        <p14:creationId xmlns:p14="http://schemas.microsoft.com/office/powerpoint/2010/main" val="3747566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Angular </a:t>
            </a:r>
            <a:r>
              <a:rPr lang="en" dirty="0">
                <a:solidFill>
                  <a:schemeClr val="accent2"/>
                </a:solidFill>
              </a:rPr>
              <a:t>Component</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Building Blocks</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6;p15">
            <a:extLst>
              <a:ext uri="{FF2B5EF4-FFF2-40B4-BE49-F238E27FC236}">
                <a16:creationId xmlns:a16="http://schemas.microsoft.com/office/drawing/2014/main" id="{8C9A1CEF-6EB8-F344-91D2-32790BF1E7DD}"/>
              </a:ext>
            </a:extLst>
          </p:cNvPr>
          <p:cNvGrpSpPr/>
          <p:nvPr/>
        </p:nvGrpSpPr>
        <p:grpSpPr>
          <a:xfrm>
            <a:off x="1587753" y="1169707"/>
            <a:ext cx="6142778" cy="3330646"/>
            <a:chOff x="488525" y="3093501"/>
            <a:chExt cx="1864800" cy="1077193"/>
          </a:xfrm>
        </p:grpSpPr>
        <p:grpSp>
          <p:nvGrpSpPr>
            <p:cNvPr id="3" name="Google Shape;87;p15">
              <a:extLst>
                <a:ext uri="{FF2B5EF4-FFF2-40B4-BE49-F238E27FC236}">
                  <a16:creationId xmlns:a16="http://schemas.microsoft.com/office/drawing/2014/main" id="{BBAF6332-408A-A199-D4ED-8E94677F6502}"/>
                </a:ext>
              </a:extLst>
            </p:cNvPr>
            <p:cNvGrpSpPr/>
            <p:nvPr/>
          </p:nvGrpSpPr>
          <p:grpSpPr>
            <a:xfrm>
              <a:off x="488525" y="3093501"/>
              <a:ext cx="1864800" cy="1077193"/>
              <a:chOff x="488525" y="3093501"/>
              <a:chExt cx="1864800" cy="1077193"/>
            </a:xfrm>
          </p:grpSpPr>
          <p:sp>
            <p:nvSpPr>
              <p:cNvPr id="8" name="Google Shape;88;p15">
                <a:extLst>
                  <a:ext uri="{FF2B5EF4-FFF2-40B4-BE49-F238E27FC236}">
                    <a16:creationId xmlns:a16="http://schemas.microsoft.com/office/drawing/2014/main" id="{DA281E71-98D6-5A16-1384-EC2C27B8E981}"/>
                  </a:ext>
                </a:extLst>
              </p:cNvPr>
              <p:cNvSpPr/>
              <p:nvPr/>
            </p:nvSpPr>
            <p:spPr>
              <a:xfrm>
                <a:off x="488525" y="3178671"/>
                <a:ext cx="1864800" cy="9920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900" b="0" dirty="0">
                    <a:solidFill>
                      <a:srgbClr val="F92672"/>
                    </a:solidFill>
                    <a:effectLst/>
                    <a:latin typeface="Consolas" panose="020B0609020204030204" pitchFamily="49" charset="0"/>
                  </a:rPr>
                  <a:t>import</a:t>
                </a:r>
                <a:r>
                  <a:rPr lang="en-PH" sz="900" b="0" dirty="0">
                    <a:solidFill>
                      <a:srgbClr val="F8F8F2"/>
                    </a:solidFill>
                    <a:effectLst/>
                    <a:latin typeface="Consolas" panose="020B0609020204030204" pitchFamily="49" charset="0"/>
                  </a:rPr>
                  <a:t> { Component, </a:t>
                </a:r>
                <a:r>
                  <a:rPr lang="en-PH" sz="900" b="0" dirty="0" err="1">
                    <a:solidFill>
                      <a:srgbClr val="F8F8F2"/>
                    </a:solidFill>
                    <a:effectLst/>
                    <a:latin typeface="Consolas" panose="020B0609020204030204" pitchFamily="49" charset="0"/>
                  </a:rPr>
                  <a:t>OnInit</a:t>
                </a:r>
                <a:r>
                  <a:rPr lang="en-PH" sz="900" b="0" dirty="0">
                    <a:solidFill>
                      <a:srgbClr val="F8F8F2"/>
                    </a:solidFill>
                    <a:effectLst/>
                    <a:latin typeface="Consolas" panose="020B0609020204030204" pitchFamily="49" charset="0"/>
                  </a:rPr>
                  <a:t> } </a:t>
                </a:r>
                <a:r>
                  <a:rPr lang="en-PH" sz="900" b="0" dirty="0">
                    <a:solidFill>
                      <a:srgbClr val="F92672"/>
                    </a:solidFill>
                    <a:effectLst/>
                    <a:latin typeface="Consolas" panose="020B0609020204030204" pitchFamily="49" charset="0"/>
                  </a:rPr>
                  <a:t>from</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'@angular/core'</a:t>
                </a:r>
                <a:r>
                  <a:rPr lang="en-PH" sz="900" b="0" dirty="0">
                    <a:solidFill>
                      <a:srgbClr val="F8F8F2"/>
                    </a:solidFill>
                    <a:effectLst/>
                    <a:latin typeface="Consolas" panose="020B0609020204030204" pitchFamily="49" charset="0"/>
                  </a:rPr>
                  <a:t> </a:t>
                </a:r>
                <a:r>
                  <a:rPr lang="en-PH" sz="900" b="0" dirty="0">
                    <a:solidFill>
                      <a:srgbClr val="88846F"/>
                    </a:solidFill>
                    <a:effectLst/>
                    <a:latin typeface="Consolas" panose="020B0609020204030204" pitchFamily="49" charset="0"/>
                  </a:rPr>
                  <a:t>//[3]</a:t>
                </a:r>
                <a:endParaRPr lang="en-PH" sz="900" b="0" dirty="0">
                  <a:solidFill>
                    <a:srgbClr val="F8F8F2"/>
                  </a:solidFill>
                  <a:effectLst/>
                  <a:latin typeface="Consolas" panose="020B0609020204030204" pitchFamily="49" charset="0"/>
                </a:endParaRPr>
              </a:p>
              <a:p>
                <a:r>
                  <a:rPr lang="en-PH" sz="900" b="0" dirty="0">
                    <a:solidFill>
                      <a:srgbClr val="F92672"/>
                    </a:solidFill>
                    <a:effectLst/>
                    <a:latin typeface="Consolas" panose="020B0609020204030204" pitchFamily="49" charset="0"/>
                  </a:rPr>
                  <a:t>import</a:t>
                </a:r>
                <a:r>
                  <a:rPr lang="en-PH" sz="900" b="0" dirty="0">
                    <a:solidFill>
                      <a:srgbClr val="F8F8F2"/>
                    </a:solidFill>
                    <a:effectLst/>
                    <a:latin typeface="Consolas" panose="020B0609020204030204" pitchFamily="49" charset="0"/>
                  </a:rPr>
                  <a:t> { </a:t>
                </a:r>
                <a:r>
                  <a:rPr lang="en-PH" sz="900" b="0" dirty="0" err="1">
                    <a:solidFill>
                      <a:srgbClr val="F8F8F2"/>
                    </a:solidFill>
                    <a:effectLst/>
                    <a:latin typeface="Consolas" panose="020B0609020204030204" pitchFamily="49" charset="0"/>
                  </a:rPr>
                  <a:t>HeroService</a:t>
                </a:r>
                <a:r>
                  <a:rPr lang="en-PH" sz="900" b="0" dirty="0">
                    <a:solidFill>
                      <a:srgbClr val="F8F8F2"/>
                    </a:solidFill>
                    <a:effectLst/>
                    <a:latin typeface="Consolas" panose="020B0609020204030204" pitchFamily="49" charset="0"/>
                  </a:rPr>
                  <a:t> } </a:t>
                </a:r>
                <a:r>
                  <a:rPr lang="en-PH" sz="900" b="0" dirty="0">
                    <a:solidFill>
                      <a:srgbClr val="F92672"/>
                    </a:solidFill>
                    <a:effectLst/>
                    <a:latin typeface="Consolas" panose="020B0609020204030204" pitchFamily="49" charset="0"/>
                  </a:rPr>
                  <a:t>from</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'@services/</a:t>
                </a:r>
                <a:r>
                  <a:rPr lang="en-PH" sz="900" b="0" dirty="0" err="1">
                    <a:solidFill>
                      <a:srgbClr val="E6DB74"/>
                    </a:solidFill>
                    <a:effectLst/>
                    <a:latin typeface="Consolas" panose="020B0609020204030204" pitchFamily="49" charset="0"/>
                  </a:rPr>
                  <a:t>hero.service.ts</a:t>
                </a:r>
                <a:r>
                  <a:rPr lang="en-PH" sz="900" b="0" dirty="0">
                    <a:solidFill>
                      <a:srgbClr val="E6DB74"/>
                    </a:solidFill>
                    <a:effectLst/>
                    <a:latin typeface="Consolas" panose="020B0609020204030204" pitchFamily="49" charset="0"/>
                  </a:rPr>
                  <a:t>'</a:t>
                </a:r>
                <a:endParaRPr lang="en-PH" sz="900" b="0" dirty="0">
                  <a:solidFill>
                    <a:srgbClr val="F8F8F2"/>
                  </a:solidFill>
                  <a:effectLst/>
                  <a:latin typeface="Consolas" panose="020B0609020204030204" pitchFamily="49" charset="0"/>
                </a:endParaRPr>
              </a:p>
              <a:p>
                <a:r>
                  <a:rPr lang="en-PH" sz="900" b="0" dirty="0">
                    <a:solidFill>
                      <a:srgbClr val="F92672"/>
                    </a:solidFill>
                    <a:effectLst/>
                    <a:latin typeface="Consolas" panose="020B0609020204030204" pitchFamily="49" charset="0"/>
                  </a:rPr>
                  <a:t>import</a:t>
                </a:r>
                <a:r>
                  <a:rPr lang="en-PH" sz="900" b="0" dirty="0">
                    <a:solidFill>
                      <a:srgbClr val="F8F8F2"/>
                    </a:solidFill>
                    <a:effectLst/>
                    <a:latin typeface="Consolas" panose="020B0609020204030204" pitchFamily="49" charset="0"/>
                  </a:rPr>
                  <a:t> { Hero } </a:t>
                </a:r>
                <a:r>
                  <a:rPr lang="en-PH" sz="900" b="0" dirty="0">
                    <a:solidFill>
                      <a:srgbClr val="F92672"/>
                    </a:solidFill>
                    <a:effectLst/>
                    <a:latin typeface="Consolas" panose="020B0609020204030204" pitchFamily="49" charset="0"/>
                  </a:rPr>
                  <a:t>from</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'@models/</a:t>
                </a:r>
                <a:r>
                  <a:rPr lang="en-PH" sz="900" b="0" dirty="0" err="1">
                    <a:solidFill>
                      <a:srgbClr val="E6DB74"/>
                    </a:solidFill>
                    <a:effectLst/>
                    <a:latin typeface="Consolas" panose="020B0609020204030204" pitchFamily="49" charset="0"/>
                  </a:rPr>
                  <a:t>hero.ts</a:t>
                </a:r>
                <a:r>
                  <a:rPr lang="en-PH" sz="900" b="0" dirty="0">
                    <a:solidFill>
                      <a:srgbClr val="E6DB74"/>
                    </a:solidFill>
                    <a:effectLst/>
                    <a:latin typeface="Consolas" panose="020B0609020204030204" pitchFamily="49" charset="0"/>
                  </a:rPr>
                  <a:t>'</a:t>
                </a:r>
                <a:endParaRPr lang="en-PH" sz="900" b="0" dirty="0">
                  <a:solidFill>
                    <a:srgbClr val="F8F8F2"/>
                  </a:solidFill>
                  <a:effectLst/>
                  <a:latin typeface="Consolas" panose="020B0609020204030204" pitchFamily="49" charset="0"/>
                </a:endParaRPr>
              </a:p>
              <a:p>
                <a:br>
                  <a:rPr lang="en-PH" sz="900" b="0" dirty="0">
                    <a:solidFill>
                      <a:srgbClr val="F8F8F2"/>
                    </a:solidFill>
                    <a:effectLst/>
                    <a:latin typeface="Consolas" panose="020B0609020204030204" pitchFamily="49" charset="0"/>
                  </a:rPr>
                </a:br>
                <a:r>
                  <a:rPr lang="en-PH" sz="900" b="0" dirty="0">
                    <a:solidFill>
                      <a:srgbClr val="F8F8F2"/>
                    </a:solidFill>
                    <a:effectLst/>
                    <a:latin typeface="Consolas" panose="020B0609020204030204" pitchFamily="49" charset="0"/>
                  </a:rPr>
                  <a:t>@</a:t>
                </a:r>
                <a:r>
                  <a:rPr lang="en-PH" sz="900" b="0" u="sng" dirty="0">
                    <a:solidFill>
                      <a:srgbClr val="A6E22E"/>
                    </a:solidFill>
                    <a:effectLst/>
                    <a:latin typeface="Consolas" panose="020B0609020204030204" pitchFamily="49" charset="0"/>
                  </a:rPr>
                  <a:t>Component</a:t>
                </a:r>
                <a:r>
                  <a:rPr lang="en-PH" sz="900" b="0" dirty="0">
                    <a:solidFill>
                      <a:srgbClr val="F8F8F2"/>
                    </a:solidFill>
                    <a:effectLst/>
                    <a:latin typeface="Consolas" panose="020B0609020204030204" pitchFamily="49" charset="0"/>
                  </a:rPr>
                  <a:t>({ </a:t>
                </a:r>
                <a:r>
                  <a:rPr lang="en-PH" sz="900" b="0" dirty="0">
                    <a:solidFill>
                      <a:srgbClr val="88846F"/>
                    </a:solidFill>
                    <a:effectLst/>
                    <a:latin typeface="Consolas" panose="020B0609020204030204" pitchFamily="49" charset="0"/>
                  </a:rPr>
                  <a:t>//[2]</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  selector:    </a:t>
                </a:r>
                <a:r>
                  <a:rPr lang="en-PH" sz="900" b="0" dirty="0">
                    <a:solidFill>
                      <a:srgbClr val="E6DB74"/>
                    </a:solidFill>
                    <a:effectLst/>
                    <a:latin typeface="Consolas" panose="020B0609020204030204" pitchFamily="49" charset="0"/>
                  </a:rPr>
                  <a:t>'app-hero-list'</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  </a:t>
                </a:r>
                <a:r>
                  <a:rPr lang="en-PH" sz="900" b="0" dirty="0" err="1">
                    <a:solidFill>
                      <a:srgbClr val="F8F8F2"/>
                    </a:solidFill>
                    <a:effectLst/>
                    <a:latin typeface="Consolas" panose="020B0609020204030204" pitchFamily="49" charset="0"/>
                  </a:rPr>
                  <a:t>templateUrl</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'./hero-list.component.html'</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  </a:t>
                </a:r>
                <a:r>
                  <a:rPr lang="en-PH" sz="900" b="0" dirty="0" err="1">
                    <a:solidFill>
                      <a:srgbClr val="F8F8F2"/>
                    </a:solidFill>
                    <a:effectLst/>
                    <a:latin typeface="Consolas" panose="020B0609020204030204" pitchFamily="49" charset="0"/>
                  </a:rPr>
                  <a:t>styleUrls</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'./hero-</a:t>
                </a:r>
                <a:r>
                  <a:rPr lang="en-PH" sz="900" b="0" dirty="0" err="1">
                    <a:solidFill>
                      <a:srgbClr val="E6DB74"/>
                    </a:solidFill>
                    <a:effectLst/>
                    <a:latin typeface="Consolas" panose="020B0609020204030204" pitchFamily="49" charset="0"/>
                  </a:rPr>
                  <a:t>list.component.scss</a:t>
                </a:r>
                <a:r>
                  <a:rPr lang="en-PH" sz="900" b="0" dirty="0">
                    <a:solidFill>
                      <a:srgbClr val="E6DB74"/>
                    </a:solidFill>
                    <a:effectLst/>
                    <a:latin typeface="Consolas" panose="020B0609020204030204" pitchFamily="49" charset="0"/>
                  </a:rPr>
                  <a:t>'</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a:t>
                </a:r>
              </a:p>
              <a:p>
                <a:r>
                  <a:rPr lang="en-PH" sz="900" b="0" dirty="0">
                    <a:solidFill>
                      <a:srgbClr val="F92672"/>
                    </a:solidFill>
                    <a:effectLst/>
                    <a:latin typeface="Consolas" panose="020B0609020204030204" pitchFamily="49" charset="0"/>
                  </a:rPr>
                  <a:t>export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class</a:t>
                </a:r>
                <a:r>
                  <a:rPr lang="en-PH" sz="900" b="0" dirty="0">
                    <a:solidFill>
                      <a:srgbClr val="F8F8F2"/>
                    </a:solidFill>
                    <a:effectLst/>
                    <a:latin typeface="Consolas" panose="020B0609020204030204" pitchFamily="49" charset="0"/>
                  </a:rPr>
                  <a:t> </a:t>
                </a:r>
                <a:r>
                  <a:rPr lang="en-PH" sz="900" b="0" u="sng" dirty="0" err="1">
                    <a:solidFill>
                      <a:srgbClr val="A6E22E"/>
                    </a:solidFill>
                    <a:effectLst/>
                    <a:latin typeface="Consolas" panose="020B0609020204030204" pitchFamily="49" charset="0"/>
                  </a:rPr>
                  <a:t>HeroListComponent</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implements</a:t>
                </a:r>
                <a:r>
                  <a:rPr lang="en-PH" sz="900" b="0" dirty="0">
                    <a:solidFill>
                      <a:srgbClr val="F8F8F2"/>
                    </a:solidFill>
                    <a:effectLst/>
                    <a:latin typeface="Consolas" panose="020B0609020204030204" pitchFamily="49" charset="0"/>
                  </a:rPr>
                  <a:t> </a:t>
                </a:r>
                <a:r>
                  <a:rPr lang="en-PH" sz="900" b="0" u="sng" dirty="0" err="1">
                    <a:solidFill>
                      <a:srgbClr val="A6E22E"/>
                    </a:solidFill>
                    <a:effectLst/>
                    <a:latin typeface="Consolas" panose="020B0609020204030204" pitchFamily="49" charset="0"/>
                  </a:rPr>
                  <a:t>OnInit</a:t>
                </a:r>
                <a:r>
                  <a:rPr lang="en-PH" sz="900" b="0" dirty="0">
                    <a:solidFill>
                      <a:srgbClr val="F8F8F2"/>
                    </a:solidFill>
                    <a:effectLst/>
                    <a:latin typeface="Consolas" panose="020B0609020204030204" pitchFamily="49" charset="0"/>
                  </a:rPr>
                  <a:t> { </a:t>
                </a:r>
                <a:r>
                  <a:rPr lang="en-PH" sz="900" b="0" dirty="0">
                    <a:solidFill>
                      <a:srgbClr val="88846F"/>
                    </a:solidFill>
                    <a:effectLst/>
                    <a:latin typeface="Consolas" panose="020B0609020204030204" pitchFamily="49" charset="0"/>
                  </a:rPr>
                  <a:t>//[1]</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  heroes</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u="sng" dirty="0">
                    <a:solidFill>
                      <a:srgbClr val="A6E22E"/>
                    </a:solidFill>
                    <a:effectLst/>
                    <a:latin typeface="Consolas" panose="020B0609020204030204" pitchFamily="49" charset="0"/>
                  </a:rPr>
                  <a:t>Hero</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  </a:t>
                </a:r>
                <a:r>
                  <a:rPr lang="en-PH" sz="900" b="0" dirty="0" err="1">
                    <a:solidFill>
                      <a:srgbClr val="F8F8F2"/>
                    </a:solidFill>
                    <a:effectLst/>
                    <a:latin typeface="Consolas" panose="020B0609020204030204" pitchFamily="49" charset="0"/>
                  </a:rPr>
                  <a:t>selectedHero</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u="sng" dirty="0">
                    <a:solidFill>
                      <a:srgbClr val="A6E22E"/>
                    </a:solidFill>
                    <a:effectLst/>
                    <a:latin typeface="Consolas" panose="020B0609020204030204" pitchFamily="49" charset="0"/>
                  </a:rPr>
                  <a:t>Hero</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constructor</a:t>
                </a:r>
                <a:r>
                  <a:rPr lang="en-PH" sz="900" b="0" dirty="0">
                    <a:solidFill>
                      <a:srgbClr val="F8F8F2"/>
                    </a:solidFill>
                    <a:effectLst/>
                    <a:latin typeface="Consolas" panose="020B0609020204030204" pitchFamily="49" charset="0"/>
                  </a:rPr>
                  <a:t>(</a:t>
                </a:r>
                <a:r>
                  <a:rPr lang="en-PH" sz="900" b="0" dirty="0">
                    <a:solidFill>
                      <a:srgbClr val="F92672"/>
                    </a:solidFill>
                    <a:effectLst/>
                    <a:latin typeface="Consolas" panose="020B0609020204030204" pitchFamily="49" charset="0"/>
                  </a:rPr>
                  <a:t>private</a:t>
                </a:r>
                <a:r>
                  <a:rPr lang="en-PH" sz="900" b="0" dirty="0">
                    <a:solidFill>
                      <a:srgbClr val="F8F8F2"/>
                    </a:solidFill>
                    <a:effectLst/>
                    <a:latin typeface="Consolas" panose="020B0609020204030204" pitchFamily="49" charset="0"/>
                  </a:rPr>
                  <a:t> </a:t>
                </a:r>
                <a:r>
                  <a:rPr lang="en-PH" sz="900" b="0" i="1" dirty="0">
                    <a:solidFill>
                      <a:srgbClr val="FD971F"/>
                    </a:solidFill>
                    <a:effectLst/>
                    <a:latin typeface="Consolas" panose="020B0609020204030204" pitchFamily="49" charset="0"/>
                  </a:rPr>
                  <a:t>service</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u="sng" dirty="0" err="1">
                    <a:solidFill>
                      <a:srgbClr val="A6E22E"/>
                    </a:solidFill>
                    <a:effectLst/>
                    <a:latin typeface="Consolas" panose="020B0609020204030204" pitchFamily="49" charset="0"/>
                  </a:rPr>
                  <a:t>HeroService</a:t>
                </a:r>
                <a:r>
                  <a:rPr lang="en-PH" sz="900" b="0" dirty="0">
                    <a:solidFill>
                      <a:srgbClr val="F8F8F2"/>
                    </a:solidFill>
                    <a:effectLst/>
                    <a:latin typeface="Consolas" panose="020B0609020204030204" pitchFamily="49" charset="0"/>
                  </a:rPr>
                  <a:t>) { }</a:t>
                </a:r>
              </a:p>
              <a:p>
                <a:br>
                  <a:rPr lang="en-PH" sz="900" b="0" dirty="0">
                    <a:solidFill>
                      <a:srgbClr val="F8F8F2"/>
                    </a:solidFill>
                    <a:effectLst/>
                    <a:latin typeface="Consolas" panose="020B0609020204030204" pitchFamily="49" charset="0"/>
                  </a:rPr>
                </a:br>
                <a:r>
                  <a:rPr lang="en-PH" sz="900" b="0" dirty="0">
                    <a:solidFill>
                      <a:srgbClr val="F8F8F2"/>
                    </a:solidFill>
                    <a:effectLst/>
                    <a:latin typeface="Consolas" panose="020B0609020204030204" pitchFamily="49" charset="0"/>
                  </a:rPr>
                  <a:t>  </a:t>
                </a:r>
                <a:r>
                  <a:rPr lang="en-PH" sz="900" b="0" dirty="0" err="1">
                    <a:solidFill>
                      <a:srgbClr val="A6E22E"/>
                    </a:solidFill>
                    <a:effectLst/>
                    <a:latin typeface="Consolas" panose="020B0609020204030204" pitchFamily="49" charset="0"/>
                  </a:rPr>
                  <a:t>ngOnInit</a:t>
                </a:r>
                <a:r>
                  <a:rPr lang="en-PH" sz="900" b="0" dirty="0">
                    <a:solidFill>
                      <a:srgbClr val="F8F8F2"/>
                    </a:solidFill>
                    <a:effectLst/>
                    <a:latin typeface="Consolas" panose="020B0609020204030204" pitchFamily="49" charset="0"/>
                  </a:rPr>
                  <a:t>() {</a:t>
                </a:r>
              </a:p>
              <a:p>
                <a:r>
                  <a:rPr lang="en-PH" sz="900" b="0" dirty="0">
                    <a:solidFill>
                      <a:srgbClr val="F8F8F2"/>
                    </a:solidFill>
                    <a:effectLst/>
                    <a:latin typeface="Consolas" panose="020B0609020204030204" pitchFamily="49" charset="0"/>
                  </a:rPr>
                  <a:t>    </a:t>
                </a:r>
                <a:r>
                  <a:rPr lang="en-PH" sz="900" b="0" dirty="0" err="1">
                    <a:solidFill>
                      <a:srgbClr val="FD971F"/>
                    </a:solidFill>
                    <a:effectLst/>
                    <a:latin typeface="Consolas" panose="020B0609020204030204" pitchFamily="49" charset="0"/>
                  </a:rPr>
                  <a:t>this</a:t>
                </a:r>
                <a:r>
                  <a:rPr lang="en-PH" sz="900" b="0" dirty="0" err="1">
                    <a:solidFill>
                      <a:srgbClr val="F8F8F2"/>
                    </a:solidFill>
                    <a:effectLst/>
                    <a:latin typeface="Consolas" panose="020B0609020204030204" pitchFamily="49" charset="0"/>
                  </a:rPr>
                  <a:t>.heroes</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dirty="0" err="1">
                    <a:solidFill>
                      <a:srgbClr val="FD971F"/>
                    </a:solidFill>
                    <a:effectLst/>
                    <a:latin typeface="Consolas" panose="020B0609020204030204" pitchFamily="49" charset="0"/>
                  </a:rPr>
                  <a:t>this</a:t>
                </a:r>
                <a:r>
                  <a:rPr lang="en-PH" sz="900" b="0" dirty="0" err="1">
                    <a:solidFill>
                      <a:srgbClr val="F8F8F2"/>
                    </a:solidFill>
                    <a:effectLst/>
                    <a:latin typeface="Consolas" panose="020B0609020204030204" pitchFamily="49" charset="0"/>
                  </a:rPr>
                  <a:t>.service.</a:t>
                </a:r>
                <a:r>
                  <a:rPr lang="en-PH" sz="900" b="0" dirty="0" err="1">
                    <a:solidFill>
                      <a:srgbClr val="A6E22E"/>
                    </a:solidFill>
                    <a:effectLst/>
                    <a:latin typeface="Consolas" panose="020B0609020204030204" pitchFamily="49" charset="0"/>
                  </a:rPr>
                  <a:t>getHeroes</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  }</a:t>
                </a:r>
              </a:p>
              <a:p>
                <a:br>
                  <a:rPr lang="en-PH" sz="900" b="0" dirty="0">
                    <a:solidFill>
                      <a:srgbClr val="F8F8F2"/>
                    </a:solidFill>
                    <a:effectLst/>
                    <a:latin typeface="Consolas" panose="020B0609020204030204" pitchFamily="49" charset="0"/>
                  </a:rPr>
                </a:br>
                <a:r>
                  <a:rPr lang="en-PH" sz="900" b="0" dirty="0">
                    <a:solidFill>
                      <a:srgbClr val="F8F8F2"/>
                    </a:solidFill>
                    <a:effectLst/>
                    <a:latin typeface="Consolas" panose="020B0609020204030204" pitchFamily="49" charset="0"/>
                  </a:rPr>
                  <a:t>  </a:t>
                </a:r>
                <a:r>
                  <a:rPr lang="en-PH" sz="900" b="0" dirty="0" err="1">
                    <a:solidFill>
                      <a:srgbClr val="A6E22E"/>
                    </a:solidFill>
                    <a:effectLst/>
                    <a:latin typeface="Consolas" panose="020B0609020204030204" pitchFamily="49" charset="0"/>
                  </a:rPr>
                  <a:t>selectHero</a:t>
                </a:r>
                <a:r>
                  <a:rPr lang="en-PH" sz="900" b="0" dirty="0">
                    <a:solidFill>
                      <a:srgbClr val="F8F8F2"/>
                    </a:solidFill>
                    <a:effectLst/>
                    <a:latin typeface="Consolas" panose="020B0609020204030204" pitchFamily="49" charset="0"/>
                  </a:rPr>
                  <a:t>(</a:t>
                </a:r>
                <a:r>
                  <a:rPr lang="en-PH" sz="900" b="0" i="1" dirty="0">
                    <a:solidFill>
                      <a:srgbClr val="FD971F"/>
                    </a:solidFill>
                    <a:effectLst/>
                    <a:latin typeface="Consolas" panose="020B0609020204030204" pitchFamily="49" charset="0"/>
                  </a:rPr>
                  <a:t>hero</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u="sng" dirty="0">
                    <a:solidFill>
                      <a:srgbClr val="A6E22E"/>
                    </a:solidFill>
                    <a:effectLst/>
                    <a:latin typeface="Consolas" panose="020B0609020204030204" pitchFamily="49" charset="0"/>
                  </a:rPr>
                  <a:t>Hero</a:t>
                </a:r>
                <a:r>
                  <a:rPr lang="en-PH" sz="900" b="0" dirty="0">
                    <a:solidFill>
                      <a:srgbClr val="F8F8F2"/>
                    </a:solidFill>
                    <a:effectLst/>
                    <a:latin typeface="Consolas" panose="020B0609020204030204" pitchFamily="49" charset="0"/>
                  </a:rPr>
                  <a:t>) {</a:t>
                </a:r>
              </a:p>
              <a:p>
                <a:r>
                  <a:rPr lang="en-PH" sz="900" b="0" dirty="0">
                    <a:solidFill>
                      <a:srgbClr val="F8F8F2"/>
                    </a:solidFill>
                    <a:effectLst/>
                    <a:latin typeface="Consolas" panose="020B0609020204030204" pitchFamily="49" charset="0"/>
                  </a:rPr>
                  <a:t>    </a:t>
                </a:r>
                <a:r>
                  <a:rPr lang="en-PH" sz="900" b="0" dirty="0" err="1">
                    <a:solidFill>
                      <a:srgbClr val="FD971F"/>
                    </a:solidFill>
                    <a:effectLst/>
                    <a:latin typeface="Consolas" panose="020B0609020204030204" pitchFamily="49" charset="0"/>
                  </a:rPr>
                  <a:t>this</a:t>
                </a:r>
                <a:r>
                  <a:rPr lang="en-PH" sz="900" b="0" dirty="0" err="1">
                    <a:solidFill>
                      <a:srgbClr val="F8F8F2"/>
                    </a:solidFill>
                    <a:effectLst/>
                    <a:latin typeface="Consolas" panose="020B0609020204030204" pitchFamily="49" charset="0"/>
                  </a:rPr>
                  <a:t>.selectedHero</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FD971F"/>
                    </a:solidFill>
                    <a:effectLst/>
                    <a:latin typeface="Consolas" panose="020B0609020204030204" pitchFamily="49" charset="0"/>
                  </a:rPr>
                  <a:t>hero</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  }</a:t>
                </a:r>
              </a:p>
              <a:p>
                <a:r>
                  <a:rPr lang="en-PH" sz="900" b="0" dirty="0">
                    <a:solidFill>
                      <a:srgbClr val="F8F8F2"/>
                    </a:solidFill>
                    <a:effectLst/>
                    <a:latin typeface="Consolas" panose="020B0609020204030204" pitchFamily="49" charset="0"/>
                  </a:rPr>
                  <a:t>}</a:t>
                </a:r>
              </a:p>
            </p:txBody>
          </p:sp>
          <p:sp>
            <p:nvSpPr>
              <p:cNvPr id="9" name="Google Shape;89;p15">
                <a:extLst>
                  <a:ext uri="{FF2B5EF4-FFF2-40B4-BE49-F238E27FC236}">
                    <a16:creationId xmlns:a16="http://schemas.microsoft.com/office/drawing/2014/main" id="{4B80E347-B5D9-7D81-7886-1E6F984A8DC9}"/>
                  </a:ext>
                </a:extLst>
              </p:cNvPr>
              <p:cNvSpPr/>
              <p:nvPr/>
            </p:nvSpPr>
            <p:spPr>
              <a:xfrm>
                <a:off x="488525" y="3093501"/>
                <a:ext cx="1864800" cy="85170"/>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94;p15">
              <a:extLst>
                <a:ext uri="{FF2B5EF4-FFF2-40B4-BE49-F238E27FC236}">
                  <a16:creationId xmlns:a16="http://schemas.microsoft.com/office/drawing/2014/main" id="{8C182D67-EA7F-35C8-CD2F-64717BF45312}"/>
                </a:ext>
              </a:extLst>
            </p:cNvPr>
            <p:cNvGrpSpPr/>
            <p:nvPr/>
          </p:nvGrpSpPr>
          <p:grpSpPr>
            <a:xfrm>
              <a:off x="2053521" y="3109489"/>
              <a:ext cx="218199" cy="57914"/>
              <a:chOff x="2674596" y="2958967"/>
              <a:chExt cx="218199" cy="57914"/>
            </a:xfrm>
          </p:grpSpPr>
          <p:sp>
            <p:nvSpPr>
              <p:cNvPr id="5" name="Google Shape;95;p15">
                <a:extLst>
                  <a:ext uri="{FF2B5EF4-FFF2-40B4-BE49-F238E27FC236}">
                    <a16:creationId xmlns:a16="http://schemas.microsoft.com/office/drawing/2014/main" id="{EF690730-2DF3-CEEA-579E-49062DA9E17E}"/>
                  </a:ext>
                </a:extLst>
              </p:cNvPr>
              <p:cNvSpPr/>
              <p:nvPr/>
            </p:nvSpPr>
            <p:spPr>
              <a:xfrm>
                <a:off x="2674596" y="2958967"/>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96;p15">
                <a:extLst>
                  <a:ext uri="{FF2B5EF4-FFF2-40B4-BE49-F238E27FC236}">
                    <a16:creationId xmlns:a16="http://schemas.microsoft.com/office/drawing/2014/main" id="{236D5670-8E20-2304-E971-04CAB30E704E}"/>
                  </a:ext>
                </a:extLst>
              </p:cNvPr>
              <p:cNvSpPr/>
              <p:nvPr/>
            </p:nvSpPr>
            <p:spPr>
              <a:xfrm>
                <a:off x="2756624" y="2958967"/>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p15">
                <a:extLst>
                  <a:ext uri="{FF2B5EF4-FFF2-40B4-BE49-F238E27FC236}">
                    <a16:creationId xmlns:a16="http://schemas.microsoft.com/office/drawing/2014/main" id="{4A28B59B-43CE-F9C0-313D-D972E457FCF7}"/>
                  </a:ext>
                </a:extLst>
              </p:cNvPr>
              <p:cNvSpPr/>
              <p:nvPr/>
            </p:nvSpPr>
            <p:spPr>
              <a:xfrm>
                <a:off x="2838675" y="2958967"/>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51CCA452-3E24-64FF-B158-7A27EB2E2F6E}"/>
                  </a:ext>
                </a:extLst>
              </p14:cNvPr>
              <p14:cNvContentPartPr/>
              <p14:nvPr/>
            </p14:nvContentPartPr>
            <p14:xfrm>
              <a:off x="1695600" y="1581120"/>
              <a:ext cx="3819600" cy="1953000"/>
            </p14:xfrm>
          </p:contentPart>
        </mc:Choice>
        <mc:Fallback xmlns="">
          <p:pic>
            <p:nvPicPr>
              <p:cNvPr id="10" name="Ink 9">
                <a:extLst>
                  <a:ext uri="{FF2B5EF4-FFF2-40B4-BE49-F238E27FC236}">
                    <a16:creationId xmlns:a16="http://schemas.microsoft.com/office/drawing/2014/main" id="{51CCA452-3E24-64FF-B158-7A27EB2E2F6E}"/>
                  </a:ext>
                </a:extLst>
              </p:cNvPr>
              <p:cNvPicPr/>
              <p:nvPr/>
            </p:nvPicPr>
            <p:blipFill>
              <a:blip r:embed="rId5"/>
              <a:stretch>
                <a:fillRect/>
              </a:stretch>
            </p:blipFill>
            <p:spPr>
              <a:xfrm>
                <a:off x="1686240" y="1571760"/>
                <a:ext cx="3838320" cy="1971720"/>
              </a:xfrm>
              <a:prstGeom prst="rect">
                <a:avLst/>
              </a:prstGeom>
            </p:spPr>
          </p:pic>
        </mc:Fallback>
      </mc:AlternateContent>
    </p:spTree>
    <p:extLst>
      <p:ext uri="{BB962C8B-B14F-4D97-AF65-F5344CB8AC3E}">
        <p14:creationId xmlns:p14="http://schemas.microsoft.com/office/powerpoint/2010/main" val="1086365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[1] </a:t>
            </a:r>
            <a:r>
              <a:rPr lang="en" dirty="0">
                <a:solidFill>
                  <a:schemeClr val="accent2"/>
                </a:solidFill>
              </a:rPr>
              <a:t>Classes </a:t>
            </a:r>
            <a:r>
              <a:rPr lang="en-PH" dirty="0">
                <a:solidFill>
                  <a:schemeClr val="accent3"/>
                </a:solidFill>
              </a:rPr>
              <a:t>{</a:t>
            </a:r>
            <a:endParaRPr lang="en-PH"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Building Blocks</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632899"/>
            <a:ext cx="6318641" cy="18777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accent6"/>
                </a:solidFill>
              </a:rPr>
              <a:t>The main building blocks of Angular (services, components, pipes, directives...) </a:t>
            </a:r>
            <a:r>
              <a:rPr lang="en-US" sz="1600" dirty="0">
                <a:solidFill>
                  <a:schemeClr val="tx2"/>
                </a:solidFill>
              </a:rPr>
              <a:t>are classes</a:t>
            </a: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a:solidFill>
                  <a:schemeClr val="accent6"/>
                </a:solidFill>
              </a:rPr>
              <a:t>The </a:t>
            </a:r>
            <a:r>
              <a:rPr lang="en-US" sz="1600" dirty="0">
                <a:solidFill>
                  <a:schemeClr val="tx2"/>
                </a:solidFill>
              </a:rPr>
              <a:t>constructor</a:t>
            </a:r>
            <a:r>
              <a:rPr lang="en-US" sz="1600" dirty="0">
                <a:solidFill>
                  <a:schemeClr val="accent6"/>
                </a:solidFill>
              </a:rPr>
              <a:t> mainly serves dependency injection purposes</a:t>
            </a: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1923349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[2] </a:t>
            </a:r>
            <a:r>
              <a:rPr lang="en" dirty="0">
                <a:solidFill>
                  <a:schemeClr val="accent2"/>
                </a:solidFill>
              </a:rPr>
              <a:t>Decorators </a:t>
            </a:r>
            <a:r>
              <a:rPr lang="en-PH" dirty="0">
                <a:solidFill>
                  <a:schemeClr val="accent3"/>
                </a:solidFill>
              </a:rPr>
              <a:t>{</a:t>
            </a:r>
            <a:endParaRPr lang="en-PH"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Building Blocks</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257775"/>
            <a:ext cx="6318641" cy="30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accent6"/>
                </a:solidFill>
              </a:rPr>
              <a:t>A </a:t>
            </a:r>
            <a:r>
              <a:rPr lang="en-US" sz="1600" dirty="0">
                <a:solidFill>
                  <a:schemeClr val="tx2"/>
                </a:solidFill>
              </a:rPr>
              <a:t>Decorator</a:t>
            </a:r>
            <a:r>
              <a:rPr lang="en-US" sz="1600" dirty="0">
                <a:solidFill>
                  <a:schemeClr val="accent6"/>
                </a:solidFill>
              </a:rPr>
              <a:t> is a special kind of declaration that can be attached to a class declaration, method, accessor, property, or parameter</a:t>
            </a:r>
            <a:endParaRPr lang="en-US" sz="1600" dirty="0">
              <a:solidFill>
                <a:schemeClr val="tx2"/>
              </a:solidFill>
            </a:endParaRP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a:solidFill>
                  <a:schemeClr val="tx2"/>
                </a:solidFill>
              </a:rPr>
              <a:t>Decorators</a:t>
            </a:r>
            <a:r>
              <a:rPr lang="en-US" sz="1600" dirty="0">
                <a:solidFill>
                  <a:schemeClr val="accent6"/>
                </a:solidFill>
              </a:rPr>
              <a:t> use the form </a:t>
            </a:r>
            <a:r>
              <a:rPr lang="en-US" sz="1600" dirty="0">
                <a:solidFill>
                  <a:schemeClr val="bg2"/>
                </a:solidFill>
              </a:rPr>
              <a:t>@expression</a:t>
            </a:r>
            <a:r>
              <a:rPr lang="en-US" sz="1600" dirty="0">
                <a:solidFill>
                  <a:schemeClr val="accent6"/>
                </a:solidFill>
              </a:rPr>
              <a:t>, where expression must evaluate to a function that will be called at runtime with information about the decorated declaration</a:t>
            </a: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a:solidFill>
                  <a:schemeClr val="bg2"/>
                </a:solidFill>
              </a:rPr>
              <a:t>@Directive, @Injectable, @Pipe, @Input, @Output</a:t>
            </a: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C18A834-610A-E756-ED68-0BE0857AB035}"/>
                  </a:ext>
                </a:extLst>
              </p14:cNvPr>
              <p14:cNvContentPartPr/>
              <p14:nvPr/>
            </p14:nvContentPartPr>
            <p14:xfrm>
              <a:off x="2205000" y="2752560"/>
              <a:ext cx="5134320" cy="1276920"/>
            </p14:xfrm>
          </p:contentPart>
        </mc:Choice>
        <mc:Fallback xmlns="">
          <p:pic>
            <p:nvPicPr>
              <p:cNvPr id="2" name="Ink 1">
                <a:extLst>
                  <a:ext uri="{FF2B5EF4-FFF2-40B4-BE49-F238E27FC236}">
                    <a16:creationId xmlns:a16="http://schemas.microsoft.com/office/drawing/2014/main" id="{0C18A834-610A-E756-ED68-0BE0857AB035}"/>
                  </a:ext>
                </a:extLst>
              </p:cNvPr>
              <p:cNvPicPr/>
              <p:nvPr/>
            </p:nvPicPr>
            <p:blipFill>
              <a:blip r:embed="rId5"/>
              <a:stretch>
                <a:fillRect/>
              </a:stretch>
            </p:blipFill>
            <p:spPr>
              <a:xfrm>
                <a:off x="2195640" y="2743200"/>
                <a:ext cx="5153040" cy="1295640"/>
              </a:xfrm>
              <a:prstGeom prst="rect">
                <a:avLst/>
              </a:prstGeom>
            </p:spPr>
          </p:pic>
        </mc:Fallback>
      </mc:AlternateContent>
    </p:spTree>
    <p:extLst>
      <p:ext uri="{BB962C8B-B14F-4D97-AF65-F5344CB8AC3E}">
        <p14:creationId xmlns:p14="http://schemas.microsoft.com/office/powerpoint/2010/main" val="121449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solidFill>
                  <a:schemeClr val="accent2"/>
                </a:solidFill>
              </a:rPr>
              <a:t>Contents</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a:t>
            </a:r>
            <a:r>
              <a:rPr lang="en" sz="1400" dirty="0">
                <a:solidFill>
                  <a:schemeClr val="accent3"/>
                </a:solidFill>
              </a:rPr>
              <a:t>Beginner</a:t>
            </a:r>
            <a:endParaRPr lang="en-US"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2" name="Google Shape;480;p29">
            <a:extLst>
              <a:ext uri="{FF2B5EF4-FFF2-40B4-BE49-F238E27FC236}">
                <a16:creationId xmlns:a16="http://schemas.microsoft.com/office/drawing/2014/main" id="{DA742752-901A-2A29-BF27-E4D382815A6E}"/>
              </a:ext>
            </a:extLst>
          </p:cNvPr>
          <p:cNvSpPr txBox="1">
            <a:spLocks/>
          </p:cNvSpPr>
          <p:nvPr/>
        </p:nvSpPr>
        <p:spPr>
          <a:xfrm flipH="1">
            <a:off x="1551166" y="1788493"/>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04</a:t>
            </a:r>
          </a:p>
        </p:txBody>
      </p:sp>
      <p:sp>
        <p:nvSpPr>
          <p:cNvPr id="3" name="Google Shape;481;p29">
            <a:extLst>
              <a:ext uri="{FF2B5EF4-FFF2-40B4-BE49-F238E27FC236}">
                <a16:creationId xmlns:a16="http://schemas.microsoft.com/office/drawing/2014/main" id="{A314330F-F233-B4D2-1594-76372463A9B1}"/>
              </a:ext>
            </a:extLst>
          </p:cNvPr>
          <p:cNvSpPr txBox="1">
            <a:spLocks/>
          </p:cNvSpPr>
          <p:nvPr/>
        </p:nvSpPr>
        <p:spPr>
          <a:xfrm>
            <a:off x="2423265" y="2016061"/>
            <a:ext cx="4123674" cy="48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&lt; Components and Modularization &gt;</a:t>
            </a:r>
          </a:p>
        </p:txBody>
      </p:sp>
      <p:sp>
        <p:nvSpPr>
          <p:cNvPr id="4" name="Google Shape;482;p29">
            <a:extLst>
              <a:ext uri="{FF2B5EF4-FFF2-40B4-BE49-F238E27FC236}">
                <a16:creationId xmlns:a16="http://schemas.microsoft.com/office/drawing/2014/main" id="{5CED2668-9B24-A6D5-C6FC-954E1FB0F99A}"/>
              </a:ext>
            </a:extLst>
          </p:cNvPr>
          <p:cNvSpPr txBox="1">
            <a:spLocks/>
          </p:cNvSpPr>
          <p:nvPr/>
        </p:nvSpPr>
        <p:spPr>
          <a:xfrm>
            <a:off x="2423266" y="1788505"/>
            <a:ext cx="4272046"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accent1"/>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PH" dirty="0"/>
              <a:t>Angular Building Blocks</a:t>
            </a:r>
          </a:p>
        </p:txBody>
      </p:sp>
      <p:sp>
        <p:nvSpPr>
          <p:cNvPr id="5" name="Google Shape;483;p29">
            <a:extLst>
              <a:ext uri="{FF2B5EF4-FFF2-40B4-BE49-F238E27FC236}">
                <a16:creationId xmlns:a16="http://schemas.microsoft.com/office/drawing/2014/main" id="{6EE8F6B0-95F6-4E5C-94B7-248920C99DA2}"/>
              </a:ext>
            </a:extLst>
          </p:cNvPr>
          <p:cNvSpPr txBox="1">
            <a:spLocks/>
          </p:cNvSpPr>
          <p:nvPr/>
        </p:nvSpPr>
        <p:spPr>
          <a:xfrm flipH="1">
            <a:off x="1748950" y="2654938"/>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05</a:t>
            </a:r>
          </a:p>
        </p:txBody>
      </p:sp>
      <p:sp>
        <p:nvSpPr>
          <p:cNvPr id="6" name="Google Shape;484;p29">
            <a:extLst>
              <a:ext uri="{FF2B5EF4-FFF2-40B4-BE49-F238E27FC236}">
                <a16:creationId xmlns:a16="http://schemas.microsoft.com/office/drawing/2014/main" id="{95B1C768-8812-858D-5F1E-D9A3FB2DC60A}"/>
              </a:ext>
            </a:extLst>
          </p:cNvPr>
          <p:cNvSpPr txBox="1">
            <a:spLocks/>
          </p:cNvSpPr>
          <p:nvPr/>
        </p:nvSpPr>
        <p:spPr>
          <a:xfrm>
            <a:off x="2621049" y="2907415"/>
            <a:ext cx="4865095" cy="48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&lt; Binding Types, Directives and Pipes &gt;</a:t>
            </a:r>
          </a:p>
        </p:txBody>
      </p:sp>
      <p:sp>
        <p:nvSpPr>
          <p:cNvPr id="7" name="Google Shape;485;p29">
            <a:extLst>
              <a:ext uri="{FF2B5EF4-FFF2-40B4-BE49-F238E27FC236}">
                <a16:creationId xmlns:a16="http://schemas.microsoft.com/office/drawing/2014/main" id="{C95875BB-4A8A-A9EC-D97B-87FBDE83005F}"/>
              </a:ext>
            </a:extLst>
          </p:cNvPr>
          <p:cNvSpPr txBox="1">
            <a:spLocks/>
          </p:cNvSpPr>
          <p:nvPr/>
        </p:nvSpPr>
        <p:spPr>
          <a:xfrm>
            <a:off x="2621050" y="2654926"/>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lt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PH" dirty="0"/>
              <a:t>Empower your HTML</a:t>
            </a:r>
          </a:p>
        </p:txBody>
      </p:sp>
      <p:pic>
        <p:nvPicPr>
          <p:cNvPr id="34" name="Picture 33" descr="A red and white logo&#10;&#10;Description automatically generated">
            <a:extLst>
              <a:ext uri="{FF2B5EF4-FFF2-40B4-BE49-F238E27FC236}">
                <a16:creationId xmlns:a16="http://schemas.microsoft.com/office/drawing/2014/main" id="{215267D1-3E74-EC9A-02DC-7EA601716E4F}"/>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2758033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[3] </a:t>
            </a:r>
            <a:r>
              <a:rPr lang="en" dirty="0">
                <a:solidFill>
                  <a:schemeClr val="accent2"/>
                </a:solidFill>
              </a:rPr>
              <a:t>ES6 modules </a:t>
            </a:r>
            <a:r>
              <a:rPr lang="en-PH" dirty="0">
                <a:solidFill>
                  <a:schemeClr val="accent3"/>
                </a:solidFill>
              </a:rPr>
              <a:t>{</a:t>
            </a:r>
            <a:endParaRPr lang="en-PH"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Building Blocks</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257775"/>
            <a:ext cx="6318641" cy="30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tx2"/>
                </a:solidFill>
              </a:rPr>
              <a:t>ES6 modules </a:t>
            </a:r>
            <a:r>
              <a:rPr lang="en-US" sz="1600" dirty="0">
                <a:solidFill>
                  <a:schemeClr val="accent6"/>
                </a:solidFill>
              </a:rPr>
              <a:t>are present in almost all, if not all, </a:t>
            </a:r>
            <a:r>
              <a:rPr lang="en-US" sz="1600" dirty="0" err="1">
                <a:solidFill>
                  <a:schemeClr val="accent6"/>
                </a:solidFill>
              </a:rPr>
              <a:t>ts</a:t>
            </a:r>
            <a:r>
              <a:rPr lang="en-US" sz="1600" dirty="0">
                <a:solidFill>
                  <a:schemeClr val="accent6"/>
                </a:solidFill>
              </a:rPr>
              <a:t> files of an Angular project. Angular adds its own module layer on top of those: </a:t>
            </a:r>
            <a:r>
              <a:rPr lang="en-US" sz="1600" dirty="0" err="1">
                <a:solidFill>
                  <a:schemeClr val="bg2"/>
                </a:solidFill>
              </a:rPr>
              <a:t>NgModules</a:t>
            </a:r>
            <a:endParaRPr lang="en-US" sz="1600" dirty="0">
              <a:solidFill>
                <a:schemeClr val="bg2"/>
              </a:solidFill>
            </a:endParaRP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err="1">
                <a:solidFill>
                  <a:schemeClr val="tx2"/>
                </a:solidFill>
              </a:rPr>
              <a:t>NgModules</a:t>
            </a:r>
            <a:r>
              <a:rPr lang="en-US" sz="1600" dirty="0">
                <a:solidFill>
                  <a:schemeClr val="tx2"/>
                </a:solidFill>
              </a:rPr>
              <a:t> </a:t>
            </a:r>
            <a:r>
              <a:rPr lang="en-US" sz="1600" dirty="0">
                <a:solidFill>
                  <a:schemeClr val="accent6"/>
                </a:solidFill>
              </a:rPr>
              <a:t>consolidate components, directives, and pipes into cohesive blocks of functionality</a:t>
            </a:r>
          </a:p>
          <a:p>
            <a:pPr marL="76158" indent="0">
              <a:buSzPts val="1200"/>
            </a:pPr>
            <a:endParaRPr lang="en-US" sz="1600" dirty="0">
              <a:solidFill>
                <a:schemeClr val="bg2"/>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58823EC-DE13-8979-17BD-D0A44873E50A}"/>
                  </a:ext>
                </a:extLst>
              </p14:cNvPr>
              <p14:cNvContentPartPr/>
              <p14:nvPr/>
            </p14:nvContentPartPr>
            <p14:xfrm>
              <a:off x="2509920" y="2652840"/>
              <a:ext cx="4753080" cy="471600"/>
            </p14:xfrm>
          </p:contentPart>
        </mc:Choice>
        <mc:Fallback xmlns="">
          <p:pic>
            <p:nvPicPr>
              <p:cNvPr id="2" name="Ink 1">
                <a:extLst>
                  <a:ext uri="{FF2B5EF4-FFF2-40B4-BE49-F238E27FC236}">
                    <a16:creationId xmlns:a16="http://schemas.microsoft.com/office/drawing/2014/main" id="{558823EC-DE13-8979-17BD-D0A44873E50A}"/>
                  </a:ext>
                </a:extLst>
              </p:cNvPr>
              <p:cNvPicPr/>
              <p:nvPr/>
            </p:nvPicPr>
            <p:blipFill>
              <a:blip r:embed="rId5"/>
              <a:stretch>
                <a:fillRect/>
              </a:stretch>
            </p:blipFill>
            <p:spPr>
              <a:xfrm>
                <a:off x="2500560" y="2643480"/>
                <a:ext cx="4771800" cy="490320"/>
              </a:xfrm>
              <a:prstGeom prst="rect">
                <a:avLst/>
              </a:prstGeom>
            </p:spPr>
          </p:pic>
        </mc:Fallback>
      </mc:AlternateContent>
    </p:spTree>
    <p:extLst>
      <p:ext uri="{BB962C8B-B14F-4D97-AF65-F5344CB8AC3E}">
        <p14:creationId xmlns:p14="http://schemas.microsoft.com/office/powerpoint/2010/main" val="2204416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[3] </a:t>
            </a:r>
            <a:r>
              <a:rPr lang="en" dirty="0">
                <a:solidFill>
                  <a:schemeClr val="accent2"/>
                </a:solidFill>
              </a:rPr>
              <a:t>ES6 modules </a:t>
            </a:r>
            <a:r>
              <a:rPr lang="en-PH" dirty="0">
                <a:solidFill>
                  <a:schemeClr val="accent3"/>
                </a:solidFill>
              </a:rPr>
              <a:t>{</a:t>
            </a:r>
            <a:endParaRPr lang="en-PH"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Building Blocks</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257775"/>
            <a:ext cx="6318641" cy="30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tx2"/>
                </a:solidFill>
              </a:rPr>
              <a:t>ES6 modules </a:t>
            </a:r>
            <a:r>
              <a:rPr lang="en-US" sz="1600" dirty="0">
                <a:solidFill>
                  <a:schemeClr val="accent6"/>
                </a:solidFill>
              </a:rPr>
              <a:t>are present in almost all, if not all, </a:t>
            </a:r>
            <a:r>
              <a:rPr lang="en-US" sz="1600" dirty="0" err="1">
                <a:solidFill>
                  <a:schemeClr val="accent6"/>
                </a:solidFill>
              </a:rPr>
              <a:t>ts</a:t>
            </a:r>
            <a:r>
              <a:rPr lang="en-US" sz="1600" dirty="0">
                <a:solidFill>
                  <a:schemeClr val="accent6"/>
                </a:solidFill>
              </a:rPr>
              <a:t> files of an Angular project. Angular adds its own module layer on top of those: </a:t>
            </a:r>
            <a:r>
              <a:rPr lang="en-US" sz="1600" dirty="0" err="1">
                <a:solidFill>
                  <a:schemeClr val="bg2"/>
                </a:solidFill>
              </a:rPr>
              <a:t>NgModules</a:t>
            </a:r>
            <a:endParaRPr lang="en-US" sz="1600" dirty="0">
              <a:solidFill>
                <a:schemeClr val="bg2"/>
              </a:solidFill>
            </a:endParaRP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err="1">
                <a:solidFill>
                  <a:schemeClr val="tx2"/>
                </a:solidFill>
              </a:rPr>
              <a:t>NgModules</a:t>
            </a:r>
            <a:r>
              <a:rPr lang="en-US" sz="1600" dirty="0">
                <a:solidFill>
                  <a:schemeClr val="tx2"/>
                </a:solidFill>
              </a:rPr>
              <a:t> </a:t>
            </a:r>
            <a:r>
              <a:rPr lang="en-US" sz="1600" dirty="0">
                <a:solidFill>
                  <a:schemeClr val="accent6"/>
                </a:solidFill>
              </a:rPr>
              <a:t>consolidate components, directives, and pipes into cohesive blocks of functionality</a:t>
            </a:r>
          </a:p>
          <a:p>
            <a:pPr marL="76158" indent="0">
              <a:buSzPts val="1200"/>
            </a:pPr>
            <a:endParaRPr lang="en-US" sz="1600" dirty="0">
              <a:solidFill>
                <a:schemeClr val="bg2"/>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E539547-277B-CEB1-5BB4-EA6198C9876E}"/>
                  </a:ext>
                </a:extLst>
              </p14:cNvPr>
              <p14:cNvContentPartPr/>
              <p14:nvPr/>
            </p14:nvContentPartPr>
            <p14:xfrm>
              <a:off x="5934240" y="2757600"/>
              <a:ext cx="360" cy="360"/>
            </p14:xfrm>
          </p:contentPart>
        </mc:Choice>
        <mc:Fallback xmlns="">
          <p:pic>
            <p:nvPicPr>
              <p:cNvPr id="2" name="Ink 1">
                <a:extLst>
                  <a:ext uri="{FF2B5EF4-FFF2-40B4-BE49-F238E27FC236}">
                    <a16:creationId xmlns:a16="http://schemas.microsoft.com/office/drawing/2014/main" id="{BE539547-277B-CEB1-5BB4-EA6198C9876E}"/>
                  </a:ext>
                </a:extLst>
              </p:cNvPr>
              <p:cNvPicPr/>
              <p:nvPr/>
            </p:nvPicPr>
            <p:blipFill>
              <a:blip r:embed="rId5"/>
              <a:stretch>
                <a:fillRect/>
              </a:stretch>
            </p:blipFill>
            <p:spPr>
              <a:xfrm>
                <a:off x="5924880" y="2748240"/>
                <a:ext cx="19080" cy="19080"/>
              </a:xfrm>
              <a:prstGeom prst="rect">
                <a:avLst/>
              </a:prstGeom>
            </p:spPr>
          </p:pic>
        </mc:Fallback>
      </mc:AlternateContent>
    </p:spTree>
    <p:extLst>
      <p:ext uri="{BB962C8B-B14F-4D97-AF65-F5344CB8AC3E}">
        <p14:creationId xmlns:p14="http://schemas.microsoft.com/office/powerpoint/2010/main" val="621241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Components vs </a:t>
            </a:r>
            <a:r>
              <a:rPr lang="en" dirty="0">
                <a:solidFill>
                  <a:schemeClr val="accent2"/>
                </a:solidFill>
              </a:rPr>
              <a:t>Module</a:t>
            </a:r>
            <a:r>
              <a:rPr lang="en" dirty="0">
                <a:solidFill>
                  <a:schemeClr val="bg1"/>
                </a:solidFill>
              </a:rPr>
              <a:t> </a:t>
            </a:r>
            <a:r>
              <a:rPr lang="en-PH" dirty="0">
                <a:solidFill>
                  <a:schemeClr val="accent3"/>
                </a:solidFill>
              </a:rPr>
              <a:t>{</a:t>
            </a:r>
            <a:endParaRPr lang="en-PH"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Building Blocks</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257775"/>
            <a:ext cx="6318641" cy="30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accent6"/>
                </a:solidFill>
              </a:rPr>
              <a:t>A</a:t>
            </a:r>
            <a:r>
              <a:rPr lang="en-US" sz="1600" dirty="0">
                <a:solidFill>
                  <a:schemeClr val="tx2"/>
                </a:solidFill>
              </a:rPr>
              <a:t> component </a:t>
            </a:r>
            <a:r>
              <a:rPr lang="en-US" sz="1600" dirty="0">
                <a:solidFill>
                  <a:schemeClr val="accent6"/>
                </a:solidFill>
              </a:rPr>
              <a:t>must only exist in a single module, with </a:t>
            </a:r>
            <a:r>
              <a:rPr lang="en-US" sz="1600" dirty="0">
                <a:solidFill>
                  <a:schemeClr val="bg2"/>
                </a:solidFill>
              </a:rPr>
              <a:t>@NgModule </a:t>
            </a:r>
            <a:r>
              <a:rPr lang="en-US" sz="1600" dirty="0">
                <a:solidFill>
                  <a:schemeClr val="accent6"/>
                </a:solidFill>
              </a:rPr>
              <a:t>decorator</a:t>
            </a:r>
          </a:p>
          <a:p>
            <a:pPr marL="76158" indent="0">
              <a:buSzPts val="1200"/>
            </a:pPr>
            <a:endParaRPr lang="en-US" sz="1600" dirty="0">
              <a:solidFill>
                <a:schemeClr val="accent6"/>
              </a:solidFill>
            </a:endParaRPr>
          </a:p>
          <a:p>
            <a:pPr marL="76158" indent="0">
              <a:buSzPts val="1200"/>
            </a:pPr>
            <a:r>
              <a:rPr lang="en-US" sz="1600" dirty="0">
                <a:solidFill>
                  <a:schemeClr val="accent1"/>
                </a:solidFill>
              </a:rPr>
              <a:t>* </a:t>
            </a:r>
            <a:r>
              <a:rPr lang="en-US" sz="1600" dirty="0">
                <a:solidFill>
                  <a:schemeClr val="accent6"/>
                </a:solidFill>
              </a:rPr>
              <a:t>If a component will be used in the other module, it’s module must be exported</a:t>
            </a:r>
          </a:p>
          <a:p>
            <a:pPr marL="76158" indent="0">
              <a:buSzPts val="1200"/>
            </a:pPr>
            <a:endParaRPr lang="en-US" sz="1600" dirty="0">
              <a:solidFill>
                <a:schemeClr val="bg2"/>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2292704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Components vs </a:t>
            </a:r>
            <a:r>
              <a:rPr lang="en" dirty="0">
                <a:solidFill>
                  <a:schemeClr val="accent2"/>
                </a:solidFill>
              </a:rPr>
              <a:t>Module</a:t>
            </a:r>
            <a:r>
              <a:rPr lang="en" dirty="0">
                <a:solidFill>
                  <a:schemeClr val="bg1"/>
                </a:solidFill>
              </a:rPr>
              <a:t> </a:t>
            </a:r>
            <a:r>
              <a:rPr lang="en-PH" dirty="0">
                <a:solidFill>
                  <a:schemeClr val="accent3"/>
                </a:solidFill>
              </a:rPr>
              <a:t>{</a:t>
            </a:r>
            <a:endParaRPr lang="en-PH"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Building Blocks</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257775"/>
            <a:ext cx="6318641" cy="30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endParaRPr lang="en-US" sz="1600" dirty="0">
              <a:solidFill>
                <a:schemeClr val="bg2"/>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pic>
        <p:nvPicPr>
          <p:cNvPr id="5" name="Picture 4">
            <a:extLst>
              <a:ext uri="{FF2B5EF4-FFF2-40B4-BE49-F238E27FC236}">
                <a16:creationId xmlns:a16="http://schemas.microsoft.com/office/drawing/2014/main" id="{EF938879-DF14-B0C0-4280-5B4ADEFA6FC5}"/>
              </a:ext>
            </a:extLst>
          </p:cNvPr>
          <p:cNvPicPr>
            <a:picLocks noChangeAspect="1"/>
          </p:cNvPicPr>
          <p:nvPr/>
        </p:nvPicPr>
        <p:blipFill>
          <a:blip r:embed="rId4"/>
          <a:stretch>
            <a:fillRect/>
          </a:stretch>
        </p:blipFill>
        <p:spPr>
          <a:xfrm>
            <a:off x="2824921" y="1248600"/>
            <a:ext cx="3927256" cy="3009425"/>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DE819EA0-66D7-7104-6FA3-2CE039FFD71F}"/>
                  </a:ext>
                </a:extLst>
              </p14:cNvPr>
              <p14:cNvContentPartPr/>
              <p14:nvPr/>
            </p14:nvContentPartPr>
            <p14:xfrm>
              <a:off x="3538440" y="2262240"/>
              <a:ext cx="2586600" cy="1186200"/>
            </p14:xfrm>
          </p:contentPart>
        </mc:Choice>
        <mc:Fallback xmlns="">
          <p:pic>
            <p:nvPicPr>
              <p:cNvPr id="2" name="Ink 1">
                <a:extLst>
                  <a:ext uri="{FF2B5EF4-FFF2-40B4-BE49-F238E27FC236}">
                    <a16:creationId xmlns:a16="http://schemas.microsoft.com/office/drawing/2014/main" id="{DE819EA0-66D7-7104-6FA3-2CE039FFD71F}"/>
                  </a:ext>
                </a:extLst>
              </p:cNvPr>
              <p:cNvPicPr/>
              <p:nvPr/>
            </p:nvPicPr>
            <p:blipFill>
              <a:blip r:embed="rId6"/>
              <a:stretch>
                <a:fillRect/>
              </a:stretch>
            </p:blipFill>
            <p:spPr>
              <a:xfrm>
                <a:off x="3529080" y="2252880"/>
                <a:ext cx="2605320" cy="1204920"/>
              </a:xfrm>
              <a:prstGeom prst="rect">
                <a:avLst/>
              </a:prstGeom>
            </p:spPr>
          </p:pic>
        </mc:Fallback>
      </mc:AlternateContent>
    </p:spTree>
    <p:extLst>
      <p:ext uri="{BB962C8B-B14F-4D97-AF65-F5344CB8AC3E}">
        <p14:creationId xmlns:p14="http://schemas.microsoft.com/office/powerpoint/2010/main" val="4138862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Components vs </a:t>
            </a:r>
            <a:r>
              <a:rPr lang="en" dirty="0">
                <a:solidFill>
                  <a:schemeClr val="accent2"/>
                </a:solidFill>
              </a:rPr>
              <a:t>Module</a:t>
            </a:r>
            <a:r>
              <a:rPr lang="en" dirty="0">
                <a:solidFill>
                  <a:schemeClr val="bg1"/>
                </a:solidFill>
              </a:rPr>
              <a:t> </a:t>
            </a:r>
            <a:r>
              <a:rPr lang="en-PH" dirty="0">
                <a:solidFill>
                  <a:schemeClr val="accent3"/>
                </a:solidFill>
              </a:rPr>
              <a:t>{</a:t>
            </a:r>
            <a:endParaRPr lang="en-PH"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Building Blocks</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7" name="Google Shape;782;p37">
            <a:extLst>
              <a:ext uri="{FF2B5EF4-FFF2-40B4-BE49-F238E27FC236}">
                <a16:creationId xmlns:a16="http://schemas.microsoft.com/office/drawing/2014/main" id="{B60D606F-BCCB-E347-1D0D-0CB56C6EAABA}"/>
              </a:ext>
            </a:extLst>
          </p:cNvPr>
          <p:cNvSpPr txBox="1">
            <a:spLocks/>
          </p:cNvSpPr>
          <p:nvPr/>
        </p:nvSpPr>
        <p:spPr>
          <a:xfrm>
            <a:off x="1629229" y="1257775"/>
            <a:ext cx="6318641" cy="30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endParaRPr lang="en-US" sz="1600" dirty="0">
              <a:solidFill>
                <a:schemeClr val="bg2"/>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pic>
        <p:nvPicPr>
          <p:cNvPr id="3" name="Picture 2">
            <a:extLst>
              <a:ext uri="{FF2B5EF4-FFF2-40B4-BE49-F238E27FC236}">
                <a16:creationId xmlns:a16="http://schemas.microsoft.com/office/drawing/2014/main" id="{9E438EE3-3C01-C4AC-9731-ADB954D1230C}"/>
              </a:ext>
            </a:extLst>
          </p:cNvPr>
          <p:cNvPicPr>
            <a:picLocks noChangeAspect="1"/>
          </p:cNvPicPr>
          <p:nvPr/>
        </p:nvPicPr>
        <p:blipFill>
          <a:blip r:embed="rId4"/>
          <a:stretch>
            <a:fillRect/>
          </a:stretch>
        </p:blipFill>
        <p:spPr>
          <a:xfrm>
            <a:off x="2050188" y="1257804"/>
            <a:ext cx="5675228" cy="3009365"/>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E7628506-E04D-DBDA-4CC0-1113FBCBEDA9}"/>
                  </a:ext>
                </a:extLst>
              </p14:cNvPr>
              <p14:cNvContentPartPr/>
              <p14:nvPr/>
            </p14:nvContentPartPr>
            <p14:xfrm>
              <a:off x="3414600" y="1652760"/>
              <a:ext cx="4058280" cy="2424240"/>
            </p14:xfrm>
          </p:contentPart>
        </mc:Choice>
        <mc:Fallback xmlns="">
          <p:pic>
            <p:nvPicPr>
              <p:cNvPr id="2" name="Ink 1">
                <a:extLst>
                  <a:ext uri="{FF2B5EF4-FFF2-40B4-BE49-F238E27FC236}">
                    <a16:creationId xmlns:a16="http://schemas.microsoft.com/office/drawing/2014/main" id="{E7628506-E04D-DBDA-4CC0-1113FBCBEDA9}"/>
                  </a:ext>
                </a:extLst>
              </p:cNvPr>
              <p:cNvPicPr/>
              <p:nvPr/>
            </p:nvPicPr>
            <p:blipFill>
              <a:blip r:embed="rId6"/>
              <a:stretch>
                <a:fillRect/>
              </a:stretch>
            </p:blipFill>
            <p:spPr>
              <a:xfrm>
                <a:off x="3405240" y="1643400"/>
                <a:ext cx="4077000" cy="2442960"/>
              </a:xfrm>
              <a:prstGeom prst="rect">
                <a:avLst/>
              </a:prstGeom>
            </p:spPr>
          </p:pic>
        </mc:Fallback>
      </mc:AlternateContent>
    </p:spTree>
    <p:extLst>
      <p:ext uri="{BB962C8B-B14F-4D97-AF65-F5344CB8AC3E}">
        <p14:creationId xmlns:p14="http://schemas.microsoft.com/office/powerpoint/2010/main" val="1002318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05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6041823" cy="535500"/>
          </a:xfrm>
          <a:prstGeom prst="rect">
            <a:avLst/>
          </a:prstGeom>
        </p:spPr>
        <p:txBody>
          <a:bodyPr spcFirstLastPara="1" wrap="square" lIns="91425" tIns="91425" rIns="91425" bIns="91425" anchor="ctr" anchorCtr="0">
            <a:noAutofit/>
          </a:bodyPr>
          <a:lstStyle/>
          <a:p>
            <a:r>
              <a:rPr lang="en-PH" dirty="0">
                <a:solidFill>
                  <a:schemeClr val="accent6"/>
                </a:solidFill>
              </a:rPr>
              <a:t>[</a:t>
            </a:r>
            <a:r>
              <a:rPr lang="en-PH" dirty="0"/>
              <a:t>Empower your HTML</a:t>
            </a:r>
            <a:r>
              <a:rPr lang="en-PH" dirty="0">
                <a:solidFill>
                  <a:schemeClr val="accent6"/>
                </a:solidFill>
              </a:rPr>
              <a:t>]</a:t>
            </a:r>
            <a:r>
              <a:rPr lang="en-PH" dirty="0">
                <a:solidFill>
                  <a:schemeClr val="accent1"/>
                </a:solidFill>
              </a:rPr>
              <a:t> </a:t>
            </a:r>
            <a:endParaRPr lang="en-PH" dirty="0">
              <a:solidFill>
                <a:schemeClr val="accent3"/>
              </a:solidFill>
            </a:endParaRPr>
          </a:p>
        </p:txBody>
      </p:sp>
      <p:sp>
        <p:nvSpPr>
          <p:cNvPr id="502" name="Google Shape;502;p30"/>
          <p:cNvSpPr txBox="1">
            <a:spLocks noGrp="1"/>
          </p:cNvSpPr>
          <p:nvPr>
            <p:ph type="subTitle" idx="1"/>
          </p:nvPr>
        </p:nvSpPr>
        <p:spPr>
          <a:xfrm>
            <a:off x="3038362" y="2448125"/>
            <a:ext cx="4940099" cy="783000"/>
          </a:xfrm>
          <a:prstGeom prst="rect">
            <a:avLst/>
          </a:prstGeom>
        </p:spPr>
        <p:txBody>
          <a:bodyPr spcFirstLastPara="1" wrap="square" lIns="91425" tIns="91425" rIns="91425" bIns="91425" anchor="ctr" anchorCtr="0">
            <a:noAutofit/>
          </a:bodyPr>
          <a:lstStyle/>
          <a:p>
            <a:pPr marL="0" indent="0"/>
            <a:r>
              <a:rPr lang="en-US" dirty="0"/>
              <a:t>&lt; Binding Types, Directives and Pipes &gt;</a:t>
            </a: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6"/>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descr="A red and white logo&#10;&#10;Description automatically generated">
            <a:extLst>
              <a:ext uri="{FF2B5EF4-FFF2-40B4-BE49-F238E27FC236}">
                <a16:creationId xmlns:a16="http://schemas.microsoft.com/office/drawing/2014/main" id="{F33755BB-6C0F-762A-7DA4-F05AF74233AC}"/>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2494090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Text </a:t>
            </a:r>
            <a:r>
              <a:rPr lang="en" dirty="0">
                <a:solidFill>
                  <a:schemeClr val="accent2"/>
                </a:solidFill>
              </a:rPr>
              <a:t>Interpolation</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3" name="Google Shape;787;p37">
            <a:extLst>
              <a:ext uri="{FF2B5EF4-FFF2-40B4-BE49-F238E27FC236}">
                <a16:creationId xmlns:a16="http://schemas.microsoft.com/office/drawing/2014/main" id="{20778F97-4923-503A-EF64-B2F89E67071B}"/>
              </a:ext>
            </a:extLst>
          </p:cNvPr>
          <p:cNvSpPr txBox="1">
            <a:spLocks/>
          </p:cNvSpPr>
          <p:nvPr/>
        </p:nvSpPr>
        <p:spPr>
          <a:xfrm>
            <a:off x="1546483" y="1169903"/>
            <a:ext cx="6545321" cy="9698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sz="1600" dirty="0">
                <a:solidFill>
                  <a:schemeClr val="accent6"/>
                </a:solidFill>
              </a:rPr>
              <a:t>&lt; usage of </a:t>
            </a:r>
            <a:r>
              <a:rPr lang="en-US" sz="1600" dirty="0">
                <a:solidFill>
                  <a:schemeClr val="tx2"/>
                </a:solidFill>
              </a:rPr>
              <a:t>double brackets {{}} </a:t>
            </a:r>
            <a:r>
              <a:rPr lang="en-US" sz="1600" dirty="0">
                <a:solidFill>
                  <a:schemeClr val="accent6"/>
                </a:solidFill>
              </a:rPr>
              <a:t>&gt;</a:t>
            </a:r>
          </a:p>
        </p:txBody>
      </p:sp>
      <p:grpSp>
        <p:nvGrpSpPr>
          <p:cNvPr id="4" name="Google Shape;86;p15">
            <a:extLst>
              <a:ext uri="{FF2B5EF4-FFF2-40B4-BE49-F238E27FC236}">
                <a16:creationId xmlns:a16="http://schemas.microsoft.com/office/drawing/2014/main" id="{6D024CEC-C610-0A70-B6EB-0EFD9564CC25}"/>
              </a:ext>
            </a:extLst>
          </p:cNvPr>
          <p:cNvGrpSpPr/>
          <p:nvPr/>
        </p:nvGrpSpPr>
        <p:grpSpPr>
          <a:xfrm>
            <a:off x="3076193" y="2173973"/>
            <a:ext cx="3417005" cy="1661323"/>
            <a:chOff x="488525" y="3093501"/>
            <a:chExt cx="1864800" cy="489279"/>
          </a:xfrm>
        </p:grpSpPr>
        <p:grpSp>
          <p:nvGrpSpPr>
            <p:cNvPr id="5" name="Google Shape;87;p15">
              <a:extLst>
                <a:ext uri="{FF2B5EF4-FFF2-40B4-BE49-F238E27FC236}">
                  <a16:creationId xmlns:a16="http://schemas.microsoft.com/office/drawing/2014/main" id="{DD5F0528-4B6C-9787-A99F-84991EA74415}"/>
                </a:ext>
              </a:extLst>
            </p:cNvPr>
            <p:cNvGrpSpPr/>
            <p:nvPr/>
          </p:nvGrpSpPr>
          <p:grpSpPr>
            <a:xfrm>
              <a:off x="488525" y="3093501"/>
              <a:ext cx="1864800" cy="489279"/>
              <a:chOff x="488525" y="3093501"/>
              <a:chExt cx="1864800" cy="489279"/>
            </a:xfrm>
          </p:grpSpPr>
          <p:sp>
            <p:nvSpPr>
              <p:cNvPr id="10" name="Google Shape;88;p15">
                <a:extLst>
                  <a:ext uri="{FF2B5EF4-FFF2-40B4-BE49-F238E27FC236}">
                    <a16:creationId xmlns:a16="http://schemas.microsoft.com/office/drawing/2014/main" id="{4C86AB03-E0CC-2687-E66E-F77A598FFA29}"/>
                  </a:ext>
                </a:extLst>
              </p:cNvPr>
              <p:cNvSpPr/>
              <p:nvPr/>
            </p:nvSpPr>
            <p:spPr>
              <a:xfrm>
                <a:off x="488525" y="3172255"/>
                <a:ext cx="1864800" cy="410525"/>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000" b="0" dirty="0">
                    <a:solidFill>
                      <a:srgbClr val="F8F8F2"/>
                    </a:solidFill>
                    <a:effectLst/>
                    <a:latin typeface="Consolas" panose="020B0609020204030204" pitchFamily="49" charset="0"/>
                  </a:rPr>
                  <a:t>&lt;</a:t>
                </a:r>
                <a:r>
                  <a:rPr lang="en-PH" sz="1000" b="0" dirty="0">
                    <a:solidFill>
                      <a:srgbClr val="F92672"/>
                    </a:solidFill>
                    <a:effectLst/>
                    <a:latin typeface="Consolas" panose="020B0609020204030204" pitchFamily="49" charset="0"/>
                  </a:rPr>
                  <a:t>h1</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    {{ </a:t>
                </a:r>
                <a:r>
                  <a:rPr lang="en-PH" sz="1000" b="0" dirty="0" err="1">
                    <a:solidFill>
                      <a:srgbClr val="F8F8F2"/>
                    </a:solidFill>
                    <a:effectLst/>
                    <a:latin typeface="Consolas" panose="020B0609020204030204" pitchFamily="49" charset="0"/>
                  </a:rPr>
                  <a:t>mainTitle</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&lt;/</a:t>
                </a:r>
                <a:r>
                  <a:rPr lang="en-PH" sz="1000" b="0" dirty="0">
                    <a:solidFill>
                      <a:srgbClr val="F92672"/>
                    </a:solidFill>
                    <a:effectLst/>
                    <a:latin typeface="Consolas" panose="020B0609020204030204" pitchFamily="49" charset="0"/>
                  </a:rPr>
                  <a:t>h1</a:t>
                </a:r>
                <a:r>
                  <a:rPr lang="en-PH" sz="1000" b="0" dirty="0">
                    <a:solidFill>
                      <a:srgbClr val="F8F8F2"/>
                    </a:solidFill>
                    <a:effectLst/>
                    <a:latin typeface="Consolas" panose="020B0609020204030204" pitchFamily="49" charset="0"/>
                  </a:rPr>
                  <a:t>&gt;</a:t>
                </a:r>
              </a:p>
            </p:txBody>
          </p:sp>
          <p:sp>
            <p:nvSpPr>
              <p:cNvPr id="11" name="Google Shape;89;p15">
                <a:extLst>
                  <a:ext uri="{FF2B5EF4-FFF2-40B4-BE49-F238E27FC236}">
                    <a16:creationId xmlns:a16="http://schemas.microsoft.com/office/drawing/2014/main" id="{C9AC184E-660C-6A57-12C3-FCB47429CBA3}"/>
                  </a:ext>
                </a:extLst>
              </p:cNvPr>
              <p:cNvSpPr/>
              <p:nvPr/>
            </p:nvSpPr>
            <p:spPr>
              <a:xfrm>
                <a:off x="488525" y="3093501"/>
                <a:ext cx="1864800" cy="7875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94;p15">
              <a:extLst>
                <a:ext uri="{FF2B5EF4-FFF2-40B4-BE49-F238E27FC236}">
                  <a16:creationId xmlns:a16="http://schemas.microsoft.com/office/drawing/2014/main" id="{89C4F033-9C76-E732-D6D7-11C801F1DFA3}"/>
                </a:ext>
              </a:extLst>
            </p:cNvPr>
            <p:cNvGrpSpPr/>
            <p:nvPr/>
          </p:nvGrpSpPr>
          <p:grpSpPr>
            <a:xfrm>
              <a:off x="2053432" y="3116913"/>
              <a:ext cx="223019" cy="31807"/>
              <a:chOff x="2674507" y="2966391"/>
              <a:chExt cx="223019" cy="31807"/>
            </a:xfrm>
          </p:grpSpPr>
          <p:sp>
            <p:nvSpPr>
              <p:cNvPr id="7" name="Google Shape;95;p15">
                <a:extLst>
                  <a:ext uri="{FF2B5EF4-FFF2-40B4-BE49-F238E27FC236}">
                    <a16:creationId xmlns:a16="http://schemas.microsoft.com/office/drawing/2014/main" id="{125F1D07-EEF3-277E-8B4D-FFFA85D2FE41}"/>
                  </a:ext>
                </a:extLst>
              </p:cNvPr>
              <p:cNvSpPr/>
              <p:nvPr/>
            </p:nvSpPr>
            <p:spPr>
              <a:xfrm>
                <a:off x="2674507" y="2966391"/>
                <a:ext cx="58940" cy="31807"/>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6;p15">
                <a:extLst>
                  <a:ext uri="{FF2B5EF4-FFF2-40B4-BE49-F238E27FC236}">
                    <a16:creationId xmlns:a16="http://schemas.microsoft.com/office/drawing/2014/main" id="{EB37E080-ABE4-E346-D2C7-F5F3485B91EB}"/>
                  </a:ext>
                </a:extLst>
              </p:cNvPr>
              <p:cNvSpPr/>
              <p:nvPr/>
            </p:nvSpPr>
            <p:spPr>
              <a:xfrm>
                <a:off x="2756530" y="2966391"/>
                <a:ext cx="58940" cy="31807"/>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p15">
                <a:extLst>
                  <a:ext uri="{FF2B5EF4-FFF2-40B4-BE49-F238E27FC236}">
                    <a16:creationId xmlns:a16="http://schemas.microsoft.com/office/drawing/2014/main" id="{E40D967B-5FA3-EB8E-453F-D7763D92BAE4}"/>
                  </a:ext>
                </a:extLst>
              </p:cNvPr>
              <p:cNvSpPr/>
              <p:nvPr/>
            </p:nvSpPr>
            <p:spPr>
              <a:xfrm>
                <a:off x="2838586" y="2966391"/>
                <a:ext cx="58940" cy="31807"/>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95469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Property </a:t>
            </a:r>
            <a:r>
              <a:rPr lang="en" dirty="0">
                <a:solidFill>
                  <a:schemeClr val="accent2"/>
                </a:solidFill>
              </a:rPr>
              <a:t>Binding</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3" name="Google Shape;787;p37">
            <a:extLst>
              <a:ext uri="{FF2B5EF4-FFF2-40B4-BE49-F238E27FC236}">
                <a16:creationId xmlns:a16="http://schemas.microsoft.com/office/drawing/2014/main" id="{20778F97-4923-503A-EF64-B2F89E67071B}"/>
              </a:ext>
            </a:extLst>
          </p:cNvPr>
          <p:cNvSpPr txBox="1">
            <a:spLocks/>
          </p:cNvSpPr>
          <p:nvPr/>
        </p:nvSpPr>
        <p:spPr>
          <a:xfrm>
            <a:off x="1546483" y="1169903"/>
            <a:ext cx="6545321" cy="9698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sz="1600" dirty="0">
                <a:solidFill>
                  <a:schemeClr val="accent6"/>
                </a:solidFill>
              </a:rPr>
              <a:t>&lt; usage of </a:t>
            </a:r>
            <a:r>
              <a:rPr lang="en-US" sz="1600" dirty="0">
                <a:solidFill>
                  <a:schemeClr val="tx2"/>
                </a:solidFill>
              </a:rPr>
              <a:t>square brackets [] </a:t>
            </a:r>
            <a:r>
              <a:rPr lang="en-US" sz="1600" dirty="0">
                <a:solidFill>
                  <a:schemeClr val="accent6"/>
                </a:solidFill>
              </a:rPr>
              <a:t>&gt;</a:t>
            </a:r>
          </a:p>
        </p:txBody>
      </p:sp>
      <p:grpSp>
        <p:nvGrpSpPr>
          <p:cNvPr id="4" name="Google Shape;86;p15">
            <a:extLst>
              <a:ext uri="{FF2B5EF4-FFF2-40B4-BE49-F238E27FC236}">
                <a16:creationId xmlns:a16="http://schemas.microsoft.com/office/drawing/2014/main" id="{6D024CEC-C610-0A70-B6EB-0EFD9564CC25}"/>
              </a:ext>
            </a:extLst>
          </p:cNvPr>
          <p:cNvGrpSpPr/>
          <p:nvPr/>
        </p:nvGrpSpPr>
        <p:grpSpPr>
          <a:xfrm>
            <a:off x="3076193" y="2173973"/>
            <a:ext cx="3417005" cy="1661323"/>
            <a:chOff x="488525" y="3093501"/>
            <a:chExt cx="1864800" cy="489279"/>
          </a:xfrm>
        </p:grpSpPr>
        <p:grpSp>
          <p:nvGrpSpPr>
            <p:cNvPr id="5" name="Google Shape;87;p15">
              <a:extLst>
                <a:ext uri="{FF2B5EF4-FFF2-40B4-BE49-F238E27FC236}">
                  <a16:creationId xmlns:a16="http://schemas.microsoft.com/office/drawing/2014/main" id="{DD5F0528-4B6C-9787-A99F-84991EA74415}"/>
                </a:ext>
              </a:extLst>
            </p:cNvPr>
            <p:cNvGrpSpPr/>
            <p:nvPr/>
          </p:nvGrpSpPr>
          <p:grpSpPr>
            <a:xfrm>
              <a:off x="488525" y="3093501"/>
              <a:ext cx="1864800" cy="489279"/>
              <a:chOff x="488525" y="3093501"/>
              <a:chExt cx="1864800" cy="489279"/>
            </a:xfrm>
          </p:grpSpPr>
          <p:sp>
            <p:nvSpPr>
              <p:cNvPr id="10" name="Google Shape;88;p15">
                <a:extLst>
                  <a:ext uri="{FF2B5EF4-FFF2-40B4-BE49-F238E27FC236}">
                    <a16:creationId xmlns:a16="http://schemas.microsoft.com/office/drawing/2014/main" id="{4C86AB03-E0CC-2687-E66E-F77A598FFA29}"/>
                  </a:ext>
                </a:extLst>
              </p:cNvPr>
              <p:cNvSpPr/>
              <p:nvPr/>
            </p:nvSpPr>
            <p:spPr>
              <a:xfrm>
                <a:off x="488525" y="3172255"/>
                <a:ext cx="1864800" cy="410525"/>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US" sz="1100" b="0" dirty="0">
                    <a:solidFill>
                      <a:srgbClr val="F8F8F2"/>
                    </a:solidFill>
                    <a:effectLst/>
                    <a:latin typeface="Consolas" panose="020B0609020204030204" pitchFamily="49" charset="0"/>
                  </a:rPr>
                  <a:t>&lt;</a:t>
                </a:r>
                <a:r>
                  <a:rPr lang="en-US" sz="1100" b="0" dirty="0">
                    <a:solidFill>
                      <a:srgbClr val="F92672"/>
                    </a:solidFill>
                    <a:effectLst/>
                    <a:latin typeface="Consolas" panose="020B0609020204030204" pitchFamily="49" charset="0"/>
                  </a:rPr>
                  <a:t>a</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t>
                </a:r>
                <a:r>
                  <a:rPr lang="en-US" sz="1100" b="0" dirty="0" err="1">
                    <a:solidFill>
                      <a:srgbClr val="A6E22E"/>
                    </a:solidFill>
                    <a:effectLst/>
                    <a:latin typeface="Consolas" panose="020B0609020204030204" pitchFamily="49" charset="0"/>
                  </a:rPr>
                  <a:t>href</a:t>
                </a:r>
                <a:r>
                  <a:rPr lang="en-US" sz="1100" b="0" dirty="0">
                    <a:solidFill>
                      <a:srgbClr val="A6E22E"/>
                    </a:solidFill>
                    <a:effectLst/>
                    <a:latin typeface="Consolas" panose="020B0609020204030204" pitchFamily="49" charset="0"/>
                  </a:rPr>
                  <a:t>]</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a:t>
                </a:r>
                <a:r>
                  <a:rPr lang="en-US" sz="1100" b="0" dirty="0" err="1">
                    <a:solidFill>
                      <a:srgbClr val="F8F8F2"/>
                    </a:solidFill>
                    <a:effectLst/>
                    <a:latin typeface="Consolas" panose="020B0609020204030204" pitchFamily="49" charset="0"/>
                  </a:rPr>
                  <a:t>url</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&gt;Link&lt;/</a:t>
                </a:r>
                <a:r>
                  <a:rPr lang="en-US" sz="1100" b="0" dirty="0">
                    <a:solidFill>
                      <a:srgbClr val="F92672"/>
                    </a:solidFill>
                    <a:effectLst/>
                    <a:latin typeface="Consolas" panose="020B0609020204030204" pitchFamily="49" charset="0"/>
                  </a:rPr>
                  <a:t>a</a:t>
                </a:r>
                <a:r>
                  <a:rPr lang="en-US" sz="1100" b="0" dirty="0">
                    <a:solidFill>
                      <a:srgbClr val="F8F8F2"/>
                    </a:solidFill>
                    <a:effectLst/>
                    <a:latin typeface="Consolas" panose="020B0609020204030204" pitchFamily="49" charset="0"/>
                  </a:rPr>
                  <a:t>&gt;</a:t>
                </a:r>
              </a:p>
              <a:p>
                <a:r>
                  <a:rPr lang="en-US" sz="1100" b="0" dirty="0">
                    <a:solidFill>
                      <a:srgbClr val="F8F8F2"/>
                    </a:solidFill>
                    <a:effectLst/>
                    <a:latin typeface="Consolas" panose="020B0609020204030204" pitchFamily="49" charset="0"/>
                  </a:rPr>
                  <a:t>&lt;</a:t>
                </a:r>
                <a:r>
                  <a:rPr lang="en-US" sz="1100" b="0" dirty="0">
                    <a:solidFill>
                      <a:srgbClr val="F92672"/>
                    </a:solidFill>
                    <a:effectLst/>
                    <a:latin typeface="Consolas" panose="020B0609020204030204" pitchFamily="49" charset="0"/>
                  </a:rPr>
                  <a:t>button</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[disabled]</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a:t>
                </a:r>
                <a:r>
                  <a:rPr lang="en-US" sz="1100" b="0" dirty="0" err="1">
                    <a:solidFill>
                      <a:srgbClr val="F8F8F2"/>
                    </a:solidFill>
                    <a:effectLst/>
                    <a:latin typeface="Consolas" panose="020B0609020204030204" pitchFamily="49" charset="0"/>
                  </a:rPr>
                  <a:t>isUnchanged</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&gt;Disabled Button&lt;/</a:t>
                </a:r>
                <a:r>
                  <a:rPr lang="en-US" sz="1100" b="0" dirty="0">
                    <a:solidFill>
                      <a:srgbClr val="F92672"/>
                    </a:solidFill>
                    <a:effectLst/>
                    <a:latin typeface="Consolas" panose="020B0609020204030204" pitchFamily="49" charset="0"/>
                  </a:rPr>
                  <a:t>button</a:t>
                </a:r>
                <a:r>
                  <a:rPr lang="en-US" sz="1100" b="0" dirty="0">
                    <a:solidFill>
                      <a:srgbClr val="F8F8F2"/>
                    </a:solidFill>
                    <a:effectLst/>
                    <a:latin typeface="Consolas" panose="020B0609020204030204" pitchFamily="49" charset="0"/>
                  </a:rPr>
                  <a:t>&gt;</a:t>
                </a:r>
              </a:p>
            </p:txBody>
          </p:sp>
          <p:sp>
            <p:nvSpPr>
              <p:cNvPr id="11" name="Google Shape;89;p15">
                <a:extLst>
                  <a:ext uri="{FF2B5EF4-FFF2-40B4-BE49-F238E27FC236}">
                    <a16:creationId xmlns:a16="http://schemas.microsoft.com/office/drawing/2014/main" id="{C9AC184E-660C-6A57-12C3-FCB47429CBA3}"/>
                  </a:ext>
                </a:extLst>
              </p:cNvPr>
              <p:cNvSpPr/>
              <p:nvPr/>
            </p:nvSpPr>
            <p:spPr>
              <a:xfrm>
                <a:off x="488525" y="3093501"/>
                <a:ext cx="1864800" cy="7875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94;p15">
              <a:extLst>
                <a:ext uri="{FF2B5EF4-FFF2-40B4-BE49-F238E27FC236}">
                  <a16:creationId xmlns:a16="http://schemas.microsoft.com/office/drawing/2014/main" id="{89C4F033-9C76-E732-D6D7-11C801F1DFA3}"/>
                </a:ext>
              </a:extLst>
            </p:cNvPr>
            <p:cNvGrpSpPr/>
            <p:nvPr/>
          </p:nvGrpSpPr>
          <p:grpSpPr>
            <a:xfrm>
              <a:off x="2053432" y="3116913"/>
              <a:ext cx="223019" cy="31807"/>
              <a:chOff x="2674507" y="2966391"/>
              <a:chExt cx="223019" cy="31807"/>
            </a:xfrm>
          </p:grpSpPr>
          <p:sp>
            <p:nvSpPr>
              <p:cNvPr id="7" name="Google Shape;95;p15">
                <a:extLst>
                  <a:ext uri="{FF2B5EF4-FFF2-40B4-BE49-F238E27FC236}">
                    <a16:creationId xmlns:a16="http://schemas.microsoft.com/office/drawing/2014/main" id="{125F1D07-EEF3-277E-8B4D-FFFA85D2FE41}"/>
                  </a:ext>
                </a:extLst>
              </p:cNvPr>
              <p:cNvSpPr/>
              <p:nvPr/>
            </p:nvSpPr>
            <p:spPr>
              <a:xfrm>
                <a:off x="2674507" y="2966391"/>
                <a:ext cx="58940" cy="31807"/>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6;p15">
                <a:extLst>
                  <a:ext uri="{FF2B5EF4-FFF2-40B4-BE49-F238E27FC236}">
                    <a16:creationId xmlns:a16="http://schemas.microsoft.com/office/drawing/2014/main" id="{EB37E080-ABE4-E346-D2C7-F5F3485B91EB}"/>
                  </a:ext>
                </a:extLst>
              </p:cNvPr>
              <p:cNvSpPr/>
              <p:nvPr/>
            </p:nvSpPr>
            <p:spPr>
              <a:xfrm>
                <a:off x="2756530" y="2966391"/>
                <a:ext cx="58940" cy="31807"/>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p15">
                <a:extLst>
                  <a:ext uri="{FF2B5EF4-FFF2-40B4-BE49-F238E27FC236}">
                    <a16:creationId xmlns:a16="http://schemas.microsoft.com/office/drawing/2014/main" id="{E40D967B-5FA3-EB8E-453F-D7763D92BAE4}"/>
                  </a:ext>
                </a:extLst>
              </p:cNvPr>
              <p:cNvSpPr/>
              <p:nvPr/>
            </p:nvSpPr>
            <p:spPr>
              <a:xfrm>
                <a:off x="2838586" y="2966391"/>
                <a:ext cx="58940" cy="31807"/>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440520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 </a:t>
            </a:r>
            <a:r>
              <a:rPr lang="en" dirty="0">
                <a:solidFill>
                  <a:schemeClr val="accent2"/>
                </a:solidFill>
              </a:rPr>
              <a:t>Binding</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590925" y="1022599"/>
            <a:ext cx="6318641" cy="15823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can be used to </a:t>
            </a:r>
            <a:r>
              <a:rPr lang="en-US" dirty="0">
                <a:solidFill>
                  <a:schemeClr val="tx2"/>
                </a:solidFill>
              </a:rPr>
              <a:t>add or remove </a:t>
            </a:r>
            <a:r>
              <a:rPr lang="en-US" dirty="0">
                <a:solidFill>
                  <a:schemeClr val="accent6"/>
                </a:solidFill>
              </a:rPr>
              <a:t>CSS class names from an element's class attribute</a:t>
            </a:r>
          </a:p>
          <a:p>
            <a:pPr marL="76158" indent="0">
              <a:buSzPts val="1200"/>
            </a:pPr>
            <a:endParaRPr lang="en-US" dirty="0">
              <a:solidFill>
                <a:schemeClr val="accent6"/>
              </a:solidFill>
            </a:endParaRPr>
          </a:p>
        </p:txBody>
      </p:sp>
      <p:grpSp>
        <p:nvGrpSpPr>
          <p:cNvPr id="23" name="Google Shape;86;p15">
            <a:extLst>
              <a:ext uri="{FF2B5EF4-FFF2-40B4-BE49-F238E27FC236}">
                <a16:creationId xmlns:a16="http://schemas.microsoft.com/office/drawing/2014/main" id="{30347DD6-7A80-943A-92F0-28F95968CD7D}"/>
              </a:ext>
            </a:extLst>
          </p:cNvPr>
          <p:cNvGrpSpPr/>
          <p:nvPr/>
        </p:nvGrpSpPr>
        <p:grpSpPr>
          <a:xfrm>
            <a:off x="2124771" y="2299177"/>
            <a:ext cx="5066799" cy="1829092"/>
            <a:chOff x="488524" y="3093501"/>
            <a:chExt cx="2902101" cy="1010620"/>
          </a:xfrm>
        </p:grpSpPr>
        <p:grpSp>
          <p:nvGrpSpPr>
            <p:cNvPr id="24" name="Google Shape;87;p15">
              <a:extLst>
                <a:ext uri="{FF2B5EF4-FFF2-40B4-BE49-F238E27FC236}">
                  <a16:creationId xmlns:a16="http://schemas.microsoft.com/office/drawing/2014/main" id="{969E2CE0-9B89-E9F0-55BE-C9C19A92E26D}"/>
                </a:ext>
              </a:extLst>
            </p:cNvPr>
            <p:cNvGrpSpPr/>
            <p:nvPr/>
          </p:nvGrpSpPr>
          <p:grpSpPr>
            <a:xfrm>
              <a:off x="488524" y="3093501"/>
              <a:ext cx="2902101" cy="1010620"/>
              <a:chOff x="488524" y="3093501"/>
              <a:chExt cx="2902101" cy="1010620"/>
            </a:xfrm>
          </p:grpSpPr>
          <p:sp>
            <p:nvSpPr>
              <p:cNvPr id="29" name="Google Shape;88;p15">
                <a:extLst>
                  <a:ext uri="{FF2B5EF4-FFF2-40B4-BE49-F238E27FC236}">
                    <a16:creationId xmlns:a16="http://schemas.microsoft.com/office/drawing/2014/main" id="{CBAB683A-6B69-9452-65CE-AB13ABFD594B}"/>
                  </a:ext>
                </a:extLst>
              </p:cNvPr>
              <p:cNvSpPr/>
              <p:nvPr/>
            </p:nvSpPr>
            <p:spPr>
              <a:xfrm>
                <a:off x="488524" y="3205724"/>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[class.my-class-1]</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F8F8F2"/>
                    </a:solidFill>
                    <a:effectLst/>
                    <a:latin typeface="Consolas" panose="020B0609020204030204" pitchFamily="49" charset="0"/>
                  </a:rPr>
                  <a:t>isWarning</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&gt;&lt;/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p:txBody>
          </p:sp>
          <p:sp>
            <p:nvSpPr>
              <p:cNvPr id="30" name="Google Shape;89;p15">
                <a:extLst>
                  <a:ext uri="{FF2B5EF4-FFF2-40B4-BE49-F238E27FC236}">
                    <a16:creationId xmlns:a16="http://schemas.microsoft.com/office/drawing/2014/main" id="{E80BF8B9-CE08-254E-89B2-CE2731549514}"/>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94;p15">
              <a:extLst>
                <a:ext uri="{FF2B5EF4-FFF2-40B4-BE49-F238E27FC236}">
                  <a16:creationId xmlns:a16="http://schemas.microsoft.com/office/drawing/2014/main" id="{409F8972-AC1B-B955-3469-D8D19BDD854F}"/>
                </a:ext>
              </a:extLst>
            </p:cNvPr>
            <p:cNvGrpSpPr/>
            <p:nvPr/>
          </p:nvGrpSpPr>
          <p:grpSpPr>
            <a:xfrm>
              <a:off x="3096013" y="3120757"/>
              <a:ext cx="218199" cy="57914"/>
              <a:chOff x="3717088" y="2970235"/>
              <a:chExt cx="218199" cy="57914"/>
            </a:xfrm>
          </p:grpSpPr>
          <p:sp>
            <p:nvSpPr>
              <p:cNvPr id="26" name="Google Shape;95;p15">
                <a:extLst>
                  <a:ext uri="{FF2B5EF4-FFF2-40B4-BE49-F238E27FC236}">
                    <a16:creationId xmlns:a16="http://schemas.microsoft.com/office/drawing/2014/main" id="{9E026D6E-FCAD-DB1E-94FF-B2FC2BDC667F}"/>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6;p15">
                <a:extLst>
                  <a:ext uri="{FF2B5EF4-FFF2-40B4-BE49-F238E27FC236}">
                    <a16:creationId xmlns:a16="http://schemas.microsoft.com/office/drawing/2014/main" id="{B5C39BB2-5CED-8A2C-47C4-98A1720694CA}"/>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7;p15">
                <a:extLst>
                  <a:ext uri="{FF2B5EF4-FFF2-40B4-BE49-F238E27FC236}">
                    <a16:creationId xmlns:a16="http://schemas.microsoft.com/office/drawing/2014/main" id="{555733D2-313B-D4BC-BB1C-ABEDCD7EC03E}"/>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19704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 </a:t>
            </a:r>
            <a:r>
              <a:rPr lang="en" dirty="0">
                <a:solidFill>
                  <a:schemeClr val="accent2"/>
                </a:solidFill>
              </a:rPr>
              <a:t>Binding</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590925" y="1022599"/>
            <a:ext cx="6318641" cy="15823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multiple classes can also be bound with the </a:t>
            </a:r>
            <a:r>
              <a:rPr lang="en-US" dirty="0">
                <a:solidFill>
                  <a:schemeClr val="tx2"/>
                </a:solidFill>
              </a:rPr>
              <a:t>[class] syntax</a:t>
            </a:r>
          </a:p>
        </p:txBody>
      </p:sp>
      <p:grpSp>
        <p:nvGrpSpPr>
          <p:cNvPr id="23" name="Google Shape;86;p15">
            <a:extLst>
              <a:ext uri="{FF2B5EF4-FFF2-40B4-BE49-F238E27FC236}">
                <a16:creationId xmlns:a16="http://schemas.microsoft.com/office/drawing/2014/main" id="{30347DD6-7A80-943A-92F0-28F95968CD7D}"/>
              </a:ext>
            </a:extLst>
          </p:cNvPr>
          <p:cNvGrpSpPr/>
          <p:nvPr/>
        </p:nvGrpSpPr>
        <p:grpSpPr>
          <a:xfrm>
            <a:off x="2124771" y="2299179"/>
            <a:ext cx="5066799" cy="1829091"/>
            <a:chOff x="488524" y="3093501"/>
            <a:chExt cx="2902101" cy="1010619"/>
          </a:xfrm>
        </p:grpSpPr>
        <p:grpSp>
          <p:nvGrpSpPr>
            <p:cNvPr id="24" name="Google Shape;87;p15">
              <a:extLst>
                <a:ext uri="{FF2B5EF4-FFF2-40B4-BE49-F238E27FC236}">
                  <a16:creationId xmlns:a16="http://schemas.microsoft.com/office/drawing/2014/main" id="{969E2CE0-9B89-E9F0-55BE-C9C19A92E26D}"/>
                </a:ext>
              </a:extLst>
            </p:cNvPr>
            <p:cNvGrpSpPr/>
            <p:nvPr/>
          </p:nvGrpSpPr>
          <p:grpSpPr>
            <a:xfrm>
              <a:off x="488524" y="3093501"/>
              <a:ext cx="2902101" cy="1010619"/>
              <a:chOff x="488524" y="3093501"/>
              <a:chExt cx="2902101" cy="1010619"/>
            </a:xfrm>
          </p:grpSpPr>
          <p:sp>
            <p:nvSpPr>
              <p:cNvPr id="29" name="Google Shape;88;p15">
                <a:extLst>
                  <a:ext uri="{FF2B5EF4-FFF2-40B4-BE49-F238E27FC236}">
                    <a16:creationId xmlns:a16="http://schemas.microsoft.com/office/drawing/2014/main" id="{CBAB683A-6B69-9452-65CE-AB13ABFD594B}"/>
                  </a:ext>
                </a:extLst>
              </p:cNvPr>
              <p:cNvSpPr/>
              <p:nvPr/>
            </p:nvSpPr>
            <p:spPr>
              <a:xfrm>
                <a:off x="488524" y="3205723"/>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US" sz="1000" b="0" dirty="0">
                    <a:solidFill>
                      <a:srgbClr val="88846F"/>
                    </a:solidFill>
                    <a:effectLst/>
                    <a:latin typeface="Consolas" panose="020B0609020204030204" pitchFamily="49" charset="0"/>
                  </a:rPr>
                  <a:t>&lt;!-- </a:t>
                </a:r>
                <a:r>
                  <a:rPr lang="en-US" sz="1000" b="0" dirty="0" err="1">
                    <a:solidFill>
                      <a:srgbClr val="88846F"/>
                    </a:solidFill>
                    <a:effectLst/>
                    <a:latin typeface="Consolas" panose="020B0609020204030204" pitchFamily="49" charset="0"/>
                  </a:rPr>
                  <a:t>classExpression</a:t>
                </a:r>
                <a:r>
                  <a:rPr lang="en-US" sz="1000" b="0" dirty="0">
                    <a:solidFill>
                      <a:srgbClr val="88846F"/>
                    </a:solidFill>
                    <a:effectLst/>
                    <a:latin typeface="Consolas" panose="020B0609020204030204" pitchFamily="49" charset="0"/>
                  </a:rPr>
                  <a:t> = "my-class-1 my-class-2 my-class-3" --&gt;</a:t>
                </a:r>
                <a:endParaRPr lang="en-US" sz="1000" b="0" dirty="0">
                  <a:solidFill>
                    <a:srgbClr val="F8F8F2"/>
                  </a:solidFill>
                  <a:effectLst/>
                  <a:latin typeface="Consolas" panose="020B0609020204030204" pitchFamily="49" charset="0"/>
                </a:endParaRPr>
              </a:p>
              <a:p>
                <a:r>
                  <a:rPr lang="en-US" sz="1000" b="0" dirty="0">
                    <a:solidFill>
                      <a:srgbClr val="88846F"/>
                    </a:solidFill>
                    <a:effectLst/>
                    <a:latin typeface="Consolas" panose="020B0609020204030204" pitchFamily="49" charset="0"/>
                  </a:rPr>
                  <a:t>&lt;!-- </a:t>
                </a:r>
                <a:r>
                  <a:rPr lang="en-US" sz="1000" b="0" dirty="0" err="1">
                    <a:solidFill>
                      <a:srgbClr val="88846F"/>
                    </a:solidFill>
                    <a:effectLst/>
                    <a:latin typeface="Consolas" panose="020B0609020204030204" pitchFamily="49" charset="0"/>
                  </a:rPr>
                  <a:t>classExpression</a:t>
                </a:r>
                <a:r>
                  <a:rPr lang="en-US" sz="1000" b="0" dirty="0">
                    <a:solidFill>
                      <a:srgbClr val="88846F"/>
                    </a:solidFill>
                    <a:effectLst/>
                    <a:latin typeface="Consolas" panose="020B0609020204030204" pitchFamily="49" charset="0"/>
                  </a:rPr>
                  <a:t> = {my-class-1: true, my-class-2: false} --&gt;</a:t>
                </a:r>
                <a:endParaRPr lang="en-US" sz="1000" b="0" dirty="0">
                  <a:solidFill>
                    <a:srgbClr val="F8F8F2"/>
                  </a:solidFill>
                  <a:effectLst/>
                  <a:latin typeface="Consolas" panose="020B0609020204030204" pitchFamily="49" charset="0"/>
                </a:endParaRPr>
              </a:p>
              <a:p>
                <a:r>
                  <a:rPr lang="en-US" sz="1000" b="0" dirty="0">
                    <a:solidFill>
                      <a:srgbClr val="88846F"/>
                    </a:solidFill>
                    <a:effectLst/>
                    <a:latin typeface="Consolas" panose="020B0609020204030204" pitchFamily="49" charset="0"/>
                  </a:rPr>
                  <a:t>&lt;!-- </a:t>
                </a:r>
                <a:r>
                  <a:rPr lang="en-US" sz="1000" b="0" dirty="0" err="1">
                    <a:solidFill>
                      <a:srgbClr val="88846F"/>
                    </a:solidFill>
                    <a:effectLst/>
                    <a:latin typeface="Consolas" panose="020B0609020204030204" pitchFamily="49" charset="0"/>
                  </a:rPr>
                  <a:t>classExpression</a:t>
                </a:r>
                <a:r>
                  <a:rPr lang="en-US" sz="1000" b="0" dirty="0">
                    <a:solidFill>
                      <a:srgbClr val="88846F"/>
                    </a:solidFill>
                    <a:effectLst/>
                    <a:latin typeface="Consolas" panose="020B0609020204030204" pitchFamily="49" charset="0"/>
                  </a:rPr>
                  <a:t> = ['my-class-1', 'my-class-2'] --&gt;</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&lt;</a:t>
                </a:r>
                <a:r>
                  <a:rPr lang="en-US" sz="1000" b="0" dirty="0">
                    <a:solidFill>
                      <a:srgbClr val="F92672"/>
                    </a:solidFill>
                    <a:effectLst/>
                    <a:latin typeface="Consolas" panose="020B0609020204030204" pitchFamily="49" charset="0"/>
                  </a:rPr>
                  <a:t>p</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[class]</a:t>
                </a:r>
                <a:r>
                  <a:rPr lang="en-US" sz="1000" b="0" dirty="0">
                    <a:solidFill>
                      <a:srgbClr val="F8F8F2"/>
                    </a:solidFill>
                    <a:effectLst/>
                    <a:latin typeface="Consolas" panose="020B0609020204030204" pitchFamily="49" charset="0"/>
                  </a:rPr>
                  <a:t>=</a:t>
                </a:r>
                <a:r>
                  <a:rPr lang="en-US" sz="1000" b="0" dirty="0">
                    <a:solidFill>
                      <a:srgbClr val="E6DB74"/>
                    </a:solidFill>
                    <a:effectLst/>
                    <a:latin typeface="Consolas" panose="020B0609020204030204" pitchFamily="49" charset="0"/>
                  </a:rPr>
                  <a:t>"</a:t>
                </a:r>
                <a:r>
                  <a:rPr lang="en-US" sz="1000" b="0" dirty="0" err="1">
                    <a:solidFill>
                      <a:srgbClr val="F8F8F2"/>
                    </a:solidFill>
                    <a:effectLst/>
                    <a:latin typeface="Consolas" panose="020B0609020204030204" pitchFamily="49" charset="0"/>
                  </a:rPr>
                  <a:t>classExpression</a:t>
                </a:r>
                <a:r>
                  <a:rPr lang="en-US" sz="1000" b="0" dirty="0">
                    <a:solidFill>
                      <a:srgbClr val="E6DB74"/>
                    </a:solidFill>
                    <a:effectLst/>
                    <a:latin typeface="Consolas" panose="020B0609020204030204" pitchFamily="49" charset="0"/>
                  </a:rPr>
                  <a:t>"</a:t>
                </a:r>
                <a:r>
                  <a:rPr lang="en-US" sz="1000" b="0" dirty="0">
                    <a:solidFill>
                      <a:srgbClr val="F8F8F2"/>
                    </a:solidFill>
                    <a:effectLst/>
                    <a:latin typeface="Consolas" panose="020B0609020204030204" pitchFamily="49" charset="0"/>
                  </a:rPr>
                  <a:t>&gt;&lt;/</a:t>
                </a:r>
                <a:r>
                  <a:rPr lang="en-US" sz="1000" b="0" dirty="0">
                    <a:solidFill>
                      <a:srgbClr val="F92672"/>
                    </a:solidFill>
                    <a:effectLst/>
                    <a:latin typeface="Consolas" panose="020B0609020204030204" pitchFamily="49" charset="0"/>
                  </a:rPr>
                  <a:t>p</a:t>
                </a:r>
                <a:r>
                  <a:rPr lang="en-US" sz="1000" b="0" dirty="0">
                    <a:solidFill>
                      <a:srgbClr val="F8F8F2"/>
                    </a:solidFill>
                    <a:effectLst/>
                    <a:latin typeface="Consolas" panose="020B0609020204030204" pitchFamily="49" charset="0"/>
                  </a:rPr>
                  <a:t>&gt;</a:t>
                </a:r>
              </a:p>
            </p:txBody>
          </p:sp>
          <p:sp>
            <p:nvSpPr>
              <p:cNvPr id="30" name="Google Shape;89;p15">
                <a:extLst>
                  <a:ext uri="{FF2B5EF4-FFF2-40B4-BE49-F238E27FC236}">
                    <a16:creationId xmlns:a16="http://schemas.microsoft.com/office/drawing/2014/main" id="{E80BF8B9-CE08-254E-89B2-CE2731549514}"/>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94;p15">
              <a:extLst>
                <a:ext uri="{FF2B5EF4-FFF2-40B4-BE49-F238E27FC236}">
                  <a16:creationId xmlns:a16="http://schemas.microsoft.com/office/drawing/2014/main" id="{409F8972-AC1B-B955-3469-D8D19BDD854F}"/>
                </a:ext>
              </a:extLst>
            </p:cNvPr>
            <p:cNvGrpSpPr/>
            <p:nvPr/>
          </p:nvGrpSpPr>
          <p:grpSpPr>
            <a:xfrm>
              <a:off x="3096013" y="3120757"/>
              <a:ext cx="218199" cy="57914"/>
              <a:chOff x="3717088" y="2970235"/>
              <a:chExt cx="218199" cy="57914"/>
            </a:xfrm>
          </p:grpSpPr>
          <p:sp>
            <p:nvSpPr>
              <p:cNvPr id="26" name="Google Shape;95;p15">
                <a:extLst>
                  <a:ext uri="{FF2B5EF4-FFF2-40B4-BE49-F238E27FC236}">
                    <a16:creationId xmlns:a16="http://schemas.microsoft.com/office/drawing/2014/main" id="{9E026D6E-FCAD-DB1E-94FF-B2FC2BDC667F}"/>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6;p15">
                <a:extLst>
                  <a:ext uri="{FF2B5EF4-FFF2-40B4-BE49-F238E27FC236}">
                    <a16:creationId xmlns:a16="http://schemas.microsoft.com/office/drawing/2014/main" id="{B5C39BB2-5CED-8A2C-47C4-98A1720694CA}"/>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7;p15">
                <a:extLst>
                  <a:ext uri="{FF2B5EF4-FFF2-40B4-BE49-F238E27FC236}">
                    <a16:creationId xmlns:a16="http://schemas.microsoft.com/office/drawing/2014/main" id="{555733D2-313B-D4BC-BB1C-ABEDCD7EC03E}"/>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5786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01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3"/>
            <a:ext cx="5319012" cy="535500"/>
          </a:xfrm>
          <a:prstGeom prst="rect">
            <a:avLst/>
          </a:prstGeom>
        </p:spPr>
        <p:txBody>
          <a:bodyPr spcFirstLastPara="1" wrap="square" lIns="91425" tIns="91425" rIns="91425" bIns="91425" anchor="ctr" anchorCtr="0">
            <a:noAutofit/>
          </a:bodyPr>
          <a:lstStyle/>
          <a:p>
            <a:r>
              <a:rPr lang="en-PH" dirty="0">
                <a:solidFill>
                  <a:schemeClr val="accent6"/>
                </a:solidFill>
              </a:rPr>
              <a:t>[</a:t>
            </a:r>
            <a:r>
              <a:rPr lang="en-PH" dirty="0"/>
              <a:t>Angular Introduction</a:t>
            </a:r>
            <a:r>
              <a:rPr lang="en-PH" dirty="0">
                <a:solidFill>
                  <a:schemeClr val="accent6"/>
                </a:solidFill>
              </a:rPr>
              <a:t>]</a:t>
            </a:r>
            <a:r>
              <a:rPr lang="en-PH" dirty="0">
                <a:solidFill>
                  <a:schemeClr val="accent1"/>
                </a:solidFill>
              </a:rPr>
              <a:t> </a:t>
            </a:r>
            <a:endParaRPr lang="en-PH" dirty="0">
              <a:solidFill>
                <a:schemeClr val="accent3"/>
              </a:solidFill>
            </a:endParaRPr>
          </a:p>
        </p:txBody>
      </p:sp>
      <p:sp>
        <p:nvSpPr>
          <p:cNvPr id="502" name="Google Shape;502;p30"/>
          <p:cNvSpPr txBox="1">
            <a:spLocks noGrp="1"/>
          </p:cNvSpPr>
          <p:nvPr>
            <p:ph type="subTitle" idx="1"/>
          </p:nvPr>
        </p:nvSpPr>
        <p:spPr>
          <a:xfrm>
            <a:off x="3038362" y="2448125"/>
            <a:ext cx="4940099"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What is special about Angular? &gt;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Introduction</a:t>
            </a: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descr="A red and white logo&#10;&#10;Description automatically generated">
            <a:extLst>
              <a:ext uri="{FF2B5EF4-FFF2-40B4-BE49-F238E27FC236}">
                <a16:creationId xmlns:a16="http://schemas.microsoft.com/office/drawing/2014/main" id="{F33755BB-6C0F-762A-7DA4-F05AF74233AC}"/>
              </a:ext>
            </a:extLst>
          </p:cNvPr>
          <p:cNvPicPr>
            <a:picLocks noChangeAspect="1"/>
          </p:cNvPicPr>
          <p:nvPr/>
        </p:nvPicPr>
        <p:blipFill>
          <a:blip r:embed="rId3"/>
          <a:stretch>
            <a:fillRect/>
          </a:stretch>
        </p:blipFill>
        <p:spPr>
          <a:xfrm>
            <a:off x="7978465" y="3733964"/>
            <a:ext cx="931243" cy="76051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Style </a:t>
            </a:r>
            <a:r>
              <a:rPr lang="en" dirty="0">
                <a:solidFill>
                  <a:schemeClr val="accent2"/>
                </a:solidFill>
              </a:rPr>
              <a:t>Binding</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590925" y="1022599"/>
            <a:ext cx="6318641" cy="15823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use </a:t>
            </a:r>
            <a:r>
              <a:rPr lang="en-US" dirty="0">
                <a:solidFill>
                  <a:schemeClr val="tx2"/>
                </a:solidFill>
              </a:rPr>
              <a:t>style binding </a:t>
            </a:r>
            <a:r>
              <a:rPr lang="en-US" dirty="0">
                <a:solidFill>
                  <a:schemeClr val="accent6"/>
                </a:solidFill>
              </a:rPr>
              <a:t>to set styles dynamically</a:t>
            </a:r>
            <a:endParaRPr lang="en-US" dirty="0">
              <a:solidFill>
                <a:schemeClr val="tx2"/>
              </a:solidFill>
            </a:endParaRPr>
          </a:p>
        </p:txBody>
      </p:sp>
      <p:grpSp>
        <p:nvGrpSpPr>
          <p:cNvPr id="23" name="Google Shape;86;p15">
            <a:extLst>
              <a:ext uri="{FF2B5EF4-FFF2-40B4-BE49-F238E27FC236}">
                <a16:creationId xmlns:a16="http://schemas.microsoft.com/office/drawing/2014/main" id="{30347DD6-7A80-943A-92F0-28F95968CD7D}"/>
              </a:ext>
            </a:extLst>
          </p:cNvPr>
          <p:cNvGrpSpPr/>
          <p:nvPr/>
        </p:nvGrpSpPr>
        <p:grpSpPr>
          <a:xfrm>
            <a:off x="2124771" y="2299179"/>
            <a:ext cx="5066799" cy="1829091"/>
            <a:chOff x="488524" y="3093501"/>
            <a:chExt cx="2902101" cy="1010619"/>
          </a:xfrm>
        </p:grpSpPr>
        <p:grpSp>
          <p:nvGrpSpPr>
            <p:cNvPr id="24" name="Google Shape;87;p15">
              <a:extLst>
                <a:ext uri="{FF2B5EF4-FFF2-40B4-BE49-F238E27FC236}">
                  <a16:creationId xmlns:a16="http://schemas.microsoft.com/office/drawing/2014/main" id="{969E2CE0-9B89-E9F0-55BE-C9C19A92E26D}"/>
                </a:ext>
              </a:extLst>
            </p:cNvPr>
            <p:cNvGrpSpPr/>
            <p:nvPr/>
          </p:nvGrpSpPr>
          <p:grpSpPr>
            <a:xfrm>
              <a:off x="488524" y="3093501"/>
              <a:ext cx="2902101" cy="1010619"/>
              <a:chOff x="488524" y="3093501"/>
              <a:chExt cx="2902101" cy="1010619"/>
            </a:xfrm>
          </p:grpSpPr>
          <p:sp>
            <p:nvSpPr>
              <p:cNvPr id="29" name="Google Shape;88;p15">
                <a:extLst>
                  <a:ext uri="{FF2B5EF4-FFF2-40B4-BE49-F238E27FC236}">
                    <a16:creationId xmlns:a16="http://schemas.microsoft.com/office/drawing/2014/main" id="{CBAB683A-6B69-9452-65CE-AB13ABFD594B}"/>
                  </a:ext>
                </a:extLst>
              </p:cNvPr>
              <p:cNvSpPr/>
              <p:nvPr/>
            </p:nvSpPr>
            <p:spPr>
              <a:xfrm>
                <a:off x="488524" y="3205723"/>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US" sz="1000" b="0" dirty="0">
                    <a:solidFill>
                      <a:srgbClr val="88846F"/>
                    </a:solidFill>
                    <a:effectLst/>
                    <a:latin typeface="Consolas" panose="020B0609020204030204" pitchFamily="49" charset="0"/>
                  </a:rPr>
                  <a:t>&lt;!-- Style properties can be written in dash-case or camelCase --&gt;</a:t>
                </a:r>
                <a:endParaRPr lang="en-US" sz="10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&lt;</a:t>
                </a:r>
                <a:r>
                  <a:rPr lang="en-US" sz="1100" b="0" dirty="0">
                    <a:solidFill>
                      <a:srgbClr val="F92672"/>
                    </a:solidFill>
                    <a:effectLst/>
                    <a:latin typeface="Consolas" panose="020B0609020204030204" pitchFamily="49" charset="0"/>
                  </a:rPr>
                  <a:t>nav</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t>
                </a:r>
                <a:r>
                  <a:rPr lang="en-US" sz="1100" b="0" dirty="0" err="1">
                    <a:solidFill>
                      <a:srgbClr val="A6E22E"/>
                    </a:solidFill>
                    <a:effectLst/>
                    <a:latin typeface="Consolas" panose="020B0609020204030204" pitchFamily="49" charset="0"/>
                  </a:rPr>
                  <a:t>style.background</a:t>
                </a:r>
                <a:r>
                  <a:rPr lang="en-US" sz="1100" b="0" dirty="0">
                    <a:solidFill>
                      <a:srgbClr val="A6E22E"/>
                    </a:solidFill>
                    <a:effectLst/>
                    <a:latin typeface="Consolas" panose="020B0609020204030204" pitchFamily="49" charset="0"/>
                  </a:rPr>
                  <a:t>-color]</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expression</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&gt;&lt;/</a:t>
                </a:r>
                <a:r>
                  <a:rPr lang="en-US" sz="1100" b="0" dirty="0">
                    <a:solidFill>
                      <a:srgbClr val="F92672"/>
                    </a:solidFill>
                    <a:effectLst/>
                    <a:latin typeface="Consolas" panose="020B0609020204030204" pitchFamily="49" charset="0"/>
                  </a:rPr>
                  <a:t>nav</a:t>
                </a:r>
                <a:r>
                  <a:rPr lang="en-US" sz="1100" b="0" dirty="0">
                    <a:solidFill>
                      <a:srgbClr val="F8F8F2"/>
                    </a:solidFill>
                    <a:effectLst/>
                    <a:latin typeface="Consolas" panose="020B0609020204030204" pitchFamily="49" charset="0"/>
                  </a:rPr>
                  <a:t>&gt;</a:t>
                </a:r>
              </a:p>
              <a:p>
                <a:r>
                  <a:rPr lang="en-US" sz="1100" b="0" dirty="0">
                    <a:solidFill>
                      <a:srgbClr val="F8F8F2"/>
                    </a:solidFill>
                    <a:effectLst/>
                    <a:latin typeface="Consolas" panose="020B0609020204030204" pitchFamily="49" charset="0"/>
                  </a:rPr>
                  <a:t>&lt;</a:t>
                </a:r>
                <a:r>
                  <a:rPr lang="en-US" sz="1100" b="0" dirty="0">
                    <a:solidFill>
                      <a:srgbClr val="F92672"/>
                    </a:solidFill>
                    <a:effectLst/>
                    <a:latin typeface="Consolas" panose="020B0609020204030204" pitchFamily="49" charset="0"/>
                  </a:rPr>
                  <a:t>nav</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t>
                </a:r>
                <a:r>
                  <a:rPr lang="en-US" sz="1100" b="0" dirty="0" err="1">
                    <a:solidFill>
                      <a:srgbClr val="A6E22E"/>
                    </a:solidFill>
                    <a:effectLst/>
                    <a:latin typeface="Consolas" panose="020B0609020204030204" pitchFamily="49" charset="0"/>
                  </a:rPr>
                  <a:t>style.backgroundColor</a:t>
                </a:r>
                <a:r>
                  <a:rPr lang="en-US" sz="1100" b="0" dirty="0">
                    <a:solidFill>
                      <a:srgbClr val="A6E22E"/>
                    </a:solidFill>
                    <a:effectLst/>
                    <a:latin typeface="Consolas" panose="020B0609020204030204" pitchFamily="49" charset="0"/>
                  </a:rPr>
                  <a:t>]</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expression</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&gt;&lt;/</a:t>
                </a:r>
                <a:r>
                  <a:rPr lang="en-US" sz="1100" b="0" dirty="0">
                    <a:solidFill>
                      <a:srgbClr val="F92672"/>
                    </a:solidFill>
                    <a:effectLst/>
                    <a:latin typeface="Consolas" panose="020B0609020204030204" pitchFamily="49" charset="0"/>
                  </a:rPr>
                  <a:t>nav</a:t>
                </a:r>
                <a:r>
                  <a:rPr lang="en-US" sz="1100" b="0" dirty="0">
                    <a:solidFill>
                      <a:srgbClr val="F8F8F2"/>
                    </a:solidFill>
                    <a:effectLst/>
                    <a:latin typeface="Consolas" panose="020B0609020204030204" pitchFamily="49" charset="0"/>
                  </a:rPr>
                  <a:t>&gt;</a:t>
                </a:r>
              </a:p>
              <a:p>
                <a:endParaRPr lang="en-US" sz="1100" dirty="0">
                  <a:solidFill>
                    <a:srgbClr val="F8F8F2"/>
                  </a:solidFill>
                  <a:latin typeface="Consolas" panose="020B0609020204030204" pitchFamily="49" charset="0"/>
                </a:endParaRPr>
              </a:p>
              <a:p>
                <a:r>
                  <a:rPr lang="en-PH" sz="800" b="0" dirty="0">
                    <a:solidFill>
                      <a:srgbClr val="88846F"/>
                    </a:solidFill>
                    <a:effectLst/>
                    <a:latin typeface="Consolas" panose="020B0609020204030204" pitchFamily="49" charset="0"/>
                  </a:rPr>
                  <a:t>&lt;!-- </a:t>
                </a:r>
                <a:r>
                  <a:rPr lang="en-PH" sz="800" b="0" dirty="0" err="1">
                    <a:solidFill>
                      <a:srgbClr val="88846F"/>
                    </a:solidFill>
                    <a:effectLst/>
                    <a:latin typeface="Consolas" panose="020B0609020204030204" pitchFamily="49" charset="0"/>
                  </a:rPr>
                  <a:t>styleExpression</a:t>
                </a:r>
                <a:r>
                  <a:rPr lang="en-PH" sz="800" b="0" dirty="0">
                    <a:solidFill>
                      <a:srgbClr val="88846F"/>
                    </a:solidFill>
                    <a:effectLst/>
                    <a:latin typeface="Consolas" panose="020B0609020204030204" pitchFamily="49" charset="0"/>
                  </a:rPr>
                  <a:t> = "width: 100px; height: 100px; background-color: red;" --&gt;</a:t>
                </a:r>
                <a:endParaRPr lang="en-PH" sz="800" b="0" dirty="0">
                  <a:solidFill>
                    <a:srgbClr val="F8F8F2"/>
                  </a:solidFill>
                  <a:effectLst/>
                  <a:latin typeface="Consolas" panose="020B0609020204030204" pitchFamily="49" charset="0"/>
                </a:endParaRPr>
              </a:p>
              <a:p>
                <a:r>
                  <a:rPr lang="en-PH" sz="800" b="0" dirty="0">
                    <a:solidFill>
                      <a:srgbClr val="88846F"/>
                    </a:solidFill>
                    <a:effectLst/>
                    <a:latin typeface="Consolas" panose="020B0609020204030204" pitchFamily="49" charset="0"/>
                  </a:rPr>
                  <a:t>&lt;!-- </a:t>
                </a:r>
                <a:r>
                  <a:rPr lang="en-PH" sz="800" b="0" dirty="0" err="1">
                    <a:solidFill>
                      <a:srgbClr val="88846F"/>
                    </a:solidFill>
                    <a:effectLst/>
                    <a:latin typeface="Consolas" panose="020B0609020204030204" pitchFamily="49" charset="0"/>
                  </a:rPr>
                  <a:t>styleExpression</a:t>
                </a:r>
                <a:r>
                  <a:rPr lang="en-PH" sz="800" b="0" dirty="0">
                    <a:solidFill>
                      <a:srgbClr val="88846F"/>
                    </a:solidFill>
                    <a:effectLst/>
                    <a:latin typeface="Consolas" panose="020B0609020204030204" pitchFamily="49" charset="0"/>
                  </a:rPr>
                  <a:t> = {width: '100px', height: '100px', </a:t>
                </a:r>
                <a:r>
                  <a:rPr lang="en-PH" sz="800" b="0" dirty="0" err="1">
                    <a:solidFill>
                      <a:srgbClr val="88846F"/>
                    </a:solidFill>
                    <a:effectLst/>
                    <a:latin typeface="Consolas" panose="020B0609020204030204" pitchFamily="49" charset="0"/>
                  </a:rPr>
                  <a:t>backgroundColor</a:t>
                </a:r>
                <a:r>
                  <a:rPr lang="en-PH" sz="800" b="0" dirty="0">
                    <a:solidFill>
                      <a:srgbClr val="88846F"/>
                    </a:solidFill>
                    <a:effectLst/>
                    <a:latin typeface="Consolas" panose="020B0609020204030204" pitchFamily="49" charset="0"/>
                  </a:rPr>
                  <a:t>: 'red'} --&gt;</a:t>
                </a:r>
                <a:endParaRPr lang="en-PH" sz="800" b="0" dirty="0">
                  <a:solidFill>
                    <a:srgbClr val="F8F8F2"/>
                  </a:solidFill>
                  <a:effectLst/>
                  <a:latin typeface="Consolas" panose="020B0609020204030204" pitchFamily="49" charset="0"/>
                </a:endParaRPr>
              </a:p>
              <a:p>
                <a:r>
                  <a:rPr lang="en-PH" sz="1000" b="0" dirty="0">
                    <a:solidFill>
                      <a:srgbClr val="F8F8F2"/>
                    </a:solidFill>
                    <a:effectLst/>
                    <a:latin typeface="Consolas" panose="020B0609020204030204" pitchFamily="49" charset="0"/>
                  </a:rPr>
                  <a:t>&lt;</a:t>
                </a:r>
                <a:r>
                  <a:rPr lang="en-PH" sz="1000" b="0" dirty="0">
                    <a:solidFill>
                      <a:srgbClr val="F92672"/>
                    </a:solidFill>
                    <a:effectLst/>
                    <a:latin typeface="Consolas" panose="020B0609020204030204" pitchFamily="49" charset="0"/>
                  </a:rPr>
                  <a:t>p</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[style]</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a:t>
                </a:r>
                <a:r>
                  <a:rPr lang="en-PH" sz="1000" b="0" dirty="0" err="1">
                    <a:solidFill>
                      <a:srgbClr val="F8F8F2"/>
                    </a:solidFill>
                    <a:effectLst/>
                    <a:latin typeface="Consolas" panose="020B0609020204030204" pitchFamily="49" charset="0"/>
                  </a:rPr>
                  <a:t>styleExpression</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&gt;&lt;/</a:t>
                </a:r>
                <a:r>
                  <a:rPr lang="en-PH" sz="1000" b="0" dirty="0">
                    <a:solidFill>
                      <a:srgbClr val="F92672"/>
                    </a:solidFill>
                    <a:effectLst/>
                    <a:latin typeface="Consolas" panose="020B0609020204030204" pitchFamily="49" charset="0"/>
                  </a:rPr>
                  <a:t>p</a:t>
                </a:r>
                <a:r>
                  <a:rPr lang="en-PH" sz="1000" b="0" dirty="0">
                    <a:solidFill>
                      <a:srgbClr val="F8F8F2"/>
                    </a:solidFill>
                    <a:effectLst/>
                    <a:latin typeface="Consolas" panose="020B0609020204030204" pitchFamily="49" charset="0"/>
                  </a:rPr>
                  <a:t>&gt;</a:t>
                </a:r>
              </a:p>
              <a:p>
                <a:endParaRPr lang="en-US" sz="1100" b="0" dirty="0">
                  <a:solidFill>
                    <a:srgbClr val="F8F8F2"/>
                  </a:solidFill>
                  <a:effectLst/>
                  <a:latin typeface="Consolas" panose="020B0609020204030204" pitchFamily="49" charset="0"/>
                </a:endParaRPr>
              </a:p>
            </p:txBody>
          </p:sp>
          <p:sp>
            <p:nvSpPr>
              <p:cNvPr id="30" name="Google Shape;89;p15">
                <a:extLst>
                  <a:ext uri="{FF2B5EF4-FFF2-40B4-BE49-F238E27FC236}">
                    <a16:creationId xmlns:a16="http://schemas.microsoft.com/office/drawing/2014/main" id="{E80BF8B9-CE08-254E-89B2-CE2731549514}"/>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94;p15">
              <a:extLst>
                <a:ext uri="{FF2B5EF4-FFF2-40B4-BE49-F238E27FC236}">
                  <a16:creationId xmlns:a16="http://schemas.microsoft.com/office/drawing/2014/main" id="{409F8972-AC1B-B955-3469-D8D19BDD854F}"/>
                </a:ext>
              </a:extLst>
            </p:cNvPr>
            <p:cNvGrpSpPr/>
            <p:nvPr/>
          </p:nvGrpSpPr>
          <p:grpSpPr>
            <a:xfrm>
              <a:off x="3096013" y="3120757"/>
              <a:ext cx="218199" cy="57914"/>
              <a:chOff x="3717088" y="2970235"/>
              <a:chExt cx="218199" cy="57914"/>
            </a:xfrm>
          </p:grpSpPr>
          <p:sp>
            <p:nvSpPr>
              <p:cNvPr id="26" name="Google Shape;95;p15">
                <a:extLst>
                  <a:ext uri="{FF2B5EF4-FFF2-40B4-BE49-F238E27FC236}">
                    <a16:creationId xmlns:a16="http://schemas.microsoft.com/office/drawing/2014/main" id="{9E026D6E-FCAD-DB1E-94FF-B2FC2BDC667F}"/>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6;p15">
                <a:extLst>
                  <a:ext uri="{FF2B5EF4-FFF2-40B4-BE49-F238E27FC236}">
                    <a16:creationId xmlns:a16="http://schemas.microsoft.com/office/drawing/2014/main" id="{B5C39BB2-5CED-8A2C-47C4-98A1720694CA}"/>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7;p15">
                <a:extLst>
                  <a:ext uri="{FF2B5EF4-FFF2-40B4-BE49-F238E27FC236}">
                    <a16:creationId xmlns:a16="http://schemas.microsoft.com/office/drawing/2014/main" id="{555733D2-313B-D4BC-BB1C-ABEDCD7EC03E}"/>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48202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NgClass </a:t>
            </a:r>
            <a:r>
              <a:rPr lang="en" dirty="0">
                <a:solidFill>
                  <a:schemeClr val="accent2"/>
                </a:solidFill>
              </a:rPr>
              <a:t>Directive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0" name="Google Shape;86;p15">
            <a:extLst>
              <a:ext uri="{FF2B5EF4-FFF2-40B4-BE49-F238E27FC236}">
                <a16:creationId xmlns:a16="http://schemas.microsoft.com/office/drawing/2014/main" id="{73C25714-119F-1D12-7C60-43F7E0C3ACC7}"/>
              </a:ext>
            </a:extLst>
          </p:cNvPr>
          <p:cNvGrpSpPr/>
          <p:nvPr/>
        </p:nvGrpSpPr>
        <p:grpSpPr>
          <a:xfrm>
            <a:off x="1586781" y="1546832"/>
            <a:ext cx="6142778" cy="2282893"/>
            <a:chOff x="488525" y="3331315"/>
            <a:chExt cx="1864800" cy="738330"/>
          </a:xfrm>
        </p:grpSpPr>
        <p:grpSp>
          <p:nvGrpSpPr>
            <p:cNvPr id="21" name="Google Shape;87;p15">
              <a:extLst>
                <a:ext uri="{FF2B5EF4-FFF2-40B4-BE49-F238E27FC236}">
                  <a16:creationId xmlns:a16="http://schemas.microsoft.com/office/drawing/2014/main" id="{20D4798C-3756-E6ED-7A24-CC6F1017F67E}"/>
                </a:ext>
              </a:extLst>
            </p:cNvPr>
            <p:cNvGrpSpPr/>
            <p:nvPr/>
          </p:nvGrpSpPr>
          <p:grpSpPr>
            <a:xfrm>
              <a:off x="488525" y="3331315"/>
              <a:ext cx="1864800" cy="738330"/>
              <a:chOff x="488525" y="3331315"/>
              <a:chExt cx="1864800" cy="738330"/>
            </a:xfrm>
          </p:grpSpPr>
          <p:sp>
            <p:nvSpPr>
              <p:cNvPr id="26" name="Google Shape;88;p15">
                <a:extLst>
                  <a:ext uri="{FF2B5EF4-FFF2-40B4-BE49-F238E27FC236}">
                    <a16:creationId xmlns:a16="http://schemas.microsoft.com/office/drawing/2014/main" id="{27C51728-5406-33DD-3A78-1B78A2816895}"/>
                  </a:ext>
                </a:extLst>
              </p:cNvPr>
              <p:cNvSpPr/>
              <p:nvPr/>
            </p:nvSpPr>
            <p:spPr>
              <a:xfrm>
                <a:off x="488525" y="3411221"/>
                <a:ext cx="1864800" cy="65842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US" sz="1050" b="0" dirty="0">
                    <a:solidFill>
                      <a:srgbClr val="88846F"/>
                    </a:solidFill>
                    <a:effectLst/>
                    <a:latin typeface="Consolas" panose="020B0609020204030204" pitchFamily="49" charset="0"/>
                  </a:rPr>
                  <a:t>&lt;!-- toggle the "special" class on/off with a property --&gt;</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&lt;</a:t>
                </a:r>
                <a:r>
                  <a:rPr lang="en-US" sz="1050" b="0" dirty="0">
                    <a:solidFill>
                      <a:srgbClr val="F92672"/>
                    </a:solidFill>
                    <a:effectLst/>
                    <a:latin typeface="Consolas" panose="020B0609020204030204" pitchFamily="49" charset="0"/>
                  </a:rPr>
                  <a:t>div</a:t>
                </a:r>
                <a:r>
                  <a:rPr lang="en-US" sz="1050" b="0" dirty="0">
                    <a:solidFill>
                      <a:srgbClr val="F8F8F2"/>
                    </a:solidFill>
                    <a:effectLst/>
                    <a:latin typeface="Consolas" panose="020B0609020204030204" pitchFamily="49" charset="0"/>
                  </a:rPr>
                  <a:t> </a:t>
                </a:r>
                <a:r>
                  <a:rPr lang="en-US" sz="1050" b="0" dirty="0">
                    <a:solidFill>
                      <a:srgbClr val="A6E22E"/>
                    </a:solidFill>
                    <a:effectLst/>
                    <a:latin typeface="Consolas" panose="020B0609020204030204" pitchFamily="49" charset="0"/>
                  </a:rPr>
                  <a:t>[</a:t>
                </a:r>
                <a:r>
                  <a:rPr lang="en-US" sz="1050" b="0" dirty="0" err="1">
                    <a:solidFill>
                      <a:srgbClr val="A6E22E"/>
                    </a:solidFill>
                    <a:effectLst/>
                    <a:latin typeface="Consolas" panose="020B0609020204030204" pitchFamily="49" charset="0"/>
                  </a:rPr>
                  <a:t>ngClass</a:t>
                </a:r>
                <a:r>
                  <a:rPr lang="en-US" sz="1050" b="0" dirty="0">
                    <a:solidFill>
                      <a:srgbClr val="A6E22E"/>
                    </a:solidFill>
                    <a:effectLst/>
                    <a:latin typeface="Consolas" panose="020B0609020204030204" pitchFamily="49" charset="0"/>
                  </a:rPr>
                  <a:t>]</a:t>
                </a:r>
                <a:r>
                  <a:rPr lang="en-US" sz="1050" b="0" dirty="0">
                    <a:solidFill>
                      <a:srgbClr val="F8F8F2"/>
                    </a:solidFill>
                    <a:effectLst/>
                    <a:latin typeface="Consolas" panose="020B0609020204030204" pitchFamily="49" charset="0"/>
                  </a:rPr>
                  <a:t>=</a:t>
                </a:r>
                <a:r>
                  <a:rPr lang="en-US" sz="1050" b="0" dirty="0">
                    <a:solidFill>
                      <a:srgbClr val="E6DB74"/>
                    </a:solidFill>
                    <a:effectLst/>
                    <a:latin typeface="Consolas" panose="020B0609020204030204" pitchFamily="49" charset="0"/>
                  </a:rPr>
                  <a:t>"</a:t>
                </a:r>
                <a:r>
                  <a:rPr lang="en-US" sz="1050" b="0" dirty="0" err="1">
                    <a:solidFill>
                      <a:srgbClr val="F8F8F2"/>
                    </a:solidFill>
                    <a:effectLst/>
                    <a:latin typeface="Consolas" panose="020B0609020204030204" pitchFamily="49" charset="0"/>
                  </a:rPr>
                  <a:t>isSpecial</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'special'</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&gt;This div is special&lt;/</a:t>
                </a:r>
                <a:r>
                  <a:rPr lang="en-US" sz="1050" b="0" dirty="0">
                    <a:solidFill>
                      <a:srgbClr val="F92672"/>
                    </a:solidFill>
                    <a:effectLst/>
                    <a:latin typeface="Consolas" panose="020B0609020204030204" pitchFamily="49" charset="0"/>
                  </a:rPr>
                  <a:t>div</a:t>
                </a:r>
                <a:r>
                  <a:rPr lang="en-US" sz="1050" b="0" dirty="0">
                    <a:solidFill>
                      <a:srgbClr val="F8F8F2"/>
                    </a:solidFill>
                    <a:effectLst/>
                    <a:latin typeface="Consolas" panose="020B0609020204030204" pitchFamily="49" charset="0"/>
                  </a:rPr>
                  <a:t>&gt;</a:t>
                </a:r>
              </a:p>
              <a:p>
                <a:br>
                  <a:rPr lang="en-US" sz="1050" b="0" dirty="0">
                    <a:solidFill>
                      <a:srgbClr val="F8F8F2"/>
                    </a:solidFill>
                    <a:effectLst/>
                    <a:latin typeface="Consolas" panose="020B0609020204030204" pitchFamily="49" charset="0"/>
                  </a:rPr>
                </a:br>
                <a:r>
                  <a:rPr lang="en-US" sz="1050" b="0" dirty="0">
                    <a:solidFill>
                      <a:srgbClr val="88846F"/>
                    </a:solidFill>
                    <a:effectLst/>
                    <a:latin typeface="Consolas" panose="020B0609020204030204" pitchFamily="49" charset="0"/>
                  </a:rPr>
                  <a:t>&lt;!-- toggle the "</a:t>
                </a:r>
                <a:r>
                  <a:rPr lang="en-US" sz="1050" b="0" dirty="0" err="1">
                    <a:solidFill>
                      <a:srgbClr val="88846F"/>
                    </a:solidFill>
                    <a:effectLst/>
                    <a:latin typeface="Consolas" panose="020B0609020204030204" pitchFamily="49" charset="0"/>
                  </a:rPr>
                  <a:t>saveable</a:t>
                </a:r>
                <a:r>
                  <a:rPr lang="en-US" sz="1050" b="0" dirty="0">
                    <a:solidFill>
                      <a:srgbClr val="88846F"/>
                    </a:solidFill>
                    <a:effectLst/>
                    <a:latin typeface="Consolas" panose="020B0609020204030204" pitchFamily="49" charset="0"/>
                  </a:rPr>
                  <a:t>" class on/off depending on </a:t>
                </a:r>
                <a:r>
                  <a:rPr lang="en-US" sz="1050" b="0" dirty="0" err="1">
                    <a:solidFill>
                      <a:srgbClr val="88846F"/>
                    </a:solidFill>
                    <a:effectLst/>
                    <a:latin typeface="Consolas" panose="020B0609020204030204" pitchFamily="49" charset="0"/>
                  </a:rPr>
                  <a:t>canSave</a:t>
                </a:r>
                <a:r>
                  <a:rPr lang="en-US" sz="1050" b="0" dirty="0">
                    <a:solidFill>
                      <a:srgbClr val="88846F"/>
                    </a:solidFill>
                    <a:effectLst/>
                    <a:latin typeface="Consolas" panose="020B0609020204030204" pitchFamily="49" charset="0"/>
                  </a:rPr>
                  <a:t> --&gt;</a:t>
                </a:r>
                <a:endParaRPr lang="en-US" sz="1050" b="0" dirty="0">
                  <a:solidFill>
                    <a:srgbClr val="F8F8F2"/>
                  </a:solidFill>
                  <a:effectLst/>
                  <a:latin typeface="Consolas" panose="020B0609020204030204" pitchFamily="49" charset="0"/>
                </a:endParaRPr>
              </a:p>
              <a:p>
                <a:r>
                  <a:rPr lang="en-US" sz="1050" b="0" dirty="0">
                    <a:solidFill>
                      <a:srgbClr val="88846F"/>
                    </a:solidFill>
                    <a:effectLst/>
                    <a:latin typeface="Consolas" panose="020B0609020204030204" pitchFamily="49" charset="0"/>
                  </a:rPr>
                  <a:t>&lt;!-- toggle the "modified" class on/off depending on </a:t>
                </a:r>
                <a:r>
                  <a:rPr lang="en-US" sz="1050" b="0" dirty="0" err="1">
                    <a:solidFill>
                      <a:srgbClr val="88846F"/>
                    </a:solidFill>
                    <a:effectLst/>
                    <a:latin typeface="Consolas" panose="020B0609020204030204" pitchFamily="49" charset="0"/>
                  </a:rPr>
                  <a:t>isUnchanged</a:t>
                </a:r>
                <a:r>
                  <a:rPr lang="en-US" sz="1050" b="0" dirty="0">
                    <a:solidFill>
                      <a:srgbClr val="88846F"/>
                    </a:solidFill>
                    <a:effectLst/>
                    <a:latin typeface="Consolas" panose="020B0609020204030204" pitchFamily="49" charset="0"/>
                  </a:rPr>
                  <a:t> --&gt;</a:t>
                </a:r>
                <a:endParaRPr lang="en-US" sz="1050" b="0" dirty="0">
                  <a:solidFill>
                    <a:srgbClr val="F8F8F2"/>
                  </a:solidFill>
                  <a:effectLst/>
                  <a:latin typeface="Consolas" panose="020B0609020204030204" pitchFamily="49" charset="0"/>
                </a:endParaRPr>
              </a:p>
              <a:p>
                <a:r>
                  <a:rPr lang="en-US" sz="1050" b="0" dirty="0">
                    <a:solidFill>
                      <a:srgbClr val="88846F"/>
                    </a:solidFill>
                    <a:effectLst/>
                    <a:latin typeface="Consolas" panose="020B0609020204030204" pitchFamily="49" charset="0"/>
                  </a:rPr>
                  <a:t>&lt;!-- toggle the "special" class on/off depending on </a:t>
                </a:r>
                <a:r>
                  <a:rPr lang="en-US" sz="1050" b="0" dirty="0" err="1">
                    <a:solidFill>
                      <a:srgbClr val="88846F"/>
                    </a:solidFill>
                    <a:effectLst/>
                    <a:latin typeface="Consolas" panose="020B0609020204030204" pitchFamily="49" charset="0"/>
                  </a:rPr>
                  <a:t>isSpecial</a:t>
                </a:r>
                <a:r>
                  <a:rPr lang="en-US" sz="1050" b="0" dirty="0">
                    <a:solidFill>
                      <a:srgbClr val="88846F"/>
                    </a:solidFill>
                    <a:effectLst/>
                    <a:latin typeface="Consolas" panose="020B0609020204030204" pitchFamily="49" charset="0"/>
                  </a:rPr>
                  <a:t> --&gt;</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&lt;</a:t>
                </a:r>
                <a:r>
                  <a:rPr lang="en-US" sz="1050" b="0" dirty="0">
                    <a:solidFill>
                      <a:srgbClr val="F92672"/>
                    </a:solidFill>
                    <a:effectLst/>
                    <a:latin typeface="Consolas" panose="020B0609020204030204" pitchFamily="49" charset="0"/>
                  </a:rPr>
                  <a:t>div</a:t>
                </a:r>
                <a:r>
                  <a:rPr lang="en-US" sz="1050" b="0" dirty="0">
                    <a:solidFill>
                      <a:srgbClr val="F8F8F2"/>
                    </a:solidFill>
                    <a:effectLst/>
                    <a:latin typeface="Consolas" panose="020B0609020204030204" pitchFamily="49" charset="0"/>
                  </a:rPr>
                  <a:t> </a:t>
                </a:r>
                <a:r>
                  <a:rPr lang="en-US" sz="1050" b="0" dirty="0">
                    <a:solidFill>
                      <a:srgbClr val="A6E22E"/>
                    </a:solidFill>
                    <a:effectLst/>
                    <a:latin typeface="Consolas" panose="020B0609020204030204" pitchFamily="49" charset="0"/>
                  </a:rPr>
                  <a:t>[</a:t>
                </a:r>
                <a:r>
                  <a:rPr lang="en-US" sz="1050" b="0" dirty="0" err="1">
                    <a:solidFill>
                      <a:srgbClr val="A6E22E"/>
                    </a:solidFill>
                    <a:effectLst/>
                    <a:latin typeface="Consolas" panose="020B0609020204030204" pitchFamily="49" charset="0"/>
                  </a:rPr>
                  <a:t>ngClass</a:t>
                </a:r>
                <a:r>
                  <a:rPr lang="en-US" sz="1050" b="0" dirty="0">
                    <a:solidFill>
                      <a:srgbClr val="A6E22E"/>
                    </a:solidFill>
                    <a:effectLst/>
                    <a:latin typeface="Consolas" panose="020B0609020204030204" pitchFamily="49" charset="0"/>
                  </a:rPr>
                  <a:t>]</a:t>
                </a:r>
                <a:r>
                  <a:rPr lang="en-US" sz="1050" b="0" dirty="0">
                    <a:solidFill>
                      <a:srgbClr val="F8F8F2"/>
                    </a:solidFill>
                    <a:effectLst/>
                    <a:latin typeface="Consolas" panose="020B0609020204030204" pitchFamily="49" charset="0"/>
                  </a:rPr>
                  <a:t>=</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a:t>
                </a:r>
                <a:r>
                  <a:rPr lang="en-US" sz="1050" b="0" dirty="0" err="1">
                    <a:solidFill>
                      <a:srgbClr val="F8F8F2"/>
                    </a:solidFill>
                    <a:effectLst/>
                    <a:latin typeface="Consolas" panose="020B0609020204030204" pitchFamily="49" charset="0"/>
                  </a:rPr>
                  <a:t>saveable</a:t>
                </a:r>
                <a:r>
                  <a:rPr lang="en-US" sz="1050" b="0" dirty="0">
                    <a:solidFill>
                      <a:srgbClr val="F8F8F2"/>
                    </a:solidFill>
                    <a:effectLst/>
                    <a:latin typeface="Consolas" panose="020B0609020204030204" pitchFamily="49" charset="0"/>
                  </a:rPr>
                  <a:t>: </a:t>
                </a:r>
                <a:r>
                  <a:rPr lang="en-US" sz="1050" b="0" dirty="0" err="1">
                    <a:solidFill>
                      <a:srgbClr val="F8F8F2"/>
                    </a:solidFill>
                    <a:effectLst/>
                    <a:latin typeface="Consolas" panose="020B0609020204030204" pitchFamily="49" charset="0"/>
                  </a:rPr>
                  <a:t>canSave</a:t>
                </a:r>
                <a:r>
                  <a:rPr lang="en-US" sz="1050" b="0" dirty="0">
                    <a:solidFill>
                      <a:srgbClr val="F8F8F2"/>
                    </a:solidFill>
                    <a:effectLst/>
                    <a:latin typeface="Consolas" panose="020B0609020204030204" pitchFamily="49" charset="0"/>
                  </a:rPr>
                  <a:t>, modified: </a:t>
                </a:r>
                <a:r>
                  <a:rPr lang="en-US" sz="1050" b="0" dirty="0">
                    <a:solidFill>
                      <a:srgbClr val="F92672"/>
                    </a:solidFill>
                    <a:effectLst/>
                    <a:latin typeface="Consolas" panose="020B0609020204030204" pitchFamily="49" charset="0"/>
                  </a:rPr>
                  <a:t>!</a:t>
                </a:r>
                <a:r>
                  <a:rPr lang="en-US" sz="1050" b="0" dirty="0" err="1">
                    <a:solidFill>
                      <a:srgbClr val="F8F8F2"/>
                    </a:solidFill>
                    <a:effectLst/>
                    <a:latin typeface="Consolas" panose="020B0609020204030204" pitchFamily="49" charset="0"/>
                  </a:rPr>
                  <a:t>isUnchanged</a:t>
                </a:r>
                <a:r>
                  <a:rPr lang="en-US" sz="1050" b="0" dirty="0">
                    <a:solidFill>
                      <a:srgbClr val="F8F8F2"/>
                    </a:solidFill>
                    <a:effectLst/>
                    <a:latin typeface="Consolas" panose="020B0609020204030204" pitchFamily="49" charset="0"/>
                  </a:rPr>
                  <a:t>, special: </a:t>
                </a:r>
                <a:r>
                  <a:rPr lang="en-US" sz="1050" b="0" dirty="0" err="1">
                    <a:solidFill>
                      <a:srgbClr val="F8F8F2"/>
                    </a:solidFill>
                    <a:effectLst/>
                    <a:latin typeface="Consolas" panose="020B0609020204030204" pitchFamily="49" charset="0"/>
                  </a:rPr>
                  <a:t>isSpecial</a:t>
                </a:r>
                <a:r>
                  <a:rPr lang="en-US" sz="1050" b="0" dirty="0">
                    <a:solidFill>
                      <a:srgbClr val="F8F8F2"/>
                    </a:solidFill>
                    <a:effectLst/>
                    <a:latin typeface="Consolas" panose="020B0609020204030204" pitchFamily="49" charset="0"/>
                  </a:rPr>
                  <a:t>}</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&gt;</a:t>
                </a:r>
              </a:p>
              <a:p>
                <a:r>
                  <a:rPr lang="en-US" sz="1050" b="0" dirty="0">
                    <a:solidFill>
                      <a:srgbClr val="F8F8F2"/>
                    </a:solidFill>
                    <a:effectLst/>
                    <a:latin typeface="Consolas" panose="020B0609020204030204" pitchFamily="49" charset="0"/>
                  </a:rPr>
                  <a:t>  </a:t>
                </a:r>
                <a:r>
                  <a:rPr lang="en-US" sz="1050" b="0" dirty="0" err="1">
                    <a:solidFill>
                      <a:srgbClr val="F8F8F2"/>
                    </a:solidFill>
                    <a:effectLst/>
                    <a:latin typeface="Consolas" panose="020B0609020204030204" pitchFamily="49" charset="0"/>
                  </a:rPr>
                  <a:t>NgClass</a:t>
                </a:r>
                <a:r>
                  <a:rPr lang="en-US" sz="1050" b="0" dirty="0">
                    <a:solidFill>
                      <a:srgbClr val="F8F8F2"/>
                    </a:solidFill>
                    <a:effectLst/>
                    <a:latin typeface="Consolas" panose="020B0609020204030204" pitchFamily="49" charset="0"/>
                  </a:rPr>
                  <a:t> test div</a:t>
                </a:r>
              </a:p>
              <a:p>
                <a:r>
                  <a:rPr lang="en-US" sz="1050" b="0" dirty="0">
                    <a:solidFill>
                      <a:srgbClr val="F8F8F2"/>
                    </a:solidFill>
                    <a:effectLst/>
                    <a:latin typeface="Consolas" panose="020B0609020204030204" pitchFamily="49" charset="0"/>
                  </a:rPr>
                  <a:t>&lt;/</a:t>
                </a:r>
                <a:r>
                  <a:rPr lang="en-US" sz="1050" b="0" dirty="0">
                    <a:solidFill>
                      <a:srgbClr val="F92672"/>
                    </a:solidFill>
                    <a:effectLst/>
                    <a:latin typeface="Consolas" panose="020B0609020204030204" pitchFamily="49" charset="0"/>
                  </a:rPr>
                  <a:t>div</a:t>
                </a:r>
                <a:r>
                  <a:rPr lang="en-US" sz="1050" b="0" dirty="0">
                    <a:solidFill>
                      <a:srgbClr val="F8F8F2"/>
                    </a:solidFill>
                    <a:effectLst/>
                    <a:latin typeface="Consolas" panose="020B0609020204030204" pitchFamily="49" charset="0"/>
                  </a:rPr>
                  <a:t>&gt;</a:t>
                </a:r>
              </a:p>
            </p:txBody>
          </p:sp>
          <p:sp>
            <p:nvSpPr>
              <p:cNvPr id="27" name="Google Shape;89;p15">
                <a:extLst>
                  <a:ext uri="{FF2B5EF4-FFF2-40B4-BE49-F238E27FC236}">
                    <a16:creationId xmlns:a16="http://schemas.microsoft.com/office/drawing/2014/main" id="{FC1D3CF0-E8FD-DF90-A88F-A45B38EE9F14}"/>
                  </a:ext>
                </a:extLst>
              </p:cNvPr>
              <p:cNvSpPr/>
              <p:nvPr/>
            </p:nvSpPr>
            <p:spPr>
              <a:xfrm>
                <a:off x="488525" y="3331315"/>
                <a:ext cx="1864800" cy="85170"/>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94;p15">
              <a:extLst>
                <a:ext uri="{FF2B5EF4-FFF2-40B4-BE49-F238E27FC236}">
                  <a16:creationId xmlns:a16="http://schemas.microsoft.com/office/drawing/2014/main" id="{20EAE3DF-623F-358E-7850-979AC2D2527D}"/>
                </a:ext>
              </a:extLst>
            </p:cNvPr>
            <p:cNvGrpSpPr/>
            <p:nvPr/>
          </p:nvGrpSpPr>
          <p:grpSpPr>
            <a:xfrm>
              <a:off x="2109278" y="3347319"/>
              <a:ext cx="218198" cy="57914"/>
              <a:chOff x="2730353" y="3196797"/>
              <a:chExt cx="218198" cy="57914"/>
            </a:xfrm>
          </p:grpSpPr>
          <p:sp>
            <p:nvSpPr>
              <p:cNvPr id="23" name="Google Shape;95;p15">
                <a:extLst>
                  <a:ext uri="{FF2B5EF4-FFF2-40B4-BE49-F238E27FC236}">
                    <a16:creationId xmlns:a16="http://schemas.microsoft.com/office/drawing/2014/main" id="{6D77033F-8849-8290-35C4-60440F4CF3ED}"/>
                  </a:ext>
                </a:extLst>
              </p:cNvPr>
              <p:cNvSpPr/>
              <p:nvPr/>
            </p:nvSpPr>
            <p:spPr>
              <a:xfrm>
                <a:off x="2730353" y="3196797"/>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6;p15">
                <a:extLst>
                  <a:ext uri="{FF2B5EF4-FFF2-40B4-BE49-F238E27FC236}">
                    <a16:creationId xmlns:a16="http://schemas.microsoft.com/office/drawing/2014/main" id="{4FBA39E8-B4E3-39AB-B42D-E697A8B30B19}"/>
                  </a:ext>
                </a:extLst>
              </p:cNvPr>
              <p:cNvSpPr/>
              <p:nvPr/>
            </p:nvSpPr>
            <p:spPr>
              <a:xfrm>
                <a:off x="2812381" y="3196797"/>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7;p15">
                <a:extLst>
                  <a:ext uri="{FF2B5EF4-FFF2-40B4-BE49-F238E27FC236}">
                    <a16:creationId xmlns:a16="http://schemas.microsoft.com/office/drawing/2014/main" id="{0943968F-E5FC-F84D-D3E2-13DC82D43917}"/>
                  </a:ext>
                </a:extLst>
              </p:cNvPr>
              <p:cNvSpPr/>
              <p:nvPr/>
            </p:nvSpPr>
            <p:spPr>
              <a:xfrm>
                <a:off x="2894431" y="3196797"/>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48328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NgStyle </a:t>
            </a:r>
            <a:r>
              <a:rPr lang="en" dirty="0">
                <a:solidFill>
                  <a:schemeClr val="accent2"/>
                </a:solidFill>
              </a:rPr>
              <a:t>Directive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0" name="Google Shape;86;p15">
            <a:extLst>
              <a:ext uri="{FF2B5EF4-FFF2-40B4-BE49-F238E27FC236}">
                <a16:creationId xmlns:a16="http://schemas.microsoft.com/office/drawing/2014/main" id="{73C25714-119F-1D12-7C60-43F7E0C3ACC7}"/>
              </a:ext>
            </a:extLst>
          </p:cNvPr>
          <p:cNvGrpSpPr/>
          <p:nvPr/>
        </p:nvGrpSpPr>
        <p:grpSpPr>
          <a:xfrm>
            <a:off x="1586781" y="1546832"/>
            <a:ext cx="6142778" cy="2282893"/>
            <a:chOff x="488525" y="3331315"/>
            <a:chExt cx="1864800" cy="738330"/>
          </a:xfrm>
        </p:grpSpPr>
        <p:grpSp>
          <p:nvGrpSpPr>
            <p:cNvPr id="21" name="Google Shape;87;p15">
              <a:extLst>
                <a:ext uri="{FF2B5EF4-FFF2-40B4-BE49-F238E27FC236}">
                  <a16:creationId xmlns:a16="http://schemas.microsoft.com/office/drawing/2014/main" id="{20D4798C-3756-E6ED-7A24-CC6F1017F67E}"/>
                </a:ext>
              </a:extLst>
            </p:cNvPr>
            <p:cNvGrpSpPr/>
            <p:nvPr/>
          </p:nvGrpSpPr>
          <p:grpSpPr>
            <a:xfrm>
              <a:off x="488525" y="3331315"/>
              <a:ext cx="1864800" cy="738330"/>
              <a:chOff x="488525" y="3331315"/>
              <a:chExt cx="1864800" cy="738330"/>
            </a:xfrm>
          </p:grpSpPr>
          <p:sp>
            <p:nvSpPr>
              <p:cNvPr id="26" name="Google Shape;88;p15">
                <a:extLst>
                  <a:ext uri="{FF2B5EF4-FFF2-40B4-BE49-F238E27FC236}">
                    <a16:creationId xmlns:a16="http://schemas.microsoft.com/office/drawing/2014/main" id="{27C51728-5406-33DD-3A78-1B78A2816895}"/>
                  </a:ext>
                </a:extLst>
              </p:cNvPr>
              <p:cNvSpPr/>
              <p:nvPr/>
            </p:nvSpPr>
            <p:spPr>
              <a:xfrm>
                <a:off x="488525" y="3411221"/>
                <a:ext cx="1864800" cy="65842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200" b="0" dirty="0">
                    <a:solidFill>
                      <a:srgbClr val="F8F8F2"/>
                    </a:solidFill>
                    <a:effectLst/>
                    <a:latin typeface="Consolas" panose="020B0609020204030204" pitchFamily="49" charset="0"/>
                  </a:rPr>
                  <a:t>&lt;</a:t>
                </a:r>
                <a:r>
                  <a:rPr lang="en-PH" sz="1200" b="0" dirty="0">
                    <a:solidFill>
                      <a:srgbClr val="F92672"/>
                    </a:solidFill>
                    <a:effectLst/>
                    <a:latin typeface="Consolas" panose="020B0609020204030204" pitchFamily="49" charset="0"/>
                  </a:rPr>
                  <a:t>div</a:t>
                </a:r>
                <a:r>
                  <a:rPr lang="en-PH" sz="1200" b="0" dirty="0">
                    <a:solidFill>
                      <a:srgbClr val="F8F8F2"/>
                    </a:solidFill>
                    <a:effectLst/>
                    <a:latin typeface="Consolas" panose="020B0609020204030204" pitchFamily="49" charset="0"/>
                  </a:rPr>
                  <a:t> </a:t>
                </a:r>
                <a:r>
                  <a:rPr lang="en-PH" sz="1200" b="0" dirty="0">
                    <a:solidFill>
                      <a:srgbClr val="A6E22E"/>
                    </a:solidFill>
                    <a:effectLst/>
                    <a:latin typeface="Consolas" panose="020B0609020204030204" pitchFamily="49" charset="0"/>
                  </a:rPr>
                  <a:t>[</a:t>
                </a:r>
                <a:r>
                  <a:rPr lang="en-PH" sz="1200" b="0" dirty="0" err="1">
                    <a:solidFill>
                      <a:srgbClr val="A6E22E"/>
                    </a:solidFill>
                    <a:effectLst/>
                    <a:latin typeface="Consolas" panose="020B0609020204030204" pitchFamily="49" charset="0"/>
                  </a:rPr>
                  <a:t>ngStyle</a:t>
                </a:r>
                <a:r>
                  <a:rPr lang="en-PH" sz="1200" b="0" dirty="0">
                    <a:solidFill>
                      <a:srgbClr val="A6E22E"/>
                    </a:solidFill>
                    <a:effectLst/>
                    <a:latin typeface="Consolas" panose="020B0609020204030204" pitchFamily="49" charset="0"/>
                  </a:rPr>
                  <a:t>]</a:t>
                </a:r>
                <a:r>
                  <a:rPr lang="en-PH" sz="1200" b="0" dirty="0">
                    <a:solidFill>
                      <a:srgbClr val="F8F8F2"/>
                    </a:solidFill>
                    <a:effectLst/>
                    <a:latin typeface="Consolas" panose="020B0609020204030204" pitchFamily="49" charset="0"/>
                  </a:rPr>
                  <a:t>=</a:t>
                </a:r>
                <a:r>
                  <a:rPr lang="en-PH" sz="1200" b="0" dirty="0">
                    <a:solidFill>
                      <a:srgbClr val="E6DB74"/>
                    </a:solidFill>
                    <a:effectLst/>
                    <a:latin typeface="Consolas" panose="020B0609020204030204" pitchFamily="49" charset="0"/>
                  </a:rPr>
                  <a:t>"</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'font-style'</a:t>
                </a:r>
                <a:r>
                  <a:rPr lang="en-PH" sz="1200" b="0" dirty="0">
                    <a:solidFill>
                      <a:srgbClr val="F8F8F2"/>
                    </a:solidFill>
                    <a:effectLst/>
                    <a:latin typeface="Consolas" panose="020B0609020204030204" pitchFamily="49" charset="0"/>
                  </a:rPr>
                  <a:t>: </a:t>
                </a:r>
                <a:r>
                  <a:rPr lang="en-PH" sz="1200" b="0" dirty="0" err="1">
                    <a:solidFill>
                      <a:srgbClr val="F8F8F2"/>
                    </a:solidFill>
                    <a:effectLst/>
                    <a:latin typeface="Consolas" panose="020B0609020204030204" pitchFamily="49" charset="0"/>
                  </a:rPr>
                  <a:t>canSave</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'italic'</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'normal'</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'font-weight'</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err="1">
                    <a:solidFill>
                      <a:srgbClr val="F8F8F2"/>
                    </a:solidFill>
                    <a:effectLst/>
                    <a:latin typeface="Consolas" panose="020B0609020204030204" pitchFamily="49" charset="0"/>
                  </a:rPr>
                  <a:t>isUnchanged</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'bold'</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'normal'</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'font-size'</a:t>
                </a:r>
                <a:r>
                  <a:rPr lang="en-PH" sz="1200" b="0" dirty="0">
                    <a:solidFill>
                      <a:srgbClr val="F8F8F2"/>
                    </a:solidFill>
                    <a:effectLst/>
                    <a:latin typeface="Consolas" panose="020B0609020204030204" pitchFamily="49" charset="0"/>
                  </a:rPr>
                  <a:t>: </a:t>
                </a:r>
                <a:r>
                  <a:rPr lang="en-PH" sz="1200" b="0" dirty="0" err="1">
                    <a:solidFill>
                      <a:srgbClr val="F8F8F2"/>
                    </a:solidFill>
                    <a:effectLst/>
                    <a:latin typeface="Consolas" panose="020B0609020204030204" pitchFamily="49" charset="0"/>
                  </a:rPr>
                  <a:t>isSpecial</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'24px'</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'12px'</a:t>
                </a:r>
                <a:endParaRPr lang="en-PH" sz="1200" b="0" dirty="0">
                  <a:solidFill>
                    <a:srgbClr val="F8F8F2"/>
                  </a:solidFill>
                  <a:effectLst/>
                  <a:latin typeface="Consolas" panose="020B0609020204030204" pitchFamily="49" charset="0"/>
                </a:endParaRPr>
              </a:p>
              <a:p>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a:t>
                </a:r>
                <a:r>
                  <a:rPr lang="en-PH" sz="1200" b="0" dirty="0">
                    <a:solidFill>
                      <a:srgbClr val="F8F8F2"/>
                    </a:solidFill>
                    <a:effectLst/>
                    <a:latin typeface="Consolas" panose="020B0609020204030204" pitchFamily="49" charset="0"/>
                  </a:rPr>
                  <a:t>&gt;</a:t>
                </a:r>
              </a:p>
              <a:p>
                <a:r>
                  <a:rPr lang="en-PH" sz="1200" b="0" dirty="0">
                    <a:solidFill>
                      <a:srgbClr val="F8F8F2"/>
                    </a:solidFill>
                    <a:effectLst/>
                    <a:latin typeface="Consolas" panose="020B0609020204030204" pitchFamily="49" charset="0"/>
                  </a:rPr>
                  <a:t>  </a:t>
                </a:r>
                <a:r>
                  <a:rPr lang="en-PH" sz="1200" b="0" dirty="0" err="1">
                    <a:solidFill>
                      <a:srgbClr val="F8F8F2"/>
                    </a:solidFill>
                    <a:effectLst/>
                    <a:latin typeface="Consolas" panose="020B0609020204030204" pitchFamily="49" charset="0"/>
                  </a:rPr>
                  <a:t>NgStyle</a:t>
                </a:r>
                <a:r>
                  <a:rPr lang="en-PH" sz="1200" b="0" dirty="0">
                    <a:solidFill>
                      <a:srgbClr val="F8F8F2"/>
                    </a:solidFill>
                    <a:effectLst/>
                    <a:latin typeface="Consolas" panose="020B0609020204030204" pitchFamily="49" charset="0"/>
                  </a:rPr>
                  <a:t> test div</a:t>
                </a:r>
              </a:p>
              <a:p>
                <a:r>
                  <a:rPr lang="en-PH" sz="1200" b="0" dirty="0">
                    <a:solidFill>
                      <a:srgbClr val="F8F8F2"/>
                    </a:solidFill>
                    <a:effectLst/>
                    <a:latin typeface="Consolas" panose="020B0609020204030204" pitchFamily="49" charset="0"/>
                  </a:rPr>
                  <a:t>&lt;/</a:t>
                </a:r>
                <a:r>
                  <a:rPr lang="en-PH" sz="1200" b="0" dirty="0">
                    <a:solidFill>
                      <a:srgbClr val="F92672"/>
                    </a:solidFill>
                    <a:effectLst/>
                    <a:latin typeface="Consolas" panose="020B0609020204030204" pitchFamily="49" charset="0"/>
                  </a:rPr>
                  <a:t>div</a:t>
                </a:r>
                <a:r>
                  <a:rPr lang="en-PH" sz="1200" b="0" dirty="0">
                    <a:solidFill>
                      <a:srgbClr val="F8F8F2"/>
                    </a:solidFill>
                    <a:effectLst/>
                    <a:latin typeface="Consolas" panose="020B0609020204030204" pitchFamily="49" charset="0"/>
                  </a:rPr>
                  <a:t>&gt;</a:t>
                </a:r>
              </a:p>
              <a:p>
                <a:br>
                  <a:rPr lang="en-PH" sz="1200" b="0" dirty="0">
                    <a:solidFill>
                      <a:srgbClr val="F8F8F2"/>
                    </a:solidFill>
                    <a:effectLst/>
                    <a:latin typeface="Consolas" panose="020B0609020204030204" pitchFamily="49" charset="0"/>
                  </a:rPr>
                </a:br>
                <a:endParaRPr lang="en-PH" sz="1200" b="0" dirty="0">
                  <a:solidFill>
                    <a:srgbClr val="F8F8F2"/>
                  </a:solidFill>
                  <a:effectLst/>
                  <a:latin typeface="Consolas" panose="020B0609020204030204" pitchFamily="49" charset="0"/>
                </a:endParaRPr>
              </a:p>
            </p:txBody>
          </p:sp>
          <p:sp>
            <p:nvSpPr>
              <p:cNvPr id="27" name="Google Shape;89;p15">
                <a:extLst>
                  <a:ext uri="{FF2B5EF4-FFF2-40B4-BE49-F238E27FC236}">
                    <a16:creationId xmlns:a16="http://schemas.microsoft.com/office/drawing/2014/main" id="{FC1D3CF0-E8FD-DF90-A88F-A45B38EE9F14}"/>
                  </a:ext>
                </a:extLst>
              </p:cNvPr>
              <p:cNvSpPr/>
              <p:nvPr/>
            </p:nvSpPr>
            <p:spPr>
              <a:xfrm>
                <a:off x="488525" y="3331315"/>
                <a:ext cx="1864800" cy="85170"/>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94;p15">
              <a:extLst>
                <a:ext uri="{FF2B5EF4-FFF2-40B4-BE49-F238E27FC236}">
                  <a16:creationId xmlns:a16="http://schemas.microsoft.com/office/drawing/2014/main" id="{20EAE3DF-623F-358E-7850-979AC2D2527D}"/>
                </a:ext>
              </a:extLst>
            </p:cNvPr>
            <p:cNvGrpSpPr/>
            <p:nvPr/>
          </p:nvGrpSpPr>
          <p:grpSpPr>
            <a:xfrm>
              <a:off x="2109278" y="3347319"/>
              <a:ext cx="218198" cy="57914"/>
              <a:chOff x="2730353" y="3196797"/>
              <a:chExt cx="218198" cy="57914"/>
            </a:xfrm>
          </p:grpSpPr>
          <p:sp>
            <p:nvSpPr>
              <p:cNvPr id="23" name="Google Shape;95;p15">
                <a:extLst>
                  <a:ext uri="{FF2B5EF4-FFF2-40B4-BE49-F238E27FC236}">
                    <a16:creationId xmlns:a16="http://schemas.microsoft.com/office/drawing/2014/main" id="{6D77033F-8849-8290-35C4-60440F4CF3ED}"/>
                  </a:ext>
                </a:extLst>
              </p:cNvPr>
              <p:cNvSpPr/>
              <p:nvPr/>
            </p:nvSpPr>
            <p:spPr>
              <a:xfrm>
                <a:off x="2730353" y="3196797"/>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6;p15">
                <a:extLst>
                  <a:ext uri="{FF2B5EF4-FFF2-40B4-BE49-F238E27FC236}">
                    <a16:creationId xmlns:a16="http://schemas.microsoft.com/office/drawing/2014/main" id="{4FBA39E8-B4E3-39AB-B42D-E697A8B30B19}"/>
                  </a:ext>
                </a:extLst>
              </p:cNvPr>
              <p:cNvSpPr/>
              <p:nvPr/>
            </p:nvSpPr>
            <p:spPr>
              <a:xfrm>
                <a:off x="2812381" y="3196797"/>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7;p15">
                <a:extLst>
                  <a:ext uri="{FF2B5EF4-FFF2-40B4-BE49-F238E27FC236}">
                    <a16:creationId xmlns:a16="http://schemas.microsoft.com/office/drawing/2014/main" id="{0943968F-E5FC-F84D-D3E2-13DC82D43917}"/>
                  </a:ext>
                </a:extLst>
              </p:cNvPr>
              <p:cNvSpPr/>
              <p:nvPr/>
            </p:nvSpPr>
            <p:spPr>
              <a:xfrm>
                <a:off x="2894431" y="3196797"/>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85638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NgModel </a:t>
            </a:r>
            <a:r>
              <a:rPr lang="en" dirty="0">
                <a:solidFill>
                  <a:schemeClr val="accent2"/>
                </a:solidFill>
              </a:rPr>
              <a:t>Directive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11" name="Google Shape;86;p15">
            <a:extLst>
              <a:ext uri="{FF2B5EF4-FFF2-40B4-BE49-F238E27FC236}">
                <a16:creationId xmlns:a16="http://schemas.microsoft.com/office/drawing/2014/main" id="{9BE130EA-8AEC-77F0-BD93-C36463D7ECF0}"/>
              </a:ext>
            </a:extLst>
          </p:cNvPr>
          <p:cNvGrpSpPr/>
          <p:nvPr/>
        </p:nvGrpSpPr>
        <p:grpSpPr>
          <a:xfrm>
            <a:off x="1586781" y="1546832"/>
            <a:ext cx="6142778" cy="2282893"/>
            <a:chOff x="488525" y="3331315"/>
            <a:chExt cx="1864800" cy="738330"/>
          </a:xfrm>
        </p:grpSpPr>
        <p:grpSp>
          <p:nvGrpSpPr>
            <p:cNvPr id="12" name="Google Shape;87;p15">
              <a:extLst>
                <a:ext uri="{FF2B5EF4-FFF2-40B4-BE49-F238E27FC236}">
                  <a16:creationId xmlns:a16="http://schemas.microsoft.com/office/drawing/2014/main" id="{483F3F0C-C0AB-5DB0-062E-7B1C670042FB}"/>
                </a:ext>
              </a:extLst>
            </p:cNvPr>
            <p:cNvGrpSpPr/>
            <p:nvPr/>
          </p:nvGrpSpPr>
          <p:grpSpPr>
            <a:xfrm>
              <a:off x="488525" y="3331315"/>
              <a:ext cx="1864800" cy="738330"/>
              <a:chOff x="488525" y="3331315"/>
              <a:chExt cx="1864800" cy="738330"/>
            </a:xfrm>
          </p:grpSpPr>
          <p:sp>
            <p:nvSpPr>
              <p:cNvPr id="17" name="Google Shape;88;p15">
                <a:extLst>
                  <a:ext uri="{FF2B5EF4-FFF2-40B4-BE49-F238E27FC236}">
                    <a16:creationId xmlns:a16="http://schemas.microsoft.com/office/drawing/2014/main" id="{917DFD64-5FA2-D414-0289-5702D7132B00}"/>
                  </a:ext>
                </a:extLst>
              </p:cNvPr>
              <p:cNvSpPr/>
              <p:nvPr/>
            </p:nvSpPr>
            <p:spPr>
              <a:xfrm>
                <a:off x="488525" y="3411221"/>
                <a:ext cx="1864800" cy="65842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US" sz="1100" b="0" dirty="0">
                    <a:solidFill>
                      <a:srgbClr val="F8F8F2"/>
                    </a:solidFill>
                    <a:effectLst/>
                    <a:latin typeface="Consolas" panose="020B0609020204030204" pitchFamily="49" charset="0"/>
                  </a:rPr>
                  <a:t>&lt;</a:t>
                </a:r>
                <a:r>
                  <a:rPr lang="en-US" sz="1100" b="0" dirty="0">
                    <a:solidFill>
                      <a:srgbClr val="F92672"/>
                    </a:solidFill>
                    <a:effectLst/>
                    <a:latin typeface="Consolas" panose="020B0609020204030204" pitchFamily="49" charset="0"/>
                  </a:rPr>
                  <a:t>label</a:t>
                </a:r>
                <a:r>
                  <a:rPr lang="en-US" sz="1100" b="0" dirty="0">
                    <a:solidFill>
                      <a:srgbClr val="F8F8F2"/>
                    </a:solidFill>
                    <a:effectLst/>
                    <a:latin typeface="Consolas" panose="020B0609020204030204" pitchFamily="49" charset="0"/>
                  </a:rPr>
                  <a:t>&gt;</a:t>
                </a:r>
              </a:p>
              <a:p>
                <a:r>
                  <a:rPr lang="en-US" sz="1100" b="0" dirty="0">
                    <a:solidFill>
                      <a:srgbClr val="F8F8F2"/>
                    </a:solidFill>
                    <a:effectLst/>
                    <a:latin typeface="Consolas" panose="020B0609020204030204" pitchFamily="49" charset="0"/>
                  </a:rPr>
                  <a:t>  What is your name ?</a:t>
                </a:r>
              </a:p>
              <a:p>
                <a:r>
                  <a:rPr lang="en-US" sz="1100" b="0" dirty="0">
                    <a:solidFill>
                      <a:srgbClr val="F8F8F2"/>
                    </a:solidFill>
                    <a:effectLst/>
                    <a:latin typeface="Consolas" panose="020B0609020204030204" pitchFamily="49" charset="0"/>
                  </a:rPr>
                  <a:t>  &lt;</a:t>
                </a:r>
                <a:r>
                  <a:rPr lang="en-US" sz="1100" b="0" dirty="0">
                    <a:solidFill>
                      <a:srgbClr val="F92672"/>
                    </a:solidFill>
                    <a:effectLst/>
                    <a:latin typeface="Consolas" panose="020B0609020204030204" pitchFamily="49" charset="0"/>
                  </a:rPr>
                  <a:t>input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t>
                </a:r>
                <a:r>
                  <a:rPr lang="en-US" sz="1100" b="0" dirty="0" err="1">
                    <a:solidFill>
                      <a:srgbClr val="A6E22E"/>
                    </a:solidFill>
                    <a:effectLst/>
                    <a:latin typeface="Consolas" panose="020B0609020204030204" pitchFamily="49" charset="0"/>
                  </a:rPr>
                  <a:t>ngModel</a:t>
                </a:r>
                <a:r>
                  <a:rPr lang="en-US" sz="1100" b="0" dirty="0">
                    <a:solidFill>
                      <a:srgbClr val="A6E22E"/>
                    </a:solidFill>
                    <a:effectLst/>
                    <a:latin typeface="Consolas" panose="020B0609020204030204" pitchFamily="49" charset="0"/>
                  </a:rPr>
                  <a:t>)]</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name</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/&gt;</a:t>
                </a:r>
              </a:p>
              <a:p>
                <a:r>
                  <a:rPr lang="en-US" sz="1100" b="0" dirty="0">
                    <a:solidFill>
                      <a:srgbClr val="F8F8F2"/>
                    </a:solidFill>
                    <a:effectLst/>
                    <a:latin typeface="Consolas" panose="020B0609020204030204" pitchFamily="49" charset="0"/>
                  </a:rPr>
                  <a:t>&lt;/</a:t>
                </a:r>
                <a:r>
                  <a:rPr lang="en-US" sz="1100" b="0" dirty="0">
                    <a:solidFill>
                      <a:srgbClr val="F92672"/>
                    </a:solidFill>
                    <a:effectLst/>
                    <a:latin typeface="Consolas" panose="020B0609020204030204" pitchFamily="49" charset="0"/>
                  </a:rPr>
                  <a:t>label</a:t>
                </a:r>
                <a:r>
                  <a:rPr lang="en-US" sz="1100" b="0" dirty="0">
                    <a:solidFill>
                      <a:srgbClr val="F8F8F2"/>
                    </a:solidFill>
                    <a:effectLst/>
                    <a:latin typeface="Consolas" panose="020B0609020204030204" pitchFamily="49" charset="0"/>
                  </a:rPr>
                  <a:t>&gt;</a:t>
                </a:r>
              </a:p>
              <a:p>
                <a:br>
                  <a:rPr lang="en-US" sz="1100" b="0" dirty="0">
                    <a:solidFill>
                      <a:srgbClr val="F8F8F2"/>
                    </a:solidFill>
                    <a:effectLst/>
                    <a:latin typeface="Consolas" panose="020B0609020204030204" pitchFamily="49" charset="0"/>
                  </a:rPr>
                </a:br>
                <a:r>
                  <a:rPr lang="en-US" sz="1100" b="0" dirty="0">
                    <a:solidFill>
                      <a:srgbClr val="F8F8F2"/>
                    </a:solidFill>
                    <a:effectLst/>
                    <a:latin typeface="Consolas" panose="020B0609020204030204" pitchFamily="49" charset="0"/>
                  </a:rPr>
                  <a:t>&lt;</a:t>
                </a:r>
                <a:r>
                  <a:rPr lang="en-US" sz="1100" b="0" dirty="0">
                    <a:solidFill>
                      <a:srgbClr val="F92672"/>
                    </a:solidFill>
                    <a:effectLst/>
                    <a:latin typeface="Consolas" panose="020B0609020204030204" pitchFamily="49" charset="0"/>
                  </a:rPr>
                  <a:t>p</a:t>
                </a:r>
                <a:r>
                  <a:rPr lang="en-US" sz="1100" b="0" dirty="0">
                    <a:solidFill>
                      <a:srgbClr val="F8F8F2"/>
                    </a:solidFill>
                    <a:effectLst/>
                    <a:latin typeface="Consolas" panose="020B0609020204030204" pitchFamily="49" charset="0"/>
                  </a:rPr>
                  <a:t>&gt;Hello {{ name }} !&lt;/</a:t>
                </a:r>
                <a:r>
                  <a:rPr lang="en-US" sz="1100" b="0" dirty="0">
                    <a:solidFill>
                      <a:srgbClr val="F92672"/>
                    </a:solidFill>
                    <a:effectLst/>
                    <a:latin typeface="Consolas" panose="020B0609020204030204" pitchFamily="49" charset="0"/>
                  </a:rPr>
                  <a:t>p</a:t>
                </a:r>
                <a:r>
                  <a:rPr lang="en-US" sz="1100" b="0" dirty="0">
                    <a:solidFill>
                      <a:srgbClr val="F8F8F2"/>
                    </a:solidFill>
                    <a:effectLst/>
                    <a:latin typeface="Consolas" panose="020B0609020204030204" pitchFamily="49" charset="0"/>
                  </a:rPr>
                  <a:t>&gt;</a:t>
                </a:r>
              </a:p>
            </p:txBody>
          </p:sp>
          <p:sp>
            <p:nvSpPr>
              <p:cNvPr id="19" name="Google Shape;89;p15">
                <a:extLst>
                  <a:ext uri="{FF2B5EF4-FFF2-40B4-BE49-F238E27FC236}">
                    <a16:creationId xmlns:a16="http://schemas.microsoft.com/office/drawing/2014/main" id="{982D1214-F60F-E492-5C57-83C9B0715857}"/>
                  </a:ext>
                </a:extLst>
              </p:cNvPr>
              <p:cNvSpPr/>
              <p:nvPr/>
            </p:nvSpPr>
            <p:spPr>
              <a:xfrm>
                <a:off x="488525" y="3331315"/>
                <a:ext cx="1864800" cy="85170"/>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 name="Google Shape;94;p15">
              <a:extLst>
                <a:ext uri="{FF2B5EF4-FFF2-40B4-BE49-F238E27FC236}">
                  <a16:creationId xmlns:a16="http://schemas.microsoft.com/office/drawing/2014/main" id="{7F26DEB2-2F35-B7B2-CCC9-94359C4FB39F}"/>
                </a:ext>
              </a:extLst>
            </p:cNvPr>
            <p:cNvGrpSpPr/>
            <p:nvPr/>
          </p:nvGrpSpPr>
          <p:grpSpPr>
            <a:xfrm>
              <a:off x="2109278" y="3347319"/>
              <a:ext cx="218198" cy="57914"/>
              <a:chOff x="2730353" y="3196797"/>
              <a:chExt cx="218198" cy="57914"/>
            </a:xfrm>
          </p:grpSpPr>
          <p:sp>
            <p:nvSpPr>
              <p:cNvPr id="14" name="Google Shape;95;p15">
                <a:extLst>
                  <a:ext uri="{FF2B5EF4-FFF2-40B4-BE49-F238E27FC236}">
                    <a16:creationId xmlns:a16="http://schemas.microsoft.com/office/drawing/2014/main" id="{12DA79CC-7858-9C08-313C-67644E04938B}"/>
                  </a:ext>
                </a:extLst>
              </p:cNvPr>
              <p:cNvSpPr/>
              <p:nvPr/>
            </p:nvSpPr>
            <p:spPr>
              <a:xfrm>
                <a:off x="2730353" y="3196797"/>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96;p15">
                <a:extLst>
                  <a:ext uri="{FF2B5EF4-FFF2-40B4-BE49-F238E27FC236}">
                    <a16:creationId xmlns:a16="http://schemas.microsoft.com/office/drawing/2014/main" id="{126B4A62-DC99-B31A-1540-1BAC146089D3}"/>
                  </a:ext>
                </a:extLst>
              </p:cNvPr>
              <p:cNvSpPr/>
              <p:nvPr/>
            </p:nvSpPr>
            <p:spPr>
              <a:xfrm>
                <a:off x="2812381" y="3196797"/>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p15">
                <a:extLst>
                  <a:ext uri="{FF2B5EF4-FFF2-40B4-BE49-F238E27FC236}">
                    <a16:creationId xmlns:a16="http://schemas.microsoft.com/office/drawing/2014/main" id="{0EB8BE91-0BC8-77B1-6758-486712FB9173}"/>
                  </a:ext>
                </a:extLst>
              </p:cNvPr>
              <p:cNvSpPr/>
              <p:nvPr/>
            </p:nvSpPr>
            <p:spPr>
              <a:xfrm>
                <a:off x="2894431" y="3196797"/>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91948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NgModel </a:t>
            </a:r>
            <a:r>
              <a:rPr lang="en" dirty="0">
                <a:solidFill>
                  <a:schemeClr val="accent2"/>
                </a:solidFill>
              </a:rPr>
              <a:t>Directive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644916" y="1637780"/>
            <a:ext cx="6318641" cy="22288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The </a:t>
            </a:r>
            <a:r>
              <a:rPr lang="en-US" dirty="0" err="1">
                <a:solidFill>
                  <a:schemeClr val="tx2"/>
                </a:solidFill>
              </a:rPr>
              <a:t>NgModel</a:t>
            </a:r>
            <a:r>
              <a:rPr lang="en-US" dirty="0">
                <a:solidFill>
                  <a:schemeClr val="accent6"/>
                </a:solidFill>
              </a:rPr>
              <a:t> directive allows you to bind the value of a form field to a component data item</a:t>
            </a:r>
          </a:p>
          <a:p>
            <a:pPr marL="76158" indent="0">
              <a:buSzPts val="1200"/>
            </a:pPr>
            <a:endParaRPr lang="en-US" dirty="0">
              <a:solidFill>
                <a:schemeClr val="tx2"/>
              </a:solidFill>
            </a:endParaRPr>
          </a:p>
          <a:p>
            <a:pPr marL="76158" indent="0">
              <a:buSzPts val="1200"/>
            </a:pPr>
            <a:r>
              <a:rPr lang="en-US" dirty="0">
                <a:solidFill>
                  <a:schemeClr val="accent1"/>
                </a:solidFill>
              </a:rPr>
              <a:t>*</a:t>
            </a:r>
            <a:r>
              <a:rPr lang="en-US" dirty="0">
                <a:solidFill>
                  <a:schemeClr val="tx2"/>
                </a:solidFill>
              </a:rPr>
              <a:t> </a:t>
            </a:r>
            <a:r>
              <a:rPr lang="en-US" dirty="0">
                <a:solidFill>
                  <a:schemeClr val="accent6"/>
                </a:solidFill>
              </a:rPr>
              <a:t>It is a </a:t>
            </a:r>
            <a:r>
              <a:rPr lang="en-US" dirty="0">
                <a:solidFill>
                  <a:schemeClr val="tx2"/>
                </a:solidFill>
              </a:rPr>
              <a:t>two-way binding</a:t>
            </a:r>
            <a:r>
              <a:rPr lang="en-US" dirty="0">
                <a:solidFill>
                  <a:schemeClr val="accent6"/>
                </a:solidFill>
              </a:rPr>
              <a:t>: the variable is updated when the content of the field changes (typically by the user) and vice versa. </a:t>
            </a:r>
          </a:p>
          <a:p>
            <a:pPr marL="76158" indent="0">
              <a:buSzPts val="1200"/>
            </a:pPr>
            <a:endParaRPr lang="en-US" dirty="0">
              <a:solidFill>
                <a:schemeClr val="tx2"/>
              </a:solidFill>
            </a:endParaRPr>
          </a:p>
          <a:p>
            <a:pPr marL="76158" indent="0">
              <a:buSzPts val="1200"/>
            </a:pPr>
            <a:r>
              <a:rPr lang="en-US" dirty="0">
                <a:solidFill>
                  <a:schemeClr val="accent1"/>
                </a:solidFill>
              </a:rPr>
              <a:t>*</a:t>
            </a:r>
            <a:r>
              <a:rPr lang="en-US" dirty="0">
                <a:solidFill>
                  <a:schemeClr val="tx2"/>
                </a:solidFill>
              </a:rPr>
              <a:t> </a:t>
            </a:r>
            <a:r>
              <a:rPr lang="en-US" dirty="0">
                <a:solidFill>
                  <a:schemeClr val="accent6"/>
                </a:solidFill>
              </a:rPr>
              <a:t>The syntax for two-way data binding is </a:t>
            </a:r>
            <a:r>
              <a:rPr lang="en-US" dirty="0">
                <a:solidFill>
                  <a:schemeClr val="tx2"/>
                </a:solidFill>
              </a:rPr>
              <a:t>[()]</a:t>
            </a:r>
          </a:p>
        </p:txBody>
      </p:sp>
    </p:spTree>
    <p:extLst>
      <p:ext uri="{BB962C8B-B14F-4D97-AF65-F5344CB8AC3E}">
        <p14:creationId xmlns:p14="http://schemas.microsoft.com/office/powerpoint/2010/main" val="24968135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NgIf </a:t>
            </a:r>
            <a:r>
              <a:rPr lang="en" dirty="0">
                <a:solidFill>
                  <a:schemeClr val="accent2"/>
                </a:solidFill>
              </a:rPr>
              <a:t>Directive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590925" y="1022599"/>
            <a:ext cx="6318641" cy="15823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Use to </a:t>
            </a:r>
            <a:r>
              <a:rPr lang="en-US" dirty="0">
                <a:solidFill>
                  <a:schemeClr val="tx2"/>
                </a:solidFill>
              </a:rPr>
              <a:t>add or remove an element</a:t>
            </a:r>
            <a:r>
              <a:rPr lang="en-US" dirty="0">
                <a:solidFill>
                  <a:schemeClr val="accent6"/>
                </a:solidFill>
              </a:rPr>
              <a:t> by applying an </a:t>
            </a:r>
            <a:r>
              <a:rPr lang="en-US" dirty="0" err="1">
                <a:solidFill>
                  <a:schemeClr val="accent6"/>
                </a:solidFill>
              </a:rPr>
              <a:t>ngIf</a:t>
            </a:r>
            <a:r>
              <a:rPr lang="en-US" dirty="0">
                <a:solidFill>
                  <a:schemeClr val="accent6"/>
                </a:solidFill>
              </a:rPr>
              <a:t> directive to a host element</a:t>
            </a:r>
            <a:endParaRPr lang="en-US" dirty="0">
              <a:solidFill>
                <a:schemeClr val="tx2"/>
              </a:solidFill>
            </a:endParaRPr>
          </a:p>
        </p:txBody>
      </p:sp>
      <p:grpSp>
        <p:nvGrpSpPr>
          <p:cNvPr id="23" name="Google Shape;86;p15">
            <a:extLst>
              <a:ext uri="{FF2B5EF4-FFF2-40B4-BE49-F238E27FC236}">
                <a16:creationId xmlns:a16="http://schemas.microsoft.com/office/drawing/2014/main" id="{30347DD6-7A80-943A-92F0-28F95968CD7D}"/>
              </a:ext>
            </a:extLst>
          </p:cNvPr>
          <p:cNvGrpSpPr/>
          <p:nvPr/>
        </p:nvGrpSpPr>
        <p:grpSpPr>
          <a:xfrm>
            <a:off x="2124771" y="2299179"/>
            <a:ext cx="5066799" cy="1829091"/>
            <a:chOff x="488524" y="3093501"/>
            <a:chExt cx="2902101" cy="1010619"/>
          </a:xfrm>
        </p:grpSpPr>
        <p:grpSp>
          <p:nvGrpSpPr>
            <p:cNvPr id="24" name="Google Shape;87;p15">
              <a:extLst>
                <a:ext uri="{FF2B5EF4-FFF2-40B4-BE49-F238E27FC236}">
                  <a16:creationId xmlns:a16="http://schemas.microsoft.com/office/drawing/2014/main" id="{969E2CE0-9B89-E9F0-55BE-C9C19A92E26D}"/>
                </a:ext>
              </a:extLst>
            </p:cNvPr>
            <p:cNvGrpSpPr/>
            <p:nvPr/>
          </p:nvGrpSpPr>
          <p:grpSpPr>
            <a:xfrm>
              <a:off x="488524" y="3093501"/>
              <a:ext cx="2902101" cy="1010619"/>
              <a:chOff x="488524" y="3093501"/>
              <a:chExt cx="2902101" cy="1010619"/>
            </a:xfrm>
          </p:grpSpPr>
          <p:sp>
            <p:nvSpPr>
              <p:cNvPr id="29" name="Google Shape;88;p15">
                <a:extLst>
                  <a:ext uri="{FF2B5EF4-FFF2-40B4-BE49-F238E27FC236}">
                    <a16:creationId xmlns:a16="http://schemas.microsoft.com/office/drawing/2014/main" id="{CBAB683A-6B69-9452-65CE-AB13ABFD594B}"/>
                  </a:ext>
                </a:extLst>
              </p:cNvPr>
              <p:cNvSpPr/>
              <p:nvPr/>
            </p:nvSpPr>
            <p:spPr>
              <a:xfrm>
                <a:off x="488524" y="3205723"/>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US" sz="900" b="0" dirty="0">
                    <a:solidFill>
                      <a:srgbClr val="88846F"/>
                    </a:solidFill>
                    <a:effectLst/>
                    <a:latin typeface="Consolas" panose="020B0609020204030204" pitchFamily="49" charset="0"/>
                  </a:rPr>
                  <a:t>&lt;!--Will only show Hello, ... if </a:t>
                </a:r>
                <a:r>
                  <a:rPr lang="en-US" sz="900" b="0" dirty="0" err="1">
                    <a:solidFill>
                      <a:srgbClr val="88846F"/>
                    </a:solidFill>
                    <a:effectLst/>
                    <a:latin typeface="Consolas" panose="020B0609020204030204" pitchFamily="49" charset="0"/>
                  </a:rPr>
                  <a:t>currentCustomer</a:t>
                </a:r>
                <a:r>
                  <a:rPr lang="en-US" sz="900" b="0" dirty="0">
                    <a:solidFill>
                      <a:srgbClr val="88846F"/>
                    </a:solidFill>
                    <a:effectLst/>
                    <a:latin typeface="Consolas" panose="020B0609020204030204" pitchFamily="49" charset="0"/>
                  </a:rPr>
                  <a:t> is not null or undefined--&gt;</a:t>
                </a:r>
                <a:endParaRPr lang="en-US" sz="9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&lt;</a:t>
                </a:r>
                <a:r>
                  <a:rPr lang="en-US" sz="1100" b="0" dirty="0">
                    <a:solidFill>
                      <a:srgbClr val="F92672"/>
                    </a:solidFill>
                    <a:effectLst/>
                    <a:latin typeface="Consolas" panose="020B0609020204030204" pitchFamily="49" charset="0"/>
                  </a:rPr>
                  <a:t>div</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t>
                </a:r>
                <a:r>
                  <a:rPr lang="en-US" sz="1100" b="0" dirty="0" err="1">
                    <a:solidFill>
                      <a:srgbClr val="A6E22E"/>
                    </a:solidFill>
                    <a:effectLst/>
                    <a:latin typeface="Consolas" panose="020B0609020204030204" pitchFamily="49" charset="0"/>
                  </a:rPr>
                  <a:t>ngIf</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a:t>
                </a:r>
                <a:r>
                  <a:rPr lang="en-US" sz="1100" b="0" dirty="0" err="1">
                    <a:solidFill>
                      <a:srgbClr val="F8F8F2"/>
                    </a:solidFill>
                    <a:effectLst/>
                    <a:latin typeface="Consolas" panose="020B0609020204030204" pitchFamily="49" charset="0"/>
                  </a:rPr>
                  <a:t>currentCustomer</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&gt;Hello, {{currentCustomer.name}}&lt;/</a:t>
                </a:r>
                <a:r>
                  <a:rPr lang="en-US" sz="1100" b="0" dirty="0">
                    <a:solidFill>
                      <a:srgbClr val="F92672"/>
                    </a:solidFill>
                    <a:effectLst/>
                    <a:latin typeface="Consolas" panose="020B0609020204030204" pitchFamily="49" charset="0"/>
                  </a:rPr>
                  <a:t>div</a:t>
                </a:r>
                <a:r>
                  <a:rPr lang="en-US" sz="1100" b="0" dirty="0">
                    <a:solidFill>
                      <a:srgbClr val="F8F8F2"/>
                    </a:solidFill>
                    <a:effectLst/>
                    <a:latin typeface="Consolas" panose="020B0609020204030204" pitchFamily="49" charset="0"/>
                  </a:rPr>
                  <a:t>&gt;</a:t>
                </a:r>
              </a:p>
              <a:p>
                <a:endParaRPr lang="en-US" sz="1100" b="0" dirty="0">
                  <a:solidFill>
                    <a:srgbClr val="F8F8F2"/>
                  </a:solidFill>
                  <a:effectLst/>
                  <a:latin typeface="Consolas" panose="020B0609020204030204" pitchFamily="49" charset="0"/>
                </a:endParaRPr>
              </a:p>
            </p:txBody>
          </p:sp>
          <p:sp>
            <p:nvSpPr>
              <p:cNvPr id="30" name="Google Shape;89;p15">
                <a:extLst>
                  <a:ext uri="{FF2B5EF4-FFF2-40B4-BE49-F238E27FC236}">
                    <a16:creationId xmlns:a16="http://schemas.microsoft.com/office/drawing/2014/main" id="{E80BF8B9-CE08-254E-89B2-CE2731549514}"/>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94;p15">
              <a:extLst>
                <a:ext uri="{FF2B5EF4-FFF2-40B4-BE49-F238E27FC236}">
                  <a16:creationId xmlns:a16="http://schemas.microsoft.com/office/drawing/2014/main" id="{409F8972-AC1B-B955-3469-D8D19BDD854F}"/>
                </a:ext>
              </a:extLst>
            </p:cNvPr>
            <p:cNvGrpSpPr/>
            <p:nvPr/>
          </p:nvGrpSpPr>
          <p:grpSpPr>
            <a:xfrm>
              <a:off x="3096013" y="3120757"/>
              <a:ext cx="218199" cy="57914"/>
              <a:chOff x="3717088" y="2970235"/>
              <a:chExt cx="218199" cy="57914"/>
            </a:xfrm>
          </p:grpSpPr>
          <p:sp>
            <p:nvSpPr>
              <p:cNvPr id="26" name="Google Shape;95;p15">
                <a:extLst>
                  <a:ext uri="{FF2B5EF4-FFF2-40B4-BE49-F238E27FC236}">
                    <a16:creationId xmlns:a16="http://schemas.microsoft.com/office/drawing/2014/main" id="{9E026D6E-FCAD-DB1E-94FF-B2FC2BDC667F}"/>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6;p15">
                <a:extLst>
                  <a:ext uri="{FF2B5EF4-FFF2-40B4-BE49-F238E27FC236}">
                    <a16:creationId xmlns:a16="http://schemas.microsoft.com/office/drawing/2014/main" id="{B5C39BB2-5CED-8A2C-47C4-98A1720694CA}"/>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7;p15">
                <a:extLst>
                  <a:ext uri="{FF2B5EF4-FFF2-40B4-BE49-F238E27FC236}">
                    <a16:creationId xmlns:a16="http://schemas.microsoft.com/office/drawing/2014/main" id="{555733D2-313B-D4BC-BB1C-ABEDCD7EC03E}"/>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8688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NgIf </a:t>
            </a:r>
            <a:r>
              <a:rPr lang="en" dirty="0">
                <a:solidFill>
                  <a:schemeClr val="accent2"/>
                </a:solidFill>
              </a:rPr>
              <a:t>Directive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590925" y="1022599"/>
            <a:ext cx="6318641" cy="15823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An </a:t>
            </a:r>
            <a:r>
              <a:rPr lang="en-US" dirty="0">
                <a:solidFill>
                  <a:schemeClr val="tx2"/>
                </a:solidFill>
              </a:rPr>
              <a:t>else</a:t>
            </a:r>
            <a:r>
              <a:rPr lang="en-US" dirty="0">
                <a:solidFill>
                  <a:schemeClr val="accent6"/>
                </a:solidFill>
              </a:rPr>
              <a:t> statement can also be provided</a:t>
            </a:r>
          </a:p>
          <a:p>
            <a:pPr marL="76158" indent="0">
              <a:buSzPts val="1200"/>
            </a:pPr>
            <a:endParaRPr lang="en-US" dirty="0">
              <a:solidFill>
                <a:schemeClr val="tx2"/>
              </a:solidFill>
            </a:endParaRPr>
          </a:p>
          <a:p>
            <a:pPr marL="76158" indent="0">
              <a:buSzPts val="1200"/>
            </a:pPr>
            <a:r>
              <a:rPr lang="en-US" dirty="0">
                <a:solidFill>
                  <a:schemeClr val="accent1"/>
                </a:solidFill>
              </a:rPr>
              <a:t>* </a:t>
            </a:r>
            <a:r>
              <a:rPr lang="en-US" dirty="0">
                <a:solidFill>
                  <a:schemeClr val="tx2"/>
                </a:solidFill>
              </a:rPr>
              <a:t>&lt;ng-template&gt; </a:t>
            </a:r>
            <a:r>
              <a:rPr lang="en-US" dirty="0">
                <a:solidFill>
                  <a:schemeClr val="accent6"/>
                </a:solidFill>
              </a:rPr>
              <a:t>creates a template fragment, it is not rendered by default. </a:t>
            </a:r>
            <a:r>
              <a:rPr lang="en-US" dirty="0">
                <a:solidFill>
                  <a:schemeClr val="tx2"/>
                </a:solidFill>
              </a:rPr>
              <a:t>#elseBlock </a:t>
            </a:r>
            <a:r>
              <a:rPr lang="en-US" dirty="0">
                <a:solidFill>
                  <a:schemeClr val="accent6"/>
                </a:solidFill>
              </a:rPr>
              <a:t>is a template variable that enables to gain a reference to the &lt;ng-template&gt;</a:t>
            </a:r>
          </a:p>
        </p:txBody>
      </p:sp>
      <p:grpSp>
        <p:nvGrpSpPr>
          <p:cNvPr id="23" name="Google Shape;86;p15">
            <a:extLst>
              <a:ext uri="{FF2B5EF4-FFF2-40B4-BE49-F238E27FC236}">
                <a16:creationId xmlns:a16="http://schemas.microsoft.com/office/drawing/2014/main" id="{30347DD6-7A80-943A-92F0-28F95968CD7D}"/>
              </a:ext>
            </a:extLst>
          </p:cNvPr>
          <p:cNvGrpSpPr/>
          <p:nvPr/>
        </p:nvGrpSpPr>
        <p:grpSpPr>
          <a:xfrm>
            <a:off x="2124771" y="2554449"/>
            <a:ext cx="5066799" cy="1829091"/>
            <a:chOff x="488524" y="3093501"/>
            <a:chExt cx="2902101" cy="1010619"/>
          </a:xfrm>
        </p:grpSpPr>
        <p:grpSp>
          <p:nvGrpSpPr>
            <p:cNvPr id="24" name="Google Shape;87;p15">
              <a:extLst>
                <a:ext uri="{FF2B5EF4-FFF2-40B4-BE49-F238E27FC236}">
                  <a16:creationId xmlns:a16="http://schemas.microsoft.com/office/drawing/2014/main" id="{969E2CE0-9B89-E9F0-55BE-C9C19A92E26D}"/>
                </a:ext>
              </a:extLst>
            </p:cNvPr>
            <p:cNvGrpSpPr/>
            <p:nvPr/>
          </p:nvGrpSpPr>
          <p:grpSpPr>
            <a:xfrm>
              <a:off x="488524" y="3093501"/>
              <a:ext cx="2902101" cy="1010619"/>
              <a:chOff x="488524" y="3093501"/>
              <a:chExt cx="2902101" cy="1010619"/>
            </a:xfrm>
          </p:grpSpPr>
          <p:sp>
            <p:nvSpPr>
              <p:cNvPr id="29" name="Google Shape;88;p15">
                <a:extLst>
                  <a:ext uri="{FF2B5EF4-FFF2-40B4-BE49-F238E27FC236}">
                    <a16:creationId xmlns:a16="http://schemas.microsoft.com/office/drawing/2014/main" id="{CBAB683A-6B69-9452-65CE-AB13ABFD594B}"/>
                  </a:ext>
                </a:extLst>
              </p:cNvPr>
              <p:cNvSpPr/>
              <p:nvPr/>
            </p:nvSpPr>
            <p:spPr>
              <a:xfrm>
                <a:off x="488524" y="3205723"/>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US" sz="1050" b="0" dirty="0">
                    <a:solidFill>
                      <a:srgbClr val="F8F8F2"/>
                    </a:solidFill>
                    <a:effectLst/>
                    <a:latin typeface="Consolas" panose="020B0609020204030204" pitchFamily="49" charset="0"/>
                  </a:rPr>
                  <a:t>&lt;</a:t>
                </a:r>
                <a:r>
                  <a:rPr lang="en-US" sz="1050" b="0" dirty="0">
                    <a:solidFill>
                      <a:srgbClr val="F92672"/>
                    </a:solidFill>
                    <a:effectLst/>
                    <a:latin typeface="Consolas" panose="020B0609020204030204" pitchFamily="49" charset="0"/>
                  </a:rPr>
                  <a:t>div</a:t>
                </a:r>
                <a:r>
                  <a:rPr lang="en-US" sz="1050" b="0" dirty="0">
                    <a:solidFill>
                      <a:srgbClr val="F8F8F2"/>
                    </a:solidFill>
                    <a:effectLst/>
                    <a:latin typeface="Consolas" panose="020B0609020204030204" pitchFamily="49" charset="0"/>
                  </a:rPr>
                  <a:t> </a:t>
                </a:r>
                <a:r>
                  <a:rPr lang="en-US" sz="1050" b="0" dirty="0">
                    <a:solidFill>
                      <a:srgbClr val="A6E22E"/>
                    </a:solidFill>
                    <a:effectLst/>
                    <a:latin typeface="Consolas" panose="020B0609020204030204" pitchFamily="49" charset="0"/>
                  </a:rPr>
                  <a:t>*</a:t>
                </a:r>
                <a:r>
                  <a:rPr lang="en-US" sz="1050" b="0" dirty="0" err="1">
                    <a:solidFill>
                      <a:srgbClr val="A6E22E"/>
                    </a:solidFill>
                    <a:effectLst/>
                    <a:latin typeface="Consolas" panose="020B0609020204030204" pitchFamily="49" charset="0"/>
                  </a:rPr>
                  <a:t>ngIf</a:t>
                </a:r>
                <a:r>
                  <a:rPr lang="en-US" sz="1050" b="0" dirty="0">
                    <a:solidFill>
                      <a:srgbClr val="F8F8F2"/>
                    </a:solidFill>
                    <a:effectLst/>
                    <a:latin typeface="Consolas" panose="020B0609020204030204" pitchFamily="49" charset="0"/>
                  </a:rPr>
                  <a:t>=</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condition; </a:t>
                </a:r>
                <a:r>
                  <a:rPr lang="en-US" sz="1050" b="0" dirty="0">
                    <a:solidFill>
                      <a:srgbClr val="F92672"/>
                    </a:solidFill>
                    <a:effectLst/>
                    <a:latin typeface="Consolas" panose="020B0609020204030204" pitchFamily="49" charset="0"/>
                  </a:rPr>
                  <a:t>else</a:t>
                </a:r>
                <a:r>
                  <a:rPr lang="en-US" sz="1050" b="0" dirty="0">
                    <a:solidFill>
                      <a:srgbClr val="F8F8F2"/>
                    </a:solidFill>
                    <a:effectLst/>
                    <a:latin typeface="Consolas" panose="020B0609020204030204" pitchFamily="49" charset="0"/>
                  </a:rPr>
                  <a:t> </a:t>
                </a:r>
                <a:r>
                  <a:rPr lang="en-US" sz="1050" b="0" dirty="0" err="1">
                    <a:solidFill>
                      <a:srgbClr val="F8F8F2"/>
                    </a:solidFill>
                    <a:effectLst/>
                    <a:latin typeface="Consolas" panose="020B0609020204030204" pitchFamily="49" charset="0"/>
                  </a:rPr>
                  <a:t>elseBlock</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&gt;Content to render when condition is true.&lt;/</a:t>
                </a:r>
                <a:r>
                  <a:rPr lang="en-US" sz="1050" b="0" dirty="0">
                    <a:solidFill>
                      <a:srgbClr val="F92672"/>
                    </a:solidFill>
                    <a:effectLst/>
                    <a:latin typeface="Consolas" panose="020B0609020204030204" pitchFamily="49" charset="0"/>
                  </a:rPr>
                  <a:t>div</a:t>
                </a:r>
                <a:r>
                  <a:rPr lang="en-US" sz="1050" b="0" dirty="0">
                    <a:solidFill>
                      <a:srgbClr val="F8F8F2"/>
                    </a:solidFill>
                    <a:effectLst/>
                    <a:latin typeface="Consolas" panose="020B0609020204030204" pitchFamily="49" charset="0"/>
                  </a:rPr>
                  <a:t>&gt;</a:t>
                </a:r>
              </a:p>
              <a:p>
                <a:br>
                  <a:rPr lang="en-US" sz="1050" b="0" dirty="0">
                    <a:solidFill>
                      <a:srgbClr val="F8F8F2"/>
                    </a:solidFill>
                    <a:effectLst/>
                    <a:latin typeface="Consolas" panose="020B0609020204030204" pitchFamily="49" charset="0"/>
                  </a:rPr>
                </a:br>
                <a:r>
                  <a:rPr lang="en-US" sz="1050" b="0" dirty="0">
                    <a:solidFill>
                      <a:srgbClr val="F8F8F2"/>
                    </a:solidFill>
                    <a:effectLst/>
                    <a:latin typeface="Consolas" panose="020B0609020204030204" pitchFamily="49" charset="0"/>
                  </a:rPr>
                  <a:t>&lt;</a:t>
                </a:r>
                <a:r>
                  <a:rPr lang="en-US" sz="1050" b="0" dirty="0">
                    <a:solidFill>
                      <a:srgbClr val="F92672"/>
                    </a:solidFill>
                    <a:effectLst/>
                    <a:latin typeface="Consolas" panose="020B0609020204030204" pitchFamily="49" charset="0"/>
                  </a:rPr>
                  <a:t>ng-template</a:t>
                </a:r>
                <a:r>
                  <a:rPr lang="en-US" sz="1050" b="0" dirty="0">
                    <a:solidFill>
                      <a:srgbClr val="F8F8F2"/>
                    </a:solidFill>
                    <a:effectLst/>
                    <a:latin typeface="Consolas" panose="020B0609020204030204" pitchFamily="49" charset="0"/>
                  </a:rPr>
                  <a:t> </a:t>
                </a:r>
                <a:r>
                  <a:rPr lang="en-US" sz="1050" b="0" dirty="0">
                    <a:solidFill>
                      <a:srgbClr val="A6E22E"/>
                    </a:solidFill>
                    <a:effectLst/>
                    <a:latin typeface="Consolas" panose="020B0609020204030204" pitchFamily="49" charset="0"/>
                  </a:rPr>
                  <a:t>#elseBlock</a:t>
                </a:r>
                <a:r>
                  <a:rPr lang="en-US" sz="1050" b="0" dirty="0">
                    <a:solidFill>
                      <a:srgbClr val="F8F8F2"/>
                    </a:solidFill>
                    <a:effectLst/>
                    <a:latin typeface="Consolas" panose="020B0609020204030204" pitchFamily="49" charset="0"/>
                  </a:rPr>
                  <a:t>&gt;Content to render when condition is false.&lt;/</a:t>
                </a:r>
                <a:r>
                  <a:rPr lang="en-US" sz="1050" b="0" dirty="0">
                    <a:solidFill>
                      <a:srgbClr val="F92672"/>
                    </a:solidFill>
                    <a:effectLst/>
                    <a:latin typeface="Consolas" panose="020B0609020204030204" pitchFamily="49" charset="0"/>
                  </a:rPr>
                  <a:t>ng-template</a:t>
                </a:r>
                <a:r>
                  <a:rPr lang="en-US" sz="1050" b="0" dirty="0">
                    <a:solidFill>
                      <a:srgbClr val="F8F8F2"/>
                    </a:solidFill>
                    <a:effectLst/>
                    <a:latin typeface="Consolas" panose="020B0609020204030204" pitchFamily="49" charset="0"/>
                  </a:rPr>
                  <a:t>&gt;</a:t>
                </a:r>
              </a:p>
              <a:p>
                <a:endParaRPr lang="en-US" sz="1100" b="0" dirty="0">
                  <a:solidFill>
                    <a:srgbClr val="F8F8F2"/>
                  </a:solidFill>
                  <a:effectLst/>
                  <a:latin typeface="Consolas" panose="020B0609020204030204" pitchFamily="49" charset="0"/>
                </a:endParaRPr>
              </a:p>
            </p:txBody>
          </p:sp>
          <p:sp>
            <p:nvSpPr>
              <p:cNvPr id="30" name="Google Shape;89;p15">
                <a:extLst>
                  <a:ext uri="{FF2B5EF4-FFF2-40B4-BE49-F238E27FC236}">
                    <a16:creationId xmlns:a16="http://schemas.microsoft.com/office/drawing/2014/main" id="{E80BF8B9-CE08-254E-89B2-CE2731549514}"/>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94;p15">
              <a:extLst>
                <a:ext uri="{FF2B5EF4-FFF2-40B4-BE49-F238E27FC236}">
                  <a16:creationId xmlns:a16="http://schemas.microsoft.com/office/drawing/2014/main" id="{409F8972-AC1B-B955-3469-D8D19BDD854F}"/>
                </a:ext>
              </a:extLst>
            </p:cNvPr>
            <p:cNvGrpSpPr/>
            <p:nvPr/>
          </p:nvGrpSpPr>
          <p:grpSpPr>
            <a:xfrm>
              <a:off x="3096013" y="3120757"/>
              <a:ext cx="218199" cy="57914"/>
              <a:chOff x="3717088" y="2970235"/>
              <a:chExt cx="218199" cy="57914"/>
            </a:xfrm>
          </p:grpSpPr>
          <p:sp>
            <p:nvSpPr>
              <p:cNvPr id="26" name="Google Shape;95;p15">
                <a:extLst>
                  <a:ext uri="{FF2B5EF4-FFF2-40B4-BE49-F238E27FC236}">
                    <a16:creationId xmlns:a16="http://schemas.microsoft.com/office/drawing/2014/main" id="{9E026D6E-FCAD-DB1E-94FF-B2FC2BDC667F}"/>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6;p15">
                <a:extLst>
                  <a:ext uri="{FF2B5EF4-FFF2-40B4-BE49-F238E27FC236}">
                    <a16:creationId xmlns:a16="http://schemas.microsoft.com/office/drawing/2014/main" id="{B5C39BB2-5CED-8A2C-47C4-98A1720694CA}"/>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7;p15">
                <a:extLst>
                  <a:ext uri="{FF2B5EF4-FFF2-40B4-BE49-F238E27FC236}">
                    <a16:creationId xmlns:a16="http://schemas.microsoft.com/office/drawing/2014/main" id="{555733D2-313B-D4BC-BB1C-ABEDCD7EC03E}"/>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99B361D-E458-192E-9634-1486247C1746}"/>
                  </a:ext>
                </a:extLst>
              </p14:cNvPr>
              <p14:cNvContentPartPr/>
              <p14:nvPr/>
            </p14:nvContentPartPr>
            <p14:xfrm>
              <a:off x="2324160" y="2876400"/>
              <a:ext cx="4434120" cy="876960"/>
            </p14:xfrm>
          </p:contentPart>
        </mc:Choice>
        <mc:Fallback>
          <p:pic>
            <p:nvPicPr>
              <p:cNvPr id="2" name="Ink 1">
                <a:extLst>
                  <a:ext uri="{FF2B5EF4-FFF2-40B4-BE49-F238E27FC236}">
                    <a16:creationId xmlns:a16="http://schemas.microsoft.com/office/drawing/2014/main" id="{799B361D-E458-192E-9634-1486247C1746}"/>
                  </a:ext>
                </a:extLst>
              </p:cNvPr>
              <p:cNvPicPr/>
              <p:nvPr/>
            </p:nvPicPr>
            <p:blipFill>
              <a:blip r:embed="rId5"/>
              <a:stretch>
                <a:fillRect/>
              </a:stretch>
            </p:blipFill>
            <p:spPr>
              <a:xfrm>
                <a:off x="2314800" y="2867040"/>
                <a:ext cx="4452840" cy="895680"/>
              </a:xfrm>
              <a:prstGeom prst="rect">
                <a:avLst/>
              </a:prstGeom>
            </p:spPr>
          </p:pic>
        </mc:Fallback>
      </mc:AlternateContent>
    </p:spTree>
    <p:extLst>
      <p:ext uri="{BB962C8B-B14F-4D97-AF65-F5344CB8AC3E}">
        <p14:creationId xmlns:p14="http://schemas.microsoft.com/office/powerpoint/2010/main" val="3885725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NgSwitch </a:t>
            </a:r>
            <a:r>
              <a:rPr lang="en" dirty="0">
                <a:solidFill>
                  <a:schemeClr val="accent2"/>
                </a:solidFill>
              </a:rPr>
              <a:t>Directive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590925" y="1022599"/>
            <a:ext cx="6318641" cy="15823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err="1">
                <a:solidFill>
                  <a:schemeClr val="tx2"/>
                </a:solidFill>
              </a:rPr>
              <a:t>NgSwitch</a:t>
            </a:r>
            <a:r>
              <a:rPr lang="en-US" dirty="0">
                <a:solidFill>
                  <a:schemeClr val="accent6"/>
                </a:solidFill>
              </a:rPr>
              <a:t> conditionally swaps the content of the host element by selecting one of the embedded templates based on the current value of condition expression</a:t>
            </a:r>
          </a:p>
        </p:txBody>
      </p:sp>
      <p:grpSp>
        <p:nvGrpSpPr>
          <p:cNvPr id="23" name="Google Shape;86;p15">
            <a:extLst>
              <a:ext uri="{FF2B5EF4-FFF2-40B4-BE49-F238E27FC236}">
                <a16:creationId xmlns:a16="http://schemas.microsoft.com/office/drawing/2014/main" id="{30347DD6-7A80-943A-92F0-28F95968CD7D}"/>
              </a:ext>
            </a:extLst>
          </p:cNvPr>
          <p:cNvGrpSpPr/>
          <p:nvPr/>
        </p:nvGrpSpPr>
        <p:grpSpPr>
          <a:xfrm>
            <a:off x="2124771" y="2554449"/>
            <a:ext cx="5066799" cy="1829091"/>
            <a:chOff x="488524" y="3093501"/>
            <a:chExt cx="2902101" cy="1010619"/>
          </a:xfrm>
        </p:grpSpPr>
        <p:grpSp>
          <p:nvGrpSpPr>
            <p:cNvPr id="24" name="Google Shape;87;p15">
              <a:extLst>
                <a:ext uri="{FF2B5EF4-FFF2-40B4-BE49-F238E27FC236}">
                  <a16:creationId xmlns:a16="http://schemas.microsoft.com/office/drawing/2014/main" id="{969E2CE0-9B89-E9F0-55BE-C9C19A92E26D}"/>
                </a:ext>
              </a:extLst>
            </p:cNvPr>
            <p:cNvGrpSpPr/>
            <p:nvPr/>
          </p:nvGrpSpPr>
          <p:grpSpPr>
            <a:xfrm>
              <a:off x="488524" y="3093501"/>
              <a:ext cx="2902101" cy="1010619"/>
              <a:chOff x="488524" y="3093501"/>
              <a:chExt cx="2902101" cy="1010619"/>
            </a:xfrm>
          </p:grpSpPr>
          <p:sp>
            <p:nvSpPr>
              <p:cNvPr id="29" name="Google Shape;88;p15">
                <a:extLst>
                  <a:ext uri="{FF2B5EF4-FFF2-40B4-BE49-F238E27FC236}">
                    <a16:creationId xmlns:a16="http://schemas.microsoft.com/office/drawing/2014/main" id="{CBAB683A-6B69-9452-65CE-AB13ABFD594B}"/>
                  </a:ext>
                </a:extLst>
              </p:cNvPr>
              <p:cNvSpPr/>
              <p:nvPr/>
            </p:nvSpPr>
            <p:spPr>
              <a:xfrm>
                <a:off x="488524" y="3205723"/>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000" b="0" dirty="0">
                    <a:solidFill>
                      <a:srgbClr val="F8F8F2"/>
                    </a:solidFill>
                    <a:effectLst/>
                    <a:latin typeface="Consolas" panose="020B0609020204030204" pitchFamily="49" charset="0"/>
                  </a:rPr>
                  <a:t>&lt;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a:t>
                </a:r>
                <a:r>
                  <a:rPr lang="en-PH" sz="1000" b="0" dirty="0" err="1">
                    <a:solidFill>
                      <a:srgbClr val="A6E22E"/>
                    </a:solidFill>
                    <a:effectLst/>
                    <a:latin typeface="Consolas" panose="020B0609020204030204" pitchFamily="49" charset="0"/>
                  </a:rPr>
                  <a:t>ngSwitch</a:t>
                </a:r>
                <a:r>
                  <a:rPr lang="en-PH" sz="1000" b="0" dirty="0">
                    <a:solidFill>
                      <a:srgbClr val="A6E22E"/>
                    </a:solidFill>
                    <a:effectLst/>
                    <a:latin typeface="Consolas" panose="020B0609020204030204" pitchFamily="49" charset="0"/>
                  </a:rPr>
                  <a:t>]</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a:t>
                </a:r>
                <a:r>
                  <a:rPr lang="en-PH" sz="1000" b="0" dirty="0" err="1">
                    <a:solidFill>
                      <a:srgbClr val="F8F8F2"/>
                    </a:solidFill>
                    <a:effectLst/>
                    <a:latin typeface="Consolas" panose="020B0609020204030204" pitchFamily="49" charset="0"/>
                  </a:rPr>
                  <a:t>myBeer</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a:t>
                </a:r>
                <a:r>
                  <a:rPr lang="en-PH" sz="1000" b="0" dirty="0" err="1">
                    <a:solidFill>
                      <a:srgbClr val="A6E22E"/>
                    </a:solidFill>
                    <a:effectLst/>
                    <a:latin typeface="Consolas" panose="020B0609020204030204" pitchFamily="49" charset="0"/>
                  </a:rPr>
                  <a:t>ngSwitchCase</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"'Ale'"</a:t>
                </a:r>
                <a:r>
                  <a:rPr lang="en-PH" sz="1000" b="0" dirty="0">
                    <a:solidFill>
                      <a:srgbClr val="F8F8F2"/>
                    </a:solidFill>
                    <a:effectLst/>
                    <a:latin typeface="Consolas" panose="020B0609020204030204" pitchFamily="49" charset="0"/>
                  </a:rPr>
                  <a:t>&gt;Short fermentation&lt;/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a:t>
                </a:r>
                <a:r>
                  <a:rPr lang="en-PH" sz="1000" b="0" dirty="0" err="1">
                    <a:solidFill>
                      <a:srgbClr val="A6E22E"/>
                    </a:solidFill>
                    <a:effectLst/>
                    <a:latin typeface="Consolas" panose="020B0609020204030204" pitchFamily="49" charset="0"/>
                  </a:rPr>
                  <a:t>ngSwitchCase</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"'Lager'"</a:t>
                </a:r>
                <a:r>
                  <a:rPr lang="en-PH" sz="1000" b="0" dirty="0">
                    <a:solidFill>
                      <a:srgbClr val="F8F8F2"/>
                    </a:solidFill>
                    <a:effectLst/>
                    <a:latin typeface="Consolas" panose="020B0609020204030204" pitchFamily="49" charset="0"/>
                  </a:rPr>
                  <a:t>&gt;Long fermentation&lt;/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a:t>
                </a:r>
                <a:r>
                  <a:rPr lang="en-PH" sz="1000" b="0" dirty="0" err="1">
                    <a:solidFill>
                      <a:srgbClr val="A6E22E"/>
                    </a:solidFill>
                    <a:effectLst/>
                    <a:latin typeface="Consolas" panose="020B0609020204030204" pitchFamily="49" charset="0"/>
                  </a:rPr>
                  <a:t>ngSwitchCase</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"'Sour ale'"</a:t>
                </a:r>
                <a:r>
                  <a:rPr lang="en-PH" sz="1000" b="0" dirty="0">
                    <a:solidFill>
                      <a:srgbClr val="F8F8F2"/>
                    </a:solidFill>
                    <a:effectLst/>
                    <a:latin typeface="Consolas" panose="020B0609020204030204" pitchFamily="49" charset="0"/>
                  </a:rPr>
                  <a:t>&gt;Crafted from wild yeasts&lt;/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a:t>
                </a:r>
                <a:r>
                  <a:rPr lang="en-PH" sz="1000" b="0" dirty="0" err="1">
                    <a:solidFill>
                      <a:srgbClr val="A6E22E"/>
                    </a:solidFill>
                    <a:effectLst/>
                    <a:latin typeface="Consolas" panose="020B0609020204030204" pitchFamily="49" charset="0"/>
                  </a:rPr>
                  <a:t>ngSwitchDefault</a:t>
                </a:r>
                <a:r>
                  <a:rPr lang="en-PH" sz="1000" b="0" dirty="0">
                    <a:solidFill>
                      <a:srgbClr val="F8F8F2"/>
                    </a:solidFill>
                    <a:effectLst/>
                    <a:latin typeface="Consolas" panose="020B0609020204030204" pitchFamily="49" charset="0"/>
                  </a:rPr>
                  <a:t>&gt;No random knowledge for that type of beer, sorry.&lt;/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endParaRPr lang="en-US" sz="1000" b="0" dirty="0">
                  <a:solidFill>
                    <a:srgbClr val="F8F8F2"/>
                  </a:solidFill>
                  <a:effectLst/>
                  <a:latin typeface="Consolas" panose="020B0609020204030204" pitchFamily="49" charset="0"/>
                </a:endParaRPr>
              </a:p>
            </p:txBody>
          </p:sp>
          <p:sp>
            <p:nvSpPr>
              <p:cNvPr id="30" name="Google Shape;89;p15">
                <a:extLst>
                  <a:ext uri="{FF2B5EF4-FFF2-40B4-BE49-F238E27FC236}">
                    <a16:creationId xmlns:a16="http://schemas.microsoft.com/office/drawing/2014/main" id="{E80BF8B9-CE08-254E-89B2-CE2731549514}"/>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94;p15">
              <a:extLst>
                <a:ext uri="{FF2B5EF4-FFF2-40B4-BE49-F238E27FC236}">
                  <a16:creationId xmlns:a16="http://schemas.microsoft.com/office/drawing/2014/main" id="{409F8972-AC1B-B955-3469-D8D19BDD854F}"/>
                </a:ext>
              </a:extLst>
            </p:cNvPr>
            <p:cNvGrpSpPr/>
            <p:nvPr/>
          </p:nvGrpSpPr>
          <p:grpSpPr>
            <a:xfrm>
              <a:off x="3096013" y="3120757"/>
              <a:ext cx="218199" cy="57914"/>
              <a:chOff x="3717088" y="2970235"/>
              <a:chExt cx="218199" cy="57914"/>
            </a:xfrm>
          </p:grpSpPr>
          <p:sp>
            <p:nvSpPr>
              <p:cNvPr id="26" name="Google Shape;95;p15">
                <a:extLst>
                  <a:ext uri="{FF2B5EF4-FFF2-40B4-BE49-F238E27FC236}">
                    <a16:creationId xmlns:a16="http://schemas.microsoft.com/office/drawing/2014/main" id="{9E026D6E-FCAD-DB1E-94FF-B2FC2BDC667F}"/>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6;p15">
                <a:extLst>
                  <a:ext uri="{FF2B5EF4-FFF2-40B4-BE49-F238E27FC236}">
                    <a16:creationId xmlns:a16="http://schemas.microsoft.com/office/drawing/2014/main" id="{B5C39BB2-5CED-8A2C-47C4-98A1720694CA}"/>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7;p15">
                <a:extLst>
                  <a:ext uri="{FF2B5EF4-FFF2-40B4-BE49-F238E27FC236}">
                    <a16:creationId xmlns:a16="http://schemas.microsoft.com/office/drawing/2014/main" id="{555733D2-313B-D4BC-BB1C-ABEDCD7EC03E}"/>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49FCBC8-E82F-AA33-CBA2-55435E430DD8}"/>
                  </a:ext>
                </a:extLst>
              </p14:cNvPr>
              <p14:cNvContentPartPr/>
              <p14:nvPr/>
            </p14:nvContentPartPr>
            <p14:xfrm>
              <a:off x="3186000" y="3090960"/>
              <a:ext cx="2219760" cy="667080"/>
            </p14:xfrm>
          </p:contentPart>
        </mc:Choice>
        <mc:Fallback>
          <p:pic>
            <p:nvPicPr>
              <p:cNvPr id="2" name="Ink 1">
                <a:extLst>
                  <a:ext uri="{FF2B5EF4-FFF2-40B4-BE49-F238E27FC236}">
                    <a16:creationId xmlns:a16="http://schemas.microsoft.com/office/drawing/2014/main" id="{F49FCBC8-E82F-AA33-CBA2-55435E430DD8}"/>
                  </a:ext>
                </a:extLst>
              </p:cNvPr>
              <p:cNvPicPr/>
              <p:nvPr/>
            </p:nvPicPr>
            <p:blipFill>
              <a:blip r:embed="rId5"/>
              <a:stretch>
                <a:fillRect/>
              </a:stretch>
            </p:blipFill>
            <p:spPr>
              <a:xfrm>
                <a:off x="3176640" y="3081600"/>
                <a:ext cx="2238480" cy="685800"/>
              </a:xfrm>
              <a:prstGeom prst="rect">
                <a:avLst/>
              </a:prstGeom>
            </p:spPr>
          </p:pic>
        </mc:Fallback>
      </mc:AlternateContent>
    </p:spTree>
    <p:extLst>
      <p:ext uri="{BB962C8B-B14F-4D97-AF65-F5344CB8AC3E}">
        <p14:creationId xmlns:p14="http://schemas.microsoft.com/office/powerpoint/2010/main" val="2610648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NgSwitch </a:t>
            </a:r>
            <a:r>
              <a:rPr lang="en" dirty="0">
                <a:solidFill>
                  <a:schemeClr val="accent2"/>
                </a:solidFill>
              </a:rPr>
              <a:t>Directive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590925" y="1022599"/>
            <a:ext cx="6318641" cy="15823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err="1">
                <a:solidFill>
                  <a:schemeClr val="tx2"/>
                </a:solidFill>
              </a:rPr>
              <a:t>NgSwitch</a:t>
            </a:r>
            <a:r>
              <a:rPr lang="en-US" dirty="0">
                <a:solidFill>
                  <a:schemeClr val="accent6"/>
                </a:solidFill>
              </a:rPr>
              <a:t> conditionally swaps the content of the host element by selecting one of the embedded templates based on the current value of condition expression</a:t>
            </a:r>
          </a:p>
        </p:txBody>
      </p:sp>
      <p:grpSp>
        <p:nvGrpSpPr>
          <p:cNvPr id="23" name="Google Shape;86;p15">
            <a:extLst>
              <a:ext uri="{FF2B5EF4-FFF2-40B4-BE49-F238E27FC236}">
                <a16:creationId xmlns:a16="http://schemas.microsoft.com/office/drawing/2014/main" id="{30347DD6-7A80-943A-92F0-28F95968CD7D}"/>
              </a:ext>
            </a:extLst>
          </p:cNvPr>
          <p:cNvGrpSpPr/>
          <p:nvPr/>
        </p:nvGrpSpPr>
        <p:grpSpPr>
          <a:xfrm>
            <a:off x="2124771" y="2554449"/>
            <a:ext cx="5066799" cy="1829091"/>
            <a:chOff x="488524" y="3093501"/>
            <a:chExt cx="2902101" cy="1010619"/>
          </a:xfrm>
        </p:grpSpPr>
        <p:grpSp>
          <p:nvGrpSpPr>
            <p:cNvPr id="24" name="Google Shape;87;p15">
              <a:extLst>
                <a:ext uri="{FF2B5EF4-FFF2-40B4-BE49-F238E27FC236}">
                  <a16:creationId xmlns:a16="http://schemas.microsoft.com/office/drawing/2014/main" id="{969E2CE0-9B89-E9F0-55BE-C9C19A92E26D}"/>
                </a:ext>
              </a:extLst>
            </p:cNvPr>
            <p:cNvGrpSpPr/>
            <p:nvPr/>
          </p:nvGrpSpPr>
          <p:grpSpPr>
            <a:xfrm>
              <a:off x="488524" y="3093501"/>
              <a:ext cx="2902101" cy="1010619"/>
              <a:chOff x="488524" y="3093501"/>
              <a:chExt cx="2902101" cy="1010619"/>
            </a:xfrm>
          </p:grpSpPr>
          <p:sp>
            <p:nvSpPr>
              <p:cNvPr id="29" name="Google Shape;88;p15">
                <a:extLst>
                  <a:ext uri="{FF2B5EF4-FFF2-40B4-BE49-F238E27FC236}">
                    <a16:creationId xmlns:a16="http://schemas.microsoft.com/office/drawing/2014/main" id="{CBAB683A-6B69-9452-65CE-AB13ABFD594B}"/>
                  </a:ext>
                </a:extLst>
              </p:cNvPr>
              <p:cNvSpPr/>
              <p:nvPr/>
            </p:nvSpPr>
            <p:spPr>
              <a:xfrm>
                <a:off x="488524" y="3205723"/>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000" b="0" dirty="0">
                    <a:solidFill>
                      <a:srgbClr val="F8F8F2"/>
                    </a:solidFill>
                    <a:effectLst/>
                    <a:latin typeface="Consolas" panose="020B0609020204030204" pitchFamily="49" charset="0"/>
                  </a:rPr>
                  <a:t>&lt;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a:t>
                </a:r>
                <a:r>
                  <a:rPr lang="en-PH" sz="1000" b="0" dirty="0" err="1">
                    <a:solidFill>
                      <a:srgbClr val="A6E22E"/>
                    </a:solidFill>
                    <a:effectLst/>
                    <a:latin typeface="Consolas" panose="020B0609020204030204" pitchFamily="49" charset="0"/>
                  </a:rPr>
                  <a:t>ngSwitch</a:t>
                </a:r>
                <a:r>
                  <a:rPr lang="en-PH" sz="1000" b="0" dirty="0">
                    <a:solidFill>
                      <a:srgbClr val="A6E22E"/>
                    </a:solidFill>
                    <a:effectLst/>
                    <a:latin typeface="Consolas" panose="020B0609020204030204" pitchFamily="49" charset="0"/>
                  </a:rPr>
                  <a:t>]</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a:t>
                </a:r>
                <a:r>
                  <a:rPr lang="en-PH" sz="1000" b="0" dirty="0" err="1">
                    <a:solidFill>
                      <a:srgbClr val="F8F8F2"/>
                    </a:solidFill>
                    <a:effectLst/>
                    <a:latin typeface="Consolas" panose="020B0609020204030204" pitchFamily="49" charset="0"/>
                  </a:rPr>
                  <a:t>myBeer</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a:t>
                </a:r>
                <a:r>
                  <a:rPr lang="en-PH" sz="1000" b="0" dirty="0" err="1">
                    <a:solidFill>
                      <a:srgbClr val="A6E22E"/>
                    </a:solidFill>
                    <a:effectLst/>
                    <a:latin typeface="Consolas" panose="020B0609020204030204" pitchFamily="49" charset="0"/>
                  </a:rPr>
                  <a:t>ngSwitchCase</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"'Ale'"</a:t>
                </a:r>
                <a:r>
                  <a:rPr lang="en-PH" sz="1000" b="0" dirty="0">
                    <a:solidFill>
                      <a:srgbClr val="F8F8F2"/>
                    </a:solidFill>
                    <a:effectLst/>
                    <a:latin typeface="Consolas" panose="020B0609020204030204" pitchFamily="49" charset="0"/>
                  </a:rPr>
                  <a:t>&gt;Short fermentation&lt;/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a:t>
                </a:r>
                <a:r>
                  <a:rPr lang="en-PH" sz="1000" b="0" dirty="0" err="1">
                    <a:solidFill>
                      <a:srgbClr val="A6E22E"/>
                    </a:solidFill>
                    <a:effectLst/>
                    <a:latin typeface="Consolas" panose="020B0609020204030204" pitchFamily="49" charset="0"/>
                  </a:rPr>
                  <a:t>ngSwitchCase</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"'Lager'"</a:t>
                </a:r>
                <a:r>
                  <a:rPr lang="en-PH" sz="1000" b="0" dirty="0">
                    <a:solidFill>
                      <a:srgbClr val="F8F8F2"/>
                    </a:solidFill>
                    <a:effectLst/>
                    <a:latin typeface="Consolas" panose="020B0609020204030204" pitchFamily="49" charset="0"/>
                  </a:rPr>
                  <a:t>&gt;Long fermentation&lt;/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a:t>
                </a:r>
                <a:r>
                  <a:rPr lang="en-PH" sz="1000" b="0" dirty="0" err="1">
                    <a:solidFill>
                      <a:srgbClr val="A6E22E"/>
                    </a:solidFill>
                    <a:effectLst/>
                    <a:latin typeface="Consolas" panose="020B0609020204030204" pitchFamily="49" charset="0"/>
                  </a:rPr>
                  <a:t>ngSwitchCase</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"'Sour ale'"</a:t>
                </a:r>
                <a:r>
                  <a:rPr lang="en-PH" sz="1000" b="0" dirty="0">
                    <a:solidFill>
                      <a:srgbClr val="F8F8F2"/>
                    </a:solidFill>
                    <a:effectLst/>
                    <a:latin typeface="Consolas" panose="020B0609020204030204" pitchFamily="49" charset="0"/>
                  </a:rPr>
                  <a:t>&gt;Crafted from wild yeasts&lt;/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a:t>
                </a:r>
                <a:r>
                  <a:rPr lang="en-PH" sz="1000" b="0" dirty="0" err="1">
                    <a:solidFill>
                      <a:srgbClr val="A6E22E"/>
                    </a:solidFill>
                    <a:effectLst/>
                    <a:latin typeface="Consolas" panose="020B0609020204030204" pitchFamily="49" charset="0"/>
                  </a:rPr>
                  <a:t>ngSwitchDefault</a:t>
                </a:r>
                <a:r>
                  <a:rPr lang="en-PH" sz="1000" b="0" dirty="0">
                    <a:solidFill>
                      <a:srgbClr val="F8F8F2"/>
                    </a:solidFill>
                    <a:effectLst/>
                    <a:latin typeface="Consolas" panose="020B0609020204030204" pitchFamily="49" charset="0"/>
                  </a:rPr>
                  <a:t>&gt;No random knowledge for that type of beer, sorry.&lt;/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endParaRPr lang="en-US" sz="1000" b="0" dirty="0">
                  <a:solidFill>
                    <a:srgbClr val="F8F8F2"/>
                  </a:solidFill>
                  <a:effectLst/>
                  <a:latin typeface="Consolas" panose="020B0609020204030204" pitchFamily="49" charset="0"/>
                </a:endParaRPr>
              </a:p>
            </p:txBody>
          </p:sp>
          <p:sp>
            <p:nvSpPr>
              <p:cNvPr id="30" name="Google Shape;89;p15">
                <a:extLst>
                  <a:ext uri="{FF2B5EF4-FFF2-40B4-BE49-F238E27FC236}">
                    <a16:creationId xmlns:a16="http://schemas.microsoft.com/office/drawing/2014/main" id="{E80BF8B9-CE08-254E-89B2-CE2731549514}"/>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94;p15">
              <a:extLst>
                <a:ext uri="{FF2B5EF4-FFF2-40B4-BE49-F238E27FC236}">
                  <a16:creationId xmlns:a16="http://schemas.microsoft.com/office/drawing/2014/main" id="{409F8972-AC1B-B955-3469-D8D19BDD854F}"/>
                </a:ext>
              </a:extLst>
            </p:cNvPr>
            <p:cNvGrpSpPr/>
            <p:nvPr/>
          </p:nvGrpSpPr>
          <p:grpSpPr>
            <a:xfrm>
              <a:off x="3096013" y="3120757"/>
              <a:ext cx="218199" cy="57914"/>
              <a:chOff x="3717088" y="2970235"/>
              <a:chExt cx="218199" cy="57914"/>
            </a:xfrm>
          </p:grpSpPr>
          <p:sp>
            <p:nvSpPr>
              <p:cNvPr id="26" name="Google Shape;95;p15">
                <a:extLst>
                  <a:ext uri="{FF2B5EF4-FFF2-40B4-BE49-F238E27FC236}">
                    <a16:creationId xmlns:a16="http://schemas.microsoft.com/office/drawing/2014/main" id="{9E026D6E-FCAD-DB1E-94FF-B2FC2BDC667F}"/>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6;p15">
                <a:extLst>
                  <a:ext uri="{FF2B5EF4-FFF2-40B4-BE49-F238E27FC236}">
                    <a16:creationId xmlns:a16="http://schemas.microsoft.com/office/drawing/2014/main" id="{B5C39BB2-5CED-8A2C-47C4-98A1720694CA}"/>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7;p15">
                <a:extLst>
                  <a:ext uri="{FF2B5EF4-FFF2-40B4-BE49-F238E27FC236}">
                    <a16:creationId xmlns:a16="http://schemas.microsoft.com/office/drawing/2014/main" id="{555733D2-313B-D4BC-BB1C-ABEDCD7EC03E}"/>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407853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NgFor </a:t>
            </a:r>
            <a:r>
              <a:rPr lang="en" dirty="0">
                <a:solidFill>
                  <a:schemeClr val="accent2"/>
                </a:solidFill>
              </a:rPr>
              <a:t>Directive</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629229" y="1257775"/>
            <a:ext cx="6318641" cy="12186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Use the </a:t>
            </a:r>
            <a:r>
              <a:rPr lang="en-US" dirty="0" err="1">
                <a:solidFill>
                  <a:schemeClr val="tx2"/>
                </a:solidFill>
              </a:rPr>
              <a:t>NgFor</a:t>
            </a:r>
            <a:r>
              <a:rPr lang="en-US" dirty="0">
                <a:solidFill>
                  <a:schemeClr val="accent6"/>
                </a:solidFill>
              </a:rPr>
              <a:t> directive to present a list of items</a:t>
            </a:r>
          </a:p>
          <a:p>
            <a:pPr marL="76158" indent="0">
              <a:buSzPts val="1200"/>
            </a:pPr>
            <a:endParaRPr lang="en-US" dirty="0">
              <a:solidFill>
                <a:schemeClr val="tx2"/>
              </a:solidFill>
            </a:endParaRPr>
          </a:p>
          <a:p>
            <a:pPr marL="76158" indent="0">
              <a:buSzPts val="1200"/>
            </a:pPr>
            <a:r>
              <a:rPr lang="en-US" dirty="0">
                <a:solidFill>
                  <a:schemeClr val="accent1"/>
                </a:solidFill>
              </a:rPr>
              <a:t>*</a:t>
            </a:r>
            <a:r>
              <a:rPr lang="en-US" dirty="0">
                <a:solidFill>
                  <a:schemeClr val="tx2"/>
                </a:solidFill>
              </a:rPr>
              <a:t> </a:t>
            </a:r>
            <a:r>
              <a:rPr lang="en-US" dirty="0">
                <a:solidFill>
                  <a:schemeClr val="accent6"/>
                </a:solidFill>
              </a:rPr>
              <a:t>The element on which </a:t>
            </a:r>
            <a:r>
              <a:rPr lang="en-US" dirty="0" err="1">
                <a:solidFill>
                  <a:schemeClr val="accent6"/>
                </a:solidFill>
              </a:rPr>
              <a:t>NgFor</a:t>
            </a:r>
            <a:r>
              <a:rPr lang="en-US" dirty="0">
                <a:solidFill>
                  <a:schemeClr val="accent6"/>
                </a:solidFill>
              </a:rPr>
              <a:t> is placed will be repeated for each element in the </a:t>
            </a:r>
            <a:r>
              <a:rPr lang="en-US" dirty="0" err="1">
                <a:solidFill>
                  <a:schemeClr val="accent6"/>
                </a:solidFill>
              </a:rPr>
              <a:t>iterable</a:t>
            </a:r>
            <a:r>
              <a:rPr lang="en-US" dirty="0">
                <a:solidFill>
                  <a:schemeClr val="accent6"/>
                </a:solidFill>
              </a:rPr>
              <a:t>.</a:t>
            </a:r>
          </a:p>
        </p:txBody>
      </p:sp>
      <p:grpSp>
        <p:nvGrpSpPr>
          <p:cNvPr id="2" name="Google Shape;86;p15">
            <a:extLst>
              <a:ext uri="{FF2B5EF4-FFF2-40B4-BE49-F238E27FC236}">
                <a16:creationId xmlns:a16="http://schemas.microsoft.com/office/drawing/2014/main" id="{0BC52CA1-34C8-218C-B259-CAAC2ADC1FAB}"/>
              </a:ext>
            </a:extLst>
          </p:cNvPr>
          <p:cNvGrpSpPr/>
          <p:nvPr/>
        </p:nvGrpSpPr>
        <p:grpSpPr>
          <a:xfrm>
            <a:off x="2124771" y="2554449"/>
            <a:ext cx="5066799" cy="1829091"/>
            <a:chOff x="488524" y="3093501"/>
            <a:chExt cx="2902101" cy="1010619"/>
          </a:xfrm>
        </p:grpSpPr>
        <p:grpSp>
          <p:nvGrpSpPr>
            <p:cNvPr id="3" name="Google Shape;87;p15">
              <a:extLst>
                <a:ext uri="{FF2B5EF4-FFF2-40B4-BE49-F238E27FC236}">
                  <a16:creationId xmlns:a16="http://schemas.microsoft.com/office/drawing/2014/main" id="{07A5CB80-3EE6-8622-988C-F0BAF8A713E6}"/>
                </a:ext>
              </a:extLst>
            </p:cNvPr>
            <p:cNvGrpSpPr/>
            <p:nvPr/>
          </p:nvGrpSpPr>
          <p:grpSpPr>
            <a:xfrm>
              <a:off x="488524" y="3093501"/>
              <a:ext cx="2902101" cy="1010619"/>
              <a:chOff x="488524" y="3093501"/>
              <a:chExt cx="2902101" cy="1010619"/>
            </a:xfrm>
          </p:grpSpPr>
          <p:sp>
            <p:nvSpPr>
              <p:cNvPr id="8" name="Google Shape;88;p15">
                <a:extLst>
                  <a:ext uri="{FF2B5EF4-FFF2-40B4-BE49-F238E27FC236}">
                    <a16:creationId xmlns:a16="http://schemas.microsoft.com/office/drawing/2014/main" id="{8ED5B61C-D5EE-CDB0-E3F7-BB3701320E7F}"/>
                  </a:ext>
                </a:extLst>
              </p:cNvPr>
              <p:cNvSpPr/>
              <p:nvPr/>
            </p:nvSpPr>
            <p:spPr>
              <a:xfrm>
                <a:off x="488524" y="3205723"/>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100" b="0" dirty="0">
                    <a:solidFill>
                      <a:srgbClr val="F8F8F2"/>
                    </a:solidFill>
                    <a:effectLst/>
                    <a:latin typeface="Consolas" panose="020B0609020204030204" pitchFamily="49" charset="0"/>
                  </a:rPr>
                  <a:t>&lt;</a:t>
                </a:r>
                <a:r>
                  <a:rPr lang="en-PH" sz="1100" b="0" dirty="0">
                    <a:solidFill>
                      <a:srgbClr val="F92672"/>
                    </a:solidFill>
                    <a:effectLst/>
                    <a:latin typeface="Consolas" panose="020B0609020204030204" pitchFamily="49" charset="0"/>
                  </a:rPr>
                  <a:t>div</a:t>
                </a:r>
                <a:r>
                  <a:rPr lang="en-PH" sz="1100" b="0" dirty="0">
                    <a:solidFill>
                      <a:srgbClr val="F8F8F2"/>
                    </a:solidFill>
                    <a:effectLst/>
                    <a:latin typeface="Consolas" panose="020B0609020204030204" pitchFamily="49" charset="0"/>
                  </a:rPr>
                  <a:t> </a:t>
                </a:r>
                <a:r>
                  <a:rPr lang="en-PH" sz="1100" b="0" dirty="0">
                    <a:solidFill>
                      <a:srgbClr val="A6E22E"/>
                    </a:solidFill>
                    <a:effectLst/>
                    <a:latin typeface="Consolas" panose="020B0609020204030204" pitchFamily="49" charset="0"/>
                  </a:rPr>
                  <a:t>*</a:t>
                </a:r>
                <a:r>
                  <a:rPr lang="en-PH" sz="1100" b="0" dirty="0" err="1">
                    <a:solidFill>
                      <a:srgbClr val="A6E22E"/>
                    </a:solidFill>
                    <a:effectLst/>
                    <a:latin typeface="Consolas" panose="020B0609020204030204" pitchFamily="49" charset="0"/>
                  </a:rPr>
                  <a:t>ngFor</a:t>
                </a:r>
                <a:r>
                  <a:rPr lang="en-PH" sz="1100" b="0" dirty="0">
                    <a:solidFill>
                      <a:srgbClr val="F8F8F2"/>
                    </a:solidFill>
                    <a:effectLst/>
                    <a:latin typeface="Consolas" panose="020B0609020204030204" pitchFamily="49" charset="0"/>
                  </a:rPr>
                  <a:t>=</a:t>
                </a:r>
                <a:r>
                  <a:rPr lang="en-PH" sz="1100" b="0" dirty="0">
                    <a:solidFill>
                      <a:srgbClr val="E6DB74"/>
                    </a:solidFill>
                    <a:effectLst/>
                    <a:latin typeface="Consolas" panose="020B0609020204030204" pitchFamily="49" charset="0"/>
                  </a:rPr>
                  <a:t>"</a:t>
                </a:r>
                <a:r>
                  <a:rPr lang="en-PH" sz="1100" b="0" i="1" dirty="0">
                    <a:solidFill>
                      <a:srgbClr val="66D9EF"/>
                    </a:solidFill>
                    <a:effectLst/>
                    <a:latin typeface="Consolas" panose="020B0609020204030204" pitchFamily="49" charset="0"/>
                  </a:rPr>
                  <a:t>let</a:t>
                </a:r>
                <a:r>
                  <a:rPr lang="en-PH" sz="1100" b="0" dirty="0">
                    <a:solidFill>
                      <a:srgbClr val="F8F8F2"/>
                    </a:solidFill>
                    <a:effectLst/>
                    <a:latin typeface="Consolas" panose="020B0609020204030204" pitchFamily="49" charset="0"/>
                  </a:rPr>
                  <a:t> item </a:t>
                </a:r>
                <a:r>
                  <a:rPr lang="en-PH" sz="1100" b="0" dirty="0">
                    <a:solidFill>
                      <a:srgbClr val="F92672"/>
                    </a:solidFill>
                    <a:effectLst/>
                    <a:latin typeface="Consolas" panose="020B0609020204030204" pitchFamily="49" charset="0"/>
                  </a:rPr>
                  <a:t>of</a:t>
                </a:r>
                <a:r>
                  <a:rPr lang="en-PH" sz="1100" b="0" dirty="0">
                    <a:solidFill>
                      <a:srgbClr val="F8F8F2"/>
                    </a:solidFill>
                    <a:effectLst/>
                    <a:latin typeface="Consolas" panose="020B0609020204030204" pitchFamily="49" charset="0"/>
                  </a:rPr>
                  <a:t> items</a:t>
                </a:r>
                <a:r>
                  <a:rPr lang="en-PH" sz="1100" b="0" dirty="0">
                    <a:solidFill>
                      <a:srgbClr val="E6DB74"/>
                    </a:solidFill>
                    <a:effectLst/>
                    <a:latin typeface="Consolas" panose="020B0609020204030204" pitchFamily="49" charset="0"/>
                  </a:rPr>
                  <a:t>"</a:t>
                </a:r>
                <a:r>
                  <a:rPr lang="en-PH" sz="1100" b="0" dirty="0">
                    <a:solidFill>
                      <a:srgbClr val="F8F8F2"/>
                    </a:solidFill>
                    <a:effectLst/>
                    <a:latin typeface="Consolas" panose="020B0609020204030204" pitchFamily="49" charset="0"/>
                  </a:rPr>
                  <a:t>&gt;{{item.name}}&lt;/</a:t>
                </a:r>
                <a:r>
                  <a:rPr lang="en-PH" sz="1100" b="0" dirty="0">
                    <a:solidFill>
                      <a:srgbClr val="F92672"/>
                    </a:solidFill>
                    <a:effectLst/>
                    <a:latin typeface="Consolas" panose="020B0609020204030204" pitchFamily="49" charset="0"/>
                  </a:rPr>
                  <a:t>div</a:t>
                </a:r>
                <a:r>
                  <a:rPr lang="en-PH" sz="1100" b="0" dirty="0">
                    <a:solidFill>
                      <a:srgbClr val="F8F8F2"/>
                    </a:solidFill>
                    <a:effectLst/>
                    <a:latin typeface="Consolas" panose="020B0609020204030204" pitchFamily="49" charset="0"/>
                  </a:rPr>
                  <a:t>&gt;</a:t>
                </a:r>
              </a:p>
              <a:p>
                <a:br>
                  <a:rPr lang="en-PH" sz="1100" b="0" dirty="0">
                    <a:solidFill>
                      <a:srgbClr val="F8F8F2"/>
                    </a:solidFill>
                    <a:effectLst/>
                    <a:latin typeface="Consolas" panose="020B0609020204030204" pitchFamily="49" charset="0"/>
                  </a:rPr>
                </a:br>
                <a:r>
                  <a:rPr lang="en-PH" sz="1100" b="0" dirty="0">
                    <a:solidFill>
                      <a:srgbClr val="88846F"/>
                    </a:solidFill>
                    <a:effectLst/>
                    <a:latin typeface="Consolas" panose="020B0609020204030204" pitchFamily="49" charset="0"/>
                  </a:rPr>
                  <a:t>&lt;!-- With a local variable for the index --&gt;</a:t>
                </a:r>
                <a:endParaRPr lang="en-PH" sz="1100" b="0" dirty="0">
                  <a:solidFill>
                    <a:srgbClr val="F8F8F2"/>
                  </a:solidFill>
                  <a:effectLst/>
                  <a:latin typeface="Consolas" panose="020B0609020204030204" pitchFamily="49" charset="0"/>
                </a:endParaRPr>
              </a:p>
              <a:p>
                <a:r>
                  <a:rPr lang="en-PH" sz="1100" b="0" dirty="0">
                    <a:solidFill>
                      <a:srgbClr val="F8F8F2"/>
                    </a:solidFill>
                    <a:effectLst/>
                    <a:latin typeface="Consolas" panose="020B0609020204030204" pitchFamily="49" charset="0"/>
                  </a:rPr>
                  <a:t>&lt;</a:t>
                </a:r>
                <a:r>
                  <a:rPr lang="en-PH" sz="1100" b="0" dirty="0">
                    <a:solidFill>
                      <a:srgbClr val="F92672"/>
                    </a:solidFill>
                    <a:effectLst/>
                    <a:latin typeface="Consolas" panose="020B0609020204030204" pitchFamily="49" charset="0"/>
                  </a:rPr>
                  <a:t>div</a:t>
                </a:r>
                <a:r>
                  <a:rPr lang="en-PH" sz="1100" b="0" dirty="0">
                    <a:solidFill>
                      <a:srgbClr val="F8F8F2"/>
                    </a:solidFill>
                    <a:effectLst/>
                    <a:latin typeface="Consolas" panose="020B0609020204030204" pitchFamily="49" charset="0"/>
                  </a:rPr>
                  <a:t> </a:t>
                </a:r>
                <a:r>
                  <a:rPr lang="en-PH" sz="1100" b="0" dirty="0">
                    <a:solidFill>
                      <a:srgbClr val="A6E22E"/>
                    </a:solidFill>
                    <a:effectLst/>
                    <a:latin typeface="Consolas" panose="020B0609020204030204" pitchFamily="49" charset="0"/>
                  </a:rPr>
                  <a:t>*</a:t>
                </a:r>
                <a:r>
                  <a:rPr lang="en-PH" sz="1100" b="0" dirty="0" err="1">
                    <a:solidFill>
                      <a:srgbClr val="A6E22E"/>
                    </a:solidFill>
                    <a:effectLst/>
                    <a:latin typeface="Consolas" panose="020B0609020204030204" pitchFamily="49" charset="0"/>
                  </a:rPr>
                  <a:t>ngFor</a:t>
                </a:r>
                <a:r>
                  <a:rPr lang="en-PH" sz="1100" b="0" dirty="0">
                    <a:solidFill>
                      <a:srgbClr val="F8F8F2"/>
                    </a:solidFill>
                    <a:effectLst/>
                    <a:latin typeface="Consolas" panose="020B0609020204030204" pitchFamily="49" charset="0"/>
                  </a:rPr>
                  <a:t>=</a:t>
                </a:r>
                <a:r>
                  <a:rPr lang="en-PH" sz="1100" b="0" dirty="0">
                    <a:solidFill>
                      <a:srgbClr val="E6DB74"/>
                    </a:solidFill>
                    <a:effectLst/>
                    <a:latin typeface="Consolas" panose="020B0609020204030204" pitchFamily="49" charset="0"/>
                  </a:rPr>
                  <a:t>"</a:t>
                </a:r>
                <a:r>
                  <a:rPr lang="en-PH" sz="1100" b="0" i="1" dirty="0">
                    <a:solidFill>
                      <a:srgbClr val="66D9EF"/>
                    </a:solidFill>
                    <a:effectLst/>
                    <a:latin typeface="Consolas" panose="020B0609020204030204" pitchFamily="49" charset="0"/>
                  </a:rPr>
                  <a:t>let</a:t>
                </a:r>
                <a:r>
                  <a:rPr lang="en-PH" sz="1100" b="0" dirty="0">
                    <a:solidFill>
                      <a:srgbClr val="F8F8F2"/>
                    </a:solidFill>
                    <a:effectLst/>
                    <a:latin typeface="Consolas" panose="020B0609020204030204" pitchFamily="49" charset="0"/>
                  </a:rPr>
                  <a:t> item </a:t>
                </a:r>
                <a:r>
                  <a:rPr lang="en-PH" sz="1100" b="0" dirty="0">
                    <a:solidFill>
                      <a:srgbClr val="F92672"/>
                    </a:solidFill>
                    <a:effectLst/>
                    <a:latin typeface="Consolas" panose="020B0609020204030204" pitchFamily="49" charset="0"/>
                  </a:rPr>
                  <a:t>of</a:t>
                </a:r>
                <a:r>
                  <a:rPr lang="en-PH" sz="1100" b="0" dirty="0">
                    <a:solidFill>
                      <a:srgbClr val="F8F8F2"/>
                    </a:solidFill>
                    <a:effectLst/>
                    <a:latin typeface="Consolas" panose="020B0609020204030204" pitchFamily="49" charset="0"/>
                  </a:rPr>
                  <a:t> items; </a:t>
                </a:r>
                <a:r>
                  <a:rPr lang="en-PH" sz="1100" b="0" i="1" dirty="0">
                    <a:solidFill>
                      <a:srgbClr val="66D9EF"/>
                    </a:solidFill>
                    <a:effectLst/>
                    <a:latin typeface="Consolas" panose="020B0609020204030204" pitchFamily="49" charset="0"/>
                  </a:rPr>
                  <a:t>let</a:t>
                </a:r>
                <a:r>
                  <a:rPr lang="en-PH" sz="1100" b="0" dirty="0">
                    <a:solidFill>
                      <a:srgbClr val="F8F8F2"/>
                    </a:solidFill>
                    <a:effectLst/>
                    <a:latin typeface="Consolas" panose="020B0609020204030204" pitchFamily="49" charset="0"/>
                  </a:rPr>
                  <a:t> </a:t>
                </a:r>
                <a:r>
                  <a:rPr lang="en-PH" sz="1100" b="0" dirty="0" err="1">
                    <a:solidFill>
                      <a:srgbClr val="F8F8F2"/>
                    </a:solidFill>
                    <a:effectLst/>
                    <a:latin typeface="Consolas" panose="020B0609020204030204" pitchFamily="49" charset="0"/>
                  </a:rPr>
                  <a:t>i</a:t>
                </a:r>
                <a:r>
                  <a:rPr lang="en-PH" sz="1100" b="0" dirty="0">
                    <a:solidFill>
                      <a:srgbClr val="F8F8F2"/>
                    </a:solidFill>
                    <a:effectLst/>
                    <a:latin typeface="Consolas" panose="020B0609020204030204" pitchFamily="49" charset="0"/>
                  </a:rPr>
                  <a:t>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index</a:t>
                </a:r>
                <a:r>
                  <a:rPr lang="en-PH" sz="1100" b="0" dirty="0">
                    <a:solidFill>
                      <a:srgbClr val="E6DB74"/>
                    </a:solidFill>
                    <a:effectLst/>
                    <a:latin typeface="Consolas" panose="020B0609020204030204" pitchFamily="49" charset="0"/>
                  </a:rPr>
                  <a:t>"</a:t>
                </a:r>
                <a:r>
                  <a:rPr lang="en-PH" sz="1100" b="0" dirty="0">
                    <a:solidFill>
                      <a:srgbClr val="F8F8F2"/>
                    </a:solidFill>
                    <a:effectLst/>
                    <a:latin typeface="Consolas" panose="020B0609020204030204" pitchFamily="49" charset="0"/>
                  </a:rPr>
                  <a:t>&gt;{{</a:t>
                </a:r>
                <a:r>
                  <a:rPr lang="en-PH" sz="1100" b="0" dirty="0" err="1">
                    <a:solidFill>
                      <a:srgbClr val="F8F8F2"/>
                    </a:solidFill>
                    <a:effectLst/>
                    <a:latin typeface="Consolas" panose="020B0609020204030204" pitchFamily="49" charset="0"/>
                  </a:rPr>
                  <a:t>i</a:t>
                </a:r>
                <a:r>
                  <a:rPr lang="en-PH" sz="1100" b="0" dirty="0">
                    <a:solidFill>
                      <a:srgbClr val="F8F8F2"/>
                    </a:solidFill>
                    <a:effectLst/>
                    <a:latin typeface="Consolas" panose="020B0609020204030204" pitchFamily="49" charset="0"/>
                  </a:rPr>
                  <a:t>}}: {{item.name}}&lt;/</a:t>
                </a:r>
                <a:r>
                  <a:rPr lang="en-PH" sz="1100" b="0" dirty="0">
                    <a:solidFill>
                      <a:srgbClr val="F92672"/>
                    </a:solidFill>
                    <a:effectLst/>
                    <a:latin typeface="Consolas" panose="020B0609020204030204" pitchFamily="49" charset="0"/>
                  </a:rPr>
                  <a:t>div</a:t>
                </a:r>
                <a:r>
                  <a:rPr lang="en-PH" sz="1100" b="0" dirty="0">
                    <a:solidFill>
                      <a:srgbClr val="F8F8F2"/>
                    </a:solidFill>
                    <a:effectLst/>
                    <a:latin typeface="Consolas" panose="020B0609020204030204" pitchFamily="49" charset="0"/>
                  </a:rPr>
                  <a:t>&gt;</a:t>
                </a:r>
              </a:p>
              <a:p>
                <a:endParaRPr lang="en-US" sz="1000" b="0" dirty="0">
                  <a:solidFill>
                    <a:srgbClr val="F8F8F2"/>
                  </a:solidFill>
                  <a:effectLst/>
                  <a:latin typeface="Consolas" panose="020B0609020204030204" pitchFamily="49" charset="0"/>
                </a:endParaRPr>
              </a:p>
            </p:txBody>
          </p:sp>
          <p:sp>
            <p:nvSpPr>
              <p:cNvPr id="9" name="Google Shape;89;p15">
                <a:extLst>
                  <a:ext uri="{FF2B5EF4-FFF2-40B4-BE49-F238E27FC236}">
                    <a16:creationId xmlns:a16="http://schemas.microsoft.com/office/drawing/2014/main" id="{577D2194-0624-9487-BB77-6D874A4BE838}"/>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94;p15">
              <a:extLst>
                <a:ext uri="{FF2B5EF4-FFF2-40B4-BE49-F238E27FC236}">
                  <a16:creationId xmlns:a16="http://schemas.microsoft.com/office/drawing/2014/main" id="{347AD91C-7862-9FA0-7377-AAEF575CD142}"/>
                </a:ext>
              </a:extLst>
            </p:cNvPr>
            <p:cNvGrpSpPr/>
            <p:nvPr/>
          </p:nvGrpSpPr>
          <p:grpSpPr>
            <a:xfrm>
              <a:off x="3096013" y="3120757"/>
              <a:ext cx="218199" cy="57914"/>
              <a:chOff x="3717088" y="2970235"/>
              <a:chExt cx="218199" cy="57914"/>
            </a:xfrm>
          </p:grpSpPr>
          <p:sp>
            <p:nvSpPr>
              <p:cNvPr id="5" name="Google Shape;95;p15">
                <a:extLst>
                  <a:ext uri="{FF2B5EF4-FFF2-40B4-BE49-F238E27FC236}">
                    <a16:creationId xmlns:a16="http://schemas.microsoft.com/office/drawing/2014/main" id="{C66F8813-4E1E-7CC9-4FBA-3FE320F9C1CF}"/>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96;p15">
                <a:extLst>
                  <a:ext uri="{FF2B5EF4-FFF2-40B4-BE49-F238E27FC236}">
                    <a16:creationId xmlns:a16="http://schemas.microsoft.com/office/drawing/2014/main" id="{5675333F-E921-7EE3-E334-40AD4E32CC7A}"/>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p15">
                <a:extLst>
                  <a:ext uri="{FF2B5EF4-FFF2-40B4-BE49-F238E27FC236}">
                    <a16:creationId xmlns:a16="http://schemas.microsoft.com/office/drawing/2014/main" id="{5E5F9DA0-E86F-840E-13B1-BE0E7E31DA85}"/>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F841A5BD-34A6-EAD2-64BC-72A78D5312C8}"/>
                  </a:ext>
                </a:extLst>
              </p14:cNvPr>
              <p14:cNvContentPartPr/>
              <p14:nvPr/>
            </p14:nvContentPartPr>
            <p14:xfrm>
              <a:off x="2557440" y="2843280"/>
              <a:ext cx="3019680" cy="943200"/>
            </p14:xfrm>
          </p:contentPart>
        </mc:Choice>
        <mc:Fallback>
          <p:pic>
            <p:nvPicPr>
              <p:cNvPr id="10" name="Ink 9">
                <a:extLst>
                  <a:ext uri="{FF2B5EF4-FFF2-40B4-BE49-F238E27FC236}">
                    <a16:creationId xmlns:a16="http://schemas.microsoft.com/office/drawing/2014/main" id="{F841A5BD-34A6-EAD2-64BC-72A78D5312C8}"/>
                  </a:ext>
                </a:extLst>
              </p:cNvPr>
              <p:cNvPicPr/>
              <p:nvPr/>
            </p:nvPicPr>
            <p:blipFill>
              <a:blip r:embed="rId5"/>
              <a:stretch>
                <a:fillRect/>
              </a:stretch>
            </p:blipFill>
            <p:spPr>
              <a:xfrm>
                <a:off x="2548080" y="2833920"/>
                <a:ext cx="3038400" cy="961920"/>
              </a:xfrm>
              <a:prstGeom prst="rect">
                <a:avLst/>
              </a:prstGeom>
            </p:spPr>
          </p:pic>
        </mc:Fallback>
      </mc:AlternateContent>
    </p:spTree>
    <p:extLst>
      <p:ext uri="{BB962C8B-B14F-4D97-AF65-F5344CB8AC3E}">
        <p14:creationId xmlns:p14="http://schemas.microsoft.com/office/powerpoint/2010/main" val="17458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t>
            </a:r>
            <a:r>
              <a:rPr lang="en" dirty="0">
                <a:solidFill>
                  <a:schemeClr val="accent2"/>
                </a:solidFill>
              </a:rPr>
              <a:t>Angular</a:t>
            </a:r>
            <a:r>
              <a:rPr lang="en" dirty="0"/>
              <a:t> </a:t>
            </a:r>
            <a:r>
              <a:rPr lang="en" dirty="0">
                <a:solidFill>
                  <a:schemeClr val="accent6"/>
                </a:solidFill>
              </a:rPr>
              <a:t>{</a:t>
            </a:r>
            <a:endParaRPr dirty="0">
              <a:solidFill>
                <a:schemeClr val="accent6"/>
              </a:solidFill>
            </a:endParaRPr>
          </a:p>
        </p:txBody>
      </p:sp>
      <p:sp>
        <p:nvSpPr>
          <p:cNvPr id="787" name="Google Shape;787;p37"/>
          <p:cNvSpPr txBox="1">
            <a:spLocks noGrp="1"/>
          </p:cNvSpPr>
          <p:nvPr>
            <p:ph type="subTitle" idx="5"/>
          </p:nvPr>
        </p:nvSpPr>
        <p:spPr>
          <a:xfrm>
            <a:off x="1692982" y="1587751"/>
            <a:ext cx="6314946" cy="10619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&lt; </a:t>
            </a:r>
            <a:r>
              <a:rPr lang="en-US" sz="1600" dirty="0"/>
              <a:t>Angular is more than just a frontend framework with which to build </a:t>
            </a:r>
            <a:r>
              <a:rPr lang="en-US" sz="1600" dirty="0">
                <a:solidFill>
                  <a:schemeClr val="accent2"/>
                </a:solidFill>
              </a:rPr>
              <a:t>Single Page Applications (SPA). </a:t>
            </a:r>
            <a:r>
              <a:rPr lang="en-US" sz="1600" dirty="0"/>
              <a:t>It is a full-fledged development platform built on TypeScript. </a:t>
            </a:r>
            <a:r>
              <a:rPr lang="en" sz="1600" dirty="0"/>
              <a:t>&gt;</a:t>
            </a:r>
            <a:endParaRPr sz="1600" dirty="0"/>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Introduction</a:t>
            </a: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15" name="Google Shape;787;p37">
            <a:extLst>
              <a:ext uri="{FF2B5EF4-FFF2-40B4-BE49-F238E27FC236}">
                <a16:creationId xmlns:a16="http://schemas.microsoft.com/office/drawing/2014/main" id="{C7E00A63-41B3-B705-AD44-CC802A26B13A}"/>
              </a:ext>
            </a:extLst>
          </p:cNvPr>
          <p:cNvSpPr txBox="1">
            <a:spLocks/>
          </p:cNvSpPr>
          <p:nvPr/>
        </p:nvSpPr>
        <p:spPr>
          <a:xfrm>
            <a:off x="1692982" y="2739162"/>
            <a:ext cx="6314946" cy="10619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0" indent="0"/>
            <a:r>
              <a:rPr lang="en-US" sz="1600" dirty="0"/>
              <a:t>&lt; </a:t>
            </a:r>
            <a:r>
              <a:rPr lang="en-US" sz="1600" dirty="0">
                <a:solidFill>
                  <a:schemeClr val="bg2"/>
                </a:solidFill>
              </a:rPr>
              <a:t>AngularJS</a:t>
            </a:r>
            <a:r>
              <a:rPr lang="en-US" sz="1600" dirty="0"/>
              <a:t> and </a:t>
            </a:r>
            <a:r>
              <a:rPr lang="en-US" sz="1600" dirty="0">
                <a:solidFill>
                  <a:schemeClr val="accent1"/>
                </a:solidFill>
              </a:rPr>
              <a:t>Angular 2+</a:t>
            </a:r>
            <a:r>
              <a:rPr lang="en-US" sz="1600" dirty="0"/>
              <a:t> or just Angular are two entirely different frameworks. &gt;</a:t>
            </a:r>
          </a:p>
        </p:txBody>
      </p:sp>
    </p:spTree>
    <p:extLst>
      <p:ext uri="{BB962C8B-B14F-4D97-AF65-F5344CB8AC3E}">
        <p14:creationId xmlns:p14="http://schemas.microsoft.com/office/powerpoint/2010/main" val="25614026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Event </a:t>
            </a:r>
            <a:r>
              <a:rPr lang="en" dirty="0">
                <a:solidFill>
                  <a:schemeClr val="accent2"/>
                </a:solidFill>
              </a:rPr>
              <a:t>Binding</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629229" y="1257775"/>
            <a:ext cx="6318641" cy="16244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tx2"/>
                </a:solidFill>
              </a:rPr>
              <a:t>Event binding </a:t>
            </a:r>
            <a:r>
              <a:rPr lang="en-US" dirty="0">
                <a:solidFill>
                  <a:schemeClr val="accent6"/>
                </a:solidFill>
              </a:rPr>
              <a:t>allows you to listen for and respond to user actions such as keystrokes, mouse movements, clicks, and touches or a custom event emitted by a child component.</a:t>
            </a:r>
          </a:p>
          <a:p>
            <a:pPr marL="76158" indent="0">
              <a:buSzPts val="1200"/>
            </a:pPr>
            <a:endParaRPr lang="en-US" dirty="0">
              <a:solidFill>
                <a:schemeClr val="tx2"/>
              </a:solidFill>
            </a:endParaRPr>
          </a:p>
          <a:p>
            <a:pPr marL="76158" indent="0">
              <a:buSzPts val="1200"/>
            </a:pPr>
            <a:r>
              <a:rPr lang="en-US" dirty="0">
                <a:solidFill>
                  <a:schemeClr val="accent1"/>
                </a:solidFill>
              </a:rPr>
              <a:t>*</a:t>
            </a:r>
            <a:r>
              <a:rPr lang="en-US" dirty="0">
                <a:solidFill>
                  <a:schemeClr val="tx2"/>
                </a:solidFill>
              </a:rPr>
              <a:t> </a:t>
            </a:r>
            <a:r>
              <a:rPr lang="en-US" dirty="0">
                <a:solidFill>
                  <a:schemeClr val="accent6"/>
                </a:solidFill>
              </a:rPr>
              <a:t>To bind to an event you use the Angular event binding syntax </a:t>
            </a:r>
            <a:r>
              <a:rPr lang="en-US" dirty="0">
                <a:solidFill>
                  <a:schemeClr val="accent2"/>
                </a:solidFill>
              </a:rPr>
              <a:t>()</a:t>
            </a:r>
          </a:p>
        </p:txBody>
      </p:sp>
      <p:grpSp>
        <p:nvGrpSpPr>
          <p:cNvPr id="2" name="Google Shape;86;p15">
            <a:extLst>
              <a:ext uri="{FF2B5EF4-FFF2-40B4-BE49-F238E27FC236}">
                <a16:creationId xmlns:a16="http://schemas.microsoft.com/office/drawing/2014/main" id="{0BC52CA1-34C8-218C-B259-CAAC2ADC1FAB}"/>
              </a:ext>
            </a:extLst>
          </p:cNvPr>
          <p:cNvGrpSpPr/>
          <p:nvPr/>
        </p:nvGrpSpPr>
        <p:grpSpPr>
          <a:xfrm>
            <a:off x="2251295" y="3089031"/>
            <a:ext cx="5066799" cy="1018060"/>
            <a:chOff x="488524" y="3250652"/>
            <a:chExt cx="2902101" cy="562504"/>
          </a:xfrm>
        </p:grpSpPr>
        <p:grpSp>
          <p:nvGrpSpPr>
            <p:cNvPr id="3" name="Google Shape;87;p15">
              <a:extLst>
                <a:ext uri="{FF2B5EF4-FFF2-40B4-BE49-F238E27FC236}">
                  <a16:creationId xmlns:a16="http://schemas.microsoft.com/office/drawing/2014/main" id="{07A5CB80-3EE6-8622-988C-F0BAF8A713E6}"/>
                </a:ext>
              </a:extLst>
            </p:cNvPr>
            <p:cNvGrpSpPr/>
            <p:nvPr/>
          </p:nvGrpSpPr>
          <p:grpSpPr>
            <a:xfrm>
              <a:off x="488524" y="3250652"/>
              <a:ext cx="2902101" cy="562504"/>
              <a:chOff x="488524" y="3250652"/>
              <a:chExt cx="2902101" cy="562504"/>
            </a:xfrm>
          </p:grpSpPr>
          <p:sp>
            <p:nvSpPr>
              <p:cNvPr id="8" name="Google Shape;88;p15">
                <a:extLst>
                  <a:ext uri="{FF2B5EF4-FFF2-40B4-BE49-F238E27FC236}">
                    <a16:creationId xmlns:a16="http://schemas.microsoft.com/office/drawing/2014/main" id="{8ED5B61C-D5EE-CDB0-E3F7-BB3701320E7F}"/>
                  </a:ext>
                </a:extLst>
              </p:cNvPr>
              <p:cNvSpPr/>
              <p:nvPr/>
            </p:nvSpPr>
            <p:spPr>
              <a:xfrm>
                <a:off x="488524" y="3385448"/>
                <a:ext cx="2902101" cy="427708"/>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it-IT" sz="1400" b="0" dirty="0">
                    <a:solidFill>
                      <a:srgbClr val="F8F8F2"/>
                    </a:solidFill>
                    <a:effectLst/>
                    <a:latin typeface="Consolas" panose="020B0609020204030204" pitchFamily="49" charset="0"/>
                  </a:rPr>
                  <a:t>&lt;</a:t>
                </a:r>
                <a:r>
                  <a:rPr lang="it-IT" sz="1400" b="0" dirty="0">
                    <a:solidFill>
                      <a:srgbClr val="F92672"/>
                    </a:solidFill>
                    <a:effectLst/>
                    <a:latin typeface="Consolas" panose="020B0609020204030204" pitchFamily="49" charset="0"/>
                  </a:rPr>
                  <a:t>button</a:t>
                </a:r>
                <a:r>
                  <a:rPr lang="it-IT" sz="1400" b="0" dirty="0">
                    <a:solidFill>
                      <a:srgbClr val="F8F8F2"/>
                    </a:solidFill>
                    <a:effectLst/>
                    <a:latin typeface="Consolas" panose="020B0609020204030204" pitchFamily="49" charset="0"/>
                  </a:rPr>
                  <a:t> </a:t>
                </a:r>
                <a:r>
                  <a:rPr lang="it-IT" sz="1400" b="0" dirty="0">
                    <a:solidFill>
                      <a:srgbClr val="A6E22E"/>
                    </a:solidFill>
                    <a:effectLst/>
                    <a:latin typeface="Consolas" panose="020B0609020204030204" pitchFamily="49" charset="0"/>
                  </a:rPr>
                  <a:t>(click)</a:t>
                </a:r>
                <a:r>
                  <a:rPr lang="it-IT" sz="1400" b="0" dirty="0">
                    <a:solidFill>
                      <a:srgbClr val="F8F8F2"/>
                    </a:solidFill>
                    <a:effectLst/>
                    <a:latin typeface="Consolas" panose="020B0609020204030204" pitchFamily="49" charset="0"/>
                  </a:rPr>
                  <a:t>=</a:t>
                </a:r>
                <a:r>
                  <a:rPr lang="it-IT" sz="1400" b="0" dirty="0">
                    <a:solidFill>
                      <a:srgbClr val="E6DB74"/>
                    </a:solidFill>
                    <a:effectLst/>
                    <a:latin typeface="Consolas" panose="020B0609020204030204" pitchFamily="49" charset="0"/>
                  </a:rPr>
                  <a:t>"</a:t>
                </a:r>
                <a:r>
                  <a:rPr lang="it-IT" sz="1400" b="0" dirty="0">
                    <a:solidFill>
                      <a:srgbClr val="F92672"/>
                    </a:solidFill>
                    <a:effectLst/>
                    <a:latin typeface="Consolas" panose="020B0609020204030204" pitchFamily="49" charset="0"/>
                  </a:rPr>
                  <a:t>delete</a:t>
                </a:r>
                <a:r>
                  <a:rPr lang="it-IT" sz="1400" b="0" dirty="0">
                    <a:solidFill>
                      <a:srgbClr val="F8F8F2"/>
                    </a:solidFill>
                    <a:effectLst/>
                    <a:latin typeface="Consolas" panose="020B0609020204030204" pitchFamily="49" charset="0"/>
                  </a:rPr>
                  <a:t>()</a:t>
                </a:r>
                <a:r>
                  <a:rPr lang="it-IT" sz="1400" b="0" dirty="0">
                    <a:solidFill>
                      <a:srgbClr val="E6DB74"/>
                    </a:solidFill>
                    <a:effectLst/>
                    <a:latin typeface="Consolas" panose="020B0609020204030204" pitchFamily="49" charset="0"/>
                  </a:rPr>
                  <a:t>"</a:t>
                </a:r>
                <a:r>
                  <a:rPr lang="it-IT" sz="1400" b="0" dirty="0">
                    <a:solidFill>
                      <a:srgbClr val="F8F8F2"/>
                    </a:solidFill>
                    <a:effectLst/>
                    <a:latin typeface="Consolas" panose="020B0609020204030204" pitchFamily="49" charset="0"/>
                  </a:rPr>
                  <a:t>&gt;Delete&lt;/</a:t>
                </a:r>
                <a:r>
                  <a:rPr lang="it-IT" sz="1400" b="0" dirty="0">
                    <a:solidFill>
                      <a:srgbClr val="F92672"/>
                    </a:solidFill>
                    <a:effectLst/>
                    <a:latin typeface="Consolas" panose="020B0609020204030204" pitchFamily="49" charset="0"/>
                  </a:rPr>
                  <a:t>button</a:t>
                </a:r>
                <a:r>
                  <a:rPr lang="it-IT" sz="1400" b="0" dirty="0">
                    <a:solidFill>
                      <a:srgbClr val="F8F8F2"/>
                    </a:solidFill>
                    <a:effectLst/>
                    <a:latin typeface="Consolas" panose="020B0609020204030204" pitchFamily="49" charset="0"/>
                  </a:rPr>
                  <a:t>&gt;</a:t>
                </a:r>
              </a:p>
              <a:p>
                <a:endParaRPr lang="en-US" sz="1000" b="0" dirty="0">
                  <a:solidFill>
                    <a:srgbClr val="F8F8F2"/>
                  </a:solidFill>
                  <a:effectLst/>
                  <a:latin typeface="Consolas" panose="020B0609020204030204" pitchFamily="49" charset="0"/>
                </a:endParaRPr>
              </a:p>
            </p:txBody>
          </p:sp>
          <p:sp>
            <p:nvSpPr>
              <p:cNvPr id="9" name="Google Shape;89;p15">
                <a:extLst>
                  <a:ext uri="{FF2B5EF4-FFF2-40B4-BE49-F238E27FC236}">
                    <a16:creationId xmlns:a16="http://schemas.microsoft.com/office/drawing/2014/main" id="{577D2194-0624-9487-BB77-6D874A4BE838}"/>
                  </a:ext>
                </a:extLst>
              </p:cNvPr>
              <p:cNvSpPr/>
              <p:nvPr/>
            </p:nvSpPr>
            <p:spPr>
              <a:xfrm>
                <a:off x="488525" y="3250652"/>
                <a:ext cx="2902100" cy="13280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94;p15">
              <a:extLst>
                <a:ext uri="{FF2B5EF4-FFF2-40B4-BE49-F238E27FC236}">
                  <a16:creationId xmlns:a16="http://schemas.microsoft.com/office/drawing/2014/main" id="{347AD91C-7862-9FA0-7377-AAEF575CD142}"/>
                </a:ext>
              </a:extLst>
            </p:cNvPr>
            <p:cNvGrpSpPr/>
            <p:nvPr/>
          </p:nvGrpSpPr>
          <p:grpSpPr>
            <a:xfrm>
              <a:off x="3096013" y="3298789"/>
              <a:ext cx="218199" cy="57915"/>
              <a:chOff x="3717088" y="3148267"/>
              <a:chExt cx="218199" cy="57915"/>
            </a:xfrm>
          </p:grpSpPr>
          <p:sp>
            <p:nvSpPr>
              <p:cNvPr id="5" name="Google Shape;95;p15">
                <a:extLst>
                  <a:ext uri="{FF2B5EF4-FFF2-40B4-BE49-F238E27FC236}">
                    <a16:creationId xmlns:a16="http://schemas.microsoft.com/office/drawing/2014/main" id="{C66F8813-4E1E-7CC9-4FBA-3FE320F9C1CF}"/>
                  </a:ext>
                </a:extLst>
              </p:cNvPr>
              <p:cNvSpPr/>
              <p:nvPr/>
            </p:nvSpPr>
            <p:spPr>
              <a:xfrm>
                <a:off x="3717088" y="3148267"/>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96;p15">
                <a:extLst>
                  <a:ext uri="{FF2B5EF4-FFF2-40B4-BE49-F238E27FC236}">
                    <a16:creationId xmlns:a16="http://schemas.microsoft.com/office/drawing/2014/main" id="{5675333F-E921-7EE3-E334-40AD4E32CC7A}"/>
                  </a:ext>
                </a:extLst>
              </p:cNvPr>
              <p:cNvSpPr/>
              <p:nvPr/>
            </p:nvSpPr>
            <p:spPr>
              <a:xfrm>
                <a:off x="3799114" y="3148268"/>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p15">
                <a:extLst>
                  <a:ext uri="{FF2B5EF4-FFF2-40B4-BE49-F238E27FC236}">
                    <a16:creationId xmlns:a16="http://schemas.microsoft.com/office/drawing/2014/main" id="{5E5F9DA0-E86F-840E-13B1-BE0E7E31DA85}"/>
                  </a:ext>
                </a:extLst>
              </p:cNvPr>
              <p:cNvSpPr/>
              <p:nvPr/>
            </p:nvSpPr>
            <p:spPr>
              <a:xfrm>
                <a:off x="3881167" y="3148268"/>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90335C4C-5635-3995-44C8-5809B7F09E03}"/>
                  </a:ext>
                </a:extLst>
              </p14:cNvPr>
              <p14:cNvContentPartPr/>
              <p14:nvPr/>
            </p14:nvContentPartPr>
            <p14:xfrm>
              <a:off x="2443320" y="2538360"/>
              <a:ext cx="4115160" cy="1310040"/>
            </p14:xfrm>
          </p:contentPart>
        </mc:Choice>
        <mc:Fallback>
          <p:pic>
            <p:nvPicPr>
              <p:cNvPr id="10" name="Ink 9">
                <a:extLst>
                  <a:ext uri="{FF2B5EF4-FFF2-40B4-BE49-F238E27FC236}">
                    <a16:creationId xmlns:a16="http://schemas.microsoft.com/office/drawing/2014/main" id="{90335C4C-5635-3995-44C8-5809B7F09E03}"/>
                  </a:ext>
                </a:extLst>
              </p:cNvPr>
              <p:cNvPicPr/>
              <p:nvPr/>
            </p:nvPicPr>
            <p:blipFill>
              <a:blip r:embed="rId5"/>
              <a:stretch>
                <a:fillRect/>
              </a:stretch>
            </p:blipFill>
            <p:spPr>
              <a:xfrm>
                <a:off x="2433960" y="2529000"/>
                <a:ext cx="4133880" cy="1328760"/>
              </a:xfrm>
              <a:prstGeom prst="rect">
                <a:avLst/>
              </a:prstGeom>
            </p:spPr>
          </p:pic>
        </mc:Fallback>
      </mc:AlternateContent>
    </p:spTree>
    <p:extLst>
      <p:ext uri="{BB962C8B-B14F-4D97-AF65-F5344CB8AC3E}">
        <p14:creationId xmlns:p14="http://schemas.microsoft.com/office/powerpoint/2010/main" val="19496927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Pipes</a:t>
            </a:r>
            <a:r>
              <a:rPr lang="en" dirty="0">
                <a:solidFill>
                  <a:schemeClr val="accent3"/>
                </a:solidFill>
              </a:rPr>
              <a:t> {</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629229" y="1257775"/>
            <a:ext cx="6318641" cy="24761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tx2"/>
                </a:solidFill>
              </a:rPr>
              <a:t>Pipes </a:t>
            </a:r>
            <a:r>
              <a:rPr lang="en-US" dirty="0">
                <a:solidFill>
                  <a:schemeClr val="accent6"/>
                </a:solidFill>
              </a:rPr>
              <a:t>are </a:t>
            </a:r>
            <a:r>
              <a:rPr lang="en-US" dirty="0">
                <a:solidFill>
                  <a:schemeClr val="bg2"/>
                </a:solidFill>
              </a:rPr>
              <a:t>data transformation</a:t>
            </a:r>
            <a:r>
              <a:rPr lang="en-US" dirty="0">
                <a:solidFill>
                  <a:schemeClr val="accent6"/>
                </a:solidFill>
              </a:rPr>
              <a:t> functions usable directly from the template to transform the data to be displayed at binding time</a:t>
            </a:r>
          </a:p>
          <a:p>
            <a:pPr marL="76158" indent="0">
              <a:buSzPts val="1200"/>
            </a:pPr>
            <a:endParaRPr lang="en-US" dirty="0">
              <a:solidFill>
                <a:schemeClr val="tx2"/>
              </a:solidFill>
            </a:endParaRPr>
          </a:p>
          <a:p>
            <a:pPr marL="76158" indent="0">
              <a:buSzPts val="1200"/>
            </a:pPr>
            <a:r>
              <a:rPr lang="en-US" dirty="0">
                <a:solidFill>
                  <a:schemeClr val="accent1"/>
                </a:solidFill>
              </a:rPr>
              <a:t>*</a:t>
            </a:r>
            <a:r>
              <a:rPr lang="en-US" dirty="0">
                <a:solidFill>
                  <a:schemeClr val="tx2"/>
                </a:solidFill>
              </a:rPr>
              <a:t> </a:t>
            </a:r>
            <a:r>
              <a:rPr lang="en-US" dirty="0">
                <a:solidFill>
                  <a:schemeClr val="accent6"/>
                </a:solidFill>
              </a:rPr>
              <a:t>They don't require to change the data in the component so that it is displayed in a user-friendly way</a:t>
            </a:r>
          </a:p>
          <a:p>
            <a:pPr marL="76158" indent="0">
              <a:buSzPts val="1200"/>
            </a:pPr>
            <a:endParaRPr lang="en-US" dirty="0">
              <a:solidFill>
                <a:schemeClr val="accent2"/>
              </a:solidFill>
            </a:endParaRPr>
          </a:p>
          <a:p>
            <a:pPr marL="76158" indent="0">
              <a:buSzPts val="1200"/>
            </a:pPr>
            <a:r>
              <a:rPr lang="en-US" dirty="0">
                <a:solidFill>
                  <a:schemeClr val="accent1"/>
                </a:solidFill>
              </a:rPr>
              <a:t>* </a:t>
            </a:r>
            <a:r>
              <a:rPr lang="en-US" dirty="0">
                <a:solidFill>
                  <a:schemeClr val="accent6"/>
                </a:solidFill>
              </a:rPr>
              <a:t>They are declared once and can be reused in as many components as needed as they are independent from them</a:t>
            </a:r>
          </a:p>
        </p:txBody>
      </p:sp>
    </p:spTree>
    <p:extLst>
      <p:ext uri="{BB962C8B-B14F-4D97-AF65-F5344CB8AC3E}">
        <p14:creationId xmlns:p14="http://schemas.microsoft.com/office/powerpoint/2010/main" val="38550578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Pipes </a:t>
            </a:r>
            <a:r>
              <a:rPr lang="en" dirty="0">
                <a:solidFill>
                  <a:schemeClr val="accent2"/>
                </a:solidFill>
              </a:rPr>
              <a:t>Syntax</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629229" y="1257775"/>
            <a:ext cx="6670039" cy="2675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Angular pipe syntax is inspired by the </a:t>
            </a:r>
            <a:r>
              <a:rPr lang="en-US" dirty="0" err="1">
                <a:solidFill>
                  <a:schemeClr val="accent6"/>
                </a:solidFill>
              </a:rPr>
              <a:t>unix</a:t>
            </a:r>
            <a:r>
              <a:rPr lang="en-US" dirty="0">
                <a:solidFill>
                  <a:schemeClr val="accent6"/>
                </a:solidFill>
              </a:rPr>
              <a:t> shell pipes</a:t>
            </a:r>
          </a:p>
          <a:p>
            <a:pPr marL="76158" indent="0">
              <a:buSzPts val="1200"/>
            </a:pPr>
            <a:endParaRPr lang="en-US" dirty="0">
              <a:solidFill>
                <a:schemeClr val="tx2"/>
              </a:solidFill>
            </a:endParaRPr>
          </a:p>
          <a:p>
            <a:pPr marL="76158" indent="0">
              <a:buSzPts val="1200"/>
            </a:pPr>
            <a:r>
              <a:rPr lang="en-US" dirty="0">
                <a:solidFill>
                  <a:schemeClr val="accent1"/>
                </a:solidFill>
              </a:rPr>
              <a:t>*</a:t>
            </a:r>
            <a:r>
              <a:rPr lang="en-US" dirty="0">
                <a:solidFill>
                  <a:schemeClr val="tx2"/>
                </a:solidFill>
              </a:rPr>
              <a:t> Parameters</a:t>
            </a:r>
            <a:r>
              <a:rPr lang="en-US" dirty="0">
                <a:solidFill>
                  <a:schemeClr val="accent6"/>
                </a:solidFill>
              </a:rPr>
              <a:t> can be passed to pipes. They are placed after the pipe's name and separated by colons.</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accent6"/>
                </a:solidFill>
              </a:rPr>
              <a:t>Pipes can be </a:t>
            </a:r>
            <a:r>
              <a:rPr lang="en-US" dirty="0">
                <a:solidFill>
                  <a:schemeClr val="tx2"/>
                </a:solidFill>
              </a:rPr>
              <a:t>chained</a:t>
            </a:r>
          </a:p>
        </p:txBody>
      </p:sp>
    </p:spTree>
    <p:extLst>
      <p:ext uri="{BB962C8B-B14F-4D97-AF65-F5344CB8AC3E}">
        <p14:creationId xmlns:p14="http://schemas.microsoft.com/office/powerpoint/2010/main" val="2388061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Pipes </a:t>
            </a:r>
            <a:r>
              <a:rPr lang="en" dirty="0">
                <a:solidFill>
                  <a:schemeClr val="accent2"/>
                </a:solidFill>
              </a:rPr>
              <a:t>Syntax</a:t>
            </a:r>
            <a:r>
              <a:rPr lang="en" dirty="0"/>
              <a:t> </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6;p15">
            <a:extLst>
              <a:ext uri="{FF2B5EF4-FFF2-40B4-BE49-F238E27FC236}">
                <a16:creationId xmlns:a16="http://schemas.microsoft.com/office/drawing/2014/main" id="{FAEC9128-2F50-93F5-D08F-CBFA1E56668F}"/>
              </a:ext>
            </a:extLst>
          </p:cNvPr>
          <p:cNvGrpSpPr/>
          <p:nvPr/>
        </p:nvGrpSpPr>
        <p:grpSpPr>
          <a:xfrm>
            <a:off x="1586781" y="1546832"/>
            <a:ext cx="6142778" cy="2282893"/>
            <a:chOff x="488525" y="3331315"/>
            <a:chExt cx="1864800" cy="738330"/>
          </a:xfrm>
        </p:grpSpPr>
        <p:grpSp>
          <p:nvGrpSpPr>
            <p:cNvPr id="3" name="Google Shape;87;p15">
              <a:extLst>
                <a:ext uri="{FF2B5EF4-FFF2-40B4-BE49-F238E27FC236}">
                  <a16:creationId xmlns:a16="http://schemas.microsoft.com/office/drawing/2014/main" id="{7AEA9B4A-F0E2-3443-B827-477D15369C17}"/>
                </a:ext>
              </a:extLst>
            </p:cNvPr>
            <p:cNvGrpSpPr/>
            <p:nvPr/>
          </p:nvGrpSpPr>
          <p:grpSpPr>
            <a:xfrm>
              <a:off x="488525" y="3331315"/>
              <a:ext cx="1864800" cy="738330"/>
              <a:chOff x="488525" y="3331315"/>
              <a:chExt cx="1864800" cy="738330"/>
            </a:xfrm>
          </p:grpSpPr>
          <p:sp>
            <p:nvSpPr>
              <p:cNvPr id="8" name="Google Shape;88;p15">
                <a:extLst>
                  <a:ext uri="{FF2B5EF4-FFF2-40B4-BE49-F238E27FC236}">
                    <a16:creationId xmlns:a16="http://schemas.microsoft.com/office/drawing/2014/main" id="{13D3E4DC-8B65-4869-2157-D24843A33712}"/>
                  </a:ext>
                </a:extLst>
              </p:cNvPr>
              <p:cNvSpPr/>
              <p:nvPr/>
            </p:nvSpPr>
            <p:spPr>
              <a:xfrm>
                <a:off x="488525" y="3411221"/>
                <a:ext cx="1864800" cy="65842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000" b="0" dirty="0">
                    <a:solidFill>
                      <a:srgbClr val="F8F8F2"/>
                    </a:solidFill>
                    <a:effectLst/>
                    <a:latin typeface="Consolas" panose="020B0609020204030204" pitchFamily="49" charset="0"/>
                  </a:rPr>
                  <a:t>&lt;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 </a:t>
                </a:r>
                <a:r>
                  <a:rPr lang="en-PH" sz="1000" b="0" dirty="0" err="1">
                    <a:solidFill>
                      <a:srgbClr val="F8F8F2"/>
                    </a:solidFill>
                    <a:effectLst/>
                    <a:latin typeface="Consolas" panose="020B0609020204030204" pitchFamily="49" charset="0"/>
                  </a:rPr>
                  <a:t>user.lastName</a:t>
                </a:r>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uppercase</a:t>
                </a:r>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br>
                  <a:rPr lang="en-PH" sz="1000" b="0" dirty="0">
                    <a:solidFill>
                      <a:srgbClr val="F8F8F2"/>
                    </a:solidFill>
                    <a:effectLst/>
                    <a:latin typeface="Consolas" panose="020B0609020204030204" pitchFamily="49" charset="0"/>
                  </a:rPr>
                </a:br>
                <a:r>
                  <a:rPr lang="en-PH" sz="1000" b="0" dirty="0">
                    <a:solidFill>
                      <a:srgbClr val="88846F"/>
                    </a:solidFill>
                    <a:effectLst/>
                    <a:latin typeface="Consolas" panose="020B0609020204030204" pitchFamily="49" charset="0"/>
                  </a:rPr>
                  <a:t>&lt;!-- with parameter --&gt;</a:t>
                </a:r>
                <a:endParaRPr lang="en-PH" sz="1000" b="0" dirty="0">
                  <a:solidFill>
                    <a:srgbClr val="F8F8F2"/>
                  </a:solidFill>
                  <a:effectLst/>
                  <a:latin typeface="Consolas" panose="020B0609020204030204" pitchFamily="49" charset="0"/>
                </a:endParaRPr>
              </a:p>
              <a:p>
                <a:r>
                  <a:rPr lang="en-PH" sz="1000" b="0" dirty="0">
                    <a:solidFill>
                      <a:srgbClr val="F8F8F2"/>
                    </a:solidFill>
                    <a:effectLst/>
                    <a:latin typeface="Consolas" panose="020B0609020204030204" pitchFamily="49" charset="0"/>
                  </a:rPr>
                  <a:t>&lt;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 </a:t>
                </a:r>
                <a:r>
                  <a:rPr lang="en-PH" sz="1000" b="0" dirty="0" err="1">
                    <a:solidFill>
                      <a:srgbClr val="F8F8F2"/>
                    </a:solidFill>
                    <a:effectLst/>
                    <a:latin typeface="Consolas" panose="020B0609020204030204" pitchFamily="49" charset="0"/>
                  </a:rPr>
                  <a:t>user.registrationDate</a:t>
                </a:r>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dirty="0" err="1">
                    <a:solidFill>
                      <a:srgbClr val="A6E22E"/>
                    </a:solidFill>
                    <a:effectLst/>
                    <a:latin typeface="Consolas" panose="020B0609020204030204" pitchFamily="49" charset="0"/>
                  </a:rPr>
                  <a:t>date</a:t>
                </a:r>
                <a:r>
                  <a:rPr lang="en-PH" sz="1000" b="0" dirty="0" err="1">
                    <a:solidFill>
                      <a:srgbClr val="F8F8F2"/>
                    </a:solidFill>
                    <a:effectLst/>
                    <a:latin typeface="Consolas" panose="020B0609020204030204" pitchFamily="49" charset="0"/>
                  </a:rPr>
                  <a:t>:</a:t>
                </a:r>
                <a:r>
                  <a:rPr lang="en-PH" sz="1000" b="0" dirty="0" err="1">
                    <a:solidFill>
                      <a:srgbClr val="E6DB74"/>
                    </a:solidFill>
                    <a:effectLst/>
                    <a:latin typeface="Consolas" panose="020B0609020204030204" pitchFamily="49" charset="0"/>
                  </a:rPr>
                  <a:t>'dd</a:t>
                </a:r>
                <a:r>
                  <a:rPr lang="en-PH" sz="1000" b="0" dirty="0">
                    <a:solidFill>
                      <a:srgbClr val="E6DB74"/>
                    </a:solidFill>
                    <a:effectLst/>
                    <a:latin typeface="Consolas" panose="020B0609020204030204" pitchFamily="49" charset="0"/>
                  </a:rPr>
                  <a:t>/MM/</a:t>
                </a:r>
                <a:r>
                  <a:rPr lang="en-PH" sz="1000" b="0" dirty="0" err="1">
                    <a:solidFill>
                      <a:srgbClr val="E6DB74"/>
                    </a:solidFill>
                    <a:effectLst/>
                    <a:latin typeface="Consolas" panose="020B0609020204030204" pitchFamily="49" charset="0"/>
                  </a:rPr>
                  <a:t>yyyy</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 </a:t>
                </a:r>
                <a:r>
                  <a:rPr lang="en-PH" sz="1000" b="0" dirty="0" err="1">
                    <a:solidFill>
                      <a:srgbClr val="F8F8F2"/>
                    </a:solidFill>
                    <a:effectLst/>
                    <a:latin typeface="Consolas" panose="020B0609020204030204" pitchFamily="49" charset="0"/>
                  </a:rPr>
                  <a:t>user.registrationDate</a:t>
                </a:r>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dirty="0" err="1">
                    <a:solidFill>
                      <a:srgbClr val="A6E22E"/>
                    </a:solidFill>
                    <a:effectLst/>
                    <a:latin typeface="Consolas" panose="020B0609020204030204" pitchFamily="49" charset="0"/>
                  </a:rPr>
                  <a:t>date</a:t>
                </a:r>
                <a:r>
                  <a:rPr lang="en-PH" sz="1000" b="0" dirty="0" err="1">
                    <a:solidFill>
                      <a:srgbClr val="F8F8F2"/>
                    </a:solidFill>
                    <a:effectLst/>
                    <a:latin typeface="Consolas" panose="020B0609020204030204" pitchFamily="49" charset="0"/>
                  </a:rPr>
                  <a:t>:</a:t>
                </a:r>
                <a:r>
                  <a:rPr lang="en-PH" sz="1000" b="0" dirty="0" err="1">
                    <a:solidFill>
                      <a:srgbClr val="E6DB74"/>
                    </a:solidFill>
                    <a:effectLst/>
                    <a:latin typeface="Consolas" panose="020B0609020204030204" pitchFamily="49" charset="0"/>
                  </a:rPr>
                  <a:t>'dd</a:t>
                </a:r>
                <a:r>
                  <a:rPr lang="en-PH" sz="1000" b="0" dirty="0">
                    <a:solidFill>
                      <a:srgbClr val="E6DB74"/>
                    </a:solidFill>
                    <a:effectLst/>
                    <a:latin typeface="Consolas" panose="020B0609020204030204" pitchFamily="49" charset="0"/>
                  </a:rPr>
                  <a:t>/MM/</a:t>
                </a:r>
                <a:r>
                  <a:rPr lang="en-PH" sz="1000" b="0" dirty="0" err="1">
                    <a:solidFill>
                      <a:srgbClr val="E6DB74"/>
                    </a:solidFill>
                    <a:effectLst/>
                    <a:latin typeface="Consolas" panose="020B0609020204030204" pitchFamily="49" charset="0"/>
                  </a:rPr>
                  <a:t>yyyy</a:t>
                </a:r>
                <a:r>
                  <a:rPr lang="en-PH" sz="1000" b="0" dirty="0">
                    <a:solidFill>
                      <a:srgbClr val="E6DB74"/>
                    </a:solidFill>
                    <a:effectLst/>
                    <a:latin typeface="Consolas" panose="020B0609020204030204" pitchFamily="49" charset="0"/>
                  </a:rPr>
                  <a:t> </a:t>
                </a:r>
                <a:r>
                  <a:rPr lang="en-PH" sz="1000" b="0" dirty="0" err="1">
                    <a:solidFill>
                      <a:srgbClr val="E6DB74"/>
                    </a:solidFill>
                    <a:effectLst/>
                    <a:latin typeface="Consolas" panose="020B0609020204030204" pitchFamily="49" charset="0"/>
                  </a:rPr>
                  <a:t>hh:mm</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'UTC'</a:t>
                </a:r>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r>
                  <a:rPr lang="en-PH" sz="1000" b="0" dirty="0">
                    <a:solidFill>
                      <a:srgbClr val="F8F8F2"/>
                    </a:solidFill>
                    <a:effectLst/>
                    <a:latin typeface="Consolas" panose="020B0609020204030204" pitchFamily="49" charset="0"/>
                  </a:rPr>
                  <a:t>&lt;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 </a:t>
                </a:r>
                <a:r>
                  <a:rPr lang="en-PH" sz="1000" b="0" dirty="0" err="1">
                    <a:solidFill>
                      <a:srgbClr val="F8F8F2"/>
                    </a:solidFill>
                    <a:effectLst/>
                    <a:latin typeface="Consolas" panose="020B0609020204030204" pitchFamily="49" charset="0"/>
                  </a:rPr>
                  <a:t>user.registrationDate</a:t>
                </a:r>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dirty="0" err="1">
                    <a:solidFill>
                      <a:srgbClr val="A6E22E"/>
                    </a:solidFill>
                    <a:effectLst/>
                    <a:latin typeface="Consolas" panose="020B0609020204030204" pitchFamily="49" charset="0"/>
                  </a:rPr>
                  <a:t>date</a:t>
                </a:r>
                <a:r>
                  <a:rPr lang="en-PH" sz="1000" b="0" dirty="0" err="1">
                    <a:solidFill>
                      <a:srgbClr val="F8F8F2"/>
                    </a:solidFill>
                    <a:effectLst/>
                    <a:latin typeface="Consolas" panose="020B0609020204030204" pitchFamily="49" charset="0"/>
                  </a:rPr>
                  <a:t>:</a:t>
                </a:r>
                <a:r>
                  <a:rPr lang="en-PH" sz="1000" b="0" dirty="0" err="1">
                    <a:solidFill>
                      <a:srgbClr val="E6DB74"/>
                    </a:solidFill>
                    <a:effectLst/>
                    <a:latin typeface="Consolas" panose="020B0609020204030204" pitchFamily="49" charset="0"/>
                  </a:rPr>
                  <a:t>'dd</a:t>
                </a:r>
                <a:r>
                  <a:rPr lang="en-PH" sz="1000" b="0" dirty="0">
                    <a:solidFill>
                      <a:srgbClr val="E6DB74"/>
                    </a:solidFill>
                    <a:effectLst/>
                    <a:latin typeface="Consolas" panose="020B0609020204030204" pitchFamily="49" charset="0"/>
                  </a:rPr>
                  <a:t>/MM/</a:t>
                </a:r>
                <a:r>
                  <a:rPr lang="en-PH" sz="1000" b="0" dirty="0" err="1">
                    <a:solidFill>
                      <a:srgbClr val="E6DB74"/>
                    </a:solidFill>
                    <a:effectLst/>
                    <a:latin typeface="Consolas" panose="020B0609020204030204" pitchFamily="49" charset="0"/>
                  </a:rPr>
                  <a:t>yyyy</a:t>
                </a:r>
                <a:r>
                  <a:rPr lang="en-PH" sz="1000" b="0" dirty="0">
                    <a:solidFill>
                      <a:srgbClr val="E6DB74"/>
                    </a:solidFill>
                    <a:effectLst/>
                    <a:latin typeface="Consolas" panose="020B0609020204030204" pitchFamily="49" charset="0"/>
                  </a:rPr>
                  <a:t> </a:t>
                </a:r>
                <a:r>
                  <a:rPr lang="en-PH" sz="1000" b="0" dirty="0" err="1">
                    <a:solidFill>
                      <a:srgbClr val="E6DB74"/>
                    </a:solidFill>
                    <a:effectLst/>
                    <a:latin typeface="Consolas" panose="020B0609020204030204" pitchFamily="49" charset="0"/>
                  </a:rPr>
                  <a:t>hh:mm</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'+0200'</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'fr'</a:t>
                </a:r>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br>
                  <a:rPr lang="en-PH" sz="1000" b="0" dirty="0">
                    <a:solidFill>
                      <a:srgbClr val="F8F8F2"/>
                    </a:solidFill>
                    <a:effectLst/>
                    <a:latin typeface="Consolas" panose="020B0609020204030204" pitchFamily="49" charset="0"/>
                  </a:rPr>
                </a:br>
                <a:r>
                  <a:rPr lang="en-PH" sz="1000" b="0" dirty="0">
                    <a:solidFill>
                      <a:srgbClr val="88846F"/>
                    </a:solidFill>
                    <a:effectLst/>
                    <a:latin typeface="Consolas" panose="020B0609020204030204" pitchFamily="49" charset="0"/>
                  </a:rPr>
                  <a:t>&lt;!-- chaining --&gt;</a:t>
                </a:r>
                <a:endParaRPr lang="en-PH" sz="1000" b="0" dirty="0">
                  <a:solidFill>
                    <a:srgbClr val="F8F8F2"/>
                  </a:solidFill>
                  <a:effectLst/>
                  <a:latin typeface="Consolas" panose="020B0609020204030204" pitchFamily="49" charset="0"/>
                </a:endParaRPr>
              </a:p>
              <a:p>
                <a:r>
                  <a:rPr lang="en-PH" sz="1000" b="0" dirty="0">
                    <a:solidFill>
                      <a:srgbClr val="F8F8F2"/>
                    </a:solidFill>
                    <a:effectLst/>
                    <a:latin typeface="Consolas" panose="020B0609020204030204" pitchFamily="49" charset="0"/>
                  </a:rPr>
                  <a:t>&lt;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 </a:t>
                </a:r>
                <a:r>
                  <a:rPr lang="en-PH" sz="1000" b="0" dirty="0" err="1">
                    <a:solidFill>
                      <a:srgbClr val="F8F8F2"/>
                    </a:solidFill>
                    <a:effectLst/>
                    <a:latin typeface="Consolas" panose="020B0609020204030204" pitchFamily="49" charset="0"/>
                  </a:rPr>
                  <a:t>user.birthDate</a:t>
                </a:r>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date</a:t>
                </a:r>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uppercase</a:t>
                </a:r>
                <a:r>
                  <a:rPr lang="en-PH" sz="1000" b="0" dirty="0">
                    <a:solidFill>
                      <a:srgbClr val="F8F8F2"/>
                    </a:solidFill>
                    <a:effectLst/>
                    <a:latin typeface="Consolas" panose="020B0609020204030204" pitchFamily="49" charset="0"/>
                  </a:rPr>
                  <a:t> }}&lt;/</a:t>
                </a:r>
                <a:r>
                  <a:rPr lang="en-PH" sz="1000" b="0" dirty="0">
                    <a:solidFill>
                      <a:srgbClr val="F92672"/>
                    </a:solidFill>
                    <a:effectLst/>
                    <a:latin typeface="Consolas" panose="020B0609020204030204" pitchFamily="49" charset="0"/>
                  </a:rPr>
                  <a:t>div</a:t>
                </a:r>
                <a:r>
                  <a:rPr lang="en-PH" sz="1000" b="0" dirty="0">
                    <a:solidFill>
                      <a:srgbClr val="F8F8F2"/>
                    </a:solidFill>
                    <a:effectLst/>
                    <a:latin typeface="Consolas" panose="020B0609020204030204" pitchFamily="49" charset="0"/>
                  </a:rPr>
                  <a:t>&gt;</a:t>
                </a:r>
              </a:p>
              <a:p>
                <a:br>
                  <a:rPr lang="en-PH" sz="1000" b="0" dirty="0">
                    <a:solidFill>
                      <a:srgbClr val="F8F8F2"/>
                    </a:solidFill>
                    <a:effectLst/>
                    <a:latin typeface="Consolas" panose="020B0609020204030204" pitchFamily="49" charset="0"/>
                  </a:rPr>
                </a:br>
                <a:endParaRPr lang="en-PH" sz="1000" b="0" dirty="0">
                  <a:solidFill>
                    <a:srgbClr val="F8F8F2"/>
                  </a:solidFill>
                  <a:effectLst/>
                  <a:latin typeface="Consolas" panose="020B0609020204030204" pitchFamily="49" charset="0"/>
                </a:endParaRPr>
              </a:p>
            </p:txBody>
          </p:sp>
          <p:sp>
            <p:nvSpPr>
              <p:cNvPr id="9" name="Google Shape;89;p15">
                <a:extLst>
                  <a:ext uri="{FF2B5EF4-FFF2-40B4-BE49-F238E27FC236}">
                    <a16:creationId xmlns:a16="http://schemas.microsoft.com/office/drawing/2014/main" id="{335D1D56-37F5-1E20-6744-D918D6806AAE}"/>
                  </a:ext>
                </a:extLst>
              </p:cNvPr>
              <p:cNvSpPr/>
              <p:nvPr/>
            </p:nvSpPr>
            <p:spPr>
              <a:xfrm>
                <a:off x="488525" y="3331315"/>
                <a:ext cx="1864800" cy="85170"/>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94;p15">
              <a:extLst>
                <a:ext uri="{FF2B5EF4-FFF2-40B4-BE49-F238E27FC236}">
                  <a16:creationId xmlns:a16="http://schemas.microsoft.com/office/drawing/2014/main" id="{0AD1FE30-F8E3-397C-A102-34FFCC14C2C3}"/>
                </a:ext>
              </a:extLst>
            </p:cNvPr>
            <p:cNvGrpSpPr/>
            <p:nvPr/>
          </p:nvGrpSpPr>
          <p:grpSpPr>
            <a:xfrm>
              <a:off x="2109278" y="3347319"/>
              <a:ext cx="218198" cy="57914"/>
              <a:chOff x="2730353" y="3196797"/>
              <a:chExt cx="218198" cy="57914"/>
            </a:xfrm>
          </p:grpSpPr>
          <p:sp>
            <p:nvSpPr>
              <p:cNvPr id="5" name="Google Shape;95;p15">
                <a:extLst>
                  <a:ext uri="{FF2B5EF4-FFF2-40B4-BE49-F238E27FC236}">
                    <a16:creationId xmlns:a16="http://schemas.microsoft.com/office/drawing/2014/main" id="{1631EAFA-2458-F736-0981-EAEB257F5547}"/>
                  </a:ext>
                </a:extLst>
              </p:cNvPr>
              <p:cNvSpPr/>
              <p:nvPr/>
            </p:nvSpPr>
            <p:spPr>
              <a:xfrm>
                <a:off x="2730353" y="3196797"/>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96;p15">
                <a:extLst>
                  <a:ext uri="{FF2B5EF4-FFF2-40B4-BE49-F238E27FC236}">
                    <a16:creationId xmlns:a16="http://schemas.microsoft.com/office/drawing/2014/main" id="{9EFA30AC-D54E-4BA7-9271-C25877939C41}"/>
                  </a:ext>
                </a:extLst>
              </p:cNvPr>
              <p:cNvSpPr/>
              <p:nvPr/>
            </p:nvSpPr>
            <p:spPr>
              <a:xfrm>
                <a:off x="2812381" y="3196797"/>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p15">
                <a:extLst>
                  <a:ext uri="{FF2B5EF4-FFF2-40B4-BE49-F238E27FC236}">
                    <a16:creationId xmlns:a16="http://schemas.microsoft.com/office/drawing/2014/main" id="{349BADEA-B156-984C-2D76-5AD2D60E3CE9}"/>
                  </a:ext>
                </a:extLst>
              </p:cNvPr>
              <p:cNvSpPr/>
              <p:nvPr/>
            </p:nvSpPr>
            <p:spPr>
              <a:xfrm>
                <a:off x="2894431" y="3196797"/>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16455CF0-56A8-1A30-E370-D8591D667133}"/>
                  </a:ext>
                </a:extLst>
              </p14:cNvPr>
              <p14:cNvContentPartPr/>
              <p14:nvPr/>
            </p14:nvContentPartPr>
            <p14:xfrm>
              <a:off x="2247840" y="1938240"/>
              <a:ext cx="3381840" cy="1452960"/>
            </p14:xfrm>
          </p:contentPart>
        </mc:Choice>
        <mc:Fallback>
          <p:pic>
            <p:nvPicPr>
              <p:cNvPr id="10" name="Ink 9">
                <a:extLst>
                  <a:ext uri="{FF2B5EF4-FFF2-40B4-BE49-F238E27FC236}">
                    <a16:creationId xmlns:a16="http://schemas.microsoft.com/office/drawing/2014/main" id="{16455CF0-56A8-1A30-E370-D8591D667133}"/>
                  </a:ext>
                </a:extLst>
              </p:cNvPr>
              <p:cNvPicPr/>
              <p:nvPr/>
            </p:nvPicPr>
            <p:blipFill>
              <a:blip r:embed="rId5"/>
              <a:stretch>
                <a:fillRect/>
              </a:stretch>
            </p:blipFill>
            <p:spPr>
              <a:xfrm>
                <a:off x="2238480" y="1928880"/>
                <a:ext cx="3400560" cy="1471680"/>
              </a:xfrm>
              <a:prstGeom prst="rect">
                <a:avLst/>
              </a:prstGeom>
            </p:spPr>
          </p:pic>
        </mc:Fallback>
      </mc:AlternateContent>
    </p:spTree>
    <p:extLst>
      <p:ext uri="{BB962C8B-B14F-4D97-AF65-F5344CB8AC3E}">
        <p14:creationId xmlns:p14="http://schemas.microsoft.com/office/powerpoint/2010/main" val="38792605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Built-in </a:t>
            </a:r>
            <a:r>
              <a:rPr lang="en" dirty="0">
                <a:solidFill>
                  <a:schemeClr val="accent2"/>
                </a:solidFill>
              </a:rPr>
              <a:t>Pipes</a:t>
            </a:r>
            <a:r>
              <a:rPr lang="en" dirty="0">
                <a:solidFill>
                  <a:schemeClr val="accent3"/>
                </a:solidFill>
              </a:rPr>
              <a:t> {</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629229" y="1431700"/>
            <a:ext cx="6318641" cy="28305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000" dirty="0">
                <a:solidFill>
                  <a:schemeClr val="accent6"/>
                </a:solidFill>
              </a:rPr>
              <a:t>&lt; </a:t>
            </a:r>
            <a:r>
              <a:rPr lang="en-US" sz="1000" dirty="0" err="1">
                <a:solidFill>
                  <a:schemeClr val="tx2"/>
                </a:solidFill>
              </a:rPr>
              <a:t>AsyncPipe</a:t>
            </a:r>
            <a:r>
              <a:rPr lang="en-US" sz="1000" dirty="0">
                <a:solidFill>
                  <a:schemeClr val="accent6"/>
                </a:solidFill>
              </a:rPr>
              <a:t> unwraps a value from an asynchronous primitive</a:t>
            </a:r>
          </a:p>
          <a:p>
            <a:pPr marL="76158" indent="0">
              <a:buSzPts val="1200"/>
            </a:pPr>
            <a:r>
              <a:rPr lang="en-US" sz="1000" dirty="0" err="1">
                <a:solidFill>
                  <a:schemeClr val="tx2"/>
                </a:solidFill>
              </a:rPr>
              <a:t>CurrencyPipe</a:t>
            </a:r>
            <a:r>
              <a:rPr lang="en-US" sz="1000" dirty="0">
                <a:solidFill>
                  <a:schemeClr val="accent6"/>
                </a:solidFill>
              </a:rPr>
              <a:t> transforms a number to a currency string according to locale rules</a:t>
            </a:r>
          </a:p>
          <a:p>
            <a:pPr marL="76158" indent="0">
              <a:buSzPts val="1200"/>
            </a:pPr>
            <a:r>
              <a:rPr lang="en-US" sz="1000" dirty="0" err="1">
                <a:solidFill>
                  <a:schemeClr val="tx2"/>
                </a:solidFill>
              </a:rPr>
              <a:t>DatePipe</a:t>
            </a:r>
            <a:r>
              <a:rPr lang="en-US" sz="1000" dirty="0">
                <a:solidFill>
                  <a:schemeClr val="accent6"/>
                </a:solidFill>
              </a:rPr>
              <a:t> formats a date value according to locale rules</a:t>
            </a:r>
          </a:p>
          <a:p>
            <a:pPr marL="76158" indent="0">
              <a:buSzPts val="1200"/>
            </a:pPr>
            <a:r>
              <a:rPr lang="en-US" sz="1000" dirty="0" err="1">
                <a:solidFill>
                  <a:schemeClr val="tx2"/>
                </a:solidFill>
              </a:rPr>
              <a:t>DecimalPipe</a:t>
            </a:r>
            <a:r>
              <a:rPr lang="en-US" sz="1000" dirty="0">
                <a:solidFill>
                  <a:schemeClr val="accent6"/>
                </a:solidFill>
              </a:rPr>
              <a:t> formats a value according to digit options and locale rules</a:t>
            </a:r>
          </a:p>
          <a:p>
            <a:pPr marL="76158" indent="0">
              <a:buSzPts val="1200"/>
            </a:pPr>
            <a:r>
              <a:rPr lang="en-US" sz="1000" dirty="0">
                <a:solidFill>
                  <a:schemeClr val="tx2"/>
                </a:solidFill>
              </a:rPr>
              <a:t>I18nPluralPipe</a:t>
            </a:r>
            <a:r>
              <a:rPr lang="en-US" sz="1000" dirty="0">
                <a:solidFill>
                  <a:schemeClr val="accent6"/>
                </a:solidFill>
              </a:rPr>
              <a:t> maps a value to a string that pluralizes the value according to locale rules</a:t>
            </a:r>
          </a:p>
          <a:p>
            <a:pPr marL="76158" indent="0">
              <a:buSzPts val="1200"/>
            </a:pPr>
            <a:r>
              <a:rPr lang="en-US" sz="1000" dirty="0">
                <a:solidFill>
                  <a:schemeClr val="tx2"/>
                </a:solidFill>
              </a:rPr>
              <a:t>I18nSelectPipe</a:t>
            </a:r>
            <a:r>
              <a:rPr lang="en-US" sz="1000" dirty="0">
                <a:solidFill>
                  <a:schemeClr val="accent6"/>
                </a:solidFill>
              </a:rPr>
              <a:t> generic selector that displays the string that matches the current value</a:t>
            </a:r>
          </a:p>
          <a:p>
            <a:pPr marL="76158" indent="0">
              <a:buSzPts val="1200"/>
            </a:pPr>
            <a:r>
              <a:rPr lang="en-US" sz="1000" dirty="0" err="1">
                <a:solidFill>
                  <a:schemeClr val="tx2"/>
                </a:solidFill>
              </a:rPr>
              <a:t>JsonPipe</a:t>
            </a:r>
            <a:r>
              <a:rPr lang="en-US" sz="1000" dirty="0">
                <a:solidFill>
                  <a:schemeClr val="accent6"/>
                </a:solidFill>
              </a:rPr>
              <a:t> converts a value into its JSON-format representation, useful for debugging</a:t>
            </a:r>
          </a:p>
          <a:p>
            <a:pPr marL="76158" indent="0">
              <a:buSzPts val="1200"/>
            </a:pPr>
            <a:r>
              <a:rPr lang="en-US" sz="1000" dirty="0" err="1">
                <a:solidFill>
                  <a:schemeClr val="tx2"/>
                </a:solidFill>
              </a:rPr>
              <a:t>KeyValuePipe</a:t>
            </a:r>
            <a:r>
              <a:rPr lang="en-US" sz="1000" dirty="0">
                <a:solidFill>
                  <a:schemeClr val="accent6"/>
                </a:solidFill>
              </a:rPr>
              <a:t> transforms Object or Map into an array of key value pairs</a:t>
            </a:r>
          </a:p>
          <a:p>
            <a:pPr marL="76158" indent="0">
              <a:buSzPts val="1200"/>
            </a:pPr>
            <a:r>
              <a:rPr lang="en-US" sz="1000" dirty="0" err="1">
                <a:solidFill>
                  <a:schemeClr val="tx2"/>
                </a:solidFill>
              </a:rPr>
              <a:t>LowerCasePipe</a:t>
            </a:r>
            <a:r>
              <a:rPr lang="en-US" sz="1000" dirty="0">
                <a:solidFill>
                  <a:schemeClr val="accent6"/>
                </a:solidFill>
              </a:rPr>
              <a:t> transforms text to all lower case</a:t>
            </a:r>
          </a:p>
          <a:p>
            <a:pPr marL="76158" indent="0">
              <a:buSzPts val="1200"/>
            </a:pPr>
            <a:r>
              <a:rPr lang="en-US" sz="1000" dirty="0" err="1">
                <a:solidFill>
                  <a:schemeClr val="tx2"/>
                </a:solidFill>
              </a:rPr>
              <a:t>PercentPipe</a:t>
            </a:r>
            <a:r>
              <a:rPr lang="en-US" sz="1000" dirty="0">
                <a:solidFill>
                  <a:schemeClr val="accent6"/>
                </a:solidFill>
              </a:rPr>
              <a:t> transforms a number to a percentage string, formatted according to locale rules</a:t>
            </a:r>
          </a:p>
          <a:p>
            <a:pPr marL="76158" indent="0">
              <a:buSzPts val="1200"/>
            </a:pPr>
            <a:r>
              <a:rPr lang="en-US" sz="1000" dirty="0" err="1">
                <a:solidFill>
                  <a:schemeClr val="tx2"/>
                </a:solidFill>
              </a:rPr>
              <a:t>SlicePipe</a:t>
            </a:r>
            <a:r>
              <a:rPr lang="en-US" sz="1000" dirty="0">
                <a:solidFill>
                  <a:schemeClr val="accent6"/>
                </a:solidFill>
              </a:rPr>
              <a:t> creates a new Array or String containing a subset (slice) of the elements</a:t>
            </a:r>
          </a:p>
          <a:p>
            <a:pPr marL="76158" indent="0">
              <a:buSzPts val="1200"/>
            </a:pPr>
            <a:r>
              <a:rPr lang="en-US" sz="1000" dirty="0" err="1">
                <a:solidFill>
                  <a:schemeClr val="tx2"/>
                </a:solidFill>
              </a:rPr>
              <a:t>TitleCasePipe</a:t>
            </a:r>
            <a:r>
              <a:rPr lang="en-US" sz="1000" dirty="0">
                <a:solidFill>
                  <a:schemeClr val="accent6"/>
                </a:solidFill>
              </a:rPr>
              <a:t> transforms text to title case</a:t>
            </a:r>
          </a:p>
          <a:p>
            <a:pPr marL="76158" indent="0">
              <a:buSzPts val="1200"/>
            </a:pPr>
            <a:r>
              <a:rPr lang="en-US" sz="1000" dirty="0" err="1">
                <a:solidFill>
                  <a:schemeClr val="tx2"/>
                </a:solidFill>
              </a:rPr>
              <a:t>UpperCasePipe</a:t>
            </a:r>
            <a:r>
              <a:rPr lang="en-US" sz="1000" dirty="0">
                <a:solidFill>
                  <a:schemeClr val="accent6"/>
                </a:solidFill>
              </a:rPr>
              <a:t> transforms text to all upper case &gt;</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F4431BD-DBFA-9B12-A015-C06B565B7DBC}"/>
                  </a:ext>
                </a:extLst>
              </p14:cNvPr>
              <p14:cNvContentPartPr/>
              <p14:nvPr/>
            </p14:nvContentPartPr>
            <p14:xfrm>
              <a:off x="1976400" y="1752480"/>
              <a:ext cx="5572440" cy="2500920"/>
            </p14:xfrm>
          </p:contentPart>
        </mc:Choice>
        <mc:Fallback>
          <p:pic>
            <p:nvPicPr>
              <p:cNvPr id="2" name="Ink 1">
                <a:extLst>
                  <a:ext uri="{FF2B5EF4-FFF2-40B4-BE49-F238E27FC236}">
                    <a16:creationId xmlns:a16="http://schemas.microsoft.com/office/drawing/2014/main" id="{CF4431BD-DBFA-9B12-A015-C06B565B7DBC}"/>
                  </a:ext>
                </a:extLst>
              </p:cNvPr>
              <p:cNvPicPr/>
              <p:nvPr/>
            </p:nvPicPr>
            <p:blipFill>
              <a:blip r:embed="rId5"/>
              <a:stretch>
                <a:fillRect/>
              </a:stretch>
            </p:blipFill>
            <p:spPr>
              <a:xfrm>
                <a:off x="1967040" y="1743120"/>
                <a:ext cx="5591160" cy="2519640"/>
              </a:xfrm>
              <a:prstGeom prst="rect">
                <a:avLst/>
              </a:prstGeom>
            </p:spPr>
          </p:pic>
        </mc:Fallback>
      </mc:AlternateContent>
    </p:spTree>
    <p:extLst>
      <p:ext uri="{BB962C8B-B14F-4D97-AF65-F5344CB8AC3E}">
        <p14:creationId xmlns:p14="http://schemas.microsoft.com/office/powerpoint/2010/main" val="24169203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Custom </a:t>
            </a:r>
            <a:r>
              <a:rPr lang="en" dirty="0">
                <a:solidFill>
                  <a:schemeClr val="accent2"/>
                </a:solidFill>
              </a:rPr>
              <a:t>Pipes</a:t>
            </a:r>
            <a:r>
              <a:rPr lang="en" dirty="0">
                <a:solidFill>
                  <a:schemeClr val="accent3"/>
                </a:solidFill>
              </a:rPr>
              <a:t> {</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2" name="Google Shape;782;p37">
            <a:extLst>
              <a:ext uri="{FF2B5EF4-FFF2-40B4-BE49-F238E27FC236}">
                <a16:creationId xmlns:a16="http://schemas.microsoft.com/office/drawing/2014/main" id="{902F6F25-0AFA-427C-969E-F572DF40FFE7}"/>
              </a:ext>
            </a:extLst>
          </p:cNvPr>
          <p:cNvSpPr txBox="1">
            <a:spLocks/>
          </p:cNvSpPr>
          <p:nvPr/>
        </p:nvSpPr>
        <p:spPr>
          <a:xfrm>
            <a:off x="1629229" y="1431701"/>
            <a:ext cx="6318641" cy="104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6"/>
                </a:solidFill>
              </a:rPr>
              <a:t>&lt; If built-in pipes do not cover a use case you encounter, Angular gives you the opportunity to create a </a:t>
            </a:r>
            <a:r>
              <a:rPr lang="en-US" dirty="0">
                <a:solidFill>
                  <a:schemeClr val="tx2"/>
                </a:solidFill>
              </a:rPr>
              <a:t>custom one </a:t>
            </a:r>
            <a:r>
              <a:rPr lang="en-US" dirty="0">
                <a:solidFill>
                  <a:schemeClr val="accent6"/>
                </a:solidFill>
              </a:rPr>
              <a:t>&gt;</a:t>
            </a:r>
          </a:p>
        </p:txBody>
      </p:sp>
      <p:grpSp>
        <p:nvGrpSpPr>
          <p:cNvPr id="2" name="Google Shape;86;p15">
            <a:extLst>
              <a:ext uri="{FF2B5EF4-FFF2-40B4-BE49-F238E27FC236}">
                <a16:creationId xmlns:a16="http://schemas.microsoft.com/office/drawing/2014/main" id="{84FF71EA-11B8-DF54-1B24-CEE996399128}"/>
              </a:ext>
            </a:extLst>
          </p:cNvPr>
          <p:cNvGrpSpPr/>
          <p:nvPr/>
        </p:nvGrpSpPr>
        <p:grpSpPr>
          <a:xfrm>
            <a:off x="2124771" y="2554449"/>
            <a:ext cx="5066799" cy="1829091"/>
            <a:chOff x="488524" y="3093501"/>
            <a:chExt cx="2902101" cy="1010619"/>
          </a:xfrm>
        </p:grpSpPr>
        <p:grpSp>
          <p:nvGrpSpPr>
            <p:cNvPr id="3" name="Google Shape;87;p15">
              <a:extLst>
                <a:ext uri="{FF2B5EF4-FFF2-40B4-BE49-F238E27FC236}">
                  <a16:creationId xmlns:a16="http://schemas.microsoft.com/office/drawing/2014/main" id="{1F0E7BF0-4ABC-4674-202E-10B831BE8C4B}"/>
                </a:ext>
              </a:extLst>
            </p:cNvPr>
            <p:cNvGrpSpPr/>
            <p:nvPr/>
          </p:nvGrpSpPr>
          <p:grpSpPr>
            <a:xfrm>
              <a:off x="488524" y="3093501"/>
              <a:ext cx="2902101" cy="1010619"/>
              <a:chOff x="488524" y="3093501"/>
              <a:chExt cx="2902101" cy="1010619"/>
            </a:xfrm>
          </p:grpSpPr>
          <p:sp>
            <p:nvSpPr>
              <p:cNvPr id="8" name="Google Shape;88;p15">
                <a:extLst>
                  <a:ext uri="{FF2B5EF4-FFF2-40B4-BE49-F238E27FC236}">
                    <a16:creationId xmlns:a16="http://schemas.microsoft.com/office/drawing/2014/main" id="{39D1BC68-AC0F-24D3-5FE2-7896226450E2}"/>
                  </a:ext>
                </a:extLst>
              </p:cNvPr>
              <p:cNvSpPr/>
              <p:nvPr/>
            </p:nvSpPr>
            <p:spPr>
              <a:xfrm>
                <a:off x="488524" y="3205723"/>
                <a:ext cx="2902101"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900" b="0" dirty="0">
                    <a:solidFill>
                      <a:srgbClr val="F92672"/>
                    </a:solidFill>
                    <a:effectLst/>
                    <a:latin typeface="Consolas" panose="020B0609020204030204" pitchFamily="49" charset="0"/>
                  </a:rPr>
                  <a:t>import</a:t>
                </a:r>
                <a:r>
                  <a:rPr lang="en-PH" sz="900" b="0" dirty="0">
                    <a:solidFill>
                      <a:srgbClr val="F8F8F2"/>
                    </a:solidFill>
                    <a:effectLst/>
                    <a:latin typeface="Consolas" panose="020B0609020204030204" pitchFamily="49" charset="0"/>
                  </a:rPr>
                  <a:t> { Pipe, </a:t>
                </a:r>
                <a:r>
                  <a:rPr lang="en-PH" sz="900" b="0" dirty="0" err="1">
                    <a:solidFill>
                      <a:srgbClr val="F8F8F2"/>
                    </a:solidFill>
                    <a:effectLst/>
                    <a:latin typeface="Consolas" panose="020B0609020204030204" pitchFamily="49" charset="0"/>
                  </a:rPr>
                  <a:t>PipeTransform</a:t>
                </a:r>
                <a:r>
                  <a:rPr lang="en-PH" sz="900" b="0" dirty="0">
                    <a:solidFill>
                      <a:srgbClr val="F8F8F2"/>
                    </a:solidFill>
                    <a:effectLst/>
                    <a:latin typeface="Consolas" panose="020B0609020204030204" pitchFamily="49" charset="0"/>
                  </a:rPr>
                  <a:t> } </a:t>
                </a:r>
                <a:r>
                  <a:rPr lang="en-PH" sz="900" b="0" dirty="0">
                    <a:solidFill>
                      <a:srgbClr val="F92672"/>
                    </a:solidFill>
                    <a:effectLst/>
                    <a:latin typeface="Consolas" panose="020B0609020204030204" pitchFamily="49" charset="0"/>
                  </a:rPr>
                  <a:t>from</a:t>
                </a:r>
                <a:r>
                  <a:rPr lang="en-PH" sz="900" b="0" dirty="0">
                    <a:solidFill>
                      <a:srgbClr val="F8F8F2"/>
                    </a:solidFill>
                    <a:effectLst/>
                    <a:latin typeface="Consolas" panose="020B0609020204030204" pitchFamily="49" charset="0"/>
                  </a:rPr>
                  <a:t> </a:t>
                </a:r>
                <a:r>
                  <a:rPr lang="en-PH" sz="900" b="0" dirty="0">
                    <a:solidFill>
                      <a:srgbClr val="E6DB74"/>
                    </a:solidFill>
                    <a:effectLst/>
                    <a:latin typeface="Consolas" panose="020B0609020204030204" pitchFamily="49" charset="0"/>
                  </a:rPr>
                  <a:t>'@angular/core'</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a:t>
                </a:r>
                <a:r>
                  <a:rPr lang="en-PH" sz="900" b="0" u="sng" dirty="0">
                    <a:solidFill>
                      <a:srgbClr val="A6E22E"/>
                    </a:solidFill>
                    <a:effectLst/>
                    <a:latin typeface="Consolas" panose="020B0609020204030204" pitchFamily="49" charset="0"/>
                  </a:rPr>
                  <a:t>Pipe</a:t>
                </a:r>
                <a:r>
                  <a:rPr lang="en-PH" sz="900" b="0" dirty="0">
                    <a:solidFill>
                      <a:srgbClr val="F8F8F2"/>
                    </a:solidFill>
                    <a:effectLst/>
                    <a:latin typeface="Consolas" panose="020B0609020204030204" pitchFamily="49" charset="0"/>
                  </a:rPr>
                  <a:t>({</a:t>
                </a:r>
              </a:p>
              <a:p>
                <a:r>
                  <a:rPr lang="en-PH" sz="900" b="0" dirty="0">
                    <a:solidFill>
                      <a:srgbClr val="F8F8F2"/>
                    </a:solidFill>
                    <a:effectLst/>
                    <a:latin typeface="Consolas" panose="020B0609020204030204" pitchFamily="49" charset="0"/>
                  </a:rPr>
                  <a:t>  name: </a:t>
                </a:r>
                <a:r>
                  <a:rPr lang="en-PH" sz="900" b="0" dirty="0">
                    <a:solidFill>
                      <a:srgbClr val="E6DB74"/>
                    </a:solidFill>
                    <a:effectLst/>
                    <a:latin typeface="Consolas" panose="020B0609020204030204" pitchFamily="49" charset="0"/>
                  </a:rPr>
                  <a:t>'demo'</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a:t>
                </a:r>
              </a:p>
              <a:p>
                <a:r>
                  <a:rPr lang="en-PH" sz="900" b="0" dirty="0">
                    <a:solidFill>
                      <a:srgbClr val="F92672"/>
                    </a:solidFill>
                    <a:effectLst/>
                    <a:latin typeface="Consolas" panose="020B0609020204030204" pitchFamily="49" charset="0"/>
                  </a:rPr>
                  <a:t>export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class</a:t>
                </a:r>
                <a:r>
                  <a:rPr lang="en-PH" sz="900" b="0" dirty="0">
                    <a:solidFill>
                      <a:srgbClr val="F8F8F2"/>
                    </a:solidFill>
                    <a:effectLst/>
                    <a:latin typeface="Consolas" panose="020B0609020204030204" pitchFamily="49" charset="0"/>
                  </a:rPr>
                  <a:t> </a:t>
                </a:r>
                <a:r>
                  <a:rPr lang="en-PH" sz="900" b="0" u="sng" dirty="0" err="1">
                    <a:solidFill>
                      <a:srgbClr val="A6E22E"/>
                    </a:solidFill>
                    <a:effectLst/>
                    <a:latin typeface="Consolas" panose="020B0609020204030204" pitchFamily="49" charset="0"/>
                  </a:rPr>
                  <a:t>DemoPipe</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implements</a:t>
                </a:r>
                <a:r>
                  <a:rPr lang="en-PH" sz="900" b="0" dirty="0">
                    <a:solidFill>
                      <a:srgbClr val="F8F8F2"/>
                    </a:solidFill>
                    <a:effectLst/>
                    <a:latin typeface="Consolas" panose="020B0609020204030204" pitchFamily="49" charset="0"/>
                  </a:rPr>
                  <a:t> </a:t>
                </a:r>
                <a:r>
                  <a:rPr lang="en-PH" sz="900" b="0" u="sng" dirty="0" err="1">
                    <a:solidFill>
                      <a:srgbClr val="A6E22E"/>
                    </a:solidFill>
                    <a:effectLst/>
                    <a:latin typeface="Consolas" panose="020B0609020204030204" pitchFamily="49" charset="0"/>
                  </a:rPr>
                  <a:t>PipeTransform</a:t>
                </a:r>
                <a:r>
                  <a:rPr lang="en-PH" sz="900" b="0" dirty="0">
                    <a:solidFill>
                      <a:srgbClr val="F8F8F2"/>
                    </a:solidFill>
                    <a:effectLst/>
                    <a:latin typeface="Consolas" panose="020B0609020204030204" pitchFamily="49" charset="0"/>
                  </a:rPr>
                  <a:t> {</a:t>
                </a:r>
                <a:br>
                  <a:rPr lang="en-PH" sz="900" b="0" dirty="0">
                    <a:solidFill>
                      <a:srgbClr val="F8F8F2"/>
                    </a:solidFill>
                    <a:effectLst/>
                    <a:latin typeface="Consolas" panose="020B0609020204030204" pitchFamily="49" charset="0"/>
                  </a:rPr>
                </a:br>
                <a:r>
                  <a:rPr lang="en-PH" sz="900" b="0" dirty="0">
                    <a:solidFill>
                      <a:srgbClr val="F8F8F2"/>
                    </a:solidFill>
                    <a:effectLst/>
                    <a:latin typeface="Consolas" panose="020B0609020204030204" pitchFamily="49" charset="0"/>
                  </a:rPr>
                  <a:t>  </a:t>
                </a:r>
                <a:r>
                  <a:rPr lang="en-PH" sz="900" b="0" dirty="0">
                    <a:solidFill>
                      <a:srgbClr val="A6E22E"/>
                    </a:solidFill>
                    <a:effectLst/>
                    <a:latin typeface="Consolas" panose="020B0609020204030204" pitchFamily="49" charset="0"/>
                  </a:rPr>
                  <a:t>transform</a:t>
                </a:r>
                <a:r>
                  <a:rPr lang="en-PH" sz="900" b="0" dirty="0">
                    <a:solidFill>
                      <a:srgbClr val="F8F8F2"/>
                    </a:solidFill>
                    <a:effectLst/>
                    <a:latin typeface="Consolas" panose="020B0609020204030204" pitchFamily="49" charset="0"/>
                  </a:rPr>
                  <a:t>(</a:t>
                </a:r>
                <a:r>
                  <a:rPr lang="en-PH" sz="900" b="0" i="1" dirty="0">
                    <a:solidFill>
                      <a:srgbClr val="FD971F"/>
                    </a:solidFill>
                    <a:effectLst/>
                    <a:latin typeface="Consolas" panose="020B0609020204030204" pitchFamily="49" charset="0"/>
                  </a:rPr>
                  <a:t>value</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unknown</a:t>
                </a:r>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a:t>
                </a:r>
                <a:r>
                  <a:rPr lang="en-PH" sz="900" b="0" i="1" dirty="0" err="1">
                    <a:solidFill>
                      <a:srgbClr val="FD971F"/>
                    </a:solidFill>
                    <a:effectLst/>
                    <a:latin typeface="Consolas" panose="020B0609020204030204" pitchFamily="49" charset="0"/>
                  </a:rPr>
                  <a:t>args</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unknown</a:t>
                </a:r>
                <a:r>
                  <a:rPr lang="en-PH" sz="900" b="0" dirty="0">
                    <a:solidFill>
                      <a:srgbClr val="F8F8F2"/>
                    </a:solidFill>
                    <a:effectLst/>
                    <a:latin typeface="Consolas" panose="020B0609020204030204" pitchFamily="49" charset="0"/>
                  </a:rPr>
                  <a:t>[])</a:t>
                </a:r>
                <a:r>
                  <a:rPr lang="en-PH" sz="900" b="0" dirty="0">
                    <a:solidFill>
                      <a:srgbClr val="F92672"/>
                    </a:solidFill>
                    <a:effectLst/>
                    <a:latin typeface="Consolas" panose="020B0609020204030204" pitchFamily="49" charset="0"/>
                  </a:rPr>
                  <a:t>:</a:t>
                </a:r>
                <a:r>
                  <a:rPr lang="en-PH" sz="900" b="0" dirty="0">
                    <a:solidFill>
                      <a:srgbClr val="F8F8F2"/>
                    </a:solidFill>
                    <a:effectLst/>
                    <a:latin typeface="Consolas" panose="020B0609020204030204" pitchFamily="49" charset="0"/>
                  </a:rPr>
                  <a:t> </a:t>
                </a:r>
                <a:r>
                  <a:rPr lang="en-PH" sz="900" b="0" i="1" dirty="0">
                    <a:solidFill>
                      <a:srgbClr val="66D9EF"/>
                    </a:solidFill>
                    <a:effectLst/>
                    <a:latin typeface="Consolas" panose="020B0609020204030204" pitchFamily="49" charset="0"/>
                  </a:rPr>
                  <a:t>unknown</a:t>
                </a:r>
                <a:r>
                  <a:rPr lang="en-PH" sz="900" b="0" dirty="0">
                    <a:solidFill>
                      <a:srgbClr val="F8F8F2"/>
                    </a:solidFill>
                    <a:effectLst/>
                    <a:latin typeface="Consolas" panose="020B0609020204030204" pitchFamily="49" charset="0"/>
                  </a:rPr>
                  <a:t> {</a:t>
                </a:r>
              </a:p>
              <a:p>
                <a:r>
                  <a:rPr lang="en-PH" sz="900" b="0" dirty="0">
                    <a:solidFill>
                      <a:srgbClr val="F8F8F2"/>
                    </a:solidFill>
                    <a:effectLst/>
                    <a:latin typeface="Consolas" panose="020B0609020204030204" pitchFamily="49" charset="0"/>
                  </a:rPr>
                  <a:t>    </a:t>
                </a:r>
                <a:r>
                  <a:rPr lang="en-PH" sz="900" b="0" dirty="0">
                    <a:solidFill>
                      <a:srgbClr val="F92672"/>
                    </a:solidFill>
                    <a:effectLst/>
                    <a:latin typeface="Consolas" panose="020B0609020204030204" pitchFamily="49" charset="0"/>
                  </a:rPr>
                  <a:t>return</a:t>
                </a:r>
                <a:r>
                  <a:rPr lang="en-PH" sz="900" b="0" dirty="0">
                    <a:solidFill>
                      <a:srgbClr val="F8F8F2"/>
                    </a:solidFill>
                    <a:effectLst/>
                    <a:latin typeface="Consolas" panose="020B0609020204030204" pitchFamily="49" charset="0"/>
                  </a:rPr>
                  <a:t> </a:t>
                </a:r>
                <a:r>
                  <a:rPr lang="en-PH" sz="900" b="0" dirty="0">
                    <a:solidFill>
                      <a:srgbClr val="AE81FF"/>
                    </a:solidFill>
                    <a:effectLst/>
                    <a:latin typeface="Consolas" panose="020B0609020204030204" pitchFamily="49" charset="0"/>
                  </a:rPr>
                  <a:t>null</a:t>
                </a:r>
                <a:endParaRPr lang="en-PH" sz="900" b="0" dirty="0">
                  <a:solidFill>
                    <a:srgbClr val="F8F8F2"/>
                  </a:solidFill>
                  <a:effectLst/>
                  <a:latin typeface="Consolas" panose="020B0609020204030204" pitchFamily="49" charset="0"/>
                </a:endParaRPr>
              </a:p>
              <a:p>
                <a:r>
                  <a:rPr lang="en-PH" sz="900" b="0" dirty="0">
                    <a:solidFill>
                      <a:srgbClr val="F8F8F2"/>
                    </a:solidFill>
                    <a:effectLst/>
                    <a:latin typeface="Consolas" panose="020B0609020204030204" pitchFamily="49" charset="0"/>
                  </a:rPr>
                  <a:t>  }</a:t>
                </a:r>
                <a:br>
                  <a:rPr lang="en-PH" sz="900" b="0" dirty="0">
                    <a:solidFill>
                      <a:srgbClr val="F8F8F2"/>
                    </a:solidFill>
                    <a:effectLst/>
                    <a:latin typeface="Consolas" panose="020B0609020204030204" pitchFamily="49" charset="0"/>
                  </a:rPr>
                </a:br>
                <a:r>
                  <a:rPr lang="en-PH" sz="900" b="0" dirty="0">
                    <a:solidFill>
                      <a:srgbClr val="F8F8F2"/>
                    </a:solidFill>
                    <a:effectLst/>
                    <a:latin typeface="Consolas" panose="020B0609020204030204" pitchFamily="49" charset="0"/>
                  </a:rPr>
                  <a:t>}</a:t>
                </a:r>
              </a:p>
              <a:p>
                <a:endParaRPr lang="en-US" sz="900" b="0" dirty="0">
                  <a:solidFill>
                    <a:srgbClr val="F8F8F2"/>
                  </a:solidFill>
                  <a:effectLst/>
                  <a:latin typeface="Consolas" panose="020B0609020204030204" pitchFamily="49" charset="0"/>
                </a:endParaRPr>
              </a:p>
            </p:txBody>
          </p:sp>
          <p:sp>
            <p:nvSpPr>
              <p:cNvPr id="9" name="Google Shape;89;p15">
                <a:extLst>
                  <a:ext uri="{FF2B5EF4-FFF2-40B4-BE49-F238E27FC236}">
                    <a16:creationId xmlns:a16="http://schemas.microsoft.com/office/drawing/2014/main" id="{9DDE8585-8C7D-E49D-2837-FF59CCB6FF60}"/>
                  </a:ext>
                </a:extLst>
              </p:cNvPr>
              <p:cNvSpPr/>
              <p:nvPr/>
            </p:nvSpPr>
            <p:spPr>
              <a:xfrm>
                <a:off x="488525" y="3093501"/>
                <a:ext cx="29021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94;p15">
              <a:extLst>
                <a:ext uri="{FF2B5EF4-FFF2-40B4-BE49-F238E27FC236}">
                  <a16:creationId xmlns:a16="http://schemas.microsoft.com/office/drawing/2014/main" id="{D92F1693-337D-C1FD-3194-3FACFEDE1028}"/>
                </a:ext>
              </a:extLst>
            </p:cNvPr>
            <p:cNvGrpSpPr/>
            <p:nvPr/>
          </p:nvGrpSpPr>
          <p:grpSpPr>
            <a:xfrm>
              <a:off x="3096013" y="3120757"/>
              <a:ext cx="218199" cy="57914"/>
              <a:chOff x="3717088" y="2970235"/>
              <a:chExt cx="218199" cy="57914"/>
            </a:xfrm>
          </p:grpSpPr>
          <p:sp>
            <p:nvSpPr>
              <p:cNvPr id="5" name="Google Shape;95;p15">
                <a:extLst>
                  <a:ext uri="{FF2B5EF4-FFF2-40B4-BE49-F238E27FC236}">
                    <a16:creationId xmlns:a16="http://schemas.microsoft.com/office/drawing/2014/main" id="{DE853398-D69F-3C78-B960-8493495EAAC9}"/>
                  </a:ext>
                </a:extLst>
              </p:cNvPr>
              <p:cNvSpPr/>
              <p:nvPr/>
            </p:nvSpPr>
            <p:spPr>
              <a:xfrm>
                <a:off x="3717088"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96;p15">
                <a:extLst>
                  <a:ext uri="{FF2B5EF4-FFF2-40B4-BE49-F238E27FC236}">
                    <a16:creationId xmlns:a16="http://schemas.microsoft.com/office/drawing/2014/main" id="{1CB31F4B-B392-937C-AC2C-311C609D8B36}"/>
                  </a:ext>
                </a:extLst>
              </p:cNvPr>
              <p:cNvSpPr/>
              <p:nvPr/>
            </p:nvSpPr>
            <p:spPr>
              <a:xfrm>
                <a:off x="379911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p15">
                <a:extLst>
                  <a:ext uri="{FF2B5EF4-FFF2-40B4-BE49-F238E27FC236}">
                    <a16:creationId xmlns:a16="http://schemas.microsoft.com/office/drawing/2014/main" id="{1DFF0995-8776-74D9-BA21-4E30A8570F9F}"/>
                  </a:ext>
                </a:extLst>
              </p:cNvPr>
              <p:cNvSpPr/>
              <p:nvPr/>
            </p:nvSpPr>
            <p:spPr>
              <a:xfrm>
                <a:off x="3881167"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7E330D28-0152-7FF6-5A14-32C8D6613781}"/>
                  </a:ext>
                </a:extLst>
              </p14:cNvPr>
              <p14:cNvContentPartPr/>
              <p14:nvPr/>
            </p14:nvContentPartPr>
            <p14:xfrm>
              <a:off x="1676520" y="1204920"/>
              <a:ext cx="4348440" cy="2653200"/>
            </p14:xfrm>
          </p:contentPart>
        </mc:Choice>
        <mc:Fallback>
          <p:pic>
            <p:nvPicPr>
              <p:cNvPr id="10" name="Ink 9">
                <a:extLst>
                  <a:ext uri="{FF2B5EF4-FFF2-40B4-BE49-F238E27FC236}">
                    <a16:creationId xmlns:a16="http://schemas.microsoft.com/office/drawing/2014/main" id="{7E330D28-0152-7FF6-5A14-32C8D6613781}"/>
                  </a:ext>
                </a:extLst>
              </p:cNvPr>
              <p:cNvPicPr/>
              <p:nvPr/>
            </p:nvPicPr>
            <p:blipFill>
              <a:blip r:embed="rId5"/>
              <a:stretch>
                <a:fillRect/>
              </a:stretch>
            </p:blipFill>
            <p:spPr>
              <a:xfrm>
                <a:off x="1667160" y="1195560"/>
                <a:ext cx="4367160" cy="2671920"/>
              </a:xfrm>
              <a:prstGeom prst="rect">
                <a:avLst/>
              </a:prstGeom>
            </p:spPr>
          </p:pic>
        </mc:Fallback>
      </mc:AlternateContent>
    </p:spTree>
    <p:extLst>
      <p:ext uri="{BB962C8B-B14F-4D97-AF65-F5344CB8AC3E}">
        <p14:creationId xmlns:p14="http://schemas.microsoft.com/office/powerpoint/2010/main" val="434818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Using Pipe </a:t>
            </a:r>
            <a:r>
              <a:rPr lang="en" dirty="0">
                <a:solidFill>
                  <a:schemeClr val="accent2"/>
                </a:solidFill>
              </a:rPr>
              <a:t>outside the template</a:t>
            </a:r>
            <a:r>
              <a:rPr lang="en" dirty="0">
                <a:solidFill>
                  <a:schemeClr val="accent3"/>
                </a:solidFill>
              </a:rPr>
              <a:t> {</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Empower your HTML</a:t>
            </a:r>
            <a:endParaRPr lang="en-US"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8" name="Picture 17" descr="A red and white logo&#10;&#10;Description automatically generated">
            <a:extLst>
              <a:ext uri="{FF2B5EF4-FFF2-40B4-BE49-F238E27FC236}">
                <a16:creationId xmlns:a16="http://schemas.microsoft.com/office/drawing/2014/main" id="{97564992-112F-454A-ACD4-61FDCC8E1A18}"/>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10" name="Google Shape;86;p15">
            <a:extLst>
              <a:ext uri="{FF2B5EF4-FFF2-40B4-BE49-F238E27FC236}">
                <a16:creationId xmlns:a16="http://schemas.microsoft.com/office/drawing/2014/main" id="{F023E6E7-8101-9E0B-BDB4-D4358850D770}"/>
              </a:ext>
            </a:extLst>
          </p:cNvPr>
          <p:cNvGrpSpPr/>
          <p:nvPr/>
        </p:nvGrpSpPr>
        <p:grpSpPr>
          <a:xfrm>
            <a:off x="1663347" y="1491979"/>
            <a:ext cx="6142778" cy="2834667"/>
            <a:chOff x="488525" y="3331315"/>
            <a:chExt cx="1864800" cy="916784"/>
          </a:xfrm>
        </p:grpSpPr>
        <p:grpSp>
          <p:nvGrpSpPr>
            <p:cNvPr id="11" name="Google Shape;87;p15">
              <a:extLst>
                <a:ext uri="{FF2B5EF4-FFF2-40B4-BE49-F238E27FC236}">
                  <a16:creationId xmlns:a16="http://schemas.microsoft.com/office/drawing/2014/main" id="{CB543967-F940-76D0-B0E2-D9457AEDBBCC}"/>
                </a:ext>
              </a:extLst>
            </p:cNvPr>
            <p:cNvGrpSpPr/>
            <p:nvPr/>
          </p:nvGrpSpPr>
          <p:grpSpPr>
            <a:xfrm>
              <a:off x="488525" y="3331315"/>
              <a:ext cx="1864800" cy="916784"/>
              <a:chOff x="488525" y="3331315"/>
              <a:chExt cx="1864800" cy="916784"/>
            </a:xfrm>
          </p:grpSpPr>
          <p:sp>
            <p:nvSpPr>
              <p:cNvPr id="16" name="Google Shape;88;p15">
                <a:extLst>
                  <a:ext uri="{FF2B5EF4-FFF2-40B4-BE49-F238E27FC236}">
                    <a16:creationId xmlns:a16="http://schemas.microsoft.com/office/drawing/2014/main" id="{A6DFE50F-B547-C8AC-012A-CA7770191B07}"/>
                  </a:ext>
                </a:extLst>
              </p:cNvPr>
              <p:cNvSpPr/>
              <p:nvPr/>
            </p:nvSpPr>
            <p:spPr>
              <a:xfrm>
                <a:off x="488525" y="3411221"/>
                <a:ext cx="1864800" cy="836878"/>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100" b="0" dirty="0">
                    <a:solidFill>
                      <a:srgbClr val="F92672"/>
                    </a:solidFill>
                    <a:effectLst/>
                    <a:latin typeface="Consolas" panose="020B0609020204030204" pitchFamily="49" charset="0"/>
                  </a:rPr>
                  <a:t>import</a:t>
                </a:r>
                <a:r>
                  <a:rPr lang="en-PH" sz="1100" b="0" dirty="0">
                    <a:solidFill>
                      <a:srgbClr val="F8F8F2"/>
                    </a:solidFill>
                    <a:effectLst/>
                    <a:latin typeface="Consolas" panose="020B0609020204030204" pitchFamily="49" charset="0"/>
                  </a:rPr>
                  <a:t> { Component } </a:t>
                </a:r>
                <a:r>
                  <a:rPr lang="en-PH" sz="1100" b="0" dirty="0">
                    <a:solidFill>
                      <a:srgbClr val="F92672"/>
                    </a:solidFill>
                    <a:effectLst/>
                    <a:latin typeface="Consolas" panose="020B0609020204030204" pitchFamily="49" charset="0"/>
                  </a:rPr>
                  <a:t>from</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'@angular/core'</a:t>
                </a:r>
                <a:endParaRPr lang="en-PH" sz="1100" b="0" dirty="0">
                  <a:solidFill>
                    <a:srgbClr val="F8F8F2"/>
                  </a:solidFill>
                  <a:effectLst/>
                  <a:latin typeface="Consolas" panose="020B0609020204030204" pitchFamily="49" charset="0"/>
                </a:endParaRPr>
              </a:p>
              <a:p>
                <a:r>
                  <a:rPr lang="en-PH" sz="1100" b="0" dirty="0">
                    <a:solidFill>
                      <a:srgbClr val="F92672"/>
                    </a:solidFill>
                    <a:effectLst/>
                    <a:latin typeface="Consolas" panose="020B0609020204030204" pitchFamily="49" charset="0"/>
                  </a:rPr>
                  <a:t>import</a:t>
                </a:r>
                <a:r>
                  <a:rPr lang="en-PH" sz="1100" b="0" dirty="0">
                    <a:solidFill>
                      <a:srgbClr val="F8F8F2"/>
                    </a:solidFill>
                    <a:effectLst/>
                    <a:latin typeface="Consolas" panose="020B0609020204030204" pitchFamily="49" charset="0"/>
                  </a:rPr>
                  <a:t> { </a:t>
                </a:r>
                <a:r>
                  <a:rPr lang="en-PH" sz="1100" b="0" dirty="0" err="1">
                    <a:solidFill>
                      <a:srgbClr val="F8F8F2"/>
                    </a:solidFill>
                    <a:effectLst/>
                    <a:latin typeface="Consolas" panose="020B0609020204030204" pitchFamily="49" charset="0"/>
                  </a:rPr>
                  <a:t>UpperCasePipe</a:t>
                </a:r>
                <a:r>
                  <a:rPr lang="en-PH" sz="1100" b="0" dirty="0">
                    <a:solidFill>
                      <a:srgbClr val="F8F8F2"/>
                    </a:solidFill>
                    <a:effectLst/>
                    <a:latin typeface="Consolas" panose="020B0609020204030204" pitchFamily="49" charset="0"/>
                  </a:rPr>
                  <a:t> } </a:t>
                </a:r>
                <a:r>
                  <a:rPr lang="en-PH" sz="1100" b="0" dirty="0">
                    <a:solidFill>
                      <a:srgbClr val="F92672"/>
                    </a:solidFill>
                    <a:effectLst/>
                    <a:latin typeface="Consolas" panose="020B0609020204030204" pitchFamily="49" charset="0"/>
                  </a:rPr>
                  <a:t>from</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'@angular/common'</a:t>
                </a:r>
                <a:endParaRPr lang="en-PH" sz="1100" b="0" dirty="0">
                  <a:solidFill>
                    <a:srgbClr val="F8F8F2"/>
                  </a:solidFill>
                  <a:effectLst/>
                  <a:latin typeface="Consolas" panose="020B0609020204030204" pitchFamily="49" charset="0"/>
                </a:endParaRPr>
              </a:p>
              <a:p>
                <a:br>
                  <a:rPr lang="en-PH" sz="1100" b="0" dirty="0">
                    <a:solidFill>
                      <a:srgbClr val="F8F8F2"/>
                    </a:solidFill>
                    <a:effectLst/>
                    <a:latin typeface="Consolas" panose="020B0609020204030204" pitchFamily="49" charset="0"/>
                  </a:rPr>
                </a:br>
                <a:r>
                  <a:rPr lang="en-PH" sz="1100" b="0" dirty="0">
                    <a:solidFill>
                      <a:srgbClr val="F8F8F2"/>
                    </a:solidFill>
                    <a:effectLst/>
                    <a:latin typeface="Consolas" panose="020B0609020204030204" pitchFamily="49" charset="0"/>
                  </a:rPr>
                  <a:t>@</a:t>
                </a:r>
                <a:r>
                  <a:rPr lang="en-PH" sz="1100" b="0" u="sng" dirty="0">
                    <a:solidFill>
                      <a:srgbClr val="A6E22E"/>
                    </a:solidFill>
                    <a:effectLst/>
                    <a:latin typeface="Consolas" panose="020B0609020204030204" pitchFamily="49" charset="0"/>
                  </a:rPr>
                  <a:t>Component</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  selector: </a:t>
                </a:r>
                <a:r>
                  <a:rPr lang="en-PH" sz="1100" b="0" dirty="0">
                    <a:solidFill>
                      <a:srgbClr val="E6DB74"/>
                    </a:solidFill>
                    <a:effectLst/>
                    <a:latin typeface="Consolas" panose="020B0609020204030204" pitchFamily="49" charset="0"/>
                  </a:rPr>
                  <a:t>'app-root'</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  </a:t>
                </a:r>
                <a:r>
                  <a:rPr lang="en-PH" sz="1100" b="0" dirty="0" err="1">
                    <a:solidFill>
                      <a:srgbClr val="F8F8F2"/>
                    </a:solidFill>
                    <a:effectLst/>
                    <a:latin typeface="Consolas" panose="020B0609020204030204" pitchFamily="49" charset="0"/>
                  </a:rPr>
                  <a:t>templateUrl</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'./app.component.html'</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  </a:t>
                </a:r>
                <a:r>
                  <a:rPr lang="en-PH" sz="1100" b="0" dirty="0" err="1">
                    <a:solidFill>
                      <a:srgbClr val="F8F8F2"/>
                    </a:solidFill>
                    <a:effectLst/>
                    <a:latin typeface="Consolas" panose="020B0609020204030204" pitchFamily="49" charset="0"/>
                  </a:rPr>
                  <a:t>styleUrls</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'./app.component.css'</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  providers: [ </a:t>
                </a:r>
                <a:r>
                  <a:rPr lang="en-PH" sz="1100" b="0" u="sng" dirty="0" err="1">
                    <a:solidFill>
                      <a:srgbClr val="A6E22E"/>
                    </a:solidFill>
                    <a:effectLst/>
                    <a:latin typeface="Consolas" panose="020B0609020204030204" pitchFamily="49" charset="0"/>
                  </a:rPr>
                  <a:t>UpperCasePipe</a:t>
                </a:r>
                <a:r>
                  <a:rPr lang="en-PH" sz="1100" b="0" dirty="0">
                    <a:solidFill>
                      <a:srgbClr val="F8F8F2"/>
                    </a:solidFill>
                    <a:effectLst/>
                    <a:latin typeface="Consolas" panose="020B0609020204030204" pitchFamily="49" charset="0"/>
                  </a:rPr>
                  <a:t> ]</a:t>
                </a:r>
              </a:p>
              <a:p>
                <a:r>
                  <a:rPr lang="en-PH" sz="1100" b="0" dirty="0">
                    <a:solidFill>
                      <a:srgbClr val="F8F8F2"/>
                    </a:solidFill>
                    <a:effectLst/>
                    <a:latin typeface="Consolas" panose="020B0609020204030204" pitchFamily="49" charset="0"/>
                  </a:rPr>
                  <a:t>})</a:t>
                </a:r>
              </a:p>
              <a:p>
                <a:r>
                  <a:rPr lang="en-PH" sz="1100" b="0" dirty="0">
                    <a:solidFill>
                      <a:srgbClr val="F92672"/>
                    </a:solidFill>
                    <a:effectLst/>
                    <a:latin typeface="Consolas" panose="020B0609020204030204" pitchFamily="49" charset="0"/>
                  </a:rPr>
                  <a:t>export</a:t>
                </a: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class</a:t>
                </a:r>
                <a:r>
                  <a:rPr lang="en-PH" sz="1100" b="0" dirty="0">
                    <a:solidFill>
                      <a:srgbClr val="F8F8F2"/>
                    </a:solidFill>
                    <a:effectLst/>
                    <a:latin typeface="Consolas" panose="020B0609020204030204" pitchFamily="49" charset="0"/>
                  </a:rPr>
                  <a:t> </a:t>
                </a:r>
                <a:r>
                  <a:rPr lang="en-PH" sz="1100" b="0" u="sng" dirty="0" err="1">
                    <a:solidFill>
                      <a:srgbClr val="A6E22E"/>
                    </a:solidFill>
                    <a:effectLst/>
                    <a:latin typeface="Consolas" panose="020B0609020204030204" pitchFamily="49" charset="0"/>
                  </a:rPr>
                  <a:t>AppComponent</a:t>
                </a:r>
                <a:r>
                  <a:rPr lang="en-PH" sz="1100" b="0" dirty="0">
                    <a:solidFill>
                      <a:srgbClr val="F8F8F2"/>
                    </a:solidFill>
                    <a:effectLst/>
                    <a:latin typeface="Consolas" panose="020B0609020204030204" pitchFamily="49" charset="0"/>
                  </a:rPr>
                  <a:t> {</a:t>
                </a:r>
              </a:p>
              <a:p>
                <a:br>
                  <a:rPr lang="en-PH" sz="1100" b="0" dirty="0">
                    <a:solidFill>
                      <a:srgbClr val="F8F8F2"/>
                    </a:solidFill>
                    <a:effectLst/>
                    <a:latin typeface="Consolas" panose="020B0609020204030204" pitchFamily="49" charset="0"/>
                  </a:rPr>
                </a:b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constructor</a:t>
                </a:r>
                <a:r>
                  <a:rPr lang="en-PH" sz="1100" b="0" dirty="0">
                    <a:solidFill>
                      <a:srgbClr val="F8F8F2"/>
                    </a:solidFill>
                    <a:effectLst/>
                    <a:latin typeface="Consolas" panose="020B0609020204030204" pitchFamily="49" charset="0"/>
                  </a:rPr>
                  <a:t>(</a:t>
                </a:r>
                <a:r>
                  <a:rPr lang="en-PH" sz="1100" b="0" dirty="0">
                    <a:solidFill>
                      <a:srgbClr val="F92672"/>
                    </a:solidFill>
                    <a:effectLst/>
                    <a:latin typeface="Consolas" panose="020B0609020204030204" pitchFamily="49" charset="0"/>
                  </a:rPr>
                  <a:t>private</a:t>
                </a:r>
                <a:r>
                  <a:rPr lang="en-PH" sz="1100" b="0" dirty="0">
                    <a:solidFill>
                      <a:srgbClr val="F8F8F2"/>
                    </a:solidFill>
                    <a:effectLst/>
                    <a:latin typeface="Consolas" panose="020B0609020204030204" pitchFamily="49" charset="0"/>
                  </a:rPr>
                  <a:t> </a:t>
                </a:r>
                <a:r>
                  <a:rPr lang="en-PH" sz="1100" b="0" i="1" dirty="0" err="1">
                    <a:solidFill>
                      <a:srgbClr val="FD971F"/>
                    </a:solidFill>
                    <a:effectLst/>
                    <a:latin typeface="Consolas" panose="020B0609020204030204" pitchFamily="49" charset="0"/>
                  </a:rPr>
                  <a:t>upperCasePipe</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u="sng" dirty="0" err="1">
                    <a:solidFill>
                      <a:srgbClr val="A6E22E"/>
                    </a:solidFill>
                    <a:effectLst/>
                    <a:latin typeface="Consolas" panose="020B0609020204030204" pitchFamily="49" charset="0"/>
                  </a:rPr>
                  <a:t>UpperCasePipe</a:t>
                </a:r>
                <a:r>
                  <a:rPr lang="en-PH" sz="1100" b="0" dirty="0">
                    <a:solidFill>
                      <a:srgbClr val="F8F8F2"/>
                    </a:solidFill>
                    <a:effectLst/>
                    <a:latin typeface="Consolas" panose="020B0609020204030204" pitchFamily="49" charset="0"/>
                  </a:rPr>
                  <a:t>) {}</a:t>
                </a:r>
              </a:p>
              <a:p>
                <a:br>
                  <a:rPr lang="en-PH" sz="1100" b="0" dirty="0">
                    <a:solidFill>
                      <a:srgbClr val="F8F8F2"/>
                    </a:solidFill>
                    <a:effectLst/>
                    <a:latin typeface="Consolas" panose="020B0609020204030204" pitchFamily="49" charset="0"/>
                  </a:rPr>
                </a:br>
                <a:r>
                  <a:rPr lang="en-PH" sz="1100" b="0" dirty="0">
                    <a:solidFill>
                      <a:srgbClr val="F8F8F2"/>
                    </a:solidFill>
                    <a:effectLst/>
                    <a:latin typeface="Consolas" panose="020B0609020204030204" pitchFamily="49" charset="0"/>
                  </a:rPr>
                  <a:t>  title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dirty="0" err="1">
                    <a:solidFill>
                      <a:srgbClr val="FD971F"/>
                    </a:solidFill>
                    <a:effectLst/>
                    <a:latin typeface="Consolas" panose="020B0609020204030204" pitchFamily="49" charset="0"/>
                  </a:rPr>
                  <a:t>this</a:t>
                </a:r>
                <a:r>
                  <a:rPr lang="en-PH" sz="1100" b="0" dirty="0" err="1">
                    <a:solidFill>
                      <a:srgbClr val="F8F8F2"/>
                    </a:solidFill>
                    <a:effectLst/>
                    <a:latin typeface="Consolas" panose="020B0609020204030204" pitchFamily="49" charset="0"/>
                  </a:rPr>
                  <a:t>.upperCasePipe.</a:t>
                </a:r>
                <a:r>
                  <a:rPr lang="en-PH" sz="1100" b="0" dirty="0" err="1">
                    <a:solidFill>
                      <a:srgbClr val="A6E22E"/>
                    </a:solidFill>
                    <a:effectLst/>
                    <a:latin typeface="Consolas" panose="020B0609020204030204" pitchFamily="49" charset="0"/>
                  </a:rPr>
                  <a:t>transform</a:t>
                </a:r>
                <a:r>
                  <a:rPr lang="en-PH" sz="1100" b="0" dirty="0">
                    <a:solidFill>
                      <a:srgbClr val="F8F8F2"/>
                    </a:solidFill>
                    <a:effectLst/>
                    <a:latin typeface="Consolas" panose="020B0609020204030204" pitchFamily="49" charset="0"/>
                  </a:rPr>
                  <a:t>(</a:t>
                </a:r>
                <a:r>
                  <a:rPr lang="en-PH" sz="1100" b="0" dirty="0">
                    <a:solidFill>
                      <a:srgbClr val="E6DB74"/>
                    </a:solidFill>
                    <a:effectLst/>
                    <a:latin typeface="Consolas" panose="020B0609020204030204" pitchFamily="49" charset="0"/>
                  </a:rPr>
                  <a:t>'title'</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a:t>
                </a:r>
              </a:p>
            </p:txBody>
          </p:sp>
          <p:sp>
            <p:nvSpPr>
              <p:cNvPr id="17" name="Google Shape;89;p15">
                <a:extLst>
                  <a:ext uri="{FF2B5EF4-FFF2-40B4-BE49-F238E27FC236}">
                    <a16:creationId xmlns:a16="http://schemas.microsoft.com/office/drawing/2014/main" id="{8705DF8E-54A3-C528-8143-5CC553F9652A}"/>
                  </a:ext>
                </a:extLst>
              </p:cNvPr>
              <p:cNvSpPr/>
              <p:nvPr/>
            </p:nvSpPr>
            <p:spPr>
              <a:xfrm>
                <a:off x="488525" y="3331315"/>
                <a:ext cx="1864800" cy="85170"/>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94;p15">
              <a:extLst>
                <a:ext uri="{FF2B5EF4-FFF2-40B4-BE49-F238E27FC236}">
                  <a16:creationId xmlns:a16="http://schemas.microsoft.com/office/drawing/2014/main" id="{A01C6EB1-D08F-E443-B3EF-E9041FC0012B}"/>
                </a:ext>
              </a:extLst>
            </p:cNvPr>
            <p:cNvGrpSpPr/>
            <p:nvPr/>
          </p:nvGrpSpPr>
          <p:grpSpPr>
            <a:xfrm>
              <a:off x="2109278" y="3347319"/>
              <a:ext cx="218198" cy="57914"/>
              <a:chOff x="2730353" y="3196797"/>
              <a:chExt cx="218198" cy="57914"/>
            </a:xfrm>
          </p:grpSpPr>
          <p:sp>
            <p:nvSpPr>
              <p:cNvPr id="13" name="Google Shape;95;p15">
                <a:extLst>
                  <a:ext uri="{FF2B5EF4-FFF2-40B4-BE49-F238E27FC236}">
                    <a16:creationId xmlns:a16="http://schemas.microsoft.com/office/drawing/2014/main" id="{BAFE1DF4-51AF-D3DF-E820-1107BDCC0DDA}"/>
                  </a:ext>
                </a:extLst>
              </p:cNvPr>
              <p:cNvSpPr/>
              <p:nvPr/>
            </p:nvSpPr>
            <p:spPr>
              <a:xfrm>
                <a:off x="2730353" y="3196797"/>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6;p15">
                <a:extLst>
                  <a:ext uri="{FF2B5EF4-FFF2-40B4-BE49-F238E27FC236}">
                    <a16:creationId xmlns:a16="http://schemas.microsoft.com/office/drawing/2014/main" id="{C3F3EBAC-6FF8-FCE3-88F8-0AA86F37CBD6}"/>
                  </a:ext>
                </a:extLst>
              </p:cNvPr>
              <p:cNvSpPr/>
              <p:nvPr/>
            </p:nvSpPr>
            <p:spPr>
              <a:xfrm>
                <a:off x="2812381" y="3196797"/>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p15">
                <a:extLst>
                  <a:ext uri="{FF2B5EF4-FFF2-40B4-BE49-F238E27FC236}">
                    <a16:creationId xmlns:a16="http://schemas.microsoft.com/office/drawing/2014/main" id="{DFD3F129-99C5-1EDA-A899-C9EAEFEC5C1D}"/>
                  </a:ext>
                </a:extLst>
              </p:cNvPr>
              <p:cNvSpPr/>
              <p:nvPr/>
            </p:nvSpPr>
            <p:spPr>
              <a:xfrm>
                <a:off x="2894431" y="3196797"/>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3C5DA6F-0338-F133-EA7E-EFC83755F892}"/>
                  </a:ext>
                </a:extLst>
              </p14:cNvPr>
              <p14:cNvContentPartPr/>
              <p14:nvPr/>
            </p14:nvContentPartPr>
            <p14:xfrm>
              <a:off x="1990800" y="2128680"/>
              <a:ext cx="3177000" cy="2014920"/>
            </p14:xfrm>
          </p:contentPart>
        </mc:Choice>
        <mc:Fallback>
          <p:pic>
            <p:nvPicPr>
              <p:cNvPr id="2" name="Ink 1">
                <a:extLst>
                  <a:ext uri="{FF2B5EF4-FFF2-40B4-BE49-F238E27FC236}">
                    <a16:creationId xmlns:a16="http://schemas.microsoft.com/office/drawing/2014/main" id="{83C5DA6F-0338-F133-EA7E-EFC83755F892}"/>
                  </a:ext>
                </a:extLst>
              </p:cNvPr>
              <p:cNvPicPr/>
              <p:nvPr/>
            </p:nvPicPr>
            <p:blipFill>
              <a:blip r:embed="rId5"/>
              <a:stretch>
                <a:fillRect/>
              </a:stretch>
            </p:blipFill>
            <p:spPr>
              <a:xfrm>
                <a:off x="1981440" y="2119320"/>
                <a:ext cx="3195720" cy="2033640"/>
              </a:xfrm>
              <a:prstGeom prst="rect">
                <a:avLst/>
              </a:prstGeom>
            </p:spPr>
          </p:pic>
        </mc:Fallback>
      </mc:AlternateContent>
    </p:spTree>
    <p:extLst>
      <p:ext uri="{BB962C8B-B14F-4D97-AF65-F5344CB8AC3E}">
        <p14:creationId xmlns:p14="http://schemas.microsoft.com/office/powerpoint/2010/main" val="3091483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673349" y="1194150"/>
            <a:ext cx="4670425" cy="16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Exercise</a:t>
            </a:r>
            <a:r>
              <a:rPr lang="en" sz="5000" dirty="0"/>
              <a:t> </a:t>
            </a:r>
            <a:r>
              <a:rPr lang="en" sz="5000" dirty="0">
                <a:solidFill>
                  <a:schemeClr val="accent6"/>
                </a:solidFill>
              </a:rPr>
              <a:t>{ </a:t>
            </a:r>
            <a:r>
              <a:rPr lang="en" sz="6000" dirty="0">
                <a:solidFill>
                  <a:schemeClr val="accent2"/>
                </a:solidFill>
              </a:rPr>
              <a:t>;</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PH" sz="1400" dirty="0">
                <a:solidFill>
                  <a:schemeClr val="accent3"/>
                </a:solidFill>
              </a:rPr>
              <a:t>Angular Training Beginner - Exercise</a:t>
            </a: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24" name="Google Shape;824;p40"/>
          <p:cNvSpPr txBox="1"/>
          <p:nvPr/>
        </p:nvSpPr>
        <p:spPr>
          <a:xfrm>
            <a:off x="2544750" y="3415438"/>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25" name="Google Shape;825;p40"/>
          <p:cNvCxnSpPr>
            <a:endCxn id="824" idx="0"/>
          </p:cNvCxnSpPr>
          <p:nvPr/>
        </p:nvCxnSpPr>
        <p:spPr>
          <a:xfrm>
            <a:off x="2797800" y="2876338"/>
            <a:ext cx="0" cy="539100"/>
          </a:xfrm>
          <a:prstGeom prst="straightConnector1">
            <a:avLst/>
          </a:prstGeom>
          <a:noFill/>
          <a:ln w="9525" cap="flat" cmpd="sng">
            <a:solidFill>
              <a:schemeClr val="accent4"/>
            </a:solidFill>
            <a:prstDash val="solid"/>
            <a:round/>
            <a:headEnd type="none" w="med" len="med"/>
            <a:tailEnd type="none" w="med" len="med"/>
          </a:ln>
        </p:spPr>
      </p:cxn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543"/>
        <p:cNvGrpSpPr/>
        <p:nvPr/>
      </p:nvGrpSpPr>
      <p:grpSpPr>
        <a:xfrm>
          <a:off x="0" y="0"/>
          <a:ext cx="0" cy="0"/>
          <a:chOff x="0" y="0"/>
          <a:chExt cx="0" cy="0"/>
        </a:xfrm>
      </p:grpSpPr>
      <p:sp>
        <p:nvSpPr>
          <p:cNvPr id="2544" name="Google Shape;2544;p49"/>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a:t>
            </a:r>
            <a:r>
              <a:rPr lang="en">
                <a:solidFill>
                  <a:schemeClr val="accent6"/>
                </a:solidFill>
              </a:rPr>
              <a:t>{</a:t>
            </a:r>
            <a:endParaRPr>
              <a:solidFill>
                <a:schemeClr val="accent6"/>
              </a:solidFill>
            </a:endParaRPr>
          </a:p>
        </p:txBody>
      </p:sp>
      <p:sp>
        <p:nvSpPr>
          <p:cNvPr id="2545" name="Google Shape;2545;p49"/>
          <p:cNvSpPr txBox="1">
            <a:spLocks noGrp="1"/>
          </p:cNvSpPr>
          <p:nvPr>
            <p:ph type="subTitle" idx="1"/>
          </p:nvPr>
        </p:nvSpPr>
        <p:spPr>
          <a:xfrm>
            <a:off x="2064825" y="1695725"/>
            <a:ext cx="407775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charles.adison1@lexisnexisrisk.com </a:t>
            </a:r>
            <a:endParaRPr dirty="0">
              <a:solidFill>
                <a:schemeClr val="accent3"/>
              </a:solidFill>
            </a:endParaRPr>
          </a:p>
        </p:txBody>
      </p:sp>
      <p:sp>
        <p:nvSpPr>
          <p:cNvPr id="2546" name="Google Shape;2546;p49"/>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 you have any questions?’</a:t>
            </a:r>
            <a:endParaRPr/>
          </a:p>
        </p:txBody>
      </p:sp>
      <p:sp>
        <p:nvSpPr>
          <p:cNvPr id="2547" name="Google Shape;2547;p49"/>
          <p:cNvSpPr txBox="1"/>
          <p:nvPr/>
        </p:nvSpPr>
        <p:spPr>
          <a:xfrm>
            <a:off x="2912425" y="3781775"/>
            <a:ext cx="4418100" cy="29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3"/>
                </a:solidFill>
                <a:latin typeface="Fira Code"/>
                <a:ea typeface="Fira Code"/>
                <a:cs typeface="Fira Code"/>
                <a:sym typeface="Fira Code"/>
              </a:rPr>
              <a:t>&lt; Please keep this slide for attribution &gt; </a:t>
            </a:r>
            <a:endParaRPr sz="1200">
              <a:solidFill>
                <a:schemeClr val="accent3"/>
              </a:solidFill>
              <a:latin typeface="Fira Code"/>
              <a:ea typeface="Fira Code"/>
              <a:cs typeface="Fira Code"/>
              <a:sym typeface="Fira Code"/>
            </a:endParaRPr>
          </a:p>
        </p:txBody>
      </p:sp>
      <p:sp>
        <p:nvSpPr>
          <p:cNvPr id="2570" name="Google Shape;2570;p4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1400" dirty="0">
                <a:solidFill>
                  <a:schemeClr val="accent3"/>
                </a:solidFill>
              </a:rPr>
              <a:t>Angular Training Beginner - End</a:t>
            </a:r>
          </a:p>
        </p:txBody>
      </p:sp>
      <p:sp>
        <p:nvSpPr>
          <p:cNvPr id="2571" name="Google Shape;2571;p49"/>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2572" name="Google Shape;2572;p49"/>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2573" name="Google Shape;2573;p49"/>
          <p:cNvGrpSpPr/>
          <p:nvPr/>
        </p:nvGrpSpPr>
        <p:grpSpPr>
          <a:xfrm>
            <a:off x="1084825" y="1152525"/>
            <a:ext cx="506100" cy="3417500"/>
            <a:chOff x="1084825" y="1152525"/>
            <a:chExt cx="506100" cy="3417500"/>
          </a:xfrm>
        </p:grpSpPr>
        <p:sp>
          <p:nvSpPr>
            <p:cNvPr id="2574" name="Google Shape;2574;p4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75" name="Google Shape;2575;p49"/>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387"/>
        <p:cNvGrpSpPr/>
        <p:nvPr/>
      </p:nvGrpSpPr>
      <p:grpSpPr>
        <a:xfrm>
          <a:off x="0" y="0"/>
          <a:ext cx="0" cy="0"/>
          <a:chOff x="0" y="0"/>
          <a:chExt cx="0" cy="0"/>
        </a:xfrm>
      </p:grpSpPr>
      <p:pic>
        <p:nvPicPr>
          <p:cNvPr id="17388" name="Google Shape;17388;p77">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6001047"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Server </a:t>
            </a:r>
            <a:r>
              <a:rPr lang="en" dirty="0">
                <a:solidFill>
                  <a:schemeClr val="accent2"/>
                </a:solidFill>
              </a:rPr>
              <a:t>Generated Pages; </a:t>
            </a:r>
            <a:r>
              <a:rPr lang="en" dirty="0">
                <a:solidFill>
                  <a:schemeClr val="accent6"/>
                </a:solidFill>
              </a:rPr>
              <a:t>{</a:t>
            </a:r>
            <a:endParaRPr dirty="0">
              <a:solidFill>
                <a:schemeClr val="accent6"/>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Introduction</a:t>
            </a:r>
          </a:p>
        </p:txBody>
      </p:sp>
      <p:sp>
        <p:nvSpPr>
          <p:cNvPr id="570" name="Google Shape;570;p32"/>
          <p:cNvSpPr txBox="1">
            <a:spLocks noGrp="1"/>
          </p:cNvSpPr>
          <p:nvPr>
            <p:ph type="subTitle" idx="1"/>
          </p:nvPr>
        </p:nvSpPr>
        <p:spPr>
          <a:xfrm>
            <a:off x="-5975" y="57658"/>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3" name="Graphic 2">
            <a:extLst>
              <a:ext uri="{FF2B5EF4-FFF2-40B4-BE49-F238E27FC236}">
                <a16:creationId xmlns:a16="http://schemas.microsoft.com/office/drawing/2014/main" id="{16D0D876-ECC5-68D1-4AF8-78A795EAFA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0688" y="1168950"/>
            <a:ext cx="5277117" cy="3457421"/>
          </a:xfrm>
          <a:prstGeom prst="rect">
            <a:avLst/>
          </a:prstGeom>
        </p:spPr>
      </p:pic>
      <p:pic>
        <p:nvPicPr>
          <p:cNvPr id="8" name="Picture 7" descr="A red and white logo&#10;&#10;Description automatically generated">
            <a:extLst>
              <a:ext uri="{FF2B5EF4-FFF2-40B4-BE49-F238E27FC236}">
                <a16:creationId xmlns:a16="http://schemas.microsoft.com/office/drawing/2014/main" id="{6F4D2ECB-3B20-3939-527C-2ABFB8C05432}"/>
              </a:ext>
            </a:extLst>
          </p:cNvPr>
          <p:cNvPicPr>
            <a:picLocks noChangeAspect="1"/>
          </p:cNvPicPr>
          <p:nvPr/>
        </p:nvPicPr>
        <p:blipFill>
          <a:blip r:embed="rId5"/>
          <a:stretch>
            <a:fillRect/>
          </a:stretch>
        </p:blipFill>
        <p:spPr>
          <a:xfrm>
            <a:off x="7978465" y="3733964"/>
            <a:ext cx="931243" cy="760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6001047"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Single </a:t>
            </a:r>
            <a:r>
              <a:rPr lang="en" dirty="0">
                <a:solidFill>
                  <a:schemeClr val="accent2"/>
                </a:solidFill>
              </a:rPr>
              <a:t>Page Application; </a:t>
            </a:r>
            <a:r>
              <a:rPr lang="en" dirty="0">
                <a:solidFill>
                  <a:schemeClr val="accent6"/>
                </a:solidFill>
              </a:rPr>
              <a:t>{</a:t>
            </a:r>
            <a:endParaRPr dirty="0">
              <a:solidFill>
                <a:schemeClr val="accent6"/>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Introduction</a:t>
            </a:r>
          </a:p>
        </p:txBody>
      </p:sp>
      <p:sp>
        <p:nvSpPr>
          <p:cNvPr id="570" name="Google Shape;570;p32"/>
          <p:cNvSpPr txBox="1">
            <a:spLocks noGrp="1"/>
          </p:cNvSpPr>
          <p:nvPr>
            <p:ph type="subTitle" idx="1"/>
          </p:nvPr>
        </p:nvSpPr>
        <p:spPr>
          <a:xfrm>
            <a:off x="-5975" y="57658"/>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descr="A red and white logo&#10;&#10;Description automatically generated">
            <a:extLst>
              <a:ext uri="{FF2B5EF4-FFF2-40B4-BE49-F238E27FC236}">
                <a16:creationId xmlns:a16="http://schemas.microsoft.com/office/drawing/2014/main" id="{2D8223F8-7926-8B9D-F68D-0F3806DA9314}"/>
              </a:ext>
            </a:extLst>
          </p:cNvPr>
          <p:cNvPicPr>
            <a:picLocks noChangeAspect="1"/>
          </p:cNvPicPr>
          <p:nvPr/>
        </p:nvPicPr>
        <p:blipFill>
          <a:blip r:embed="rId3"/>
          <a:stretch>
            <a:fillRect/>
          </a:stretch>
        </p:blipFill>
        <p:spPr>
          <a:xfrm>
            <a:off x="7978465" y="3733964"/>
            <a:ext cx="931243" cy="760515"/>
          </a:xfrm>
          <a:prstGeom prst="rect">
            <a:avLst/>
          </a:prstGeom>
        </p:spPr>
      </p:pic>
      <p:pic>
        <p:nvPicPr>
          <p:cNvPr id="5" name="Graphic 4">
            <a:extLst>
              <a:ext uri="{FF2B5EF4-FFF2-40B4-BE49-F238E27FC236}">
                <a16:creationId xmlns:a16="http://schemas.microsoft.com/office/drawing/2014/main" id="{AE0F96F8-EDD4-28BC-F5C5-8C8A317E90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6960" y="1245750"/>
            <a:ext cx="5078129" cy="3327050"/>
          </a:xfrm>
          <a:prstGeom prst="rect">
            <a:avLst/>
          </a:prstGeom>
        </p:spPr>
      </p:pic>
    </p:spTree>
    <p:extLst>
      <p:ext uri="{BB962C8B-B14F-4D97-AF65-F5344CB8AC3E}">
        <p14:creationId xmlns:p14="http://schemas.microsoft.com/office/powerpoint/2010/main" val="140576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Leading </a:t>
            </a:r>
            <a:r>
              <a:rPr lang="en" dirty="0">
                <a:solidFill>
                  <a:schemeClr val="accent2"/>
                </a:solidFill>
              </a:rPr>
              <a:t>SPA Frameworks; </a:t>
            </a:r>
            <a:r>
              <a:rPr lang="en" dirty="0">
                <a:solidFill>
                  <a:schemeClr val="accent3"/>
                </a:solidFill>
              </a:rPr>
              <a:t>{</a:t>
            </a:r>
            <a:endParaRPr dirty="0">
              <a:solidFill>
                <a:schemeClr val="accent6"/>
              </a:solidFill>
            </a:endParaRPr>
          </a:p>
        </p:txBody>
      </p:sp>
      <p:sp>
        <p:nvSpPr>
          <p:cNvPr id="661" name="Google Shape;661;p3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created by Evan You as a personal side project, independent &amp; community driven &gt;</a:t>
            </a:r>
            <a:endParaRPr dirty="0"/>
          </a:p>
        </p:txBody>
      </p:sp>
      <p:sp>
        <p:nvSpPr>
          <p:cNvPr id="662" name="Google Shape;662;p3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developed by Facebook, Jordan Walke &gt;</a:t>
            </a:r>
            <a:endParaRPr dirty="0"/>
          </a:p>
        </p:txBody>
      </p:sp>
      <p:sp>
        <p:nvSpPr>
          <p:cNvPr id="663" name="Google Shape;663;p3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ReactJS</a:t>
            </a:r>
            <a:endParaRPr dirty="0">
              <a:solidFill>
                <a:schemeClr val="bg2"/>
              </a:solidFill>
            </a:endParaRPr>
          </a:p>
        </p:txBody>
      </p:sp>
      <p:sp>
        <p:nvSpPr>
          <p:cNvPr id="664" name="Google Shape;664;p3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PH" dirty="0"/>
              <a:t>free and open-source </a:t>
            </a:r>
            <a:r>
              <a:rPr lang="en" dirty="0"/>
              <a:t>led by the Angular Team at Google &gt;</a:t>
            </a:r>
            <a:endParaRPr dirty="0"/>
          </a:p>
        </p:txBody>
      </p:sp>
      <p:sp>
        <p:nvSpPr>
          <p:cNvPr id="665" name="Google Shape;665;p3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Angular</a:t>
            </a:r>
            <a:endParaRPr dirty="0">
              <a:solidFill>
                <a:schemeClr val="bg1"/>
              </a:solidFill>
            </a:endParaRPr>
          </a:p>
        </p:txBody>
      </p:sp>
      <p:sp>
        <p:nvSpPr>
          <p:cNvPr id="666" name="Google Shape;666;p3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Vue.js</a:t>
            </a:r>
            <a:endParaRPr dirty="0">
              <a:solidFill>
                <a:schemeClr val="accent2"/>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grpSp>
        <p:nvGrpSpPr>
          <p:cNvPr id="696" name="Google Shape;696;p35"/>
          <p:cNvGrpSpPr/>
          <p:nvPr/>
        </p:nvGrpSpPr>
        <p:grpSpPr>
          <a:xfrm>
            <a:off x="1771675" y="1545125"/>
            <a:ext cx="578325" cy="487500"/>
            <a:chOff x="4764875" y="1706700"/>
            <a:chExt cx="578325" cy="487500"/>
          </a:xfrm>
        </p:grpSpPr>
        <p:sp>
          <p:nvSpPr>
            <p:cNvPr id="697" name="Google Shape;697;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35"/>
          <p:cNvGrpSpPr/>
          <p:nvPr/>
        </p:nvGrpSpPr>
        <p:grpSpPr>
          <a:xfrm>
            <a:off x="2198188" y="2528038"/>
            <a:ext cx="578325" cy="487500"/>
            <a:chOff x="4764875" y="1706700"/>
            <a:chExt cx="578325" cy="487500"/>
          </a:xfrm>
        </p:grpSpPr>
        <p:sp>
          <p:nvSpPr>
            <p:cNvPr id="700" name="Google Shape;700;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5"/>
          <p:cNvGrpSpPr/>
          <p:nvPr/>
        </p:nvGrpSpPr>
        <p:grpSpPr>
          <a:xfrm>
            <a:off x="2624725" y="3510950"/>
            <a:ext cx="578325" cy="487500"/>
            <a:chOff x="4764875" y="1706700"/>
            <a:chExt cx="578325" cy="487500"/>
          </a:xfrm>
        </p:grpSpPr>
        <p:sp>
          <p:nvSpPr>
            <p:cNvPr id="703" name="Google Shape;703;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Introduction</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beginners.html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3" name="Picture 2" descr="A red and white logo&#10;&#10;Description automatically generated">
            <a:extLst>
              <a:ext uri="{FF2B5EF4-FFF2-40B4-BE49-F238E27FC236}">
                <a16:creationId xmlns:a16="http://schemas.microsoft.com/office/drawing/2014/main" id="{11D701C4-5C81-384E-93EB-B0707C295064}"/>
              </a:ext>
            </a:extLst>
          </p:cNvPr>
          <p:cNvPicPr>
            <a:picLocks noChangeAspect="1"/>
          </p:cNvPicPr>
          <p:nvPr/>
        </p:nvPicPr>
        <p:blipFill>
          <a:blip r:embed="rId3"/>
          <a:stretch>
            <a:fillRect/>
          </a:stretch>
        </p:blipFill>
        <p:spPr>
          <a:xfrm>
            <a:off x="1840151" y="1597906"/>
            <a:ext cx="437511" cy="357300"/>
          </a:xfrm>
          <a:prstGeom prst="rect">
            <a:avLst/>
          </a:prstGeom>
        </p:spPr>
      </p:pic>
      <p:pic>
        <p:nvPicPr>
          <p:cNvPr id="7" name="Picture 6" descr="A blue and black symbol&#10;&#10;Description automatically generated">
            <a:extLst>
              <a:ext uri="{FF2B5EF4-FFF2-40B4-BE49-F238E27FC236}">
                <a16:creationId xmlns:a16="http://schemas.microsoft.com/office/drawing/2014/main" id="{EAE86662-40A3-3157-32EA-19E8BA19EB3E}"/>
              </a:ext>
            </a:extLst>
          </p:cNvPr>
          <p:cNvPicPr>
            <a:picLocks noChangeAspect="1"/>
          </p:cNvPicPr>
          <p:nvPr/>
        </p:nvPicPr>
        <p:blipFill>
          <a:blip r:embed="rId4"/>
          <a:stretch>
            <a:fillRect/>
          </a:stretch>
        </p:blipFill>
        <p:spPr>
          <a:xfrm>
            <a:off x="2192276" y="2583028"/>
            <a:ext cx="619514" cy="396489"/>
          </a:xfrm>
          <a:prstGeom prst="rect">
            <a:avLst/>
          </a:prstGeom>
        </p:spPr>
      </p:pic>
      <p:pic>
        <p:nvPicPr>
          <p:cNvPr id="9" name="Picture 8" descr="A green and blue triangle&#10;&#10;Description automatically generated">
            <a:extLst>
              <a:ext uri="{FF2B5EF4-FFF2-40B4-BE49-F238E27FC236}">
                <a16:creationId xmlns:a16="http://schemas.microsoft.com/office/drawing/2014/main" id="{CD9434C0-2297-1FA1-1A00-79C6B582A82E}"/>
              </a:ext>
            </a:extLst>
          </p:cNvPr>
          <p:cNvPicPr>
            <a:picLocks noChangeAspect="1"/>
          </p:cNvPicPr>
          <p:nvPr/>
        </p:nvPicPr>
        <p:blipFill>
          <a:blip r:embed="rId5"/>
          <a:stretch>
            <a:fillRect/>
          </a:stretch>
        </p:blipFill>
        <p:spPr>
          <a:xfrm>
            <a:off x="2640279" y="3495742"/>
            <a:ext cx="562771" cy="562771"/>
          </a:xfrm>
          <a:prstGeom prst="rect">
            <a:avLst/>
          </a:prstGeom>
        </p:spPr>
      </p:pic>
    </p:spTree>
    <p:extLst>
      <p:ext uri="{BB962C8B-B14F-4D97-AF65-F5344CB8AC3E}">
        <p14:creationId xmlns:p14="http://schemas.microsoft.com/office/powerpoint/2010/main" val="4184234814"/>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9301</Words>
  <Application>Microsoft Office PowerPoint</Application>
  <PresentationFormat>On-screen Show (16:9)</PresentationFormat>
  <Paragraphs>955</Paragraphs>
  <Slides>69</Slides>
  <Notes>69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69</vt:i4>
      </vt:variant>
    </vt:vector>
  </HeadingPairs>
  <TitlesOfParts>
    <vt:vector size="78" baseType="lpstr">
      <vt:lpstr>-apple-system</vt:lpstr>
      <vt:lpstr>Arial</vt:lpstr>
      <vt:lpstr>Consolas</vt:lpstr>
      <vt:lpstr>Fira Code</vt:lpstr>
      <vt:lpstr>Montserrat</vt:lpstr>
      <vt:lpstr>Proxima Nova</vt:lpstr>
      <vt:lpstr>Proxima Nova Semibold</vt:lpstr>
      <vt:lpstr>Programming Language Workshop for Beginners by Slidesgo</vt:lpstr>
      <vt:lpstr>Slidesgo Final Pages</vt:lpstr>
      <vt:lpstr>Angular Training {</vt:lpstr>
      <vt:lpstr>Expectation from Participants; {</vt:lpstr>
      <vt:lpstr>01</vt:lpstr>
      <vt:lpstr>Table Of Contents {</vt:lpstr>
      <vt:lpstr>01 {</vt:lpstr>
      <vt:lpstr>What is Angular {</vt:lpstr>
      <vt:lpstr>Server Generated Pages; {</vt:lpstr>
      <vt:lpstr>Single Page Application; {</vt:lpstr>
      <vt:lpstr>Leading SPA Frameworks; {</vt:lpstr>
      <vt:lpstr>Advantages of Angular; {</vt:lpstr>
      <vt:lpstr>02 {</vt:lpstr>
      <vt:lpstr>Tooling - Prerequisites; {</vt:lpstr>
      <vt:lpstr>Angular CLI &amp; our first project {</vt:lpstr>
      <vt:lpstr>Verify setup {</vt:lpstr>
      <vt:lpstr>Verify setup {</vt:lpstr>
      <vt:lpstr>Key File Structure {</vt:lpstr>
      <vt:lpstr>Run the project {</vt:lpstr>
      <vt:lpstr>03 {</vt:lpstr>
      <vt:lpstr>What is Typescript {</vt:lpstr>
      <vt:lpstr>Structural Typing {</vt:lpstr>
      <vt:lpstr>Structural Typing Sample {</vt:lpstr>
      <vt:lpstr>Data Types {</vt:lpstr>
      <vt:lpstr>Other Data Types {</vt:lpstr>
      <vt:lpstr>const, let and var {</vt:lpstr>
      <vt:lpstr>const, let and var Sample {</vt:lpstr>
      <vt:lpstr>Functions {</vt:lpstr>
      <vt:lpstr>Dealing with null &amp; undefined {</vt:lpstr>
      <vt:lpstr>Optional Chaining {</vt:lpstr>
      <vt:lpstr>Nullish coalescing {</vt:lpstr>
      <vt:lpstr>Logical OR {</vt:lpstr>
      <vt:lpstr>Nullish vs OR operator {</vt:lpstr>
      <vt:lpstr>Classes {</vt:lpstr>
      <vt:lpstr>Classes {</vt:lpstr>
      <vt:lpstr>Class Inheritance {</vt:lpstr>
      <vt:lpstr>04 {</vt:lpstr>
      <vt:lpstr>Angular Component {</vt:lpstr>
      <vt:lpstr>Angular Component {</vt:lpstr>
      <vt:lpstr>[1] Classes {</vt:lpstr>
      <vt:lpstr>[2] Decorators {</vt:lpstr>
      <vt:lpstr>[3] ES6 modules {</vt:lpstr>
      <vt:lpstr>[3] ES6 modules {</vt:lpstr>
      <vt:lpstr>Components vs Module {</vt:lpstr>
      <vt:lpstr>Components vs Module {</vt:lpstr>
      <vt:lpstr>Components vs Module {</vt:lpstr>
      <vt:lpstr>05 {</vt:lpstr>
      <vt:lpstr>Text Interpolation {</vt:lpstr>
      <vt:lpstr>Property Binding {</vt:lpstr>
      <vt:lpstr>Class Binding {</vt:lpstr>
      <vt:lpstr>Class Binding {</vt:lpstr>
      <vt:lpstr>Style Binding {</vt:lpstr>
      <vt:lpstr>NgClass Directive {</vt:lpstr>
      <vt:lpstr>NgStyle Directive {</vt:lpstr>
      <vt:lpstr>NgModel Directive {</vt:lpstr>
      <vt:lpstr>NgModel Directive {</vt:lpstr>
      <vt:lpstr>NgIf Directive {</vt:lpstr>
      <vt:lpstr>NgIf Directive {</vt:lpstr>
      <vt:lpstr>NgSwitch Directive {</vt:lpstr>
      <vt:lpstr>NgSwitch Directive {</vt:lpstr>
      <vt:lpstr>NgFor Directive {</vt:lpstr>
      <vt:lpstr>Event Binding {</vt:lpstr>
      <vt:lpstr>Pipes {</vt:lpstr>
      <vt:lpstr>Pipes Syntax {</vt:lpstr>
      <vt:lpstr>Pipes Syntax {</vt:lpstr>
      <vt:lpstr>Built-in Pipes {</vt:lpstr>
      <vt:lpstr>Custom Pipes {</vt:lpstr>
      <vt:lpstr>Using Pipe outside the template {</vt:lpstr>
      <vt:lpstr>Exercise { ; </vt:lpstr>
      <vt:lpstr>Thanks;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Training {</dc:title>
  <dc:creator>Adison, Charles (RIS-MNL)</dc:creator>
  <cp:lastModifiedBy>Adison, Charles (RIS-MNL)</cp:lastModifiedBy>
  <cp:revision>1</cp:revision>
  <dcterms:modified xsi:type="dcterms:W3CDTF">2023-11-14T12:28:45Z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2023-10-22T15:51:26Z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37aeb504-957e-48d8-bf08-3336e457942e</vt:lpwstr>
  </property>
  <property fmtid="{D5CDD505-2E9C-101B-9397-08002B2CF9AE}" pid="8" name="MSIP_Label_549ac42a-3eb4-4074-b885-aea26bd6241e_ContentBits">
    <vt:lpwstr>0</vt:lpwstr>
  </property>
</Properties>
</file>