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Lst>
  <p:notesMasterIdLst>
    <p:notesMasterId r:id="rId49"/>
  </p:notesMasterIdLst>
  <p:sldIdLst>
    <p:sldId id="256" r:id="rId3"/>
    <p:sldId id="258" r:id="rId4"/>
    <p:sldId id="308" r:id="rId5"/>
    <p:sldId id="259" r:id="rId6"/>
    <p:sldId id="309" r:id="rId7"/>
    <p:sldId id="398" r:id="rId8"/>
    <p:sldId id="383" r:id="rId9"/>
    <p:sldId id="384" r:id="rId10"/>
    <p:sldId id="385" r:id="rId11"/>
    <p:sldId id="386" r:id="rId12"/>
    <p:sldId id="387" r:id="rId13"/>
    <p:sldId id="388" r:id="rId14"/>
    <p:sldId id="389" r:id="rId15"/>
    <p:sldId id="390" r:id="rId16"/>
    <p:sldId id="391" r:id="rId17"/>
    <p:sldId id="395" r:id="rId18"/>
    <p:sldId id="392" r:id="rId19"/>
    <p:sldId id="393" r:id="rId20"/>
    <p:sldId id="399" r:id="rId21"/>
    <p:sldId id="394" r:id="rId22"/>
    <p:sldId id="315" r:id="rId23"/>
    <p:sldId id="400" r:id="rId24"/>
    <p:sldId id="401" r:id="rId25"/>
    <p:sldId id="402" r:id="rId26"/>
    <p:sldId id="403" r:id="rId27"/>
    <p:sldId id="404" r:id="rId28"/>
    <p:sldId id="405" r:id="rId29"/>
    <p:sldId id="406" r:id="rId30"/>
    <p:sldId id="407" r:id="rId31"/>
    <p:sldId id="408" r:id="rId32"/>
    <p:sldId id="409" r:id="rId33"/>
    <p:sldId id="410" r:id="rId34"/>
    <p:sldId id="411" r:id="rId35"/>
    <p:sldId id="413" r:id="rId36"/>
    <p:sldId id="414" r:id="rId37"/>
    <p:sldId id="415" r:id="rId38"/>
    <p:sldId id="396" r:id="rId39"/>
    <p:sldId id="416" r:id="rId40"/>
    <p:sldId id="417" r:id="rId41"/>
    <p:sldId id="418" r:id="rId42"/>
    <p:sldId id="419" r:id="rId43"/>
    <p:sldId id="397" r:id="rId44"/>
    <p:sldId id="420" r:id="rId45"/>
    <p:sldId id="421" r:id="rId46"/>
    <p:sldId id="278" r:id="rId47"/>
    <p:sldId id="306" r:id="rId4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D1B395-C2C3-4D13-B2B9-3826AB59E369}" v="110" dt="2023-11-15T15:29:47.097"/>
  </p1510:revLst>
</p1510:revInfo>
</file>

<file path=ppt/tableStyles.xml><?xml version="1.0" encoding="utf-8"?>
<a:tblStyleLst xmlns:a="http://schemas.openxmlformats.org/drawingml/2006/main" def="{ACB7E50E-1316-4F63-869B-D8A25C867746}">
  <a:tblStyle styleId="{ACB7E50E-1316-4F63-869B-D8A25C86774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374" autoAdjust="0"/>
  </p:normalViewPr>
  <p:slideViewPr>
    <p:cSldViewPr snapToGrid="0">
      <p:cViewPr varScale="1">
        <p:scale>
          <a:sx n="106" d="100"/>
          <a:sy n="106" d="100"/>
        </p:scale>
        <p:origin x="176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son, Charles (RIS-MNL)" userId="2e8f9550-b487-450f-bade-081c1284e6cc" providerId="ADAL" clId="{1A9DF526-9379-4B73-BC94-3C44457E8A7A}"/>
    <pc:docChg chg="undo redo custSel addSld delSld modSld sldOrd">
      <pc:chgData name="Adison, Charles (RIS-MNL)" userId="2e8f9550-b487-450f-bade-081c1284e6cc" providerId="ADAL" clId="{1A9DF526-9379-4B73-BC94-3C44457E8A7A}" dt="2023-11-09T12:49:49.779" v="4810"/>
      <pc:docMkLst>
        <pc:docMk/>
      </pc:docMkLst>
      <pc:sldChg chg="modSp mod">
        <pc:chgData name="Adison, Charles (RIS-MNL)" userId="2e8f9550-b487-450f-bade-081c1284e6cc" providerId="ADAL" clId="{1A9DF526-9379-4B73-BC94-3C44457E8A7A}" dt="2023-11-07T09:29:45.710" v="4246" actId="20577"/>
        <pc:sldMkLst>
          <pc:docMk/>
          <pc:sldMk cId="0" sldId="256"/>
        </pc:sldMkLst>
        <pc:spChg chg="mod">
          <ac:chgData name="Adison, Charles (RIS-MNL)" userId="2e8f9550-b487-450f-bade-081c1284e6cc" providerId="ADAL" clId="{1A9DF526-9379-4B73-BC94-3C44457E8A7A}" dt="2023-10-22T16:45:04.831" v="963" actId="20577"/>
          <ac:spMkLst>
            <pc:docMk/>
            <pc:sldMk cId="0" sldId="256"/>
            <ac:spMk id="459" creationId="{00000000-0000-0000-0000-000000000000}"/>
          </ac:spMkLst>
        </pc:spChg>
        <pc:spChg chg="mod">
          <ac:chgData name="Adison, Charles (RIS-MNL)" userId="2e8f9550-b487-450f-bade-081c1284e6cc" providerId="ADAL" clId="{1A9DF526-9379-4B73-BC94-3C44457E8A7A}" dt="2023-11-07T09:29:45.710" v="4246" actId="20577"/>
          <ac:spMkLst>
            <pc:docMk/>
            <pc:sldMk cId="0" sldId="256"/>
            <ac:spMk id="460" creationId="{00000000-0000-0000-0000-000000000000}"/>
          </ac:spMkLst>
        </pc:spChg>
      </pc:sldChg>
      <pc:sldChg chg="del">
        <pc:chgData name="Adison, Charles (RIS-MNL)" userId="2e8f9550-b487-450f-bade-081c1284e6cc" providerId="ADAL" clId="{1A9DF526-9379-4B73-BC94-3C44457E8A7A}" dt="2023-10-23T06:36:04.043" v="2618" actId="2696"/>
        <pc:sldMkLst>
          <pc:docMk/>
          <pc:sldMk cId="0" sldId="257"/>
        </pc:sldMkLst>
      </pc:sldChg>
      <pc:sldChg chg="modSp mod">
        <pc:chgData name="Adison, Charles (RIS-MNL)" userId="2e8f9550-b487-450f-bade-081c1284e6cc" providerId="ADAL" clId="{1A9DF526-9379-4B73-BC94-3C44457E8A7A}" dt="2023-11-07T09:30:00.663" v="4250"/>
        <pc:sldMkLst>
          <pc:docMk/>
          <pc:sldMk cId="0" sldId="258"/>
        </pc:sldMkLst>
        <pc:spChg chg="mod">
          <ac:chgData name="Adison, Charles (RIS-MNL)" userId="2e8f9550-b487-450f-bade-081c1284e6cc" providerId="ADAL" clId="{1A9DF526-9379-4B73-BC94-3C44457E8A7A}" dt="2023-10-22T16:44:59.491" v="961" actId="14100"/>
          <ac:spMkLst>
            <pc:docMk/>
            <pc:sldMk cId="0" sldId="258"/>
            <ac:spMk id="487" creationId="{00000000-0000-0000-0000-000000000000}"/>
          </ac:spMkLst>
        </pc:spChg>
        <pc:spChg chg="mod">
          <ac:chgData name="Adison, Charles (RIS-MNL)" userId="2e8f9550-b487-450f-bade-081c1284e6cc" providerId="ADAL" clId="{1A9DF526-9379-4B73-BC94-3C44457E8A7A}" dt="2023-10-22T17:36:30.888" v="1659" actId="20577"/>
          <ac:spMkLst>
            <pc:docMk/>
            <pc:sldMk cId="0" sldId="258"/>
            <ac:spMk id="488" creationId="{00000000-0000-0000-0000-000000000000}"/>
          </ac:spMkLst>
        </pc:spChg>
        <pc:spChg chg="mod">
          <ac:chgData name="Adison, Charles (RIS-MNL)" userId="2e8f9550-b487-450f-bade-081c1284e6cc" providerId="ADAL" clId="{1A9DF526-9379-4B73-BC94-3C44457E8A7A}" dt="2023-11-07T09:30:00.663" v="4250"/>
          <ac:spMkLst>
            <pc:docMk/>
            <pc:sldMk cId="0" sldId="258"/>
            <ac:spMk id="493" creationId="{00000000-0000-0000-0000-000000000000}"/>
          </ac:spMkLst>
        </pc:spChg>
      </pc:sldChg>
      <pc:sldChg chg="del">
        <pc:chgData name="Adison, Charles (RIS-MNL)" userId="2e8f9550-b487-450f-bade-081c1284e6cc" providerId="ADAL" clId="{1A9DF526-9379-4B73-BC94-3C44457E8A7A}" dt="2023-11-07T09:25:17.061" v="4093" actId="47"/>
        <pc:sldMkLst>
          <pc:docMk/>
          <pc:sldMk cId="0" sldId="260"/>
        </pc:sldMkLst>
      </pc:sldChg>
      <pc:sldChg chg="modSp mod">
        <pc:chgData name="Adison, Charles (RIS-MNL)" userId="2e8f9550-b487-450f-bade-081c1284e6cc" providerId="ADAL" clId="{1A9DF526-9379-4B73-BC94-3C44457E8A7A}" dt="2023-10-22T15:57:11.333" v="48" actId="20577"/>
        <pc:sldMkLst>
          <pc:docMk/>
          <pc:sldMk cId="0" sldId="261"/>
        </pc:sldMkLst>
        <pc:spChg chg="mod">
          <ac:chgData name="Adison, Charles (RIS-MNL)" userId="2e8f9550-b487-450f-bade-081c1284e6cc" providerId="ADAL" clId="{1A9DF526-9379-4B73-BC94-3C44457E8A7A}" dt="2023-10-22T15:57:11.333" v="48" actId="20577"/>
          <ac:spMkLst>
            <pc:docMk/>
            <pc:sldMk cId="0" sldId="261"/>
            <ac:spMk id="570" creationId="{00000000-0000-0000-0000-000000000000}"/>
          </ac:spMkLst>
        </pc:spChg>
      </pc:sldChg>
      <pc:sldChg chg="del">
        <pc:chgData name="Adison, Charles (RIS-MNL)" userId="2e8f9550-b487-450f-bade-081c1284e6cc" providerId="ADAL" clId="{1A9DF526-9379-4B73-BC94-3C44457E8A7A}" dt="2023-11-07T09:25:20.726" v="4095" actId="47"/>
        <pc:sldMkLst>
          <pc:docMk/>
          <pc:sldMk cId="0" sldId="262"/>
        </pc:sldMkLst>
      </pc:sldChg>
      <pc:sldChg chg="del">
        <pc:chgData name="Adison, Charles (RIS-MNL)" userId="2e8f9550-b487-450f-bade-081c1284e6cc" providerId="ADAL" clId="{1A9DF526-9379-4B73-BC94-3C44457E8A7A}" dt="2023-11-07T09:25:22.779" v="4096" actId="47"/>
        <pc:sldMkLst>
          <pc:docMk/>
          <pc:sldMk cId="0" sldId="263"/>
        </pc:sldMkLst>
      </pc:sldChg>
      <pc:sldChg chg="del">
        <pc:chgData name="Adison, Charles (RIS-MNL)" userId="2e8f9550-b487-450f-bade-081c1284e6cc" providerId="ADAL" clId="{1A9DF526-9379-4B73-BC94-3C44457E8A7A}" dt="2023-11-07T09:25:24.435" v="4097" actId="47"/>
        <pc:sldMkLst>
          <pc:docMk/>
          <pc:sldMk cId="0" sldId="264"/>
        </pc:sldMkLst>
      </pc:sldChg>
      <pc:sldChg chg="del">
        <pc:chgData name="Adison, Charles (RIS-MNL)" userId="2e8f9550-b487-450f-bade-081c1284e6cc" providerId="ADAL" clId="{1A9DF526-9379-4B73-BC94-3C44457E8A7A}" dt="2023-11-07T09:25:25.557" v="4098" actId="47"/>
        <pc:sldMkLst>
          <pc:docMk/>
          <pc:sldMk cId="0" sldId="265"/>
        </pc:sldMkLst>
      </pc:sldChg>
      <pc:sldChg chg="del">
        <pc:chgData name="Adison, Charles (RIS-MNL)" userId="2e8f9550-b487-450f-bade-081c1284e6cc" providerId="ADAL" clId="{1A9DF526-9379-4B73-BC94-3C44457E8A7A}" dt="2023-11-07T09:25:27.761" v="4099" actId="47"/>
        <pc:sldMkLst>
          <pc:docMk/>
          <pc:sldMk cId="0" sldId="266"/>
        </pc:sldMkLst>
      </pc:sldChg>
      <pc:sldChg chg="del">
        <pc:chgData name="Adison, Charles (RIS-MNL)" userId="2e8f9550-b487-450f-bade-081c1284e6cc" providerId="ADAL" clId="{1A9DF526-9379-4B73-BC94-3C44457E8A7A}" dt="2023-11-07T09:25:30.291" v="4100" actId="47"/>
        <pc:sldMkLst>
          <pc:docMk/>
          <pc:sldMk cId="0" sldId="267"/>
        </pc:sldMkLst>
      </pc:sldChg>
      <pc:sldChg chg="del">
        <pc:chgData name="Adison, Charles (RIS-MNL)" userId="2e8f9550-b487-450f-bade-081c1284e6cc" providerId="ADAL" clId="{1A9DF526-9379-4B73-BC94-3C44457E8A7A}" dt="2023-11-07T09:25:32.464" v="4101" actId="47"/>
        <pc:sldMkLst>
          <pc:docMk/>
          <pc:sldMk cId="0" sldId="268"/>
        </pc:sldMkLst>
      </pc:sldChg>
      <pc:sldChg chg="modSp mod">
        <pc:chgData name="Adison, Charles (RIS-MNL)" userId="2e8f9550-b487-450f-bade-081c1284e6cc" providerId="ADAL" clId="{1A9DF526-9379-4B73-BC94-3C44457E8A7A}" dt="2023-11-07T09:29:29.851" v="4229" actId="6549"/>
        <pc:sldMkLst>
          <pc:docMk/>
          <pc:sldMk cId="0" sldId="269"/>
        </pc:sldMkLst>
        <pc:spChg chg="mod">
          <ac:chgData name="Adison, Charles (RIS-MNL)" userId="2e8f9550-b487-450f-bade-081c1284e6cc" providerId="ADAL" clId="{1A9DF526-9379-4B73-BC94-3C44457E8A7A}" dt="2023-11-07T09:25:50.308" v="4116" actId="20577"/>
          <ac:spMkLst>
            <pc:docMk/>
            <pc:sldMk cId="0" sldId="269"/>
            <ac:spMk id="821" creationId="{00000000-0000-0000-0000-000000000000}"/>
          </ac:spMkLst>
        </pc:spChg>
        <pc:spChg chg="mod">
          <ac:chgData name="Adison, Charles (RIS-MNL)" userId="2e8f9550-b487-450f-bade-081c1284e6cc" providerId="ADAL" clId="{1A9DF526-9379-4B73-BC94-3C44457E8A7A}" dt="2023-11-07T09:29:29.851" v="4229" actId="6549"/>
          <ac:spMkLst>
            <pc:docMk/>
            <pc:sldMk cId="0" sldId="269"/>
            <ac:spMk id="822" creationId="{00000000-0000-0000-0000-000000000000}"/>
          </ac:spMkLst>
        </pc:spChg>
      </pc:sldChg>
      <pc:sldChg chg="del">
        <pc:chgData name="Adison, Charles (RIS-MNL)" userId="2e8f9550-b487-450f-bade-081c1284e6cc" providerId="ADAL" clId="{1A9DF526-9379-4B73-BC94-3C44457E8A7A}" dt="2023-11-07T09:25:54.335" v="4117" actId="47"/>
        <pc:sldMkLst>
          <pc:docMk/>
          <pc:sldMk cId="0" sldId="270"/>
        </pc:sldMkLst>
      </pc:sldChg>
      <pc:sldChg chg="del">
        <pc:chgData name="Adison, Charles (RIS-MNL)" userId="2e8f9550-b487-450f-bade-081c1284e6cc" providerId="ADAL" clId="{1A9DF526-9379-4B73-BC94-3C44457E8A7A}" dt="2023-11-07T09:25:55.825" v="4118" actId="47"/>
        <pc:sldMkLst>
          <pc:docMk/>
          <pc:sldMk cId="0" sldId="271"/>
        </pc:sldMkLst>
      </pc:sldChg>
      <pc:sldChg chg="del">
        <pc:chgData name="Adison, Charles (RIS-MNL)" userId="2e8f9550-b487-450f-bade-081c1284e6cc" providerId="ADAL" clId="{1A9DF526-9379-4B73-BC94-3C44457E8A7A}" dt="2023-11-07T09:25:57.936" v="4119" actId="47"/>
        <pc:sldMkLst>
          <pc:docMk/>
          <pc:sldMk cId="0" sldId="272"/>
        </pc:sldMkLst>
      </pc:sldChg>
      <pc:sldChg chg="del">
        <pc:chgData name="Adison, Charles (RIS-MNL)" userId="2e8f9550-b487-450f-bade-081c1284e6cc" providerId="ADAL" clId="{1A9DF526-9379-4B73-BC94-3C44457E8A7A}" dt="2023-11-07T09:29:13.648" v="4217" actId="47"/>
        <pc:sldMkLst>
          <pc:docMk/>
          <pc:sldMk cId="0" sldId="273"/>
        </pc:sldMkLst>
      </pc:sldChg>
      <pc:sldChg chg="del">
        <pc:chgData name="Adison, Charles (RIS-MNL)" userId="2e8f9550-b487-450f-bade-081c1284e6cc" providerId="ADAL" clId="{1A9DF526-9379-4B73-BC94-3C44457E8A7A}" dt="2023-11-07T09:26:06.767" v="4120" actId="47"/>
        <pc:sldMkLst>
          <pc:docMk/>
          <pc:sldMk cId="0" sldId="274"/>
        </pc:sldMkLst>
      </pc:sldChg>
      <pc:sldChg chg="del">
        <pc:chgData name="Adison, Charles (RIS-MNL)" userId="2e8f9550-b487-450f-bade-081c1284e6cc" providerId="ADAL" clId="{1A9DF526-9379-4B73-BC94-3C44457E8A7A}" dt="2023-11-07T09:26:09.005" v="4121" actId="47"/>
        <pc:sldMkLst>
          <pc:docMk/>
          <pc:sldMk cId="0" sldId="275"/>
        </pc:sldMkLst>
      </pc:sldChg>
      <pc:sldChg chg="del">
        <pc:chgData name="Adison, Charles (RIS-MNL)" userId="2e8f9550-b487-450f-bade-081c1284e6cc" providerId="ADAL" clId="{1A9DF526-9379-4B73-BC94-3C44457E8A7A}" dt="2023-11-07T09:26:10.586" v="4122" actId="47"/>
        <pc:sldMkLst>
          <pc:docMk/>
          <pc:sldMk cId="0" sldId="276"/>
        </pc:sldMkLst>
      </pc:sldChg>
      <pc:sldChg chg="del">
        <pc:chgData name="Adison, Charles (RIS-MNL)" userId="2e8f9550-b487-450f-bade-081c1284e6cc" providerId="ADAL" clId="{1A9DF526-9379-4B73-BC94-3C44457E8A7A}" dt="2023-11-07T09:26:57.176" v="4123" actId="47"/>
        <pc:sldMkLst>
          <pc:docMk/>
          <pc:sldMk cId="0" sldId="277"/>
        </pc:sldMkLst>
      </pc:sldChg>
      <pc:sldChg chg="delSp modSp mod">
        <pc:chgData name="Adison, Charles (RIS-MNL)" userId="2e8f9550-b487-450f-bade-081c1284e6cc" providerId="ADAL" clId="{1A9DF526-9379-4B73-BC94-3C44457E8A7A}" dt="2023-11-07T09:29:33.998" v="4231" actId="6549"/>
        <pc:sldMkLst>
          <pc:docMk/>
          <pc:sldMk cId="0" sldId="278"/>
        </pc:sldMkLst>
        <pc:spChg chg="mod">
          <ac:chgData name="Adison, Charles (RIS-MNL)" userId="2e8f9550-b487-450f-bade-081c1284e6cc" providerId="ADAL" clId="{1A9DF526-9379-4B73-BC94-3C44457E8A7A}" dt="2023-11-07T09:28:03.120" v="4189" actId="6549"/>
          <ac:spMkLst>
            <pc:docMk/>
            <pc:sldMk cId="0" sldId="278"/>
            <ac:spMk id="2545" creationId="{00000000-0000-0000-0000-000000000000}"/>
          </ac:spMkLst>
        </pc:spChg>
        <pc:spChg chg="mod">
          <ac:chgData name="Adison, Charles (RIS-MNL)" userId="2e8f9550-b487-450f-bade-081c1284e6cc" providerId="ADAL" clId="{1A9DF526-9379-4B73-BC94-3C44457E8A7A}" dt="2023-11-07T09:29:33.998" v="4231" actId="6549"/>
          <ac:spMkLst>
            <pc:docMk/>
            <pc:sldMk cId="0" sldId="278"/>
            <ac:spMk id="2570" creationId="{00000000-0000-0000-0000-000000000000}"/>
          </ac:spMkLst>
        </pc:spChg>
        <pc:grpChg chg="del">
          <ac:chgData name="Adison, Charles (RIS-MNL)" userId="2e8f9550-b487-450f-bade-081c1284e6cc" providerId="ADAL" clId="{1A9DF526-9379-4B73-BC94-3C44457E8A7A}" dt="2023-11-07T09:28:07.949" v="4192" actId="478"/>
          <ac:grpSpMkLst>
            <pc:docMk/>
            <pc:sldMk cId="0" sldId="278"/>
            <ac:grpSpMk id="2548" creationId="{00000000-0000-0000-0000-000000000000}"/>
          </ac:grpSpMkLst>
        </pc:grpChg>
        <pc:grpChg chg="del">
          <ac:chgData name="Adison, Charles (RIS-MNL)" userId="2e8f9550-b487-450f-bade-081c1284e6cc" providerId="ADAL" clId="{1A9DF526-9379-4B73-BC94-3C44457E8A7A}" dt="2023-11-07T09:28:06.682" v="4190" actId="478"/>
          <ac:grpSpMkLst>
            <pc:docMk/>
            <pc:sldMk cId="0" sldId="278"/>
            <ac:grpSpMk id="2552" creationId="{00000000-0000-0000-0000-000000000000}"/>
          </ac:grpSpMkLst>
        </pc:grpChg>
        <pc:grpChg chg="del">
          <ac:chgData name="Adison, Charles (RIS-MNL)" userId="2e8f9550-b487-450f-bade-081c1284e6cc" providerId="ADAL" clId="{1A9DF526-9379-4B73-BC94-3C44457E8A7A}" dt="2023-11-07T09:28:07.509" v="4191" actId="478"/>
          <ac:grpSpMkLst>
            <pc:docMk/>
            <pc:sldMk cId="0" sldId="278"/>
            <ac:grpSpMk id="2561" creationId="{00000000-0000-0000-0000-000000000000}"/>
          </ac:grpSpMkLst>
        </pc:grpChg>
      </pc:sldChg>
      <pc:sldChg chg="del">
        <pc:chgData name="Adison, Charles (RIS-MNL)" userId="2e8f9550-b487-450f-bade-081c1284e6cc" providerId="ADAL" clId="{1A9DF526-9379-4B73-BC94-3C44457E8A7A}" dt="2023-11-07T09:27:05.337" v="4124" actId="47"/>
        <pc:sldMkLst>
          <pc:docMk/>
          <pc:sldMk cId="0" sldId="279"/>
        </pc:sldMkLst>
      </pc:sldChg>
      <pc:sldChg chg="del">
        <pc:chgData name="Adison, Charles (RIS-MNL)" userId="2e8f9550-b487-450f-bade-081c1284e6cc" providerId="ADAL" clId="{1A9DF526-9379-4B73-BC94-3C44457E8A7A}" dt="2023-11-07T09:27:07.674" v="4125" actId="47"/>
        <pc:sldMkLst>
          <pc:docMk/>
          <pc:sldMk cId="0" sldId="280"/>
        </pc:sldMkLst>
      </pc:sldChg>
      <pc:sldChg chg="del">
        <pc:chgData name="Adison, Charles (RIS-MNL)" userId="2e8f9550-b487-450f-bade-081c1284e6cc" providerId="ADAL" clId="{1A9DF526-9379-4B73-BC94-3C44457E8A7A}" dt="2023-11-07T09:27:09.318" v="4126" actId="47"/>
        <pc:sldMkLst>
          <pc:docMk/>
          <pc:sldMk cId="0" sldId="281"/>
        </pc:sldMkLst>
      </pc:sldChg>
      <pc:sldChg chg="del">
        <pc:chgData name="Adison, Charles (RIS-MNL)" userId="2e8f9550-b487-450f-bade-081c1284e6cc" providerId="ADAL" clId="{1A9DF526-9379-4B73-BC94-3C44457E8A7A}" dt="2023-11-07T09:27:10.903" v="4127" actId="47"/>
        <pc:sldMkLst>
          <pc:docMk/>
          <pc:sldMk cId="0" sldId="282"/>
        </pc:sldMkLst>
      </pc:sldChg>
      <pc:sldChg chg="del">
        <pc:chgData name="Adison, Charles (RIS-MNL)" userId="2e8f9550-b487-450f-bade-081c1284e6cc" providerId="ADAL" clId="{1A9DF526-9379-4B73-BC94-3C44457E8A7A}" dt="2023-11-07T09:27:12.169" v="4128" actId="47"/>
        <pc:sldMkLst>
          <pc:docMk/>
          <pc:sldMk cId="0" sldId="283"/>
        </pc:sldMkLst>
      </pc:sldChg>
      <pc:sldChg chg="del">
        <pc:chgData name="Adison, Charles (RIS-MNL)" userId="2e8f9550-b487-450f-bade-081c1284e6cc" providerId="ADAL" clId="{1A9DF526-9379-4B73-BC94-3C44457E8A7A}" dt="2023-11-07T09:27:13.485" v="4129" actId="47"/>
        <pc:sldMkLst>
          <pc:docMk/>
          <pc:sldMk cId="0" sldId="284"/>
        </pc:sldMkLst>
      </pc:sldChg>
      <pc:sldChg chg="del">
        <pc:chgData name="Adison, Charles (RIS-MNL)" userId="2e8f9550-b487-450f-bade-081c1284e6cc" providerId="ADAL" clId="{1A9DF526-9379-4B73-BC94-3C44457E8A7A}" dt="2023-11-07T09:27:16.370" v="4130" actId="47"/>
        <pc:sldMkLst>
          <pc:docMk/>
          <pc:sldMk cId="0" sldId="285"/>
        </pc:sldMkLst>
      </pc:sldChg>
      <pc:sldChg chg="del">
        <pc:chgData name="Adison, Charles (RIS-MNL)" userId="2e8f9550-b487-450f-bade-081c1284e6cc" providerId="ADAL" clId="{1A9DF526-9379-4B73-BC94-3C44457E8A7A}" dt="2023-11-07T09:27:18.332" v="4131" actId="47"/>
        <pc:sldMkLst>
          <pc:docMk/>
          <pc:sldMk cId="0" sldId="286"/>
        </pc:sldMkLst>
      </pc:sldChg>
      <pc:sldChg chg="del">
        <pc:chgData name="Adison, Charles (RIS-MNL)" userId="2e8f9550-b487-450f-bade-081c1284e6cc" providerId="ADAL" clId="{1A9DF526-9379-4B73-BC94-3C44457E8A7A}" dt="2023-11-07T09:27:19.695" v="4132" actId="47"/>
        <pc:sldMkLst>
          <pc:docMk/>
          <pc:sldMk cId="0" sldId="287"/>
        </pc:sldMkLst>
      </pc:sldChg>
      <pc:sldChg chg="del">
        <pc:chgData name="Adison, Charles (RIS-MNL)" userId="2e8f9550-b487-450f-bade-081c1284e6cc" providerId="ADAL" clId="{1A9DF526-9379-4B73-BC94-3C44457E8A7A}" dt="2023-11-07T09:27:20.562" v="4133" actId="47"/>
        <pc:sldMkLst>
          <pc:docMk/>
          <pc:sldMk cId="0" sldId="288"/>
        </pc:sldMkLst>
      </pc:sldChg>
      <pc:sldChg chg="del">
        <pc:chgData name="Adison, Charles (RIS-MNL)" userId="2e8f9550-b487-450f-bade-081c1284e6cc" providerId="ADAL" clId="{1A9DF526-9379-4B73-BC94-3C44457E8A7A}" dt="2023-11-07T09:27:21.876" v="4134" actId="47"/>
        <pc:sldMkLst>
          <pc:docMk/>
          <pc:sldMk cId="0" sldId="289"/>
        </pc:sldMkLst>
      </pc:sldChg>
      <pc:sldChg chg="del">
        <pc:chgData name="Adison, Charles (RIS-MNL)" userId="2e8f9550-b487-450f-bade-081c1284e6cc" providerId="ADAL" clId="{1A9DF526-9379-4B73-BC94-3C44457E8A7A}" dt="2023-11-07T09:27:22.755" v="4135" actId="47"/>
        <pc:sldMkLst>
          <pc:docMk/>
          <pc:sldMk cId="0" sldId="290"/>
        </pc:sldMkLst>
      </pc:sldChg>
      <pc:sldChg chg="del">
        <pc:chgData name="Adison, Charles (RIS-MNL)" userId="2e8f9550-b487-450f-bade-081c1284e6cc" providerId="ADAL" clId="{1A9DF526-9379-4B73-BC94-3C44457E8A7A}" dt="2023-11-07T09:27:23.721" v="4136" actId="47"/>
        <pc:sldMkLst>
          <pc:docMk/>
          <pc:sldMk cId="0" sldId="291"/>
        </pc:sldMkLst>
      </pc:sldChg>
      <pc:sldChg chg="del">
        <pc:chgData name="Adison, Charles (RIS-MNL)" userId="2e8f9550-b487-450f-bade-081c1284e6cc" providerId="ADAL" clId="{1A9DF526-9379-4B73-BC94-3C44457E8A7A}" dt="2023-11-07T09:27:24.691" v="4137" actId="47"/>
        <pc:sldMkLst>
          <pc:docMk/>
          <pc:sldMk cId="0" sldId="292"/>
        </pc:sldMkLst>
      </pc:sldChg>
      <pc:sldChg chg="del">
        <pc:chgData name="Adison, Charles (RIS-MNL)" userId="2e8f9550-b487-450f-bade-081c1284e6cc" providerId="ADAL" clId="{1A9DF526-9379-4B73-BC94-3C44457E8A7A}" dt="2023-11-07T09:27:25.603" v="4138" actId="47"/>
        <pc:sldMkLst>
          <pc:docMk/>
          <pc:sldMk cId="0" sldId="293"/>
        </pc:sldMkLst>
      </pc:sldChg>
      <pc:sldChg chg="del">
        <pc:chgData name="Adison, Charles (RIS-MNL)" userId="2e8f9550-b487-450f-bade-081c1284e6cc" providerId="ADAL" clId="{1A9DF526-9379-4B73-BC94-3C44457E8A7A}" dt="2023-11-07T09:27:26.448" v="4139" actId="47"/>
        <pc:sldMkLst>
          <pc:docMk/>
          <pc:sldMk cId="0" sldId="294"/>
        </pc:sldMkLst>
      </pc:sldChg>
      <pc:sldChg chg="del">
        <pc:chgData name="Adison, Charles (RIS-MNL)" userId="2e8f9550-b487-450f-bade-081c1284e6cc" providerId="ADAL" clId="{1A9DF526-9379-4B73-BC94-3C44457E8A7A}" dt="2023-11-07T09:27:27.456" v="4140" actId="47"/>
        <pc:sldMkLst>
          <pc:docMk/>
          <pc:sldMk cId="0" sldId="295"/>
        </pc:sldMkLst>
      </pc:sldChg>
      <pc:sldChg chg="del">
        <pc:chgData name="Adison, Charles (RIS-MNL)" userId="2e8f9550-b487-450f-bade-081c1284e6cc" providerId="ADAL" clId="{1A9DF526-9379-4B73-BC94-3C44457E8A7A}" dt="2023-11-07T09:27:28.465" v="4141" actId="47"/>
        <pc:sldMkLst>
          <pc:docMk/>
          <pc:sldMk cId="0" sldId="296"/>
        </pc:sldMkLst>
      </pc:sldChg>
      <pc:sldChg chg="del">
        <pc:chgData name="Adison, Charles (RIS-MNL)" userId="2e8f9550-b487-450f-bade-081c1284e6cc" providerId="ADAL" clId="{1A9DF526-9379-4B73-BC94-3C44457E8A7A}" dt="2023-11-07T09:27:29.281" v="4142" actId="47"/>
        <pc:sldMkLst>
          <pc:docMk/>
          <pc:sldMk cId="0" sldId="297"/>
        </pc:sldMkLst>
      </pc:sldChg>
      <pc:sldChg chg="del">
        <pc:chgData name="Adison, Charles (RIS-MNL)" userId="2e8f9550-b487-450f-bade-081c1284e6cc" providerId="ADAL" clId="{1A9DF526-9379-4B73-BC94-3C44457E8A7A}" dt="2023-11-07T09:27:30.062" v="4143" actId="47"/>
        <pc:sldMkLst>
          <pc:docMk/>
          <pc:sldMk cId="0" sldId="298"/>
        </pc:sldMkLst>
      </pc:sldChg>
      <pc:sldChg chg="del">
        <pc:chgData name="Adison, Charles (RIS-MNL)" userId="2e8f9550-b487-450f-bade-081c1284e6cc" providerId="ADAL" clId="{1A9DF526-9379-4B73-BC94-3C44457E8A7A}" dt="2023-11-07T09:27:30.801" v="4144" actId="47"/>
        <pc:sldMkLst>
          <pc:docMk/>
          <pc:sldMk cId="0" sldId="299"/>
        </pc:sldMkLst>
      </pc:sldChg>
      <pc:sldChg chg="del">
        <pc:chgData name="Adison, Charles (RIS-MNL)" userId="2e8f9550-b487-450f-bade-081c1284e6cc" providerId="ADAL" clId="{1A9DF526-9379-4B73-BC94-3C44457E8A7A}" dt="2023-11-07T09:27:31.538" v="4145" actId="47"/>
        <pc:sldMkLst>
          <pc:docMk/>
          <pc:sldMk cId="0" sldId="300"/>
        </pc:sldMkLst>
      </pc:sldChg>
      <pc:sldChg chg="del">
        <pc:chgData name="Adison, Charles (RIS-MNL)" userId="2e8f9550-b487-450f-bade-081c1284e6cc" providerId="ADAL" clId="{1A9DF526-9379-4B73-BC94-3C44457E8A7A}" dt="2023-11-07T09:27:32.332" v="4146" actId="47"/>
        <pc:sldMkLst>
          <pc:docMk/>
          <pc:sldMk cId="0" sldId="301"/>
        </pc:sldMkLst>
      </pc:sldChg>
      <pc:sldChg chg="del">
        <pc:chgData name="Adison, Charles (RIS-MNL)" userId="2e8f9550-b487-450f-bade-081c1284e6cc" providerId="ADAL" clId="{1A9DF526-9379-4B73-BC94-3C44457E8A7A}" dt="2023-11-07T09:27:33.070" v="4147" actId="47"/>
        <pc:sldMkLst>
          <pc:docMk/>
          <pc:sldMk cId="0" sldId="302"/>
        </pc:sldMkLst>
      </pc:sldChg>
      <pc:sldChg chg="del">
        <pc:chgData name="Adison, Charles (RIS-MNL)" userId="2e8f9550-b487-450f-bade-081c1284e6cc" providerId="ADAL" clId="{1A9DF526-9379-4B73-BC94-3C44457E8A7A}" dt="2023-11-07T09:27:34.556" v="4148" actId="47"/>
        <pc:sldMkLst>
          <pc:docMk/>
          <pc:sldMk cId="0" sldId="303"/>
        </pc:sldMkLst>
      </pc:sldChg>
      <pc:sldChg chg="del">
        <pc:chgData name="Adison, Charles (RIS-MNL)" userId="2e8f9550-b487-450f-bade-081c1284e6cc" providerId="ADAL" clId="{1A9DF526-9379-4B73-BC94-3C44457E8A7A}" dt="2023-11-07T09:27:35.309" v="4149" actId="47"/>
        <pc:sldMkLst>
          <pc:docMk/>
          <pc:sldMk cId="0" sldId="304"/>
        </pc:sldMkLst>
      </pc:sldChg>
      <pc:sldChg chg="del">
        <pc:chgData name="Adison, Charles (RIS-MNL)" userId="2e8f9550-b487-450f-bade-081c1284e6cc" providerId="ADAL" clId="{1A9DF526-9379-4B73-BC94-3C44457E8A7A}" dt="2023-11-07T09:27:36.026" v="4150" actId="47"/>
        <pc:sldMkLst>
          <pc:docMk/>
          <pc:sldMk cId="0" sldId="305"/>
        </pc:sldMkLst>
      </pc:sldChg>
      <pc:sldChg chg="addSp delSp modSp mod">
        <pc:chgData name="Adison, Charles (RIS-MNL)" userId="2e8f9550-b487-450f-bade-081c1284e6cc" providerId="ADAL" clId="{1A9DF526-9379-4B73-BC94-3C44457E8A7A}" dt="2023-11-07T09:29:56.214" v="4248"/>
        <pc:sldMkLst>
          <pc:docMk/>
          <pc:sldMk cId="2298424541" sldId="307"/>
        </pc:sldMkLst>
        <pc:spChg chg="add del mod">
          <ac:chgData name="Adison, Charles (RIS-MNL)" userId="2e8f9550-b487-450f-bade-081c1284e6cc" providerId="ADAL" clId="{1A9DF526-9379-4B73-BC94-3C44457E8A7A}" dt="2023-10-22T17:08:07.553" v="1139"/>
          <ac:spMkLst>
            <pc:docMk/>
            <pc:sldMk cId="2298424541" sldId="307"/>
            <ac:spMk id="43" creationId="{EB321B49-4BC8-83C6-2D1A-B84C094EAE8D}"/>
          </ac:spMkLst>
        </pc:spChg>
        <pc:spChg chg="add del mod">
          <ac:chgData name="Adison, Charles (RIS-MNL)" userId="2e8f9550-b487-450f-bade-081c1284e6cc" providerId="ADAL" clId="{1A9DF526-9379-4B73-BC94-3C44457E8A7A}" dt="2023-10-22T17:08:07.553" v="1139"/>
          <ac:spMkLst>
            <pc:docMk/>
            <pc:sldMk cId="2298424541" sldId="307"/>
            <ac:spMk id="44" creationId="{B6322865-3E94-74CE-41DD-E55B3699E96B}"/>
          </ac:spMkLst>
        </pc:spChg>
        <pc:spChg chg="mod">
          <ac:chgData name="Adison, Charles (RIS-MNL)" userId="2e8f9550-b487-450f-bade-081c1284e6cc" providerId="ADAL" clId="{1A9DF526-9379-4B73-BC94-3C44457E8A7A}" dt="2023-10-23T07:14:47.186" v="2627" actId="207"/>
          <ac:spMkLst>
            <pc:docMk/>
            <pc:sldMk cId="2298424541" sldId="307"/>
            <ac:spMk id="660" creationId="{00000000-0000-0000-0000-000000000000}"/>
          </ac:spMkLst>
        </pc:spChg>
        <pc:spChg chg="mod">
          <ac:chgData name="Adison, Charles (RIS-MNL)" userId="2e8f9550-b487-450f-bade-081c1284e6cc" providerId="ADAL" clId="{1A9DF526-9379-4B73-BC94-3C44457E8A7A}" dt="2023-11-07T07:31:39.542" v="2759" actId="20577"/>
          <ac:spMkLst>
            <pc:docMk/>
            <pc:sldMk cId="2298424541" sldId="307"/>
            <ac:spMk id="662" creationId="{00000000-0000-0000-0000-000000000000}"/>
          </ac:spMkLst>
        </pc:spChg>
        <pc:spChg chg="mod">
          <ac:chgData name="Adison, Charles (RIS-MNL)" userId="2e8f9550-b487-450f-bade-081c1284e6cc" providerId="ADAL" clId="{1A9DF526-9379-4B73-BC94-3C44457E8A7A}" dt="2023-11-07T09:29:56.214" v="4248"/>
          <ac:spMkLst>
            <pc:docMk/>
            <pc:sldMk cId="2298424541" sldId="307"/>
            <ac:spMk id="705" creationId="{00000000-0000-0000-0000-000000000000}"/>
          </ac:spMkLst>
        </pc:spChg>
      </pc:sldChg>
      <pc:sldChg chg="modSp mod">
        <pc:chgData name="Adison, Charles (RIS-MNL)" userId="2e8f9550-b487-450f-bade-081c1284e6cc" providerId="ADAL" clId="{1A9DF526-9379-4B73-BC94-3C44457E8A7A}" dt="2023-11-07T09:30:05.545" v="4252"/>
        <pc:sldMkLst>
          <pc:docMk/>
          <pc:sldMk cId="2758033632" sldId="308"/>
        </pc:sldMkLst>
        <pc:spChg chg="mod">
          <ac:chgData name="Adison, Charles (RIS-MNL)" userId="2e8f9550-b487-450f-bade-081c1284e6cc" providerId="ADAL" clId="{1A9DF526-9379-4B73-BC94-3C44457E8A7A}" dt="2023-11-07T09:30:05.545" v="4252"/>
          <ac:spMkLst>
            <pc:docMk/>
            <pc:sldMk cId="2758033632" sldId="308"/>
            <ac:spMk id="493" creationId="{00000000-0000-0000-0000-000000000000}"/>
          </ac:spMkLst>
        </pc:spChg>
      </pc:sldChg>
      <pc:sldChg chg="modSp mod">
        <pc:chgData name="Adison, Charles (RIS-MNL)" userId="2e8f9550-b487-450f-bade-081c1284e6cc" providerId="ADAL" clId="{1A9DF526-9379-4B73-BC94-3C44457E8A7A}" dt="2023-10-22T15:57:06.537" v="45" actId="20577"/>
        <pc:sldMkLst>
          <pc:docMk/>
          <pc:sldMk cId="2561402642" sldId="309"/>
        </pc:sldMkLst>
        <pc:spChg chg="mod">
          <ac:chgData name="Adison, Charles (RIS-MNL)" userId="2e8f9550-b487-450f-bade-081c1284e6cc" providerId="ADAL" clId="{1A9DF526-9379-4B73-BC94-3C44457E8A7A}" dt="2023-10-22T15:52:21.238" v="14" actId="20577"/>
          <ac:spMkLst>
            <pc:docMk/>
            <pc:sldMk cId="2561402642" sldId="309"/>
            <ac:spMk id="15" creationId="{C7E00A63-41B3-B705-AD44-CC802A26B13A}"/>
          </ac:spMkLst>
        </pc:spChg>
        <pc:spChg chg="mod">
          <ac:chgData name="Adison, Charles (RIS-MNL)" userId="2e8f9550-b487-450f-bade-081c1284e6cc" providerId="ADAL" clId="{1A9DF526-9379-4B73-BC94-3C44457E8A7A}" dt="2023-10-22T15:51:56.706" v="0" actId="255"/>
          <ac:spMkLst>
            <pc:docMk/>
            <pc:sldMk cId="2561402642" sldId="309"/>
            <ac:spMk id="787" creationId="{00000000-0000-0000-0000-000000000000}"/>
          </ac:spMkLst>
        </pc:spChg>
        <pc:spChg chg="mod">
          <ac:chgData name="Adison, Charles (RIS-MNL)" userId="2e8f9550-b487-450f-bade-081c1284e6cc" providerId="ADAL" clId="{1A9DF526-9379-4B73-BC94-3C44457E8A7A}" dt="2023-10-22T15:57:06.537" v="45" actId="20577"/>
          <ac:spMkLst>
            <pc:docMk/>
            <pc:sldMk cId="2561402642" sldId="309"/>
            <ac:spMk id="789" creationId="{00000000-0000-0000-0000-000000000000}"/>
          </ac:spMkLst>
        </pc:spChg>
      </pc:sldChg>
      <pc:sldChg chg="del">
        <pc:chgData name="Adison, Charles (RIS-MNL)" userId="2e8f9550-b487-450f-bade-081c1284e6cc" providerId="ADAL" clId="{1A9DF526-9379-4B73-BC94-3C44457E8A7A}" dt="2023-11-07T09:25:18.325" v="4094" actId="47"/>
        <pc:sldMkLst>
          <pc:docMk/>
          <pc:sldMk cId="201952330" sldId="310"/>
        </pc:sldMkLst>
      </pc:sldChg>
      <pc:sldChg chg="modSp mod">
        <pc:chgData name="Adison, Charles (RIS-MNL)" userId="2e8f9550-b487-450f-bade-081c1284e6cc" providerId="ADAL" clId="{1A9DF526-9379-4B73-BC94-3C44457E8A7A}" dt="2023-10-22T15:57:16.742" v="51" actId="20577"/>
        <pc:sldMkLst>
          <pc:docMk/>
          <pc:sldMk cId="1405765136" sldId="311"/>
        </pc:sldMkLst>
        <pc:spChg chg="mod">
          <ac:chgData name="Adison, Charles (RIS-MNL)" userId="2e8f9550-b487-450f-bade-081c1284e6cc" providerId="ADAL" clId="{1A9DF526-9379-4B73-BC94-3C44457E8A7A}" dt="2023-10-22T15:57:16.742" v="51" actId="20577"/>
          <ac:spMkLst>
            <pc:docMk/>
            <pc:sldMk cId="1405765136" sldId="311"/>
            <ac:spMk id="570" creationId="{00000000-0000-0000-0000-000000000000}"/>
          </ac:spMkLst>
        </pc:spChg>
      </pc:sldChg>
      <pc:sldChg chg="modSp mod modNotesTx">
        <pc:chgData name="Adison, Charles (RIS-MNL)" userId="2e8f9550-b487-450f-bade-081c1284e6cc" providerId="ADAL" clId="{1A9DF526-9379-4B73-BC94-3C44457E8A7A}" dt="2023-10-23T05:06:28.932" v="2374" actId="20577"/>
        <pc:sldMkLst>
          <pc:docMk/>
          <pc:sldMk cId="4184234814" sldId="312"/>
        </pc:sldMkLst>
        <pc:spChg chg="mod">
          <ac:chgData name="Adison, Charles (RIS-MNL)" userId="2e8f9550-b487-450f-bade-081c1284e6cc" providerId="ADAL" clId="{1A9DF526-9379-4B73-BC94-3C44457E8A7A}" dt="2023-10-22T16:35:38.987" v="930" actId="20577"/>
          <ac:spMkLst>
            <pc:docMk/>
            <pc:sldMk cId="4184234814" sldId="312"/>
            <ac:spMk id="666" creationId="{00000000-0000-0000-0000-000000000000}"/>
          </ac:spMkLst>
        </pc:spChg>
        <pc:spChg chg="mod">
          <ac:chgData name="Adison, Charles (RIS-MNL)" userId="2e8f9550-b487-450f-bade-081c1284e6cc" providerId="ADAL" clId="{1A9DF526-9379-4B73-BC94-3C44457E8A7A}" dt="2023-10-22T15:57:19.896" v="54" actId="20577"/>
          <ac:spMkLst>
            <pc:docMk/>
            <pc:sldMk cId="4184234814" sldId="312"/>
            <ac:spMk id="706" creationId="{00000000-0000-0000-0000-000000000000}"/>
          </ac:spMkLst>
        </pc:spChg>
      </pc:sldChg>
      <pc:sldChg chg="addSp delSp modSp mod">
        <pc:chgData name="Adison, Charles (RIS-MNL)" userId="2e8f9550-b487-450f-bade-081c1284e6cc" providerId="ADAL" clId="{1A9DF526-9379-4B73-BC94-3C44457E8A7A}" dt="2023-10-22T16:16:56.628" v="645" actId="21"/>
        <pc:sldMkLst>
          <pc:docMk/>
          <pc:sldMk cId="2533308864" sldId="313"/>
        </pc:sldMkLst>
        <pc:spChg chg="mod">
          <ac:chgData name="Adison, Charles (RIS-MNL)" userId="2e8f9550-b487-450f-bade-081c1284e6cc" providerId="ADAL" clId="{1A9DF526-9379-4B73-BC94-3C44457E8A7A}" dt="2023-10-22T16:14:28.549" v="568"/>
          <ac:spMkLst>
            <pc:docMk/>
            <pc:sldMk cId="2533308864" sldId="313"/>
            <ac:spMk id="23" creationId="{BBF26C89-80A6-8A01-2ADE-AA9AA4CA9FD4}"/>
          </ac:spMkLst>
        </pc:spChg>
        <pc:spChg chg="mod">
          <ac:chgData name="Adison, Charles (RIS-MNL)" userId="2e8f9550-b487-450f-bade-081c1284e6cc" providerId="ADAL" clId="{1A9DF526-9379-4B73-BC94-3C44457E8A7A}" dt="2023-10-22T16:14:28.549" v="568"/>
          <ac:spMkLst>
            <pc:docMk/>
            <pc:sldMk cId="2533308864" sldId="313"/>
            <ac:spMk id="24" creationId="{62B41F99-BBD3-4119-9999-0C0D4036C905}"/>
          </ac:spMkLst>
        </pc:spChg>
        <pc:spChg chg="mod">
          <ac:chgData name="Adison, Charles (RIS-MNL)" userId="2e8f9550-b487-450f-bade-081c1284e6cc" providerId="ADAL" clId="{1A9DF526-9379-4B73-BC94-3C44457E8A7A}" dt="2023-10-22T16:14:28.549" v="568"/>
          <ac:spMkLst>
            <pc:docMk/>
            <pc:sldMk cId="2533308864" sldId="313"/>
            <ac:spMk id="25" creationId="{CD8DF4FB-976B-5C94-CBF6-0492663493E0}"/>
          </ac:spMkLst>
        </pc:spChg>
        <pc:spChg chg="mod">
          <ac:chgData name="Adison, Charles (RIS-MNL)" userId="2e8f9550-b487-450f-bade-081c1284e6cc" providerId="ADAL" clId="{1A9DF526-9379-4B73-BC94-3C44457E8A7A}" dt="2023-10-22T16:14:28.549" v="568"/>
          <ac:spMkLst>
            <pc:docMk/>
            <pc:sldMk cId="2533308864" sldId="313"/>
            <ac:spMk id="26" creationId="{A8326AAF-0EF3-79E5-DD40-E44ABCAE5328}"/>
          </ac:spMkLst>
        </pc:spChg>
        <pc:spChg chg="mod">
          <ac:chgData name="Adison, Charles (RIS-MNL)" userId="2e8f9550-b487-450f-bade-081c1284e6cc" providerId="ADAL" clId="{1A9DF526-9379-4B73-BC94-3C44457E8A7A}" dt="2023-10-22T16:14:28.549" v="568"/>
          <ac:spMkLst>
            <pc:docMk/>
            <pc:sldMk cId="2533308864" sldId="313"/>
            <ac:spMk id="27" creationId="{81140984-3D1F-53FB-E57E-5674DDD37D12}"/>
          </ac:spMkLst>
        </pc:spChg>
        <pc:spChg chg="mod">
          <ac:chgData name="Adison, Charles (RIS-MNL)" userId="2e8f9550-b487-450f-bade-081c1284e6cc" providerId="ADAL" clId="{1A9DF526-9379-4B73-BC94-3C44457E8A7A}" dt="2023-10-22T16:14:28.549" v="568"/>
          <ac:spMkLst>
            <pc:docMk/>
            <pc:sldMk cId="2533308864" sldId="313"/>
            <ac:spMk id="28" creationId="{AB94C505-A983-64B7-E724-2B97F06FBF04}"/>
          </ac:spMkLst>
        </pc:spChg>
        <pc:spChg chg="mod">
          <ac:chgData name="Adison, Charles (RIS-MNL)" userId="2e8f9550-b487-450f-bade-081c1284e6cc" providerId="ADAL" clId="{1A9DF526-9379-4B73-BC94-3C44457E8A7A}" dt="2023-10-22T16:14:28.549" v="568"/>
          <ac:spMkLst>
            <pc:docMk/>
            <pc:sldMk cId="2533308864" sldId="313"/>
            <ac:spMk id="29" creationId="{2001CA1A-B383-A723-6D75-872C7FA4641E}"/>
          </ac:spMkLst>
        </pc:spChg>
        <pc:spChg chg="mod">
          <ac:chgData name="Adison, Charles (RIS-MNL)" userId="2e8f9550-b487-450f-bade-081c1284e6cc" providerId="ADAL" clId="{1A9DF526-9379-4B73-BC94-3C44457E8A7A}" dt="2023-10-22T16:14:28.549" v="568"/>
          <ac:spMkLst>
            <pc:docMk/>
            <pc:sldMk cId="2533308864" sldId="313"/>
            <ac:spMk id="30" creationId="{B8746D26-E0E8-91A1-871D-420E590FE5CD}"/>
          </ac:spMkLst>
        </pc:spChg>
        <pc:spChg chg="mod">
          <ac:chgData name="Adison, Charles (RIS-MNL)" userId="2e8f9550-b487-450f-bade-081c1284e6cc" providerId="ADAL" clId="{1A9DF526-9379-4B73-BC94-3C44457E8A7A}" dt="2023-10-22T15:57:23.146" v="57" actId="20577"/>
          <ac:spMkLst>
            <pc:docMk/>
            <pc:sldMk cId="2533308864" sldId="313"/>
            <ac:spMk id="706" creationId="{00000000-0000-0000-0000-000000000000}"/>
          </ac:spMkLst>
        </pc:spChg>
        <pc:grpChg chg="add del mod">
          <ac:chgData name="Adison, Charles (RIS-MNL)" userId="2e8f9550-b487-450f-bade-081c1284e6cc" providerId="ADAL" clId="{1A9DF526-9379-4B73-BC94-3C44457E8A7A}" dt="2023-10-22T16:16:56.628" v="645" actId="21"/>
          <ac:grpSpMkLst>
            <pc:docMk/>
            <pc:sldMk cId="2533308864" sldId="313"/>
            <ac:grpSpMk id="19" creationId="{9396715D-9E73-7ED2-339A-2C81B65EE7FB}"/>
          </ac:grpSpMkLst>
        </pc:grpChg>
        <pc:grpChg chg="mod">
          <ac:chgData name="Adison, Charles (RIS-MNL)" userId="2e8f9550-b487-450f-bade-081c1284e6cc" providerId="ADAL" clId="{1A9DF526-9379-4B73-BC94-3C44457E8A7A}" dt="2023-10-22T16:14:28.549" v="568"/>
          <ac:grpSpMkLst>
            <pc:docMk/>
            <pc:sldMk cId="2533308864" sldId="313"/>
            <ac:grpSpMk id="20" creationId="{9C78EA12-3490-371D-4369-3C668B0504ED}"/>
          </ac:grpSpMkLst>
        </pc:grpChg>
        <pc:grpChg chg="mod">
          <ac:chgData name="Adison, Charles (RIS-MNL)" userId="2e8f9550-b487-450f-bade-081c1284e6cc" providerId="ADAL" clId="{1A9DF526-9379-4B73-BC94-3C44457E8A7A}" dt="2023-10-22T16:14:28.549" v="568"/>
          <ac:grpSpMkLst>
            <pc:docMk/>
            <pc:sldMk cId="2533308864" sldId="313"/>
            <ac:grpSpMk id="21" creationId="{A583F09E-C0D6-65F6-0827-7C528F3512CD}"/>
          </ac:grpSpMkLst>
        </pc:grpChg>
        <pc:grpChg chg="mod">
          <ac:chgData name="Adison, Charles (RIS-MNL)" userId="2e8f9550-b487-450f-bade-081c1284e6cc" providerId="ADAL" clId="{1A9DF526-9379-4B73-BC94-3C44457E8A7A}" dt="2023-10-22T16:14:28.549" v="568"/>
          <ac:grpSpMkLst>
            <pc:docMk/>
            <pc:sldMk cId="2533308864" sldId="313"/>
            <ac:grpSpMk id="22" creationId="{20354C22-AF3A-D3EF-FD1A-C095C1405DC9}"/>
          </ac:grpSpMkLst>
        </pc:grpChg>
      </pc:sldChg>
      <pc:sldChg chg="addSp delSp modSp add mod modNotesTx">
        <pc:chgData name="Adison, Charles (RIS-MNL)" userId="2e8f9550-b487-450f-bade-081c1284e6cc" providerId="ADAL" clId="{1A9DF526-9379-4B73-BC94-3C44457E8A7A}" dt="2023-11-09T12:49:49.779" v="4810"/>
        <pc:sldMkLst>
          <pc:docMk/>
          <pc:sldMk cId="457990963" sldId="314"/>
        </pc:sldMkLst>
        <pc:spChg chg="add mod">
          <ac:chgData name="Adison, Charles (RIS-MNL)" userId="2e8f9550-b487-450f-bade-081c1284e6cc" providerId="ADAL" clId="{1A9DF526-9379-4B73-BC94-3C44457E8A7A}" dt="2023-10-22T17:16:35.312" v="1385" actId="1076"/>
          <ac:spMkLst>
            <pc:docMk/>
            <pc:sldMk cId="457990963" sldId="314"/>
            <ac:spMk id="2" creationId="{A40F0E1F-ED53-7E78-ABDA-1DDD17D43271}"/>
          </ac:spMkLst>
        </pc:spChg>
        <pc:spChg chg="add del">
          <ac:chgData name="Adison, Charles (RIS-MNL)" userId="2e8f9550-b487-450f-bade-081c1284e6cc" providerId="ADAL" clId="{1A9DF526-9379-4B73-BC94-3C44457E8A7A}" dt="2023-10-22T17:13:14.186" v="1258"/>
          <ac:spMkLst>
            <pc:docMk/>
            <pc:sldMk cId="457990963" sldId="314"/>
            <ac:spMk id="3" creationId="{CC531408-A4F1-637A-2938-F33BCC56947B}"/>
          </ac:spMkLst>
        </pc:spChg>
        <pc:spChg chg="mod">
          <ac:chgData name="Adison, Charles (RIS-MNL)" userId="2e8f9550-b487-450f-bade-081c1284e6cc" providerId="ADAL" clId="{1A9DF526-9379-4B73-BC94-3C44457E8A7A}" dt="2023-10-22T17:32:40.054" v="1557" actId="207"/>
          <ac:spMkLst>
            <pc:docMk/>
            <pc:sldMk cId="457990963" sldId="314"/>
            <ac:spMk id="17" creationId="{B60D606F-BCCB-E347-1D0D-0CB56C6EAABA}"/>
          </ac:spMkLst>
        </pc:spChg>
        <pc:spChg chg="mod">
          <ac:chgData name="Adison, Charles (RIS-MNL)" userId="2e8f9550-b487-450f-bade-081c1284e6cc" providerId="ADAL" clId="{1A9DF526-9379-4B73-BC94-3C44457E8A7A}" dt="2023-10-22T17:11:39.018" v="1227" actId="20577"/>
          <ac:spMkLst>
            <pc:docMk/>
            <pc:sldMk cId="457990963" sldId="314"/>
            <ac:spMk id="660" creationId="{00000000-0000-0000-0000-000000000000}"/>
          </ac:spMkLst>
        </pc:spChg>
        <pc:spChg chg="mod">
          <ac:chgData name="Adison, Charles (RIS-MNL)" userId="2e8f9550-b487-450f-bade-081c1284e6cc" providerId="ADAL" clId="{1A9DF526-9379-4B73-BC94-3C44457E8A7A}" dt="2023-10-22T17:17:32.326" v="1388"/>
          <ac:spMkLst>
            <pc:docMk/>
            <pc:sldMk cId="457990963" sldId="314"/>
            <ac:spMk id="705" creationId="{00000000-0000-0000-0000-000000000000}"/>
          </ac:spMkLst>
        </pc:spChg>
        <pc:spChg chg="mod">
          <ac:chgData name="Adison, Charles (RIS-MNL)" userId="2e8f9550-b487-450f-bade-081c1284e6cc" providerId="ADAL" clId="{1A9DF526-9379-4B73-BC94-3C44457E8A7A}" dt="2023-10-22T17:11:03.006" v="1197" actId="20577"/>
          <ac:spMkLst>
            <pc:docMk/>
            <pc:sldMk cId="457990963" sldId="314"/>
            <ac:spMk id="706" creationId="{00000000-0000-0000-0000-000000000000}"/>
          </ac:spMkLst>
        </pc:spChg>
        <pc:inkChg chg="add">
          <ac:chgData name="Adison, Charles (RIS-MNL)" userId="2e8f9550-b487-450f-bade-081c1284e6cc" providerId="ADAL" clId="{1A9DF526-9379-4B73-BC94-3C44457E8A7A}" dt="2023-11-09T12:49:49.779" v="4810"/>
          <ac:inkMkLst>
            <pc:docMk/>
            <pc:sldMk cId="457990963" sldId="314"/>
            <ac:inkMk id="3" creationId="{457DF883-B719-CE89-B602-D199EE3E4954}"/>
          </ac:inkMkLst>
        </pc:inkChg>
      </pc:sldChg>
      <pc:sldChg chg="modSp add mod ord">
        <pc:chgData name="Adison, Charles (RIS-MNL)" userId="2e8f9550-b487-450f-bade-081c1284e6cc" providerId="ADAL" clId="{1A9DF526-9379-4B73-BC94-3C44457E8A7A}" dt="2023-10-22T16:46:28.984" v="1013"/>
        <pc:sldMkLst>
          <pc:docMk/>
          <pc:sldMk cId="3104486135" sldId="315"/>
        </pc:sldMkLst>
        <pc:spChg chg="mod">
          <ac:chgData name="Adison, Charles (RIS-MNL)" userId="2e8f9550-b487-450f-bade-081c1284e6cc" providerId="ADAL" clId="{1A9DF526-9379-4B73-BC94-3C44457E8A7A}" dt="2023-10-22T15:54:05.933" v="20" actId="20577"/>
          <ac:spMkLst>
            <pc:docMk/>
            <pc:sldMk cId="3104486135" sldId="315"/>
            <ac:spMk id="500" creationId="{00000000-0000-0000-0000-000000000000}"/>
          </ac:spMkLst>
        </pc:spChg>
        <pc:spChg chg="mod">
          <ac:chgData name="Adison, Charles (RIS-MNL)" userId="2e8f9550-b487-450f-bade-081c1284e6cc" providerId="ADAL" clId="{1A9DF526-9379-4B73-BC94-3C44457E8A7A}" dt="2023-10-22T15:54:12.221" v="37" actId="20577"/>
          <ac:spMkLst>
            <pc:docMk/>
            <pc:sldMk cId="3104486135" sldId="315"/>
            <ac:spMk id="501" creationId="{00000000-0000-0000-0000-000000000000}"/>
          </ac:spMkLst>
        </pc:spChg>
        <pc:spChg chg="mod">
          <ac:chgData name="Adison, Charles (RIS-MNL)" userId="2e8f9550-b487-450f-bade-081c1284e6cc" providerId="ADAL" clId="{1A9DF526-9379-4B73-BC94-3C44457E8A7A}" dt="2023-10-22T15:54:29.639" v="40" actId="20577"/>
          <ac:spMkLst>
            <pc:docMk/>
            <pc:sldMk cId="3104486135" sldId="315"/>
            <ac:spMk id="502" creationId="{00000000-0000-0000-0000-000000000000}"/>
          </ac:spMkLst>
        </pc:spChg>
        <pc:spChg chg="mod">
          <ac:chgData name="Adison, Charles (RIS-MNL)" userId="2e8f9550-b487-450f-bade-081c1284e6cc" providerId="ADAL" clId="{1A9DF526-9379-4B73-BC94-3C44457E8A7A}" dt="2023-10-22T16:46:28.984" v="1013"/>
          <ac:spMkLst>
            <pc:docMk/>
            <pc:sldMk cId="3104486135" sldId="315"/>
            <ac:spMk id="505" creationId="{00000000-0000-0000-0000-000000000000}"/>
          </ac:spMkLst>
        </pc:spChg>
      </pc:sldChg>
      <pc:sldChg chg="addSp delSp modSp add mod modNotesTx">
        <pc:chgData name="Adison, Charles (RIS-MNL)" userId="2e8f9550-b487-450f-bade-081c1284e6cc" providerId="ADAL" clId="{1A9DF526-9379-4B73-BC94-3C44457E8A7A}" dt="2023-10-22T16:46:09.306" v="1010" actId="20577"/>
        <pc:sldMkLst>
          <pc:docMk/>
          <pc:sldMk cId="4259163388" sldId="316"/>
        </pc:sldMkLst>
        <pc:spChg chg="add del mod">
          <ac:chgData name="Adison, Charles (RIS-MNL)" userId="2e8f9550-b487-450f-bade-081c1284e6cc" providerId="ADAL" clId="{1A9DF526-9379-4B73-BC94-3C44457E8A7A}" dt="2023-10-22T16:04:41.215" v="165" actId="478"/>
          <ac:spMkLst>
            <pc:docMk/>
            <pc:sldMk cId="4259163388" sldId="316"/>
            <ac:spMk id="10" creationId="{00C0A0FB-85D7-CE33-1054-3D78EE9521D5}"/>
          </ac:spMkLst>
        </pc:spChg>
        <pc:spChg chg="add del mod">
          <ac:chgData name="Adison, Charles (RIS-MNL)" userId="2e8f9550-b487-450f-bade-081c1284e6cc" providerId="ADAL" clId="{1A9DF526-9379-4B73-BC94-3C44457E8A7A}" dt="2023-10-22T16:04:45.868" v="168" actId="478"/>
          <ac:spMkLst>
            <pc:docMk/>
            <pc:sldMk cId="4259163388" sldId="316"/>
            <ac:spMk id="12" creationId="{4CF70D0B-7D52-AA1F-6CEE-913ECFCD6FEF}"/>
          </ac:spMkLst>
        </pc:spChg>
        <pc:spChg chg="add del mod">
          <ac:chgData name="Adison, Charles (RIS-MNL)" userId="2e8f9550-b487-450f-bade-081c1284e6cc" providerId="ADAL" clId="{1A9DF526-9379-4B73-BC94-3C44457E8A7A}" dt="2023-10-22T16:12:34.472" v="550" actId="1076"/>
          <ac:spMkLst>
            <pc:docMk/>
            <pc:sldMk cId="4259163388" sldId="316"/>
            <ac:spMk id="14" creationId="{D580FAC6-E43E-66E6-CE47-BB1C2AB57FB6}"/>
          </ac:spMkLst>
        </pc:spChg>
        <pc:spChg chg="add mod ord">
          <ac:chgData name="Adison, Charles (RIS-MNL)" userId="2e8f9550-b487-450f-bade-081c1284e6cc" providerId="ADAL" clId="{1A9DF526-9379-4B73-BC94-3C44457E8A7A}" dt="2023-10-22T16:13:12.404" v="562" actId="1035"/>
          <ac:spMkLst>
            <pc:docMk/>
            <pc:sldMk cId="4259163388" sldId="316"/>
            <ac:spMk id="17" creationId="{E42B101D-FE7F-4DED-9E46-023C9EF1E337}"/>
          </ac:spMkLst>
        </pc:spChg>
        <pc:spChg chg="mod">
          <ac:chgData name="Adison, Charles (RIS-MNL)" userId="2e8f9550-b487-450f-bade-081c1284e6cc" providerId="ADAL" clId="{1A9DF526-9379-4B73-BC94-3C44457E8A7A}" dt="2023-10-22T16:02:05.067" v="162" actId="20577"/>
          <ac:spMkLst>
            <pc:docMk/>
            <pc:sldMk cId="4259163388" sldId="316"/>
            <ac:spMk id="660" creationId="{00000000-0000-0000-0000-000000000000}"/>
          </ac:spMkLst>
        </pc:spChg>
        <pc:spChg chg="mod">
          <ac:chgData name="Adison, Charles (RIS-MNL)" userId="2e8f9550-b487-450f-bade-081c1284e6cc" providerId="ADAL" clId="{1A9DF526-9379-4B73-BC94-3C44457E8A7A}" dt="2023-10-22T16:12:34.472" v="550" actId="1076"/>
          <ac:spMkLst>
            <pc:docMk/>
            <pc:sldMk cId="4259163388" sldId="316"/>
            <ac:spMk id="661" creationId="{00000000-0000-0000-0000-000000000000}"/>
          </ac:spMkLst>
        </pc:spChg>
        <pc:spChg chg="del">
          <ac:chgData name="Adison, Charles (RIS-MNL)" userId="2e8f9550-b487-450f-bade-081c1284e6cc" providerId="ADAL" clId="{1A9DF526-9379-4B73-BC94-3C44457E8A7A}" dt="2023-10-22T16:04:43.164" v="166" actId="478"/>
          <ac:spMkLst>
            <pc:docMk/>
            <pc:sldMk cId="4259163388" sldId="316"/>
            <ac:spMk id="662" creationId="{00000000-0000-0000-0000-000000000000}"/>
          </ac:spMkLst>
        </pc:spChg>
        <pc:spChg chg="del">
          <ac:chgData name="Adison, Charles (RIS-MNL)" userId="2e8f9550-b487-450f-bade-081c1284e6cc" providerId="ADAL" clId="{1A9DF526-9379-4B73-BC94-3C44457E8A7A}" dt="2023-10-22T16:04:39.298" v="164" actId="478"/>
          <ac:spMkLst>
            <pc:docMk/>
            <pc:sldMk cId="4259163388" sldId="316"/>
            <ac:spMk id="663" creationId="{00000000-0000-0000-0000-000000000000}"/>
          </ac:spMkLst>
        </pc:spChg>
        <pc:spChg chg="mod">
          <ac:chgData name="Adison, Charles (RIS-MNL)" userId="2e8f9550-b487-450f-bade-081c1284e6cc" providerId="ADAL" clId="{1A9DF526-9379-4B73-BC94-3C44457E8A7A}" dt="2023-10-22T16:01:17.201" v="126" actId="20577"/>
          <ac:spMkLst>
            <pc:docMk/>
            <pc:sldMk cId="4259163388" sldId="316"/>
            <ac:spMk id="664" creationId="{00000000-0000-0000-0000-000000000000}"/>
          </ac:spMkLst>
        </pc:spChg>
        <pc:spChg chg="mod">
          <ac:chgData name="Adison, Charles (RIS-MNL)" userId="2e8f9550-b487-450f-bade-081c1284e6cc" providerId="ADAL" clId="{1A9DF526-9379-4B73-BC94-3C44457E8A7A}" dt="2023-10-22T16:01:53.651" v="144" actId="20577"/>
          <ac:spMkLst>
            <pc:docMk/>
            <pc:sldMk cId="4259163388" sldId="316"/>
            <ac:spMk id="665" creationId="{00000000-0000-0000-0000-000000000000}"/>
          </ac:spMkLst>
        </pc:spChg>
        <pc:spChg chg="del">
          <ac:chgData name="Adison, Charles (RIS-MNL)" userId="2e8f9550-b487-450f-bade-081c1284e6cc" providerId="ADAL" clId="{1A9DF526-9379-4B73-BC94-3C44457E8A7A}" dt="2023-10-22T16:04:49.049" v="170" actId="478"/>
          <ac:spMkLst>
            <pc:docMk/>
            <pc:sldMk cId="4259163388" sldId="316"/>
            <ac:spMk id="666" creationId="{00000000-0000-0000-0000-000000000000}"/>
          </ac:spMkLst>
        </pc:spChg>
        <pc:spChg chg="mod">
          <ac:chgData name="Adison, Charles (RIS-MNL)" userId="2e8f9550-b487-450f-bade-081c1284e6cc" providerId="ADAL" clId="{1A9DF526-9379-4B73-BC94-3C44457E8A7A}" dt="2023-10-22T16:46:09.306" v="1010" actId="20577"/>
          <ac:spMkLst>
            <pc:docMk/>
            <pc:sldMk cId="4259163388" sldId="316"/>
            <ac:spMk id="705" creationId="{00000000-0000-0000-0000-000000000000}"/>
          </ac:spMkLst>
        </pc:spChg>
        <pc:spChg chg="mod">
          <ac:chgData name="Adison, Charles (RIS-MNL)" userId="2e8f9550-b487-450f-bade-081c1284e6cc" providerId="ADAL" clId="{1A9DF526-9379-4B73-BC94-3C44457E8A7A}" dt="2023-10-22T16:13:23.469" v="566" actId="20577"/>
          <ac:spMkLst>
            <pc:docMk/>
            <pc:sldMk cId="4259163388" sldId="316"/>
            <ac:spMk id="706" creationId="{00000000-0000-0000-0000-000000000000}"/>
          </ac:spMkLst>
        </pc:spChg>
        <pc:grpChg chg="del">
          <ac:chgData name="Adison, Charles (RIS-MNL)" userId="2e8f9550-b487-450f-bade-081c1284e6cc" providerId="ADAL" clId="{1A9DF526-9379-4B73-BC94-3C44457E8A7A}" dt="2023-10-22T16:04:44.325" v="167" actId="478"/>
          <ac:grpSpMkLst>
            <pc:docMk/>
            <pc:sldMk cId="4259163388" sldId="316"/>
            <ac:grpSpMk id="699" creationId="{00000000-0000-0000-0000-000000000000}"/>
          </ac:grpSpMkLst>
        </pc:grpChg>
        <pc:grpChg chg="mod">
          <ac:chgData name="Adison, Charles (RIS-MNL)" userId="2e8f9550-b487-450f-bade-081c1284e6cc" providerId="ADAL" clId="{1A9DF526-9379-4B73-BC94-3C44457E8A7A}" dt="2023-10-22T16:12:34.472" v="550" actId="1076"/>
          <ac:grpSpMkLst>
            <pc:docMk/>
            <pc:sldMk cId="4259163388" sldId="316"/>
            <ac:grpSpMk id="702" creationId="{00000000-0000-0000-0000-000000000000}"/>
          </ac:grpSpMkLst>
        </pc:grpChg>
        <pc:picChg chg="del">
          <ac:chgData name="Adison, Charles (RIS-MNL)" userId="2e8f9550-b487-450f-bade-081c1284e6cc" providerId="ADAL" clId="{1A9DF526-9379-4B73-BC94-3C44457E8A7A}" dt="2023-10-22T15:59:57.015" v="101" actId="478"/>
          <ac:picMkLst>
            <pc:docMk/>
            <pc:sldMk cId="4259163388" sldId="316"/>
            <ac:picMk id="3" creationId="{11D701C4-5C81-384E-93EB-B0707C295064}"/>
          </ac:picMkLst>
        </pc:picChg>
        <pc:picChg chg="add del mod">
          <ac:chgData name="Adison, Charles (RIS-MNL)" userId="2e8f9550-b487-450f-bade-081c1284e6cc" providerId="ADAL" clId="{1A9DF526-9379-4B73-BC94-3C44457E8A7A}" dt="2023-10-22T16:00:03.924" v="103" actId="478"/>
          <ac:picMkLst>
            <pc:docMk/>
            <pc:sldMk cId="4259163388" sldId="316"/>
            <ac:picMk id="4" creationId="{B0C85305-6F17-0FBB-D758-02935DA54003}"/>
          </ac:picMkLst>
        </pc:picChg>
        <pc:picChg chg="add mod">
          <ac:chgData name="Adison, Charles (RIS-MNL)" userId="2e8f9550-b487-450f-bade-081c1284e6cc" providerId="ADAL" clId="{1A9DF526-9379-4B73-BC94-3C44457E8A7A}" dt="2023-10-22T16:03:45.692" v="163" actId="14100"/>
          <ac:picMkLst>
            <pc:docMk/>
            <pc:sldMk cId="4259163388" sldId="316"/>
            <ac:picMk id="6" creationId="{8C4C6EFF-9224-EBED-9C02-17E5552E757C}"/>
          </ac:picMkLst>
        </pc:picChg>
        <pc:picChg chg="del">
          <ac:chgData name="Adison, Charles (RIS-MNL)" userId="2e8f9550-b487-450f-bade-081c1284e6cc" providerId="ADAL" clId="{1A9DF526-9379-4B73-BC94-3C44457E8A7A}" dt="2023-10-22T16:04:46.838" v="169" actId="478"/>
          <ac:picMkLst>
            <pc:docMk/>
            <pc:sldMk cId="4259163388" sldId="316"/>
            <ac:picMk id="7" creationId="{EAE86662-40A3-3157-32EA-19E8BA19EB3E}"/>
          </ac:picMkLst>
        </pc:picChg>
        <pc:picChg chg="del">
          <ac:chgData name="Adison, Charles (RIS-MNL)" userId="2e8f9550-b487-450f-bade-081c1284e6cc" providerId="ADAL" clId="{1A9DF526-9379-4B73-BC94-3C44457E8A7A}" dt="2023-10-22T16:06:02.437" v="255" actId="478"/>
          <ac:picMkLst>
            <pc:docMk/>
            <pc:sldMk cId="4259163388" sldId="316"/>
            <ac:picMk id="9" creationId="{CD9434C0-2297-1FA1-1A00-79C6B582A82E}"/>
          </ac:picMkLst>
        </pc:picChg>
        <pc:picChg chg="add mod">
          <ac:chgData name="Adison, Charles (RIS-MNL)" userId="2e8f9550-b487-450f-bade-081c1284e6cc" providerId="ADAL" clId="{1A9DF526-9379-4B73-BC94-3C44457E8A7A}" dt="2023-10-22T16:12:34.472" v="550" actId="1076"/>
          <ac:picMkLst>
            <pc:docMk/>
            <pc:sldMk cId="4259163388" sldId="316"/>
            <ac:picMk id="16" creationId="{B2911F6D-3F39-56B6-125F-FB2092C4CFC8}"/>
          </ac:picMkLst>
        </pc:picChg>
        <pc:picChg chg="add mod">
          <ac:chgData name="Adison, Charles (RIS-MNL)" userId="2e8f9550-b487-450f-bade-081c1284e6cc" providerId="ADAL" clId="{1A9DF526-9379-4B73-BC94-3C44457E8A7A}" dt="2023-10-22T16:13:19.514" v="563"/>
          <ac:picMkLst>
            <pc:docMk/>
            <pc:sldMk cId="4259163388" sldId="316"/>
            <ac:picMk id="18" creationId="{B878F3FE-EC9A-86DD-4129-E0AD86F58904}"/>
          </ac:picMkLst>
        </pc:picChg>
      </pc:sldChg>
      <pc:sldChg chg="addSp delSp modSp add del mod modNotesTx">
        <pc:chgData name="Adison, Charles (RIS-MNL)" userId="2e8f9550-b487-450f-bade-081c1284e6cc" providerId="ADAL" clId="{1A9DF526-9379-4B73-BC94-3C44457E8A7A}" dt="2023-11-07T12:48:38.019" v="4719" actId="2696"/>
        <pc:sldMkLst>
          <pc:docMk/>
          <pc:sldMk cId="581147165" sldId="317"/>
        </pc:sldMkLst>
        <pc:spChg chg="add del mod">
          <ac:chgData name="Adison, Charles (RIS-MNL)" userId="2e8f9550-b487-450f-bade-081c1284e6cc" providerId="ADAL" clId="{1A9DF526-9379-4B73-BC94-3C44457E8A7A}" dt="2023-10-22T16:17:09.259" v="649" actId="478"/>
          <ac:spMkLst>
            <pc:docMk/>
            <pc:sldMk cId="581147165" sldId="317"/>
            <ac:spMk id="3" creationId="{870968FE-92F7-0DB8-CC00-5FA1D18C1AC1}"/>
          </ac:spMkLst>
        </pc:spChg>
        <pc:spChg chg="add del mod">
          <ac:chgData name="Adison, Charles (RIS-MNL)" userId="2e8f9550-b487-450f-bade-081c1284e6cc" providerId="ADAL" clId="{1A9DF526-9379-4B73-BC94-3C44457E8A7A}" dt="2023-10-22T16:17:12.465" v="651" actId="478"/>
          <ac:spMkLst>
            <pc:docMk/>
            <pc:sldMk cId="581147165" sldId="317"/>
            <ac:spMk id="5" creationId="{C1F9C1D3-BFFA-0AB0-DA8C-6EE535064A2E}"/>
          </ac:spMkLst>
        </pc:spChg>
        <pc:spChg chg="add del mod">
          <ac:chgData name="Adison, Charles (RIS-MNL)" userId="2e8f9550-b487-450f-bade-081c1284e6cc" providerId="ADAL" clId="{1A9DF526-9379-4B73-BC94-3C44457E8A7A}" dt="2023-10-22T16:17:17.048" v="654" actId="478"/>
          <ac:spMkLst>
            <pc:docMk/>
            <pc:sldMk cId="581147165" sldId="317"/>
            <ac:spMk id="8" creationId="{C5AE74B6-EA5D-52B0-D7B5-3155D65EBC44}"/>
          </ac:spMkLst>
        </pc:spChg>
        <pc:spChg chg="add del mod">
          <ac:chgData name="Adison, Charles (RIS-MNL)" userId="2e8f9550-b487-450f-bade-081c1284e6cc" providerId="ADAL" clId="{1A9DF526-9379-4B73-BC94-3C44457E8A7A}" dt="2023-10-22T16:17:21.806" v="658" actId="478"/>
          <ac:spMkLst>
            <pc:docMk/>
            <pc:sldMk cId="581147165" sldId="317"/>
            <ac:spMk id="10" creationId="{609E862D-9D20-1604-3FCA-57273F1B3459}"/>
          </ac:spMkLst>
        </pc:spChg>
        <pc:spChg chg="del">
          <ac:chgData name="Adison, Charles (RIS-MNL)" userId="2e8f9550-b487-450f-bade-081c1284e6cc" providerId="ADAL" clId="{1A9DF526-9379-4B73-BC94-3C44457E8A7A}" dt="2023-10-22T16:17:15.264" v="653" actId="478"/>
          <ac:spMkLst>
            <pc:docMk/>
            <pc:sldMk cId="581147165" sldId="317"/>
            <ac:spMk id="14" creationId="{D580FAC6-E43E-66E6-CE47-BB1C2AB57FB6}"/>
          </ac:spMkLst>
        </pc:spChg>
        <pc:spChg chg="del">
          <ac:chgData name="Adison, Charles (RIS-MNL)" userId="2e8f9550-b487-450f-bade-081c1284e6cc" providerId="ADAL" clId="{1A9DF526-9379-4B73-BC94-3C44457E8A7A}" dt="2023-10-22T16:17:13.706" v="652" actId="478"/>
          <ac:spMkLst>
            <pc:docMk/>
            <pc:sldMk cId="581147165" sldId="317"/>
            <ac:spMk id="17" creationId="{E42B101D-FE7F-4DED-9E46-023C9EF1E337}"/>
          </ac:spMkLst>
        </pc:spChg>
        <pc:spChg chg="mod">
          <ac:chgData name="Adison, Charles (RIS-MNL)" userId="2e8f9550-b487-450f-bade-081c1284e6cc" providerId="ADAL" clId="{1A9DF526-9379-4B73-BC94-3C44457E8A7A}" dt="2023-10-22T16:22:06.323" v="754" actId="207"/>
          <ac:spMkLst>
            <pc:docMk/>
            <pc:sldMk cId="581147165" sldId="317"/>
            <ac:spMk id="19" creationId="{2A4E4E74-F524-1CDE-9916-264C05D1E8EC}"/>
          </ac:spMkLst>
        </pc:spChg>
        <pc:spChg chg="mod">
          <ac:chgData name="Adison, Charles (RIS-MNL)" userId="2e8f9550-b487-450f-bade-081c1284e6cc" providerId="ADAL" clId="{1A9DF526-9379-4B73-BC94-3C44457E8A7A}" dt="2023-10-22T16:20:19.516" v="695" actId="1038"/>
          <ac:spMkLst>
            <pc:docMk/>
            <pc:sldMk cId="581147165" sldId="317"/>
            <ac:spMk id="20" creationId="{CC0823BF-8D64-828C-BF65-F412C798AD29}"/>
          </ac:spMkLst>
        </pc:spChg>
        <pc:spChg chg="mod">
          <ac:chgData name="Adison, Charles (RIS-MNL)" userId="2e8f9550-b487-450f-bade-081c1284e6cc" providerId="ADAL" clId="{1A9DF526-9379-4B73-BC94-3C44457E8A7A}" dt="2023-10-22T16:20:19.516" v="695" actId="1038"/>
          <ac:spMkLst>
            <pc:docMk/>
            <pc:sldMk cId="581147165" sldId="317"/>
            <ac:spMk id="21" creationId="{6ABAC88E-088F-B631-1915-D14C676703CF}"/>
          </ac:spMkLst>
        </pc:spChg>
        <pc:spChg chg="del mod">
          <ac:chgData name="Adison, Charles (RIS-MNL)" userId="2e8f9550-b487-450f-bade-081c1284e6cc" providerId="ADAL" clId="{1A9DF526-9379-4B73-BC94-3C44457E8A7A}" dt="2023-10-22T16:18:48.312" v="666" actId="478"/>
          <ac:spMkLst>
            <pc:docMk/>
            <pc:sldMk cId="581147165" sldId="317"/>
            <ac:spMk id="22" creationId="{0DF7C1FB-4683-F31B-C58B-A655139155C8}"/>
          </ac:spMkLst>
        </pc:spChg>
        <pc:spChg chg="del mod">
          <ac:chgData name="Adison, Charles (RIS-MNL)" userId="2e8f9550-b487-450f-bade-081c1284e6cc" providerId="ADAL" clId="{1A9DF526-9379-4B73-BC94-3C44457E8A7A}" dt="2023-10-22T16:18:50.083" v="667" actId="478"/>
          <ac:spMkLst>
            <pc:docMk/>
            <pc:sldMk cId="581147165" sldId="317"/>
            <ac:spMk id="23" creationId="{7F1C9B3E-884C-2C5F-18F5-F19747B2EC2A}"/>
          </ac:spMkLst>
        </pc:spChg>
        <pc:spChg chg="del mod">
          <ac:chgData name="Adison, Charles (RIS-MNL)" userId="2e8f9550-b487-450f-bade-081c1284e6cc" providerId="ADAL" clId="{1A9DF526-9379-4B73-BC94-3C44457E8A7A}" dt="2023-10-22T16:19:51.337" v="673" actId="478"/>
          <ac:spMkLst>
            <pc:docMk/>
            <pc:sldMk cId="581147165" sldId="317"/>
            <ac:spMk id="24" creationId="{2A03C2B3-AE44-06D2-4113-868258C7D5A1}"/>
          </ac:spMkLst>
        </pc:spChg>
        <pc:spChg chg="mod">
          <ac:chgData name="Adison, Charles (RIS-MNL)" userId="2e8f9550-b487-450f-bade-081c1284e6cc" providerId="ADAL" clId="{1A9DF526-9379-4B73-BC94-3C44457E8A7A}" dt="2023-11-07T12:42:47.051" v="4334" actId="20577"/>
          <ac:spMkLst>
            <pc:docMk/>
            <pc:sldMk cId="581147165" sldId="317"/>
            <ac:spMk id="25" creationId="{80AC4247-CF53-6DF8-5731-A97240E1207A}"/>
          </ac:spMkLst>
        </pc:spChg>
        <pc:spChg chg="mod">
          <ac:chgData name="Adison, Charles (RIS-MNL)" userId="2e8f9550-b487-450f-bade-081c1284e6cc" providerId="ADAL" clId="{1A9DF526-9379-4B73-BC94-3C44457E8A7A}" dt="2023-10-22T16:20:10.453" v="680" actId="14100"/>
          <ac:spMkLst>
            <pc:docMk/>
            <pc:sldMk cId="581147165" sldId="317"/>
            <ac:spMk id="26" creationId="{5EA886F7-96FC-C36A-2CFE-052DA91C68C9}"/>
          </ac:spMkLst>
        </pc:spChg>
        <pc:spChg chg="add del">
          <ac:chgData name="Adison, Charles (RIS-MNL)" userId="2e8f9550-b487-450f-bade-081c1284e6cc" providerId="ADAL" clId="{1A9DF526-9379-4B73-BC94-3C44457E8A7A}" dt="2023-10-22T16:19:14.137" v="669"/>
          <ac:spMkLst>
            <pc:docMk/>
            <pc:sldMk cId="581147165" sldId="317"/>
            <ac:spMk id="27" creationId="{6EA0305A-B6BC-01EE-65BF-A59D59AF9685}"/>
          </ac:spMkLst>
        </pc:spChg>
        <pc:spChg chg="add del">
          <ac:chgData name="Adison, Charles (RIS-MNL)" userId="2e8f9550-b487-450f-bade-081c1284e6cc" providerId="ADAL" clId="{1A9DF526-9379-4B73-BC94-3C44457E8A7A}" dt="2023-10-22T16:20:53.256" v="710"/>
          <ac:spMkLst>
            <pc:docMk/>
            <pc:sldMk cId="581147165" sldId="317"/>
            <ac:spMk id="28" creationId="{4EB7F906-AD5E-7BD5-52DF-CA5D41612601}"/>
          </ac:spMkLst>
        </pc:spChg>
        <pc:spChg chg="mod">
          <ac:chgData name="Adison, Charles (RIS-MNL)" userId="2e8f9550-b487-450f-bade-081c1284e6cc" providerId="ADAL" clId="{1A9DF526-9379-4B73-BC94-3C44457E8A7A}" dt="2023-10-22T16:21:21.479" v="753" actId="207"/>
          <ac:spMkLst>
            <pc:docMk/>
            <pc:sldMk cId="581147165" sldId="317"/>
            <ac:spMk id="660" creationId="{00000000-0000-0000-0000-000000000000}"/>
          </ac:spMkLst>
        </pc:spChg>
        <pc:spChg chg="del">
          <ac:chgData name="Adison, Charles (RIS-MNL)" userId="2e8f9550-b487-450f-bade-081c1284e6cc" providerId="ADAL" clId="{1A9DF526-9379-4B73-BC94-3C44457E8A7A}" dt="2023-10-22T16:17:18.408" v="655" actId="478"/>
          <ac:spMkLst>
            <pc:docMk/>
            <pc:sldMk cId="581147165" sldId="317"/>
            <ac:spMk id="661" creationId="{00000000-0000-0000-0000-000000000000}"/>
          </ac:spMkLst>
        </pc:spChg>
        <pc:spChg chg="del">
          <ac:chgData name="Adison, Charles (RIS-MNL)" userId="2e8f9550-b487-450f-bade-081c1284e6cc" providerId="ADAL" clId="{1A9DF526-9379-4B73-BC94-3C44457E8A7A}" dt="2023-10-22T16:17:10.598" v="650" actId="478"/>
          <ac:spMkLst>
            <pc:docMk/>
            <pc:sldMk cId="581147165" sldId="317"/>
            <ac:spMk id="664" creationId="{00000000-0000-0000-0000-000000000000}"/>
          </ac:spMkLst>
        </pc:spChg>
        <pc:spChg chg="del">
          <ac:chgData name="Adison, Charles (RIS-MNL)" userId="2e8f9550-b487-450f-bade-081c1284e6cc" providerId="ADAL" clId="{1A9DF526-9379-4B73-BC94-3C44457E8A7A}" dt="2023-10-22T16:17:07.464" v="648" actId="478"/>
          <ac:spMkLst>
            <pc:docMk/>
            <pc:sldMk cId="581147165" sldId="317"/>
            <ac:spMk id="665" creationId="{00000000-0000-0000-0000-000000000000}"/>
          </ac:spMkLst>
        </pc:spChg>
        <pc:spChg chg="mod">
          <ac:chgData name="Adison, Charles (RIS-MNL)" userId="2e8f9550-b487-450f-bade-081c1284e6cc" providerId="ADAL" clId="{1A9DF526-9379-4B73-BC94-3C44457E8A7A}" dt="2023-10-22T16:46:15.951" v="1011"/>
          <ac:spMkLst>
            <pc:docMk/>
            <pc:sldMk cId="581147165" sldId="317"/>
            <ac:spMk id="705" creationId="{00000000-0000-0000-0000-000000000000}"/>
          </ac:spMkLst>
        </pc:spChg>
        <pc:grpChg chg="add mod">
          <ac:chgData name="Adison, Charles (RIS-MNL)" userId="2e8f9550-b487-450f-bade-081c1284e6cc" providerId="ADAL" clId="{1A9DF526-9379-4B73-BC94-3C44457E8A7A}" dt="2023-10-22T16:23:02.701" v="762" actId="1076"/>
          <ac:grpSpMkLst>
            <pc:docMk/>
            <pc:sldMk cId="581147165" sldId="317"/>
            <ac:grpSpMk id="11" creationId="{7EC2C3BA-4164-4E89-6821-4F5594609352}"/>
          </ac:grpSpMkLst>
        </pc:grpChg>
        <pc:grpChg chg="mod">
          <ac:chgData name="Adison, Charles (RIS-MNL)" userId="2e8f9550-b487-450f-bade-081c1284e6cc" providerId="ADAL" clId="{1A9DF526-9379-4B73-BC94-3C44457E8A7A}" dt="2023-10-22T16:17:23.001" v="659"/>
          <ac:grpSpMkLst>
            <pc:docMk/>
            <pc:sldMk cId="581147165" sldId="317"/>
            <ac:grpSpMk id="12" creationId="{76FE0525-FA8B-EA01-5EEB-2675EE209E05}"/>
          </ac:grpSpMkLst>
        </pc:grpChg>
        <pc:grpChg chg="del mod">
          <ac:chgData name="Adison, Charles (RIS-MNL)" userId="2e8f9550-b487-450f-bade-081c1284e6cc" providerId="ADAL" clId="{1A9DF526-9379-4B73-BC94-3C44457E8A7A}" dt="2023-10-22T16:18:50.083" v="667" actId="478"/>
          <ac:grpSpMkLst>
            <pc:docMk/>
            <pc:sldMk cId="581147165" sldId="317"/>
            <ac:grpSpMk id="13" creationId="{880122F6-4446-91B1-17E8-54D4C006280A}"/>
          </ac:grpSpMkLst>
        </pc:grpChg>
        <pc:grpChg chg="mod">
          <ac:chgData name="Adison, Charles (RIS-MNL)" userId="2e8f9550-b487-450f-bade-081c1284e6cc" providerId="ADAL" clId="{1A9DF526-9379-4B73-BC94-3C44457E8A7A}" dt="2023-10-22T16:17:23.001" v="659"/>
          <ac:grpSpMkLst>
            <pc:docMk/>
            <pc:sldMk cId="581147165" sldId="317"/>
            <ac:grpSpMk id="15" creationId="{803096FD-DAED-C48F-DA76-E7C61EBF8D32}"/>
          </ac:grpSpMkLst>
        </pc:grpChg>
        <pc:grpChg chg="del">
          <ac:chgData name="Adison, Charles (RIS-MNL)" userId="2e8f9550-b487-450f-bade-081c1284e6cc" providerId="ADAL" clId="{1A9DF526-9379-4B73-BC94-3C44457E8A7A}" dt="2023-10-22T16:17:06.093" v="647" actId="478"/>
          <ac:grpSpMkLst>
            <pc:docMk/>
            <pc:sldMk cId="581147165" sldId="317"/>
            <ac:grpSpMk id="696" creationId="{00000000-0000-0000-0000-000000000000}"/>
          </ac:grpSpMkLst>
        </pc:grpChg>
        <pc:grpChg chg="del">
          <ac:chgData name="Adison, Charles (RIS-MNL)" userId="2e8f9550-b487-450f-bade-081c1284e6cc" providerId="ADAL" clId="{1A9DF526-9379-4B73-BC94-3C44457E8A7A}" dt="2023-10-22T16:17:20.622" v="657" actId="478"/>
          <ac:grpSpMkLst>
            <pc:docMk/>
            <pc:sldMk cId="581147165" sldId="317"/>
            <ac:grpSpMk id="702" creationId="{00000000-0000-0000-0000-000000000000}"/>
          </ac:grpSpMkLst>
        </pc:grpChg>
        <pc:picChg chg="del">
          <ac:chgData name="Adison, Charles (RIS-MNL)" userId="2e8f9550-b487-450f-bade-081c1284e6cc" providerId="ADAL" clId="{1A9DF526-9379-4B73-BC94-3C44457E8A7A}" dt="2023-10-22T16:17:05.417" v="646" actId="478"/>
          <ac:picMkLst>
            <pc:docMk/>
            <pc:sldMk cId="581147165" sldId="317"/>
            <ac:picMk id="6" creationId="{8C4C6EFF-9224-EBED-9C02-17E5552E757C}"/>
          </ac:picMkLst>
        </pc:picChg>
        <pc:picChg chg="del">
          <ac:chgData name="Adison, Charles (RIS-MNL)" userId="2e8f9550-b487-450f-bade-081c1284e6cc" providerId="ADAL" clId="{1A9DF526-9379-4B73-BC94-3C44457E8A7A}" dt="2023-10-22T16:17:19.957" v="656" actId="478"/>
          <ac:picMkLst>
            <pc:docMk/>
            <pc:sldMk cId="581147165" sldId="317"/>
            <ac:picMk id="16" creationId="{B2911F6D-3F39-56B6-125F-FB2092C4CFC8}"/>
          </ac:picMkLst>
        </pc:picChg>
      </pc:sldChg>
      <pc:sldChg chg="addSp delSp modSp add mod modNotesTx">
        <pc:chgData name="Adison, Charles (RIS-MNL)" userId="2e8f9550-b487-450f-bade-081c1284e6cc" providerId="ADAL" clId="{1A9DF526-9379-4B73-BC94-3C44457E8A7A}" dt="2023-11-07T13:05:24.465" v="4806" actId="20577"/>
        <pc:sldMkLst>
          <pc:docMk/>
          <pc:sldMk cId="3791625621" sldId="318"/>
        </pc:sldMkLst>
        <pc:spChg chg="add del">
          <ac:chgData name="Adison, Charles (RIS-MNL)" userId="2e8f9550-b487-450f-bade-081c1284e6cc" providerId="ADAL" clId="{1A9DF526-9379-4B73-BC94-3C44457E8A7A}" dt="2023-10-22T16:47:33.052" v="1046"/>
          <ac:spMkLst>
            <pc:docMk/>
            <pc:sldMk cId="3791625621" sldId="318"/>
            <ac:spMk id="2" creationId="{84E187E7-5DDD-133D-25A4-D161B4135DA9}"/>
          </ac:spMkLst>
        </pc:spChg>
        <pc:spChg chg="add del">
          <ac:chgData name="Adison, Charles (RIS-MNL)" userId="2e8f9550-b487-450f-bade-081c1284e6cc" providerId="ADAL" clId="{1A9DF526-9379-4B73-BC94-3C44457E8A7A}" dt="2023-10-22T16:58:43.500" v="1074"/>
          <ac:spMkLst>
            <pc:docMk/>
            <pc:sldMk cId="3791625621" sldId="318"/>
            <ac:spMk id="3" creationId="{715F5042-57FB-A232-4600-961D1FBE78D1}"/>
          </ac:spMkLst>
        </pc:spChg>
        <pc:spChg chg="add mod">
          <ac:chgData name="Adison, Charles (RIS-MNL)" userId="2e8f9550-b487-450f-bade-081c1284e6cc" providerId="ADAL" clId="{1A9DF526-9379-4B73-BC94-3C44457E8A7A}" dt="2023-11-07T13:05:24.465" v="4806" actId="20577"/>
          <ac:spMkLst>
            <pc:docMk/>
            <pc:sldMk cId="3791625621" sldId="318"/>
            <ac:spMk id="4" creationId="{49369A58-7F46-B98F-6B0C-717B91526E7A}"/>
          </ac:spMkLst>
        </pc:spChg>
        <pc:spChg chg="mod">
          <ac:chgData name="Adison, Charles (RIS-MNL)" userId="2e8f9550-b487-450f-bade-081c1284e6cc" providerId="ADAL" clId="{1A9DF526-9379-4B73-BC94-3C44457E8A7A}" dt="2023-10-22T16:59:33.075" v="1078" actId="255"/>
          <ac:spMkLst>
            <pc:docMk/>
            <pc:sldMk cId="3791625621" sldId="318"/>
            <ac:spMk id="25" creationId="{80AC4247-CF53-6DF8-5731-A97240E1207A}"/>
          </ac:spMkLst>
        </pc:spChg>
        <pc:spChg chg="mod">
          <ac:chgData name="Adison, Charles (RIS-MNL)" userId="2e8f9550-b487-450f-bade-081c1284e6cc" providerId="ADAL" clId="{1A9DF526-9379-4B73-BC94-3C44457E8A7A}" dt="2023-11-07T13:02:27.675" v="4784" actId="207"/>
          <ac:spMkLst>
            <pc:docMk/>
            <pc:sldMk cId="3791625621" sldId="318"/>
            <ac:spMk id="660" creationId="{00000000-0000-0000-0000-000000000000}"/>
          </ac:spMkLst>
        </pc:spChg>
        <pc:spChg chg="mod">
          <ac:chgData name="Adison, Charles (RIS-MNL)" userId="2e8f9550-b487-450f-bade-081c1284e6cc" providerId="ADAL" clId="{1A9DF526-9379-4B73-BC94-3C44457E8A7A}" dt="2023-10-22T17:05:19.916" v="1127"/>
          <ac:spMkLst>
            <pc:docMk/>
            <pc:sldMk cId="3791625621" sldId="318"/>
            <ac:spMk id="705" creationId="{00000000-0000-0000-0000-000000000000}"/>
          </ac:spMkLst>
        </pc:spChg>
        <pc:grpChg chg="del mod">
          <ac:chgData name="Adison, Charles (RIS-MNL)" userId="2e8f9550-b487-450f-bade-081c1284e6cc" providerId="ADAL" clId="{1A9DF526-9379-4B73-BC94-3C44457E8A7A}" dt="2023-10-22T17:01:37.460" v="1090" actId="478"/>
          <ac:grpSpMkLst>
            <pc:docMk/>
            <pc:sldMk cId="3791625621" sldId="318"/>
            <ac:grpSpMk id="11" creationId="{7EC2C3BA-4164-4E89-6821-4F5594609352}"/>
          </ac:grpSpMkLst>
        </pc:grpChg>
        <pc:picChg chg="add del">
          <ac:chgData name="Adison, Charles (RIS-MNL)" userId="2e8f9550-b487-450f-bade-081c1284e6cc" providerId="ADAL" clId="{1A9DF526-9379-4B73-BC94-3C44457E8A7A}" dt="2023-10-23T07:11:12.088" v="2624" actId="22"/>
          <ac:picMkLst>
            <pc:docMk/>
            <pc:sldMk cId="3791625621" sldId="318"/>
            <ac:picMk id="3" creationId="{0D9084F5-A16B-ACAC-7B26-FDF9220992C1}"/>
          </ac:picMkLst>
        </pc:picChg>
        <pc:picChg chg="add mod">
          <ac:chgData name="Adison, Charles (RIS-MNL)" userId="2e8f9550-b487-450f-bade-081c1284e6cc" providerId="ADAL" clId="{1A9DF526-9379-4B73-BC94-3C44457E8A7A}" dt="2023-11-07T13:05:10.152" v="4797" actId="1076"/>
          <ac:picMkLst>
            <pc:docMk/>
            <pc:sldMk cId="3791625621" sldId="318"/>
            <ac:picMk id="33794" creationId="{19096C8A-245F-BF89-2C10-7F0F55712C1B}"/>
          </ac:picMkLst>
        </pc:picChg>
      </pc:sldChg>
      <pc:sldChg chg="modSp add mod ord">
        <pc:chgData name="Adison, Charles (RIS-MNL)" userId="2e8f9550-b487-450f-bade-081c1284e6cc" providerId="ADAL" clId="{1A9DF526-9379-4B73-BC94-3C44457E8A7A}" dt="2023-10-22T16:46:19.847" v="1012"/>
        <pc:sldMkLst>
          <pc:docMk/>
          <pc:sldMk cId="554220414" sldId="319"/>
        </pc:sldMkLst>
        <pc:spChg chg="mod">
          <ac:chgData name="Adison, Charles (RIS-MNL)" userId="2e8f9550-b487-450f-bade-081c1284e6cc" providerId="ADAL" clId="{1A9DF526-9379-4B73-BC94-3C44457E8A7A}" dt="2023-10-22T16:29:39.293" v="910" actId="1076"/>
          <ac:spMkLst>
            <pc:docMk/>
            <pc:sldMk cId="554220414" sldId="319"/>
            <ac:spMk id="17" creationId="{B60D606F-BCCB-E347-1D0D-0CB56C6EAABA}"/>
          </ac:spMkLst>
        </pc:spChg>
        <pc:spChg chg="mod">
          <ac:chgData name="Adison, Charles (RIS-MNL)" userId="2e8f9550-b487-450f-bade-081c1284e6cc" providerId="ADAL" clId="{1A9DF526-9379-4B73-BC94-3C44457E8A7A}" dt="2023-10-22T16:27:03.942" v="841" actId="207"/>
          <ac:spMkLst>
            <pc:docMk/>
            <pc:sldMk cId="554220414" sldId="319"/>
            <ac:spMk id="660" creationId="{00000000-0000-0000-0000-000000000000}"/>
          </ac:spMkLst>
        </pc:spChg>
        <pc:spChg chg="mod">
          <ac:chgData name="Adison, Charles (RIS-MNL)" userId="2e8f9550-b487-450f-bade-081c1284e6cc" providerId="ADAL" clId="{1A9DF526-9379-4B73-BC94-3C44457E8A7A}" dt="2023-10-22T16:46:19.847" v="1012"/>
          <ac:spMkLst>
            <pc:docMk/>
            <pc:sldMk cId="554220414" sldId="319"/>
            <ac:spMk id="705" creationId="{00000000-0000-0000-0000-000000000000}"/>
          </ac:spMkLst>
        </pc:spChg>
      </pc:sldChg>
      <pc:sldChg chg="modSp add mod">
        <pc:chgData name="Adison, Charles (RIS-MNL)" userId="2e8f9550-b487-450f-bade-081c1284e6cc" providerId="ADAL" clId="{1A9DF526-9379-4B73-BC94-3C44457E8A7A}" dt="2023-10-22T17:36:16.799" v="1655" actId="20577"/>
        <pc:sldMkLst>
          <pc:docMk/>
          <pc:sldMk cId="541047917" sldId="320"/>
        </pc:sldMkLst>
        <pc:spChg chg="mod">
          <ac:chgData name="Adison, Charles (RIS-MNL)" userId="2e8f9550-b487-450f-bade-081c1284e6cc" providerId="ADAL" clId="{1A9DF526-9379-4B73-BC94-3C44457E8A7A}" dt="2023-10-22T16:33:04.814" v="913" actId="20577"/>
          <ac:spMkLst>
            <pc:docMk/>
            <pc:sldMk cId="541047917" sldId="320"/>
            <ac:spMk id="500" creationId="{00000000-0000-0000-0000-000000000000}"/>
          </ac:spMkLst>
        </pc:spChg>
        <pc:spChg chg="mod">
          <ac:chgData name="Adison, Charles (RIS-MNL)" userId="2e8f9550-b487-450f-bade-081c1284e6cc" providerId="ADAL" clId="{1A9DF526-9379-4B73-BC94-3C44457E8A7A}" dt="2023-10-22T17:36:16.799" v="1655" actId="20577"/>
          <ac:spMkLst>
            <pc:docMk/>
            <pc:sldMk cId="541047917" sldId="320"/>
            <ac:spMk id="501" creationId="{00000000-0000-0000-0000-000000000000}"/>
          </ac:spMkLst>
        </pc:spChg>
        <pc:spChg chg="mod">
          <ac:chgData name="Adison, Charles (RIS-MNL)" userId="2e8f9550-b487-450f-bade-081c1284e6cc" providerId="ADAL" clId="{1A9DF526-9379-4B73-BC94-3C44457E8A7A}" dt="2023-10-22T16:45:22.043" v="990" actId="20577"/>
          <ac:spMkLst>
            <pc:docMk/>
            <pc:sldMk cId="541047917" sldId="320"/>
            <ac:spMk id="502" creationId="{00000000-0000-0000-0000-000000000000}"/>
          </ac:spMkLst>
        </pc:spChg>
        <pc:spChg chg="mod">
          <ac:chgData name="Adison, Charles (RIS-MNL)" userId="2e8f9550-b487-450f-bade-081c1284e6cc" providerId="ADAL" clId="{1A9DF526-9379-4B73-BC94-3C44457E8A7A}" dt="2023-10-22T16:46:39.761" v="1023" actId="20577"/>
          <ac:spMkLst>
            <pc:docMk/>
            <pc:sldMk cId="541047917" sldId="320"/>
            <ac:spMk id="505" creationId="{00000000-0000-0000-0000-000000000000}"/>
          </ac:spMkLst>
        </pc:spChg>
      </pc:sldChg>
      <pc:sldChg chg="modSp add mod modNotesTx">
        <pc:chgData name="Adison, Charles (RIS-MNL)" userId="2e8f9550-b487-450f-bade-081c1284e6cc" providerId="ADAL" clId="{1A9DF526-9379-4B73-BC94-3C44457E8A7A}" dt="2023-11-07T13:06:52.488" v="4809"/>
        <pc:sldMkLst>
          <pc:docMk/>
          <pc:sldMk cId="3871150623" sldId="321"/>
        </pc:sldMkLst>
        <pc:spChg chg="mod">
          <ac:chgData name="Adison, Charles (RIS-MNL)" userId="2e8f9550-b487-450f-bade-081c1284e6cc" providerId="ADAL" clId="{1A9DF526-9379-4B73-BC94-3C44457E8A7A}" dt="2023-10-22T17:09:31.772" v="1193" actId="1076"/>
          <ac:spMkLst>
            <pc:docMk/>
            <pc:sldMk cId="3871150623" sldId="321"/>
            <ac:spMk id="19" creationId="{2A4E4E74-F524-1CDE-9916-264C05D1E8EC}"/>
          </ac:spMkLst>
        </pc:spChg>
        <pc:spChg chg="mod">
          <ac:chgData name="Adison, Charles (RIS-MNL)" userId="2e8f9550-b487-450f-bade-081c1284e6cc" providerId="ADAL" clId="{1A9DF526-9379-4B73-BC94-3C44457E8A7A}" dt="2023-10-22T17:09:30.052" v="1192" actId="1076"/>
          <ac:spMkLst>
            <pc:docMk/>
            <pc:sldMk cId="3871150623" sldId="321"/>
            <ac:spMk id="20" creationId="{CC0823BF-8D64-828C-BF65-F412C798AD29}"/>
          </ac:spMkLst>
        </pc:spChg>
        <pc:spChg chg="mod">
          <ac:chgData name="Adison, Charles (RIS-MNL)" userId="2e8f9550-b487-450f-bade-081c1284e6cc" providerId="ADAL" clId="{1A9DF526-9379-4B73-BC94-3C44457E8A7A}" dt="2023-10-22T17:09:24.224" v="1179" actId="14100"/>
          <ac:spMkLst>
            <pc:docMk/>
            <pc:sldMk cId="3871150623" sldId="321"/>
            <ac:spMk id="21" creationId="{6ABAC88E-088F-B631-1915-D14C676703CF}"/>
          </ac:spMkLst>
        </pc:spChg>
        <pc:spChg chg="mod">
          <ac:chgData name="Adison, Charles (RIS-MNL)" userId="2e8f9550-b487-450f-bade-081c1284e6cc" providerId="ADAL" clId="{1A9DF526-9379-4B73-BC94-3C44457E8A7A}" dt="2023-10-22T17:09:04.668" v="1161" actId="14100"/>
          <ac:spMkLst>
            <pc:docMk/>
            <pc:sldMk cId="3871150623" sldId="321"/>
            <ac:spMk id="25" creationId="{80AC4247-CF53-6DF8-5731-A97240E1207A}"/>
          </ac:spMkLst>
        </pc:spChg>
        <pc:spChg chg="mod">
          <ac:chgData name="Adison, Charles (RIS-MNL)" userId="2e8f9550-b487-450f-bade-081c1284e6cc" providerId="ADAL" clId="{1A9DF526-9379-4B73-BC94-3C44457E8A7A}" dt="2023-10-22T17:09:00.881" v="1160" actId="14100"/>
          <ac:spMkLst>
            <pc:docMk/>
            <pc:sldMk cId="3871150623" sldId="321"/>
            <ac:spMk id="26" creationId="{5EA886F7-96FC-C36A-2CFE-052DA91C68C9}"/>
          </ac:spMkLst>
        </pc:spChg>
        <pc:spChg chg="mod">
          <ac:chgData name="Adison, Charles (RIS-MNL)" userId="2e8f9550-b487-450f-bade-081c1284e6cc" providerId="ADAL" clId="{1A9DF526-9379-4B73-BC94-3C44457E8A7A}" dt="2023-10-22T17:05:05.306" v="1126" actId="20577"/>
          <ac:spMkLst>
            <pc:docMk/>
            <pc:sldMk cId="3871150623" sldId="321"/>
            <ac:spMk id="660" creationId="{00000000-0000-0000-0000-000000000000}"/>
          </ac:spMkLst>
        </pc:spChg>
        <pc:spChg chg="mod">
          <ac:chgData name="Adison, Charles (RIS-MNL)" userId="2e8f9550-b487-450f-bade-081c1284e6cc" providerId="ADAL" clId="{1A9DF526-9379-4B73-BC94-3C44457E8A7A}" dt="2023-10-22T17:05:23.800" v="1128"/>
          <ac:spMkLst>
            <pc:docMk/>
            <pc:sldMk cId="3871150623" sldId="321"/>
            <ac:spMk id="705" creationId="{00000000-0000-0000-0000-000000000000}"/>
          </ac:spMkLst>
        </pc:spChg>
      </pc:sldChg>
      <pc:sldChg chg="add del">
        <pc:chgData name="Adison, Charles (RIS-MNL)" userId="2e8f9550-b487-450f-bade-081c1284e6cc" providerId="ADAL" clId="{1A9DF526-9379-4B73-BC94-3C44457E8A7A}" dt="2023-11-07T09:25:15.588" v="4092" actId="47"/>
        <pc:sldMkLst>
          <pc:docMk/>
          <pc:sldMk cId="3526700048" sldId="322"/>
        </pc:sldMkLst>
      </pc:sldChg>
      <pc:sldChg chg="addSp delSp modSp add mod">
        <pc:chgData name="Adison, Charles (RIS-MNL)" userId="2e8f9550-b487-450f-bade-081c1284e6cc" providerId="ADAL" clId="{1A9DF526-9379-4B73-BC94-3C44457E8A7A}" dt="2023-11-09T12:49:49.779" v="4810"/>
        <pc:sldMkLst>
          <pc:docMk/>
          <pc:sldMk cId="3495650372" sldId="323"/>
        </pc:sldMkLst>
        <pc:spChg chg="del">
          <ac:chgData name="Adison, Charles (RIS-MNL)" userId="2e8f9550-b487-450f-bade-081c1284e6cc" providerId="ADAL" clId="{1A9DF526-9379-4B73-BC94-3C44457E8A7A}" dt="2023-10-22T17:20:48.774" v="1426" actId="478"/>
          <ac:spMkLst>
            <pc:docMk/>
            <pc:sldMk cId="3495650372" sldId="323"/>
            <ac:spMk id="2" creationId="{A40F0E1F-ED53-7E78-ABDA-1DDD17D43271}"/>
          </ac:spMkLst>
        </pc:spChg>
        <pc:spChg chg="add del">
          <ac:chgData name="Adison, Charles (RIS-MNL)" userId="2e8f9550-b487-450f-bade-081c1284e6cc" providerId="ADAL" clId="{1A9DF526-9379-4B73-BC94-3C44457E8A7A}" dt="2023-10-22T17:20:22.920" v="1422"/>
          <ac:spMkLst>
            <pc:docMk/>
            <pc:sldMk cId="3495650372" sldId="323"/>
            <ac:spMk id="3" creationId="{A8EF99E0-7C7C-1937-444D-91520ECC7CBC}"/>
          </ac:spMkLst>
        </pc:spChg>
        <pc:spChg chg="mod">
          <ac:chgData name="Adison, Charles (RIS-MNL)" userId="2e8f9550-b487-450f-bade-081c1284e6cc" providerId="ADAL" clId="{1A9DF526-9379-4B73-BC94-3C44457E8A7A}" dt="2023-10-22T17:21:11.022" v="1430" actId="14100"/>
          <ac:spMkLst>
            <pc:docMk/>
            <pc:sldMk cId="3495650372" sldId="323"/>
            <ac:spMk id="17" creationId="{B60D606F-BCCB-E347-1D0D-0CB56C6EAABA}"/>
          </ac:spMkLst>
        </pc:spChg>
        <pc:spChg chg="mod">
          <ac:chgData name="Adison, Charles (RIS-MNL)" userId="2e8f9550-b487-450f-bade-081c1284e6cc" providerId="ADAL" clId="{1A9DF526-9379-4B73-BC94-3C44457E8A7A}" dt="2023-10-22T17:18:08.819" v="1413" actId="20577"/>
          <ac:spMkLst>
            <pc:docMk/>
            <pc:sldMk cId="3495650372" sldId="323"/>
            <ac:spMk id="660" creationId="{00000000-0000-0000-0000-000000000000}"/>
          </ac:spMkLst>
        </pc:spChg>
        <pc:inkChg chg="add">
          <ac:chgData name="Adison, Charles (RIS-MNL)" userId="2e8f9550-b487-450f-bade-081c1284e6cc" providerId="ADAL" clId="{1A9DF526-9379-4B73-BC94-3C44457E8A7A}" dt="2023-11-09T12:49:49.779" v="4810"/>
          <ac:inkMkLst>
            <pc:docMk/>
            <pc:sldMk cId="3495650372" sldId="323"/>
            <ac:inkMk id="2" creationId="{FF581C27-A29B-38B1-EBEA-3C43AB931BD4}"/>
          </ac:inkMkLst>
        </pc:inkChg>
      </pc:sldChg>
      <pc:sldChg chg="addSp delSp modSp add mod">
        <pc:chgData name="Adison, Charles (RIS-MNL)" userId="2e8f9550-b487-450f-bade-081c1284e6cc" providerId="ADAL" clId="{1A9DF526-9379-4B73-BC94-3C44457E8A7A}" dt="2023-10-22T17:21:55.181" v="1443"/>
        <pc:sldMkLst>
          <pc:docMk/>
          <pc:sldMk cId="2887564451" sldId="324"/>
        </pc:sldMkLst>
        <pc:spChg chg="mod">
          <ac:chgData name="Adison, Charles (RIS-MNL)" userId="2e8f9550-b487-450f-bade-081c1284e6cc" providerId="ADAL" clId="{1A9DF526-9379-4B73-BC94-3C44457E8A7A}" dt="2023-10-22T17:21:39.440" v="1442"/>
          <ac:spMkLst>
            <pc:docMk/>
            <pc:sldMk cId="2887564451" sldId="324"/>
            <ac:spMk id="5" creationId="{00F0D3B1-DA2B-1F06-29B9-FBF2B4A3C325}"/>
          </ac:spMkLst>
        </pc:spChg>
        <pc:spChg chg="mod">
          <ac:chgData name="Adison, Charles (RIS-MNL)" userId="2e8f9550-b487-450f-bade-081c1284e6cc" providerId="ADAL" clId="{1A9DF526-9379-4B73-BC94-3C44457E8A7A}" dt="2023-10-22T17:21:39.440" v="1442"/>
          <ac:spMkLst>
            <pc:docMk/>
            <pc:sldMk cId="2887564451" sldId="324"/>
            <ac:spMk id="6" creationId="{15B7E55E-A3E5-44AA-291D-90A812AC37C8}"/>
          </ac:spMkLst>
        </pc:spChg>
        <pc:spChg chg="mod">
          <ac:chgData name="Adison, Charles (RIS-MNL)" userId="2e8f9550-b487-450f-bade-081c1284e6cc" providerId="ADAL" clId="{1A9DF526-9379-4B73-BC94-3C44457E8A7A}" dt="2023-10-22T17:21:39.440" v="1442"/>
          <ac:spMkLst>
            <pc:docMk/>
            <pc:sldMk cId="2887564451" sldId="324"/>
            <ac:spMk id="7" creationId="{E8F9C1D9-00BD-E280-8585-EE2242E8F805}"/>
          </ac:spMkLst>
        </pc:spChg>
        <pc:spChg chg="mod">
          <ac:chgData name="Adison, Charles (RIS-MNL)" userId="2e8f9550-b487-450f-bade-081c1284e6cc" providerId="ADAL" clId="{1A9DF526-9379-4B73-BC94-3C44457E8A7A}" dt="2023-10-22T17:21:55.181" v="1443"/>
          <ac:spMkLst>
            <pc:docMk/>
            <pc:sldMk cId="2887564451" sldId="324"/>
            <ac:spMk id="8" creationId="{A73CDAD1-9E2F-D988-F196-1DF44F87D591}"/>
          </ac:spMkLst>
        </pc:spChg>
        <pc:spChg chg="mod">
          <ac:chgData name="Adison, Charles (RIS-MNL)" userId="2e8f9550-b487-450f-bade-081c1284e6cc" providerId="ADAL" clId="{1A9DF526-9379-4B73-BC94-3C44457E8A7A}" dt="2023-10-22T17:21:39.440" v="1442"/>
          <ac:spMkLst>
            <pc:docMk/>
            <pc:sldMk cId="2887564451" sldId="324"/>
            <ac:spMk id="9" creationId="{3F99568C-22F8-4AA9-E950-D34A51A06FF8}"/>
          </ac:spMkLst>
        </pc:spChg>
        <pc:spChg chg="del">
          <ac:chgData name="Adison, Charles (RIS-MNL)" userId="2e8f9550-b487-450f-bade-081c1284e6cc" providerId="ADAL" clId="{1A9DF526-9379-4B73-BC94-3C44457E8A7A}" dt="2023-10-22T17:21:38.498" v="1441" actId="478"/>
          <ac:spMkLst>
            <pc:docMk/>
            <pc:sldMk cId="2887564451" sldId="324"/>
            <ac:spMk id="17" creationId="{B60D606F-BCCB-E347-1D0D-0CB56C6EAABA}"/>
          </ac:spMkLst>
        </pc:spChg>
        <pc:spChg chg="mod">
          <ac:chgData name="Adison, Charles (RIS-MNL)" userId="2e8f9550-b487-450f-bade-081c1284e6cc" providerId="ADAL" clId="{1A9DF526-9379-4B73-BC94-3C44457E8A7A}" dt="2023-10-22T17:21:29.449" v="1440" actId="20577"/>
          <ac:spMkLst>
            <pc:docMk/>
            <pc:sldMk cId="2887564451" sldId="324"/>
            <ac:spMk id="660" creationId="{00000000-0000-0000-0000-000000000000}"/>
          </ac:spMkLst>
        </pc:spChg>
        <pc:grpChg chg="add mod">
          <ac:chgData name="Adison, Charles (RIS-MNL)" userId="2e8f9550-b487-450f-bade-081c1284e6cc" providerId="ADAL" clId="{1A9DF526-9379-4B73-BC94-3C44457E8A7A}" dt="2023-10-22T17:21:39.440" v="1442"/>
          <ac:grpSpMkLst>
            <pc:docMk/>
            <pc:sldMk cId="2887564451" sldId="324"/>
            <ac:grpSpMk id="2" creationId="{CF9250E7-0CF2-6892-4029-A2ABCB44EB80}"/>
          </ac:grpSpMkLst>
        </pc:grpChg>
        <pc:grpChg chg="mod">
          <ac:chgData name="Adison, Charles (RIS-MNL)" userId="2e8f9550-b487-450f-bade-081c1284e6cc" providerId="ADAL" clId="{1A9DF526-9379-4B73-BC94-3C44457E8A7A}" dt="2023-10-22T17:21:39.440" v="1442"/>
          <ac:grpSpMkLst>
            <pc:docMk/>
            <pc:sldMk cId="2887564451" sldId="324"/>
            <ac:grpSpMk id="3" creationId="{DE588F65-5D0C-399F-A2AB-36C2546BC881}"/>
          </ac:grpSpMkLst>
        </pc:grpChg>
        <pc:grpChg chg="mod">
          <ac:chgData name="Adison, Charles (RIS-MNL)" userId="2e8f9550-b487-450f-bade-081c1284e6cc" providerId="ADAL" clId="{1A9DF526-9379-4B73-BC94-3C44457E8A7A}" dt="2023-10-22T17:21:39.440" v="1442"/>
          <ac:grpSpMkLst>
            <pc:docMk/>
            <pc:sldMk cId="2887564451" sldId="324"/>
            <ac:grpSpMk id="4" creationId="{3DC901CC-7E8E-9013-D40C-6EF57DBE820D}"/>
          </ac:grpSpMkLst>
        </pc:grpChg>
      </pc:sldChg>
      <pc:sldChg chg="addSp delSp modSp add mod ord modNotesTx">
        <pc:chgData name="Adison, Charles (RIS-MNL)" userId="2e8f9550-b487-450f-bade-081c1284e6cc" providerId="ADAL" clId="{1A9DF526-9379-4B73-BC94-3C44457E8A7A}" dt="2023-10-23T05:07:09.675" v="2380" actId="1038"/>
        <pc:sldMkLst>
          <pc:docMk/>
          <pc:sldMk cId="2159667213" sldId="325"/>
        </pc:sldMkLst>
        <pc:spChg chg="mod">
          <ac:chgData name="Adison, Charles (RIS-MNL)" userId="2e8f9550-b487-450f-bade-081c1284e6cc" providerId="ADAL" clId="{1A9DF526-9379-4B73-BC94-3C44457E8A7A}" dt="2023-10-22T17:29:22.798" v="1459"/>
          <ac:spMkLst>
            <pc:docMk/>
            <pc:sldMk cId="2159667213" sldId="325"/>
            <ac:spMk id="5" creationId="{6049FCAE-D443-4FD1-BF93-C6B001897D39}"/>
          </ac:spMkLst>
        </pc:spChg>
        <pc:spChg chg="mod">
          <ac:chgData name="Adison, Charles (RIS-MNL)" userId="2e8f9550-b487-450f-bade-081c1284e6cc" providerId="ADAL" clId="{1A9DF526-9379-4B73-BC94-3C44457E8A7A}" dt="2023-10-22T17:29:22.798" v="1459"/>
          <ac:spMkLst>
            <pc:docMk/>
            <pc:sldMk cId="2159667213" sldId="325"/>
            <ac:spMk id="6" creationId="{7C3CA14D-594E-C8BB-8A87-83E7D492C8C6}"/>
          </ac:spMkLst>
        </pc:spChg>
        <pc:spChg chg="mod">
          <ac:chgData name="Adison, Charles (RIS-MNL)" userId="2e8f9550-b487-450f-bade-081c1284e6cc" providerId="ADAL" clId="{1A9DF526-9379-4B73-BC94-3C44457E8A7A}" dt="2023-10-22T17:29:22.798" v="1459"/>
          <ac:spMkLst>
            <pc:docMk/>
            <pc:sldMk cId="2159667213" sldId="325"/>
            <ac:spMk id="7" creationId="{A9807452-6B71-6506-7896-869DB7AC6B8D}"/>
          </ac:spMkLst>
        </pc:spChg>
        <pc:spChg chg="mod">
          <ac:chgData name="Adison, Charles (RIS-MNL)" userId="2e8f9550-b487-450f-bade-081c1284e6cc" providerId="ADAL" clId="{1A9DF526-9379-4B73-BC94-3C44457E8A7A}" dt="2023-10-22T17:30:21.770" v="1470" actId="14100"/>
          <ac:spMkLst>
            <pc:docMk/>
            <pc:sldMk cId="2159667213" sldId="325"/>
            <ac:spMk id="8" creationId="{A0B75F76-EE15-1E37-5C35-2F1F4BCDA4A2}"/>
          </ac:spMkLst>
        </pc:spChg>
        <pc:spChg chg="mod">
          <ac:chgData name="Adison, Charles (RIS-MNL)" userId="2e8f9550-b487-450f-bade-081c1284e6cc" providerId="ADAL" clId="{1A9DF526-9379-4B73-BC94-3C44457E8A7A}" dt="2023-10-22T17:29:22.798" v="1459"/>
          <ac:spMkLst>
            <pc:docMk/>
            <pc:sldMk cId="2159667213" sldId="325"/>
            <ac:spMk id="9" creationId="{1C6CB7C9-F3A9-1519-BF66-DFCF9BF07419}"/>
          </ac:spMkLst>
        </pc:spChg>
        <pc:spChg chg="del">
          <ac:chgData name="Adison, Charles (RIS-MNL)" userId="2e8f9550-b487-450f-bade-081c1284e6cc" providerId="ADAL" clId="{1A9DF526-9379-4B73-BC94-3C44457E8A7A}" dt="2023-10-22T17:29:21.762" v="1458" actId="478"/>
          <ac:spMkLst>
            <pc:docMk/>
            <pc:sldMk cId="2159667213" sldId="325"/>
            <ac:spMk id="17" creationId="{B60D606F-BCCB-E347-1D0D-0CB56C6EAABA}"/>
          </ac:spMkLst>
        </pc:spChg>
        <pc:spChg chg="mod">
          <ac:chgData name="Adison, Charles (RIS-MNL)" userId="2e8f9550-b487-450f-bade-081c1284e6cc" providerId="ADAL" clId="{1A9DF526-9379-4B73-BC94-3C44457E8A7A}" dt="2023-10-22T17:24:02.098" v="1457" actId="5793"/>
          <ac:spMkLst>
            <pc:docMk/>
            <pc:sldMk cId="2159667213" sldId="325"/>
            <ac:spMk id="660" creationId="{00000000-0000-0000-0000-000000000000}"/>
          </ac:spMkLst>
        </pc:spChg>
        <pc:grpChg chg="add mod">
          <ac:chgData name="Adison, Charles (RIS-MNL)" userId="2e8f9550-b487-450f-bade-081c1284e6cc" providerId="ADAL" clId="{1A9DF526-9379-4B73-BC94-3C44457E8A7A}" dt="2023-10-23T05:07:09.675" v="2380" actId="1038"/>
          <ac:grpSpMkLst>
            <pc:docMk/>
            <pc:sldMk cId="2159667213" sldId="325"/>
            <ac:grpSpMk id="2" creationId="{98BECECD-63CD-5B78-A230-01C25CA95483}"/>
          </ac:grpSpMkLst>
        </pc:grpChg>
        <pc:grpChg chg="mod">
          <ac:chgData name="Adison, Charles (RIS-MNL)" userId="2e8f9550-b487-450f-bade-081c1284e6cc" providerId="ADAL" clId="{1A9DF526-9379-4B73-BC94-3C44457E8A7A}" dt="2023-10-22T17:29:22.798" v="1459"/>
          <ac:grpSpMkLst>
            <pc:docMk/>
            <pc:sldMk cId="2159667213" sldId="325"/>
            <ac:grpSpMk id="3" creationId="{919FD84A-C554-B0C4-52AC-F6B0FD361FA7}"/>
          </ac:grpSpMkLst>
        </pc:grpChg>
        <pc:grpChg chg="mod">
          <ac:chgData name="Adison, Charles (RIS-MNL)" userId="2e8f9550-b487-450f-bade-081c1284e6cc" providerId="ADAL" clId="{1A9DF526-9379-4B73-BC94-3C44457E8A7A}" dt="2023-10-22T17:29:22.798" v="1459"/>
          <ac:grpSpMkLst>
            <pc:docMk/>
            <pc:sldMk cId="2159667213" sldId="325"/>
            <ac:grpSpMk id="4" creationId="{5ABAFE2E-F199-3F7A-EFD9-D2A0E2D3E317}"/>
          </ac:grpSpMkLst>
        </pc:grpChg>
      </pc:sldChg>
      <pc:sldChg chg="addSp delSp modSp add mod">
        <pc:chgData name="Adison, Charles (RIS-MNL)" userId="2e8f9550-b487-450f-bade-081c1284e6cc" providerId="ADAL" clId="{1A9DF526-9379-4B73-BC94-3C44457E8A7A}" dt="2023-11-09T12:49:49.779" v="4810"/>
        <pc:sldMkLst>
          <pc:docMk/>
          <pc:sldMk cId="443613034" sldId="326"/>
        </pc:sldMkLst>
        <pc:spChg chg="del">
          <ac:chgData name="Adison, Charles (RIS-MNL)" userId="2e8f9550-b487-450f-bade-081c1284e6cc" providerId="ADAL" clId="{1A9DF526-9379-4B73-BC94-3C44457E8A7A}" dt="2023-10-22T17:33:40.829" v="1575" actId="478"/>
          <ac:spMkLst>
            <pc:docMk/>
            <pc:sldMk cId="443613034" sldId="326"/>
            <ac:spMk id="2" creationId="{A40F0E1F-ED53-7E78-ABDA-1DDD17D43271}"/>
          </ac:spMkLst>
        </pc:spChg>
        <pc:spChg chg="mod">
          <ac:chgData name="Adison, Charles (RIS-MNL)" userId="2e8f9550-b487-450f-bade-081c1284e6cc" providerId="ADAL" clId="{1A9DF526-9379-4B73-BC94-3C44457E8A7A}" dt="2023-10-22T17:35:22.990" v="1644" actId="1037"/>
          <ac:spMkLst>
            <pc:docMk/>
            <pc:sldMk cId="443613034" sldId="326"/>
            <ac:spMk id="6" creationId="{BB9A56C6-13BC-BB30-899F-640F561508DF}"/>
          </ac:spMkLst>
        </pc:spChg>
        <pc:spChg chg="mod">
          <ac:chgData name="Adison, Charles (RIS-MNL)" userId="2e8f9550-b487-450f-bade-081c1284e6cc" providerId="ADAL" clId="{1A9DF526-9379-4B73-BC94-3C44457E8A7A}" dt="2023-10-22T17:35:22.990" v="1644" actId="1037"/>
          <ac:spMkLst>
            <pc:docMk/>
            <pc:sldMk cId="443613034" sldId="326"/>
            <ac:spMk id="7" creationId="{D3828ABD-5507-04C2-6162-6A828F28EC92}"/>
          </ac:spMkLst>
        </pc:spChg>
        <pc:spChg chg="mod">
          <ac:chgData name="Adison, Charles (RIS-MNL)" userId="2e8f9550-b487-450f-bade-081c1284e6cc" providerId="ADAL" clId="{1A9DF526-9379-4B73-BC94-3C44457E8A7A}" dt="2023-10-22T17:35:22.990" v="1644" actId="1037"/>
          <ac:spMkLst>
            <pc:docMk/>
            <pc:sldMk cId="443613034" sldId="326"/>
            <ac:spMk id="8" creationId="{7311ECB7-FDEF-0439-CD0A-0CFD1B23C051}"/>
          </ac:spMkLst>
        </pc:spChg>
        <pc:spChg chg="mod">
          <ac:chgData name="Adison, Charles (RIS-MNL)" userId="2e8f9550-b487-450f-bade-081c1284e6cc" providerId="ADAL" clId="{1A9DF526-9379-4B73-BC94-3C44457E8A7A}" dt="2023-10-22T17:36:00.342" v="1649" actId="20577"/>
          <ac:spMkLst>
            <pc:docMk/>
            <pc:sldMk cId="443613034" sldId="326"/>
            <ac:spMk id="9" creationId="{4C9DAF3A-743C-F152-EE55-A714E4F00D44}"/>
          </ac:spMkLst>
        </pc:spChg>
        <pc:spChg chg="mod">
          <ac:chgData name="Adison, Charles (RIS-MNL)" userId="2e8f9550-b487-450f-bade-081c1284e6cc" providerId="ADAL" clId="{1A9DF526-9379-4B73-BC94-3C44457E8A7A}" dt="2023-10-22T17:35:14.089" v="1599" actId="14100"/>
          <ac:spMkLst>
            <pc:docMk/>
            <pc:sldMk cId="443613034" sldId="326"/>
            <ac:spMk id="10" creationId="{5B788F49-F9F6-5634-AA91-0C933A75B49C}"/>
          </ac:spMkLst>
        </pc:spChg>
        <pc:spChg chg="mod">
          <ac:chgData name="Adison, Charles (RIS-MNL)" userId="2e8f9550-b487-450f-bade-081c1284e6cc" providerId="ADAL" clId="{1A9DF526-9379-4B73-BC94-3C44457E8A7A}" dt="2023-11-07T08:38:39.931" v="3418" actId="207"/>
          <ac:spMkLst>
            <pc:docMk/>
            <pc:sldMk cId="443613034" sldId="326"/>
            <ac:spMk id="17" creationId="{B60D606F-BCCB-E347-1D0D-0CB56C6EAABA}"/>
          </ac:spMkLst>
        </pc:spChg>
        <pc:spChg chg="mod">
          <ac:chgData name="Adison, Charles (RIS-MNL)" userId="2e8f9550-b487-450f-bade-081c1284e6cc" providerId="ADAL" clId="{1A9DF526-9379-4B73-BC94-3C44457E8A7A}" dt="2023-10-22T17:33:31.776" v="1573" actId="207"/>
          <ac:spMkLst>
            <pc:docMk/>
            <pc:sldMk cId="443613034" sldId="326"/>
            <ac:spMk id="660" creationId="{00000000-0000-0000-0000-000000000000}"/>
          </ac:spMkLst>
        </pc:spChg>
        <pc:grpChg chg="add mod">
          <ac:chgData name="Adison, Charles (RIS-MNL)" userId="2e8f9550-b487-450f-bade-081c1284e6cc" providerId="ADAL" clId="{1A9DF526-9379-4B73-BC94-3C44457E8A7A}" dt="2023-10-22T17:35:03.964" v="1596" actId="1076"/>
          <ac:grpSpMkLst>
            <pc:docMk/>
            <pc:sldMk cId="443613034" sldId="326"/>
            <ac:grpSpMk id="3" creationId="{F38C6B27-CF9C-3437-6B58-A5EEACE8E9A1}"/>
          </ac:grpSpMkLst>
        </pc:grpChg>
        <pc:grpChg chg="mod">
          <ac:chgData name="Adison, Charles (RIS-MNL)" userId="2e8f9550-b487-450f-bade-081c1284e6cc" providerId="ADAL" clId="{1A9DF526-9379-4B73-BC94-3C44457E8A7A}" dt="2023-10-22T17:34:50.928" v="1591"/>
          <ac:grpSpMkLst>
            <pc:docMk/>
            <pc:sldMk cId="443613034" sldId="326"/>
            <ac:grpSpMk id="4" creationId="{F8D4F97A-FB4C-DB3A-26E5-86BAEE93EA95}"/>
          </ac:grpSpMkLst>
        </pc:grpChg>
        <pc:grpChg chg="mod">
          <ac:chgData name="Adison, Charles (RIS-MNL)" userId="2e8f9550-b487-450f-bade-081c1284e6cc" providerId="ADAL" clId="{1A9DF526-9379-4B73-BC94-3C44457E8A7A}" dt="2023-10-22T17:34:50.928" v="1591"/>
          <ac:grpSpMkLst>
            <pc:docMk/>
            <pc:sldMk cId="443613034" sldId="326"/>
            <ac:grpSpMk id="5" creationId="{A1A5F93E-6FB0-EB47-5489-203A9065A7C4}"/>
          </ac:grpSpMkLst>
        </pc:grpChg>
        <pc:inkChg chg="add">
          <ac:chgData name="Adison, Charles (RIS-MNL)" userId="2e8f9550-b487-450f-bade-081c1284e6cc" providerId="ADAL" clId="{1A9DF526-9379-4B73-BC94-3C44457E8A7A}" dt="2023-11-09T12:49:49.779" v="4810"/>
          <ac:inkMkLst>
            <pc:docMk/>
            <pc:sldMk cId="443613034" sldId="326"/>
            <ac:inkMk id="2" creationId="{2FE56CC5-8B51-F87B-C300-C4B0634BC590}"/>
          </ac:inkMkLst>
        </pc:inkChg>
      </pc:sldChg>
      <pc:sldChg chg="addSp modSp add mod modNotesTx">
        <pc:chgData name="Adison, Charles (RIS-MNL)" userId="2e8f9550-b487-450f-bade-081c1284e6cc" providerId="ADAL" clId="{1A9DF526-9379-4B73-BC94-3C44457E8A7A}" dt="2023-11-09T12:49:49.779" v="4810"/>
        <pc:sldMkLst>
          <pc:docMk/>
          <pc:sldMk cId="4265932987" sldId="327"/>
        </pc:sldMkLst>
        <pc:spChg chg="mod">
          <ac:chgData name="Adison, Charles (RIS-MNL)" userId="2e8f9550-b487-450f-bade-081c1284e6cc" providerId="ADAL" clId="{1A9DF526-9379-4B73-BC94-3C44457E8A7A}" dt="2023-10-22T17:41:40.895" v="1858" actId="207"/>
          <ac:spMkLst>
            <pc:docMk/>
            <pc:sldMk cId="4265932987" sldId="327"/>
            <ac:spMk id="17" creationId="{B60D606F-BCCB-E347-1D0D-0CB56C6EAABA}"/>
          </ac:spMkLst>
        </pc:spChg>
        <pc:spChg chg="mod">
          <ac:chgData name="Adison, Charles (RIS-MNL)" userId="2e8f9550-b487-450f-bade-081c1284e6cc" providerId="ADAL" clId="{1A9DF526-9379-4B73-BC94-3C44457E8A7A}" dt="2023-10-22T17:38:43.160" v="1691" actId="207"/>
          <ac:spMkLst>
            <pc:docMk/>
            <pc:sldMk cId="4265932987" sldId="327"/>
            <ac:spMk id="660" creationId="{00000000-0000-0000-0000-000000000000}"/>
          </ac:spMkLst>
        </pc:spChg>
        <pc:inkChg chg="add">
          <ac:chgData name="Adison, Charles (RIS-MNL)" userId="2e8f9550-b487-450f-bade-081c1284e6cc" providerId="ADAL" clId="{1A9DF526-9379-4B73-BC94-3C44457E8A7A}" dt="2023-11-09T12:49:49.779" v="4810"/>
          <ac:inkMkLst>
            <pc:docMk/>
            <pc:sldMk cId="4265932987" sldId="327"/>
            <ac:inkMk id="2" creationId="{B03DBB3C-6406-3B87-FD82-4C5CE8A6FA05}"/>
          </ac:inkMkLst>
        </pc:inkChg>
      </pc:sldChg>
      <pc:sldChg chg="addSp delSp modSp add mod">
        <pc:chgData name="Adison, Charles (RIS-MNL)" userId="2e8f9550-b487-450f-bade-081c1284e6cc" providerId="ADAL" clId="{1A9DF526-9379-4B73-BC94-3C44457E8A7A}" dt="2023-10-22T17:44:43.842" v="1905" actId="255"/>
        <pc:sldMkLst>
          <pc:docMk/>
          <pc:sldMk cId="3991473915" sldId="328"/>
        </pc:sldMkLst>
        <pc:spChg chg="add del">
          <ac:chgData name="Adison, Charles (RIS-MNL)" userId="2e8f9550-b487-450f-bade-081c1284e6cc" providerId="ADAL" clId="{1A9DF526-9379-4B73-BC94-3C44457E8A7A}" dt="2023-10-22T17:42:37.993" v="1879"/>
          <ac:spMkLst>
            <pc:docMk/>
            <pc:sldMk cId="3991473915" sldId="328"/>
            <ac:spMk id="2" creationId="{47EFCC33-6E24-E389-715A-C8040F70E54F}"/>
          </ac:spMkLst>
        </pc:spChg>
        <pc:spChg chg="add mod">
          <ac:chgData name="Adison, Charles (RIS-MNL)" userId="2e8f9550-b487-450f-bade-081c1284e6cc" providerId="ADAL" clId="{1A9DF526-9379-4B73-BC94-3C44457E8A7A}" dt="2023-10-22T17:43:58.676" v="1895" actId="1076"/>
          <ac:spMkLst>
            <pc:docMk/>
            <pc:sldMk cId="3991473915" sldId="328"/>
            <ac:spMk id="3" creationId="{633B8A8F-C4EF-519F-6631-4BE78BDFA289}"/>
          </ac:spMkLst>
        </pc:spChg>
        <pc:spChg chg="mod">
          <ac:chgData name="Adison, Charles (RIS-MNL)" userId="2e8f9550-b487-450f-bade-081c1284e6cc" providerId="ADAL" clId="{1A9DF526-9379-4B73-BC94-3C44457E8A7A}" dt="2023-10-22T17:44:06.999" v="1896"/>
          <ac:spMkLst>
            <pc:docMk/>
            <pc:sldMk cId="3991473915" sldId="328"/>
            <ac:spMk id="7" creationId="{3901D0F2-08C1-F2B7-17AC-6FE7FA9414EB}"/>
          </ac:spMkLst>
        </pc:spChg>
        <pc:spChg chg="mod">
          <ac:chgData name="Adison, Charles (RIS-MNL)" userId="2e8f9550-b487-450f-bade-081c1284e6cc" providerId="ADAL" clId="{1A9DF526-9379-4B73-BC94-3C44457E8A7A}" dt="2023-10-22T17:44:06.999" v="1896"/>
          <ac:spMkLst>
            <pc:docMk/>
            <pc:sldMk cId="3991473915" sldId="328"/>
            <ac:spMk id="8" creationId="{97169686-87B4-14D0-5DAF-2D4215099A7D}"/>
          </ac:spMkLst>
        </pc:spChg>
        <pc:spChg chg="mod">
          <ac:chgData name="Adison, Charles (RIS-MNL)" userId="2e8f9550-b487-450f-bade-081c1284e6cc" providerId="ADAL" clId="{1A9DF526-9379-4B73-BC94-3C44457E8A7A}" dt="2023-10-22T17:44:06.999" v="1896"/>
          <ac:spMkLst>
            <pc:docMk/>
            <pc:sldMk cId="3991473915" sldId="328"/>
            <ac:spMk id="9" creationId="{4EA53DE5-8580-8C2A-3BDF-EBC8393497D4}"/>
          </ac:spMkLst>
        </pc:spChg>
        <pc:spChg chg="mod">
          <ac:chgData name="Adison, Charles (RIS-MNL)" userId="2e8f9550-b487-450f-bade-081c1284e6cc" providerId="ADAL" clId="{1A9DF526-9379-4B73-BC94-3C44457E8A7A}" dt="2023-10-22T17:44:43.842" v="1905" actId="255"/>
          <ac:spMkLst>
            <pc:docMk/>
            <pc:sldMk cId="3991473915" sldId="328"/>
            <ac:spMk id="10" creationId="{2A539D02-3556-57EE-0961-E5CF17314EB9}"/>
          </ac:spMkLst>
        </pc:spChg>
        <pc:spChg chg="mod">
          <ac:chgData name="Adison, Charles (RIS-MNL)" userId="2e8f9550-b487-450f-bade-081c1284e6cc" providerId="ADAL" clId="{1A9DF526-9379-4B73-BC94-3C44457E8A7A}" dt="2023-10-22T17:44:06.999" v="1896"/>
          <ac:spMkLst>
            <pc:docMk/>
            <pc:sldMk cId="3991473915" sldId="328"/>
            <ac:spMk id="11" creationId="{B0964DB2-3030-AFC2-FAB5-9B818AC22A80}"/>
          </ac:spMkLst>
        </pc:spChg>
        <pc:spChg chg="add del">
          <ac:chgData name="Adison, Charles (RIS-MNL)" userId="2e8f9550-b487-450f-bade-081c1284e6cc" providerId="ADAL" clId="{1A9DF526-9379-4B73-BC94-3C44457E8A7A}" dt="2023-10-22T17:44:20.226" v="1899"/>
          <ac:spMkLst>
            <pc:docMk/>
            <pc:sldMk cId="3991473915" sldId="328"/>
            <ac:spMk id="12" creationId="{C85C53DB-7780-8948-A7BE-F4FC82BA4570}"/>
          </ac:spMkLst>
        </pc:spChg>
        <pc:spChg chg="del mod">
          <ac:chgData name="Adison, Charles (RIS-MNL)" userId="2e8f9550-b487-450f-bade-081c1284e6cc" providerId="ADAL" clId="{1A9DF526-9379-4B73-BC94-3C44457E8A7A}" dt="2023-10-22T17:43:25.557" v="1884" actId="478"/>
          <ac:spMkLst>
            <pc:docMk/>
            <pc:sldMk cId="3991473915" sldId="328"/>
            <ac:spMk id="17" creationId="{B60D606F-BCCB-E347-1D0D-0CB56C6EAABA}"/>
          </ac:spMkLst>
        </pc:spChg>
        <pc:spChg chg="mod">
          <ac:chgData name="Adison, Charles (RIS-MNL)" userId="2e8f9550-b487-450f-bade-081c1284e6cc" providerId="ADAL" clId="{1A9DF526-9379-4B73-BC94-3C44457E8A7A}" dt="2023-10-22T17:42:17.209" v="1877" actId="20577"/>
          <ac:spMkLst>
            <pc:docMk/>
            <pc:sldMk cId="3991473915" sldId="328"/>
            <ac:spMk id="660" creationId="{00000000-0000-0000-0000-000000000000}"/>
          </ac:spMkLst>
        </pc:spChg>
        <pc:grpChg chg="add mod">
          <ac:chgData name="Adison, Charles (RIS-MNL)" userId="2e8f9550-b487-450f-bade-081c1284e6cc" providerId="ADAL" clId="{1A9DF526-9379-4B73-BC94-3C44457E8A7A}" dt="2023-10-22T17:44:09.297" v="1897" actId="1076"/>
          <ac:grpSpMkLst>
            <pc:docMk/>
            <pc:sldMk cId="3991473915" sldId="328"/>
            <ac:grpSpMk id="4" creationId="{5E43CDB5-F22D-850B-D286-00E29E77E675}"/>
          </ac:grpSpMkLst>
        </pc:grpChg>
        <pc:grpChg chg="mod">
          <ac:chgData name="Adison, Charles (RIS-MNL)" userId="2e8f9550-b487-450f-bade-081c1284e6cc" providerId="ADAL" clId="{1A9DF526-9379-4B73-BC94-3C44457E8A7A}" dt="2023-10-22T17:44:06.999" v="1896"/>
          <ac:grpSpMkLst>
            <pc:docMk/>
            <pc:sldMk cId="3991473915" sldId="328"/>
            <ac:grpSpMk id="5" creationId="{61F1C199-F35B-D0AD-6773-3304344EA9B2}"/>
          </ac:grpSpMkLst>
        </pc:grpChg>
        <pc:grpChg chg="mod">
          <ac:chgData name="Adison, Charles (RIS-MNL)" userId="2e8f9550-b487-450f-bade-081c1284e6cc" providerId="ADAL" clId="{1A9DF526-9379-4B73-BC94-3C44457E8A7A}" dt="2023-10-22T17:44:06.999" v="1896"/>
          <ac:grpSpMkLst>
            <pc:docMk/>
            <pc:sldMk cId="3991473915" sldId="328"/>
            <ac:grpSpMk id="6" creationId="{198C8DE0-9609-3CCB-78FC-98C09A111306}"/>
          </ac:grpSpMkLst>
        </pc:grpChg>
      </pc:sldChg>
      <pc:sldChg chg="addSp modSp add mod">
        <pc:chgData name="Adison, Charles (RIS-MNL)" userId="2e8f9550-b487-450f-bade-081c1284e6cc" providerId="ADAL" clId="{1A9DF526-9379-4B73-BC94-3C44457E8A7A}" dt="2023-11-09T12:49:49.779" v="4810"/>
        <pc:sldMkLst>
          <pc:docMk/>
          <pc:sldMk cId="1299189605" sldId="329"/>
        </pc:sldMkLst>
        <pc:spChg chg="mod">
          <ac:chgData name="Adison, Charles (RIS-MNL)" userId="2e8f9550-b487-450f-bade-081c1284e6cc" providerId="ADAL" clId="{1A9DF526-9379-4B73-BC94-3C44457E8A7A}" dt="2023-10-23T05:17:47.086" v="2597" actId="20577"/>
          <ac:spMkLst>
            <pc:docMk/>
            <pc:sldMk cId="1299189605" sldId="329"/>
            <ac:spMk id="3" creationId="{633B8A8F-C4EF-519F-6631-4BE78BDFA289}"/>
          </ac:spMkLst>
        </pc:spChg>
        <pc:spChg chg="mod">
          <ac:chgData name="Adison, Charles (RIS-MNL)" userId="2e8f9550-b487-450f-bade-081c1284e6cc" providerId="ADAL" clId="{1A9DF526-9379-4B73-BC94-3C44457E8A7A}" dt="2023-10-22T17:46:38.296" v="1955" actId="255"/>
          <ac:spMkLst>
            <pc:docMk/>
            <pc:sldMk cId="1299189605" sldId="329"/>
            <ac:spMk id="10" creationId="{2A539D02-3556-57EE-0961-E5CF17314EB9}"/>
          </ac:spMkLst>
        </pc:spChg>
        <pc:spChg chg="mod">
          <ac:chgData name="Adison, Charles (RIS-MNL)" userId="2e8f9550-b487-450f-bade-081c1284e6cc" providerId="ADAL" clId="{1A9DF526-9379-4B73-BC94-3C44457E8A7A}" dt="2023-10-22T17:45:41.789" v="1951" actId="20577"/>
          <ac:spMkLst>
            <pc:docMk/>
            <pc:sldMk cId="1299189605" sldId="329"/>
            <ac:spMk id="660" creationId="{00000000-0000-0000-0000-000000000000}"/>
          </ac:spMkLst>
        </pc:spChg>
        <pc:inkChg chg="add">
          <ac:chgData name="Adison, Charles (RIS-MNL)" userId="2e8f9550-b487-450f-bade-081c1284e6cc" providerId="ADAL" clId="{1A9DF526-9379-4B73-BC94-3C44457E8A7A}" dt="2023-11-09T12:49:49.779" v="4810"/>
          <ac:inkMkLst>
            <pc:docMk/>
            <pc:sldMk cId="1299189605" sldId="329"/>
            <ac:inkMk id="2" creationId="{15513B06-A9AA-28F5-7533-7B711A621BC7}"/>
          </ac:inkMkLst>
        </pc:inkChg>
      </pc:sldChg>
      <pc:sldChg chg="addSp delSp modSp add mod modNotesTx">
        <pc:chgData name="Adison, Charles (RIS-MNL)" userId="2e8f9550-b487-450f-bade-081c1284e6cc" providerId="ADAL" clId="{1A9DF526-9379-4B73-BC94-3C44457E8A7A}" dt="2023-11-09T12:49:49.779" v="4810"/>
        <pc:sldMkLst>
          <pc:docMk/>
          <pc:sldMk cId="3698494150" sldId="330"/>
        </pc:sldMkLst>
        <pc:spChg chg="add mod">
          <ac:chgData name="Adison, Charles (RIS-MNL)" userId="2e8f9550-b487-450f-bade-081c1284e6cc" providerId="ADAL" clId="{1A9DF526-9379-4B73-BC94-3C44457E8A7A}" dt="2023-10-22T17:56:56.451" v="2253" actId="20577"/>
          <ac:spMkLst>
            <pc:docMk/>
            <pc:sldMk cId="3698494150" sldId="330"/>
            <ac:spMk id="2" creationId="{29DDB3EA-2FB7-81E8-F63A-5160AF1B830E}"/>
          </ac:spMkLst>
        </pc:spChg>
        <pc:spChg chg="del">
          <ac:chgData name="Adison, Charles (RIS-MNL)" userId="2e8f9550-b487-450f-bade-081c1284e6cc" providerId="ADAL" clId="{1A9DF526-9379-4B73-BC94-3C44457E8A7A}" dt="2023-10-22T17:49:52.778" v="2002" actId="478"/>
          <ac:spMkLst>
            <pc:docMk/>
            <pc:sldMk cId="3698494150" sldId="330"/>
            <ac:spMk id="3" creationId="{633B8A8F-C4EF-519F-6631-4BE78BDFA289}"/>
          </ac:spMkLst>
        </pc:spChg>
        <pc:spChg chg="mod">
          <ac:chgData name="Adison, Charles (RIS-MNL)" userId="2e8f9550-b487-450f-bade-081c1284e6cc" providerId="ADAL" clId="{1A9DF526-9379-4B73-BC94-3C44457E8A7A}" dt="2023-10-22T17:50:53.549" v="2041" actId="1038"/>
          <ac:spMkLst>
            <pc:docMk/>
            <pc:sldMk cId="3698494150" sldId="330"/>
            <ac:spMk id="7" creationId="{3901D0F2-08C1-F2B7-17AC-6FE7FA9414EB}"/>
          </ac:spMkLst>
        </pc:spChg>
        <pc:spChg chg="mod">
          <ac:chgData name="Adison, Charles (RIS-MNL)" userId="2e8f9550-b487-450f-bade-081c1284e6cc" providerId="ADAL" clId="{1A9DF526-9379-4B73-BC94-3C44457E8A7A}" dt="2023-10-22T17:50:47.046" v="2038" actId="1037"/>
          <ac:spMkLst>
            <pc:docMk/>
            <pc:sldMk cId="3698494150" sldId="330"/>
            <ac:spMk id="8" creationId="{97169686-87B4-14D0-5DAF-2D4215099A7D}"/>
          </ac:spMkLst>
        </pc:spChg>
        <pc:spChg chg="mod">
          <ac:chgData name="Adison, Charles (RIS-MNL)" userId="2e8f9550-b487-450f-bade-081c1284e6cc" providerId="ADAL" clId="{1A9DF526-9379-4B73-BC94-3C44457E8A7A}" dt="2023-10-22T17:50:50.498" v="2039" actId="14100"/>
          <ac:spMkLst>
            <pc:docMk/>
            <pc:sldMk cId="3698494150" sldId="330"/>
            <ac:spMk id="9" creationId="{4EA53DE5-8580-8C2A-3BDF-EBC8393497D4}"/>
          </ac:spMkLst>
        </pc:spChg>
        <pc:spChg chg="add mod">
          <ac:chgData name="Adison, Charles (RIS-MNL)" userId="2e8f9550-b487-450f-bade-081c1284e6cc" providerId="ADAL" clId="{1A9DF526-9379-4B73-BC94-3C44457E8A7A}" dt="2023-10-22T17:54:10.323" v="2158" actId="14100"/>
          <ac:spMkLst>
            <pc:docMk/>
            <pc:sldMk cId="3698494150" sldId="330"/>
            <ac:spMk id="12" creationId="{459B1364-53ED-E304-EB62-8DC6B1822860}"/>
          </ac:spMkLst>
        </pc:spChg>
        <pc:spChg chg="mod">
          <ac:chgData name="Adison, Charles (RIS-MNL)" userId="2e8f9550-b487-450f-bade-081c1284e6cc" providerId="ADAL" clId="{1A9DF526-9379-4B73-BC94-3C44457E8A7A}" dt="2023-10-22T17:49:38.345" v="2001" actId="20577"/>
          <ac:spMkLst>
            <pc:docMk/>
            <pc:sldMk cId="3698494150" sldId="330"/>
            <ac:spMk id="660" creationId="{00000000-0000-0000-0000-000000000000}"/>
          </ac:spMkLst>
        </pc:spChg>
        <pc:grpChg chg="del mod">
          <ac:chgData name="Adison, Charles (RIS-MNL)" userId="2e8f9550-b487-450f-bade-081c1284e6cc" providerId="ADAL" clId="{1A9DF526-9379-4B73-BC94-3C44457E8A7A}" dt="2023-10-22T17:51:28.140" v="2042" actId="478"/>
          <ac:grpSpMkLst>
            <pc:docMk/>
            <pc:sldMk cId="3698494150" sldId="330"/>
            <ac:grpSpMk id="4" creationId="{5E43CDB5-F22D-850B-D286-00E29E77E675}"/>
          </ac:grpSpMkLst>
        </pc:grpChg>
        <pc:inkChg chg="add">
          <ac:chgData name="Adison, Charles (RIS-MNL)" userId="2e8f9550-b487-450f-bade-081c1284e6cc" providerId="ADAL" clId="{1A9DF526-9379-4B73-BC94-3C44457E8A7A}" dt="2023-11-09T12:49:49.779" v="4810"/>
          <ac:inkMkLst>
            <pc:docMk/>
            <pc:sldMk cId="3698494150" sldId="330"/>
            <ac:inkMk id="3" creationId="{AA2F99DC-BC2E-EF9C-FD2C-92B096990F06}"/>
          </ac:inkMkLst>
        </pc:inkChg>
      </pc:sldChg>
      <pc:sldChg chg="modSp add mod">
        <pc:chgData name="Adison, Charles (RIS-MNL)" userId="2e8f9550-b487-450f-bade-081c1284e6cc" providerId="ADAL" clId="{1A9DF526-9379-4B73-BC94-3C44457E8A7A}" dt="2023-11-07T07:39:29.508" v="2816" actId="20577"/>
        <pc:sldMkLst>
          <pc:docMk/>
          <pc:sldMk cId="3553348774" sldId="331"/>
        </pc:sldMkLst>
        <pc:spChg chg="mod">
          <ac:chgData name="Adison, Charles (RIS-MNL)" userId="2e8f9550-b487-450f-bade-081c1284e6cc" providerId="ADAL" clId="{1A9DF526-9379-4B73-BC94-3C44457E8A7A}" dt="2023-10-22T17:57:17.052" v="2255" actId="20577"/>
          <ac:spMkLst>
            <pc:docMk/>
            <pc:sldMk cId="3553348774" sldId="331"/>
            <ac:spMk id="500" creationId="{00000000-0000-0000-0000-000000000000}"/>
          </ac:spMkLst>
        </pc:spChg>
        <pc:spChg chg="mod">
          <ac:chgData name="Adison, Charles (RIS-MNL)" userId="2e8f9550-b487-450f-bade-081c1284e6cc" providerId="ADAL" clId="{1A9DF526-9379-4B73-BC94-3C44457E8A7A}" dt="2023-10-22T17:57:53.434" v="2281" actId="14100"/>
          <ac:spMkLst>
            <pc:docMk/>
            <pc:sldMk cId="3553348774" sldId="331"/>
            <ac:spMk id="501" creationId="{00000000-0000-0000-0000-000000000000}"/>
          </ac:spMkLst>
        </pc:spChg>
        <pc:spChg chg="mod">
          <ac:chgData name="Adison, Charles (RIS-MNL)" userId="2e8f9550-b487-450f-bade-081c1284e6cc" providerId="ADAL" clId="{1A9DF526-9379-4B73-BC94-3C44457E8A7A}" dt="2023-11-07T07:39:29.508" v="2816" actId="20577"/>
          <ac:spMkLst>
            <pc:docMk/>
            <pc:sldMk cId="3553348774" sldId="331"/>
            <ac:spMk id="502" creationId="{00000000-0000-0000-0000-000000000000}"/>
          </ac:spMkLst>
        </pc:spChg>
        <pc:spChg chg="mod">
          <ac:chgData name="Adison, Charles (RIS-MNL)" userId="2e8f9550-b487-450f-bade-081c1284e6cc" providerId="ADAL" clId="{1A9DF526-9379-4B73-BC94-3C44457E8A7A}" dt="2023-10-22T17:58:28.305" v="2284" actId="207"/>
          <ac:spMkLst>
            <pc:docMk/>
            <pc:sldMk cId="3553348774" sldId="331"/>
            <ac:spMk id="505" creationId="{00000000-0000-0000-0000-000000000000}"/>
          </ac:spMkLst>
        </pc:spChg>
      </pc:sldChg>
      <pc:sldChg chg="modSp add del mod">
        <pc:chgData name="Adison, Charles (RIS-MNL)" userId="2e8f9550-b487-450f-bade-081c1284e6cc" providerId="ADAL" clId="{1A9DF526-9379-4B73-BC94-3C44457E8A7A}" dt="2023-11-07T09:25:06.524" v="4086" actId="47"/>
        <pc:sldMkLst>
          <pc:docMk/>
          <pc:sldMk cId="4092582894" sldId="332"/>
        </pc:sldMkLst>
        <pc:spChg chg="mod">
          <ac:chgData name="Adison, Charles (RIS-MNL)" userId="2e8f9550-b487-450f-bade-081c1284e6cc" providerId="ADAL" clId="{1A9DF526-9379-4B73-BC94-3C44457E8A7A}" dt="2023-10-22T17:59:01.625" v="2286" actId="20577"/>
          <ac:spMkLst>
            <pc:docMk/>
            <pc:sldMk cId="4092582894" sldId="332"/>
            <ac:spMk id="500" creationId="{00000000-0000-0000-0000-000000000000}"/>
          </ac:spMkLst>
        </pc:spChg>
        <pc:spChg chg="mod">
          <ac:chgData name="Adison, Charles (RIS-MNL)" userId="2e8f9550-b487-450f-bade-081c1284e6cc" providerId="ADAL" clId="{1A9DF526-9379-4B73-BC94-3C44457E8A7A}" dt="2023-10-22T17:59:08.109" v="2303" actId="20577"/>
          <ac:spMkLst>
            <pc:docMk/>
            <pc:sldMk cId="4092582894" sldId="332"/>
            <ac:spMk id="501" creationId="{00000000-0000-0000-0000-000000000000}"/>
          </ac:spMkLst>
        </pc:spChg>
        <pc:spChg chg="mod">
          <ac:chgData name="Adison, Charles (RIS-MNL)" userId="2e8f9550-b487-450f-bade-081c1284e6cc" providerId="ADAL" clId="{1A9DF526-9379-4B73-BC94-3C44457E8A7A}" dt="2023-10-22T17:59:12.394" v="2304"/>
          <ac:spMkLst>
            <pc:docMk/>
            <pc:sldMk cId="4092582894" sldId="332"/>
            <ac:spMk id="502" creationId="{00000000-0000-0000-0000-000000000000}"/>
          </ac:spMkLst>
        </pc:spChg>
        <pc:spChg chg="mod">
          <ac:chgData name="Adison, Charles (RIS-MNL)" userId="2e8f9550-b487-450f-bade-081c1284e6cc" providerId="ADAL" clId="{1A9DF526-9379-4B73-BC94-3C44457E8A7A}" dt="2023-10-22T17:59:23.493" v="2322" actId="20577"/>
          <ac:spMkLst>
            <pc:docMk/>
            <pc:sldMk cId="4092582894" sldId="332"/>
            <ac:spMk id="505" creationId="{00000000-0000-0000-0000-000000000000}"/>
          </ac:spMkLst>
        </pc:spChg>
      </pc:sldChg>
      <pc:sldChg chg="addSp delSp modSp add mod modNotesTx">
        <pc:chgData name="Adison, Charles (RIS-MNL)" userId="2e8f9550-b487-450f-bade-081c1284e6cc" providerId="ADAL" clId="{1A9DF526-9379-4B73-BC94-3C44457E8A7A}" dt="2023-11-09T12:49:49.779" v="4810"/>
        <pc:sldMkLst>
          <pc:docMk/>
          <pc:sldMk cId="1760448602" sldId="333"/>
        </pc:sldMkLst>
        <pc:spChg chg="mod">
          <ac:chgData name="Adison, Charles (RIS-MNL)" userId="2e8f9550-b487-450f-bade-081c1284e6cc" providerId="ADAL" clId="{1A9DF526-9379-4B73-BC94-3C44457E8A7A}" dt="2023-10-23T05:18:04.201" v="2599" actId="207"/>
          <ac:spMkLst>
            <pc:docMk/>
            <pc:sldMk cId="1760448602" sldId="333"/>
            <ac:spMk id="3" creationId="{633B8A8F-C4EF-519F-6631-4BE78BDFA289}"/>
          </ac:spMkLst>
        </pc:spChg>
        <pc:spChg chg="mod">
          <ac:chgData name="Adison, Charles (RIS-MNL)" userId="2e8f9550-b487-450f-bade-081c1284e6cc" providerId="ADAL" clId="{1A9DF526-9379-4B73-BC94-3C44457E8A7A}" dt="2023-10-23T05:10:21.303" v="2478" actId="20577"/>
          <ac:spMkLst>
            <pc:docMk/>
            <pc:sldMk cId="1760448602" sldId="333"/>
            <ac:spMk id="10" creationId="{2A539D02-3556-57EE-0961-E5CF17314EB9}"/>
          </ac:spMkLst>
        </pc:spChg>
        <pc:spChg chg="mod">
          <ac:chgData name="Adison, Charles (RIS-MNL)" userId="2e8f9550-b487-450f-bade-081c1284e6cc" providerId="ADAL" clId="{1A9DF526-9379-4B73-BC94-3C44457E8A7A}" dt="2023-10-23T05:09:25.830" v="2409" actId="20577"/>
          <ac:spMkLst>
            <pc:docMk/>
            <pc:sldMk cId="1760448602" sldId="333"/>
            <ac:spMk id="660" creationId="{00000000-0000-0000-0000-000000000000}"/>
          </ac:spMkLst>
        </pc:spChg>
        <pc:grpChg chg="add del">
          <ac:chgData name="Adison, Charles (RIS-MNL)" userId="2e8f9550-b487-450f-bade-081c1284e6cc" providerId="ADAL" clId="{1A9DF526-9379-4B73-BC94-3C44457E8A7A}" dt="2023-10-23T05:13:07.595" v="2492" actId="478"/>
          <ac:grpSpMkLst>
            <pc:docMk/>
            <pc:sldMk cId="1760448602" sldId="333"/>
            <ac:grpSpMk id="4" creationId="{5E43CDB5-F22D-850B-D286-00E29E77E675}"/>
          </ac:grpSpMkLst>
        </pc:grpChg>
        <pc:picChg chg="add del mod">
          <ac:chgData name="Adison, Charles (RIS-MNL)" userId="2e8f9550-b487-450f-bade-081c1284e6cc" providerId="ADAL" clId="{1A9DF526-9379-4B73-BC94-3C44457E8A7A}" dt="2023-10-23T05:13:06.730" v="2490"/>
          <ac:picMkLst>
            <pc:docMk/>
            <pc:sldMk cId="1760448602" sldId="333"/>
            <ac:picMk id="1026" creationId="{A506BF0E-1859-7D0F-195F-4012BCE9F2F7}"/>
          </ac:picMkLst>
        </pc:picChg>
        <pc:inkChg chg="add">
          <ac:chgData name="Adison, Charles (RIS-MNL)" userId="2e8f9550-b487-450f-bade-081c1284e6cc" providerId="ADAL" clId="{1A9DF526-9379-4B73-BC94-3C44457E8A7A}" dt="2023-11-09T12:49:49.779" v="4810"/>
          <ac:inkMkLst>
            <pc:docMk/>
            <pc:sldMk cId="1760448602" sldId="333"/>
            <ac:inkMk id="2" creationId="{8F84C592-283E-E182-EA0C-FC5C9228EF2C}"/>
          </ac:inkMkLst>
        </pc:inkChg>
      </pc:sldChg>
      <pc:sldChg chg="addSp delSp modSp add mod">
        <pc:chgData name="Adison, Charles (RIS-MNL)" userId="2e8f9550-b487-450f-bade-081c1284e6cc" providerId="ADAL" clId="{1A9DF526-9379-4B73-BC94-3C44457E8A7A}" dt="2023-11-09T12:49:49.779" v="4810"/>
        <pc:sldMkLst>
          <pc:docMk/>
          <pc:sldMk cId="3671382443" sldId="334"/>
        </pc:sldMkLst>
        <pc:spChg chg="del">
          <ac:chgData name="Adison, Charles (RIS-MNL)" userId="2e8f9550-b487-450f-bade-081c1284e6cc" providerId="ADAL" clId="{1A9DF526-9379-4B73-BC94-3C44457E8A7A}" dt="2023-10-23T05:15:06.693" v="2517" actId="478"/>
          <ac:spMkLst>
            <pc:docMk/>
            <pc:sldMk cId="3671382443" sldId="334"/>
            <ac:spMk id="3" creationId="{633B8A8F-C4EF-519F-6631-4BE78BDFA289}"/>
          </ac:spMkLst>
        </pc:spChg>
        <pc:spChg chg="mod">
          <ac:chgData name="Adison, Charles (RIS-MNL)" userId="2e8f9550-b487-450f-bade-081c1284e6cc" providerId="ADAL" clId="{1A9DF526-9379-4B73-BC94-3C44457E8A7A}" dt="2023-10-23T05:15:04.260" v="2516" actId="207"/>
          <ac:spMkLst>
            <pc:docMk/>
            <pc:sldMk cId="3671382443" sldId="334"/>
            <ac:spMk id="660" creationId="{00000000-0000-0000-0000-000000000000}"/>
          </ac:spMkLst>
        </pc:spChg>
        <pc:grpChg chg="del">
          <ac:chgData name="Adison, Charles (RIS-MNL)" userId="2e8f9550-b487-450f-bade-081c1284e6cc" providerId="ADAL" clId="{1A9DF526-9379-4B73-BC94-3C44457E8A7A}" dt="2023-10-23T05:15:08.026" v="2518" actId="478"/>
          <ac:grpSpMkLst>
            <pc:docMk/>
            <pc:sldMk cId="3671382443" sldId="334"/>
            <ac:grpSpMk id="4" creationId="{5E43CDB5-F22D-850B-D286-00E29E77E675}"/>
          </ac:grpSpMkLst>
        </pc:grpChg>
        <pc:picChg chg="add del mod">
          <ac:chgData name="Adison, Charles (RIS-MNL)" userId="2e8f9550-b487-450f-bade-081c1284e6cc" providerId="ADAL" clId="{1A9DF526-9379-4B73-BC94-3C44457E8A7A}" dt="2023-10-23T05:16:38.245" v="2525" actId="478"/>
          <ac:picMkLst>
            <pc:docMk/>
            <pc:sldMk cId="3671382443" sldId="334"/>
            <ac:picMk id="12" creationId="{AE02B1FF-0455-5D3D-0C58-96BDEAB42BF7}"/>
          </ac:picMkLst>
        </pc:picChg>
        <pc:picChg chg="add mod">
          <ac:chgData name="Adison, Charles (RIS-MNL)" userId="2e8f9550-b487-450f-bade-081c1284e6cc" providerId="ADAL" clId="{1A9DF526-9379-4B73-BC94-3C44457E8A7A}" dt="2023-10-23T05:16:50.366" v="2528" actId="14100"/>
          <ac:picMkLst>
            <pc:docMk/>
            <pc:sldMk cId="3671382443" sldId="334"/>
            <ac:picMk id="14" creationId="{4364367F-DFD3-28D0-DDA4-0CBBDA5B1C25}"/>
          </ac:picMkLst>
        </pc:picChg>
        <pc:picChg chg="add del mod">
          <ac:chgData name="Adison, Charles (RIS-MNL)" userId="2e8f9550-b487-450f-bade-081c1284e6cc" providerId="ADAL" clId="{1A9DF526-9379-4B73-BC94-3C44457E8A7A}" dt="2023-10-23T05:16:30.572" v="2523" actId="478"/>
          <ac:picMkLst>
            <pc:docMk/>
            <pc:sldMk cId="3671382443" sldId="334"/>
            <ac:picMk id="3074" creationId="{91732048-F862-9979-AE08-F7A42BE8B839}"/>
          </ac:picMkLst>
        </pc:picChg>
        <pc:inkChg chg="add">
          <ac:chgData name="Adison, Charles (RIS-MNL)" userId="2e8f9550-b487-450f-bade-081c1284e6cc" providerId="ADAL" clId="{1A9DF526-9379-4B73-BC94-3C44457E8A7A}" dt="2023-11-09T12:49:49.779" v="4810"/>
          <ac:inkMkLst>
            <pc:docMk/>
            <pc:sldMk cId="3671382443" sldId="334"/>
            <ac:inkMk id="2" creationId="{AF3242AB-66A5-4B34-2059-B503472B1F48}"/>
          </ac:inkMkLst>
        </pc:inkChg>
      </pc:sldChg>
      <pc:sldChg chg="add del">
        <pc:chgData name="Adison, Charles (RIS-MNL)" userId="2e8f9550-b487-450f-bade-081c1284e6cc" providerId="ADAL" clId="{1A9DF526-9379-4B73-BC94-3C44457E8A7A}" dt="2023-10-23T05:15:09.921" v="2520"/>
        <pc:sldMkLst>
          <pc:docMk/>
          <pc:sldMk cId="809642003" sldId="335"/>
        </pc:sldMkLst>
      </pc:sldChg>
      <pc:sldChg chg="addSp delSp modSp add mod ord">
        <pc:chgData name="Adison, Charles (RIS-MNL)" userId="2e8f9550-b487-450f-bade-081c1284e6cc" providerId="ADAL" clId="{1A9DF526-9379-4B73-BC94-3C44457E8A7A}" dt="2023-11-09T12:49:49.779" v="4810"/>
        <pc:sldMkLst>
          <pc:docMk/>
          <pc:sldMk cId="1086365762" sldId="335"/>
        </pc:sldMkLst>
        <pc:spChg chg="mod">
          <ac:chgData name="Adison, Charles (RIS-MNL)" userId="2e8f9550-b487-450f-bade-081c1284e6cc" providerId="ADAL" clId="{1A9DF526-9379-4B73-BC94-3C44457E8A7A}" dt="2023-11-07T07:37:30.591" v="2793" actId="1035"/>
          <ac:spMkLst>
            <pc:docMk/>
            <pc:sldMk cId="1086365762" sldId="335"/>
            <ac:spMk id="5" creationId="{EF690730-2DF3-CEEA-579E-49062DA9E17E}"/>
          </ac:spMkLst>
        </pc:spChg>
        <pc:spChg chg="mod">
          <ac:chgData name="Adison, Charles (RIS-MNL)" userId="2e8f9550-b487-450f-bade-081c1284e6cc" providerId="ADAL" clId="{1A9DF526-9379-4B73-BC94-3C44457E8A7A}" dt="2023-11-07T07:37:31.846" v="2797" actId="1035"/>
          <ac:spMkLst>
            <pc:docMk/>
            <pc:sldMk cId="1086365762" sldId="335"/>
            <ac:spMk id="6" creationId="{236D5670-8E20-2304-E971-04CAB30E704E}"/>
          </ac:spMkLst>
        </pc:spChg>
        <pc:spChg chg="mod">
          <ac:chgData name="Adison, Charles (RIS-MNL)" userId="2e8f9550-b487-450f-bade-081c1284e6cc" providerId="ADAL" clId="{1A9DF526-9379-4B73-BC94-3C44457E8A7A}" dt="2023-11-07T07:37:32.769" v="2801" actId="1035"/>
          <ac:spMkLst>
            <pc:docMk/>
            <pc:sldMk cId="1086365762" sldId="335"/>
            <ac:spMk id="7" creationId="{4A28B59B-43CE-F9C0-313D-D972E457FCF7}"/>
          </ac:spMkLst>
        </pc:spChg>
        <pc:spChg chg="mod">
          <ac:chgData name="Adison, Charles (RIS-MNL)" userId="2e8f9550-b487-450f-bade-081c1284e6cc" providerId="ADAL" clId="{1A9DF526-9379-4B73-BC94-3C44457E8A7A}" dt="2023-11-07T07:37:23.430" v="2788" actId="14100"/>
          <ac:spMkLst>
            <pc:docMk/>
            <pc:sldMk cId="1086365762" sldId="335"/>
            <ac:spMk id="8" creationId="{DA281E71-98D6-5A16-1384-EC2C27B8E981}"/>
          </ac:spMkLst>
        </pc:spChg>
        <pc:spChg chg="mod">
          <ac:chgData name="Adison, Charles (RIS-MNL)" userId="2e8f9550-b487-450f-bade-081c1284e6cc" providerId="ADAL" clId="{1A9DF526-9379-4B73-BC94-3C44457E8A7A}" dt="2023-11-07T07:37:26.503" v="2789" actId="14100"/>
          <ac:spMkLst>
            <pc:docMk/>
            <pc:sldMk cId="1086365762" sldId="335"/>
            <ac:spMk id="9" creationId="{4B80E347-B5D9-7D81-7886-1E6F984A8DC9}"/>
          </ac:spMkLst>
        </pc:spChg>
        <pc:spChg chg="del">
          <ac:chgData name="Adison, Charles (RIS-MNL)" userId="2e8f9550-b487-450f-bade-081c1284e6cc" providerId="ADAL" clId="{1A9DF526-9379-4B73-BC94-3C44457E8A7A}" dt="2023-11-07T07:36:27.743" v="2784" actId="478"/>
          <ac:spMkLst>
            <pc:docMk/>
            <pc:sldMk cId="1086365762" sldId="335"/>
            <ac:spMk id="17" creationId="{B60D606F-BCCB-E347-1D0D-0CB56C6EAABA}"/>
          </ac:spMkLst>
        </pc:spChg>
        <pc:spChg chg="mod">
          <ac:chgData name="Adison, Charles (RIS-MNL)" userId="2e8f9550-b487-450f-bade-081c1284e6cc" providerId="ADAL" clId="{1A9DF526-9379-4B73-BC94-3C44457E8A7A}" dt="2023-11-07T07:36:25.424" v="2783" actId="207"/>
          <ac:spMkLst>
            <pc:docMk/>
            <pc:sldMk cId="1086365762" sldId="335"/>
            <ac:spMk id="660" creationId="{00000000-0000-0000-0000-000000000000}"/>
          </ac:spMkLst>
        </pc:spChg>
        <pc:spChg chg="mod">
          <ac:chgData name="Adison, Charles (RIS-MNL)" userId="2e8f9550-b487-450f-bade-081c1284e6cc" providerId="ADAL" clId="{1A9DF526-9379-4B73-BC94-3C44457E8A7A}" dt="2023-11-07T08:54:14.254" v="3574"/>
          <ac:spMkLst>
            <pc:docMk/>
            <pc:sldMk cId="1086365762" sldId="335"/>
            <ac:spMk id="705" creationId="{00000000-0000-0000-0000-000000000000}"/>
          </ac:spMkLst>
        </pc:spChg>
        <pc:grpChg chg="add mod">
          <ac:chgData name="Adison, Charles (RIS-MNL)" userId="2e8f9550-b487-450f-bade-081c1284e6cc" providerId="ADAL" clId="{1A9DF526-9379-4B73-BC94-3C44457E8A7A}" dt="2023-11-07T07:36:38.666" v="2785"/>
          <ac:grpSpMkLst>
            <pc:docMk/>
            <pc:sldMk cId="1086365762" sldId="335"/>
            <ac:grpSpMk id="2" creationId="{8C9A1CEF-6EB8-F344-91D2-32790BF1E7DD}"/>
          </ac:grpSpMkLst>
        </pc:grpChg>
        <pc:grpChg chg="mod">
          <ac:chgData name="Adison, Charles (RIS-MNL)" userId="2e8f9550-b487-450f-bade-081c1284e6cc" providerId="ADAL" clId="{1A9DF526-9379-4B73-BC94-3C44457E8A7A}" dt="2023-11-07T07:36:38.666" v="2785"/>
          <ac:grpSpMkLst>
            <pc:docMk/>
            <pc:sldMk cId="1086365762" sldId="335"/>
            <ac:grpSpMk id="3" creationId="{BBAF6332-408A-A199-D4ED-8E94677F6502}"/>
          </ac:grpSpMkLst>
        </pc:grpChg>
        <pc:grpChg chg="mod">
          <ac:chgData name="Adison, Charles (RIS-MNL)" userId="2e8f9550-b487-450f-bade-081c1284e6cc" providerId="ADAL" clId="{1A9DF526-9379-4B73-BC94-3C44457E8A7A}" dt="2023-11-07T07:36:38.666" v="2785"/>
          <ac:grpSpMkLst>
            <pc:docMk/>
            <pc:sldMk cId="1086365762" sldId="335"/>
            <ac:grpSpMk id="4" creationId="{8C182D67-EA7F-35C8-CD2F-64717BF45312}"/>
          </ac:grpSpMkLst>
        </pc:grpChg>
        <pc:inkChg chg="add">
          <ac:chgData name="Adison, Charles (RIS-MNL)" userId="2e8f9550-b487-450f-bade-081c1284e6cc" providerId="ADAL" clId="{1A9DF526-9379-4B73-BC94-3C44457E8A7A}" dt="2023-11-09T12:49:49.779" v="4810"/>
          <ac:inkMkLst>
            <pc:docMk/>
            <pc:sldMk cId="1086365762" sldId="335"/>
            <ac:inkMk id="10" creationId="{51CCA452-3E24-64FF-B158-7A27EB2E2F6E}"/>
          </ac:inkMkLst>
        </pc:inkChg>
      </pc:sldChg>
      <pc:sldChg chg="add del ord">
        <pc:chgData name="Adison, Charles (RIS-MNL)" userId="2e8f9550-b487-450f-bade-081c1284e6cc" providerId="ADAL" clId="{1A9DF526-9379-4B73-BC94-3C44457E8A7A}" dt="2023-11-07T09:25:07.575" v="4087" actId="47"/>
        <pc:sldMkLst>
          <pc:docMk/>
          <pc:sldMk cId="3259117669" sldId="336"/>
        </pc:sldMkLst>
      </pc:sldChg>
      <pc:sldChg chg="add del">
        <pc:chgData name="Adison, Charles (RIS-MNL)" userId="2e8f9550-b487-450f-bade-081c1284e6cc" providerId="ADAL" clId="{1A9DF526-9379-4B73-BC94-3C44457E8A7A}" dt="2023-11-07T09:25:03.767" v="4084" actId="47"/>
        <pc:sldMkLst>
          <pc:docMk/>
          <pc:sldMk cId="889333087" sldId="337"/>
        </pc:sldMkLst>
      </pc:sldChg>
      <pc:sldChg chg="add del">
        <pc:chgData name="Adison, Charles (RIS-MNL)" userId="2e8f9550-b487-450f-bade-081c1284e6cc" providerId="ADAL" clId="{1A9DF526-9379-4B73-BC94-3C44457E8A7A}" dt="2023-11-07T09:25:04.616" v="4085" actId="47"/>
        <pc:sldMkLst>
          <pc:docMk/>
          <pc:sldMk cId="161642580" sldId="338"/>
        </pc:sldMkLst>
      </pc:sldChg>
      <pc:sldChg chg="add del">
        <pc:chgData name="Adison, Charles (RIS-MNL)" userId="2e8f9550-b487-450f-bade-081c1284e6cc" providerId="ADAL" clId="{1A9DF526-9379-4B73-BC94-3C44457E8A7A}" dt="2023-11-07T09:25:02.216" v="4082" actId="47"/>
        <pc:sldMkLst>
          <pc:docMk/>
          <pc:sldMk cId="270830852" sldId="339"/>
        </pc:sldMkLst>
      </pc:sldChg>
      <pc:sldChg chg="add del">
        <pc:chgData name="Adison, Charles (RIS-MNL)" userId="2e8f9550-b487-450f-bade-081c1284e6cc" providerId="ADAL" clId="{1A9DF526-9379-4B73-BC94-3C44457E8A7A}" dt="2023-11-07T09:25:02.985" v="4083" actId="47"/>
        <pc:sldMkLst>
          <pc:docMk/>
          <pc:sldMk cId="2520005735" sldId="340"/>
        </pc:sldMkLst>
      </pc:sldChg>
      <pc:sldChg chg="addSp delSp modSp add mod">
        <pc:chgData name="Adison, Charles (RIS-MNL)" userId="2e8f9550-b487-450f-bade-081c1284e6cc" providerId="ADAL" clId="{1A9DF526-9379-4B73-BC94-3C44457E8A7A}" dt="2023-11-07T07:18:34.180" v="2643" actId="20577"/>
        <pc:sldMkLst>
          <pc:docMk/>
          <pc:sldMk cId="3701877586" sldId="341"/>
        </pc:sldMkLst>
        <pc:spChg chg="del">
          <ac:chgData name="Adison, Charles (RIS-MNL)" userId="2e8f9550-b487-450f-bade-081c1284e6cc" providerId="ADAL" clId="{1A9DF526-9379-4B73-BC94-3C44457E8A7A}" dt="2023-11-07T07:15:25.106" v="2630" actId="478"/>
          <ac:spMkLst>
            <pc:docMk/>
            <pc:sldMk cId="3701877586" sldId="341"/>
            <ac:spMk id="2" creationId="{29DDB3EA-2FB7-81E8-F63A-5160AF1B830E}"/>
          </ac:spMkLst>
        </pc:spChg>
        <pc:spChg chg="mod">
          <ac:chgData name="Adison, Charles (RIS-MNL)" userId="2e8f9550-b487-450f-bade-081c1284e6cc" providerId="ADAL" clId="{1A9DF526-9379-4B73-BC94-3C44457E8A7A}" dt="2023-11-07T07:15:27.165" v="2631"/>
          <ac:spMkLst>
            <pc:docMk/>
            <pc:sldMk cId="3701877586" sldId="341"/>
            <ac:spMk id="6" creationId="{95CB7394-05FA-08E9-E044-DDEEC0A0455A}"/>
          </ac:spMkLst>
        </pc:spChg>
        <pc:spChg chg="mod">
          <ac:chgData name="Adison, Charles (RIS-MNL)" userId="2e8f9550-b487-450f-bade-081c1284e6cc" providerId="ADAL" clId="{1A9DF526-9379-4B73-BC94-3C44457E8A7A}" dt="2023-11-07T07:15:27.165" v="2631"/>
          <ac:spMkLst>
            <pc:docMk/>
            <pc:sldMk cId="3701877586" sldId="341"/>
            <ac:spMk id="7" creationId="{F62B99C0-DA70-80EB-4F9E-8C98201B2963}"/>
          </ac:spMkLst>
        </pc:spChg>
        <pc:spChg chg="mod">
          <ac:chgData name="Adison, Charles (RIS-MNL)" userId="2e8f9550-b487-450f-bade-081c1284e6cc" providerId="ADAL" clId="{1A9DF526-9379-4B73-BC94-3C44457E8A7A}" dt="2023-11-07T07:15:27.165" v="2631"/>
          <ac:spMkLst>
            <pc:docMk/>
            <pc:sldMk cId="3701877586" sldId="341"/>
            <ac:spMk id="8" creationId="{F5647EDB-A2C7-6285-D7A2-19275E601DC4}"/>
          </ac:spMkLst>
        </pc:spChg>
        <pc:spChg chg="mod">
          <ac:chgData name="Adison, Charles (RIS-MNL)" userId="2e8f9550-b487-450f-bade-081c1284e6cc" providerId="ADAL" clId="{1A9DF526-9379-4B73-BC94-3C44457E8A7A}" dt="2023-11-07T07:18:34.180" v="2643" actId="20577"/>
          <ac:spMkLst>
            <pc:docMk/>
            <pc:sldMk cId="3701877586" sldId="341"/>
            <ac:spMk id="9" creationId="{2BD30766-5BBD-BAFC-5406-1CA3C02DD16D}"/>
          </ac:spMkLst>
        </pc:spChg>
        <pc:spChg chg="mod">
          <ac:chgData name="Adison, Charles (RIS-MNL)" userId="2e8f9550-b487-450f-bade-081c1284e6cc" providerId="ADAL" clId="{1A9DF526-9379-4B73-BC94-3C44457E8A7A}" dt="2023-11-07T07:15:27.165" v="2631"/>
          <ac:spMkLst>
            <pc:docMk/>
            <pc:sldMk cId="3701877586" sldId="341"/>
            <ac:spMk id="10" creationId="{B5508D79-BF19-C8A4-D782-FDE6FE75E4C1}"/>
          </ac:spMkLst>
        </pc:spChg>
        <pc:spChg chg="add del">
          <ac:chgData name="Adison, Charles (RIS-MNL)" userId="2e8f9550-b487-450f-bade-081c1284e6cc" providerId="ADAL" clId="{1A9DF526-9379-4B73-BC94-3C44457E8A7A}" dt="2023-11-07T07:15:38.897" v="2633"/>
          <ac:spMkLst>
            <pc:docMk/>
            <pc:sldMk cId="3701877586" sldId="341"/>
            <ac:spMk id="11" creationId="{80BDD36B-6FD2-6B62-192F-231A1876BB08}"/>
          </ac:spMkLst>
        </pc:spChg>
        <pc:spChg chg="del">
          <ac:chgData name="Adison, Charles (RIS-MNL)" userId="2e8f9550-b487-450f-bade-081c1284e6cc" providerId="ADAL" clId="{1A9DF526-9379-4B73-BC94-3C44457E8A7A}" dt="2023-11-07T07:15:23.419" v="2629" actId="478"/>
          <ac:spMkLst>
            <pc:docMk/>
            <pc:sldMk cId="3701877586" sldId="341"/>
            <ac:spMk id="12" creationId="{459B1364-53ED-E304-EB62-8DC6B1822860}"/>
          </ac:spMkLst>
        </pc:spChg>
        <pc:grpChg chg="add mod">
          <ac:chgData name="Adison, Charles (RIS-MNL)" userId="2e8f9550-b487-450f-bade-081c1284e6cc" providerId="ADAL" clId="{1A9DF526-9379-4B73-BC94-3C44457E8A7A}" dt="2023-11-07T07:15:27.165" v="2631"/>
          <ac:grpSpMkLst>
            <pc:docMk/>
            <pc:sldMk cId="3701877586" sldId="341"/>
            <ac:grpSpMk id="3" creationId="{0B239F55-D260-18F8-4FB9-6FF68F3DA29C}"/>
          </ac:grpSpMkLst>
        </pc:grpChg>
        <pc:grpChg chg="mod">
          <ac:chgData name="Adison, Charles (RIS-MNL)" userId="2e8f9550-b487-450f-bade-081c1284e6cc" providerId="ADAL" clId="{1A9DF526-9379-4B73-BC94-3C44457E8A7A}" dt="2023-11-07T07:15:27.165" v="2631"/>
          <ac:grpSpMkLst>
            <pc:docMk/>
            <pc:sldMk cId="3701877586" sldId="341"/>
            <ac:grpSpMk id="4" creationId="{5BD54392-B169-28D5-8E4B-14B10C3DFA1C}"/>
          </ac:grpSpMkLst>
        </pc:grpChg>
        <pc:grpChg chg="mod">
          <ac:chgData name="Adison, Charles (RIS-MNL)" userId="2e8f9550-b487-450f-bade-081c1284e6cc" providerId="ADAL" clId="{1A9DF526-9379-4B73-BC94-3C44457E8A7A}" dt="2023-11-07T07:15:27.165" v="2631"/>
          <ac:grpSpMkLst>
            <pc:docMk/>
            <pc:sldMk cId="3701877586" sldId="341"/>
            <ac:grpSpMk id="5" creationId="{4FB4E2AF-9F75-050B-B836-F6BF32584CDD}"/>
          </ac:grpSpMkLst>
        </pc:grpChg>
      </pc:sldChg>
      <pc:sldChg chg="addSp delSp modSp add mod ord">
        <pc:chgData name="Adison, Charles (RIS-MNL)" userId="2e8f9550-b487-450f-bade-081c1284e6cc" providerId="ADAL" clId="{1A9DF526-9379-4B73-BC94-3C44457E8A7A}" dt="2023-11-07T07:23:31.283" v="2714" actId="14100"/>
        <pc:sldMkLst>
          <pc:docMk/>
          <pc:sldMk cId="2006201615" sldId="342"/>
        </pc:sldMkLst>
        <pc:spChg chg="del">
          <ac:chgData name="Adison, Charles (RIS-MNL)" userId="2e8f9550-b487-450f-bade-081c1284e6cc" providerId="ADAL" clId="{1A9DF526-9379-4B73-BC94-3C44457E8A7A}" dt="2023-11-07T07:21:23.142" v="2663" actId="478"/>
          <ac:spMkLst>
            <pc:docMk/>
            <pc:sldMk cId="2006201615" sldId="342"/>
            <ac:spMk id="2" creationId="{29DDB3EA-2FB7-81E8-F63A-5160AF1B830E}"/>
          </ac:spMkLst>
        </pc:spChg>
        <pc:spChg chg="mod">
          <ac:chgData name="Adison, Charles (RIS-MNL)" userId="2e8f9550-b487-450f-bade-081c1284e6cc" providerId="ADAL" clId="{1A9DF526-9379-4B73-BC94-3C44457E8A7A}" dt="2023-11-07T07:23:23.002" v="2704" actId="14100"/>
          <ac:spMkLst>
            <pc:docMk/>
            <pc:sldMk cId="2006201615" sldId="342"/>
            <ac:spMk id="6" creationId="{5CED1F7B-487C-54B0-2307-EB436EC7B03F}"/>
          </ac:spMkLst>
        </pc:spChg>
        <pc:spChg chg="mod">
          <ac:chgData name="Adison, Charles (RIS-MNL)" userId="2e8f9550-b487-450f-bade-081c1284e6cc" providerId="ADAL" clId="{1A9DF526-9379-4B73-BC94-3C44457E8A7A}" dt="2023-11-07T07:23:27.300" v="2708" actId="14100"/>
          <ac:spMkLst>
            <pc:docMk/>
            <pc:sldMk cId="2006201615" sldId="342"/>
            <ac:spMk id="7" creationId="{7DBD6E24-4802-B044-5C49-612365148528}"/>
          </ac:spMkLst>
        </pc:spChg>
        <pc:spChg chg="mod">
          <ac:chgData name="Adison, Charles (RIS-MNL)" userId="2e8f9550-b487-450f-bade-081c1284e6cc" providerId="ADAL" clId="{1A9DF526-9379-4B73-BC94-3C44457E8A7A}" dt="2023-11-07T07:23:31.283" v="2714" actId="14100"/>
          <ac:spMkLst>
            <pc:docMk/>
            <pc:sldMk cId="2006201615" sldId="342"/>
            <ac:spMk id="8" creationId="{195CDB90-9E98-1E13-5EF6-A37F3D997CD2}"/>
          </ac:spMkLst>
        </pc:spChg>
        <pc:spChg chg="mod">
          <ac:chgData name="Adison, Charles (RIS-MNL)" userId="2e8f9550-b487-450f-bade-081c1284e6cc" providerId="ADAL" clId="{1A9DF526-9379-4B73-BC94-3C44457E8A7A}" dt="2023-11-07T07:22:54.490" v="2688" actId="14100"/>
          <ac:spMkLst>
            <pc:docMk/>
            <pc:sldMk cId="2006201615" sldId="342"/>
            <ac:spMk id="9" creationId="{FF3AEA77-784E-CB7B-08A0-0DB5B5AD4164}"/>
          </ac:spMkLst>
        </pc:spChg>
        <pc:spChg chg="mod">
          <ac:chgData name="Adison, Charles (RIS-MNL)" userId="2e8f9550-b487-450f-bade-081c1284e6cc" providerId="ADAL" clId="{1A9DF526-9379-4B73-BC94-3C44457E8A7A}" dt="2023-11-07T07:22:51.597" v="2687" actId="14100"/>
          <ac:spMkLst>
            <pc:docMk/>
            <pc:sldMk cId="2006201615" sldId="342"/>
            <ac:spMk id="10" creationId="{DE5C1BEA-5BE6-5506-BE73-E4954BFFCF7C}"/>
          </ac:spMkLst>
        </pc:spChg>
        <pc:spChg chg="mod">
          <ac:chgData name="Adison, Charles (RIS-MNL)" userId="2e8f9550-b487-450f-bade-081c1284e6cc" providerId="ADAL" clId="{1A9DF526-9379-4B73-BC94-3C44457E8A7A}" dt="2023-11-07T07:22:45.077" v="2685" actId="1035"/>
          <ac:spMkLst>
            <pc:docMk/>
            <pc:sldMk cId="2006201615" sldId="342"/>
            <ac:spMk id="12" creationId="{459B1364-53ED-E304-EB62-8DC6B1822860}"/>
          </ac:spMkLst>
        </pc:spChg>
        <pc:spChg chg="mod">
          <ac:chgData name="Adison, Charles (RIS-MNL)" userId="2e8f9550-b487-450f-bade-081c1284e6cc" providerId="ADAL" clId="{1A9DF526-9379-4B73-BC94-3C44457E8A7A}" dt="2023-11-07T07:19:58.003" v="2659" actId="207"/>
          <ac:spMkLst>
            <pc:docMk/>
            <pc:sldMk cId="2006201615" sldId="342"/>
            <ac:spMk id="660" creationId="{00000000-0000-0000-0000-000000000000}"/>
          </ac:spMkLst>
        </pc:spChg>
        <pc:grpChg chg="add mod">
          <ac:chgData name="Adison, Charles (RIS-MNL)" userId="2e8f9550-b487-450f-bade-081c1284e6cc" providerId="ADAL" clId="{1A9DF526-9379-4B73-BC94-3C44457E8A7A}" dt="2023-11-07T07:22:49.216" v="2686" actId="14100"/>
          <ac:grpSpMkLst>
            <pc:docMk/>
            <pc:sldMk cId="2006201615" sldId="342"/>
            <ac:grpSpMk id="3" creationId="{4065A101-F3BE-9A15-139B-3ADBAE6F5FF6}"/>
          </ac:grpSpMkLst>
        </pc:grpChg>
        <pc:grpChg chg="mod">
          <ac:chgData name="Adison, Charles (RIS-MNL)" userId="2e8f9550-b487-450f-bade-081c1284e6cc" providerId="ADAL" clId="{1A9DF526-9379-4B73-BC94-3C44457E8A7A}" dt="2023-11-07T07:21:36.548" v="2664"/>
          <ac:grpSpMkLst>
            <pc:docMk/>
            <pc:sldMk cId="2006201615" sldId="342"/>
            <ac:grpSpMk id="4" creationId="{9774B430-8A91-2D7B-4498-5AB9BBA90821}"/>
          </ac:grpSpMkLst>
        </pc:grpChg>
        <pc:grpChg chg="mod">
          <ac:chgData name="Adison, Charles (RIS-MNL)" userId="2e8f9550-b487-450f-bade-081c1284e6cc" providerId="ADAL" clId="{1A9DF526-9379-4B73-BC94-3C44457E8A7A}" dt="2023-11-07T07:21:36.548" v="2664"/>
          <ac:grpSpMkLst>
            <pc:docMk/>
            <pc:sldMk cId="2006201615" sldId="342"/>
            <ac:grpSpMk id="5" creationId="{BEFECCCA-EE9F-78C3-3B52-879AAAC8CED2}"/>
          </ac:grpSpMkLst>
        </pc:grpChg>
      </pc:sldChg>
      <pc:sldChg chg="modSp add mod">
        <pc:chgData name="Adison, Charles (RIS-MNL)" userId="2e8f9550-b487-450f-bade-081c1284e6cc" providerId="ADAL" clId="{1A9DF526-9379-4B73-BC94-3C44457E8A7A}" dt="2023-11-07T08:54:16.275" v="3575"/>
        <pc:sldMkLst>
          <pc:docMk/>
          <pc:sldMk cId="1923349121" sldId="343"/>
        </pc:sldMkLst>
        <pc:spChg chg="mod">
          <ac:chgData name="Adison, Charles (RIS-MNL)" userId="2e8f9550-b487-450f-bade-081c1284e6cc" providerId="ADAL" clId="{1A9DF526-9379-4B73-BC94-3C44457E8A7A}" dt="2023-11-07T07:43:06.618" v="2851" actId="20577"/>
          <ac:spMkLst>
            <pc:docMk/>
            <pc:sldMk cId="1923349121" sldId="343"/>
            <ac:spMk id="17" creationId="{B60D606F-BCCB-E347-1D0D-0CB56C6EAABA}"/>
          </ac:spMkLst>
        </pc:spChg>
        <pc:spChg chg="mod">
          <ac:chgData name="Adison, Charles (RIS-MNL)" userId="2e8f9550-b487-450f-bade-081c1284e6cc" providerId="ADAL" clId="{1A9DF526-9379-4B73-BC94-3C44457E8A7A}" dt="2023-11-07T07:43:22.955" v="2856" actId="207"/>
          <ac:spMkLst>
            <pc:docMk/>
            <pc:sldMk cId="1923349121" sldId="343"/>
            <ac:spMk id="660" creationId="{00000000-0000-0000-0000-000000000000}"/>
          </ac:spMkLst>
        </pc:spChg>
        <pc:spChg chg="mod">
          <ac:chgData name="Adison, Charles (RIS-MNL)" userId="2e8f9550-b487-450f-bade-081c1284e6cc" providerId="ADAL" clId="{1A9DF526-9379-4B73-BC94-3C44457E8A7A}" dt="2023-11-07T08:54:16.275" v="3575"/>
          <ac:spMkLst>
            <pc:docMk/>
            <pc:sldMk cId="1923349121" sldId="343"/>
            <ac:spMk id="705" creationId="{00000000-0000-0000-0000-000000000000}"/>
          </ac:spMkLst>
        </pc:spChg>
      </pc:sldChg>
      <pc:sldChg chg="addSp delSp modSp add mod">
        <pc:chgData name="Adison, Charles (RIS-MNL)" userId="2e8f9550-b487-450f-bade-081c1284e6cc" providerId="ADAL" clId="{1A9DF526-9379-4B73-BC94-3C44457E8A7A}" dt="2023-11-07T08:55:02.721" v="3602"/>
        <pc:sldMkLst>
          <pc:docMk/>
          <pc:sldMk cId="2495469927" sldId="344"/>
        </pc:sldMkLst>
        <pc:spChg chg="add del">
          <ac:chgData name="Adison, Charles (RIS-MNL)" userId="2e8f9550-b487-450f-bade-081c1284e6cc" providerId="ADAL" clId="{1A9DF526-9379-4B73-BC94-3C44457E8A7A}" dt="2023-11-07T08:26:20.454" v="3274"/>
          <ac:spMkLst>
            <pc:docMk/>
            <pc:sldMk cId="2495469927" sldId="344"/>
            <ac:spMk id="2" creationId="{E7D31338-1D53-6841-736E-06DD15E2CCFD}"/>
          </ac:spMkLst>
        </pc:spChg>
        <pc:spChg chg="add mod">
          <ac:chgData name="Adison, Charles (RIS-MNL)" userId="2e8f9550-b487-450f-bade-081c1284e6cc" providerId="ADAL" clId="{1A9DF526-9379-4B73-BC94-3C44457E8A7A}" dt="2023-11-07T08:30:32.627" v="3337" actId="1076"/>
          <ac:spMkLst>
            <pc:docMk/>
            <pc:sldMk cId="2495469927" sldId="344"/>
            <ac:spMk id="3" creationId="{20778F97-4923-503A-EF64-B2F89E67071B}"/>
          </ac:spMkLst>
        </pc:spChg>
        <pc:spChg chg="mod">
          <ac:chgData name="Adison, Charles (RIS-MNL)" userId="2e8f9550-b487-450f-bade-081c1284e6cc" providerId="ADAL" clId="{1A9DF526-9379-4B73-BC94-3C44457E8A7A}" dt="2023-11-07T08:30:58.819" v="3354" actId="1036"/>
          <ac:spMkLst>
            <pc:docMk/>
            <pc:sldMk cId="2495469927" sldId="344"/>
            <ac:spMk id="7" creationId="{125F1D07-EEF3-277E-8B4D-FFFA85D2FE41}"/>
          </ac:spMkLst>
        </pc:spChg>
        <pc:spChg chg="mod">
          <ac:chgData name="Adison, Charles (RIS-MNL)" userId="2e8f9550-b487-450f-bade-081c1284e6cc" providerId="ADAL" clId="{1A9DF526-9379-4B73-BC94-3C44457E8A7A}" dt="2023-11-07T08:31:00.224" v="3358" actId="1036"/>
          <ac:spMkLst>
            <pc:docMk/>
            <pc:sldMk cId="2495469927" sldId="344"/>
            <ac:spMk id="8" creationId="{EB37E080-ABE4-E346-D2C7-F5F3485B91EB}"/>
          </ac:spMkLst>
        </pc:spChg>
        <pc:spChg chg="mod">
          <ac:chgData name="Adison, Charles (RIS-MNL)" userId="2e8f9550-b487-450f-bade-081c1284e6cc" providerId="ADAL" clId="{1A9DF526-9379-4B73-BC94-3C44457E8A7A}" dt="2023-11-07T08:31:01.472" v="3362" actId="1036"/>
          <ac:spMkLst>
            <pc:docMk/>
            <pc:sldMk cId="2495469927" sldId="344"/>
            <ac:spMk id="9" creationId="{E40D967B-5FA3-EB8E-453F-D7763D92BAE4}"/>
          </ac:spMkLst>
        </pc:spChg>
        <pc:spChg chg="mod">
          <ac:chgData name="Adison, Charles (RIS-MNL)" userId="2e8f9550-b487-450f-bade-081c1284e6cc" providerId="ADAL" clId="{1A9DF526-9379-4B73-BC94-3C44457E8A7A}" dt="2023-11-07T08:30:26.524" v="3334" actId="14100"/>
          <ac:spMkLst>
            <pc:docMk/>
            <pc:sldMk cId="2495469927" sldId="344"/>
            <ac:spMk id="10" creationId="{4C86AB03-E0CC-2687-E66E-F77A598FFA29}"/>
          </ac:spMkLst>
        </pc:spChg>
        <pc:spChg chg="mod">
          <ac:chgData name="Adison, Charles (RIS-MNL)" userId="2e8f9550-b487-450f-bade-081c1284e6cc" providerId="ADAL" clId="{1A9DF526-9379-4B73-BC94-3C44457E8A7A}" dt="2023-11-07T08:28:58.253" v="3299"/>
          <ac:spMkLst>
            <pc:docMk/>
            <pc:sldMk cId="2495469927" sldId="344"/>
            <ac:spMk id="11" creationId="{C9AC184E-660C-6A57-12C3-FCB47429CBA3}"/>
          </ac:spMkLst>
        </pc:spChg>
        <pc:spChg chg="del mod">
          <ac:chgData name="Adison, Charles (RIS-MNL)" userId="2e8f9550-b487-450f-bade-081c1284e6cc" providerId="ADAL" clId="{1A9DF526-9379-4B73-BC94-3C44457E8A7A}" dt="2023-11-07T08:28:52.823" v="3298" actId="478"/>
          <ac:spMkLst>
            <pc:docMk/>
            <pc:sldMk cId="2495469927" sldId="344"/>
            <ac:spMk id="17" creationId="{B60D606F-BCCB-E347-1D0D-0CB56C6EAABA}"/>
          </ac:spMkLst>
        </pc:spChg>
        <pc:spChg chg="mod">
          <ac:chgData name="Adison, Charles (RIS-MNL)" userId="2e8f9550-b487-450f-bade-081c1284e6cc" providerId="ADAL" clId="{1A9DF526-9379-4B73-BC94-3C44457E8A7A}" dt="2023-11-07T08:31:23.658" v="3386" actId="20577"/>
          <ac:spMkLst>
            <pc:docMk/>
            <pc:sldMk cId="2495469927" sldId="344"/>
            <ac:spMk id="660" creationId="{00000000-0000-0000-0000-000000000000}"/>
          </ac:spMkLst>
        </pc:spChg>
        <pc:spChg chg="mod">
          <ac:chgData name="Adison, Charles (RIS-MNL)" userId="2e8f9550-b487-450f-bade-081c1284e6cc" providerId="ADAL" clId="{1A9DF526-9379-4B73-BC94-3C44457E8A7A}" dt="2023-11-07T08:55:02.721" v="3602"/>
          <ac:spMkLst>
            <pc:docMk/>
            <pc:sldMk cId="2495469927" sldId="344"/>
            <ac:spMk id="705" creationId="{00000000-0000-0000-0000-000000000000}"/>
          </ac:spMkLst>
        </pc:spChg>
        <pc:grpChg chg="add mod">
          <ac:chgData name="Adison, Charles (RIS-MNL)" userId="2e8f9550-b487-450f-bade-081c1284e6cc" providerId="ADAL" clId="{1A9DF526-9379-4B73-BC94-3C44457E8A7A}" dt="2023-11-07T08:30:36.142" v="3338" actId="1076"/>
          <ac:grpSpMkLst>
            <pc:docMk/>
            <pc:sldMk cId="2495469927" sldId="344"/>
            <ac:grpSpMk id="4" creationId="{6D024CEC-C610-0A70-B6EB-0EFD9564CC25}"/>
          </ac:grpSpMkLst>
        </pc:grpChg>
        <pc:grpChg chg="mod">
          <ac:chgData name="Adison, Charles (RIS-MNL)" userId="2e8f9550-b487-450f-bade-081c1284e6cc" providerId="ADAL" clId="{1A9DF526-9379-4B73-BC94-3C44457E8A7A}" dt="2023-11-07T08:28:58.253" v="3299"/>
          <ac:grpSpMkLst>
            <pc:docMk/>
            <pc:sldMk cId="2495469927" sldId="344"/>
            <ac:grpSpMk id="5" creationId="{DD5F0528-4B6C-9787-A99F-84991EA74415}"/>
          </ac:grpSpMkLst>
        </pc:grpChg>
        <pc:grpChg chg="mod">
          <ac:chgData name="Adison, Charles (RIS-MNL)" userId="2e8f9550-b487-450f-bade-081c1284e6cc" providerId="ADAL" clId="{1A9DF526-9379-4B73-BC94-3C44457E8A7A}" dt="2023-11-07T08:28:58.253" v="3299"/>
          <ac:grpSpMkLst>
            <pc:docMk/>
            <pc:sldMk cId="2495469927" sldId="344"/>
            <ac:grpSpMk id="6" creationId="{89C4F033-9C76-E732-D6D7-11C801F1DFA3}"/>
          </ac:grpSpMkLst>
        </pc:grpChg>
      </pc:sldChg>
      <pc:sldChg chg="modSp add del mod">
        <pc:chgData name="Adison, Charles (RIS-MNL)" userId="2e8f9550-b487-450f-bade-081c1284e6cc" providerId="ADAL" clId="{1A9DF526-9379-4B73-BC94-3C44457E8A7A}" dt="2023-11-07T09:25:10.234" v="4089" actId="47"/>
        <pc:sldMkLst>
          <pc:docMk/>
          <pc:sldMk cId="1662730385" sldId="345"/>
        </pc:sldMkLst>
        <pc:spChg chg="mod">
          <ac:chgData name="Adison, Charles (RIS-MNL)" userId="2e8f9550-b487-450f-bade-081c1284e6cc" providerId="ADAL" clId="{1A9DF526-9379-4B73-BC94-3C44457E8A7A}" dt="2023-11-07T08:55:37.418" v="3613"/>
          <ac:spMkLst>
            <pc:docMk/>
            <pc:sldMk cId="1662730385" sldId="345"/>
            <ac:spMk id="705" creationId="{00000000-0000-0000-0000-000000000000}"/>
          </ac:spMkLst>
        </pc:spChg>
      </pc:sldChg>
      <pc:sldChg chg="add del">
        <pc:chgData name="Adison, Charles (RIS-MNL)" userId="2e8f9550-b487-450f-bade-081c1284e6cc" providerId="ADAL" clId="{1A9DF526-9379-4B73-BC94-3C44457E8A7A}" dt="2023-11-07T09:25:09.387" v="4088" actId="47"/>
        <pc:sldMkLst>
          <pc:docMk/>
          <pc:sldMk cId="2387539171" sldId="346"/>
        </pc:sldMkLst>
      </pc:sldChg>
      <pc:sldChg chg="add del">
        <pc:chgData name="Adison, Charles (RIS-MNL)" userId="2e8f9550-b487-450f-bade-081c1284e6cc" providerId="ADAL" clId="{1A9DF526-9379-4B73-BC94-3C44457E8A7A}" dt="2023-11-07T09:25:01.213" v="4081" actId="47"/>
        <pc:sldMkLst>
          <pc:docMk/>
          <pc:sldMk cId="1257930918" sldId="347"/>
        </pc:sldMkLst>
      </pc:sldChg>
      <pc:sldChg chg="addSp delSp modSp add mod">
        <pc:chgData name="Adison, Charles (RIS-MNL)" userId="2e8f9550-b487-450f-bade-081c1284e6cc" providerId="ADAL" clId="{1A9DF526-9379-4B73-BC94-3C44457E8A7A}" dt="2023-11-09T12:49:49.779" v="4810"/>
        <pc:sldMkLst>
          <pc:docMk/>
          <pc:sldMk cId="1214492713" sldId="348"/>
        </pc:sldMkLst>
        <pc:spChg chg="add del">
          <ac:chgData name="Adison, Charles (RIS-MNL)" userId="2e8f9550-b487-450f-bade-081c1284e6cc" providerId="ADAL" clId="{1A9DF526-9379-4B73-BC94-3C44457E8A7A}" dt="2023-11-07T07:45:01.794" v="2874"/>
          <ac:spMkLst>
            <pc:docMk/>
            <pc:sldMk cId="1214492713" sldId="348"/>
            <ac:spMk id="2" creationId="{2F058907-E9AF-8008-718C-016E9EEE3513}"/>
          </ac:spMkLst>
        </pc:spChg>
        <pc:spChg chg="add del">
          <ac:chgData name="Adison, Charles (RIS-MNL)" userId="2e8f9550-b487-450f-bade-081c1284e6cc" providerId="ADAL" clId="{1A9DF526-9379-4B73-BC94-3C44457E8A7A}" dt="2023-11-07T07:45:39.543" v="2885"/>
          <ac:spMkLst>
            <pc:docMk/>
            <pc:sldMk cId="1214492713" sldId="348"/>
            <ac:spMk id="3" creationId="{A3182C6F-BBC2-CC80-C338-A5CAF0854E46}"/>
          </ac:spMkLst>
        </pc:spChg>
        <pc:spChg chg="mod">
          <ac:chgData name="Adison, Charles (RIS-MNL)" userId="2e8f9550-b487-450f-bade-081c1284e6cc" providerId="ADAL" clId="{1A9DF526-9379-4B73-BC94-3C44457E8A7A}" dt="2023-11-07T07:45:59.929" v="2889" actId="207"/>
          <ac:spMkLst>
            <pc:docMk/>
            <pc:sldMk cId="1214492713" sldId="348"/>
            <ac:spMk id="17" creationId="{B60D606F-BCCB-E347-1D0D-0CB56C6EAABA}"/>
          </ac:spMkLst>
        </pc:spChg>
        <pc:spChg chg="mod">
          <ac:chgData name="Adison, Charles (RIS-MNL)" userId="2e8f9550-b487-450f-bade-081c1284e6cc" providerId="ADAL" clId="{1A9DF526-9379-4B73-BC94-3C44457E8A7A}" dt="2023-11-07T07:43:37" v="2868" actId="20577"/>
          <ac:spMkLst>
            <pc:docMk/>
            <pc:sldMk cId="1214492713" sldId="348"/>
            <ac:spMk id="660" creationId="{00000000-0000-0000-0000-000000000000}"/>
          </ac:spMkLst>
        </pc:spChg>
        <pc:spChg chg="mod">
          <ac:chgData name="Adison, Charles (RIS-MNL)" userId="2e8f9550-b487-450f-bade-081c1284e6cc" providerId="ADAL" clId="{1A9DF526-9379-4B73-BC94-3C44457E8A7A}" dt="2023-11-07T08:54:19.790" v="3576"/>
          <ac:spMkLst>
            <pc:docMk/>
            <pc:sldMk cId="1214492713" sldId="348"/>
            <ac:spMk id="705" creationId="{00000000-0000-0000-0000-000000000000}"/>
          </ac:spMkLst>
        </pc:spChg>
        <pc:inkChg chg="add">
          <ac:chgData name="Adison, Charles (RIS-MNL)" userId="2e8f9550-b487-450f-bade-081c1284e6cc" providerId="ADAL" clId="{1A9DF526-9379-4B73-BC94-3C44457E8A7A}" dt="2023-11-09T12:49:49.779" v="4810"/>
          <ac:inkMkLst>
            <pc:docMk/>
            <pc:sldMk cId="1214492713" sldId="348"/>
            <ac:inkMk id="2" creationId="{0C18A834-610A-E756-ED68-0BE0857AB035}"/>
          </ac:inkMkLst>
        </pc:inkChg>
      </pc:sldChg>
      <pc:sldChg chg="addSp delSp modSp add mod">
        <pc:chgData name="Adison, Charles (RIS-MNL)" userId="2e8f9550-b487-450f-bade-081c1284e6cc" providerId="ADAL" clId="{1A9DF526-9379-4B73-BC94-3C44457E8A7A}" dt="2023-11-09T12:49:49.779" v="4810"/>
        <pc:sldMkLst>
          <pc:docMk/>
          <pc:sldMk cId="2204416910" sldId="349"/>
        </pc:sldMkLst>
        <pc:spChg chg="add del">
          <ac:chgData name="Adison, Charles (RIS-MNL)" userId="2e8f9550-b487-450f-bade-081c1284e6cc" providerId="ADAL" clId="{1A9DF526-9379-4B73-BC94-3C44457E8A7A}" dt="2023-11-07T07:54:09.648" v="2920" actId="22"/>
          <ac:spMkLst>
            <pc:docMk/>
            <pc:sldMk cId="2204416910" sldId="349"/>
            <ac:spMk id="3" creationId="{3E55FB88-E618-41BB-A3A8-E00F96DC1477}"/>
          </ac:spMkLst>
        </pc:spChg>
        <pc:spChg chg="mod">
          <ac:chgData name="Adison, Charles (RIS-MNL)" userId="2e8f9550-b487-450f-bade-081c1284e6cc" providerId="ADAL" clId="{1A9DF526-9379-4B73-BC94-3C44457E8A7A}" dt="2023-11-07T07:53:44.205" v="2918" actId="207"/>
          <ac:spMkLst>
            <pc:docMk/>
            <pc:sldMk cId="2204416910" sldId="349"/>
            <ac:spMk id="17" creationId="{B60D606F-BCCB-E347-1D0D-0CB56C6EAABA}"/>
          </ac:spMkLst>
        </pc:spChg>
        <pc:spChg chg="mod">
          <ac:chgData name="Adison, Charles (RIS-MNL)" userId="2e8f9550-b487-450f-bade-081c1284e6cc" providerId="ADAL" clId="{1A9DF526-9379-4B73-BC94-3C44457E8A7A}" dt="2023-11-07T07:51:25.496" v="2902" actId="20577"/>
          <ac:spMkLst>
            <pc:docMk/>
            <pc:sldMk cId="2204416910" sldId="349"/>
            <ac:spMk id="660" creationId="{00000000-0000-0000-0000-000000000000}"/>
          </ac:spMkLst>
        </pc:spChg>
        <pc:spChg chg="mod">
          <ac:chgData name="Adison, Charles (RIS-MNL)" userId="2e8f9550-b487-450f-bade-081c1284e6cc" providerId="ADAL" clId="{1A9DF526-9379-4B73-BC94-3C44457E8A7A}" dt="2023-11-07T08:54:21.985" v="3577"/>
          <ac:spMkLst>
            <pc:docMk/>
            <pc:sldMk cId="2204416910" sldId="349"/>
            <ac:spMk id="705" creationId="{00000000-0000-0000-0000-000000000000}"/>
          </ac:spMkLst>
        </pc:spChg>
        <pc:inkChg chg="add">
          <ac:chgData name="Adison, Charles (RIS-MNL)" userId="2e8f9550-b487-450f-bade-081c1284e6cc" providerId="ADAL" clId="{1A9DF526-9379-4B73-BC94-3C44457E8A7A}" dt="2023-11-09T12:49:49.779" v="4810"/>
          <ac:inkMkLst>
            <pc:docMk/>
            <pc:sldMk cId="2204416910" sldId="349"/>
            <ac:inkMk id="2" creationId="{558823EC-DE13-8979-17BD-D0A44873E50A}"/>
          </ac:inkMkLst>
        </pc:inkChg>
      </pc:sldChg>
      <pc:sldChg chg="addSp modSp add mod">
        <pc:chgData name="Adison, Charles (RIS-MNL)" userId="2e8f9550-b487-450f-bade-081c1284e6cc" providerId="ADAL" clId="{1A9DF526-9379-4B73-BC94-3C44457E8A7A}" dt="2023-11-09T12:49:49.779" v="4810"/>
        <pc:sldMkLst>
          <pc:docMk/>
          <pc:sldMk cId="621241254" sldId="350"/>
        </pc:sldMkLst>
        <pc:spChg chg="mod">
          <ac:chgData name="Adison, Charles (RIS-MNL)" userId="2e8f9550-b487-450f-bade-081c1284e6cc" providerId="ADAL" clId="{1A9DF526-9379-4B73-BC94-3C44457E8A7A}" dt="2023-11-07T08:54:26.416" v="3578"/>
          <ac:spMkLst>
            <pc:docMk/>
            <pc:sldMk cId="621241254" sldId="350"/>
            <ac:spMk id="705" creationId="{00000000-0000-0000-0000-000000000000}"/>
          </ac:spMkLst>
        </pc:spChg>
        <pc:inkChg chg="add">
          <ac:chgData name="Adison, Charles (RIS-MNL)" userId="2e8f9550-b487-450f-bade-081c1284e6cc" providerId="ADAL" clId="{1A9DF526-9379-4B73-BC94-3C44457E8A7A}" dt="2023-11-09T12:49:49.779" v="4810"/>
          <ac:inkMkLst>
            <pc:docMk/>
            <pc:sldMk cId="621241254" sldId="350"/>
            <ac:inkMk id="2" creationId="{BE539547-277B-CEB1-5BB4-EA6198C9876E}"/>
          </ac:inkMkLst>
        </pc:inkChg>
      </pc:sldChg>
      <pc:sldChg chg="modSp add mod ord">
        <pc:chgData name="Adison, Charles (RIS-MNL)" userId="2e8f9550-b487-450f-bade-081c1284e6cc" providerId="ADAL" clId="{1A9DF526-9379-4B73-BC94-3C44457E8A7A}" dt="2023-11-07T08:54:55.730" v="3601" actId="20577"/>
        <pc:sldMkLst>
          <pc:docMk/>
          <pc:sldMk cId="2494090380" sldId="351"/>
        </pc:sldMkLst>
        <pc:spChg chg="mod">
          <ac:chgData name="Adison, Charles (RIS-MNL)" userId="2e8f9550-b487-450f-bade-081c1284e6cc" providerId="ADAL" clId="{1A9DF526-9379-4B73-BC94-3C44457E8A7A}" dt="2023-11-07T07:56:05.614" v="2944" actId="20577"/>
          <ac:spMkLst>
            <pc:docMk/>
            <pc:sldMk cId="2494090380" sldId="351"/>
            <ac:spMk id="500" creationId="{00000000-0000-0000-0000-000000000000}"/>
          </ac:spMkLst>
        </pc:spChg>
        <pc:spChg chg="mod">
          <ac:chgData name="Adison, Charles (RIS-MNL)" userId="2e8f9550-b487-450f-bade-081c1284e6cc" providerId="ADAL" clId="{1A9DF526-9379-4B73-BC94-3C44457E8A7A}" dt="2023-11-07T07:56:01.923" v="2942" actId="20577"/>
          <ac:spMkLst>
            <pc:docMk/>
            <pc:sldMk cId="2494090380" sldId="351"/>
            <ac:spMk id="501" creationId="{00000000-0000-0000-0000-000000000000}"/>
          </ac:spMkLst>
        </pc:spChg>
        <pc:spChg chg="mod">
          <ac:chgData name="Adison, Charles (RIS-MNL)" userId="2e8f9550-b487-450f-bade-081c1284e6cc" providerId="ADAL" clId="{1A9DF526-9379-4B73-BC94-3C44457E8A7A}" dt="2023-11-07T07:55:55.542" v="2925"/>
          <ac:spMkLst>
            <pc:docMk/>
            <pc:sldMk cId="2494090380" sldId="351"/>
            <ac:spMk id="502" creationId="{00000000-0000-0000-0000-000000000000}"/>
          </ac:spMkLst>
        </pc:spChg>
        <pc:spChg chg="mod">
          <ac:chgData name="Adison, Charles (RIS-MNL)" userId="2e8f9550-b487-450f-bade-081c1284e6cc" providerId="ADAL" clId="{1A9DF526-9379-4B73-BC94-3C44457E8A7A}" dt="2023-11-07T08:54:55.730" v="3601" actId="20577"/>
          <ac:spMkLst>
            <pc:docMk/>
            <pc:sldMk cId="2494090380" sldId="351"/>
            <ac:spMk id="505" creationId="{00000000-0000-0000-0000-000000000000}"/>
          </ac:spMkLst>
        </pc:spChg>
      </pc:sldChg>
      <pc:sldChg chg="addSp delSp modSp add mod ord">
        <pc:chgData name="Adison, Charles (RIS-MNL)" userId="2e8f9550-b487-450f-bade-081c1284e6cc" providerId="ADAL" clId="{1A9DF526-9379-4B73-BC94-3C44457E8A7A}" dt="2023-11-09T12:49:49.779" v="4810"/>
        <pc:sldMkLst>
          <pc:docMk/>
          <pc:sldMk cId="3747566244" sldId="352"/>
        </pc:sldMkLst>
        <pc:spChg chg="add mod">
          <ac:chgData name="Adison, Charles (RIS-MNL)" userId="2e8f9550-b487-450f-bade-081c1284e6cc" providerId="ADAL" clId="{1A9DF526-9379-4B73-BC94-3C44457E8A7A}" dt="2023-11-07T07:58:49.921" v="2960" actId="207"/>
          <ac:spMkLst>
            <pc:docMk/>
            <pc:sldMk cId="3747566244" sldId="352"/>
            <ac:spMk id="10" creationId="{7C6BF02C-A770-A7A5-772E-9151BEFA043F}"/>
          </ac:spMkLst>
        </pc:spChg>
        <pc:spChg chg="add del">
          <ac:chgData name="Adison, Charles (RIS-MNL)" userId="2e8f9550-b487-450f-bade-081c1284e6cc" providerId="ADAL" clId="{1A9DF526-9379-4B73-BC94-3C44457E8A7A}" dt="2023-11-07T07:57:34.433" v="2949"/>
          <ac:spMkLst>
            <pc:docMk/>
            <pc:sldMk cId="3747566244" sldId="352"/>
            <ac:spMk id="11" creationId="{CF97C56D-7CB7-5425-CBB5-31961CBBB559}"/>
          </ac:spMkLst>
        </pc:spChg>
        <pc:spChg chg="add del">
          <ac:chgData name="Adison, Charles (RIS-MNL)" userId="2e8f9550-b487-450f-bade-081c1284e6cc" providerId="ADAL" clId="{1A9DF526-9379-4B73-BC94-3C44457E8A7A}" dt="2023-11-07T07:58:04.220" v="2953"/>
          <ac:spMkLst>
            <pc:docMk/>
            <pc:sldMk cId="3747566244" sldId="352"/>
            <ac:spMk id="12" creationId="{B8F11B52-99C0-0B0C-3285-9C4BB6E7EBFE}"/>
          </ac:spMkLst>
        </pc:spChg>
        <pc:spChg chg="mod">
          <ac:chgData name="Adison, Charles (RIS-MNL)" userId="2e8f9550-b487-450f-bade-081c1284e6cc" providerId="ADAL" clId="{1A9DF526-9379-4B73-BC94-3C44457E8A7A}" dt="2023-11-07T08:54:12.072" v="3573"/>
          <ac:spMkLst>
            <pc:docMk/>
            <pc:sldMk cId="3747566244" sldId="352"/>
            <ac:spMk id="705" creationId="{00000000-0000-0000-0000-000000000000}"/>
          </ac:spMkLst>
        </pc:spChg>
        <pc:grpChg chg="del">
          <ac:chgData name="Adison, Charles (RIS-MNL)" userId="2e8f9550-b487-450f-bade-081c1284e6cc" providerId="ADAL" clId="{1A9DF526-9379-4B73-BC94-3C44457E8A7A}" dt="2023-11-07T07:57:05.369" v="2946" actId="478"/>
          <ac:grpSpMkLst>
            <pc:docMk/>
            <pc:sldMk cId="3747566244" sldId="352"/>
            <ac:grpSpMk id="2" creationId="{8C9A1CEF-6EB8-F344-91D2-32790BF1E7DD}"/>
          </ac:grpSpMkLst>
        </pc:grpChg>
        <pc:inkChg chg="add">
          <ac:chgData name="Adison, Charles (RIS-MNL)" userId="2e8f9550-b487-450f-bade-081c1284e6cc" providerId="ADAL" clId="{1A9DF526-9379-4B73-BC94-3C44457E8A7A}" dt="2023-11-09T12:49:49.779" v="4810"/>
          <ac:inkMkLst>
            <pc:docMk/>
            <pc:sldMk cId="3747566244" sldId="352"/>
            <ac:inkMk id="2" creationId="{2154982B-D4E7-1D84-74EA-9A4F067F554E}"/>
          </ac:inkMkLst>
        </pc:inkChg>
      </pc:sldChg>
      <pc:sldChg chg="modSp add mod">
        <pc:chgData name="Adison, Charles (RIS-MNL)" userId="2e8f9550-b487-450f-bade-081c1284e6cc" providerId="ADAL" clId="{1A9DF526-9379-4B73-BC94-3C44457E8A7A}" dt="2023-11-07T08:54:30.392" v="3579"/>
        <pc:sldMkLst>
          <pc:docMk/>
          <pc:sldMk cId="2292704340" sldId="353"/>
        </pc:sldMkLst>
        <pc:spChg chg="mod">
          <ac:chgData name="Adison, Charles (RIS-MNL)" userId="2e8f9550-b487-450f-bade-081c1284e6cc" providerId="ADAL" clId="{1A9DF526-9379-4B73-BC94-3C44457E8A7A}" dt="2023-11-07T08:06:12.841" v="3241" actId="207"/>
          <ac:spMkLst>
            <pc:docMk/>
            <pc:sldMk cId="2292704340" sldId="353"/>
            <ac:spMk id="17" creationId="{B60D606F-BCCB-E347-1D0D-0CB56C6EAABA}"/>
          </ac:spMkLst>
        </pc:spChg>
        <pc:spChg chg="mod">
          <ac:chgData name="Adison, Charles (RIS-MNL)" userId="2e8f9550-b487-450f-bade-081c1284e6cc" providerId="ADAL" clId="{1A9DF526-9379-4B73-BC94-3C44457E8A7A}" dt="2023-11-07T08:00:30.656" v="2985" actId="207"/>
          <ac:spMkLst>
            <pc:docMk/>
            <pc:sldMk cId="2292704340" sldId="353"/>
            <ac:spMk id="660" creationId="{00000000-0000-0000-0000-000000000000}"/>
          </ac:spMkLst>
        </pc:spChg>
        <pc:spChg chg="mod">
          <ac:chgData name="Adison, Charles (RIS-MNL)" userId="2e8f9550-b487-450f-bade-081c1284e6cc" providerId="ADAL" clId="{1A9DF526-9379-4B73-BC94-3C44457E8A7A}" dt="2023-11-07T08:54:30.392" v="3579"/>
          <ac:spMkLst>
            <pc:docMk/>
            <pc:sldMk cId="2292704340" sldId="353"/>
            <ac:spMk id="705" creationId="{00000000-0000-0000-0000-000000000000}"/>
          </ac:spMkLst>
        </pc:spChg>
      </pc:sldChg>
      <pc:sldChg chg="addSp delSp modSp add mod">
        <pc:chgData name="Adison, Charles (RIS-MNL)" userId="2e8f9550-b487-450f-bade-081c1284e6cc" providerId="ADAL" clId="{1A9DF526-9379-4B73-BC94-3C44457E8A7A}" dt="2023-11-09T12:49:49.779" v="4810"/>
        <pc:sldMkLst>
          <pc:docMk/>
          <pc:sldMk cId="4138862488" sldId="354"/>
        </pc:sldMkLst>
        <pc:spChg chg="mod">
          <ac:chgData name="Adison, Charles (RIS-MNL)" userId="2e8f9550-b487-450f-bade-081c1284e6cc" providerId="ADAL" clId="{1A9DF526-9379-4B73-BC94-3C44457E8A7A}" dt="2023-11-07T08:21:05.150" v="3243" actId="20577"/>
          <ac:spMkLst>
            <pc:docMk/>
            <pc:sldMk cId="4138862488" sldId="354"/>
            <ac:spMk id="17" creationId="{B60D606F-BCCB-E347-1D0D-0CB56C6EAABA}"/>
          </ac:spMkLst>
        </pc:spChg>
        <pc:spChg chg="mod">
          <ac:chgData name="Adison, Charles (RIS-MNL)" userId="2e8f9550-b487-450f-bade-081c1284e6cc" providerId="ADAL" clId="{1A9DF526-9379-4B73-BC94-3C44457E8A7A}" dt="2023-11-07T08:54:33.825" v="3580"/>
          <ac:spMkLst>
            <pc:docMk/>
            <pc:sldMk cId="4138862488" sldId="354"/>
            <ac:spMk id="705" creationId="{00000000-0000-0000-0000-000000000000}"/>
          </ac:spMkLst>
        </pc:spChg>
        <pc:picChg chg="add del mod">
          <ac:chgData name="Adison, Charles (RIS-MNL)" userId="2e8f9550-b487-450f-bade-081c1284e6cc" providerId="ADAL" clId="{1A9DF526-9379-4B73-BC94-3C44457E8A7A}" dt="2023-11-07T08:21:44.095" v="3248" actId="478"/>
          <ac:picMkLst>
            <pc:docMk/>
            <pc:sldMk cId="4138862488" sldId="354"/>
            <ac:picMk id="3" creationId="{9E438EE3-3C01-C4AC-9731-ADB954D1230C}"/>
          </ac:picMkLst>
        </pc:picChg>
        <pc:picChg chg="add mod">
          <ac:chgData name="Adison, Charles (RIS-MNL)" userId="2e8f9550-b487-450f-bade-081c1284e6cc" providerId="ADAL" clId="{1A9DF526-9379-4B73-BC94-3C44457E8A7A}" dt="2023-11-07T08:21:48.822" v="3252" actId="1076"/>
          <ac:picMkLst>
            <pc:docMk/>
            <pc:sldMk cId="4138862488" sldId="354"/>
            <ac:picMk id="5" creationId="{EF938879-DF14-B0C0-4280-5B4ADEFA6FC5}"/>
          </ac:picMkLst>
        </pc:picChg>
        <pc:inkChg chg="add">
          <ac:chgData name="Adison, Charles (RIS-MNL)" userId="2e8f9550-b487-450f-bade-081c1284e6cc" providerId="ADAL" clId="{1A9DF526-9379-4B73-BC94-3C44457E8A7A}" dt="2023-11-09T12:49:49.779" v="4810"/>
          <ac:inkMkLst>
            <pc:docMk/>
            <pc:sldMk cId="4138862488" sldId="354"/>
            <ac:inkMk id="2" creationId="{DE819EA0-66D7-7104-6FA3-2CE039FFD71F}"/>
          </ac:inkMkLst>
        </pc:inkChg>
      </pc:sldChg>
      <pc:sldChg chg="addSp modSp add mod">
        <pc:chgData name="Adison, Charles (RIS-MNL)" userId="2e8f9550-b487-450f-bade-081c1284e6cc" providerId="ADAL" clId="{1A9DF526-9379-4B73-BC94-3C44457E8A7A}" dt="2023-11-09T12:49:49.779" v="4810"/>
        <pc:sldMkLst>
          <pc:docMk/>
          <pc:sldMk cId="1002318940" sldId="355"/>
        </pc:sldMkLst>
        <pc:spChg chg="mod">
          <ac:chgData name="Adison, Charles (RIS-MNL)" userId="2e8f9550-b487-450f-bade-081c1284e6cc" providerId="ADAL" clId="{1A9DF526-9379-4B73-BC94-3C44457E8A7A}" dt="2023-11-07T08:54:36.132" v="3581"/>
          <ac:spMkLst>
            <pc:docMk/>
            <pc:sldMk cId="1002318940" sldId="355"/>
            <ac:spMk id="705" creationId="{00000000-0000-0000-0000-000000000000}"/>
          </ac:spMkLst>
        </pc:spChg>
        <pc:inkChg chg="add">
          <ac:chgData name="Adison, Charles (RIS-MNL)" userId="2e8f9550-b487-450f-bade-081c1284e6cc" providerId="ADAL" clId="{1A9DF526-9379-4B73-BC94-3C44457E8A7A}" dt="2023-11-09T12:49:49.779" v="4810"/>
          <ac:inkMkLst>
            <pc:docMk/>
            <pc:sldMk cId="1002318940" sldId="355"/>
            <ac:inkMk id="2" creationId="{E7628506-E04D-DBDA-4CC0-1113FBCBEDA9}"/>
          </ac:inkMkLst>
        </pc:inkChg>
      </pc:sldChg>
      <pc:sldChg chg="modSp add del mod">
        <pc:chgData name="Adison, Charles (RIS-MNL)" userId="2e8f9550-b487-450f-bade-081c1284e6cc" providerId="ADAL" clId="{1A9DF526-9379-4B73-BC94-3C44457E8A7A}" dt="2023-11-07T09:25:13.323" v="4090" actId="47"/>
        <pc:sldMkLst>
          <pc:docMk/>
          <pc:sldMk cId="674976360" sldId="356"/>
        </pc:sldMkLst>
        <pc:spChg chg="mod">
          <ac:chgData name="Adison, Charles (RIS-MNL)" userId="2e8f9550-b487-450f-bade-081c1284e6cc" providerId="ADAL" clId="{1A9DF526-9379-4B73-BC94-3C44457E8A7A}" dt="2023-11-07T08:55:31.835" v="3612"/>
          <ac:spMkLst>
            <pc:docMk/>
            <pc:sldMk cId="674976360" sldId="356"/>
            <ac:spMk id="705" creationId="{00000000-0000-0000-0000-000000000000}"/>
          </ac:spMkLst>
        </pc:spChg>
      </pc:sldChg>
      <pc:sldChg chg="modSp add mod modNotesTx">
        <pc:chgData name="Adison, Charles (RIS-MNL)" userId="2e8f9550-b487-450f-bade-081c1284e6cc" providerId="ADAL" clId="{1A9DF526-9379-4B73-BC94-3C44457E8A7A}" dt="2023-11-07T08:55:05.269" v="3603"/>
        <pc:sldMkLst>
          <pc:docMk/>
          <pc:sldMk cId="3544052035" sldId="357"/>
        </pc:sldMkLst>
        <pc:spChg chg="mod">
          <ac:chgData name="Adison, Charles (RIS-MNL)" userId="2e8f9550-b487-450f-bade-081c1284e6cc" providerId="ADAL" clId="{1A9DF526-9379-4B73-BC94-3C44457E8A7A}" dt="2023-11-07T08:32:15.332" v="3402" actId="20577"/>
          <ac:spMkLst>
            <pc:docMk/>
            <pc:sldMk cId="3544052035" sldId="357"/>
            <ac:spMk id="3" creationId="{20778F97-4923-503A-EF64-B2F89E67071B}"/>
          </ac:spMkLst>
        </pc:spChg>
        <pc:spChg chg="mod">
          <ac:chgData name="Adison, Charles (RIS-MNL)" userId="2e8f9550-b487-450f-bade-081c1284e6cc" providerId="ADAL" clId="{1A9DF526-9379-4B73-BC94-3C44457E8A7A}" dt="2023-11-07T08:31:55.295" v="3390"/>
          <ac:spMkLst>
            <pc:docMk/>
            <pc:sldMk cId="3544052035" sldId="357"/>
            <ac:spMk id="10" creationId="{4C86AB03-E0CC-2687-E66E-F77A598FFA29}"/>
          </ac:spMkLst>
        </pc:spChg>
        <pc:spChg chg="mod">
          <ac:chgData name="Adison, Charles (RIS-MNL)" userId="2e8f9550-b487-450f-bade-081c1284e6cc" providerId="ADAL" clId="{1A9DF526-9379-4B73-BC94-3C44457E8A7A}" dt="2023-11-07T08:31:32.975" v="3389" actId="207"/>
          <ac:spMkLst>
            <pc:docMk/>
            <pc:sldMk cId="3544052035" sldId="357"/>
            <ac:spMk id="660" creationId="{00000000-0000-0000-0000-000000000000}"/>
          </ac:spMkLst>
        </pc:spChg>
        <pc:spChg chg="mod">
          <ac:chgData name="Adison, Charles (RIS-MNL)" userId="2e8f9550-b487-450f-bade-081c1284e6cc" providerId="ADAL" clId="{1A9DF526-9379-4B73-BC94-3C44457E8A7A}" dt="2023-11-07T08:55:05.269" v="3603"/>
          <ac:spMkLst>
            <pc:docMk/>
            <pc:sldMk cId="3544052035" sldId="357"/>
            <ac:spMk id="705" creationId="{00000000-0000-0000-0000-000000000000}"/>
          </ac:spMkLst>
        </pc:spChg>
      </pc:sldChg>
      <pc:sldChg chg="addSp delSp modSp add mod">
        <pc:chgData name="Adison, Charles (RIS-MNL)" userId="2e8f9550-b487-450f-bade-081c1284e6cc" providerId="ADAL" clId="{1A9DF526-9379-4B73-BC94-3C44457E8A7A}" dt="2023-11-07T08:55:17.564" v="3607"/>
        <pc:sldMkLst>
          <pc:docMk/>
          <pc:sldMk cId="2448328470" sldId="358"/>
        </pc:sldMkLst>
        <pc:spChg chg="del">
          <ac:chgData name="Adison, Charles (RIS-MNL)" userId="2e8f9550-b487-450f-bade-081c1284e6cc" providerId="ADAL" clId="{1A9DF526-9379-4B73-BC94-3C44457E8A7A}" dt="2023-11-07T08:46:59.543" v="3488" actId="478"/>
          <ac:spMkLst>
            <pc:docMk/>
            <pc:sldMk cId="2448328470" sldId="358"/>
            <ac:spMk id="3" creationId="{20778F97-4923-503A-EF64-B2F89E67071B}"/>
          </ac:spMkLst>
        </pc:spChg>
        <pc:spChg chg="mod">
          <ac:chgData name="Adison, Charles (RIS-MNL)" userId="2e8f9550-b487-450f-bade-081c1284e6cc" providerId="ADAL" clId="{1A9DF526-9379-4B73-BC94-3C44457E8A7A}" dt="2023-11-07T08:47:01.689" v="3490"/>
          <ac:spMkLst>
            <pc:docMk/>
            <pc:sldMk cId="2448328470" sldId="358"/>
            <ac:spMk id="14" creationId="{D361AC28-A53A-53C4-8B0B-8044E28EC84F}"/>
          </ac:spMkLst>
        </pc:spChg>
        <pc:spChg chg="mod">
          <ac:chgData name="Adison, Charles (RIS-MNL)" userId="2e8f9550-b487-450f-bade-081c1284e6cc" providerId="ADAL" clId="{1A9DF526-9379-4B73-BC94-3C44457E8A7A}" dt="2023-11-07T08:47:01.689" v="3490"/>
          <ac:spMkLst>
            <pc:docMk/>
            <pc:sldMk cId="2448328470" sldId="358"/>
            <ac:spMk id="15" creationId="{587441AD-414E-7534-133B-2B00A27C51FF}"/>
          </ac:spMkLst>
        </pc:spChg>
        <pc:spChg chg="mod">
          <ac:chgData name="Adison, Charles (RIS-MNL)" userId="2e8f9550-b487-450f-bade-081c1284e6cc" providerId="ADAL" clId="{1A9DF526-9379-4B73-BC94-3C44457E8A7A}" dt="2023-11-07T08:47:01.689" v="3490"/>
          <ac:spMkLst>
            <pc:docMk/>
            <pc:sldMk cId="2448328470" sldId="358"/>
            <ac:spMk id="16" creationId="{A752AAB6-57BB-D77B-EB06-E6FD64DD9E86}"/>
          </ac:spMkLst>
        </pc:spChg>
        <pc:spChg chg="mod">
          <ac:chgData name="Adison, Charles (RIS-MNL)" userId="2e8f9550-b487-450f-bade-081c1284e6cc" providerId="ADAL" clId="{1A9DF526-9379-4B73-BC94-3C44457E8A7A}" dt="2023-11-07T08:47:01.689" v="3490"/>
          <ac:spMkLst>
            <pc:docMk/>
            <pc:sldMk cId="2448328470" sldId="358"/>
            <ac:spMk id="17" creationId="{70031258-BC85-4913-E0CD-512AE7F45FB3}"/>
          </ac:spMkLst>
        </pc:spChg>
        <pc:spChg chg="mod">
          <ac:chgData name="Adison, Charles (RIS-MNL)" userId="2e8f9550-b487-450f-bade-081c1284e6cc" providerId="ADAL" clId="{1A9DF526-9379-4B73-BC94-3C44457E8A7A}" dt="2023-11-07T08:47:01.689" v="3490"/>
          <ac:spMkLst>
            <pc:docMk/>
            <pc:sldMk cId="2448328470" sldId="358"/>
            <ac:spMk id="19" creationId="{F2953331-BCC3-868A-B139-6107CF1431E0}"/>
          </ac:spMkLst>
        </pc:spChg>
        <pc:spChg chg="mod">
          <ac:chgData name="Adison, Charles (RIS-MNL)" userId="2e8f9550-b487-450f-bade-081c1284e6cc" providerId="ADAL" clId="{1A9DF526-9379-4B73-BC94-3C44457E8A7A}" dt="2023-11-07T08:47:36.076" v="3499" actId="1076"/>
          <ac:spMkLst>
            <pc:docMk/>
            <pc:sldMk cId="2448328470" sldId="358"/>
            <ac:spMk id="23" creationId="{6D77033F-8849-8290-35C4-60440F4CF3ED}"/>
          </ac:spMkLst>
        </pc:spChg>
        <pc:spChg chg="mod">
          <ac:chgData name="Adison, Charles (RIS-MNL)" userId="2e8f9550-b487-450f-bade-081c1284e6cc" providerId="ADAL" clId="{1A9DF526-9379-4B73-BC94-3C44457E8A7A}" dt="2023-11-07T08:47:36.076" v="3499" actId="1076"/>
          <ac:spMkLst>
            <pc:docMk/>
            <pc:sldMk cId="2448328470" sldId="358"/>
            <ac:spMk id="24" creationId="{4FBA39E8-B4E3-39AB-B42D-E697A8B30B19}"/>
          </ac:spMkLst>
        </pc:spChg>
        <pc:spChg chg="mod">
          <ac:chgData name="Adison, Charles (RIS-MNL)" userId="2e8f9550-b487-450f-bade-081c1284e6cc" providerId="ADAL" clId="{1A9DF526-9379-4B73-BC94-3C44457E8A7A}" dt="2023-11-07T08:47:36.076" v="3499" actId="1076"/>
          <ac:spMkLst>
            <pc:docMk/>
            <pc:sldMk cId="2448328470" sldId="358"/>
            <ac:spMk id="25" creationId="{0943968F-E5FC-F84D-D3E2-13DC82D43917}"/>
          </ac:spMkLst>
        </pc:spChg>
        <pc:spChg chg="mod">
          <ac:chgData name="Adison, Charles (RIS-MNL)" userId="2e8f9550-b487-450f-bade-081c1284e6cc" providerId="ADAL" clId="{1A9DF526-9379-4B73-BC94-3C44457E8A7A}" dt="2023-11-07T08:47:27.528" v="3497" actId="1076"/>
          <ac:spMkLst>
            <pc:docMk/>
            <pc:sldMk cId="2448328470" sldId="358"/>
            <ac:spMk id="26" creationId="{27C51728-5406-33DD-3A78-1B78A2816895}"/>
          </ac:spMkLst>
        </pc:spChg>
        <pc:spChg chg="mod">
          <ac:chgData name="Adison, Charles (RIS-MNL)" userId="2e8f9550-b487-450f-bade-081c1284e6cc" providerId="ADAL" clId="{1A9DF526-9379-4B73-BC94-3C44457E8A7A}" dt="2023-11-07T08:47:31.332" v="3498" actId="1076"/>
          <ac:spMkLst>
            <pc:docMk/>
            <pc:sldMk cId="2448328470" sldId="358"/>
            <ac:spMk id="27" creationId="{FC1D3CF0-E8FD-DF90-A88F-A45B38EE9F14}"/>
          </ac:spMkLst>
        </pc:spChg>
        <pc:spChg chg="add del">
          <ac:chgData name="Adison, Charles (RIS-MNL)" userId="2e8f9550-b487-450f-bade-081c1284e6cc" providerId="ADAL" clId="{1A9DF526-9379-4B73-BC94-3C44457E8A7A}" dt="2023-11-07T08:47:13.310" v="3494"/>
          <ac:spMkLst>
            <pc:docMk/>
            <pc:sldMk cId="2448328470" sldId="358"/>
            <ac:spMk id="28" creationId="{8BA62C96-F3CA-5629-7082-D5BC171C07B2}"/>
          </ac:spMkLst>
        </pc:spChg>
        <pc:spChg chg="mod">
          <ac:chgData name="Adison, Charles (RIS-MNL)" userId="2e8f9550-b487-450f-bade-081c1284e6cc" providerId="ADAL" clId="{1A9DF526-9379-4B73-BC94-3C44457E8A7A}" dt="2023-11-07T08:46:23.224" v="3487" actId="20577"/>
          <ac:spMkLst>
            <pc:docMk/>
            <pc:sldMk cId="2448328470" sldId="358"/>
            <ac:spMk id="660" creationId="{00000000-0000-0000-0000-000000000000}"/>
          </ac:spMkLst>
        </pc:spChg>
        <pc:spChg chg="mod">
          <ac:chgData name="Adison, Charles (RIS-MNL)" userId="2e8f9550-b487-450f-bade-081c1284e6cc" providerId="ADAL" clId="{1A9DF526-9379-4B73-BC94-3C44457E8A7A}" dt="2023-11-07T08:55:17.564" v="3607"/>
          <ac:spMkLst>
            <pc:docMk/>
            <pc:sldMk cId="2448328470" sldId="358"/>
            <ac:spMk id="705" creationId="{00000000-0000-0000-0000-000000000000}"/>
          </ac:spMkLst>
        </pc:spChg>
        <pc:grpChg chg="add del mod">
          <ac:chgData name="Adison, Charles (RIS-MNL)" userId="2e8f9550-b487-450f-bade-081c1284e6cc" providerId="ADAL" clId="{1A9DF526-9379-4B73-BC94-3C44457E8A7A}" dt="2023-11-07T08:47:02.530" v="3491"/>
          <ac:grpSpMkLst>
            <pc:docMk/>
            <pc:sldMk cId="2448328470" sldId="358"/>
            <ac:grpSpMk id="2" creationId="{5AE9B220-E9F6-84A0-781B-EB9D64A18497}"/>
          </ac:grpSpMkLst>
        </pc:grpChg>
        <pc:grpChg chg="del">
          <ac:chgData name="Adison, Charles (RIS-MNL)" userId="2e8f9550-b487-450f-bade-081c1284e6cc" providerId="ADAL" clId="{1A9DF526-9379-4B73-BC94-3C44457E8A7A}" dt="2023-11-07T08:47:00.442" v="3489" actId="478"/>
          <ac:grpSpMkLst>
            <pc:docMk/>
            <pc:sldMk cId="2448328470" sldId="358"/>
            <ac:grpSpMk id="4" creationId="{6D024CEC-C610-0A70-B6EB-0EFD9564CC25}"/>
          </ac:grpSpMkLst>
        </pc:grpChg>
        <pc:grpChg chg="mod">
          <ac:chgData name="Adison, Charles (RIS-MNL)" userId="2e8f9550-b487-450f-bade-081c1284e6cc" providerId="ADAL" clId="{1A9DF526-9379-4B73-BC94-3C44457E8A7A}" dt="2023-11-07T08:47:01.689" v="3490"/>
          <ac:grpSpMkLst>
            <pc:docMk/>
            <pc:sldMk cId="2448328470" sldId="358"/>
            <ac:grpSpMk id="12" creationId="{24F513CD-4F91-9096-120D-8396F30D2654}"/>
          </ac:grpSpMkLst>
        </pc:grpChg>
        <pc:grpChg chg="mod">
          <ac:chgData name="Adison, Charles (RIS-MNL)" userId="2e8f9550-b487-450f-bade-081c1284e6cc" providerId="ADAL" clId="{1A9DF526-9379-4B73-BC94-3C44457E8A7A}" dt="2023-11-07T08:47:01.689" v="3490"/>
          <ac:grpSpMkLst>
            <pc:docMk/>
            <pc:sldMk cId="2448328470" sldId="358"/>
            <ac:grpSpMk id="13" creationId="{B2545F29-A044-688D-DEB7-C236B393F597}"/>
          </ac:grpSpMkLst>
        </pc:grpChg>
        <pc:grpChg chg="add mod">
          <ac:chgData name="Adison, Charles (RIS-MNL)" userId="2e8f9550-b487-450f-bade-081c1284e6cc" providerId="ADAL" clId="{1A9DF526-9379-4B73-BC94-3C44457E8A7A}" dt="2023-11-07T08:47:41.789" v="3500" actId="1076"/>
          <ac:grpSpMkLst>
            <pc:docMk/>
            <pc:sldMk cId="2448328470" sldId="358"/>
            <ac:grpSpMk id="20" creationId="{73C25714-119F-1D12-7C60-43F7E0C3ACC7}"/>
          </ac:grpSpMkLst>
        </pc:grpChg>
        <pc:grpChg chg="mod">
          <ac:chgData name="Adison, Charles (RIS-MNL)" userId="2e8f9550-b487-450f-bade-081c1284e6cc" providerId="ADAL" clId="{1A9DF526-9379-4B73-BC94-3C44457E8A7A}" dt="2023-11-07T08:47:03.752" v="3492"/>
          <ac:grpSpMkLst>
            <pc:docMk/>
            <pc:sldMk cId="2448328470" sldId="358"/>
            <ac:grpSpMk id="21" creationId="{20D4798C-3756-E6ED-7A24-CC6F1017F67E}"/>
          </ac:grpSpMkLst>
        </pc:grpChg>
        <pc:grpChg chg="mod">
          <ac:chgData name="Adison, Charles (RIS-MNL)" userId="2e8f9550-b487-450f-bade-081c1284e6cc" providerId="ADAL" clId="{1A9DF526-9379-4B73-BC94-3C44457E8A7A}" dt="2023-11-07T08:47:03.752" v="3492"/>
          <ac:grpSpMkLst>
            <pc:docMk/>
            <pc:sldMk cId="2448328470" sldId="358"/>
            <ac:grpSpMk id="22" creationId="{20EAE3DF-623F-358E-7850-979AC2D2527D}"/>
          </ac:grpSpMkLst>
        </pc:grpChg>
      </pc:sldChg>
      <pc:sldChg chg="addSp delSp modSp add mod">
        <pc:chgData name="Adison, Charles (RIS-MNL)" userId="2e8f9550-b487-450f-bade-081c1284e6cc" providerId="ADAL" clId="{1A9DF526-9379-4B73-BC94-3C44457E8A7A}" dt="2023-11-07T08:55:07.409" v="3604"/>
        <pc:sldMkLst>
          <pc:docMk/>
          <pc:sldMk cId="4219704399" sldId="359"/>
        </pc:sldMkLst>
        <pc:spChg chg="add del mod">
          <ac:chgData name="Adison, Charles (RIS-MNL)" userId="2e8f9550-b487-450f-bade-081c1284e6cc" providerId="ADAL" clId="{1A9DF526-9379-4B73-BC94-3C44457E8A7A}" dt="2023-11-07T08:39:04.902" v="3422"/>
          <ac:spMkLst>
            <pc:docMk/>
            <pc:sldMk cId="4219704399" sldId="359"/>
            <ac:spMk id="2" creationId="{E916C30B-0312-3729-2E51-C7681E253C56}"/>
          </ac:spMkLst>
        </pc:spChg>
        <pc:spChg chg="del">
          <ac:chgData name="Adison, Charles (RIS-MNL)" userId="2e8f9550-b487-450f-bade-081c1284e6cc" providerId="ADAL" clId="{1A9DF526-9379-4B73-BC94-3C44457E8A7A}" dt="2023-11-07T08:38:59.416" v="3420" actId="478"/>
          <ac:spMkLst>
            <pc:docMk/>
            <pc:sldMk cId="4219704399" sldId="359"/>
            <ac:spMk id="3" creationId="{20778F97-4923-503A-EF64-B2F89E67071B}"/>
          </ac:spMkLst>
        </pc:spChg>
        <pc:spChg chg="mod">
          <ac:chgData name="Adison, Charles (RIS-MNL)" userId="2e8f9550-b487-450f-bade-081c1284e6cc" providerId="ADAL" clId="{1A9DF526-9379-4B73-BC94-3C44457E8A7A}" dt="2023-11-07T08:39:00.185" v="3421"/>
          <ac:spMkLst>
            <pc:docMk/>
            <pc:sldMk cId="4219704399" sldId="359"/>
            <ac:spMk id="15" creationId="{8AF8254D-B598-0C76-C1E1-4F61A3E84B47}"/>
          </ac:spMkLst>
        </pc:spChg>
        <pc:spChg chg="mod">
          <ac:chgData name="Adison, Charles (RIS-MNL)" userId="2e8f9550-b487-450f-bade-081c1284e6cc" providerId="ADAL" clId="{1A9DF526-9379-4B73-BC94-3C44457E8A7A}" dt="2023-11-07T08:39:00.185" v="3421"/>
          <ac:spMkLst>
            <pc:docMk/>
            <pc:sldMk cId="4219704399" sldId="359"/>
            <ac:spMk id="16" creationId="{3B7D2BCB-529B-A517-00C4-CC21794557C9}"/>
          </ac:spMkLst>
        </pc:spChg>
        <pc:spChg chg="mod">
          <ac:chgData name="Adison, Charles (RIS-MNL)" userId="2e8f9550-b487-450f-bade-081c1284e6cc" providerId="ADAL" clId="{1A9DF526-9379-4B73-BC94-3C44457E8A7A}" dt="2023-11-07T08:39:00.185" v="3421"/>
          <ac:spMkLst>
            <pc:docMk/>
            <pc:sldMk cId="4219704399" sldId="359"/>
            <ac:spMk id="17" creationId="{82329322-7758-F6AC-1176-EBE3F398055B}"/>
          </ac:spMkLst>
        </pc:spChg>
        <pc:spChg chg="mod">
          <ac:chgData name="Adison, Charles (RIS-MNL)" userId="2e8f9550-b487-450f-bade-081c1284e6cc" providerId="ADAL" clId="{1A9DF526-9379-4B73-BC94-3C44457E8A7A}" dt="2023-11-07T08:39:00.185" v="3421"/>
          <ac:spMkLst>
            <pc:docMk/>
            <pc:sldMk cId="4219704399" sldId="359"/>
            <ac:spMk id="19" creationId="{FE19EC0C-DB7A-41B9-EAC3-88052AB403B8}"/>
          </ac:spMkLst>
        </pc:spChg>
        <pc:spChg chg="mod">
          <ac:chgData name="Adison, Charles (RIS-MNL)" userId="2e8f9550-b487-450f-bade-081c1284e6cc" providerId="ADAL" clId="{1A9DF526-9379-4B73-BC94-3C44457E8A7A}" dt="2023-11-07T08:39:00.185" v="3421"/>
          <ac:spMkLst>
            <pc:docMk/>
            <pc:sldMk cId="4219704399" sldId="359"/>
            <ac:spMk id="20" creationId="{C4104E11-6118-B4B1-8479-7C3491A1B854}"/>
          </ac:spMkLst>
        </pc:spChg>
        <pc:spChg chg="add mod">
          <ac:chgData name="Adison, Charles (RIS-MNL)" userId="2e8f9550-b487-450f-bade-081c1284e6cc" providerId="ADAL" clId="{1A9DF526-9379-4B73-BC94-3C44457E8A7A}" dt="2023-11-07T08:40:58.770" v="3438" actId="207"/>
          <ac:spMkLst>
            <pc:docMk/>
            <pc:sldMk cId="4219704399" sldId="359"/>
            <ac:spMk id="22" creationId="{902F6F25-0AFA-427C-969E-F572DF40FFE7}"/>
          </ac:spMkLst>
        </pc:spChg>
        <pc:spChg chg="mod">
          <ac:chgData name="Adison, Charles (RIS-MNL)" userId="2e8f9550-b487-450f-bade-081c1284e6cc" providerId="ADAL" clId="{1A9DF526-9379-4B73-BC94-3C44457E8A7A}" dt="2023-11-07T08:39:15.774" v="3425"/>
          <ac:spMkLst>
            <pc:docMk/>
            <pc:sldMk cId="4219704399" sldId="359"/>
            <ac:spMk id="26" creationId="{9E026D6E-FCAD-DB1E-94FF-B2FC2BDC667F}"/>
          </ac:spMkLst>
        </pc:spChg>
        <pc:spChg chg="mod">
          <ac:chgData name="Adison, Charles (RIS-MNL)" userId="2e8f9550-b487-450f-bade-081c1284e6cc" providerId="ADAL" clId="{1A9DF526-9379-4B73-BC94-3C44457E8A7A}" dt="2023-11-07T08:39:15.774" v="3425"/>
          <ac:spMkLst>
            <pc:docMk/>
            <pc:sldMk cId="4219704399" sldId="359"/>
            <ac:spMk id="27" creationId="{B5C39BB2-5CED-8A2C-47C4-98A1720694CA}"/>
          </ac:spMkLst>
        </pc:spChg>
        <pc:spChg chg="mod">
          <ac:chgData name="Adison, Charles (RIS-MNL)" userId="2e8f9550-b487-450f-bade-081c1284e6cc" providerId="ADAL" clId="{1A9DF526-9379-4B73-BC94-3C44457E8A7A}" dt="2023-11-07T08:39:15.774" v="3425"/>
          <ac:spMkLst>
            <pc:docMk/>
            <pc:sldMk cId="4219704399" sldId="359"/>
            <ac:spMk id="28" creationId="{555733D2-313B-D4BC-BB1C-ABEDCD7EC03E}"/>
          </ac:spMkLst>
        </pc:spChg>
        <pc:spChg chg="mod">
          <ac:chgData name="Adison, Charles (RIS-MNL)" userId="2e8f9550-b487-450f-bade-081c1284e6cc" providerId="ADAL" clId="{1A9DF526-9379-4B73-BC94-3C44457E8A7A}" dt="2023-11-07T08:40:49.585" v="3436"/>
          <ac:spMkLst>
            <pc:docMk/>
            <pc:sldMk cId="4219704399" sldId="359"/>
            <ac:spMk id="29" creationId="{CBAB683A-6B69-9452-65CE-AB13ABFD594B}"/>
          </ac:spMkLst>
        </pc:spChg>
        <pc:spChg chg="mod">
          <ac:chgData name="Adison, Charles (RIS-MNL)" userId="2e8f9550-b487-450f-bade-081c1284e6cc" providerId="ADAL" clId="{1A9DF526-9379-4B73-BC94-3C44457E8A7A}" dt="2023-11-07T08:39:15.774" v="3425"/>
          <ac:spMkLst>
            <pc:docMk/>
            <pc:sldMk cId="4219704399" sldId="359"/>
            <ac:spMk id="30" creationId="{E80BF8B9-CE08-254E-89B2-CE2731549514}"/>
          </ac:spMkLst>
        </pc:spChg>
        <pc:spChg chg="add del">
          <ac:chgData name="Adison, Charles (RIS-MNL)" userId="2e8f9550-b487-450f-bade-081c1284e6cc" providerId="ADAL" clId="{1A9DF526-9379-4B73-BC94-3C44457E8A7A}" dt="2023-11-07T08:40:43.462" v="3435"/>
          <ac:spMkLst>
            <pc:docMk/>
            <pc:sldMk cId="4219704399" sldId="359"/>
            <ac:spMk id="31" creationId="{EB141295-DC11-2E25-D8BD-26833877F767}"/>
          </ac:spMkLst>
        </pc:spChg>
        <pc:spChg chg="mod">
          <ac:chgData name="Adison, Charles (RIS-MNL)" userId="2e8f9550-b487-450f-bade-081c1284e6cc" providerId="ADAL" clId="{1A9DF526-9379-4B73-BC94-3C44457E8A7A}" dt="2023-11-07T08:36:36.885" v="3416" actId="20577"/>
          <ac:spMkLst>
            <pc:docMk/>
            <pc:sldMk cId="4219704399" sldId="359"/>
            <ac:spMk id="660" creationId="{00000000-0000-0000-0000-000000000000}"/>
          </ac:spMkLst>
        </pc:spChg>
        <pc:spChg chg="mod">
          <ac:chgData name="Adison, Charles (RIS-MNL)" userId="2e8f9550-b487-450f-bade-081c1284e6cc" providerId="ADAL" clId="{1A9DF526-9379-4B73-BC94-3C44457E8A7A}" dt="2023-11-07T08:55:07.409" v="3604"/>
          <ac:spMkLst>
            <pc:docMk/>
            <pc:sldMk cId="4219704399" sldId="359"/>
            <ac:spMk id="705" creationId="{00000000-0000-0000-0000-000000000000}"/>
          </ac:spMkLst>
        </pc:spChg>
        <pc:grpChg chg="del">
          <ac:chgData name="Adison, Charles (RIS-MNL)" userId="2e8f9550-b487-450f-bade-081c1284e6cc" providerId="ADAL" clId="{1A9DF526-9379-4B73-BC94-3C44457E8A7A}" dt="2023-11-07T08:38:55.470" v="3419" actId="478"/>
          <ac:grpSpMkLst>
            <pc:docMk/>
            <pc:sldMk cId="4219704399" sldId="359"/>
            <ac:grpSpMk id="4" creationId="{6D024CEC-C610-0A70-B6EB-0EFD9564CC25}"/>
          </ac:grpSpMkLst>
        </pc:grpChg>
        <pc:grpChg chg="add del mod">
          <ac:chgData name="Adison, Charles (RIS-MNL)" userId="2e8f9550-b487-450f-bade-081c1284e6cc" providerId="ADAL" clId="{1A9DF526-9379-4B73-BC94-3C44457E8A7A}" dt="2023-11-07T08:39:04.902" v="3422"/>
          <ac:grpSpMkLst>
            <pc:docMk/>
            <pc:sldMk cId="4219704399" sldId="359"/>
            <ac:grpSpMk id="12" creationId="{5670324D-2448-31E3-F189-77312A4CBD49}"/>
          </ac:grpSpMkLst>
        </pc:grpChg>
        <pc:grpChg chg="mod">
          <ac:chgData name="Adison, Charles (RIS-MNL)" userId="2e8f9550-b487-450f-bade-081c1284e6cc" providerId="ADAL" clId="{1A9DF526-9379-4B73-BC94-3C44457E8A7A}" dt="2023-11-07T08:39:00.185" v="3421"/>
          <ac:grpSpMkLst>
            <pc:docMk/>
            <pc:sldMk cId="4219704399" sldId="359"/>
            <ac:grpSpMk id="13" creationId="{056EC4CD-E8CE-5C36-57CE-7ED03601ADAB}"/>
          </ac:grpSpMkLst>
        </pc:grpChg>
        <pc:grpChg chg="mod">
          <ac:chgData name="Adison, Charles (RIS-MNL)" userId="2e8f9550-b487-450f-bade-081c1284e6cc" providerId="ADAL" clId="{1A9DF526-9379-4B73-BC94-3C44457E8A7A}" dt="2023-11-07T08:39:00.185" v="3421"/>
          <ac:grpSpMkLst>
            <pc:docMk/>
            <pc:sldMk cId="4219704399" sldId="359"/>
            <ac:grpSpMk id="14" creationId="{334C235C-04FC-543A-E56E-8DAA5E010FB9}"/>
          </ac:grpSpMkLst>
        </pc:grpChg>
        <pc:grpChg chg="add mod">
          <ac:chgData name="Adison, Charles (RIS-MNL)" userId="2e8f9550-b487-450f-bade-081c1284e6cc" providerId="ADAL" clId="{1A9DF526-9379-4B73-BC94-3C44457E8A7A}" dt="2023-11-07T08:41:17.533" v="3439" actId="1076"/>
          <ac:grpSpMkLst>
            <pc:docMk/>
            <pc:sldMk cId="4219704399" sldId="359"/>
            <ac:grpSpMk id="23" creationId="{30347DD6-7A80-943A-92F0-28F95968CD7D}"/>
          </ac:grpSpMkLst>
        </pc:grpChg>
        <pc:grpChg chg="mod">
          <ac:chgData name="Adison, Charles (RIS-MNL)" userId="2e8f9550-b487-450f-bade-081c1284e6cc" providerId="ADAL" clId="{1A9DF526-9379-4B73-BC94-3C44457E8A7A}" dt="2023-11-07T08:39:15.774" v="3425"/>
          <ac:grpSpMkLst>
            <pc:docMk/>
            <pc:sldMk cId="4219704399" sldId="359"/>
            <ac:grpSpMk id="24" creationId="{969E2CE0-9B89-E9F0-55BE-C9C19A92E26D}"/>
          </ac:grpSpMkLst>
        </pc:grpChg>
        <pc:grpChg chg="mod">
          <ac:chgData name="Adison, Charles (RIS-MNL)" userId="2e8f9550-b487-450f-bade-081c1284e6cc" providerId="ADAL" clId="{1A9DF526-9379-4B73-BC94-3C44457E8A7A}" dt="2023-11-07T08:39:15.774" v="3425"/>
          <ac:grpSpMkLst>
            <pc:docMk/>
            <pc:sldMk cId="4219704399" sldId="359"/>
            <ac:grpSpMk id="25" creationId="{409F8972-AC1B-B955-3469-D8D19BDD854F}"/>
          </ac:grpSpMkLst>
        </pc:grpChg>
        <pc:picChg chg="add del">
          <ac:chgData name="Adison, Charles (RIS-MNL)" userId="2e8f9550-b487-450f-bade-081c1284e6cc" providerId="ADAL" clId="{1A9DF526-9379-4B73-BC94-3C44457E8A7A}" dt="2023-11-07T08:39:08.468" v="3424"/>
          <ac:picMkLst>
            <pc:docMk/>
            <pc:sldMk cId="4219704399" sldId="359"/>
            <ac:picMk id="21" creationId="{F74A84AC-DBEC-CCDC-265F-35ED370FA520}"/>
          </ac:picMkLst>
        </pc:picChg>
      </pc:sldChg>
      <pc:sldChg chg="addSp delSp modSp add mod">
        <pc:chgData name="Adison, Charles (RIS-MNL)" userId="2e8f9550-b487-450f-bade-081c1284e6cc" providerId="ADAL" clId="{1A9DF526-9379-4B73-BC94-3C44457E8A7A}" dt="2023-11-07T08:55:09.540" v="3605"/>
        <pc:sldMkLst>
          <pc:docMk/>
          <pc:sldMk cId="2957865406" sldId="360"/>
        </pc:sldMkLst>
        <pc:spChg chg="add del">
          <ac:chgData name="Adison, Charles (RIS-MNL)" userId="2e8f9550-b487-450f-bade-081c1284e6cc" providerId="ADAL" clId="{1A9DF526-9379-4B73-BC94-3C44457E8A7A}" dt="2023-11-07T08:41:36.123" v="3442"/>
          <ac:spMkLst>
            <pc:docMk/>
            <pc:sldMk cId="2957865406" sldId="360"/>
            <ac:spMk id="2" creationId="{FC3A1DF2-DD52-D84C-B31D-740EEC9350EB}"/>
          </ac:spMkLst>
        </pc:spChg>
        <pc:spChg chg="add del">
          <ac:chgData name="Adison, Charles (RIS-MNL)" userId="2e8f9550-b487-450f-bade-081c1284e6cc" providerId="ADAL" clId="{1A9DF526-9379-4B73-BC94-3C44457E8A7A}" dt="2023-11-07T08:42:15.558" v="3448"/>
          <ac:spMkLst>
            <pc:docMk/>
            <pc:sldMk cId="2957865406" sldId="360"/>
            <ac:spMk id="3" creationId="{67778CF5-9558-6F7A-BCAD-C91745BDCB3B}"/>
          </ac:spMkLst>
        </pc:spChg>
        <pc:spChg chg="mod">
          <ac:chgData name="Adison, Charles (RIS-MNL)" userId="2e8f9550-b487-450f-bade-081c1284e6cc" providerId="ADAL" clId="{1A9DF526-9379-4B73-BC94-3C44457E8A7A}" dt="2023-11-07T08:41:47.404" v="3444" actId="207"/>
          <ac:spMkLst>
            <pc:docMk/>
            <pc:sldMk cId="2957865406" sldId="360"/>
            <ac:spMk id="22" creationId="{902F6F25-0AFA-427C-969E-F572DF40FFE7}"/>
          </ac:spMkLst>
        </pc:spChg>
        <pc:spChg chg="mod">
          <ac:chgData name="Adison, Charles (RIS-MNL)" userId="2e8f9550-b487-450f-bade-081c1284e6cc" providerId="ADAL" clId="{1A9DF526-9379-4B73-BC94-3C44457E8A7A}" dt="2023-11-07T08:42:28.441" v="3450" actId="255"/>
          <ac:spMkLst>
            <pc:docMk/>
            <pc:sldMk cId="2957865406" sldId="360"/>
            <ac:spMk id="29" creationId="{CBAB683A-6B69-9452-65CE-AB13ABFD594B}"/>
          </ac:spMkLst>
        </pc:spChg>
        <pc:spChg chg="mod">
          <ac:chgData name="Adison, Charles (RIS-MNL)" userId="2e8f9550-b487-450f-bade-081c1284e6cc" providerId="ADAL" clId="{1A9DF526-9379-4B73-BC94-3C44457E8A7A}" dt="2023-11-07T08:55:09.540" v="3605"/>
          <ac:spMkLst>
            <pc:docMk/>
            <pc:sldMk cId="2957865406" sldId="360"/>
            <ac:spMk id="705" creationId="{00000000-0000-0000-0000-000000000000}"/>
          </ac:spMkLst>
        </pc:spChg>
      </pc:sldChg>
      <pc:sldChg chg="addSp delSp modSp add mod">
        <pc:chgData name="Adison, Charles (RIS-MNL)" userId="2e8f9550-b487-450f-bade-081c1284e6cc" providerId="ADAL" clId="{1A9DF526-9379-4B73-BC94-3C44457E8A7A}" dt="2023-11-07T08:55:15.162" v="3606"/>
        <pc:sldMkLst>
          <pc:docMk/>
          <pc:sldMk cId="3648202478" sldId="361"/>
        </pc:sldMkLst>
        <pc:spChg chg="add del">
          <ac:chgData name="Adison, Charles (RIS-MNL)" userId="2e8f9550-b487-450f-bade-081c1284e6cc" providerId="ADAL" clId="{1A9DF526-9379-4B73-BC94-3C44457E8A7A}" dt="2023-11-07T08:44:12.167" v="3463"/>
          <ac:spMkLst>
            <pc:docMk/>
            <pc:sldMk cId="3648202478" sldId="361"/>
            <ac:spMk id="2" creationId="{6B98D3B2-F725-C1F2-412C-6FF56545F725}"/>
          </ac:spMkLst>
        </pc:spChg>
        <pc:spChg chg="mod">
          <ac:chgData name="Adison, Charles (RIS-MNL)" userId="2e8f9550-b487-450f-bade-081c1284e6cc" providerId="ADAL" clId="{1A9DF526-9379-4B73-BC94-3C44457E8A7A}" dt="2023-11-07T08:43:34.971" v="3461" actId="207"/>
          <ac:spMkLst>
            <pc:docMk/>
            <pc:sldMk cId="3648202478" sldId="361"/>
            <ac:spMk id="22" creationId="{902F6F25-0AFA-427C-969E-F572DF40FFE7}"/>
          </ac:spMkLst>
        </pc:spChg>
        <pc:spChg chg="mod">
          <ac:chgData name="Adison, Charles (RIS-MNL)" userId="2e8f9550-b487-450f-bade-081c1284e6cc" providerId="ADAL" clId="{1A9DF526-9379-4B73-BC94-3C44457E8A7A}" dt="2023-11-07T08:45:17.517" v="3471" actId="255"/>
          <ac:spMkLst>
            <pc:docMk/>
            <pc:sldMk cId="3648202478" sldId="361"/>
            <ac:spMk id="29" creationId="{CBAB683A-6B69-9452-65CE-AB13ABFD594B}"/>
          </ac:spMkLst>
        </pc:spChg>
        <pc:spChg chg="mod">
          <ac:chgData name="Adison, Charles (RIS-MNL)" userId="2e8f9550-b487-450f-bade-081c1284e6cc" providerId="ADAL" clId="{1A9DF526-9379-4B73-BC94-3C44457E8A7A}" dt="2023-11-07T08:42:59.902" v="3456" actId="20577"/>
          <ac:spMkLst>
            <pc:docMk/>
            <pc:sldMk cId="3648202478" sldId="361"/>
            <ac:spMk id="660" creationId="{00000000-0000-0000-0000-000000000000}"/>
          </ac:spMkLst>
        </pc:spChg>
        <pc:spChg chg="mod">
          <ac:chgData name="Adison, Charles (RIS-MNL)" userId="2e8f9550-b487-450f-bade-081c1284e6cc" providerId="ADAL" clId="{1A9DF526-9379-4B73-BC94-3C44457E8A7A}" dt="2023-11-07T08:55:15.162" v="3606"/>
          <ac:spMkLst>
            <pc:docMk/>
            <pc:sldMk cId="3648202478" sldId="361"/>
            <ac:spMk id="705" creationId="{00000000-0000-0000-0000-000000000000}"/>
          </ac:spMkLst>
        </pc:spChg>
      </pc:sldChg>
      <pc:sldChg chg="addSp delSp modSp add mod">
        <pc:chgData name="Adison, Charles (RIS-MNL)" userId="2e8f9550-b487-450f-bade-081c1284e6cc" providerId="ADAL" clId="{1A9DF526-9379-4B73-BC94-3C44457E8A7A}" dt="2023-11-07T08:55:20.145" v="3608"/>
        <pc:sldMkLst>
          <pc:docMk/>
          <pc:sldMk cId="3985638593" sldId="362"/>
        </pc:sldMkLst>
        <pc:spChg chg="add del">
          <ac:chgData name="Adison, Charles (RIS-MNL)" userId="2e8f9550-b487-450f-bade-081c1284e6cc" providerId="ADAL" clId="{1A9DF526-9379-4B73-BC94-3C44457E8A7A}" dt="2023-11-07T08:48:04.430" v="3510"/>
          <ac:spMkLst>
            <pc:docMk/>
            <pc:sldMk cId="3985638593" sldId="362"/>
            <ac:spMk id="2" creationId="{E5F493B5-1F08-9D31-A2B6-C031E048F860}"/>
          </ac:spMkLst>
        </pc:spChg>
        <pc:spChg chg="mod">
          <ac:chgData name="Adison, Charles (RIS-MNL)" userId="2e8f9550-b487-450f-bade-081c1284e6cc" providerId="ADAL" clId="{1A9DF526-9379-4B73-BC94-3C44457E8A7A}" dt="2023-11-07T08:48:21.164" v="3513" actId="20577"/>
          <ac:spMkLst>
            <pc:docMk/>
            <pc:sldMk cId="3985638593" sldId="362"/>
            <ac:spMk id="26" creationId="{27C51728-5406-33DD-3A78-1B78A2816895}"/>
          </ac:spMkLst>
        </pc:spChg>
        <pc:spChg chg="mod">
          <ac:chgData name="Adison, Charles (RIS-MNL)" userId="2e8f9550-b487-450f-bade-081c1284e6cc" providerId="ADAL" clId="{1A9DF526-9379-4B73-BC94-3C44457E8A7A}" dt="2023-11-07T08:47:57.103" v="3508" actId="20577"/>
          <ac:spMkLst>
            <pc:docMk/>
            <pc:sldMk cId="3985638593" sldId="362"/>
            <ac:spMk id="660" creationId="{00000000-0000-0000-0000-000000000000}"/>
          </ac:spMkLst>
        </pc:spChg>
        <pc:spChg chg="mod">
          <ac:chgData name="Adison, Charles (RIS-MNL)" userId="2e8f9550-b487-450f-bade-081c1284e6cc" providerId="ADAL" clId="{1A9DF526-9379-4B73-BC94-3C44457E8A7A}" dt="2023-11-07T08:55:20.145" v="3608"/>
          <ac:spMkLst>
            <pc:docMk/>
            <pc:sldMk cId="3985638593" sldId="362"/>
            <ac:spMk id="705" creationId="{00000000-0000-0000-0000-000000000000}"/>
          </ac:spMkLst>
        </pc:spChg>
      </pc:sldChg>
      <pc:sldChg chg="modSp add mod">
        <pc:chgData name="Adison, Charles (RIS-MNL)" userId="2e8f9550-b487-450f-bade-081c1284e6cc" providerId="ADAL" clId="{1A9DF526-9379-4B73-BC94-3C44457E8A7A}" dt="2023-11-07T08:55:27.303" v="3611"/>
        <pc:sldMkLst>
          <pc:docMk/>
          <pc:sldMk cId="1895458645" sldId="363"/>
        </pc:sldMkLst>
        <pc:spChg chg="mod">
          <ac:chgData name="Adison, Charles (RIS-MNL)" userId="2e8f9550-b487-450f-bade-081c1284e6cc" providerId="ADAL" clId="{1A9DF526-9379-4B73-BC94-3C44457E8A7A}" dt="2023-11-07T08:55:27.303" v="3611"/>
          <ac:spMkLst>
            <pc:docMk/>
            <pc:sldMk cId="1895458645" sldId="363"/>
            <ac:spMk id="705" creationId="{00000000-0000-0000-0000-000000000000}"/>
          </ac:spMkLst>
        </pc:spChg>
      </pc:sldChg>
      <pc:sldChg chg="addSp delSp modSp add mod ord">
        <pc:chgData name="Adison, Charles (RIS-MNL)" userId="2e8f9550-b487-450f-bade-081c1284e6cc" providerId="ADAL" clId="{1A9DF526-9379-4B73-BC94-3C44457E8A7A}" dt="2023-11-07T08:55:22.282" v="3609"/>
        <pc:sldMkLst>
          <pc:docMk/>
          <pc:sldMk cId="4091948241" sldId="364"/>
        </pc:sldMkLst>
        <pc:spChg chg="add del">
          <ac:chgData name="Adison, Charles (RIS-MNL)" userId="2e8f9550-b487-450f-bade-081c1284e6cc" providerId="ADAL" clId="{1A9DF526-9379-4B73-BC94-3C44457E8A7A}" dt="2023-11-07T08:50:20.123" v="3545"/>
          <ac:spMkLst>
            <pc:docMk/>
            <pc:sldMk cId="4091948241" sldId="364"/>
            <ac:spMk id="2" creationId="{DF7309EB-BD02-4F9F-8011-E4D5219294F4}"/>
          </ac:spMkLst>
        </pc:spChg>
        <pc:spChg chg="mod">
          <ac:chgData name="Adison, Charles (RIS-MNL)" userId="2e8f9550-b487-450f-bade-081c1284e6cc" providerId="ADAL" clId="{1A9DF526-9379-4B73-BC94-3C44457E8A7A}" dt="2023-11-07T08:53:26.933" v="3564"/>
          <ac:spMkLst>
            <pc:docMk/>
            <pc:sldMk cId="4091948241" sldId="364"/>
            <ac:spMk id="6" creationId="{D3D73A11-8DD1-C106-0576-9D148908B3E5}"/>
          </ac:spMkLst>
        </pc:spChg>
        <pc:spChg chg="mod">
          <ac:chgData name="Adison, Charles (RIS-MNL)" userId="2e8f9550-b487-450f-bade-081c1284e6cc" providerId="ADAL" clId="{1A9DF526-9379-4B73-BC94-3C44457E8A7A}" dt="2023-11-07T08:53:26.933" v="3564"/>
          <ac:spMkLst>
            <pc:docMk/>
            <pc:sldMk cId="4091948241" sldId="364"/>
            <ac:spMk id="7" creationId="{DC7D7BAA-68E8-FAD2-B287-83D1FB8CD975}"/>
          </ac:spMkLst>
        </pc:spChg>
        <pc:spChg chg="mod">
          <ac:chgData name="Adison, Charles (RIS-MNL)" userId="2e8f9550-b487-450f-bade-081c1284e6cc" providerId="ADAL" clId="{1A9DF526-9379-4B73-BC94-3C44457E8A7A}" dt="2023-11-07T08:53:26.933" v="3564"/>
          <ac:spMkLst>
            <pc:docMk/>
            <pc:sldMk cId="4091948241" sldId="364"/>
            <ac:spMk id="8" creationId="{ED8FF3DF-C4C8-530E-ABF6-B521111E3AE5}"/>
          </ac:spMkLst>
        </pc:spChg>
        <pc:spChg chg="mod">
          <ac:chgData name="Adison, Charles (RIS-MNL)" userId="2e8f9550-b487-450f-bade-081c1284e6cc" providerId="ADAL" clId="{1A9DF526-9379-4B73-BC94-3C44457E8A7A}" dt="2023-11-07T08:53:26.933" v="3564"/>
          <ac:spMkLst>
            <pc:docMk/>
            <pc:sldMk cId="4091948241" sldId="364"/>
            <ac:spMk id="9" creationId="{667E987B-33BE-7FD9-C13A-87AC36429BAB}"/>
          </ac:spMkLst>
        </pc:spChg>
        <pc:spChg chg="mod">
          <ac:chgData name="Adison, Charles (RIS-MNL)" userId="2e8f9550-b487-450f-bade-081c1284e6cc" providerId="ADAL" clId="{1A9DF526-9379-4B73-BC94-3C44457E8A7A}" dt="2023-11-07T08:53:26.933" v="3564"/>
          <ac:spMkLst>
            <pc:docMk/>
            <pc:sldMk cId="4091948241" sldId="364"/>
            <ac:spMk id="10" creationId="{B8B3C0D7-006E-C05E-E305-9EC57023830C}"/>
          </ac:spMkLst>
        </pc:spChg>
        <pc:spChg chg="mod">
          <ac:chgData name="Adison, Charles (RIS-MNL)" userId="2e8f9550-b487-450f-bade-081c1284e6cc" providerId="ADAL" clId="{1A9DF526-9379-4B73-BC94-3C44457E8A7A}" dt="2023-11-07T08:53:29.034" v="3566"/>
          <ac:spMkLst>
            <pc:docMk/>
            <pc:sldMk cId="4091948241" sldId="364"/>
            <ac:spMk id="14" creationId="{12DA79CC-7858-9C08-313C-67644E04938B}"/>
          </ac:spMkLst>
        </pc:spChg>
        <pc:spChg chg="mod">
          <ac:chgData name="Adison, Charles (RIS-MNL)" userId="2e8f9550-b487-450f-bade-081c1284e6cc" providerId="ADAL" clId="{1A9DF526-9379-4B73-BC94-3C44457E8A7A}" dt="2023-11-07T08:53:29.034" v="3566"/>
          <ac:spMkLst>
            <pc:docMk/>
            <pc:sldMk cId="4091948241" sldId="364"/>
            <ac:spMk id="15" creationId="{126B4A62-DC99-B31A-1540-1BAC146089D3}"/>
          </ac:spMkLst>
        </pc:spChg>
        <pc:spChg chg="mod">
          <ac:chgData name="Adison, Charles (RIS-MNL)" userId="2e8f9550-b487-450f-bade-081c1284e6cc" providerId="ADAL" clId="{1A9DF526-9379-4B73-BC94-3C44457E8A7A}" dt="2023-11-07T08:53:29.034" v="3566"/>
          <ac:spMkLst>
            <pc:docMk/>
            <pc:sldMk cId="4091948241" sldId="364"/>
            <ac:spMk id="16" creationId="{0EB8BE91-0BC8-77B1-6758-486712FB9173}"/>
          </ac:spMkLst>
        </pc:spChg>
        <pc:spChg chg="mod">
          <ac:chgData name="Adison, Charles (RIS-MNL)" userId="2e8f9550-b487-450f-bade-081c1284e6cc" providerId="ADAL" clId="{1A9DF526-9379-4B73-BC94-3C44457E8A7A}" dt="2023-11-07T08:53:56.646" v="3572" actId="20577"/>
          <ac:spMkLst>
            <pc:docMk/>
            <pc:sldMk cId="4091948241" sldId="364"/>
            <ac:spMk id="17" creationId="{917DFD64-5FA2-D414-0289-5702D7132B00}"/>
          </ac:spMkLst>
        </pc:spChg>
        <pc:spChg chg="mod">
          <ac:chgData name="Adison, Charles (RIS-MNL)" userId="2e8f9550-b487-450f-bade-081c1284e6cc" providerId="ADAL" clId="{1A9DF526-9379-4B73-BC94-3C44457E8A7A}" dt="2023-11-07T08:53:29.034" v="3566"/>
          <ac:spMkLst>
            <pc:docMk/>
            <pc:sldMk cId="4091948241" sldId="364"/>
            <ac:spMk id="19" creationId="{982D1214-F60F-E492-5C57-83C9B0715857}"/>
          </ac:spMkLst>
        </pc:spChg>
        <pc:spChg chg="del mod">
          <ac:chgData name="Adison, Charles (RIS-MNL)" userId="2e8f9550-b487-450f-bade-081c1284e6cc" providerId="ADAL" clId="{1A9DF526-9379-4B73-BC94-3C44457E8A7A}" dt="2023-11-07T08:53:26.077" v="3563" actId="478"/>
          <ac:spMkLst>
            <pc:docMk/>
            <pc:sldMk cId="4091948241" sldId="364"/>
            <ac:spMk id="22" creationId="{902F6F25-0AFA-427C-969E-F572DF40FFE7}"/>
          </ac:spMkLst>
        </pc:spChg>
        <pc:spChg chg="mod">
          <ac:chgData name="Adison, Charles (RIS-MNL)" userId="2e8f9550-b487-450f-bade-081c1284e6cc" providerId="ADAL" clId="{1A9DF526-9379-4B73-BC94-3C44457E8A7A}" dt="2023-11-07T08:49:39.983" v="3533" actId="20577"/>
          <ac:spMkLst>
            <pc:docMk/>
            <pc:sldMk cId="4091948241" sldId="364"/>
            <ac:spMk id="660" creationId="{00000000-0000-0000-0000-000000000000}"/>
          </ac:spMkLst>
        </pc:spChg>
        <pc:spChg chg="mod">
          <ac:chgData name="Adison, Charles (RIS-MNL)" userId="2e8f9550-b487-450f-bade-081c1284e6cc" providerId="ADAL" clId="{1A9DF526-9379-4B73-BC94-3C44457E8A7A}" dt="2023-11-07T08:55:22.282" v="3609"/>
          <ac:spMkLst>
            <pc:docMk/>
            <pc:sldMk cId="4091948241" sldId="364"/>
            <ac:spMk id="705" creationId="{00000000-0000-0000-0000-000000000000}"/>
          </ac:spMkLst>
        </pc:spChg>
        <pc:grpChg chg="add del mod">
          <ac:chgData name="Adison, Charles (RIS-MNL)" userId="2e8f9550-b487-450f-bade-081c1284e6cc" providerId="ADAL" clId="{1A9DF526-9379-4B73-BC94-3C44457E8A7A}" dt="2023-11-07T08:53:27.677" v="3565"/>
          <ac:grpSpMkLst>
            <pc:docMk/>
            <pc:sldMk cId="4091948241" sldId="364"/>
            <ac:grpSpMk id="3" creationId="{5005EAAE-A3DD-E257-4EDD-0D7ADACF44C3}"/>
          </ac:grpSpMkLst>
        </pc:grpChg>
        <pc:grpChg chg="mod">
          <ac:chgData name="Adison, Charles (RIS-MNL)" userId="2e8f9550-b487-450f-bade-081c1284e6cc" providerId="ADAL" clId="{1A9DF526-9379-4B73-BC94-3C44457E8A7A}" dt="2023-11-07T08:53:26.933" v="3564"/>
          <ac:grpSpMkLst>
            <pc:docMk/>
            <pc:sldMk cId="4091948241" sldId="364"/>
            <ac:grpSpMk id="4" creationId="{CE82F8E3-B7BF-3870-9B83-9FF18D4D4B01}"/>
          </ac:grpSpMkLst>
        </pc:grpChg>
        <pc:grpChg chg="mod">
          <ac:chgData name="Adison, Charles (RIS-MNL)" userId="2e8f9550-b487-450f-bade-081c1284e6cc" providerId="ADAL" clId="{1A9DF526-9379-4B73-BC94-3C44457E8A7A}" dt="2023-11-07T08:53:26.933" v="3564"/>
          <ac:grpSpMkLst>
            <pc:docMk/>
            <pc:sldMk cId="4091948241" sldId="364"/>
            <ac:grpSpMk id="5" creationId="{B8719865-1A5C-CCA8-715F-B37E0BDD2099}"/>
          </ac:grpSpMkLst>
        </pc:grpChg>
        <pc:grpChg chg="add mod">
          <ac:chgData name="Adison, Charles (RIS-MNL)" userId="2e8f9550-b487-450f-bade-081c1284e6cc" providerId="ADAL" clId="{1A9DF526-9379-4B73-BC94-3C44457E8A7A}" dt="2023-11-07T08:53:29.034" v="3566"/>
          <ac:grpSpMkLst>
            <pc:docMk/>
            <pc:sldMk cId="4091948241" sldId="364"/>
            <ac:grpSpMk id="11" creationId="{9BE130EA-8AEC-77F0-BD93-C36463D7ECF0}"/>
          </ac:grpSpMkLst>
        </pc:grpChg>
        <pc:grpChg chg="mod">
          <ac:chgData name="Adison, Charles (RIS-MNL)" userId="2e8f9550-b487-450f-bade-081c1284e6cc" providerId="ADAL" clId="{1A9DF526-9379-4B73-BC94-3C44457E8A7A}" dt="2023-11-07T08:53:29.034" v="3566"/>
          <ac:grpSpMkLst>
            <pc:docMk/>
            <pc:sldMk cId="4091948241" sldId="364"/>
            <ac:grpSpMk id="12" creationId="{483F3F0C-C0AB-5DB0-062E-7B1C670042FB}"/>
          </ac:grpSpMkLst>
        </pc:grpChg>
        <pc:grpChg chg="mod">
          <ac:chgData name="Adison, Charles (RIS-MNL)" userId="2e8f9550-b487-450f-bade-081c1284e6cc" providerId="ADAL" clId="{1A9DF526-9379-4B73-BC94-3C44457E8A7A}" dt="2023-11-07T08:53:29.034" v="3566"/>
          <ac:grpSpMkLst>
            <pc:docMk/>
            <pc:sldMk cId="4091948241" sldId="364"/>
            <ac:grpSpMk id="13" creationId="{7F26DEB2-2F35-B7B2-CCC9-94359C4FB39F}"/>
          </ac:grpSpMkLst>
        </pc:grpChg>
        <pc:grpChg chg="del">
          <ac:chgData name="Adison, Charles (RIS-MNL)" userId="2e8f9550-b487-450f-bade-081c1284e6cc" providerId="ADAL" clId="{1A9DF526-9379-4B73-BC94-3C44457E8A7A}" dt="2023-11-07T08:50:37.524" v="3554" actId="478"/>
          <ac:grpSpMkLst>
            <pc:docMk/>
            <pc:sldMk cId="4091948241" sldId="364"/>
            <ac:grpSpMk id="23" creationId="{30347DD6-7A80-943A-92F0-28F95968CD7D}"/>
          </ac:grpSpMkLst>
        </pc:grpChg>
      </pc:sldChg>
      <pc:sldChg chg="modSp add mod">
        <pc:chgData name="Adison, Charles (RIS-MNL)" userId="2e8f9550-b487-450f-bade-081c1284e6cc" providerId="ADAL" clId="{1A9DF526-9379-4B73-BC94-3C44457E8A7A}" dt="2023-11-07T08:55:24.477" v="3610"/>
        <pc:sldMkLst>
          <pc:docMk/>
          <pc:sldMk cId="2496813582" sldId="365"/>
        </pc:sldMkLst>
        <pc:spChg chg="mod">
          <ac:chgData name="Adison, Charles (RIS-MNL)" userId="2e8f9550-b487-450f-bade-081c1284e6cc" providerId="ADAL" clId="{1A9DF526-9379-4B73-BC94-3C44457E8A7A}" dt="2023-11-07T08:55:24.477" v="3610"/>
          <ac:spMkLst>
            <pc:docMk/>
            <pc:sldMk cId="2496813582" sldId="365"/>
            <ac:spMk id="705" creationId="{00000000-0000-0000-0000-000000000000}"/>
          </ac:spMkLst>
        </pc:spChg>
      </pc:sldChg>
      <pc:sldChg chg="modSp add del mod">
        <pc:chgData name="Adison, Charles (RIS-MNL)" userId="2e8f9550-b487-450f-bade-081c1284e6cc" providerId="ADAL" clId="{1A9DF526-9379-4B73-BC94-3C44457E8A7A}" dt="2023-11-07T09:25:14.520" v="4091" actId="47"/>
        <pc:sldMkLst>
          <pc:docMk/>
          <pc:sldMk cId="681747663" sldId="366"/>
        </pc:sldMkLst>
        <pc:spChg chg="mod">
          <ac:chgData name="Adison, Charles (RIS-MNL)" userId="2e8f9550-b487-450f-bade-081c1284e6cc" providerId="ADAL" clId="{1A9DF526-9379-4B73-BC94-3C44457E8A7A}" dt="2023-11-07T08:56:18.635" v="3616" actId="20577"/>
          <ac:spMkLst>
            <pc:docMk/>
            <pc:sldMk cId="681747663" sldId="366"/>
            <ac:spMk id="660" creationId="{00000000-0000-0000-0000-000000000000}"/>
          </ac:spMkLst>
        </pc:spChg>
      </pc:sldChg>
      <pc:sldChg chg="addSp delSp modSp add mod ord">
        <pc:chgData name="Adison, Charles (RIS-MNL)" userId="2e8f9550-b487-450f-bade-081c1284e6cc" providerId="ADAL" clId="{1A9DF526-9379-4B73-BC94-3C44457E8A7A}" dt="2023-11-07T08:57:58.186" v="3658" actId="255"/>
        <pc:sldMkLst>
          <pc:docMk/>
          <pc:sldMk cId="208688553" sldId="367"/>
        </pc:sldMkLst>
        <pc:spChg chg="add del">
          <ac:chgData name="Adison, Charles (RIS-MNL)" userId="2e8f9550-b487-450f-bade-081c1284e6cc" providerId="ADAL" clId="{1A9DF526-9379-4B73-BC94-3C44457E8A7A}" dt="2023-11-07T08:57:25.967" v="3648"/>
          <ac:spMkLst>
            <pc:docMk/>
            <pc:sldMk cId="208688553" sldId="367"/>
            <ac:spMk id="2" creationId="{C5CB2DE6-967A-6BB3-D0E4-368EC0B90B97}"/>
          </ac:spMkLst>
        </pc:spChg>
        <pc:spChg chg="mod">
          <ac:chgData name="Adison, Charles (RIS-MNL)" userId="2e8f9550-b487-450f-bade-081c1284e6cc" providerId="ADAL" clId="{1A9DF526-9379-4B73-BC94-3C44457E8A7A}" dt="2023-11-07T08:57:08.871" v="3646" actId="20577"/>
          <ac:spMkLst>
            <pc:docMk/>
            <pc:sldMk cId="208688553" sldId="367"/>
            <ac:spMk id="22" creationId="{902F6F25-0AFA-427C-969E-F572DF40FFE7}"/>
          </ac:spMkLst>
        </pc:spChg>
        <pc:spChg chg="mod">
          <ac:chgData name="Adison, Charles (RIS-MNL)" userId="2e8f9550-b487-450f-bade-081c1284e6cc" providerId="ADAL" clId="{1A9DF526-9379-4B73-BC94-3C44457E8A7A}" dt="2023-11-07T08:57:58.186" v="3658" actId="255"/>
          <ac:spMkLst>
            <pc:docMk/>
            <pc:sldMk cId="208688553" sldId="367"/>
            <ac:spMk id="29" creationId="{CBAB683A-6B69-9452-65CE-AB13ABFD594B}"/>
          </ac:spMkLst>
        </pc:spChg>
        <pc:spChg chg="mod">
          <ac:chgData name="Adison, Charles (RIS-MNL)" userId="2e8f9550-b487-450f-bade-081c1284e6cc" providerId="ADAL" clId="{1A9DF526-9379-4B73-BC94-3C44457E8A7A}" dt="2023-11-07T08:56:45.023" v="3634" actId="20577"/>
          <ac:spMkLst>
            <pc:docMk/>
            <pc:sldMk cId="208688553" sldId="367"/>
            <ac:spMk id="660" creationId="{00000000-0000-0000-0000-000000000000}"/>
          </ac:spMkLst>
        </pc:spChg>
      </pc:sldChg>
      <pc:sldChg chg="addSp delSp modSp add mod">
        <pc:chgData name="Adison, Charles (RIS-MNL)" userId="2e8f9550-b487-450f-bade-081c1284e6cc" providerId="ADAL" clId="{1A9DF526-9379-4B73-BC94-3C44457E8A7A}" dt="2023-11-07T08:59:54.909" v="3729" actId="207"/>
        <pc:sldMkLst>
          <pc:docMk/>
          <pc:sldMk cId="3885725049" sldId="368"/>
        </pc:sldMkLst>
        <pc:spChg chg="add del">
          <ac:chgData name="Adison, Charles (RIS-MNL)" userId="2e8f9550-b487-450f-bade-081c1284e6cc" providerId="ADAL" clId="{1A9DF526-9379-4B73-BC94-3C44457E8A7A}" dt="2023-11-07T08:59:13.814" v="3720"/>
          <ac:spMkLst>
            <pc:docMk/>
            <pc:sldMk cId="3885725049" sldId="368"/>
            <ac:spMk id="2" creationId="{2A3BB0D6-FDE0-288E-B33B-C2E5B0B806E2}"/>
          </ac:spMkLst>
        </pc:spChg>
        <pc:spChg chg="mod">
          <ac:chgData name="Adison, Charles (RIS-MNL)" userId="2e8f9550-b487-450f-bade-081c1284e6cc" providerId="ADAL" clId="{1A9DF526-9379-4B73-BC94-3C44457E8A7A}" dt="2023-11-07T08:59:54.909" v="3729" actId="207"/>
          <ac:spMkLst>
            <pc:docMk/>
            <pc:sldMk cId="3885725049" sldId="368"/>
            <ac:spMk id="22" creationId="{902F6F25-0AFA-427C-969E-F572DF40FFE7}"/>
          </ac:spMkLst>
        </pc:spChg>
        <pc:spChg chg="mod">
          <ac:chgData name="Adison, Charles (RIS-MNL)" userId="2e8f9550-b487-450f-bade-081c1284e6cc" providerId="ADAL" clId="{1A9DF526-9379-4B73-BC94-3C44457E8A7A}" dt="2023-11-07T08:58:52.094" v="3714"/>
          <ac:spMkLst>
            <pc:docMk/>
            <pc:sldMk cId="3885725049" sldId="368"/>
            <ac:spMk id="29" creationId="{CBAB683A-6B69-9452-65CE-AB13ABFD594B}"/>
          </ac:spMkLst>
        </pc:spChg>
        <pc:grpChg chg="mod">
          <ac:chgData name="Adison, Charles (RIS-MNL)" userId="2e8f9550-b487-450f-bade-081c1284e6cc" providerId="ADAL" clId="{1A9DF526-9379-4B73-BC94-3C44457E8A7A}" dt="2023-11-07T08:59:51.390" v="3728" actId="1076"/>
          <ac:grpSpMkLst>
            <pc:docMk/>
            <pc:sldMk cId="3885725049" sldId="368"/>
            <ac:grpSpMk id="23" creationId="{30347DD6-7A80-943A-92F0-28F95968CD7D}"/>
          </ac:grpSpMkLst>
        </pc:grpChg>
      </pc:sldChg>
      <pc:sldChg chg="modSp add mod">
        <pc:chgData name="Adison, Charles (RIS-MNL)" userId="2e8f9550-b487-450f-bade-081c1284e6cc" providerId="ADAL" clId="{1A9DF526-9379-4B73-BC94-3C44457E8A7A}" dt="2023-11-07T09:02:20.313" v="3740" actId="255"/>
        <pc:sldMkLst>
          <pc:docMk/>
          <pc:sldMk cId="2610648419" sldId="369"/>
        </pc:sldMkLst>
        <pc:spChg chg="mod">
          <ac:chgData name="Adison, Charles (RIS-MNL)" userId="2e8f9550-b487-450f-bade-081c1284e6cc" providerId="ADAL" clId="{1A9DF526-9379-4B73-BC94-3C44457E8A7A}" dt="2023-11-07T09:01:47.500" v="3738" actId="207"/>
          <ac:spMkLst>
            <pc:docMk/>
            <pc:sldMk cId="2610648419" sldId="369"/>
            <ac:spMk id="22" creationId="{902F6F25-0AFA-427C-969E-F572DF40FFE7}"/>
          </ac:spMkLst>
        </pc:spChg>
        <pc:spChg chg="mod">
          <ac:chgData name="Adison, Charles (RIS-MNL)" userId="2e8f9550-b487-450f-bade-081c1284e6cc" providerId="ADAL" clId="{1A9DF526-9379-4B73-BC94-3C44457E8A7A}" dt="2023-11-07T09:02:20.313" v="3740" actId="255"/>
          <ac:spMkLst>
            <pc:docMk/>
            <pc:sldMk cId="2610648419" sldId="369"/>
            <ac:spMk id="29" creationId="{CBAB683A-6B69-9452-65CE-AB13ABFD594B}"/>
          </ac:spMkLst>
        </pc:spChg>
        <pc:spChg chg="mod">
          <ac:chgData name="Adison, Charles (RIS-MNL)" userId="2e8f9550-b487-450f-bade-081c1284e6cc" providerId="ADAL" clId="{1A9DF526-9379-4B73-BC94-3C44457E8A7A}" dt="2023-11-07T09:01:25.667" v="3736" actId="20577"/>
          <ac:spMkLst>
            <pc:docMk/>
            <pc:sldMk cId="2610648419" sldId="369"/>
            <ac:spMk id="660" creationId="{00000000-0000-0000-0000-000000000000}"/>
          </ac:spMkLst>
        </pc:spChg>
      </pc:sldChg>
      <pc:sldChg chg="add">
        <pc:chgData name="Adison, Charles (RIS-MNL)" userId="2e8f9550-b487-450f-bade-081c1284e6cc" providerId="ADAL" clId="{1A9DF526-9379-4B73-BC94-3C44457E8A7A}" dt="2023-11-07T09:02:46.345" v="3741"/>
        <pc:sldMkLst>
          <pc:docMk/>
          <pc:sldMk cId="1040785312" sldId="370"/>
        </pc:sldMkLst>
      </pc:sldChg>
      <pc:sldChg chg="addSp modSp add mod">
        <pc:chgData name="Adison, Charles (RIS-MNL)" userId="2e8f9550-b487-450f-bade-081c1284e6cc" providerId="ADAL" clId="{1A9DF526-9379-4B73-BC94-3C44457E8A7A}" dt="2023-11-07T09:05:33.224" v="3761"/>
        <pc:sldMkLst>
          <pc:docMk/>
          <pc:sldMk cId="174583414" sldId="371"/>
        </pc:sldMkLst>
        <pc:spChg chg="mod">
          <ac:chgData name="Adison, Charles (RIS-MNL)" userId="2e8f9550-b487-450f-bade-081c1284e6cc" providerId="ADAL" clId="{1A9DF526-9379-4B73-BC94-3C44457E8A7A}" dt="2023-11-07T09:05:18.058" v="3760"/>
          <ac:spMkLst>
            <pc:docMk/>
            <pc:sldMk cId="174583414" sldId="371"/>
            <ac:spMk id="5" creationId="{C66F8813-4E1E-7CC9-4FBA-3FE320F9C1CF}"/>
          </ac:spMkLst>
        </pc:spChg>
        <pc:spChg chg="mod">
          <ac:chgData name="Adison, Charles (RIS-MNL)" userId="2e8f9550-b487-450f-bade-081c1284e6cc" providerId="ADAL" clId="{1A9DF526-9379-4B73-BC94-3C44457E8A7A}" dt="2023-11-07T09:05:18.058" v="3760"/>
          <ac:spMkLst>
            <pc:docMk/>
            <pc:sldMk cId="174583414" sldId="371"/>
            <ac:spMk id="6" creationId="{5675333F-E921-7EE3-E334-40AD4E32CC7A}"/>
          </ac:spMkLst>
        </pc:spChg>
        <pc:spChg chg="mod">
          <ac:chgData name="Adison, Charles (RIS-MNL)" userId="2e8f9550-b487-450f-bade-081c1284e6cc" providerId="ADAL" clId="{1A9DF526-9379-4B73-BC94-3C44457E8A7A}" dt="2023-11-07T09:05:18.058" v="3760"/>
          <ac:spMkLst>
            <pc:docMk/>
            <pc:sldMk cId="174583414" sldId="371"/>
            <ac:spMk id="7" creationId="{5E5F9DA0-E86F-840E-13B1-BE0E7E31DA85}"/>
          </ac:spMkLst>
        </pc:spChg>
        <pc:spChg chg="mod">
          <ac:chgData name="Adison, Charles (RIS-MNL)" userId="2e8f9550-b487-450f-bade-081c1284e6cc" providerId="ADAL" clId="{1A9DF526-9379-4B73-BC94-3C44457E8A7A}" dt="2023-11-07T09:05:33.224" v="3761"/>
          <ac:spMkLst>
            <pc:docMk/>
            <pc:sldMk cId="174583414" sldId="371"/>
            <ac:spMk id="8" creationId="{8ED5B61C-D5EE-CDB0-E3F7-BB3701320E7F}"/>
          </ac:spMkLst>
        </pc:spChg>
        <pc:spChg chg="mod">
          <ac:chgData name="Adison, Charles (RIS-MNL)" userId="2e8f9550-b487-450f-bade-081c1284e6cc" providerId="ADAL" clId="{1A9DF526-9379-4B73-BC94-3C44457E8A7A}" dt="2023-11-07T09:05:18.058" v="3760"/>
          <ac:spMkLst>
            <pc:docMk/>
            <pc:sldMk cId="174583414" sldId="371"/>
            <ac:spMk id="9" creationId="{577D2194-0624-9487-BB77-6D874A4BE838}"/>
          </ac:spMkLst>
        </pc:spChg>
        <pc:spChg chg="mod">
          <ac:chgData name="Adison, Charles (RIS-MNL)" userId="2e8f9550-b487-450f-bade-081c1284e6cc" providerId="ADAL" clId="{1A9DF526-9379-4B73-BC94-3C44457E8A7A}" dt="2023-11-07T09:05:16.487" v="3759" actId="1076"/>
          <ac:spMkLst>
            <pc:docMk/>
            <pc:sldMk cId="174583414" sldId="371"/>
            <ac:spMk id="22" creationId="{902F6F25-0AFA-427C-969E-F572DF40FFE7}"/>
          </ac:spMkLst>
        </pc:spChg>
        <pc:spChg chg="mod">
          <ac:chgData name="Adison, Charles (RIS-MNL)" userId="2e8f9550-b487-450f-bade-081c1284e6cc" providerId="ADAL" clId="{1A9DF526-9379-4B73-BC94-3C44457E8A7A}" dt="2023-11-07T09:04:05.757" v="3747" actId="20577"/>
          <ac:spMkLst>
            <pc:docMk/>
            <pc:sldMk cId="174583414" sldId="371"/>
            <ac:spMk id="660" creationId="{00000000-0000-0000-0000-000000000000}"/>
          </ac:spMkLst>
        </pc:spChg>
        <pc:grpChg chg="add mod">
          <ac:chgData name="Adison, Charles (RIS-MNL)" userId="2e8f9550-b487-450f-bade-081c1284e6cc" providerId="ADAL" clId="{1A9DF526-9379-4B73-BC94-3C44457E8A7A}" dt="2023-11-07T09:05:18.058" v="3760"/>
          <ac:grpSpMkLst>
            <pc:docMk/>
            <pc:sldMk cId="174583414" sldId="371"/>
            <ac:grpSpMk id="2" creationId="{0BC52CA1-34C8-218C-B259-CAAC2ADC1FAB}"/>
          </ac:grpSpMkLst>
        </pc:grpChg>
        <pc:grpChg chg="mod">
          <ac:chgData name="Adison, Charles (RIS-MNL)" userId="2e8f9550-b487-450f-bade-081c1284e6cc" providerId="ADAL" clId="{1A9DF526-9379-4B73-BC94-3C44457E8A7A}" dt="2023-11-07T09:05:18.058" v="3760"/>
          <ac:grpSpMkLst>
            <pc:docMk/>
            <pc:sldMk cId="174583414" sldId="371"/>
            <ac:grpSpMk id="3" creationId="{07A5CB80-3EE6-8622-988C-F0BAF8A713E6}"/>
          </ac:grpSpMkLst>
        </pc:grpChg>
        <pc:grpChg chg="mod">
          <ac:chgData name="Adison, Charles (RIS-MNL)" userId="2e8f9550-b487-450f-bade-081c1284e6cc" providerId="ADAL" clId="{1A9DF526-9379-4B73-BC94-3C44457E8A7A}" dt="2023-11-07T09:05:18.058" v="3760"/>
          <ac:grpSpMkLst>
            <pc:docMk/>
            <pc:sldMk cId="174583414" sldId="371"/>
            <ac:grpSpMk id="4" creationId="{347AD91C-7862-9FA0-7377-AAEF575CD142}"/>
          </ac:grpSpMkLst>
        </pc:grpChg>
      </pc:sldChg>
      <pc:sldChg chg="modSp add mod">
        <pc:chgData name="Adison, Charles (RIS-MNL)" userId="2e8f9550-b487-450f-bade-081c1284e6cc" providerId="ADAL" clId="{1A9DF526-9379-4B73-BC94-3C44457E8A7A}" dt="2023-11-07T09:08:08.601" v="3817" actId="1076"/>
        <pc:sldMkLst>
          <pc:docMk/>
          <pc:sldMk cId="1949692747" sldId="372"/>
        </pc:sldMkLst>
        <pc:spChg chg="mod">
          <ac:chgData name="Adison, Charles (RIS-MNL)" userId="2e8f9550-b487-450f-bade-081c1284e6cc" providerId="ADAL" clId="{1A9DF526-9379-4B73-BC94-3C44457E8A7A}" dt="2023-11-07T09:07:32.078" v="3812" actId="1035"/>
          <ac:spMkLst>
            <pc:docMk/>
            <pc:sldMk cId="1949692747" sldId="372"/>
            <ac:spMk id="5" creationId="{C66F8813-4E1E-7CC9-4FBA-3FE320F9C1CF}"/>
          </ac:spMkLst>
        </pc:spChg>
        <pc:spChg chg="mod">
          <ac:chgData name="Adison, Charles (RIS-MNL)" userId="2e8f9550-b487-450f-bade-081c1284e6cc" providerId="ADAL" clId="{1A9DF526-9379-4B73-BC94-3C44457E8A7A}" dt="2023-11-07T09:07:32.078" v="3812" actId="1035"/>
          <ac:spMkLst>
            <pc:docMk/>
            <pc:sldMk cId="1949692747" sldId="372"/>
            <ac:spMk id="6" creationId="{5675333F-E921-7EE3-E334-40AD4E32CC7A}"/>
          </ac:spMkLst>
        </pc:spChg>
        <pc:spChg chg="mod">
          <ac:chgData name="Adison, Charles (RIS-MNL)" userId="2e8f9550-b487-450f-bade-081c1284e6cc" providerId="ADAL" clId="{1A9DF526-9379-4B73-BC94-3C44457E8A7A}" dt="2023-11-07T09:07:32.078" v="3812" actId="1035"/>
          <ac:spMkLst>
            <pc:docMk/>
            <pc:sldMk cId="1949692747" sldId="372"/>
            <ac:spMk id="7" creationId="{5E5F9DA0-E86F-840E-13B1-BE0E7E31DA85}"/>
          </ac:spMkLst>
        </pc:spChg>
        <pc:spChg chg="mod">
          <ac:chgData name="Adison, Charles (RIS-MNL)" userId="2e8f9550-b487-450f-bade-081c1284e6cc" providerId="ADAL" clId="{1A9DF526-9379-4B73-BC94-3C44457E8A7A}" dt="2023-11-07T09:07:51.788" v="3815" actId="14100"/>
          <ac:spMkLst>
            <pc:docMk/>
            <pc:sldMk cId="1949692747" sldId="372"/>
            <ac:spMk id="8" creationId="{8ED5B61C-D5EE-CDB0-E3F7-BB3701320E7F}"/>
          </ac:spMkLst>
        </pc:spChg>
        <pc:spChg chg="mod">
          <ac:chgData name="Adison, Charles (RIS-MNL)" userId="2e8f9550-b487-450f-bade-081c1284e6cc" providerId="ADAL" clId="{1A9DF526-9379-4B73-BC94-3C44457E8A7A}" dt="2023-11-07T09:07:25.369" v="3787" actId="14100"/>
          <ac:spMkLst>
            <pc:docMk/>
            <pc:sldMk cId="1949692747" sldId="372"/>
            <ac:spMk id="9" creationId="{577D2194-0624-9487-BB77-6D874A4BE838}"/>
          </ac:spMkLst>
        </pc:spChg>
        <pc:spChg chg="mod">
          <ac:chgData name="Adison, Charles (RIS-MNL)" userId="2e8f9550-b487-450f-bade-081c1284e6cc" providerId="ADAL" clId="{1A9DF526-9379-4B73-BC94-3C44457E8A7A}" dt="2023-11-07T09:08:02.690" v="3816" actId="207"/>
          <ac:spMkLst>
            <pc:docMk/>
            <pc:sldMk cId="1949692747" sldId="372"/>
            <ac:spMk id="22" creationId="{902F6F25-0AFA-427C-969E-F572DF40FFE7}"/>
          </ac:spMkLst>
        </pc:spChg>
        <pc:spChg chg="mod">
          <ac:chgData name="Adison, Charles (RIS-MNL)" userId="2e8f9550-b487-450f-bade-081c1284e6cc" providerId="ADAL" clId="{1A9DF526-9379-4B73-BC94-3C44457E8A7A}" dt="2023-11-07T09:06:19.641" v="3776" actId="20577"/>
          <ac:spMkLst>
            <pc:docMk/>
            <pc:sldMk cId="1949692747" sldId="372"/>
            <ac:spMk id="660" creationId="{00000000-0000-0000-0000-000000000000}"/>
          </ac:spMkLst>
        </pc:spChg>
        <pc:grpChg chg="mod">
          <ac:chgData name="Adison, Charles (RIS-MNL)" userId="2e8f9550-b487-450f-bade-081c1284e6cc" providerId="ADAL" clId="{1A9DF526-9379-4B73-BC94-3C44457E8A7A}" dt="2023-11-07T09:08:08.601" v="3817" actId="1076"/>
          <ac:grpSpMkLst>
            <pc:docMk/>
            <pc:sldMk cId="1949692747" sldId="372"/>
            <ac:grpSpMk id="2" creationId="{0BC52CA1-34C8-218C-B259-CAAC2ADC1FAB}"/>
          </ac:grpSpMkLst>
        </pc:grpChg>
      </pc:sldChg>
      <pc:sldChg chg="delSp modSp add mod">
        <pc:chgData name="Adison, Charles (RIS-MNL)" userId="2e8f9550-b487-450f-bade-081c1284e6cc" providerId="ADAL" clId="{1A9DF526-9379-4B73-BC94-3C44457E8A7A}" dt="2023-11-07T09:10:57.913" v="3872" actId="478"/>
        <pc:sldMkLst>
          <pc:docMk/>
          <pc:sldMk cId="3855057840" sldId="373"/>
        </pc:sldMkLst>
        <pc:spChg chg="del">
          <ac:chgData name="Adison, Charles (RIS-MNL)" userId="2e8f9550-b487-450f-bade-081c1284e6cc" providerId="ADAL" clId="{1A9DF526-9379-4B73-BC94-3C44457E8A7A}" dt="2023-11-07T09:10:56.800" v="3871" actId="478"/>
          <ac:spMkLst>
            <pc:docMk/>
            <pc:sldMk cId="3855057840" sldId="373"/>
            <ac:spMk id="8" creationId="{8ED5B61C-D5EE-CDB0-E3F7-BB3701320E7F}"/>
          </ac:spMkLst>
        </pc:spChg>
        <pc:spChg chg="mod">
          <ac:chgData name="Adison, Charles (RIS-MNL)" userId="2e8f9550-b487-450f-bade-081c1284e6cc" providerId="ADAL" clId="{1A9DF526-9379-4B73-BC94-3C44457E8A7A}" dt="2023-11-07T09:10:53.568" v="3870" actId="14100"/>
          <ac:spMkLst>
            <pc:docMk/>
            <pc:sldMk cId="3855057840" sldId="373"/>
            <ac:spMk id="22" creationId="{902F6F25-0AFA-427C-969E-F572DF40FFE7}"/>
          </ac:spMkLst>
        </pc:spChg>
        <pc:spChg chg="mod">
          <ac:chgData name="Adison, Charles (RIS-MNL)" userId="2e8f9550-b487-450f-bade-081c1284e6cc" providerId="ADAL" clId="{1A9DF526-9379-4B73-BC94-3C44457E8A7A}" dt="2023-11-07T09:08:44.411" v="3832" actId="207"/>
          <ac:spMkLst>
            <pc:docMk/>
            <pc:sldMk cId="3855057840" sldId="373"/>
            <ac:spMk id="660" creationId="{00000000-0000-0000-0000-000000000000}"/>
          </ac:spMkLst>
        </pc:spChg>
        <pc:grpChg chg="del">
          <ac:chgData name="Adison, Charles (RIS-MNL)" userId="2e8f9550-b487-450f-bade-081c1284e6cc" providerId="ADAL" clId="{1A9DF526-9379-4B73-BC94-3C44457E8A7A}" dt="2023-11-07T09:10:57.913" v="3872" actId="478"/>
          <ac:grpSpMkLst>
            <pc:docMk/>
            <pc:sldMk cId="3855057840" sldId="373"/>
            <ac:grpSpMk id="2" creationId="{0BC52CA1-34C8-218C-B259-CAAC2ADC1FAB}"/>
          </ac:grpSpMkLst>
        </pc:grpChg>
        <pc:grpChg chg="del">
          <ac:chgData name="Adison, Charles (RIS-MNL)" userId="2e8f9550-b487-450f-bade-081c1284e6cc" providerId="ADAL" clId="{1A9DF526-9379-4B73-BC94-3C44457E8A7A}" dt="2023-11-07T09:10:56.800" v="3871" actId="478"/>
          <ac:grpSpMkLst>
            <pc:docMk/>
            <pc:sldMk cId="3855057840" sldId="373"/>
            <ac:grpSpMk id="3" creationId="{07A5CB80-3EE6-8622-988C-F0BAF8A713E6}"/>
          </ac:grpSpMkLst>
        </pc:grpChg>
      </pc:sldChg>
      <pc:sldChg chg="delSp modSp add mod ord">
        <pc:chgData name="Adison, Charles (RIS-MNL)" userId="2e8f9550-b487-450f-bade-081c1284e6cc" providerId="ADAL" clId="{1A9DF526-9379-4B73-BC94-3C44457E8A7A}" dt="2023-11-07T09:15:47.388" v="3911" actId="14100"/>
        <pc:sldMkLst>
          <pc:docMk/>
          <pc:sldMk cId="2388061952" sldId="374"/>
        </pc:sldMkLst>
        <pc:spChg chg="mod">
          <ac:chgData name="Adison, Charles (RIS-MNL)" userId="2e8f9550-b487-450f-bade-081c1284e6cc" providerId="ADAL" clId="{1A9DF526-9379-4B73-BC94-3C44457E8A7A}" dt="2023-11-07T09:14:47.521" v="3893"/>
          <ac:spMkLst>
            <pc:docMk/>
            <pc:sldMk cId="2388061952" sldId="374"/>
            <ac:spMk id="8" creationId="{8ED5B61C-D5EE-CDB0-E3F7-BB3701320E7F}"/>
          </ac:spMkLst>
        </pc:spChg>
        <pc:spChg chg="mod">
          <ac:chgData name="Adison, Charles (RIS-MNL)" userId="2e8f9550-b487-450f-bade-081c1284e6cc" providerId="ADAL" clId="{1A9DF526-9379-4B73-BC94-3C44457E8A7A}" dt="2023-11-07T09:15:47.388" v="3911" actId="14100"/>
          <ac:spMkLst>
            <pc:docMk/>
            <pc:sldMk cId="2388061952" sldId="374"/>
            <ac:spMk id="22" creationId="{902F6F25-0AFA-427C-969E-F572DF40FFE7}"/>
          </ac:spMkLst>
        </pc:spChg>
        <pc:spChg chg="mod">
          <ac:chgData name="Adison, Charles (RIS-MNL)" userId="2e8f9550-b487-450f-bade-081c1284e6cc" providerId="ADAL" clId="{1A9DF526-9379-4B73-BC94-3C44457E8A7A}" dt="2023-11-07T09:13:46.584" v="3888" actId="207"/>
          <ac:spMkLst>
            <pc:docMk/>
            <pc:sldMk cId="2388061952" sldId="374"/>
            <ac:spMk id="660" creationId="{00000000-0000-0000-0000-000000000000}"/>
          </ac:spMkLst>
        </pc:spChg>
        <pc:grpChg chg="del">
          <ac:chgData name="Adison, Charles (RIS-MNL)" userId="2e8f9550-b487-450f-bade-081c1284e6cc" providerId="ADAL" clId="{1A9DF526-9379-4B73-BC94-3C44457E8A7A}" dt="2023-11-07T09:15:44.841" v="3910" actId="478"/>
          <ac:grpSpMkLst>
            <pc:docMk/>
            <pc:sldMk cId="2388061952" sldId="374"/>
            <ac:grpSpMk id="2" creationId="{0BC52CA1-34C8-218C-B259-CAAC2ADC1FAB}"/>
          </ac:grpSpMkLst>
        </pc:grpChg>
      </pc:sldChg>
      <pc:sldChg chg="addSp delSp modSp add mod">
        <pc:chgData name="Adison, Charles (RIS-MNL)" userId="2e8f9550-b487-450f-bade-081c1284e6cc" providerId="ADAL" clId="{1A9DF526-9379-4B73-BC94-3C44457E8A7A}" dt="2023-11-07T09:17:01" v="3916" actId="255"/>
        <pc:sldMkLst>
          <pc:docMk/>
          <pc:sldMk cId="3879260508" sldId="375"/>
        </pc:sldMkLst>
        <pc:spChg chg="mod">
          <ac:chgData name="Adison, Charles (RIS-MNL)" userId="2e8f9550-b487-450f-bade-081c1284e6cc" providerId="ADAL" clId="{1A9DF526-9379-4B73-BC94-3C44457E8A7A}" dt="2023-11-07T09:16:08.867" v="3914"/>
          <ac:spMkLst>
            <pc:docMk/>
            <pc:sldMk cId="3879260508" sldId="375"/>
            <ac:spMk id="5" creationId="{1631EAFA-2458-F736-0981-EAEB257F5547}"/>
          </ac:spMkLst>
        </pc:spChg>
        <pc:spChg chg="mod">
          <ac:chgData name="Adison, Charles (RIS-MNL)" userId="2e8f9550-b487-450f-bade-081c1284e6cc" providerId="ADAL" clId="{1A9DF526-9379-4B73-BC94-3C44457E8A7A}" dt="2023-11-07T09:16:08.867" v="3914"/>
          <ac:spMkLst>
            <pc:docMk/>
            <pc:sldMk cId="3879260508" sldId="375"/>
            <ac:spMk id="6" creationId="{9EFA30AC-D54E-4BA7-9271-C25877939C41}"/>
          </ac:spMkLst>
        </pc:spChg>
        <pc:spChg chg="mod">
          <ac:chgData name="Adison, Charles (RIS-MNL)" userId="2e8f9550-b487-450f-bade-081c1284e6cc" providerId="ADAL" clId="{1A9DF526-9379-4B73-BC94-3C44457E8A7A}" dt="2023-11-07T09:16:08.867" v="3914"/>
          <ac:spMkLst>
            <pc:docMk/>
            <pc:sldMk cId="3879260508" sldId="375"/>
            <ac:spMk id="7" creationId="{349BADEA-B156-984C-2D76-5AD2D60E3CE9}"/>
          </ac:spMkLst>
        </pc:spChg>
        <pc:spChg chg="mod">
          <ac:chgData name="Adison, Charles (RIS-MNL)" userId="2e8f9550-b487-450f-bade-081c1284e6cc" providerId="ADAL" clId="{1A9DF526-9379-4B73-BC94-3C44457E8A7A}" dt="2023-11-07T09:17:01" v="3916" actId="255"/>
          <ac:spMkLst>
            <pc:docMk/>
            <pc:sldMk cId="3879260508" sldId="375"/>
            <ac:spMk id="8" creationId="{13D3E4DC-8B65-4869-2157-D24843A33712}"/>
          </ac:spMkLst>
        </pc:spChg>
        <pc:spChg chg="mod">
          <ac:chgData name="Adison, Charles (RIS-MNL)" userId="2e8f9550-b487-450f-bade-081c1284e6cc" providerId="ADAL" clId="{1A9DF526-9379-4B73-BC94-3C44457E8A7A}" dt="2023-11-07T09:16:08.867" v="3914"/>
          <ac:spMkLst>
            <pc:docMk/>
            <pc:sldMk cId="3879260508" sldId="375"/>
            <ac:spMk id="9" creationId="{335D1D56-37F5-1E20-6744-D918D6806AAE}"/>
          </ac:spMkLst>
        </pc:spChg>
        <pc:spChg chg="del">
          <ac:chgData name="Adison, Charles (RIS-MNL)" userId="2e8f9550-b487-450f-bade-081c1284e6cc" providerId="ADAL" clId="{1A9DF526-9379-4B73-BC94-3C44457E8A7A}" dt="2023-11-07T09:15:55.741" v="3913" actId="478"/>
          <ac:spMkLst>
            <pc:docMk/>
            <pc:sldMk cId="3879260508" sldId="375"/>
            <ac:spMk id="22" creationId="{902F6F25-0AFA-427C-969E-F572DF40FFE7}"/>
          </ac:spMkLst>
        </pc:spChg>
        <pc:grpChg chg="add mod">
          <ac:chgData name="Adison, Charles (RIS-MNL)" userId="2e8f9550-b487-450f-bade-081c1284e6cc" providerId="ADAL" clId="{1A9DF526-9379-4B73-BC94-3C44457E8A7A}" dt="2023-11-07T09:16:08.867" v="3914"/>
          <ac:grpSpMkLst>
            <pc:docMk/>
            <pc:sldMk cId="3879260508" sldId="375"/>
            <ac:grpSpMk id="2" creationId="{FAEC9128-2F50-93F5-D08F-CBFA1E56668F}"/>
          </ac:grpSpMkLst>
        </pc:grpChg>
        <pc:grpChg chg="mod">
          <ac:chgData name="Adison, Charles (RIS-MNL)" userId="2e8f9550-b487-450f-bade-081c1284e6cc" providerId="ADAL" clId="{1A9DF526-9379-4B73-BC94-3C44457E8A7A}" dt="2023-11-07T09:16:08.867" v="3914"/>
          <ac:grpSpMkLst>
            <pc:docMk/>
            <pc:sldMk cId="3879260508" sldId="375"/>
            <ac:grpSpMk id="3" creationId="{7AEA9B4A-F0E2-3443-B827-477D15369C17}"/>
          </ac:grpSpMkLst>
        </pc:grpChg>
        <pc:grpChg chg="mod">
          <ac:chgData name="Adison, Charles (RIS-MNL)" userId="2e8f9550-b487-450f-bade-081c1284e6cc" providerId="ADAL" clId="{1A9DF526-9379-4B73-BC94-3C44457E8A7A}" dt="2023-11-07T09:16:08.867" v="3914"/>
          <ac:grpSpMkLst>
            <pc:docMk/>
            <pc:sldMk cId="3879260508" sldId="375"/>
            <ac:grpSpMk id="4" creationId="{0AD1FE30-F8E3-397C-A102-34FFCC14C2C3}"/>
          </ac:grpSpMkLst>
        </pc:grpChg>
      </pc:sldChg>
      <pc:sldChg chg="addSp delSp modSp add mod ord">
        <pc:chgData name="Adison, Charles (RIS-MNL)" userId="2e8f9550-b487-450f-bade-081c1284e6cc" providerId="ADAL" clId="{1A9DF526-9379-4B73-BC94-3C44457E8A7A}" dt="2023-11-07T09:20:04.023" v="3964" actId="207"/>
        <pc:sldMkLst>
          <pc:docMk/>
          <pc:sldMk cId="2416920340" sldId="376"/>
        </pc:sldMkLst>
        <pc:spChg chg="add del">
          <ac:chgData name="Adison, Charles (RIS-MNL)" userId="2e8f9550-b487-450f-bade-081c1284e6cc" providerId="ADAL" clId="{1A9DF526-9379-4B73-BC94-3C44457E8A7A}" dt="2023-11-07T09:18:48.748" v="3940"/>
          <ac:spMkLst>
            <pc:docMk/>
            <pc:sldMk cId="2416920340" sldId="376"/>
            <ac:spMk id="2" creationId="{AEA53DAD-DD2E-5D65-35C5-B4AAA77964FC}"/>
          </ac:spMkLst>
        </pc:spChg>
        <pc:spChg chg="mod">
          <ac:chgData name="Adison, Charles (RIS-MNL)" userId="2e8f9550-b487-450f-bade-081c1284e6cc" providerId="ADAL" clId="{1A9DF526-9379-4B73-BC94-3C44457E8A7A}" dt="2023-11-07T09:20:04.023" v="3964" actId="207"/>
          <ac:spMkLst>
            <pc:docMk/>
            <pc:sldMk cId="2416920340" sldId="376"/>
            <ac:spMk id="22" creationId="{902F6F25-0AFA-427C-969E-F572DF40FFE7}"/>
          </ac:spMkLst>
        </pc:spChg>
        <pc:spChg chg="mod">
          <ac:chgData name="Adison, Charles (RIS-MNL)" userId="2e8f9550-b487-450f-bade-081c1284e6cc" providerId="ADAL" clId="{1A9DF526-9379-4B73-BC94-3C44457E8A7A}" dt="2023-11-07T09:17:58.660" v="3938" actId="207"/>
          <ac:spMkLst>
            <pc:docMk/>
            <pc:sldMk cId="2416920340" sldId="376"/>
            <ac:spMk id="660" creationId="{00000000-0000-0000-0000-000000000000}"/>
          </ac:spMkLst>
        </pc:spChg>
      </pc:sldChg>
      <pc:sldChg chg="addSp modSp add mod">
        <pc:chgData name="Adison, Charles (RIS-MNL)" userId="2e8f9550-b487-450f-bade-081c1284e6cc" providerId="ADAL" clId="{1A9DF526-9379-4B73-BC94-3C44457E8A7A}" dt="2023-11-07T09:22:40.849" v="4040" actId="6549"/>
        <pc:sldMkLst>
          <pc:docMk/>
          <pc:sldMk cId="434818831" sldId="377"/>
        </pc:sldMkLst>
        <pc:spChg chg="mod">
          <ac:chgData name="Adison, Charles (RIS-MNL)" userId="2e8f9550-b487-450f-bade-081c1284e6cc" providerId="ADAL" clId="{1A9DF526-9379-4B73-BC94-3C44457E8A7A}" dt="2023-11-07T09:22:14.861" v="4035"/>
          <ac:spMkLst>
            <pc:docMk/>
            <pc:sldMk cId="434818831" sldId="377"/>
            <ac:spMk id="5" creationId="{DE853398-D69F-3C78-B960-8493495EAAC9}"/>
          </ac:spMkLst>
        </pc:spChg>
        <pc:spChg chg="mod">
          <ac:chgData name="Adison, Charles (RIS-MNL)" userId="2e8f9550-b487-450f-bade-081c1284e6cc" providerId="ADAL" clId="{1A9DF526-9379-4B73-BC94-3C44457E8A7A}" dt="2023-11-07T09:22:14.861" v="4035"/>
          <ac:spMkLst>
            <pc:docMk/>
            <pc:sldMk cId="434818831" sldId="377"/>
            <ac:spMk id="6" creationId="{1CB31F4B-B392-937C-AC2C-311C609D8B36}"/>
          </ac:spMkLst>
        </pc:spChg>
        <pc:spChg chg="mod">
          <ac:chgData name="Adison, Charles (RIS-MNL)" userId="2e8f9550-b487-450f-bade-081c1284e6cc" providerId="ADAL" clId="{1A9DF526-9379-4B73-BC94-3C44457E8A7A}" dt="2023-11-07T09:22:14.861" v="4035"/>
          <ac:spMkLst>
            <pc:docMk/>
            <pc:sldMk cId="434818831" sldId="377"/>
            <ac:spMk id="7" creationId="{1DFF0995-8776-74D9-BA21-4E30A8570F9F}"/>
          </ac:spMkLst>
        </pc:spChg>
        <pc:spChg chg="mod">
          <ac:chgData name="Adison, Charles (RIS-MNL)" userId="2e8f9550-b487-450f-bade-081c1284e6cc" providerId="ADAL" clId="{1A9DF526-9379-4B73-BC94-3C44457E8A7A}" dt="2023-11-07T09:22:40.849" v="4040" actId="6549"/>
          <ac:spMkLst>
            <pc:docMk/>
            <pc:sldMk cId="434818831" sldId="377"/>
            <ac:spMk id="8" creationId="{39D1BC68-AC0F-24D3-5FE2-7896226450E2}"/>
          </ac:spMkLst>
        </pc:spChg>
        <pc:spChg chg="mod">
          <ac:chgData name="Adison, Charles (RIS-MNL)" userId="2e8f9550-b487-450f-bade-081c1284e6cc" providerId="ADAL" clId="{1A9DF526-9379-4B73-BC94-3C44457E8A7A}" dt="2023-11-07T09:22:14.861" v="4035"/>
          <ac:spMkLst>
            <pc:docMk/>
            <pc:sldMk cId="434818831" sldId="377"/>
            <ac:spMk id="9" creationId="{9DDE8585-8C7D-E49D-2837-FF59CCB6FF60}"/>
          </ac:spMkLst>
        </pc:spChg>
        <pc:spChg chg="mod">
          <ac:chgData name="Adison, Charles (RIS-MNL)" userId="2e8f9550-b487-450f-bade-081c1284e6cc" providerId="ADAL" clId="{1A9DF526-9379-4B73-BC94-3C44457E8A7A}" dt="2023-11-07T09:21:55.916" v="4034" actId="20577"/>
          <ac:spMkLst>
            <pc:docMk/>
            <pc:sldMk cId="434818831" sldId="377"/>
            <ac:spMk id="22" creationId="{902F6F25-0AFA-427C-969E-F572DF40FFE7}"/>
          </ac:spMkLst>
        </pc:spChg>
        <pc:spChg chg="mod">
          <ac:chgData name="Adison, Charles (RIS-MNL)" userId="2e8f9550-b487-450f-bade-081c1284e6cc" providerId="ADAL" clId="{1A9DF526-9379-4B73-BC94-3C44457E8A7A}" dt="2023-11-07T09:20:28.528" v="3971" actId="20577"/>
          <ac:spMkLst>
            <pc:docMk/>
            <pc:sldMk cId="434818831" sldId="377"/>
            <ac:spMk id="660" creationId="{00000000-0000-0000-0000-000000000000}"/>
          </ac:spMkLst>
        </pc:spChg>
        <pc:grpChg chg="add mod">
          <ac:chgData name="Adison, Charles (RIS-MNL)" userId="2e8f9550-b487-450f-bade-081c1284e6cc" providerId="ADAL" clId="{1A9DF526-9379-4B73-BC94-3C44457E8A7A}" dt="2023-11-07T09:22:14.861" v="4035"/>
          <ac:grpSpMkLst>
            <pc:docMk/>
            <pc:sldMk cId="434818831" sldId="377"/>
            <ac:grpSpMk id="2" creationId="{84FF71EA-11B8-DF54-1B24-CEE996399128}"/>
          </ac:grpSpMkLst>
        </pc:grpChg>
        <pc:grpChg chg="mod">
          <ac:chgData name="Adison, Charles (RIS-MNL)" userId="2e8f9550-b487-450f-bade-081c1284e6cc" providerId="ADAL" clId="{1A9DF526-9379-4B73-BC94-3C44457E8A7A}" dt="2023-11-07T09:22:14.861" v="4035"/>
          <ac:grpSpMkLst>
            <pc:docMk/>
            <pc:sldMk cId="434818831" sldId="377"/>
            <ac:grpSpMk id="3" creationId="{1F0E7BF0-4ABC-4674-202E-10B831BE8C4B}"/>
          </ac:grpSpMkLst>
        </pc:grpChg>
        <pc:grpChg chg="mod">
          <ac:chgData name="Adison, Charles (RIS-MNL)" userId="2e8f9550-b487-450f-bade-081c1284e6cc" providerId="ADAL" clId="{1A9DF526-9379-4B73-BC94-3C44457E8A7A}" dt="2023-11-07T09:22:14.861" v="4035"/>
          <ac:grpSpMkLst>
            <pc:docMk/>
            <pc:sldMk cId="434818831" sldId="377"/>
            <ac:grpSpMk id="4" creationId="{D92F1693-337D-C1FD-3194-3FACFEDE1028}"/>
          </ac:grpSpMkLst>
        </pc:grpChg>
      </pc:sldChg>
      <pc:sldChg chg="addSp delSp modSp add mod">
        <pc:chgData name="Adison, Charles (RIS-MNL)" userId="2e8f9550-b487-450f-bade-081c1284e6cc" providerId="ADAL" clId="{1A9DF526-9379-4B73-BC94-3C44457E8A7A}" dt="2023-11-07T09:24:39.805" v="4080" actId="1076"/>
        <pc:sldMkLst>
          <pc:docMk/>
          <pc:sldMk cId="3091483091" sldId="378"/>
        </pc:sldMkLst>
        <pc:spChg chg="del">
          <ac:chgData name="Adison, Charles (RIS-MNL)" userId="2e8f9550-b487-450f-bade-081c1284e6cc" providerId="ADAL" clId="{1A9DF526-9379-4B73-BC94-3C44457E8A7A}" dt="2023-11-07T09:23:39.432" v="4074" actId="478"/>
          <ac:spMkLst>
            <pc:docMk/>
            <pc:sldMk cId="3091483091" sldId="378"/>
            <ac:spMk id="9" creationId="{9DDE8585-8C7D-E49D-2837-FF59CCB6FF60}"/>
          </ac:spMkLst>
        </pc:spChg>
        <pc:spChg chg="mod">
          <ac:chgData name="Adison, Charles (RIS-MNL)" userId="2e8f9550-b487-450f-bade-081c1284e6cc" providerId="ADAL" clId="{1A9DF526-9379-4B73-BC94-3C44457E8A7A}" dt="2023-11-07T09:23:47.070" v="4077"/>
          <ac:spMkLst>
            <pc:docMk/>
            <pc:sldMk cId="3091483091" sldId="378"/>
            <ac:spMk id="13" creationId="{BAFE1DF4-51AF-D3DF-E820-1107BDCC0DDA}"/>
          </ac:spMkLst>
        </pc:spChg>
        <pc:spChg chg="mod">
          <ac:chgData name="Adison, Charles (RIS-MNL)" userId="2e8f9550-b487-450f-bade-081c1284e6cc" providerId="ADAL" clId="{1A9DF526-9379-4B73-BC94-3C44457E8A7A}" dt="2023-11-07T09:23:47.070" v="4077"/>
          <ac:spMkLst>
            <pc:docMk/>
            <pc:sldMk cId="3091483091" sldId="378"/>
            <ac:spMk id="14" creationId="{C3F3EBAC-6FF8-FCE3-88F8-0AA86F37CBD6}"/>
          </ac:spMkLst>
        </pc:spChg>
        <pc:spChg chg="mod">
          <ac:chgData name="Adison, Charles (RIS-MNL)" userId="2e8f9550-b487-450f-bade-081c1284e6cc" providerId="ADAL" clId="{1A9DF526-9379-4B73-BC94-3C44457E8A7A}" dt="2023-11-07T09:23:47.070" v="4077"/>
          <ac:spMkLst>
            <pc:docMk/>
            <pc:sldMk cId="3091483091" sldId="378"/>
            <ac:spMk id="15" creationId="{DFD3F129-99C5-1EDA-A899-C9EAEFEC5C1D}"/>
          </ac:spMkLst>
        </pc:spChg>
        <pc:spChg chg="mod">
          <ac:chgData name="Adison, Charles (RIS-MNL)" userId="2e8f9550-b487-450f-bade-081c1284e6cc" providerId="ADAL" clId="{1A9DF526-9379-4B73-BC94-3C44457E8A7A}" dt="2023-11-07T09:24:00.302" v="4079" actId="14100"/>
          <ac:spMkLst>
            <pc:docMk/>
            <pc:sldMk cId="3091483091" sldId="378"/>
            <ac:spMk id="16" creationId="{A6DFE50F-B547-C8AC-012A-CA7770191B07}"/>
          </ac:spMkLst>
        </pc:spChg>
        <pc:spChg chg="mod">
          <ac:chgData name="Adison, Charles (RIS-MNL)" userId="2e8f9550-b487-450f-bade-081c1284e6cc" providerId="ADAL" clId="{1A9DF526-9379-4B73-BC94-3C44457E8A7A}" dt="2023-11-07T09:23:47.070" v="4077"/>
          <ac:spMkLst>
            <pc:docMk/>
            <pc:sldMk cId="3091483091" sldId="378"/>
            <ac:spMk id="17" creationId="{8705DF8E-54A3-C528-8143-5CC553F9652A}"/>
          </ac:spMkLst>
        </pc:spChg>
        <pc:spChg chg="del">
          <ac:chgData name="Adison, Charles (RIS-MNL)" userId="2e8f9550-b487-450f-bade-081c1284e6cc" providerId="ADAL" clId="{1A9DF526-9379-4B73-BC94-3C44457E8A7A}" dt="2023-11-07T09:23:42.067" v="4076" actId="478"/>
          <ac:spMkLst>
            <pc:docMk/>
            <pc:sldMk cId="3091483091" sldId="378"/>
            <ac:spMk id="22" creationId="{902F6F25-0AFA-427C-969E-F572DF40FFE7}"/>
          </ac:spMkLst>
        </pc:spChg>
        <pc:spChg chg="mod">
          <ac:chgData name="Adison, Charles (RIS-MNL)" userId="2e8f9550-b487-450f-bade-081c1284e6cc" providerId="ADAL" clId="{1A9DF526-9379-4B73-BC94-3C44457E8A7A}" dt="2023-11-07T09:23:26.886" v="4073" actId="207"/>
          <ac:spMkLst>
            <pc:docMk/>
            <pc:sldMk cId="3091483091" sldId="378"/>
            <ac:spMk id="660" creationId="{00000000-0000-0000-0000-000000000000}"/>
          </ac:spMkLst>
        </pc:spChg>
        <pc:grpChg chg="del">
          <ac:chgData name="Adison, Charles (RIS-MNL)" userId="2e8f9550-b487-450f-bade-081c1284e6cc" providerId="ADAL" clId="{1A9DF526-9379-4B73-BC94-3C44457E8A7A}" dt="2023-11-07T09:23:40.591" v="4075" actId="478"/>
          <ac:grpSpMkLst>
            <pc:docMk/>
            <pc:sldMk cId="3091483091" sldId="378"/>
            <ac:grpSpMk id="2" creationId="{84FF71EA-11B8-DF54-1B24-CEE996399128}"/>
          </ac:grpSpMkLst>
        </pc:grpChg>
        <pc:grpChg chg="del">
          <ac:chgData name="Adison, Charles (RIS-MNL)" userId="2e8f9550-b487-450f-bade-081c1284e6cc" providerId="ADAL" clId="{1A9DF526-9379-4B73-BC94-3C44457E8A7A}" dt="2023-11-07T09:23:39.432" v="4074" actId="478"/>
          <ac:grpSpMkLst>
            <pc:docMk/>
            <pc:sldMk cId="3091483091" sldId="378"/>
            <ac:grpSpMk id="3" creationId="{1F0E7BF0-4ABC-4674-202E-10B831BE8C4B}"/>
          </ac:grpSpMkLst>
        </pc:grpChg>
        <pc:grpChg chg="add mod">
          <ac:chgData name="Adison, Charles (RIS-MNL)" userId="2e8f9550-b487-450f-bade-081c1284e6cc" providerId="ADAL" clId="{1A9DF526-9379-4B73-BC94-3C44457E8A7A}" dt="2023-11-07T09:24:39.805" v="4080" actId="1076"/>
          <ac:grpSpMkLst>
            <pc:docMk/>
            <pc:sldMk cId="3091483091" sldId="378"/>
            <ac:grpSpMk id="10" creationId="{F023E6E7-8101-9E0B-BDB4-D4358850D770}"/>
          </ac:grpSpMkLst>
        </pc:grpChg>
        <pc:grpChg chg="mod">
          <ac:chgData name="Adison, Charles (RIS-MNL)" userId="2e8f9550-b487-450f-bade-081c1284e6cc" providerId="ADAL" clId="{1A9DF526-9379-4B73-BC94-3C44457E8A7A}" dt="2023-11-07T09:23:47.070" v="4077"/>
          <ac:grpSpMkLst>
            <pc:docMk/>
            <pc:sldMk cId="3091483091" sldId="378"/>
            <ac:grpSpMk id="11" creationId="{CB543967-F940-76D0-B0E2-D9457AEDBBCC}"/>
          </ac:grpSpMkLst>
        </pc:grpChg>
        <pc:grpChg chg="mod">
          <ac:chgData name="Adison, Charles (RIS-MNL)" userId="2e8f9550-b487-450f-bade-081c1284e6cc" providerId="ADAL" clId="{1A9DF526-9379-4B73-BC94-3C44457E8A7A}" dt="2023-11-07T09:23:47.070" v="4077"/>
          <ac:grpSpMkLst>
            <pc:docMk/>
            <pc:sldMk cId="3091483091" sldId="378"/>
            <ac:grpSpMk id="12" creationId="{A01C6EB1-D08F-E443-B3EF-E9041FC0012B}"/>
          </ac:grpSpMkLst>
        </pc:grpChg>
      </pc:sldChg>
      <pc:sldChg chg="add del">
        <pc:chgData name="Adison, Charles (RIS-MNL)" userId="2e8f9550-b487-450f-bade-081c1284e6cc" providerId="ADAL" clId="{1A9DF526-9379-4B73-BC94-3C44457E8A7A}" dt="2023-11-07T12:42:58.287" v="4336"/>
        <pc:sldMkLst>
          <pc:docMk/>
          <pc:sldMk cId="404590520" sldId="379"/>
        </pc:sldMkLst>
      </pc:sldChg>
      <pc:sldChg chg="addSp delSp modSp add mod ord">
        <pc:chgData name="Adison, Charles (RIS-MNL)" userId="2e8f9550-b487-450f-bade-081c1284e6cc" providerId="ADAL" clId="{1A9DF526-9379-4B73-BC94-3C44457E8A7A}" dt="2023-11-07T12:48:07.515" v="4716" actId="255"/>
        <pc:sldMkLst>
          <pc:docMk/>
          <pc:sldMk cId="1176682026" sldId="379"/>
        </pc:sldMkLst>
        <pc:spChg chg="mod">
          <ac:chgData name="Adison, Charles (RIS-MNL)" userId="2e8f9550-b487-450f-bade-081c1284e6cc" providerId="ADAL" clId="{1A9DF526-9379-4B73-BC94-3C44457E8A7A}" dt="2023-11-07T12:48:07.515" v="4716" actId="255"/>
          <ac:spMkLst>
            <pc:docMk/>
            <pc:sldMk cId="1176682026" sldId="379"/>
            <ac:spMk id="17" creationId="{B60D606F-BCCB-E347-1D0D-0CB56C6EAABA}"/>
          </ac:spMkLst>
        </pc:spChg>
        <pc:spChg chg="mod">
          <ac:chgData name="Adison, Charles (RIS-MNL)" userId="2e8f9550-b487-450f-bade-081c1284e6cc" providerId="ADAL" clId="{1A9DF526-9379-4B73-BC94-3C44457E8A7A}" dt="2023-11-07T12:43:45.047" v="4357" actId="207"/>
          <ac:spMkLst>
            <pc:docMk/>
            <pc:sldMk cId="1176682026" sldId="379"/>
            <ac:spMk id="660" creationId="{00000000-0000-0000-0000-000000000000}"/>
          </ac:spMkLst>
        </pc:spChg>
        <pc:picChg chg="add del mod">
          <ac:chgData name="Adison, Charles (RIS-MNL)" userId="2e8f9550-b487-450f-bade-081c1284e6cc" providerId="ADAL" clId="{1A9DF526-9379-4B73-BC94-3C44457E8A7A}" dt="2023-11-07T12:47:41.486" v="4666" actId="478"/>
          <ac:picMkLst>
            <pc:docMk/>
            <pc:sldMk cId="1176682026" sldId="379"/>
            <ac:picMk id="3" creationId="{70A7AD80-038D-2E42-0267-37076E52FE78}"/>
          </ac:picMkLst>
        </pc:picChg>
      </pc:sldChg>
      <pc:sldChg chg="add del">
        <pc:chgData name="Adison, Charles (RIS-MNL)" userId="2e8f9550-b487-450f-bade-081c1284e6cc" providerId="ADAL" clId="{1A9DF526-9379-4B73-BC94-3C44457E8A7A}" dt="2023-11-07T12:43:19.965" v="4338" actId="47"/>
        <pc:sldMkLst>
          <pc:docMk/>
          <pc:sldMk cId="4141893721" sldId="379"/>
        </pc:sldMkLst>
      </pc:sldChg>
      <pc:sldChg chg="delSp modSp add mod">
        <pc:chgData name="Adison, Charles (RIS-MNL)" userId="2e8f9550-b487-450f-bade-081c1284e6cc" providerId="ADAL" clId="{1A9DF526-9379-4B73-BC94-3C44457E8A7A}" dt="2023-11-07T12:47:12.801" v="4665" actId="1076"/>
        <pc:sldMkLst>
          <pc:docMk/>
          <pc:sldMk cId="2154930318" sldId="380"/>
        </pc:sldMkLst>
        <pc:spChg chg="del mod">
          <ac:chgData name="Adison, Charles (RIS-MNL)" userId="2e8f9550-b487-450f-bade-081c1284e6cc" providerId="ADAL" clId="{1A9DF526-9379-4B73-BC94-3C44457E8A7A}" dt="2023-11-07T12:47:08.738" v="4663" actId="478"/>
          <ac:spMkLst>
            <pc:docMk/>
            <pc:sldMk cId="2154930318" sldId="380"/>
            <ac:spMk id="17" creationId="{B60D606F-BCCB-E347-1D0D-0CB56C6EAABA}"/>
          </ac:spMkLst>
        </pc:spChg>
        <pc:picChg chg="mod">
          <ac:chgData name="Adison, Charles (RIS-MNL)" userId="2e8f9550-b487-450f-bade-081c1284e6cc" providerId="ADAL" clId="{1A9DF526-9379-4B73-BC94-3C44457E8A7A}" dt="2023-11-07T12:47:12.801" v="4665" actId="1076"/>
          <ac:picMkLst>
            <pc:docMk/>
            <pc:sldMk cId="2154930318" sldId="380"/>
            <ac:picMk id="3" creationId="{70A7AD80-038D-2E42-0267-37076E52FE78}"/>
          </ac:picMkLst>
        </pc:picChg>
      </pc:sldChg>
      <pc:sldChg chg="add del">
        <pc:chgData name="Adison, Charles (RIS-MNL)" userId="2e8f9550-b487-450f-bade-081c1284e6cc" providerId="ADAL" clId="{1A9DF526-9379-4B73-BC94-3C44457E8A7A}" dt="2023-11-07T12:48:41.489" v="4720" actId="47"/>
        <pc:sldMkLst>
          <pc:docMk/>
          <pc:sldMk cId="2166044997" sldId="381"/>
        </pc:sldMkLst>
      </pc:sldChg>
      <pc:sldChg chg="modSp add mod">
        <pc:chgData name="Adison, Charles (RIS-MNL)" userId="2e8f9550-b487-450f-bade-081c1284e6cc" providerId="ADAL" clId="{1A9DF526-9379-4B73-BC94-3C44457E8A7A}" dt="2023-11-07T12:49:13.243" v="4763" actId="207"/>
        <pc:sldMkLst>
          <pc:docMk/>
          <pc:sldMk cId="4110438390" sldId="381"/>
        </pc:sldMkLst>
        <pc:spChg chg="mod">
          <ac:chgData name="Adison, Charles (RIS-MNL)" userId="2e8f9550-b487-450f-bade-081c1284e6cc" providerId="ADAL" clId="{1A9DF526-9379-4B73-BC94-3C44457E8A7A}" dt="2023-11-07T12:49:13.243" v="4763" actId="207"/>
          <ac:spMkLst>
            <pc:docMk/>
            <pc:sldMk cId="4110438390" sldId="381"/>
            <ac:spMk id="25" creationId="{80AC4247-CF53-6DF8-5731-A97240E1207A}"/>
          </ac:spMkLst>
        </pc:spChg>
        <pc:spChg chg="mod">
          <ac:chgData name="Adison, Charles (RIS-MNL)" userId="2e8f9550-b487-450f-bade-081c1284e6cc" providerId="ADAL" clId="{1A9DF526-9379-4B73-BC94-3C44457E8A7A}" dt="2023-11-07T12:48:55.317" v="4738" actId="207"/>
          <ac:spMkLst>
            <pc:docMk/>
            <pc:sldMk cId="4110438390" sldId="381"/>
            <ac:spMk id="660" creationId="{00000000-0000-0000-0000-000000000000}"/>
          </ac:spMkLst>
        </pc:spChg>
      </pc:sldChg>
      <pc:sldChg chg="add">
        <pc:chgData name="Adison, Charles (RIS-MNL)" userId="2e8f9550-b487-450f-bade-081c1284e6cc" providerId="ADAL" clId="{1A9DF526-9379-4B73-BC94-3C44457E8A7A}" dt="2023-11-07T13:02:16.107" v="4764"/>
        <pc:sldMkLst>
          <pc:docMk/>
          <pc:sldMk cId="2892431409" sldId="382"/>
        </pc:sldMkLst>
      </pc:sldChg>
      <pc:sldMasterChg chg="delSldLayout">
        <pc:chgData name="Adison, Charles (RIS-MNL)" userId="2e8f9550-b487-450f-bade-081c1284e6cc" providerId="ADAL" clId="{1A9DF526-9379-4B73-BC94-3C44457E8A7A}" dt="2023-11-07T09:29:13.648" v="4217" actId="47"/>
        <pc:sldMasterMkLst>
          <pc:docMk/>
          <pc:sldMasterMk cId="0" sldId="2147483672"/>
        </pc:sldMasterMkLst>
        <pc:sldLayoutChg chg="del">
          <pc:chgData name="Adison, Charles (RIS-MNL)" userId="2e8f9550-b487-450f-bade-081c1284e6cc" providerId="ADAL" clId="{1A9DF526-9379-4B73-BC94-3C44457E8A7A}" dt="2023-10-23T06:36:04.043" v="2618" actId="2696"/>
          <pc:sldLayoutMkLst>
            <pc:docMk/>
            <pc:sldMasterMk cId="0" sldId="2147483672"/>
            <pc:sldLayoutMk cId="0" sldId="2147483650"/>
          </pc:sldLayoutMkLst>
        </pc:sldLayoutChg>
        <pc:sldLayoutChg chg="del">
          <pc:chgData name="Adison, Charles (RIS-MNL)" userId="2e8f9550-b487-450f-bade-081c1284e6cc" providerId="ADAL" clId="{1A9DF526-9379-4B73-BC94-3C44457E8A7A}" dt="2023-11-07T09:25:17.061" v="4093" actId="47"/>
          <pc:sldLayoutMkLst>
            <pc:docMk/>
            <pc:sldMasterMk cId="0" sldId="2147483672"/>
            <pc:sldLayoutMk cId="0" sldId="2147483651"/>
          </pc:sldLayoutMkLst>
        </pc:sldLayoutChg>
        <pc:sldLayoutChg chg="del">
          <pc:chgData name="Adison, Charles (RIS-MNL)" userId="2e8f9550-b487-450f-bade-081c1284e6cc" providerId="ADAL" clId="{1A9DF526-9379-4B73-BC94-3C44457E8A7A}" dt="2023-11-07T09:27:05.337" v="4124" actId="47"/>
          <pc:sldLayoutMkLst>
            <pc:docMk/>
            <pc:sldMasterMk cId="0" sldId="2147483672"/>
            <pc:sldLayoutMk cId="0" sldId="2147483652"/>
          </pc:sldLayoutMkLst>
        </pc:sldLayoutChg>
        <pc:sldLayoutChg chg="del">
          <pc:chgData name="Adison, Charles (RIS-MNL)" userId="2e8f9550-b487-450f-bade-081c1284e6cc" providerId="ADAL" clId="{1A9DF526-9379-4B73-BC94-3C44457E8A7A}" dt="2023-11-07T09:25:55.825" v="4118" actId="47"/>
          <pc:sldLayoutMkLst>
            <pc:docMk/>
            <pc:sldMasterMk cId="0" sldId="2147483672"/>
            <pc:sldLayoutMk cId="0" sldId="2147483653"/>
          </pc:sldLayoutMkLst>
        </pc:sldLayoutChg>
        <pc:sldLayoutChg chg="del">
          <pc:chgData name="Adison, Charles (RIS-MNL)" userId="2e8f9550-b487-450f-bade-081c1284e6cc" providerId="ADAL" clId="{1A9DF526-9379-4B73-BC94-3C44457E8A7A}" dt="2023-11-07T09:25:32.464" v="4101" actId="47"/>
          <pc:sldLayoutMkLst>
            <pc:docMk/>
            <pc:sldMasterMk cId="0" sldId="2147483672"/>
            <pc:sldLayoutMk cId="0" sldId="2147483656"/>
          </pc:sldLayoutMkLst>
        </pc:sldLayoutChg>
        <pc:sldLayoutChg chg="del">
          <pc:chgData name="Adison, Charles (RIS-MNL)" userId="2e8f9550-b487-450f-bade-081c1284e6cc" providerId="ADAL" clId="{1A9DF526-9379-4B73-BC94-3C44457E8A7A}" dt="2023-11-07T09:25:57.936" v="4119" actId="47"/>
          <pc:sldLayoutMkLst>
            <pc:docMk/>
            <pc:sldMasterMk cId="0" sldId="2147483672"/>
            <pc:sldLayoutMk cId="0" sldId="2147483657"/>
          </pc:sldLayoutMkLst>
        </pc:sldLayoutChg>
        <pc:sldLayoutChg chg="del">
          <pc:chgData name="Adison, Charles (RIS-MNL)" userId="2e8f9550-b487-450f-bade-081c1284e6cc" providerId="ADAL" clId="{1A9DF526-9379-4B73-BC94-3C44457E8A7A}" dt="2023-11-07T09:29:13.648" v="4217" actId="47"/>
          <pc:sldLayoutMkLst>
            <pc:docMk/>
            <pc:sldMasterMk cId="0" sldId="2147483672"/>
            <pc:sldLayoutMk cId="0" sldId="2147483660"/>
          </pc:sldLayoutMkLst>
        </pc:sldLayoutChg>
        <pc:sldLayoutChg chg="del">
          <pc:chgData name="Adison, Charles (RIS-MNL)" userId="2e8f9550-b487-450f-bade-081c1284e6cc" providerId="ADAL" clId="{1A9DF526-9379-4B73-BC94-3C44457E8A7A}" dt="2023-11-07T09:25:25.557" v="4098" actId="47"/>
          <pc:sldLayoutMkLst>
            <pc:docMk/>
            <pc:sldMasterMk cId="0" sldId="2147483672"/>
            <pc:sldLayoutMk cId="0" sldId="2147483662"/>
          </pc:sldLayoutMkLst>
        </pc:sldLayoutChg>
        <pc:sldLayoutChg chg="del">
          <pc:chgData name="Adison, Charles (RIS-MNL)" userId="2e8f9550-b487-450f-bade-081c1284e6cc" providerId="ADAL" clId="{1A9DF526-9379-4B73-BC94-3C44457E8A7A}" dt="2023-11-07T09:26:10.586" v="4122" actId="47"/>
          <pc:sldLayoutMkLst>
            <pc:docMk/>
            <pc:sldMasterMk cId="0" sldId="2147483672"/>
            <pc:sldLayoutMk cId="0" sldId="2147483663"/>
          </pc:sldLayoutMkLst>
        </pc:sldLayoutChg>
        <pc:sldLayoutChg chg="del">
          <pc:chgData name="Adison, Charles (RIS-MNL)" userId="2e8f9550-b487-450f-bade-081c1284e6cc" providerId="ADAL" clId="{1A9DF526-9379-4B73-BC94-3C44457E8A7A}" dt="2023-11-07T09:25:30.291" v="4100" actId="47"/>
          <pc:sldLayoutMkLst>
            <pc:docMk/>
            <pc:sldMasterMk cId="0" sldId="2147483672"/>
            <pc:sldLayoutMk cId="0" sldId="2147483664"/>
          </pc:sldLayoutMkLst>
        </pc:sldLayoutChg>
        <pc:sldLayoutChg chg="del">
          <pc:chgData name="Adison, Charles (RIS-MNL)" userId="2e8f9550-b487-450f-bade-081c1284e6cc" providerId="ADAL" clId="{1A9DF526-9379-4B73-BC94-3C44457E8A7A}" dt="2023-11-07T09:26:57.176" v="4123" actId="47"/>
          <pc:sldLayoutMkLst>
            <pc:docMk/>
            <pc:sldMasterMk cId="0" sldId="2147483672"/>
            <pc:sldLayoutMk cId="0" sldId="2147483666"/>
          </pc:sldLayoutMkLst>
        </pc:sldLayoutChg>
        <pc:sldLayoutChg chg="del">
          <pc:chgData name="Adison, Charles (RIS-MNL)" userId="2e8f9550-b487-450f-bade-081c1284e6cc" providerId="ADAL" clId="{1A9DF526-9379-4B73-BC94-3C44457E8A7A}" dt="2023-11-07T09:27:09.318" v="4126" actId="47"/>
          <pc:sldLayoutMkLst>
            <pc:docMk/>
            <pc:sldMasterMk cId="0" sldId="2147483672"/>
            <pc:sldLayoutMk cId="0" sldId="2147483667"/>
          </pc:sldLayoutMkLst>
        </pc:sldLayoutChg>
      </pc:sldMasterChg>
    </pc:docChg>
  </pc:docChgLst>
  <pc:docChgLst>
    <pc:chgData name="Adison, Charles (RIS-MNL)" userId="2e8f9550-b487-450f-bade-081c1284e6cc" providerId="ADAL" clId="{67D1B395-C2C3-4D13-B2B9-3826AB59E369}"/>
    <pc:docChg chg="undo custSel addSld delSld modSld sldOrd">
      <pc:chgData name="Adison, Charles (RIS-MNL)" userId="2e8f9550-b487-450f-bade-081c1284e6cc" providerId="ADAL" clId="{67D1B395-C2C3-4D13-B2B9-3826AB59E369}" dt="2023-11-16T11:55:48.355" v="2679" actId="20577"/>
      <pc:docMkLst>
        <pc:docMk/>
      </pc:docMkLst>
      <pc:sldChg chg="modSp mod">
        <pc:chgData name="Adison, Charles (RIS-MNL)" userId="2e8f9550-b487-450f-bade-081c1284e6cc" providerId="ADAL" clId="{67D1B395-C2C3-4D13-B2B9-3826AB59E369}" dt="2023-11-14T08:39:26.231" v="35" actId="20577"/>
        <pc:sldMkLst>
          <pc:docMk/>
          <pc:sldMk cId="0" sldId="256"/>
        </pc:sldMkLst>
        <pc:spChg chg="mod">
          <ac:chgData name="Adison, Charles (RIS-MNL)" userId="2e8f9550-b487-450f-bade-081c1284e6cc" providerId="ADAL" clId="{67D1B395-C2C3-4D13-B2B9-3826AB59E369}" dt="2023-11-14T08:39:26.231" v="35" actId="20577"/>
          <ac:spMkLst>
            <pc:docMk/>
            <pc:sldMk cId="0" sldId="256"/>
            <ac:spMk id="460" creationId="{00000000-0000-0000-0000-000000000000}"/>
          </ac:spMkLst>
        </pc:spChg>
        <pc:spChg chg="mod">
          <ac:chgData name="Adison, Charles (RIS-MNL)" userId="2e8f9550-b487-450f-bade-081c1284e6cc" providerId="ADAL" clId="{67D1B395-C2C3-4D13-B2B9-3826AB59E369}" dt="2023-11-14T08:39:21.228" v="23" actId="20577"/>
          <ac:spMkLst>
            <pc:docMk/>
            <pc:sldMk cId="0" sldId="256"/>
            <ac:spMk id="461" creationId="{00000000-0000-0000-0000-000000000000}"/>
          </ac:spMkLst>
        </pc:spChg>
        <pc:spChg chg="mod">
          <ac:chgData name="Adison, Charles (RIS-MNL)" userId="2e8f9550-b487-450f-bade-081c1284e6cc" providerId="ADAL" clId="{67D1B395-C2C3-4D13-B2B9-3826AB59E369}" dt="2023-11-14T08:39:14.312" v="11" actId="20577"/>
          <ac:spMkLst>
            <pc:docMk/>
            <pc:sldMk cId="0" sldId="256"/>
            <ac:spMk id="465" creationId="{00000000-0000-0000-0000-000000000000}"/>
          </ac:spMkLst>
        </pc:spChg>
      </pc:sldChg>
      <pc:sldChg chg="modSp mod">
        <pc:chgData name="Adison, Charles (RIS-MNL)" userId="2e8f9550-b487-450f-bade-081c1284e6cc" providerId="ADAL" clId="{67D1B395-C2C3-4D13-B2B9-3826AB59E369}" dt="2023-11-14T08:43:19.278" v="231" actId="20577"/>
        <pc:sldMkLst>
          <pc:docMk/>
          <pc:sldMk cId="0" sldId="258"/>
        </pc:sldMkLst>
        <pc:spChg chg="mod">
          <ac:chgData name="Adison, Charles (RIS-MNL)" userId="2e8f9550-b487-450f-bade-081c1284e6cc" providerId="ADAL" clId="{67D1B395-C2C3-4D13-B2B9-3826AB59E369}" dt="2023-11-14T08:41:24.910" v="114" actId="20577"/>
          <ac:spMkLst>
            <pc:docMk/>
            <pc:sldMk cId="0" sldId="258"/>
            <ac:spMk id="481" creationId="{00000000-0000-0000-0000-000000000000}"/>
          </ac:spMkLst>
        </pc:spChg>
        <pc:spChg chg="mod">
          <ac:chgData name="Adison, Charles (RIS-MNL)" userId="2e8f9550-b487-450f-bade-081c1284e6cc" providerId="ADAL" clId="{67D1B395-C2C3-4D13-B2B9-3826AB59E369}" dt="2023-11-14T08:41:15.474" v="85" actId="14100"/>
          <ac:spMkLst>
            <pc:docMk/>
            <pc:sldMk cId="0" sldId="258"/>
            <ac:spMk id="482" creationId="{00000000-0000-0000-0000-000000000000}"/>
          </ac:spMkLst>
        </pc:spChg>
        <pc:spChg chg="mod">
          <ac:chgData name="Adison, Charles (RIS-MNL)" userId="2e8f9550-b487-450f-bade-081c1284e6cc" providerId="ADAL" clId="{67D1B395-C2C3-4D13-B2B9-3826AB59E369}" dt="2023-11-14T08:41:50.735" v="168" actId="20577"/>
          <ac:spMkLst>
            <pc:docMk/>
            <pc:sldMk cId="0" sldId="258"/>
            <ac:spMk id="484" creationId="{00000000-0000-0000-0000-000000000000}"/>
          </ac:spMkLst>
        </pc:spChg>
        <pc:spChg chg="mod">
          <ac:chgData name="Adison, Charles (RIS-MNL)" userId="2e8f9550-b487-450f-bade-081c1284e6cc" providerId="ADAL" clId="{67D1B395-C2C3-4D13-B2B9-3826AB59E369}" dt="2023-11-14T08:41:40.274" v="140" actId="14100"/>
          <ac:spMkLst>
            <pc:docMk/>
            <pc:sldMk cId="0" sldId="258"/>
            <ac:spMk id="485" creationId="{00000000-0000-0000-0000-000000000000}"/>
          </ac:spMkLst>
        </pc:spChg>
        <pc:spChg chg="mod">
          <ac:chgData name="Adison, Charles (RIS-MNL)" userId="2e8f9550-b487-450f-bade-081c1284e6cc" providerId="ADAL" clId="{67D1B395-C2C3-4D13-B2B9-3826AB59E369}" dt="2023-11-14T08:43:19.278" v="231" actId="20577"/>
          <ac:spMkLst>
            <pc:docMk/>
            <pc:sldMk cId="0" sldId="258"/>
            <ac:spMk id="487" creationId="{00000000-0000-0000-0000-000000000000}"/>
          </ac:spMkLst>
        </pc:spChg>
        <pc:spChg chg="mod">
          <ac:chgData name="Adison, Charles (RIS-MNL)" userId="2e8f9550-b487-450f-bade-081c1284e6cc" providerId="ADAL" clId="{67D1B395-C2C3-4D13-B2B9-3826AB59E369}" dt="2023-11-14T08:43:11.483" v="208" actId="20577"/>
          <ac:spMkLst>
            <pc:docMk/>
            <pc:sldMk cId="0" sldId="258"/>
            <ac:spMk id="488" creationId="{00000000-0000-0000-0000-000000000000}"/>
          </ac:spMkLst>
        </pc:spChg>
        <pc:spChg chg="mod">
          <ac:chgData name="Adison, Charles (RIS-MNL)" userId="2e8f9550-b487-450f-bade-081c1284e6cc" providerId="ADAL" clId="{67D1B395-C2C3-4D13-B2B9-3826AB59E369}" dt="2023-11-14T08:40:43.207" v="58"/>
          <ac:spMkLst>
            <pc:docMk/>
            <pc:sldMk cId="0" sldId="258"/>
            <ac:spMk id="493" creationId="{00000000-0000-0000-0000-000000000000}"/>
          </ac:spMkLst>
        </pc:spChg>
        <pc:spChg chg="mod">
          <ac:chgData name="Adison, Charles (RIS-MNL)" userId="2e8f9550-b487-450f-bade-081c1284e6cc" providerId="ADAL" clId="{67D1B395-C2C3-4D13-B2B9-3826AB59E369}" dt="2023-11-14T08:39:41.075" v="39"/>
          <ac:spMkLst>
            <pc:docMk/>
            <pc:sldMk cId="0" sldId="258"/>
            <ac:spMk id="494" creationId="{00000000-0000-0000-0000-000000000000}"/>
          </ac:spMkLst>
        </pc:spChg>
      </pc:sldChg>
      <pc:sldChg chg="modSp mod">
        <pc:chgData name="Adison, Charles (RIS-MNL)" userId="2e8f9550-b487-450f-bade-081c1284e6cc" providerId="ADAL" clId="{67D1B395-C2C3-4D13-B2B9-3826AB59E369}" dt="2023-11-14T10:08:52.501" v="1050"/>
        <pc:sldMkLst>
          <pc:docMk/>
          <pc:sldMk cId="0" sldId="259"/>
        </pc:sldMkLst>
        <pc:spChg chg="mod">
          <ac:chgData name="Adison, Charles (RIS-MNL)" userId="2e8f9550-b487-450f-bade-081c1284e6cc" providerId="ADAL" clId="{67D1B395-C2C3-4D13-B2B9-3826AB59E369}" dt="2023-11-14T08:47:23.706" v="540" actId="6549"/>
          <ac:spMkLst>
            <pc:docMk/>
            <pc:sldMk cId="0" sldId="259"/>
            <ac:spMk id="501" creationId="{00000000-0000-0000-0000-000000000000}"/>
          </ac:spMkLst>
        </pc:spChg>
        <pc:spChg chg="mod">
          <ac:chgData name="Adison, Charles (RIS-MNL)" userId="2e8f9550-b487-450f-bade-081c1284e6cc" providerId="ADAL" clId="{67D1B395-C2C3-4D13-B2B9-3826AB59E369}" dt="2023-11-14T08:47:33.777" v="541"/>
          <ac:spMkLst>
            <pc:docMk/>
            <pc:sldMk cId="0" sldId="259"/>
            <ac:spMk id="502" creationId="{00000000-0000-0000-0000-000000000000}"/>
          </ac:spMkLst>
        </pc:spChg>
        <pc:spChg chg="mod">
          <ac:chgData name="Adison, Charles (RIS-MNL)" userId="2e8f9550-b487-450f-bade-081c1284e6cc" providerId="ADAL" clId="{67D1B395-C2C3-4D13-B2B9-3826AB59E369}" dt="2023-11-14T10:08:52.501" v="1050"/>
          <ac:spMkLst>
            <pc:docMk/>
            <pc:sldMk cId="0" sldId="259"/>
            <ac:spMk id="505" creationId="{00000000-0000-0000-0000-000000000000}"/>
          </ac:spMkLst>
        </pc:spChg>
        <pc:spChg chg="mod">
          <ac:chgData name="Adison, Charles (RIS-MNL)" userId="2e8f9550-b487-450f-bade-081c1284e6cc" providerId="ADAL" clId="{67D1B395-C2C3-4D13-B2B9-3826AB59E369}" dt="2023-11-14T08:39:51.192" v="42" actId="207"/>
          <ac:spMkLst>
            <pc:docMk/>
            <pc:sldMk cId="0" sldId="259"/>
            <ac:spMk id="506" creationId="{00000000-0000-0000-0000-000000000000}"/>
          </ac:spMkLst>
        </pc:spChg>
      </pc:sldChg>
      <pc:sldChg chg="modSp del mod">
        <pc:chgData name="Adison, Charles (RIS-MNL)" userId="2e8f9550-b487-450f-bade-081c1284e6cc" providerId="ADAL" clId="{67D1B395-C2C3-4D13-B2B9-3826AB59E369}" dt="2023-11-14T10:03:06.523" v="966" actId="47"/>
        <pc:sldMkLst>
          <pc:docMk/>
          <pc:sldMk cId="0" sldId="261"/>
        </pc:sldMkLst>
        <pc:spChg chg="mod">
          <ac:chgData name="Adison, Charles (RIS-MNL)" userId="2e8f9550-b487-450f-bade-081c1284e6cc" providerId="ADAL" clId="{67D1B395-C2C3-4D13-B2B9-3826AB59E369}" dt="2023-11-14T08:40:01.578" v="45" actId="207"/>
          <ac:spMkLst>
            <pc:docMk/>
            <pc:sldMk cId="0" sldId="261"/>
            <ac:spMk id="570" creationId="{00000000-0000-0000-0000-000000000000}"/>
          </ac:spMkLst>
        </pc:spChg>
      </pc:sldChg>
      <pc:sldChg chg="del">
        <pc:chgData name="Adison, Charles (RIS-MNL)" userId="2e8f9550-b487-450f-bade-081c1284e6cc" providerId="ADAL" clId="{67D1B395-C2C3-4D13-B2B9-3826AB59E369}" dt="2023-11-14T10:07:15.093" v="1037" actId="47"/>
        <pc:sldMkLst>
          <pc:docMk/>
          <pc:sldMk cId="0" sldId="269"/>
        </pc:sldMkLst>
      </pc:sldChg>
      <pc:sldChg chg="modSp mod">
        <pc:chgData name="Adison, Charles (RIS-MNL)" userId="2e8f9550-b487-450f-bade-081c1284e6cc" providerId="ADAL" clId="{67D1B395-C2C3-4D13-B2B9-3826AB59E369}" dt="2023-11-16T11:55:48.355" v="2679" actId="20577"/>
        <pc:sldMkLst>
          <pc:docMk/>
          <pc:sldMk cId="0" sldId="278"/>
        </pc:sldMkLst>
        <pc:spChg chg="mod">
          <ac:chgData name="Adison, Charles (RIS-MNL)" userId="2e8f9550-b487-450f-bade-081c1284e6cc" providerId="ADAL" clId="{67D1B395-C2C3-4D13-B2B9-3826AB59E369}" dt="2023-11-16T11:55:48.355" v="2679" actId="20577"/>
          <ac:spMkLst>
            <pc:docMk/>
            <pc:sldMk cId="0" sldId="278"/>
            <ac:spMk id="2570" creationId="{00000000-0000-0000-0000-000000000000}"/>
          </ac:spMkLst>
        </pc:spChg>
      </pc:sldChg>
      <pc:sldChg chg="modSp del mod">
        <pc:chgData name="Adison, Charles (RIS-MNL)" userId="2e8f9550-b487-450f-bade-081c1284e6cc" providerId="ADAL" clId="{67D1B395-C2C3-4D13-B2B9-3826AB59E369}" dt="2023-11-14T08:40:53.144" v="62" actId="2696"/>
        <pc:sldMkLst>
          <pc:docMk/>
          <pc:sldMk cId="2298424541" sldId="307"/>
        </pc:sldMkLst>
        <pc:spChg chg="mod">
          <ac:chgData name="Adison, Charles (RIS-MNL)" userId="2e8f9550-b487-450f-bade-081c1284e6cc" providerId="ADAL" clId="{67D1B395-C2C3-4D13-B2B9-3826AB59E369}" dt="2023-11-14T08:39:36.244" v="38" actId="20577"/>
          <ac:spMkLst>
            <pc:docMk/>
            <pc:sldMk cId="2298424541" sldId="307"/>
            <ac:spMk id="705" creationId="{00000000-0000-0000-0000-000000000000}"/>
          </ac:spMkLst>
        </pc:spChg>
        <pc:spChg chg="mod">
          <ac:chgData name="Adison, Charles (RIS-MNL)" userId="2e8f9550-b487-450f-bade-081c1284e6cc" providerId="ADAL" clId="{67D1B395-C2C3-4D13-B2B9-3826AB59E369}" dt="2023-11-14T08:39:32.899" v="36"/>
          <ac:spMkLst>
            <pc:docMk/>
            <pc:sldMk cId="2298424541" sldId="307"/>
            <ac:spMk id="706" creationId="{00000000-0000-0000-0000-000000000000}"/>
          </ac:spMkLst>
        </pc:spChg>
      </pc:sldChg>
      <pc:sldChg chg="modSp mod">
        <pc:chgData name="Adison, Charles (RIS-MNL)" userId="2e8f9550-b487-450f-bade-081c1284e6cc" providerId="ADAL" clId="{67D1B395-C2C3-4D13-B2B9-3826AB59E369}" dt="2023-11-14T08:46:58.513" v="533" actId="20577"/>
        <pc:sldMkLst>
          <pc:docMk/>
          <pc:sldMk cId="2758033632" sldId="308"/>
        </pc:sldMkLst>
        <pc:spChg chg="mod">
          <ac:chgData name="Adison, Charles (RIS-MNL)" userId="2e8f9550-b487-450f-bade-081c1284e6cc" providerId="ADAL" clId="{67D1B395-C2C3-4D13-B2B9-3826AB59E369}" dt="2023-11-14T08:44:08.233" v="315" actId="20577"/>
          <ac:spMkLst>
            <pc:docMk/>
            <pc:sldMk cId="2758033632" sldId="308"/>
            <ac:spMk id="3" creationId="{A314330F-F233-B4D2-1594-76372463A9B1}"/>
          </ac:spMkLst>
        </pc:spChg>
        <pc:spChg chg="mod">
          <ac:chgData name="Adison, Charles (RIS-MNL)" userId="2e8f9550-b487-450f-bade-081c1284e6cc" providerId="ADAL" clId="{67D1B395-C2C3-4D13-B2B9-3826AB59E369}" dt="2023-11-14T08:43:48.090" v="287" actId="20577"/>
          <ac:spMkLst>
            <pc:docMk/>
            <pc:sldMk cId="2758033632" sldId="308"/>
            <ac:spMk id="4" creationId="{5CED2668-9B24-A6D5-C6FC-954E1FB0F99A}"/>
          </ac:spMkLst>
        </pc:spChg>
        <pc:spChg chg="mod">
          <ac:chgData name="Adison, Charles (RIS-MNL)" userId="2e8f9550-b487-450f-bade-081c1284e6cc" providerId="ADAL" clId="{67D1B395-C2C3-4D13-B2B9-3826AB59E369}" dt="2023-11-14T08:46:58.513" v="533" actId="20577"/>
          <ac:spMkLst>
            <pc:docMk/>
            <pc:sldMk cId="2758033632" sldId="308"/>
            <ac:spMk id="6" creationId="{95B1C768-8812-858D-5F1E-D9A3FB2DC60A}"/>
          </ac:spMkLst>
        </pc:spChg>
        <pc:spChg chg="mod">
          <ac:chgData name="Adison, Charles (RIS-MNL)" userId="2e8f9550-b487-450f-bade-081c1284e6cc" providerId="ADAL" clId="{67D1B395-C2C3-4D13-B2B9-3826AB59E369}" dt="2023-11-14T08:44:35.899" v="347" actId="14100"/>
          <ac:spMkLst>
            <pc:docMk/>
            <pc:sldMk cId="2758033632" sldId="308"/>
            <ac:spMk id="7" creationId="{C95875BB-4A8A-A9EC-D97B-87FBDE83005F}"/>
          </ac:spMkLst>
        </pc:spChg>
        <pc:spChg chg="mod">
          <ac:chgData name="Adison, Charles (RIS-MNL)" userId="2e8f9550-b487-450f-bade-081c1284e6cc" providerId="ADAL" clId="{67D1B395-C2C3-4D13-B2B9-3826AB59E369}" dt="2023-11-14T08:40:45.209" v="59"/>
          <ac:spMkLst>
            <pc:docMk/>
            <pc:sldMk cId="2758033632" sldId="308"/>
            <ac:spMk id="493" creationId="{00000000-0000-0000-0000-000000000000}"/>
          </ac:spMkLst>
        </pc:spChg>
        <pc:spChg chg="mod">
          <ac:chgData name="Adison, Charles (RIS-MNL)" userId="2e8f9550-b487-450f-bade-081c1284e6cc" providerId="ADAL" clId="{67D1B395-C2C3-4D13-B2B9-3826AB59E369}" dt="2023-11-14T08:39:43.318" v="40"/>
          <ac:spMkLst>
            <pc:docMk/>
            <pc:sldMk cId="2758033632" sldId="308"/>
            <ac:spMk id="494" creationId="{00000000-0000-0000-0000-000000000000}"/>
          </ac:spMkLst>
        </pc:spChg>
      </pc:sldChg>
      <pc:sldChg chg="addSp delSp modSp mod modNotesTx">
        <pc:chgData name="Adison, Charles (RIS-MNL)" userId="2e8f9550-b487-450f-bade-081c1284e6cc" providerId="ADAL" clId="{67D1B395-C2C3-4D13-B2B9-3826AB59E369}" dt="2023-11-14T10:12:50.721" v="1079" actId="20577"/>
        <pc:sldMkLst>
          <pc:docMk/>
          <pc:sldMk cId="2561402642" sldId="309"/>
        </pc:sldMkLst>
        <pc:spChg chg="add del mod">
          <ac:chgData name="Adison, Charles (RIS-MNL)" userId="2e8f9550-b487-450f-bade-081c1284e6cc" providerId="ADAL" clId="{67D1B395-C2C3-4D13-B2B9-3826AB59E369}" dt="2023-11-14T08:48:51.043" v="554" actId="478"/>
          <ac:spMkLst>
            <pc:docMk/>
            <pc:sldMk cId="2561402642" sldId="309"/>
            <ac:spMk id="3" creationId="{16473E64-0A7B-35D0-D2BE-EF27CF1F5146}"/>
          </ac:spMkLst>
        </pc:spChg>
        <pc:spChg chg="add del mod">
          <ac:chgData name="Adison, Charles (RIS-MNL)" userId="2e8f9550-b487-450f-bade-081c1284e6cc" providerId="ADAL" clId="{67D1B395-C2C3-4D13-B2B9-3826AB59E369}" dt="2023-11-14T10:12:02.920" v="1070" actId="478"/>
          <ac:spMkLst>
            <pc:docMk/>
            <pc:sldMk cId="2561402642" sldId="309"/>
            <ac:spMk id="4" creationId="{075122CD-7165-DDC7-CDD4-FC9A371AEA23}"/>
          </ac:spMkLst>
        </pc:spChg>
        <pc:spChg chg="add del">
          <ac:chgData name="Adison, Charles (RIS-MNL)" userId="2e8f9550-b487-450f-bade-081c1284e6cc" providerId="ADAL" clId="{67D1B395-C2C3-4D13-B2B9-3826AB59E369}" dt="2023-11-14T08:50:49.385" v="590"/>
          <ac:spMkLst>
            <pc:docMk/>
            <pc:sldMk cId="2561402642" sldId="309"/>
            <ac:spMk id="5" creationId="{0DFEFAA9-5945-8E99-E234-3F681ACFE171}"/>
          </ac:spMkLst>
        </pc:spChg>
        <pc:spChg chg="del">
          <ac:chgData name="Adison, Charles (RIS-MNL)" userId="2e8f9550-b487-450f-bade-081c1284e6cc" providerId="ADAL" clId="{67D1B395-C2C3-4D13-B2B9-3826AB59E369}" dt="2023-11-14T08:48:49.421" v="553" actId="478"/>
          <ac:spMkLst>
            <pc:docMk/>
            <pc:sldMk cId="2561402642" sldId="309"/>
            <ac:spMk id="15" creationId="{C7E00A63-41B3-B705-AD44-CC802A26B13A}"/>
          </ac:spMkLst>
        </pc:spChg>
        <pc:spChg chg="mod">
          <ac:chgData name="Adison, Charles (RIS-MNL)" userId="2e8f9550-b487-450f-bade-081c1284e6cc" providerId="ADAL" clId="{67D1B395-C2C3-4D13-B2B9-3826AB59E369}" dt="2023-11-14T08:48:24.155" v="551" actId="207"/>
          <ac:spMkLst>
            <pc:docMk/>
            <pc:sldMk cId="2561402642" sldId="309"/>
            <ac:spMk id="783" creationId="{00000000-0000-0000-0000-000000000000}"/>
          </ac:spMkLst>
        </pc:spChg>
        <pc:spChg chg="del">
          <ac:chgData name="Adison, Charles (RIS-MNL)" userId="2e8f9550-b487-450f-bade-081c1284e6cc" providerId="ADAL" clId="{67D1B395-C2C3-4D13-B2B9-3826AB59E369}" dt="2023-11-14T08:48:47.123" v="552" actId="478"/>
          <ac:spMkLst>
            <pc:docMk/>
            <pc:sldMk cId="2561402642" sldId="309"/>
            <ac:spMk id="787" creationId="{00000000-0000-0000-0000-000000000000}"/>
          </ac:spMkLst>
        </pc:spChg>
        <pc:spChg chg="mod">
          <ac:chgData name="Adison, Charles (RIS-MNL)" userId="2e8f9550-b487-450f-bade-081c1284e6cc" providerId="ADAL" clId="{67D1B395-C2C3-4D13-B2B9-3826AB59E369}" dt="2023-11-14T10:08:56.466" v="1051"/>
          <ac:spMkLst>
            <pc:docMk/>
            <pc:sldMk cId="2561402642" sldId="309"/>
            <ac:spMk id="788" creationId="{00000000-0000-0000-0000-000000000000}"/>
          </ac:spMkLst>
        </pc:spChg>
        <pc:spChg chg="mod">
          <ac:chgData name="Adison, Charles (RIS-MNL)" userId="2e8f9550-b487-450f-bade-081c1284e6cc" providerId="ADAL" clId="{67D1B395-C2C3-4D13-B2B9-3826AB59E369}" dt="2023-11-14T08:39:55.988" v="43"/>
          <ac:spMkLst>
            <pc:docMk/>
            <pc:sldMk cId="2561402642" sldId="309"/>
            <ac:spMk id="789" creationId="{00000000-0000-0000-0000-000000000000}"/>
          </ac:spMkLst>
        </pc:spChg>
        <pc:picChg chg="add mod">
          <ac:chgData name="Adison, Charles (RIS-MNL)" userId="2e8f9550-b487-450f-bade-081c1284e6cc" providerId="ADAL" clId="{67D1B395-C2C3-4D13-B2B9-3826AB59E369}" dt="2023-11-14T10:12:30.509" v="1078" actId="1076"/>
          <ac:picMkLst>
            <pc:docMk/>
            <pc:sldMk cId="2561402642" sldId="309"/>
            <ac:picMk id="1027" creationId="{11BEE882-B2AF-F421-A269-1F6AC81800DD}"/>
          </ac:picMkLst>
        </pc:picChg>
      </pc:sldChg>
      <pc:sldChg chg="modSp del mod">
        <pc:chgData name="Adison, Charles (RIS-MNL)" userId="2e8f9550-b487-450f-bade-081c1284e6cc" providerId="ADAL" clId="{67D1B395-C2C3-4D13-B2B9-3826AB59E369}" dt="2023-11-14T10:03:07.570" v="967" actId="47"/>
        <pc:sldMkLst>
          <pc:docMk/>
          <pc:sldMk cId="1405765136" sldId="311"/>
        </pc:sldMkLst>
        <pc:spChg chg="mod">
          <ac:chgData name="Adison, Charles (RIS-MNL)" userId="2e8f9550-b487-450f-bade-081c1284e6cc" providerId="ADAL" clId="{67D1B395-C2C3-4D13-B2B9-3826AB59E369}" dt="2023-11-14T08:40:06.461" v="48"/>
          <ac:spMkLst>
            <pc:docMk/>
            <pc:sldMk cId="1405765136" sldId="311"/>
            <ac:spMk id="570" creationId="{00000000-0000-0000-0000-000000000000}"/>
          </ac:spMkLst>
        </pc:spChg>
      </pc:sldChg>
      <pc:sldChg chg="modSp del mod">
        <pc:chgData name="Adison, Charles (RIS-MNL)" userId="2e8f9550-b487-450f-bade-081c1284e6cc" providerId="ADAL" clId="{67D1B395-C2C3-4D13-B2B9-3826AB59E369}" dt="2023-11-14T10:03:08.763" v="968" actId="47"/>
        <pc:sldMkLst>
          <pc:docMk/>
          <pc:sldMk cId="4184234814" sldId="312"/>
        </pc:sldMkLst>
        <pc:spChg chg="mod">
          <ac:chgData name="Adison, Charles (RIS-MNL)" userId="2e8f9550-b487-450f-bade-081c1284e6cc" providerId="ADAL" clId="{67D1B395-C2C3-4D13-B2B9-3826AB59E369}" dt="2023-11-14T08:40:11.479" v="49"/>
          <ac:spMkLst>
            <pc:docMk/>
            <pc:sldMk cId="4184234814" sldId="312"/>
            <ac:spMk id="706" creationId="{00000000-0000-0000-0000-000000000000}"/>
          </ac:spMkLst>
        </pc:spChg>
      </pc:sldChg>
      <pc:sldChg chg="modSp del mod">
        <pc:chgData name="Adison, Charles (RIS-MNL)" userId="2e8f9550-b487-450f-bade-081c1284e6cc" providerId="ADAL" clId="{67D1B395-C2C3-4D13-B2B9-3826AB59E369}" dt="2023-11-14T10:03:11.027" v="969" actId="47"/>
        <pc:sldMkLst>
          <pc:docMk/>
          <pc:sldMk cId="2533308864" sldId="313"/>
        </pc:sldMkLst>
        <pc:spChg chg="mod">
          <ac:chgData name="Adison, Charles (RIS-MNL)" userId="2e8f9550-b487-450f-bade-081c1284e6cc" providerId="ADAL" clId="{67D1B395-C2C3-4D13-B2B9-3826AB59E369}" dt="2023-11-14T08:40:13.825" v="50"/>
          <ac:spMkLst>
            <pc:docMk/>
            <pc:sldMk cId="2533308864" sldId="313"/>
            <ac:spMk id="706" creationId="{00000000-0000-0000-0000-000000000000}"/>
          </ac:spMkLst>
        </pc:spChg>
      </pc:sldChg>
      <pc:sldChg chg="del">
        <pc:chgData name="Adison, Charles (RIS-MNL)" userId="2e8f9550-b487-450f-bade-081c1284e6cc" providerId="ADAL" clId="{67D1B395-C2C3-4D13-B2B9-3826AB59E369}" dt="2023-11-14T10:06:33.020" v="991" actId="47"/>
        <pc:sldMkLst>
          <pc:docMk/>
          <pc:sldMk cId="457990963" sldId="314"/>
        </pc:sldMkLst>
      </pc:sldChg>
      <pc:sldChg chg="modSp add del mod">
        <pc:chgData name="Adison, Charles (RIS-MNL)" userId="2e8f9550-b487-450f-bade-081c1284e6cc" providerId="ADAL" clId="{67D1B395-C2C3-4D13-B2B9-3826AB59E369}" dt="2023-11-15T02:54:21.241" v="1227" actId="207"/>
        <pc:sldMkLst>
          <pc:docMk/>
          <pc:sldMk cId="3104486135" sldId="315"/>
        </pc:sldMkLst>
        <pc:spChg chg="mod">
          <ac:chgData name="Adison, Charles (RIS-MNL)" userId="2e8f9550-b487-450f-bade-081c1284e6cc" providerId="ADAL" clId="{67D1B395-C2C3-4D13-B2B9-3826AB59E369}" dt="2023-11-14T10:05:57.486" v="978" actId="20577"/>
          <ac:spMkLst>
            <pc:docMk/>
            <pc:sldMk cId="3104486135" sldId="315"/>
            <ac:spMk id="500" creationId="{00000000-0000-0000-0000-000000000000}"/>
          </ac:spMkLst>
        </pc:spChg>
        <pc:spChg chg="mod">
          <ac:chgData name="Adison, Charles (RIS-MNL)" userId="2e8f9550-b487-450f-bade-081c1284e6cc" providerId="ADAL" clId="{67D1B395-C2C3-4D13-B2B9-3826AB59E369}" dt="2023-11-14T10:05:59.726" v="979"/>
          <ac:spMkLst>
            <pc:docMk/>
            <pc:sldMk cId="3104486135" sldId="315"/>
            <ac:spMk id="501" creationId="{00000000-0000-0000-0000-000000000000}"/>
          </ac:spMkLst>
        </pc:spChg>
        <pc:spChg chg="mod">
          <ac:chgData name="Adison, Charles (RIS-MNL)" userId="2e8f9550-b487-450f-bade-081c1284e6cc" providerId="ADAL" clId="{67D1B395-C2C3-4D13-B2B9-3826AB59E369}" dt="2023-11-14T10:06:19.580" v="980"/>
          <ac:spMkLst>
            <pc:docMk/>
            <pc:sldMk cId="3104486135" sldId="315"/>
            <ac:spMk id="502" creationId="{00000000-0000-0000-0000-000000000000}"/>
          </ac:spMkLst>
        </pc:spChg>
        <pc:spChg chg="mod">
          <ac:chgData name="Adison, Charles (RIS-MNL)" userId="2e8f9550-b487-450f-bade-081c1284e6cc" providerId="ADAL" clId="{67D1B395-C2C3-4D13-B2B9-3826AB59E369}" dt="2023-11-15T02:54:21.241" v="1227" actId="207"/>
          <ac:spMkLst>
            <pc:docMk/>
            <pc:sldMk cId="3104486135" sldId="315"/>
            <ac:spMk id="505" creationId="{00000000-0000-0000-0000-000000000000}"/>
          </ac:spMkLst>
        </pc:spChg>
        <pc:spChg chg="mod">
          <ac:chgData name="Adison, Charles (RIS-MNL)" userId="2e8f9550-b487-450f-bade-081c1284e6cc" providerId="ADAL" clId="{67D1B395-C2C3-4D13-B2B9-3826AB59E369}" dt="2023-11-14T08:40:17.187" v="53"/>
          <ac:spMkLst>
            <pc:docMk/>
            <pc:sldMk cId="3104486135" sldId="315"/>
            <ac:spMk id="506" creationId="{00000000-0000-0000-0000-000000000000}"/>
          </ac:spMkLst>
        </pc:spChg>
      </pc:sldChg>
      <pc:sldChg chg="modSp del mod">
        <pc:chgData name="Adison, Charles (RIS-MNL)" userId="2e8f9550-b487-450f-bade-081c1284e6cc" providerId="ADAL" clId="{67D1B395-C2C3-4D13-B2B9-3826AB59E369}" dt="2023-11-14T10:06:21.804" v="981" actId="47"/>
        <pc:sldMkLst>
          <pc:docMk/>
          <pc:sldMk cId="4259163388" sldId="316"/>
        </pc:sldMkLst>
        <pc:spChg chg="mod">
          <ac:chgData name="Adison, Charles (RIS-MNL)" userId="2e8f9550-b487-450f-bade-081c1284e6cc" providerId="ADAL" clId="{67D1B395-C2C3-4D13-B2B9-3826AB59E369}" dt="2023-11-14T08:40:20.033" v="54"/>
          <ac:spMkLst>
            <pc:docMk/>
            <pc:sldMk cId="4259163388" sldId="316"/>
            <ac:spMk id="706" creationId="{00000000-0000-0000-0000-000000000000}"/>
          </ac:spMkLst>
        </pc:spChg>
      </pc:sldChg>
      <pc:sldChg chg="modSp del mod">
        <pc:chgData name="Adison, Charles (RIS-MNL)" userId="2e8f9550-b487-450f-bade-081c1284e6cc" providerId="ADAL" clId="{67D1B395-C2C3-4D13-B2B9-3826AB59E369}" dt="2023-11-14T10:06:22.984" v="982" actId="47"/>
        <pc:sldMkLst>
          <pc:docMk/>
          <pc:sldMk cId="581147165" sldId="317"/>
        </pc:sldMkLst>
        <pc:spChg chg="mod">
          <ac:chgData name="Adison, Charles (RIS-MNL)" userId="2e8f9550-b487-450f-bade-081c1284e6cc" providerId="ADAL" clId="{67D1B395-C2C3-4D13-B2B9-3826AB59E369}" dt="2023-11-14T08:40:25.063" v="55"/>
          <ac:spMkLst>
            <pc:docMk/>
            <pc:sldMk cId="581147165" sldId="317"/>
            <ac:spMk id="706" creationId="{00000000-0000-0000-0000-000000000000}"/>
          </ac:spMkLst>
        </pc:spChg>
      </pc:sldChg>
      <pc:sldChg chg="del">
        <pc:chgData name="Adison, Charles (RIS-MNL)" userId="2e8f9550-b487-450f-bade-081c1284e6cc" providerId="ADAL" clId="{67D1B395-C2C3-4D13-B2B9-3826AB59E369}" dt="2023-11-14T10:06:30.170" v="988" actId="47"/>
        <pc:sldMkLst>
          <pc:docMk/>
          <pc:sldMk cId="3791625621" sldId="318"/>
        </pc:sldMkLst>
      </pc:sldChg>
      <pc:sldChg chg="del">
        <pc:chgData name="Adison, Charles (RIS-MNL)" userId="2e8f9550-b487-450f-bade-081c1284e6cc" providerId="ADAL" clId="{67D1B395-C2C3-4D13-B2B9-3826AB59E369}" dt="2023-11-14T10:06:26.671" v="985" actId="47"/>
        <pc:sldMkLst>
          <pc:docMk/>
          <pc:sldMk cId="554220414" sldId="319"/>
        </pc:sldMkLst>
      </pc:sldChg>
      <pc:sldChg chg="del">
        <pc:chgData name="Adison, Charles (RIS-MNL)" userId="2e8f9550-b487-450f-bade-081c1284e6cc" providerId="ADAL" clId="{67D1B395-C2C3-4D13-B2B9-3826AB59E369}" dt="2023-11-14T10:06:29.137" v="987" actId="47"/>
        <pc:sldMkLst>
          <pc:docMk/>
          <pc:sldMk cId="541047917" sldId="320"/>
        </pc:sldMkLst>
      </pc:sldChg>
      <pc:sldChg chg="del">
        <pc:chgData name="Adison, Charles (RIS-MNL)" userId="2e8f9550-b487-450f-bade-081c1284e6cc" providerId="ADAL" clId="{67D1B395-C2C3-4D13-B2B9-3826AB59E369}" dt="2023-11-14T10:06:31.934" v="990" actId="47"/>
        <pc:sldMkLst>
          <pc:docMk/>
          <pc:sldMk cId="3871150623" sldId="321"/>
        </pc:sldMkLst>
      </pc:sldChg>
      <pc:sldChg chg="del">
        <pc:chgData name="Adison, Charles (RIS-MNL)" userId="2e8f9550-b487-450f-bade-081c1284e6cc" providerId="ADAL" clId="{67D1B395-C2C3-4D13-B2B9-3826AB59E369}" dt="2023-11-14T10:06:35.011" v="993" actId="47"/>
        <pc:sldMkLst>
          <pc:docMk/>
          <pc:sldMk cId="3495650372" sldId="323"/>
        </pc:sldMkLst>
      </pc:sldChg>
      <pc:sldChg chg="del">
        <pc:chgData name="Adison, Charles (RIS-MNL)" userId="2e8f9550-b487-450f-bade-081c1284e6cc" providerId="ADAL" clId="{67D1B395-C2C3-4D13-B2B9-3826AB59E369}" dt="2023-11-14T10:06:36.018" v="994" actId="47"/>
        <pc:sldMkLst>
          <pc:docMk/>
          <pc:sldMk cId="2887564451" sldId="324"/>
        </pc:sldMkLst>
      </pc:sldChg>
      <pc:sldChg chg="del">
        <pc:chgData name="Adison, Charles (RIS-MNL)" userId="2e8f9550-b487-450f-bade-081c1284e6cc" providerId="ADAL" clId="{67D1B395-C2C3-4D13-B2B9-3826AB59E369}" dt="2023-11-14T10:06:37.136" v="995" actId="47"/>
        <pc:sldMkLst>
          <pc:docMk/>
          <pc:sldMk cId="2159667213" sldId="325"/>
        </pc:sldMkLst>
      </pc:sldChg>
      <pc:sldChg chg="del">
        <pc:chgData name="Adison, Charles (RIS-MNL)" userId="2e8f9550-b487-450f-bade-081c1284e6cc" providerId="ADAL" clId="{67D1B395-C2C3-4D13-B2B9-3826AB59E369}" dt="2023-11-14T10:06:33.995" v="992" actId="47"/>
        <pc:sldMkLst>
          <pc:docMk/>
          <pc:sldMk cId="443613034" sldId="326"/>
        </pc:sldMkLst>
      </pc:sldChg>
      <pc:sldChg chg="del">
        <pc:chgData name="Adison, Charles (RIS-MNL)" userId="2e8f9550-b487-450f-bade-081c1284e6cc" providerId="ADAL" clId="{67D1B395-C2C3-4D13-B2B9-3826AB59E369}" dt="2023-11-14T10:06:37.901" v="996" actId="47"/>
        <pc:sldMkLst>
          <pc:docMk/>
          <pc:sldMk cId="4265932987" sldId="327"/>
        </pc:sldMkLst>
      </pc:sldChg>
      <pc:sldChg chg="del">
        <pc:chgData name="Adison, Charles (RIS-MNL)" userId="2e8f9550-b487-450f-bade-081c1284e6cc" providerId="ADAL" clId="{67D1B395-C2C3-4D13-B2B9-3826AB59E369}" dt="2023-11-14T10:06:38.837" v="997" actId="47"/>
        <pc:sldMkLst>
          <pc:docMk/>
          <pc:sldMk cId="3991473915" sldId="328"/>
        </pc:sldMkLst>
      </pc:sldChg>
      <pc:sldChg chg="del">
        <pc:chgData name="Adison, Charles (RIS-MNL)" userId="2e8f9550-b487-450f-bade-081c1284e6cc" providerId="ADAL" clId="{67D1B395-C2C3-4D13-B2B9-3826AB59E369}" dt="2023-11-14T10:06:39.803" v="998" actId="47"/>
        <pc:sldMkLst>
          <pc:docMk/>
          <pc:sldMk cId="1299189605" sldId="329"/>
        </pc:sldMkLst>
      </pc:sldChg>
      <pc:sldChg chg="del">
        <pc:chgData name="Adison, Charles (RIS-MNL)" userId="2e8f9550-b487-450f-bade-081c1284e6cc" providerId="ADAL" clId="{67D1B395-C2C3-4D13-B2B9-3826AB59E369}" dt="2023-11-14T10:06:42.405" v="1001" actId="47"/>
        <pc:sldMkLst>
          <pc:docMk/>
          <pc:sldMk cId="3698494150" sldId="330"/>
        </pc:sldMkLst>
      </pc:sldChg>
      <pc:sldChg chg="del">
        <pc:chgData name="Adison, Charles (RIS-MNL)" userId="2e8f9550-b487-450f-bade-081c1284e6cc" providerId="ADAL" clId="{67D1B395-C2C3-4D13-B2B9-3826AB59E369}" dt="2023-11-14T10:06:44.999" v="1004" actId="47"/>
        <pc:sldMkLst>
          <pc:docMk/>
          <pc:sldMk cId="3553348774" sldId="331"/>
        </pc:sldMkLst>
      </pc:sldChg>
      <pc:sldChg chg="del">
        <pc:chgData name="Adison, Charles (RIS-MNL)" userId="2e8f9550-b487-450f-bade-081c1284e6cc" providerId="ADAL" clId="{67D1B395-C2C3-4D13-B2B9-3826AB59E369}" dt="2023-11-14T10:06:40.579" v="999" actId="47"/>
        <pc:sldMkLst>
          <pc:docMk/>
          <pc:sldMk cId="1760448602" sldId="333"/>
        </pc:sldMkLst>
      </pc:sldChg>
      <pc:sldChg chg="del">
        <pc:chgData name="Adison, Charles (RIS-MNL)" userId="2e8f9550-b487-450f-bade-081c1284e6cc" providerId="ADAL" clId="{67D1B395-C2C3-4D13-B2B9-3826AB59E369}" dt="2023-11-14T10:06:41.467" v="1000" actId="47"/>
        <pc:sldMkLst>
          <pc:docMk/>
          <pc:sldMk cId="3671382443" sldId="334"/>
        </pc:sldMkLst>
      </pc:sldChg>
      <pc:sldChg chg="del">
        <pc:chgData name="Adison, Charles (RIS-MNL)" userId="2e8f9550-b487-450f-bade-081c1284e6cc" providerId="ADAL" clId="{67D1B395-C2C3-4D13-B2B9-3826AB59E369}" dt="2023-11-14T10:06:47.387" v="1006" actId="47"/>
        <pc:sldMkLst>
          <pc:docMk/>
          <pc:sldMk cId="1086365762" sldId="335"/>
        </pc:sldMkLst>
      </pc:sldChg>
      <pc:sldChg chg="del">
        <pc:chgData name="Adison, Charles (RIS-MNL)" userId="2e8f9550-b487-450f-bade-081c1284e6cc" providerId="ADAL" clId="{67D1B395-C2C3-4D13-B2B9-3826AB59E369}" dt="2023-11-14T10:06:43.223" v="1002" actId="47"/>
        <pc:sldMkLst>
          <pc:docMk/>
          <pc:sldMk cId="3701877586" sldId="341"/>
        </pc:sldMkLst>
      </pc:sldChg>
      <pc:sldChg chg="del">
        <pc:chgData name="Adison, Charles (RIS-MNL)" userId="2e8f9550-b487-450f-bade-081c1284e6cc" providerId="ADAL" clId="{67D1B395-C2C3-4D13-B2B9-3826AB59E369}" dt="2023-11-14T10:06:44" v="1003" actId="47"/>
        <pc:sldMkLst>
          <pc:docMk/>
          <pc:sldMk cId="2006201615" sldId="342"/>
        </pc:sldMkLst>
      </pc:sldChg>
      <pc:sldChg chg="del">
        <pc:chgData name="Adison, Charles (RIS-MNL)" userId="2e8f9550-b487-450f-bade-081c1284e6cc" providerId="ADAL" clId="{67D1B395-C2C3-4D13-B2B9-3826AB59E369}" dt="2023-11-14T10:06:48.293" v="1007" actId="47"/>
        <pc:sldMkLst>
          <pc:docMk/>
          <pc:sldMk cId="1923349121" sldId="343"/>
        </pc:sldMkLst>
      </pc:sldChg>
      <pc:sldChg chg="del">
        <pc:chgData name="Adison, Charles (RIS-MNL)" userId="2e8f9550-b487-450f-bade-081c1284e6cc" providerId="ADAL" clId="{67D1B395-C2C3-4D13-B2B9-3826AB59E369}" dt="2023-11-14T10:06:56.431" v="1015" actId="47"/>
        <pc:sldMkLst>
          <pc:docMk/>
          <pc:sldMk cId="2495469927" sldId="344"/>
        </pc:sldMkLst>
      </pc:sldChg>
      <pc:sldChg chg="del">
        <pc:chgData name="Adison, Charles (RIS-MNL)" userId="2e8f9550-b487-450f-bade-081c1284e6cc" providerId="ADAL" clId="{67D1B395-C2C3-4D13-B2B9-3826AB59E369}" dt="2023-11-14T10:06:50.805" v="1008" actId="47"/>
        <pc:sldMkLst>
          <pc:docMk/>
          <pc:sldMk cId="1214492713" sldId="348"/>
        </pc:sldMkLst>
      </pc:sldChg>
      <pc:sldChg chg="del">
        <pc:chgData name="Adison, Charles (RIS-MNL)" userId="2e8f9550-b487-450f-bade-081c1284e6cc" providerId="ADAL" clId="{67D1B395-C2C3-4D13-B2B9-3826AB59E369}" dt="2023-11-14T10:06:51.729" v="1009" actId="47"/>
        <pc:sldMkLst>
          <pc:docMk/>
          <pc:sldMk cId="2204416910" sldId="349"/>
        </pc:sldMkLst>
      </pc:sldChg>
      <pc:sldChg chg="del">
        <pc:chgData name="Adison, Charles (RIS-MNL)" userId="2e8f9550-b487-450f-bade-081c1284e6cc" providerId="ADAL" clId="{67D1B395-C2C3-4D13-B2B9-3826AB59E369}" dt="2023-11-14T10:06:52.559" v="1010" actId="47"/>
        <pc:sldMkLst>
          <pc:docMk/>
          <pc:sldMk cId="621241254" sldId="350"/>
        </pc:sldMkLst>
      </pc:sldChg>
      <pc:sldChg chg="del">
        <pc:chgData name="Adison, Charles (RIS-MNL)" userId="2e8f9550-b487-450f-bade-081c1284e6cc" providerId="ADAL" clId="{67D1B395-C2C3-4D13-B2B9-3826AB59E369}" dt="2023-11-14T10:06:55.624" v="1014" actId="47"/>
        <pc:sldMkLst>
          <pc:docMk/>
          <pc:sldMk cId="2494090380" sldId="351"/>
        </pc:sldMkLst>
      </pc:sldChg>
      <pc:sldChg chg="del">
        <pc:chgData name="Adison, Charles (RIS-MNL)" userId="2e8f9550-b487-450f-bade-081c1284e6cc" providerId="ADAL" clId="{67D1B395-C2C3-4D13-B2B9-3826AB59E369}" dt="2023-11-14T10:06:45.932" v="1005" actId="47"/>
        <pc:sldMkLst>
          <pc:docMk/>
          <pc:sldMk cId="3747566244" sldId="352"/>
        </pc:sldMkLst>
      </pc:sldChg>
      <pc:sldChg chg="del">
        <pc:chgData name="Adison, Charles (RIS-MNL)" userId="2e8f9550-b487-450f-bade-081c1284e6cc" providerId="ADAL" clId="{67D1B395-C2C3-4D13-B2B9-3826AB59E369}" dt="2023-11-14T10:06:53.432" v="1011" actId="47"/>
        <pc:sldMkLst>
          <pc:docMk/>
          <pc:sldMk cId="2292704340" sldId="353"/>
        </pc:sldMkLst>
      </pc:sldChg>
      <pc:sldChg chg="del">
        <pc:chgData name="Adison, Charles (RIS-MNL)" userId="2e8f9550-b487-450f-bade-081c1284e6cc" providerId="ADAL" clId="{67D1B395-C2C3-4D13-B2B9-3826AB59E369}" dt="2023-11-14T10:06:54.147" v="1012" actId="47"/>
        <pc:sldMkLst>
          <pc:docMk/>
          <pc:sldMk cId="4138862488" sldId="354"/>
        </pc:sldMkLst>
      </pc:sldChg>
      <pc:sldChg chg="del">
        <pc:chgData name="Adison, Charles (RIS-MNL)" userId="2e8f9550-b487-450f-bade-081c1284e6cc" providerId="ADAL" clId="{67D1B395-C2C3-4D13-B2B9-3826AB59E369}" dt="2023-11-14T10:06:54.865" v="1013" actId="47"/>
        <pc:sldMkLst>
          <pc:docMk/>
          <pc:sldMk cId="1002318940" sldId="355"/>
        </pc:sldMkLst>
      </pc:sldChg>
      <pc:sldChg chg="del">
        <pc:chgData name="Adison, Charles (RIS-MNL)" userId="2e8f9550-b487-450f-bade-081c1284e6cc" providerId="ADAL" clId="{67D1B395-C2C3-4D13-B2B9-3826AB59E369}" dt="2023-11-14T10:06:57.342" v="1016" actId="47"/>
        <pc:sldMkLst>
          <pc:docMk/>
          <pc:sldMk cId="3544052035" sldId="357"/>
        </pc:sldMkLst>
      </pc:sldChg>
      <pc:sldChg chg="del">
        <pc:chgData name="Adison, Charles (RIS-MNL)" userId="2e8f9550-b487-450f-bade-081c1284e6cc" providerId="ADAL" clId="{67D1B395-C2C3-4D13-B2B9-3826AB59E369}" dt="2023-11-14T10:07:01.107" v="1020" actId="47"/>
        <pc:sldMkLst>
          <pc:docMk/>
          <pc:sldMk cId="2448328470" sldId="358"/>
        </pc:sldMkLst>
      </pc:sldChg>
      <pc:sldChg chg="del">
        <pc:chgData name="Adison, Charles (RIS-MNL)" userId="2e8f9550-b487-450f-bade-081c1284e6cc" providerId="ADAL" clId="{67D1B395-C2C3-4D13-B2B9-3826AB59E369}" dt="2023-11-14T10:06:58.324" v="1017" actId="47"/>
        <pc:sldMkLst>
          <pc:docMk/>
          <pc:sldMk cId="4219704399" sldId="359"/>
        </pc:sldMkLst>
      </pc:sldChg>
      <pc:sldChg chg="del">
        <pc:chgData name="Adison, Charles (RIS-MNL)" userId="2e8f9550-b487-450f-bade-081c1284e6cc" providerId="ADAL" clId="{67D1B395-C2C3-4D13-B2B9-3826AB59E369}" dt="2023-11-14T10:06:59.209" v="1018" actId="47"/>
        <pc:sldMkLst>
          <pc:docMk/>
          <pc:sldMk cId="2957865406" sldId="360"/>
        </pc:sldMkLst>
      </pc:sldChg>
      <pc:sldChg chg="del">
        <pc:chgData name="Adison, Charles (RIS-MNL)" userId="2e8f9550-b487-450f-bade-081c1284e6cc" providerId="ADAL" clId="{67D1B395-C2C3-4D13-B2B9-3826AB59E369}" dt="2023-11-14T10:07:00.242" v="1019" actId="47"/>
        <pc:sldMkLst>
          <pc:docMk/>
          <pc:sldMk cId="3648202478" sldId="361"/>
        </pc:sldMkLst>
      </pc:sldChg>
      <pc:sldChg chg="del">
        <pc:chgData name="Adison, Charles (RIS-MNL)" userId="2e8f9550-b487-450f-bade-081c1284e6cc" providerId="ADAL" clId="{67D1B395-C2C3-4D13-B2B9-3826AB59E369}" dt="2023-11-14T10:07:01.890" v="1021" actId="47"/>
        <pc:sldMkLst>
          <pc:docMk/>
          <pc:sldMk cId="3985638593" sldId="362"/>
        </pc:sldMkLst>
      </pc:sldChg>
      <pc:sldChg chg="del">
        <pc:chgData name="Adison, Charles (RIS-MNL)" userId="2e8f9550-b487-450f-bade-081c1284e6cc" providerId="ADAL" clId="{67D1B395-C2C3-4D13-B2B9-3826AB59E369}" dt="2023-11-14T10:07:04.135" v="1024" actId="47"/>
        <pc:sldMkLst>
          <pc:docMk/>
          <pc:sldMk cId="1895458645" sldId="363"/>
        </pc:sldMkLst>
      </pc:sldChg>
      <pc:sldChg chg="del">
        <pc:chgData name="Adison, Charles (RIS-MNL)" userId="2e8f9550-b487-450f-bade-081c1284e6cc" providerId="ADAL" clId="{67D1B395-C2C3-4D13-B2B9-3826AB59E369}" dt="2023-11-14T10:07:02.607" v="1022" actId="47"/>
        <pc:sldMkLst>
          <pc:docMk/>
          <pc:sldMk cId="4091948241" sldId="364"/>
        </pc:sldMkLst>
      </pc:sldChg>
      <pc:sldChg chg="del">
        <pc:chgData name="Adison, Charles (RIS-MNL)" userId="2e8f9550-b487-450f-bade-081c1284e6cc" providerId="ADAL" clId="{67D1B395-C2C3-4D13-B2B9-3826AB59E369}" dt="2023-11-14T10:07:03.393" v="1023" actId="47"/>
        <pc:sldMkLst>
          <pc:docMk/>
          <pc:sldMk cId="2496813582" sldId="365"/>
        </pc:sldMkLst>
      </pc:sldChg>
      <pc:sldChg chg="del">
        <pc:chgData name="Adison, Charles (RIS-MNL)" userId="2e8f9550-b487-450f-bade-081c1284e6cc" providerId="ADAL" clId="{67D1B395-C2C3-4D13-B2B9-3826AB59E369}" dt="2023-11-14T10:07:04.834" v="1025" actId="47"/>
        <pc:sldMkLst>
          <pc:docMk/>
          <pc:sldMk cId="208688553" sldId="367"/>
        </pc:sldMkLst>
      </pc:sldChg>
      <pc:sldChg chg="del">
        <pc:chgData name="Adison, Charles (RIS-MNL)" userId="2e8f9550-b487-450f-bade-081c1284e6cc" providerId="ADAL" clId="{67D1B395-C2C3-4D13-B2B9-3826AB59E369}" dt="2023-11-14T10:07:05.564" v="1026" actId="47"/>
        <pc:sldMkLst>
          <pc:docMk/>
          <pc:sldMk cId="3885725049" sldId="368"/>
        </pc:sldMkLst>
      </pc:sldChg>
      <pc:sldChg chg="del">
        <pc:chgData name="Adison, Charles (RIS-MNL)" userId="2e8f9550-b487-450f-bade-081c1284e6cc" providerId="ADAL" clId="{67D1B395-C2C3-4D13-B2B9-3826AB59E369}" dt="2023-11-14T10:07:06.331" v="1027" actId="47"/>
        <pc:sldMkLst>
          <pc:docMk/>
          <pc:sldMk cId="2610648419" sldId="369"/>
        </pc:sldMkLst>
      </pc:sldChg>
      <pc:sldChg chg="del">
        <pc:chgData name="Adison, Charles (RIS-MNL)" userId="2e8f9550-b487-450f-bade-081c1284e6cc" providerId="ADAL" clId="{67D1B395-C2C3-4D13-B2B9-3826AB59E369}" dt="2023-11-14T10:07:07.075" v="1028" actId="47"/>
        <pc:sldMkLst>
          <pc:docMk/>
          <pc:sldMk cId="1040785312" sldId="370"/>
        </pc:sldMkLst>
      </pc:sldChg>
      <pc:sldChg chg="del">
        <pc:chgData name="Adison, Charles (RIS-MNL)" userId="2e8f9550-b487-450f-bade-081c1284e6cc" providerId="ADAL" clId="{67D1B395-C2C3-4D13-B2B9-3826AB59E369}" dt="2023-11-14T10:07:07.754" v="1029" actId="47"/>
        <pc:sldMkLst>
          <pc:docMk/>
          <pc:sldMk cId="174583414" sldId="371"/>
        </pc:sldMkLst>
      </pc:sldChg>
      <pc:sldChg chg="del">
        <pc:chgData name="Adison, Charles (RIS-MNL)" userId="2e8f9550-b487-450f-bade-081c1284e6cc" providerId="ADAL" clId="{67D1B395-C2C3-4D13-B2B9-3826AB59E369}" dt="2023-11-14T10:07:08.435" v="1030" actId="47"/>
        <pc:sldMkLst>
          <pc:docMk/>
          <pc:sldMk cId="1949692747" sldId="372"/>
        </pc:sldMkLst>
      </pc:sldChg>
      <pc:sldChg chg="del">
        <pc:chgData name="Adison, Charles (RIS-MNL)" userId="2e8f9550-b487-450f-bade-081c1284e6cc" providerId="ADAL" clId="{67D1B395-C2C3-4D13-B2B9-3826AB59E369}" dt="2023-11-14T10:07:09.157" v="1031" actId="47"/>
        <pc:sldMkLst>
          <pc:docMk/>
          <pc:sldMk cId="3855057840" sldId="373"/>
        </pc:sldMkLst>
      </pc:sldChg>
      <pc:sldChg chg="del">
        <pc:chgData name="Adison, Charles (RIS-MNL)" userId="2e8f9550-b487-450f-bade-081c1284e6cc" providerId="ADAL" clId="{67D1B395-C2C3-4D13-B2B9-3826AB59E369}" dt="2023-11-14T10:07:09.878" v="1032" actId="47"/>
        <pc:sldMkLst>
          <pc:docMk/>
          <pc:sldMk cId="2388061952" sldId="374"/>
        </pc:sldMkLst>
      </pc:sldChg>
      <pc:sldChg chg="del">
        <pc:chgData name="Adison, Charles (RIS-MNL)" userId="2e8f9550-b487-450f-bade-081c1284e6cc" providerId="ADAL" clId="{67D1B395-C2C3-4D13-B2B9-3826AB59E369}" dt="2023-11-14T10:07:10.691" v="1033" actId="47"/>
        <pc:sldMkLst>
          <pc:docMk/>
          <pc:sldMk cId="3879260508" sldId="375"/>
        </pc:sldMkLst>
      </pc:sldChg>
      <pc:sldChg chg="del">
        <pc:chgData name="Adison, Charles (RIS-MNL)" userId="2e8f9550-b487-450f-bade-081c1284e6cc" providerId="ADAL" clId="{67D1B395-C2C3-4D13-B2B9-3826AB59E369}" dt="2023-11-14T10:07:11.510" v="1034" actId="47"/>
        <pc:sldMkLst>
          <pc:docMk/>
          <pc:sldMk cId="2416920340" sldId="376"/>
        </pc:sldMkLst>
      </pc:sldChg>
      <pc:sldChg chg="del">
        <pc:chgData name="Adison, Charles (RIS-MNL)" userId="2e8f9550-b487-450f-bade-081c1284e6cc" providerId="ADAL" clId="{67D1B395-C2C3-4D13-B2B9-3826AB59E369}" dt="2023-11-14T10:07:12.271" v="1035" actId="47"/>
        <pc:sldMkLst>
          <pc:docMk/>
          <pc:sldMk cId="434818831" sldId="377"/>
        </pc:sldMkLst>
      </pc:sldChg>
      <pc:sldChg chg="del">
        <pc:chgData name="Adison, Charles (RIS-MNL)" userId="2e8f9550-b487-450f-bade-081c1284e6cc" providerId="ADAL" clId="{67D1B395-C2C3-4D13-B2B9-3826AB59E369}" dt="2023-11-14T10:07:13.013" v="1036" actId="47"/>
        <pc:sldMkLst>
          <pc:docMk/>
          <pc:sldMk cId="3091483091" sldId="378"/>
        </pc:sldMkLst>
      </pc:sldChg>
      <pc:sldChg chg="modSp del mod">
        <pc:chgData name="Adison, Charles (RIS-MNL)" userId="2e8f9550-b487-450f-bade-081c1284e6cc" providerId="ADAL" clId="{67D1B395-C2C3-4D13-B2B9-3826AB59E369}" dt="2023-11-14T10:06:24.179" v="983" actId="47"/>
        <pc:sldMkLst>
          <pc:docMk/>
          <pc:sldMk cId="1176682026" sldId="379"/>
        </pc:sldMkLst>
        <pc:spChg chg="mod">
          <ac:chgData name="Adison, Charles (RIS-MNL)" userId="2e8f9550-b487-450f-bade-081c1284e6cc" providerId="ADAL" clId="{67D1B395-C2C3-4D13-B2B9-3826AB59E369}" dt="2023-11-14T08:40:28.002" v="56"/>
          <ac:spMkLst>
            <pc:docMk/>
            <pc:sldMk cId="1176682026" sldId="379"/>
            <ac:spMk id="706" creationId="{00000000-0000-0000-0000-000000000000}"/>
          </ac:spMkLst>
        </pc:spChg>
      </pc:sldChg>
      <pc:sldChg chg="modSp del mod">
        <pc:chgData name="Adison, Charles (RIS-MNL)" userId="2e8f9550-b487-450f-bade-081c1284e6cc" providerId="ADAL" clId="{67D1B395-C2C3-4D13-B2B9-3826AB59E369}" dt="2023-11-14T10:06:25.003" v="984" actId="47"/>
        <pc:sldMkLst>
          <pc:docMk/>
          <pc:sldMk cId="2154930318" sldId="380"/>
        </pc:sldMkLst>
        <pc:spChg chg="mod">
          <ac:chgData name="Adison, Charles (RIS-MNL)" userId="2e8f9550-b487-450f-bade-081c1284e6cc" providerId="ADAL" clId="{67D1B395-C2C3-4D13-B2B9-3826AB59E369}" dt="2023-11-14T08:40:32.658" v="57"/>
          <ac:spMkLst>
            <pc:docMk/>
            <pc:sldMk cId="2154930318" sldId="380"/>
            <ac:spMk id="706" creationId="{00000000-0000-0000-0000-000000000000}"/>
          </ac:spMkLst>
        </pc:spChg>
      </pc:sldChg>
      <pc:sldChg chg="del">
        <pc:chgData name="Adison, Charles (RIS-MNL)" userId="2e8f9550-b487-450f-bade-081c1284e6cc" providerId="ADAL" clId="{67D1B395-C2C3-4D13-B2B9-3826AB59E369}" dt="2023-11-14T10:06:27.774" v="986" actId="47"/>
        <pc:sldMkLst>
          <pc:docMk/>
          <pc:sldMk cId="4110438390" sldId="381"/>
        </pc:sldMkLst>
      </pc:sldChg>
      <pc:sldChg chg="del">
        <pc:chgData name="Adison, Charles (RIS-MNL)" userId="2e8f9550-b487-450f-bade-081c1284e6cc" providerId="ADAL" clId="{67D1B395-C2C3-4D13-B2B9-3826AB59E369}" dt="2023-11-14T10:06:31.117" v="989" actId="47"/>
        <pc:sldMkLst>
          <pc:docMk/>
          <pc:sldMk cId="2892431409" sldId="382"/>
        </pc:sldMkLst>
      </pc:sldChg>
      <pc:sldChg chg="addSp delSp modSp add mod modNotesTx">
        <pc:chgData name="Adison, Charles (RIS-MNL)" userId="2e8f9550-b487-450f-bade-081c1284e6cc" providerId="ADAL" clId="{67D1B395-C2C3-4D13-B2B9-3826AB59E369}" dt="2023-11-14T10:12:58.020" v="1081" actId="20577"/>
        <pc:sldMkLst>
          <pc:docMk/>
          <pc:sldMk cId="934232879" sldId="383"/>
        </pc:sldMkLst>
        <pc:spChg chg="del">
          <ac:chgData name="Adison, Charles (RIS-MNL)" userId="2e8f9550-b487-450f-bade-081c1284e6cc" providerId="ADAL" clId="{67D1B395-C2C3-4D13-B2B9-3826AB59E369}" dt="2023-11-14T08:59:06.099" v="611" actId="478"/>
          <ac:spMkLst>
            <pc:docMk/>
            <pc:sldMk cId="934232879" sldId="383"/>
            <ac:spMk id="4" creationId="{075122CD-7165-DDC7-CDD4-FC9A371AEA23}"/>
          </ac:spMkLst>
        </pc:spChg>
        <pc:spChg chg="mod">
          <ac:chgData name="Adison, Charles (RIS-MNL)" userId="2e8f9550-b487-450f-bade-081c1284e6cc" providerId="ADAL" clId="{67D1B395-C2C3-4D13-B2B9-3826AB59E369}" dt="2023-11-14T08:59:07.795" v="612"/>
          <ac:spMkLst>
            <pc:docMk/>
            <pc:sldMk cId="934232879" sldId="383"/>
            <ac:spMk id="6" creationId="{5C51FE40-00D7-B498-8EFA-E102FAD6A931}"/>
          </ac:spMkLst>
        </pc:spChg>
        <pc:spChg chg="mod">
          <ac:chgData name="Adison, Charles (RIS-MNL)" userId="2e8f9550-b487-450f-bade-081c1284e6cc" providerId="ADAL" clId="{67D1B395-C2C3-4D13-B2B9-3826AB59E369}" dt="2023-11-14T08:59:07.795" v="612"/>
          <ac:spMkLst>
            <pc:docMk/>
            <pc:sldMk cId="934232879" sldId="383"/>
            <ac:spMk id="7" creationId="{A2A16D66-2024-1FAB-53DC-374565A43925}"/>
          </ac:spMkLst>
        </pc:spChg>
        <pc:spChg chg="mod">
          <ac:chgData name="Adison, Charles (RIS-MNL)" userId="2e8f9550-b487-450f-bade-081c1284e6cc" providerId="ADAL" clId="{67D1B395-C2C3-4D13-B2B9-3826AB59E369}" dt="2023-11-14T08:59:07.795" v="612"/>
          <ac:spMkLst>
            <pc:docMk/>
            <pc:sldMk cId="934232879" sldId="383"/>
            <ac:spMk id="8" creationId="{4E009087-A581-E1EA-3EA2-3E18CAD58722}"/>
          </ac:spMkLst>
        </pc:spChg>
        <pc:spChg chg="mod">
          <ac:chgData name="Adison, Charles (RIS-MNL)" userId="2e8f9550-b487-450f-bade-081c1284e6cc" providerId="ADAL" clId="{67D1B395-C2C3-4D13-B2B9-3826AB59E369}" dt="2023-11-14T08:59:21.816" v="615"/>
          <ac:spMkLst>
            <pc:docMk/>
            <pc:sldMk cId="934232879" sldId="383"/>
            <ac:spMk id="9" creationId="{1274C3FD-1904-CA54-669E-7EFE09D5A205}"/>
          </ac:spMkLst>
        </pc:spChg>
        <pc:spChg chg="mod">
          <ac:chgData name="Adison, Charles (RIS-MNL)" userId="2e8f9550-b487-450f-bade-081c1284e6cc" providerId="ADAL" clId="{67D1B395-C2C3-4D13-B2B9-3826AB59E369}" dt="2023-11-14T08:59:07.795" v="612"/>
          <ac:spMkLst>
            <pc:docMk/>
            <pc:sldMk cId="934232879" sldId="383"/>
            <ac:spMk id="11" creationId="{6AD0300B-2C78-E630-4B17-2A10ECDE968B}"/>
          </ac:spMkLst>
        </pc:spChg>
        <pc:spChg chg="add del">
          <ac:chgData name="Adison, Charles (RIS-MNL)" userId="2e8f9550-b487-450f-bade-081c1284e6cc" providerId="ADAL" clId="{67D1B395-C2C3-4D13-B2B9-3826AB59E369}" dt="2023-11-14T08:59:13.742" v="614"/>
          <ac:spMkLst>
            <pc:docMk/>
            <pc:sldMk cId="934232879" sldId="383"/>
            <ac:spMk id="12" creationId="{8D65E74A-F446-6C6C-9F29-F5D5EDE4C522}"/>
          </ac:spMkLst>
        </pc:spChg>
        <pc:spChg chg="mod">
          <ac:chgData name="Adison, Charles (RIS-MNL)" userId="2e8f9550-b487-450f-bade-081c1284e6cc" providerId="ADAL" clId="{67D1B395-C2C3-4D13-B2B9-3826AB59E369}" dt="2023-11-14T08:58:35.463" v="610" actId="207"/>
          <ac:spMkLst>
            <pc:docMk/>
            <pc:sldMk cId="934232879" sldId="383"/>
            <ac:spMk id="783" creationId="{00000000-0000-0000-0000-000000000000}"/>
          </ac:spMkLst>
        </pc:spChg>
        <pc:spChg chg="mod">
          <ac:chgData name="Adison, Charles (RIS-MNL)" userId="2e8f9550-b487-450f-bade-081c1284e6cc" providerId="ADAL" clId="{67D1B395-C2C3-4D13-B2B9-3826AB59E369}" dt="2023-11-14T10:09:00.742" v="1052"/>
          <ac:spMkLst>
            <pc:docMk/>
            <pc:sldMk cId="934232879" sldId="383"/>
            <ac:spMk id="788" creationId="{00000000-0000-0000-0000-000000000000}"/>
          </ac:spMkLst>
        </pc:spChg>
        <pc:grpChg chg="add mod">
          <ac:chgData name="Adison, Charles (RIS-MNL)" userId="2e8f9550-b487-450f-bade-081c1284e6cc" providerId="ADAL" clId="{67D1B395-C2C3-4D13-B2B9-3826AB59E369}" dt="2023-11-14T08:59:07.795" v="612"/>
          <ac:grpSpMkLst>
            <pc:docMk/>
            <pc:sldMk cId="934232879" sldId="383"/>
            <ac:grpSpMk id="2" creationId="{AA366AA8-A27B-9B84-AC7B-AEEC353FCC3F}"/>
          </ac:grpSpMkLst>
        </pc:grpChg>
        <pc:grpChg chg="mod">
          <ac:chgData name="Adison, Charles (RIS-MNL)" userId="2e8f9550-b487-450f-bade-081c1284e6cc" providerId="ADAL" clId="{67D1B395-C2C3-4D13-B2B9-3826AB59E369}" dt="2023-11-14T08:59:07.795" v="612"/>
          <ac:grpSpMkLst>
            <pc:docMk/>
            <pc:sldMk cId="934232879" sldId="383"/>
            <ac:grpSpMk id="3" creationId="{5594872E-E032-CB68-8DA5-A4C8CCC59443}"/>
          </ac:grpSpMkLst>
        </pc:grpChg>
        <pc:grpChg chg="mod">
          <ac:chgData name="Adison, Charles (RIS-MNL)" userId="2e8f9550-b487-450f-bade-081c1284e6cc" providerId="ADAL" clId="{67D1B395-C2C3-4D13-B2B9-3826AB59E369}" dt="2023-11-14T08:59:07.795" v="612"/>
          <ac:grpSpMkLst>
            <pc:docMk/>
            <pc:sldMk cId="934232879" sldId="383"/>
            <ac:grpSpMk id="5" creationId="{FA8C8F85-2982-4530-3D82-FE954E8AD899}"/>
          </ac:grpSpMkLst>
        </pc:grpChg>
      </pc:sldChg>
      <pc:sldChg chg="modSp add mod modNotesTx">
        <pc:chgData name="Adison, Charles (RIS-MNL)" userId="2e8f9550-b487-450f-bade-081c1284e6cc" providerId="ADAL" clId="{67D1B395-C2C3-4D13-B2B9-3826AB59E369}" dt="2023-11-14T10:12:59.831" v="1082" actId="20577"/>
        <pc:sldMkLst>
          <pc:docMk/>
          <pc:sldMk cId="1306215275" sldId="384"/>
        </pc:sldMkLst>
        <pc:spChg chg="mod">
          <ac:chgData name="Adison, Charles (RIS-MNL)" userId="2e8f9550-b487-450f-bade-081c1284e6cc" providerId="ADAL" clId="{67D1B395-C2C3-4D13-B2B9-3826AB59E369}" dt="2023-11-14T09:00:22.929" v="618" actId="255"/>
          <ac:spMkLst>
            <pc:docMk/>
            <pc:sldMk cId="1306215275" sldId="384"/>
            <ac:spMk id="9" creationId="{1274C3FD-1904-CA54-669E-7EFE09D5A205}"/>
          </ac:spMkLst>
        </pc:spChg>
        <pc:spChg chg="mod">
          <ac:chgData name="Adison, Charles (RIS-MNL)" userId="2e8f9550-b487-450f-bade-081c1284e6cc" providerId="ADAL" clId="{67D1B395-C2C3-4D13-B2B9-3826AB59E369}" dt="2023-11-14T10:09:03.849" v="1053"/>
          <ac:spMkLst>
            <pc:docMk/>
            <pc:sldMk cId="1306215275" sldId="384"/>
            <ac:spMk id="788" creationId="{00000000-0000-0000-0000-000000000000}"/>
          </ac:spMkLst>
        </pc:spChg>
      </pc:sldChg>
      <pc:sldChg chg="addSp delSp modSp add mod modNotesTx">
        <pc:chgData name="Adison, Charles (RIS-MNL)" userId="2e8f9550-b487-450f-bade-081c1284e6cc" providerId="ADAL" clId="{67D1B395-C2C3-4D13-B2B9-3826AB59E369}" dt="2023-11-14T10:13:10.527" v="1083" actId="20577"/>
        <pc:sldMkLst>
          <pc:docMk/>
          <pc:sldMk cId="2923675384" sldId="385"/>
        </pc:sldMkLst>
        <pc:spChg chg="add del">
          <ac:chgData name="Adison, Charles (RIS-MNL)" userId="2e8f9550-b487-450f-bade-081c1284e6cc" providerId="ADAL" clId="{67D1B395-C2C3-4D13-B2B9-3826AB59E369}" dt="2023-11-14T09:01:39.676" v="639"/>
          <ac:spMkLst>
            <pc:docMk/>
            <pc:sldMk cId="2923675384" sldId="385"/>
            <ac:spMk id="2" creationId="{EE889862-D9F7-F267-0321-7EE1EDBAC587}"/>
          </ac:spMkLst>
        </pc:spChg>
        <pc:spChg chg="mod">
          <ac:chgData name="Adison, Charles (RIS-MNL)" userId="2e8f9550-b487-450f-bade-081c1284e6cc" providerId="ADAL" clId="{67D1B395-C2C3-4D13-B2B9-3826AB59E369}" dt="2023-11-14T09:02:16.250" v="649" actId="207"/>
          <ac:spMkLst>
            <pc:docMk/>
            <pc:sldMk cId="2923675384" sldId="385"/>
            <ac:spMk id="4" creationId="{075122CD-7165-DDC7-CDD4-FC9A371AEA23}"/>
          </ac:spMkLst>
        </pc:spChg>
        <pc:spChg chg="mod">
          <ac:chgData name="Adison, Charles (RIS-MNL)" userId="2e8f9550-b487-450f-bade-081c1284e6cc" providerId="ADAL" clId="{67D1B395-C2C3-4D13-B2B9-3826AB59E369}" dt="2023-11-14T09:01:10.645" v="635" actId="207"/>
          <ac:spMkLst>
            <pc:docMk/>
            <pc:sldMk cId="2923675384" sldId="385"/>
            <ac:spMk id="783" creationId="{00000000-0000-0000-0000-000000000000}"/>
          </ac:spMkLst>
        </pc:spChg>
        <pc:spChg chg="mod">
          <ac:chgData name="Adison, Charles (RIS-MNL)" userId="2e8f9550-b487-450f-bade-081c1284e6cc" providerId="ADAL" clId="{67D1B395-C2C3-4D13-B2B9-3826AB59E369}" dt="2023-11-14T10:09:07.447" v="1054"/>
          <ac:spMkLst>
            <pc:docMk/>
            <pc:sldMk cId="2923675384" sldId="385"/>
            <ac:spMk id="788" creationId="{00000000-0000-0000-0000-000000000000}"/>
          </ac:spMkLst>
        </pc:spChg>
      </pc:sldChg>
      <pc:sldChg chg="addSp delSp modSp add mod modNotesTx">
        <pc:chgData name="Adison, Charles (RIS-MNL)" userId="2e8f9550-b487-450f-bade-081c1284e6cc" providerId="ADAL" clId="{67D1B395-C2C3-4D13-B2B9-3826AB59E369}" dt="2023-11-14T10:13:12.611" v="1084" actId="20577"/>
        <pc:sldMkLst>
          <pc:docMk/>
          <pc:sldMk cId="2344819271" sldId="386"/>
        </pc:sldMkLst>
        <pc:spChg chg="add del">
          <ac:chgData name="Adison, Charles (RIS-MNL)" userId="2e8f9550-b487-450f-bade-081c1284e6cc" providerId="ADAL" clId="{67D1B395-C2C3-4D13-B2B9-3826AB59E369}" dt="2023-11-14T09:18:02.031" v="658"/>
          <ac:spMkLst>
            <pc:docMk/>
            <pc:sldMk cId="2344819271" sldId="386"/>
            <ac:spMk id="2" creationId="{A8F7BB03-79B0-D2D2-FEEE-C0CC95A4CB9E}"/>
          </ac:spMkLst>
        </pc:spChg>
        <pc:spChg chg="mod">
          <ac:chgData name="Adison, Charles (RIS-MNL)" userId="2e8f9550-b487-450f-bade-081c1284e6cc" providerId="ADAL" clId="{67D1B395-C2C3-4D13-B2B9-3826AB59E369}" dt="2023-11-14T09:18:48.372" v="667" actId="14100"/>
          <ac:spMkLst>
            <pc:docMk/>
            <pc:sldMk cId="2344819271" sldId="386"/>
            <ac:spMk id="4" creationId="{075122CD-7165-DDC7-CDD4-FC9A371AEA23}"/>
          </ac:spMkLst>
        </pc:spChg>
        <pc:spChg chg="mod">
          <ac:chgData name="Adison, Charles (RIS-MNL)" userId="2e8f9550-b487-450f-bade-081c1284e6cc" providerId="ADAL" clId="{67D1B395-C2C3-4D13-B2B9-3826AB59E369}" dt="2023-11-14T09:19:38.464" v="708" actId="1038"/>
          <ac:spMkLst>
            <pc:docMk/>
            <pc:sldMk cId="2344819271" sldId="386"/>
            <ac:spMk id="7" creationId="{5E4BAB34-9E95-04B2-DE67-BB6A71428754}"/>
          </ac:spMkLst>
        </pc:spChg>
        <pc:spChg chg="mod">
          <ac:chgData name="Adison, Charles (RIS-MNL)" userId="2e8f9550-b487-450f-bade-081c1284e6cc" providerId="ADAL" clId="{67D1B395-C2C3-4D13-B2B9-3826AB59E369}" dt="2023-11-14T09:19:34.652" v="693" actId="1038"/>
          <ac:spMkLst>
            <pc:docMk/>
            <pc:sldMk cId="2344819271" sldId="386"/>
            <ac:spMk id="8" creationId="{3AA19A85-076D-0050-CE04-560950476411}"/>
          </ac:spMkLst>
        </pc:spChg>
        <pc:spChg chg="mod">
          <ac:chgData name="Adison, Charles (RIS-MNL)" userId="2e8f9550-b487-450f-bade-081c1284e6cc" providerId="ADAL" clId="{67D1B395-C2C3-4D13-B2B9-3826AB59E369}" dt="2023-11-14T09:19:22.098" v="680" actId="14100"/>
          <ac:spMkLst>
            <pc:docMk/>
            <pc:sldMk cId="2344819271" sldId="386"/>
            <ac:spMk id="9" creationId="{C0E10DB6-B62B-3163-D38C-FDF05DA7E438}"/>
          </ac:spMkLst>
        </pc:spChg>
        <pc:spChg chg="mod">
          <ac:chgData name="Adison, Charles (RIS-MNL)" userId="2e8f9550-b487-450f-bade-081c1284e6cc" providerId="ADAL" clId="{67D1B395-C2C3-4D13-B2B9-3826AB59E369}" dt="2023-11-14T09:19:10.351" v="672"/>
          <ac:spMkLst>
            <pc:docMk/>
            <pc:sldMk cId="2344819271" sldId="386"/>
            <ac:spMk id="11" creationId="{0DBC58E5-B444-E0F9-43B8-4979B18F3BCD}"/>
          </ac:spMkLst>
        </pc:spChg>
        <pc:spChg chg="mod">
          <ac:chgData name="Adison, Charles (RIS-MNL)" userId="2e8f9550-b487-450f-bade-081c1284e6cc" providerId="ADAL" clId="{67D1B395-C2C3-4D13-B2B9-3826AB59E369}" dt="2023-11-14T09:18:57.527" v="668"/>
          <ac:spMkLst>
            <pc:docMk/>
            <pc:sldMk cId="2344819271" sldId="386"/>
            <ac:spMk id="12" creationId="{6563A9BB-D604-1A10-87EB-785D3024D80F}"/>
          </ac:spMkLst>
        </pc:spChg>
        <pc:spChg chg="mod">
          <ac:chgData name="Adison, Charles (RIS-MNL)" userId="2e8f9550-b487-450f-bade-081c1284e6cc" providerId="ADAL" clId="{67D1B395-C2C3-4D13-B2B9-3826AB59E369}" dt="2023-11-14T09:16:57.354" v="656" actId="207"/>
          <ac:spMkLst>
            <pc:docMk/>
            <pc:sldMk cId="2344819271" sldId="386"/>
            <ac:spMk id="783" creationId="{00000000-0000-0000-0000-000000000000}"/>
          </ac:spMkLst>
        </pc:spChg>
        <pc:spChg chg="mod">
          <ac:chgData name="Adison, Charles (RIS-MNL)" userId="2e8f9550-b487-450f-bade-081c1284e6cc" providerId="ADAL" clId="{67D1B395-C2C3-4D13-B2B9-3826AB59E369}" dt="2023-11-14T10:09:10.318" v="1055"/>
          <ac:spMkLst>
            <pc:docMk/>
            <pc:sldMk cId="2344819271" sldId="386"/>
            <ac:spMk id="788" creationId="{00000000-0000-0000-0000-000000000000}"/>
          </ac:spMkLst>
        </pc:spChg>
        <pc:grpChg chg="add mod">
          <ac:chgData name="Adison, Charles (RIS-MNL)" userId="2e8f9550-b487-450f-bade-081c1284e6cc" providerId="ADAL" clId="{67D1B395-C2C3-4D13-B2B9-3826AB59E369}" dt="2023-11-14T09:19:04.794" v="671" actId="1076"/>
          <ac:grpSpMkLst>
            <pc:docMk/>
            <pc:sldMk cId="2344819271" sldId="386"/>
            <ac:grpSpMk id="3" creationId="{4C8145A2-D63F-49F4-A808-5F6E8DA6FF2F}"/>
          </ac:grpSpMkLst>
        </pc:grpChg>
        <pc:grpChg chg="mod">
          <ac:chgData name="Adison, Charles (RIS-MNL)" userId="2e8f9550-b487-450f-bade-081c1284e6cc" providerId="ADAL" clId="{67D1B395-C2C3-4D13-B2B9-3826AB59E369}" dt="2023-11-14T09:18:57.527" v="668"/>
          <ac:grpSpMkLst>
            <pc:docMk/>
            <pc:sldMk cId="2344819271" sldId="386"/>
            <ac:grpSpMk id="5" creationId="{DCA3306D-6B69-37B7-8B8E-8E540951B7AB}"/>
          </ac:grpSpMkLst>
        </pc:grpChg>
        <pc:grpChg chg="mod">
          <ac:chgData name="Adison, Charles (RIS-MNL)" userId="2e8f9550-b487-450f-bade-081c1284e6cc" providerId="ADAL" clId="{67D1B395-C2C3-4D13-B2B9-3826AB59E369}" dt="2023-11-14T09:18:57.527" v="668"/>
          <ac:grpSpMkLst>
            <pc:docMk/>
            <pc:sldMk cId="2344819271" sldId="386"/>
            <ac:grpSpMk id="6" creationId="{0BE1DFC0-3E77-8AEF-E677-3A9F9E6F755D}"/>
          </ac:grpSpMkLst>
        </pc:grpChg>
      </pc:sldChg>
      <pc:sldChg chg="addSp delSp modSp add mod modNotesTx">
        <pc:chgData name="Adison, Charles (RIS-MNL)" userId="2e8f9550-b487-450f-bade-081c1284e6cc" providerId="ADAL" clId="{67D1B395-C2C3-4D13-B2B9-3826AB59E369}" dt="2023-11-14T10:13:14.253" v="1085" actId="20577"/>
        <pc:sldMkLst>
          <pc:docMk/>
          <pc:sldMk cId="972918964" sldId="387"/>
        </pc:sldMkLst>
        <pc:spChg chg="add del">
          <ac:chgData name="Adison, Charles (RIS-MNL)" userId="2e8f9550-b487-450f-bade-081c1284e6cc" providerId="ADAL" clId="{67D1B395-C2C3-4D13-B2B9-3826AB59E369}" dt="2023-11-14T09:20:20.865" v="717"/>
          <ac:spMkLst>
            <pc:docMk/>
            <pc:sldMk cId="972918964" sldId="387"/>
            <ac:spMk id="2" creationId="{E30435EC-06BB-C619-BD24-12D3F99AB422}"/>
          </ac:spMkLst>
        </pc:spChg>
        <pc:spChg chg="del">
          <ac:chgData name="Adison, Charles (RIS-MNL)" userId="2e8f9550-b487-450f-bade-081c1284e6cc" providerId="ADAL" clId="{67D1B395-C2C3-4D13-B2B9-3826AB59E369}" dt="2023-11-14T09:20:34.541" v="720" actId="478"/>
          <ac:spMkLst>
            <pc:docMk/>
            <pc:sldMk cId="972918964" sldId="387"/>
            <ac:spMk id="4" creationId="{075122CD-7165-DDC7-CDD4-FC9A371AEA23}"/>
          </ac:spMkLst>
        </pc:spChg>
        <pc:spChg chg="del">
          <ac:chgData name="Adison, Charles (RIS-MNL)" userId="2e8f9550-b487-450f-bade-081c1284e6cc" providerId="ADAL" clId="{67D1B395-C2C3-4D13-B2B9-3826AB59E369}" dt="2023-11-14T09:20:50.485" v="727" actId="478"/>
          <ac:spMkLst>
            <pc:docMk/>
            <pc:sldMk cId="972918964" sldId="387"/>
            <ac:spMk id="7" creationId="{5E4BAB34-9E95-04B2-DE67-BB6A71428754}"/>
          </ac:spMkLst>
        </pc:spChg>
        <pc:spChg chg="del">
          <ac:chgData name="Adison, Charles (RIS-MNL)" userId="2e8f9550-b487-450f-bade-081c1284e6cc" providerId="ADAL" clId="{67D1B395-C2C3-4D13-B2B9-3826AB59E369}" dt="2023-11-14T09:20:54.426" v="730" actId="478"/>
          <ac:spMkLst>
            <pc:docMk/>
            <pc:sldMk cId="972918964" sldId="387"/>
            <ac:spMk id="8" creationId="{3AA19A85-076D-0050-CE04-560950476411}"/>
          </ac:spMkLst>
        </pc:spChg>
        <pc:spChg chg="del topLvl">
          <ac:chgData name="Adison, Charles (RIS-MNL)" userId="2e8f9550-b487-450f-bade-081c1284e6cc" providerId="ADAL" clId="{67D1B395-C2C3-4D13-B2B9-3826AB59E369}" dt="2023-11-14T09:20:56.054" v="731" actId="478"/>
          <ac:spMkLst>
            <pc:docMk/>
            <pc:sldMk cId="972918964" sldId="387"/>
            <ac:spMk id="9" creationId="{C0E10DB6-B62B-3163-D38C-FDF05DA7E438}"/>
          </ac:spMkLst>
        </pc:spChg>
        <pc:spChg chg="mod">
          <ac:chgData name="Adison, Charles (RIS-MNL)" userId="2e8f9550-b487-450f-bade-081c1284e6cc" providerId="ADAL" clId="{67D1B395-C2C3-4D13-B2B9-3826AB59E369}" dt="2023-11-14T09:20:48.473" v="726" actId="14100"/>
          <ac:spMkLst>
            <pc:docMk/>
            <pc:sldMk cId="972918964" sldId="387"/>
            <ac:spMk id="11" creationId="{0DBC58E5-B444-E0F9-43B8-4979B18F3BCD}"/>
          </ac:spMkLst>
        </pc:spChg>
        <pc:spChg chg="mod">
          <ac:chgData name="Adison, Charles (RIS-MNL)" userId="2e8f9550-b487-450f-bade-081c1284e6cc" providerId="ADAL" clId="{67D1B395-C2C3-4D13-B2B9-3826AB59E369}" dt="2023-11-14T09:20:46.373" v="725" actId="14100"/>
          <ac:spMkLst>
            <pc:docMk/>
            <pc:sldMk cId="972918964" sldId="387"/>
            <ac:spMk id="12" creationId="{6563A9BB-D604-1A10-87EB-785D3024D80F}"/>
          </ac:spMkLst>
        </pc:spChg>
        <pc:spChg chg="add del mod">
          <ac:chgData name="Adison, Charles (RIS-MNL)" userId="2e8f9550-b487-450f-bade-081c1284e6cc" providerId="ADAL" clId="{67D1B395-C2C3-4D13-B2B9-3826AB59E369}" dt="2023-11-14T09:22:39.631" v="738" actId="21"/>
          <ac:spMkLst>
            <pc:docMk/>
            <pc:sldMk cId="972918964" sldId="387"/>
            <ac:spMk id="13" creationId="{160BCE32-4A7B-A173-C990-38129BFB99AD}"/>
          </ac:spMkLst>
        </pc:spChg>
        <pc:spChg chg="add del">
          <ac:chgData name="Adison, Charles (RIS-MNL)" userId="2e8f9550-b487-450f-bade-081c1284e6cc" providerId="ADAL" clId="{67D1B395-C2C3-4D13-B2B9-3826AB59E369}" dt="2023-11-14T09:22:13.832" v="736"/>
          <ac:spMkLst>
            <pc:docMk/>
            <pc:sldMk cId="972918964" sldId="387"/>
            <ac:spMk id="14" creationId="{C40675B8-D822-6447-C5E3-C2D6E707485B}"/>
          </ac:spMkLst>
        </pc:spChg>
        <pc:spChg chg="mod">
          <ac:chgData name="Adison, Charles (RIS-MNL)" userId="2e8f9550-b487-450f-bade-081c1284e6cc" providerId="ADAL" clId="{67D1B395-C2C3-4D13-B2B9-3826AB59E369}" dt="2023-11-14T09:20:07.436" v="713" actId="20577"/>
          <ac:spMkLst>
            <pc:docMk/>
            <pc:sldMk cId="972918964" sldId="387"/>
            <ac:spMk id="783" creationId="{00000000-0000-0000-0000-000000000000}"/>
          </ac:spMkLst>
        </pc:spChg>
        <pc:spChg chg="mod">
          <ac:chgData name="Adison, Charles (RIS-MNL)" userId="2e8f9550-b487-450f-bade-081c1284e6cc" providerId="ADAL" clId="{67D1B395-C2C3-4D13-B2B9-3826AB59E369}" dt="2023-11-14T10:09:12.737" v="1056"/>
          <ac:spMkLst>
            <pc:docMk/>
            <pc:sldMk cId="972918964" sldId="387"/>
            <ac:spMk id="788" creationId="{00000000-0000-0000-0000-000000000000}"/>
          </ac:spMkLst>
        </pc:spChg>
        <pc:grpChg chg="add del mod">
          <ac:chgData name="Adison, Charles (RIS-MNL)" userId="2e8f9550-b487-450f-bade-081c1284e6cc" providerId="ADAL" clId="{67D1B395-C2C3-4D13-B2B9-3826AB59E369}" dt="2023-11-14T09:20:56.054" v="731" actId="478"/>
          <ac:grpSpMkLst>
            <pc:docMk/>
            <pc:sldMk cId="972918964" sldId="387"/>
            <ac:grpSpMk id="3" creationId="{4C8145A2-D63F-49F4-A808-5F6E8DA6FF2F}"/>
          </ac:grpSpMkLst>
        </pc:grpChg>
        <pc:grpChg chg="mod topLvl">
          <ac:chgData name="Adison, Charles (RIS-MNL)" userId="2e8f9550-b487-450f-bade-081c1284e6cc" providerId="ADAL" clId="{67D1B395-C2C3-4D13-B2B9-3826AB59E369}" dt="2023-11-14T09:22:43.540" v="739" actId="14100"/>
          <ac:grpSpMkLst>
            <pc:docMk/>
            <pc:sldMk cId="972918964" sldId="387"/>
            <ac:grpSpMk id="5" creationId="{DCA3306D-6B69-37B7-8B8E-8E540951B7AB}"/>
          </ac:grpSpMkLst>
        </pc:grpChg>
        <pc:grpChg chg="del">
          <ac:chgData name="Adison, Charles (RIS-MNL)" userId="2e8f9550-b487-450f-bade-081c1284e6cc" providerId="ADAL" clId="{67D1B395-C2C3-4D13-B2B9-3826AB59E369}" dt="2023-11-14T09:20:54.426" v="730" actId="478"/>
          <ac:grpSpMkLst>
            <pc:docMk/>
            <pc:sldMk cId="972918964" sldId="387"/>
            <ac:grpSpMk id="6" creationId="{0BE1DFC0-3E77-8AEF-E677-3A9F9E6F755D}"/>
          </ac:grpSpMkLst>
        </pc:grpChg>
      </pc:sldChg>
      <pc:sldChg chg="addSp delSp modSp add mod modNotesTx">
        <pc:chgData name="Adison, Charles (RIS-MNL)" userId="2e8f9550-b487-450f-bade-081c1284e6cc" providerId="ADAL" clId="{67D1B395-C2C3-4D13-B2B9-3826AB59E369}" dt="2023-11-14T10:13:16.397" v="1086" actId="20577"/>
        <pc:sldMkLst>
          <pc:docMk/>
          <pc:sldMk cId="2797494906" sldId="388"/>
        </pc:sldMkLst>
        <pc:spChg chg="add mod">
          <ac:chgData name="Adison, Charles (RIS-MNL)" userId="2e8f9550-b487-450f-bade-081c1284e6cc" providerId="ADAL" clId="{67D1B395-C2C3-4D13-B2B9-3826AB59E369}" dt="2023-11-14T09:23:33.703" v="762" actId="14100"/>
          <ac:spMkLst>
            <pc:docMk/>
            <pc:sldMk cId="2797494906" sldId="388"/>
            <ac:spMk id="2" creationId="{BACBABA8-6996-7208-32F8-18BEF1BF4D4C}"/>
          </ac:spMkLst>
        </pc:spChg>
        <pc:spChg chg="mod">
          <ac:chgData name="Adison, Charles (RIS-MNL)" userId="2e8f9550-b487-450f-bade-081c1284e6cc" providerId="ADAL" clId="{67D1B395-C2C3-4D13-B2B9-3826AB59E369}" dt="2023-11-14T10:09:15.444" v="1057"/>
          <ac:spMkLst>
            <pc:docMk/>
            <pc:sldMk cId="2797494906" sldId="388"/>
            <ac:spMk id="788" creationId="{00000000-0000-0000-0000-000000000000}"/>
          </ac:spMkLst>
        </pc:spChg>
        <pc:grpChg chg="del">
          <ac:chgData name="Adison, Charles (RIS-MNL)" userId="2e8f9550-b487-450f-bade-081c1284e6cc" providerId="ADAL" clId="{67D1B395-C2C3-4D13-B2B9-3826AB59E369}" dt="2023-11-14T09:22:51.217" v="741" actId="478"/>
          <ac:grpSpMkLst>
            <pc:docMk/>
            <pc:sldMk cId="2797494906" sldId="388"/>
            <ac:grpSpMk id="5" creationId="{DCA3306D-6B69-37B7-8B8E-8E540951B7AB}"/>
          </ac:grpSpMkLst>
        </pc:grpChg>
      </pc:sldChg>
      <pc:sldChg chg="addSp delSp modSp add mod modNotesTx">
        <pc:chgData name="Adison, Charles (RIS-MNL)" userId="2e8f9550-b487-450f-bade-081c1284e6cc" providerId="ADAL" clId="{67D1B395-C2C3-4D13-B2B9-3826AB59E369}" dt="2023-11-14T10:13:18.606" v="1087" actId="20577"/>
        <pc:sldMkLst>
          <pc:docMk/>
          <pc:sldMk cId="2746915350" sldId="389"/>
        </pc:sldMkLst>
        <pc:spChg chg="del">
          <ac:chgData name="Adison, Charles (RIS-MNL)" userId="2e8f9550-b487-450f-bade-081c1284e6cc" providerId="ADAL" clId="{67D1B395-C2C3-4D13-B2B9-3826AB59E369}" dt="2023-11-14T09:28:10.145" v="774" actId="478"/>
          <ac:spMkLst>
            <pc:docMk/>
            <pc:sldMk cId="2746915350" sldId="389"/>
            <ac:spMk id="2" creationId="{BACBABA8-6996-7208-32F8-18BEF1BF4D4C}"/>
          </ac:spMkLst>
        </pc:spChg>
        <pc:spChg chg="mod">
          <ac:chgData name="Adison, Charles (RIS-MNL)" userId="2e8f9550-b487-450f-bade-081c1284e6cc" providerId="ADAL" clId="{67D1B395-C2C3-4D13-B2B9-3826AB59E369}" dt="2023-11-14T09:28:35.832" v="777" actId="255"/>
          <ac:spMkLst>
            <pc:docMk/>
            <pc:sldMk cId="2746915350" sldId="389"/>
            <ac:spMk id="4" creationId="{559F7F6B-2DD1-0BEA-4803-9894AA3C79BD}"/>
          </ac:spMkLst>
        </pc:spChg>
        <pc:spChg chg="mod">
          <ac:chgData name="Adison, Charles (RIS-MNL)" userId="2e8f9550-b487-450f-bade-081c1284e6cc" providerId="ADAL" clId="{67D1B395-C2C3-4D13-B2B9-3826AB59E369}" dt="2023-11-14T09:28:12.393" v="775"/>
          <ac:spMkLst>
            <pc:docMk/>
            <pc:sldMk cId="2746915350" sldId="389"/>
            <ac:spMk id="5" creationId="{BD663E6E-F4BA-4BA0-190B-33A204D1EFE0}"/>
          </ac:spMkLst>
        </pc:spChg>
        <pc:spChg chg="mod">
          <ac:chgData name="Adison, Charles (RIS-MNL)" userId="2e8f9550-b487-450f-bade-081c1284e6cc" providerId="ADAL" clId="{67D1B395-C2C3-4D13-B2B9-3826AB59E369}" dt="2023-11-14T09:27:57.579" v="773" actId="20577"/>
          <ac:spMkLst>
            <pc:docMk/>
            <pc:sldMk cId="2746915350" sldId="389"/>
            <ac:spMk id="783" creationId="{00000000-0000-0000-0000-000000000000}"/>
          </ac:spMkLst>
        </pc:spChg>
        <pc:spChg chg="mod">
          <ac:chgData name="Adison, Charles (RIS-MNL)" userId="2e8f9550-b487-450f-bade-081c1284e6cc" providerId="ADAL" clId="{67D1B395-C2C3-4D13-B2B9-3826AB59E369}" dt="2023-11-14T10:09:18.628" v="1058"/>
          <ac:spMkLst>
            <pc:docMk/>
            <pc:sldMk cId="2746915350" sldId="389"/>
            <ac:spMk id="788" creationId="{00000000-0000-0000-0000-000000000000}"/>
          </ac:spMkLst>
        </pc:spChg>
        <pc:grpChg chg="add mod">
          <ac:chgData name="Adison, Charles (RIS-MNL)" userId="2e8f9550-b487-450f-bade-081c1284e6cc" providerId="ADAL" clId="{67D1B395-C2C3-4D13-B2B9-3826AB59E369}" dt="2023-11-14T09:28:38.039" v="778" actId="14100"/>
          <ac:grpSpMkLst>
            <pc:docMk/>
            <pc:sldMk cId="2746915350" sldId="389"/>
            <ac:grpSpMk id="3" creationId="{A2081CBA-D320-DB55-E767-4273BE485AC5}"/>
          </ac:grpSpMkLst>
        </pc:grpChg>
      </pc:sldChg>
      <pc:sldChg chg="addSp delSp modSp add mod modNotesTx">
        <pc:chgData name="Adison, Charles (RIS-MNL)" userId="2e8f9550-b487-450f-bade-081c1284e6cc" providerId="ADAL" clId="{67D1B395-C2C3-4D13-B2B9-3826AB59E369}" dt="2023-11-14T10:13:20.255" v="1088" actId="20577"/>
        <pc:sldMkLst>
          <pc:docMk/>
          <pc:sldMk cId="2092641507" sldId="390"/>
        </pc:sldMkLst>
        <pc:spChg chg="add mod">
          <ac:chgData name="Adison, Charles (RIS-MNL)" userId="2e8f9550-b487-450f-bade-081c1284e6cc" providerId="ADAL" clId="{67D1B395-C2C3-4D13-B2B9-3826AB59E369}" dt="2023-11-14T09:34:39.413" v="810" actId="14100"/>
          <ac:spMkLst>
            <pc:docMk/>
            <pc:sldMk cId="2092641507" sldId="390"/>
            <ac:spMk id="7" creationId="{5F57477A-560C-0E63-75C7-9871A83A0D1E}"/>
          </ac:spMkLst>
        </pc:spChg>
        <pc:spChg chg="add del">
          <ac:chgData name="Adison, Charles (RIS-MNL)" userId="2e8f9550-b487-450f-bade-081c1284e6cc" providerId="ADAL" clId="{67D1B395-C2C3-4D13-B2B9-3826AB59E369}" dt="2023-11-14T09:34:08.649" v="801"/>
          <ac:spMkLst>
            <pc:docMk/>
            <pc:sldMk cId="2092641507" sldId="390"/>
            <ac:spMk id="8" creationId="{4F3385DE-F4DE-404C-0AB7-9AD58162FB92}"/>
          </ac:spMkLst>
        </pc:spChg>
        <pc:spChg chg="mod">
          <ac:chgData name="Adison, Charles (RIS-MNL)" userId="2e8f9550-b487-450f-bade-081c1284e6cc" providerId="ADAL" clId="{67D1B395-C2C3-4D13-B2B9-3826AB59E369}" dt="2023-11-14T09:35:36.824" v="822" actId="6549"/>
          <ac:spMkLst>
            <pc:docMk/>
            <pc:sldMk cId="2092641507" sldId="390"/>
            <ac:spMk id="11" creationId="{1E05A7D6-E4CB-65F1-7528-AE42796FA590}"/>
          </ac:spMkLst>
        </pc:spChg>
        <pc:spChg chg="mod">
          <ac:chgData name="Adison, Charles (RIS-MNL)" userId="2e8f9550-b487-450f-bade-081c1284e6cc" providerId="ADAL" clId="{67D1B395-C2C3-4D13-B2B9-3826AB59E369}" dt="2023-11-14T09:34:56.273" v="811"/>
          <ac:spMkLst>
            <pc:docMk/>
            <pc:sldMk cId="2092641507" sldId="390"/>
            <ac:spMk id="12" creationId="{E357C105-51B1-9A3B-7D5B-42EEC62641C8}"/>
          </ac:spMkLst>
        </pc:spChg>
        <pc:spChg chg="add del">
          <ac:chgData name="Adison, Charles (RIS-MNL)" userId="2e8f9550-b487-450f-bade-081c1284e6cc" providerId="ADAL" clId="{67D1B395-C2C3-4D13-B2B9-3826AB59E369}" dt="2023-11-14T09:35:12.374" v="816"/>
          <ac:spMkLst>
            <pc:docMk/>
            <pc:sldMk cId="2092641507" sldId="390"/>
            <ac:spMk id="13" creationId="{8F72FAD5-FDC2-6EEA-4602-570836834D30}"/>
          </ac:spMkLst>
        </pc:spChg>
        <pc:spChg chg="mod">
          <ac:chgData name="Adison, Charles (RIS-MNL)" userId="2e8f9550-b487-450f-bade-081c1284e6cc" providerId="ADAL" clId="{67D1B395-C2C3-4D13-B2B9-3826AB59E369}" dt="2023-11-14T09:30:32.277" v="783" actId="207"/>
          <ac:spMkLst>
            <pc:docMk/>
            <pc:sldMk cId="2092641507" sldId="390"/>
            <ac:spMk id="783" creationId="{00000000-0000-0000-0000-000000000000}"/>
          </ac:spMkLst>
        </pc:spChg>
        <pc:spChg chg="mod">
          <ac:chgData name="Adison, Charles (RIS-MNL)" userId="2e8f9550-b487-450f-bade-081c1284e6cc" providerId="ADAL" clId="{67D1B395-C2C3-4D13-B2B9-3826AB59E369}" dt="2023-11-14T10:09:21.033" v="1059"/>
          <ac:spMkLst>
            <pc:docMk/>
            <pc:sldMk cId="2092641507" sldId="390"/>
            <ac:spMk id="788" creationId="{00000000-0000-0000-0000-000000000000}"/>
          </ac:spMkLst>
        </pc:spChg>
        <pc:grpChg chg="del">
          <ac:chgData name="Adison, Charles (RIS-MNL)" userId="2e8f9550-b487-450f-bade-081c1284e6cc" providerId="ADAL" clId="{67D1B395-C2C3-4D13-B2B9-3826AB59E369}" dt="2023-11-14T09:32:46.975" v="784" actId="478"/>
          <ac:grpSpMkLst>
            <pc:docMk/>
            <pc:sldMk cId="2092641507" sldId="390"/>
            <ac:grpSpMk id="3" creationId="{A2081CBA-D320-DB55-E767-4273BE485AC5}"/>
          </ac:grpSpMkLst>
        </pc:grpChg>
        <pc:grpChg chg="add mod">
          <ac:chgData name="Adison, Charles (RIS-MNL)" userId="2e8f9550-b487-450f-bade-081c1284e6cc" providerId="ADAL" clId="{67D1B395-C2C3-4D13-B2B9-3826AB59E369}" dt="2023-11-14T09:35:06.024" v="814" actId="14100"/>
          <ac:grpSpMkLst>
            <pc:docMk/>
            <pc:sldMk cId="2092641507" sldId="390"/>
            <ac:grpSpMk id="9" creationId="{781B8BCB-9398-7648-8D2B-ED2BD51BAB04}"/>
          </ac:grpSpMkLst>
        </pc:grpChg>
        <pc:picChg chg="add del mod ord">
          <ac:chgData name="Adison, Charles (RIS-MNL)" userId="2e8f9550-b487-450f-bade-081c1284e6cc" providerId="ADAL" clId="{67D1B395-C2C3-4D13-B2B9-3826AB59E369}" dt="2023-11-14T09:33:37.804" v="796"/>
          <ac:picMkLst>
            <pc:docMk/>
            <pc:sldMk cId="2092641507" sldId="390"/>
            <ac:picMk id="2" creationId="{FBE95313-A183-BC38-2F2F-2A6B7695AA1C}"/>
          </ac:picMkLst>
        </pc:picChg>
        <pc:picChg chg="add del">
          <ac:chgData name="Adison, Charles (RIS-MNL)" userId="2e8f9550-b487-450f-bade-081c1284e6cc" providerId="ADAL" clId="{67D1B395-C2C3-4D13-B2B9-3826AB59E369}" dt="2023-11-14T09:33:57.972" v="798"/>
          <ac:picMkLst>
            <pc:docMk/>
            <pc:sldMk cId="2092641507" sldId="390"/>
            <ac:picMk id="6" creationId="{C2563E06-0F2B-DB8B-47D1-6A9C52BB4933}"/>
          </ac:picMkLst>
        </pc:picChg>
      </pc:sldChg>
      <pc:sldChg chg="modSp add mod modNotesTx">
        <pc:chgData name="Adison, Charles (RIS-MNL)" userId="2e8f9550-b487-450f-bade-081c1284e6cc" providerId="ADAL" clId="{67D1B395-C2C3-4D13-B2B9-3826AB59E369}" dt="2023-11-14T10:13:22.423" v="1089" actId="20577"/>
        <pc:sldMkLst>
          <pc:docMk/>
          <pc:sldMk cId="814246703" sldId="391"/>
        </pc:sldMkLst>
        <pc:spChg chg="mod">
          <ac:chgData name="Adison, Charles (RIS-MNL)" userId="2e8f9550-b487-450f-bade-081c1284e6cc" providerId="ADAL" clId="{67D1B395-C2C3-4D13-B2B9-3826AB59E369}" dt="2023-11-14T09:36:56.121" v="845" actId="207"/>
          <ac:spMkLst>
            <pc:docMk/>
            <pc:sldMk cId="814246703" sldId="391"/>
            <ac:spMk id="7" creationId="{5F57477A-560C-0E63-75C7-9871A83A0D1E}"/>
          </ac:spMkLst>
        </pc:spChg>
        <pc:spChg chg="mod">
          <ac:chgData name="Adison, Charles (RIS-MNL)" userId="2e8f9550-b487-450f-bade-081c1284e6cc" providerId="ADAL" clId="{67D1B395-C2C3-4D13-B2B9-3826AB59E369}" dt="2023-11-14T09:37:21.173" v="848" actId="6549"/>
          <ac:spMkLst>
            <pc:docMk/>
            <pc:sldMk cId="814246703" sldId="391"/>
            <ac:spMk id="11" creationId="{1E05A7D6-E4CB-65F1-7528-AE42796FA590}"/>
          </ac:spMkLst>
        </pc:spChg>
        <pc:spChg chg="mod">
          <ac:chgData name="Adison, Charles (RIS-MNL)" userId="2e8f9550-b487-450f-bade-081c1284e6cc" providerId="ADAL" clId="{67D1B395-C2C3-4D13-B2B9-3826AB59E369}" dt="2023-11-14T09:35:56.878" v="829" actId="20577"/>
          <ac:spMkLst>
            <pc:docMk/>
            <pc:sldMk cId="814246703" sldId="391"/>
            <ac:spMk id="783" creationId="{00000000-0000-0000-0000-000000000000}"/>
          </ac:spMkLst>
        </pc:spChg>
        <pc:spChg chg="mod">
          <ac:chgData name="Adison, Charles (RIS-MNL)" userId="2e8f9550-b487-450f-bade-081c1284e6cc" providerId="ADAL" clId="{67D1B395-C2C3-4D13-B2B9-3826AB59E369}" dt="2023-11-14T10:09:24.271" v="1060"/>
          <ac:spMkLst>
            <pc:docMk/>
            <pc:sldMk cId="814246703" sldId="391"/>
            <ac:spMk id="788" creationId="{00000000-0000-0000-0000-000000000000}"/>
          </ac:spMkLst>
        </pc:spChg>
      </pc:sldChg>
      <pc:sldChg chg="addSp delSp modSp add mod ord modNotesTx">
        <pc:chgData name="Adison, Charles (RIS-MNL)" userId="2e8f9550-b487-450f-bade-081c1284e6cc" providerId="ADAL" clId="{67D1B395-C2C3-4D13-B2B9-3826AB59E369}" dt="2023-11-14T10:13:25.870" v="1090" actId="20577"/>
        <pc:sldMkLst>
          <pc:docMk/>
          <pc:sldMk cId="243567191" sldId="392"/>
        </pc:sldMkLst>
        <pc:spChg chg="add del">
          <ac:chgData name="Adison, Charles (RIS-MNL)" userId="2e8f9550-b487-450f-bade-081c1284e6cc" providerId="ADAL" clId="{67D1B395-C2C3-4D13-B2B9-3826AB59E369}" dt="2023-11-14T09:58:20.674" v="877"/>
          <ac:spMkLst>
            <pc:docMk/>
            <pc:sldMk cId="243567191" sldId="392"/>
            <ac:spMk id="2" creationId="{E6821C5B-7B1C-30CE-6641-4648EB24412F}"/>
          </ac:spMkLst>
        </pc:spChg>
        <pc:spChg chg="mod">
          <ac:chgData name="Adison, Charles (RIS-MNL)" userId="2e8f9550-b487-450f-bade-081c1284e6cc" providerId="ADAL" clId="{67D1B395-C2C3-4D13-B2B9-3826AB59E369}" dt="2023-11-14T09:59:11.438" v="884" actId="14100"/>
          <ac:spMkLst>
            <pc:docMk/>
            <pc:sldMk cId="243567191" sldId="392"/>
            <ac:spMk id="7" creationId="{5F57477A-560C-0E63-75C7-9871A83A0D1E}"/>
          </ac:spMkLst>
        </pc:spChg>
        <pc:spChg chg="mod">
          <ac:chgData name="Adison, Charles (RIS-MNL)" userId="2e8f9550-b487-450f-bade-081c1284e6cc" providerId="ADAL" clId="{67D1B395-C2C3-4D13-B2B9-3826AB59E369}" dt="2023-11-14T09:59:17.516" v="889" actId="20577"/>
          <ac:spMkLst>
            <pc:docMk/>
            <pc:sldMk cId="243567191" sldId="392"/>
            <ac:spMk id="11" creationId="{1E05A7D6-E4CB-65F1-7528-AE42796FA590}"/>
          </ac:spMkLst>
        </pc:spChg>
        <pc:spChg chg="mod">
          <ac:chgData name="Adison, Charles (RIS-MNL)" userId="2e8f9550-b487-450f-bade-081c1284e6cc" providerId="ADAL" clId="{67D1B395-C2C3-4D13-B2B9-3826AB59E369}" dt="2023-11-14T09:57:48.073" v="871" actId="207"/>
          <ac:spMkLst>
            <pc:docMk/>
            <pc:sldMk cId="243567191" sldId="392"/>
            <ac:spMk id="783" creationId="{00000000-0000-0000-0000-000000000000}"/>
          </ac:spMkLst>
        </pc:spChg>
        <pc:spChg chg="mod">
          <ac:chgData name="Adison, Charles (RIS-MNL)" userId="2e8f9550-b487-450f-bade-081c1284e6cc" providerId="ADAL" clId="{67D1B395-C2C3-4D13-B2B9-3826AB59E369}" dt="2023-11-14T10:09:39.541" v="1066"/>
          <ac:spMkLst>
            <pc:docMk/>
            <pc:sldMk cId="243567191" sldId="392"/>
            <ac:spMk id="788" creationId="{00000000-0000-0000-0000-000000000000}"/>
          </ac:spMkLst>
        </pc:spChg>
        <pc:grpChg chg="mod">
          <ac:chgData name="Adison, Charles (RIS-MNL)" userId="2e8f9550-b487-450f-bade-081c1284e6cc" providerId="ADAL" clId="{67D1B395-C2C3-4D13-B2B9-3826AB59E369}" dt="2023-11-14T09:59:13.843" v="885" actId="14100"/>
          <ac:grpSpMkLst>
            <pc:docMk/>
            <pc:sldMk cId="243567191" sldId="392"/>
            <ac:grpSpMk id="9" creationId="{781B8BCB-9398-7648-8D2B-ED2BD51BAB04}"/>
          </ac:grpSpMkLst>
        </pc:grpChg>
      </pc:sldChg>
      <pc:sldChg chg="addSp delSp modSp add mod modNotesTx">
        <pc:chgData name="Adison, Charles (RIS-MNL)" userId="2e8f9550-b487-450f-bade-081c1284e6cc" providerId="ADAL" clId="{67D1B395-C2C3-4D13-B2B9-3826AB59E369}" dt="2023-11-14T10:13:27.389" v="1091" actId="20577"/>
        <pc:sldMkLst>
          <pc:docMk/>
          <pc:sldMk cId="3250486781" sldId="393"/>
        </pc:sldMkLst>
        <pc:spChg chg="add del">
          <ac:chgData name="Adison, Charles (RIS-MNL)" userId="2e8f9550-b487-450f-bade-081c1284e6cc" providerId="ADAL" clId="{67D1B395-C2C3-4D13-B2B9-3826AB59E369}" dt="2023-11-14T09:59:45.926" v="892"/>
          <ac:spMkLst>
            <pc:docMk/>
            <pc:sldMk cId="3250486781" sldId="393"/>
            <ac:spMk id="2" creationId="{9A7850D1-6AF8-212F-1F97-8747276CAFBF}"/>
          </ac:spMkLst>
        </pc:spChg>
        <pc:spChg chg="del">
          <ac:chgData name="Adison, Charles (RIS-MNL)" userId="2e8f9550-b487-450f-bade-081c1284e6cc" providerId="ADAL" clId="{67D1B395-C2C3-4D13-B2B9-3826AB59E369}" dt="2023-11-14T09:59:56.513" v="894" actId="478"/>
          <ac:spMkLst>
            <pc:docMk/>
            <pc:sldMk cId="3250486781" sldId="393"/>
            <ac:spMk id="7" creationId="{5F57477A-560C-0E63-75C7-9871A83A0D1E}"/>
          </ac:spMkLst>
        </pc:spChg>
        <pc:spChg chg="mod">
          <ac:chgData name="Adison, Charles (RIS-MNL)" userId="2e8f9550-b487-450f-bade-081c1284e6cc" providerId="ADAL" clId="{67D1B395-C2C3-4D13-B2B9-3826AB59E369}" dt="2023-11-14T09:59:53.815" v="893"/>
          <ac:spMkLst>
            <pc:docMk/>
            <pc:sldMk cId="3250486781" sldId="393"/>
            <ac:spMk id="11" creationId="{1E05A7D6-E4CB-65F1-7528-AE42796FA590}"/>
          </ac:spMkLst>
        </pc:spChg>
        <pc:spChg chg="mod">
          <ac:chgData name="Adison, Charles (RIS-MNL)" userId="2e8f9550-b487-450f-bade-081c1284e6cc" providerId="ADAL" clId="{67D1B395-C2C3-4D13-B2B9-3826AB59E369}" dt="2023-11-14T10:09:42.271" v="1067"/>
          <ac:spMkLst>
            <pc:docMk/>
            <pc:sldMk cId="3250486781" sldId="393"/>
            <ac:spMk id="788" creationId="{00000000-0000-0000-0000-000000000000}"/>
          </ac:spMkLst>
        </pc:spChg>
        <pc:grpChg chg="mod">
          <ac:chgData name="Adison, Charles (RIS-MNL)" userId="2e8f9550-b487-450f-bade-081c1284e6cc" providerId="ADAL" clId="{67D1B395-C2C3-4D13-B2B9-3826AB59E369}" dt="2023-11-14T10:00:00.132" v="895" actId="14100"/>
          <ac:grpSpMkLst>
            <pc:docMk/>
            <pc:sldMk cId="3250486781" sldId="393"/>
            <ac:grpSpMk id="9" creationId="{781B8BCB-9398-7648-8D2B-ED2BD51BAB04}"/>
          </ac:grpSpMkLst>
        </pc:grpChg>
      </pc:sldChg>
      <pc:sldChg chg="addSp delSp modSp add mod modNotesTx">
        <pc:chgData name="Adison, Charles (RIS-MNL)" userId="2e8f9550-b487-450f-bade-081c1284e6cc" providerId="ADAL" clId="{67D1B395-C2C3-4D13-B2B9-3826AB59E369}" dt="2023-11-14T10:13:29.368" v="1092" actId="20577"/>
        <pc:sldMkLst>
          <pc:docMk/>
          <pc:sldMk cId="515995075" sldId="394"/>
        </pc:sldMkLst>
        <pc:spChg chg="add mod">
          <ac:chgData name="Adison, Charles (RIS-MNL)" userId="2e8f9550-b487-450f-bade-081c1284e6cc" providerId="ADAL" clId="{67D1B395-C2C3-4D13-B2B9-3826AB59E369}" dt="2023-11-14T10:03:01.339" v="965" actId="207"/>
          <ac:spMkLst>
            <pc:docMk/>
            <pc:sldMk cId="515995075" sldId="394"/>
            <ac:spMk id="3" creationId="{ECD9F6DD-F33A-2909-E0AE-D2ADC98B8EB3}"/>
          </ac:spMkLst>
        </pc:spChg>
        <pc:spChg chg="add del">
          <ac:chgData name="Adison, Charles (RIS-MNL)" userId="2e8f9550-b487-450f-bade-081c1284e6cc" providerId="ADAL" clId="{67D1B395-C2C3-4D13-B2B9-3826AB59E369}" dt="2023-11-14T10:01:20.653" v="935"/>
          <ac:spMkLst>
            <pc:docMk/>
            <pc:sldMk cId="515995075" sldId="394"/>
            <ac:spMk id="4" creationId="{883F8A5B-0A1B-66A5-7791-1B3A61C0D8A3}"/>
          </ac:spMkLst>
        </pc:spChg>
        <pc:spChg chg="del topLvl">
          <ac:chgData name="Adison, Charles (RIS-MNL)" userId="2e8f9550-b487-450f-bade-081c1284e6cc" providerId="ADAL" clId="{67D1B395-C2C3-4D13-B2B9-3826AB59E369}" dt="2023-11-14T10:00:33.738" v="928" actId="478"/>
          <ac:spMkLst>
            <pc:docMk/>
            <pc:sldMk cId="515995075" sldId="394"/>
            <ac:spMk id="11" creationId="{1E05A7D6-E4CB-65F1-7528-AE42796FA590}"/>
          </ac:spMkLst>
        </pc:spChg>
        <pc:spChg chg="del topLvl">
          <ac:chgData name="Adison, Charles (RIS-MNL)" userId="2e8f9550-b487-450f-bade-081c1284e6cc" providerId="ADAL" clId="{67D1B395-C2C3-4D13-B2B9-3826AB59E369}" dt="2023-11-14T10:00:32.715" v="927" actId="478"/>
          <ac:spMkLst>
            <pc:docMk/>
            <pc:sldMk cId="515995075" sldId="394"/>
            <ac:spMk id="12" creationId="{E357C105-51B1-9A3B-7D5B-42EEC62641C8}"/>
          </ac:spMkLst>
        </pc:spChg>
        <pc:spChg chg="mod">
          <ac:chgData name="Adison, Charles (RIS-MNL)" userId="2e8f9550-b487-450f-bade-081c1284e6cc" providerId="ADAL" clId="{67D1B395-C2C3-4D13-B2B9-3826AB59E369}" dt="2023-11-14T10:00:30.826" v="926" actId="207"/>
          <ac:spMkLst>
            <pc:docMk/>
            <pc:sldMk cId="515995075" sldId="394"/>
            <ac:spMk id="783" creationId="{00000000-0000-0000-0000-000000000000}"/>
          </ac:spMkLst>
        </pc:spChg>
        <pc:spChg chg="mod">
          <ac:chgData name="Adison, Charles (RIS-MNL)" userId="2e8f9550-b487-450f-bade-081c1284e6cc" providerId="ADAL" clId="{67D1B395-C2C3-4D13-B2B9-3826AB59E369}" dt="2023-11-14T10:09:44.483" v="1068"/>
          <ac:spMkLst>
            <pc:docMk/>
            <pc:sldMk cId="515995075" sldId="394"/>
            <ac:spMk id="788" creationId="{00000000-0000-0000-0000-000000000000}"/>
          </ac:spMkLst>
        </pc:spChg>
        <pc:grpChg chg="del">
          <ac:chgData name="Adison, Charles (RIS-MNL)" userId="2e8f9550-b487-450f-bade-081c1284e6cc" providerId="ADAL" clId="{67D1B395-C2C3-4D13-B2B9-3826AB59E369}" dt="2023-11-14T10:00:32.715" v="927" actId="478"/>
          <ac:grpSpMkLst>
            <pc:docMk/>
            <pc:sldMk cId="515995075" sldId="394"/>
            <ac:grpSpMk id="9" creationId="{781B8BCB-9398-7648-8D2B-ED2BD51BAB04}"/>
          </ac:grpSpMkLst>
        </pc:grpChg>
        <pc:picChg chg="add del">
          <ac:chgData name="Adison, Charles (RIS-MNL)" userId="2e8f9550-b487-450f-bade-081c1284e6cc" providerId="ADAL" clId="{67D1B395-C2C3-4D13-B2B9-3826AB59E369}" dt="2023-11-14T10:00:44.281" v="930"/>
          <ac:picMkLst>
            <pc:docMk/>
            <pc:sldMk cId="515995075" sldId="394"/>
            <ac:picMk id="2" creationId="{81E178BA-D810-94F4-D9A7-C0DB214F790F}"/>
          </ac:picMkLst>
        </pc:picChg>
      </pc:sldChg>
      <pc:sldChg chg="modSp add mod">
        <pc:chgData name="Adison, Charles (RIS-MNL)" userId="2e8f9550-b487-450f-bade-081c1284e6cc" providerId="ADAL" clId="{67D1B395-C2C3-4D13-B2B9-3826AB59E369}" dt="2023-11-14T10:09:36.826" v="1065"/>
        <pc:sldMkLst>
          <pc:docMk/>
          <pc:sldMk cId="2659655426" sldId="395"/>
        </pc:sldMkLst>
        <pc:spChg chg="mod">
          <ac:chgData name="Adison, Charles (RIS-MNL)" userId="2e8f9550-b487-450f-bade-081c1284e6cc" providerId="ADAL" clId="{67D1B395-C2C3-4D13-B2B9-3826AB59E369}" dt="2023-11-14T10:04:34.597" v="971" actId="20577"/>
          <ac:spMkLst>
            <pc:docMk/>
            <pc:sldMk cId="2659655426" sldId="395"/>
            <ac:spMk id="500" creationId="{00000000-0000-0000-0000-000000000000}"/>
          </ac:spMkLst>
        </pc:spChg>
        <pc:spChg chg="mod">
          <ac:chgData name="Adison, Charles (RIS-MNL)" userId="2e8f9550-b487-450f-bade-081c1284e6cc" providerId="ADAL" clId="{67D1B395-C2C3-4D13-B2B9-3826AB59E369}" dt="2023-11-14T10:04:55.702" v="974" actId="6549"/>
          <ac:spMkLst>
            <pc:docMk/>
            <pc:sldMk cId="2659655426" sldId="395"/>
            <ac:spMk id="501" creationId="{00000000-0000-0000-0000-000000000000}"/>
          </ac:spMkLst>
        </pc:spChg>
        <pc:spChg chg="mod">
          <ac:chgData name="Adison, Charles (RIS-MNL)" userId="2e8f9550-b487-450f-bade-081c1284e6cc" providerId="ADAL" clId="{67D1B395-C2C3-4D13-B2B9-3826AB59E369}" dt="2023-11-14T10:05:15.639" v="975"/>
          <ac:spMkLst>
            <pc:docMk/>
            <pc:sldMk cId="2659655426" sldId="395"/>
            <ac:spMk id="502" creationId="{00000000-0000-0000-0000-000000000000}"/>
          </ac:spMkLst>
        </pc:spChg>
        <pc:spChg chg="mod">
          <ac:chgData name="Adison, Charles (RIS-MNL)" userId="2e8f9550-b487-450f-bade-081c1284e6cc" providerId="ADAL" clId="{67D1B395-C2C3-4D13-B2B9-3826AB59E369}" dt="2023-11-14T10:09:36.826" v="1065"/>
          <ac:spMkLst>
            <pc:docMk/>
            <pc:sldMk cId="2659655426" sldId="395"/>
            <ac:spMk id="505" creationId="{00000000-0000-0000-0000-000000000000}"/>
          </ac:spMkLst>
        </pc:spChg>
      </pc:sldChg>
      <pc:sldChg chg="modSp add mod">
        <pc:chgData name="Adison, Charles (RIS-MNL)" userId="2e8f9550-b487-450f-bade-081c1284e6cc" providerId="ADAL" clId="{67D1B395-C2C3-4D13-B2B9-3826AB59E369}" dt="2023-11-15T15:16:46.128" v="2470" actId="207"/>
        <pc:sldMkLst>
          <pc:docMk/>
          <pc:sldMk cId="1515073984" sldId="396"/>
        </pc:sldMkLst>
        <pc:spChg chg="mod">
          <ac:chgData name="Adison, Charles (RIS-MNL)" userId="2e8f9550-b487-450f-bade-081c1284e6cc" providerId="ADAL" clId="{67D1B395-C2C3-4D13-B2B9-3826AB59E369}" dt="2023-11-14T10:07:34.114" v="1040" actId="20577"/>
          <ac:spMkLst>
            <pc:docMk/>
            <pc:sldMk cId="1515073984" sldId="396"/>
            <ac:spMk id="500" creationId="{00000000-0000-0000-0000-000000000000}"/>
          </ac:spMkLst>
        </pc:spChg>
        <pc:spChg chg="mod">
          <ac:chgData name="Adison, Charles (RIS-MNL)" userId="2e8f9550-b487-450f-bade-081c1284e6cc" providerId="ADAL" clId="{67D1B395-C2C3-4D13-B2B9-3826AB59E369}" dt="2023-11-15T14:49:01.078" v="2307" actId="207"/>
          <ac:spMkLst>
            <pc:docMk/>
            <pc:sldMk cId="1515073984" sldId="396"/>
            <ac:spMk id="501" creationId="{00000000-0000-0000-0000-000000000000}"/>
          </ac:spMkLst>
        </pc:spChg>
        <pc:spChg chg="mod">
          <ac:chgData name="Adison, Charles (RIS-MNL)" userId="2e8f9550-b487-450f-bade-081c1284e6cc" providerId="ADAL" clId="{67D1B395-C2C3-4D13-B2B9-3826AB59E369}" dt="2023-11-15T14:27:37.898" v="2259" actId="20577"/>
          <ac:spMkLst>
            <pc:docMk/>
            <pc:sldMk cId="1515073984" sldId="396"/>
            <ac:spMk id="502" creationId="{00000000-0000-0000-0000-000000000000}"/>
          </ac:spMkLst>
        </pc:spChg>
        <pc:spChg chg="mod">
          <ac:chgData name="Adison, Charles (RIS-MNL)" userId="2e8f9550-b487-450f-bade-081c1284e6cc" providerId="ADAL" clId="{67D1B395-C2C3-4D13-B2B9-3826AB59E369}" dt="2023-11-15T15:16:46.128" v="2470" actId="207"/>
          <ac:spMkLst>
            <pc:docMk/>
            <pc:sldMk cId="1515073984" sldId="396"/>
            <ac:spMk id="505" creationId="{00000000-0000-0000-0000-000000000000}"/>
          </ac:spMkLst>
        </pc:spChg>
      </pc:sldChg>
      <pc:sldChg chg="addSp delSp modSp add mod">
        <pc:chgData name="Adison, Charles (RIS-MNL)" userId="2e8f9550-b487-450f-bade-081c1284e6cc" providerId="ADAL" clId="{67D1B395-C2C3-4D13-B2B9-3826AB59E369}" dt="2023-11-15T15:17:13.171" v="2476" actId="22"/>
        <pc:sldMkLst>
          <pc:docMk/>
          <pc:sldMk cId="1095171711" sldId="397"/>
        </pc:sldMkLst>
        <pc:spChg chg="add del">
          <ac:chgData name="Adison, Charles (RIS-MNL)" userId="2e8f9550-b487-450f-bade-081c1284e6cc" providerId="ADAL" clId="{67D1B395-C2C3-4D13-B2B9-3826AB59E369}" dt="2023-11-15T15:17:13.171" v="2476" actId="22"/>
          <ac:spMkLst>
            <pc:docMk/>
            <pc:sldMk cId="1095171711" sldId="397"/>
            <ac:spMk id="4" creationId="{6C67E0BE-FA41-B017-0940-3117DE1B0A3B}"/>
          </ac:spMkLst>
        </pc:spChg>
        <pc:spChg chg="mod">
          <ac:chgData name="Adison, Charles (RIS-MNL)" userId="2e8f9550-b487-450f-bade-081c1284e6cc" providerId="ADAL" clId="{67D1B395-C2C3-4D13-B2B9-3826AB59E369}" dt="2023-11-14T10:08:10.624" v="1043" actId="20577"/>
          <ac:spMkLst>
            <pc:docMk/>
            <pc:sldMk cId="1095171711" sldId="397"/>
            <ac:spMk id="500" creationId="{00000000-0000-0000-0000-000000000000}"/>
          </ac:spMkLst>
        </pc:spChg>
        <pc:spChg chg="mod">
          <ac:chgData name="Adison, Charles (RIS-MNL)" userId="2e8f9550-b487-450f-bade-081c1284e6cc" providerId="ADAL" clId="{67D1B395-C2C3-4D13-B2B9-3826AB59E369}" dt="2023-11-15T15:15:57.886" v="2462" actId="1035"/>
          <ac:spMkLst>
            <pc:docMk/>
            <pc:sldMk cId="1095171711" sldId="397"/>
            <ac:spMk id="501" creationId="{00000000-0000-0000-0000-000000000000}"/>
          </ac:spMkLst>
        </pc:spChg>
        <pc:spChg chg="mod">
          <ac:chgData name="Adison, Charles (RIS-MNL)" userId="2e8f9550-b487-450f-bade-081c1284e6cc" providerId="ADAL" clId="{67D1B395-C2C3-4D13-B2B9-3826AB59E369}" dt="2023-11-15T15:15:57.886" v="2462" actId="1035"/>
          <ac:spMkLst>
            <pc:docMk/>
            <pc:sldMk cId="1095171711" sldId="397"/>
            <ac:spMk id="502" creationId="{00000000-0000-0000-0000-000000000000}"/>
          </ac:spMkLst>
        </pc:spChg>
        <pc:spChg chg="mod">
          <ac:chgData name="Adison, Charles (RIS-MNL)" userId="2e8f9550-b487-450f-bade-081c1284e6cc" providerId="ADAL" clId="{67D1B395-C2C3-4D13-B2B9-3826AB59E369}" dt="2023-11-15T15:17:01.903" v="2473" actId="14100"/>
          <ac:spMkLst>
            <pc:docMk/>
            <pc:sldMk cId="1095171711" sldId="397"/>
            <ac:spMk id="505" creationId="{00000000-0000-0000-0000-000000000000}"/>
          </ac:spMkLst>
        </pc:spChg>
      </pc:sldChg>
      <pc:sldChg chg="add modNotesTx">
        <pc:chgData name="Adison, Charles (RIS-MNL)" userId="2e8f9550-b487-450f-bade-081c1284e6cc" providerId="ADAL" clId="{67D1B395-C2C3-4D13-B2B9-3826AB59E369}" dt="2023-11-14T10:12:56.051" v="1080" actId="20577"/>
        <pc:sldMkLst>
          <pc:docMk/>
          <pc:sldMk cId="1764623319" sldId="398"/>
        </pc:sldMkLst>
      </pc:sldChg>
      <pc:sldChg chg="addSp delSp modSp add mod">
        <pc:chgData name="Adison, Charles (RIS-MNL)" userId="2e8f9550-b487-450f-bade-081c1284e6cc" providerId="ADAL" clId="{67D1B395-C2C3-4D13-B2B9-3826AB59E369}" dt="2023-11-15T02:53:41.701" v="1225" actId="20577"/>
        <pc:sldMkLst>
          <pc:docMk/>
          <pc:sldMk cId="1597385692" sldId="399"/>
        </pc:sldMkLst>
        <pc:spChg chg="add mod">
          <ac:chgData name="Adison, Charles (RIS-MNL)" userId="2e8f9550-b487-450f-bade-081c1284e6cc" providerId="ADAL" clId="{67D1B395-C2C3-4D13-B2B9-3826AB59E369}" dt="2023-11-15T02:53:41.701" v="1225" actId="20577"/>
          <ac:spMkLst>
            <pc:docMk/>
            <pc:sldMk cId="1597385692" sldId="399"/>
            <ac:spMk id="2" creationId="{1C30851E-5760-5C7B-718C-4C0BA035377C}"/>
          </ac:spMkLst>
        </pc:spChg>
        <pc:spChg chg="mod">
          <ac:chgData name="Adison, Charles (RIS-MNL)" userId="2e8f9550-b487-450f-bade-081c1284e6cc" providerId="ADAL" clId="{67D1B395-C2C3-4D13-B2B9-3826AB59E369}" dt="2023-11-15T02:52:31.216" v="1137"/>
          <ac:spMkLst>
            <pc:docMk/>
            <pc:sldMk cId="1597385692" sldId="399"/>
            <ac:spMk id="4" creationId="{7F1C1E7E-2FB5-771D-2781-EE6A6A201BDE}"/>
          </ac:spMkLst>
        </pc:spChg>
        <pc:spChg chg="mod">
          <ac:chgData name="Adison, Charles (RIS-MNL)" userId="2e8f9550-b487-450f-bade-081c1284e6cc" providerId="ADAL" clId="{67D1B395-C2C3-4D13-B2B9-3826AB59E369}" dt="2023-11-15T02:52:31.216" v="1137"/>
          <ac:spMkLst>
            <pc:docMk/>
            <pc:sldMk cId="1597385692" sldId="399"/>
            <ac:spMk id="5" creationId="{C8EEA5DA-BE23-ADBC-6FBB-51E4E75DA572}"/>
          </ac:spMkLst>
        </pc:spChg>
        <pc:spChg chg="del topLvl">
          <ac:chgData name="Adison, Charles (RIS-MNL)" userId="2e8f9550-b487-450f-bade-081c1284e6cc" providerId="ADAL" clId="{67D1B395-C2C3-4D13-B2B9-3826AB59E369}" dt="2023-11-14T14:34:50.538" v="1136" actId="478"/>
          <ac:spMkLst>
            <pc:docMk/>
            <pc:sldMk cId="1597385692" sldId="399"/>
            <ac:spMk id="11" creationId="{1E05A7D6-E4CB-65F1-7528-AE42796FA590}"/>
          </ac:spMkLst>
        </pc:spChg>
        <pc:spChg chg="del topLvl">
          <ac:chgData name="Adison, Charles (RIS-MNL)" userId="2e8f9550-b487-450f-bade-081c1284e6cc" providerId="ADAL" clId="{67D1B395-C2C3-4D13-B2B9-3826AB59E369}" dt="2023-11-14T14:34:49.473" v="1135" actId="478"/>
          <ac:spMkLst>
            <pc:docMk/>
            <pc:sldMk cId="1597385692" sldId="399"/>
            <ac:spMk id="12" creationId="{E357C105-51B1-9A3B-7D5B-42EEC62641C8}"/>
          </ac:spMkLst>
        </pc:spChg>
        <pc:spChg chg="mod">
          <ac:chgData name="Adison, Charles (RIS-MNL)" userId="2e8f9550-b487-450f-bade-081c1284e6cc" providerId="ADAL" clId="{67D1B395-C2C3-4D13-B2B9-3826AB59E369}" dt="2023-11-14T14:34:46.100" v="1134" actId="207"/>
          <ac:spMkLst>
            <pc:docMk/>
            <pc:sldMk cId="1597385692" sldId="399"/>
            <ac:spMk id="783" creationId="{00000000-0000-0000-0000-000000000000}"/>
          </ac:spMkLst>
        </pc:spChg>
        <pc:grpChg chg="add del mod">
          <ac:chgData name="Adison, Charles (RIS-MNL)" userId="2e8f9550-b487-450f-bade-081c1284e6cc" providerId="ADAL" clId="{67D1B395-C2C3-4D13-B2B9-3826AB59E369}" dt="2023-11-15T02:53:15.690" v="1202" actId="478"/>
          <ac:grpSpMkLst>
            <pc:docMk/>
            <pc:sldMk cId="1597385692" sldId="399"/>
            <ac:grpSpMk id="3" creationId="{EE5F155D-7753-31F4-6E5D-D323B2FCC3EB}"/>
          </ac:grpSpMkLst>
        </pc:grpChg>
        <pc:grpChg chg="del">
          <ac:chgData name="Adison, Charles (RIS-MNL)" userId="2e8f9550-b487-450f-bade-081c1284e6cc" providerId="ADAL" clId="{67D1B395-C2C3-4D13-B2B9-3826AB59E369}" dt="2023-11-14T14:34:49.473" v="1135" actId="478"/>
          <ac:grpSpMkLst>
            <pc:docMk/>
            <pc:sldMk cId="1597385692" sldId="399"/>
            <ac:grpSpMk id="9" creationId="{781B8BCB-9398-7648-8D2B-ED2BD51BAB04}"/>
          </ac:grpSpMkLst>
        </pc:grpChg>
      </pc:sldChg>
      <pc:sldChg chg="add del">
        <pc:chgData name="Adison, Charles (RIS-MNL)" userId="2e8f9550-b487-450f-bade-081c1284e6cc" providerId="ADAL" clId="{67D1B395-C2C3-4D13-B2B9-3826AB59E369}" dt="2023-11-14T10:12:04.816" v="1072"/>
        <pc:sldMkLst>
          <pc:docMk/>
          <pc:sldMk cId="2728387876" sldId="399"/>
        </pc:sldMkLst>
      </pc:sldChg>
      <pc:sldChg chg="modSp add mod modNotesTx">
        <pc:chgData name="Adison, Charles (RIS-MNL)" userId="2e8f9550-b487-450f-bade-081c1284e6cc" providerId="ADAL" clId="{67D1B395-C2C3-4D13-B2B9-3826AB59E369}" dt="2023-11-15T03:41:32.126" v="1327"/>
        <pc:sldMkLst>
          <pc:docMk/>
          <pc:sldMk cId="4280840660" sldId="400"/>
        </pc:sldMkLst>
        <pc:spChg chg="mod">
          <ac:chgData name="Adison, Charles (RIS-MNL)" userId="2e8f9550-b487-450f-bade-081c1284e6cc" providerId="ADAL" clId="{67D1B395-C2C3-4D13-B2B9-3826AB59E369}" dt="2023-11-15T02:59:36.412" v="1272" actId="207"/>
          <ac:spMkLst>
            <pc:docMk/>
            <pc:sldMk cId="4280840660" sldId="400"/>
            <ac:spMk id="4" creationId="{075122CD-7165-DDC7-CDD4-FC9A371AEA23}"/>
          </ac:spMkLst>
        </pc:spChg>
        <pc:spChg chg="mod">
          <ac:chgData name="Adison, Charles (RIS-MNL)" userId="2e8f9550-b487-450f-bade-081c1284e6cc" providerId="ADAL" clId="{67D1B395-C2C3-4D13-B2B9-3826AB59E369}" dt="2023-11-15T02:55:03.939" v="1234" actId="207"/>
          <ac:spMkLst>
            <pc:docMk/>
            <pc:sldMk cId="4280840660" sldId="400"/>
            <ac:spMk id="783" creationId="{00000000-0000-0000-0000-000000000000}"/>
          </ac:spMkLst>
        </pc:spChg>
        <pc:spChg chg="mod">
          <ac:chgData name="Adison, Charles (RIS-MNL)" userId="2e8f9550-b487-450f-bade-081c1284e6cc" providerId="ADAL" clId="{67D1B395-C2C3-4D13-B2B9-3826AB59E369}" dt="2023-11-15T03:41:32.126" v="1327"/>
          <ac:spMkLst>
            <pc:docMk/>
            <pc:sldMk cId="4280840660" sldId="400"/>
            <ac:spMk id="788" creationId="{00000000-0000-0000-0000-000000000000}"/>
          </ac:spMkLst>
        </pc:spChg>
      </pc:sldChg>
      <pc:sldChg chg="modSp add mod modNotesTx">
        <pc:chgData name="Adison, Charles (RIS-MNL)" userId="2e8f9550-b487-450f-bade-081c1284e6cc" providerId="ADAL" clId="{67D1B395-C2C3-4D13-B2B9-3826AB59E369}" dt="2023-11-15T03:41:34.890" v="1328"/>
        <pc:sldMkLst>
          <pc:docMk/>
          <pc:sldMk cId="1277731240" sldId="401"/>
        </pc:sldMkLst>
        <pc:spChg chg="mod">
          <ac:chgData name="Adison, Charles (RIS-MNL)" userId="2e8f9550-b487-450f-bade-081c1284e6cc" providerId="ADAL" clId="{67D1B395-C2C3-4D13-B2B9-3826AB59E369}" dt="2023-11-15T03:01:23.085" v="1301" actId="207"/>
          <ac:spMkLst>
            <pc:docMk/>
            <pc:sldMk cId="1277731240" sldId="401"/>
            <ac:spMk id="4" creationId="{075122CD-7165-DDC7-CDD4-FC9A371AEA23}"/>
          </ac:spMkLst>
        </pc:spChg>
        <pc:spChg chg="mod">
          <ac:chgData name="Adison, Charles (RIS-MNL)" userId="2e8f9550-b487-450f-bade-081c1284e6cc" providerId="ADAL" clId="{67D1B395-C2C3-4D13-B2B9-3826AB59E369}" dt="2023-11-15T02:59:46.759" v="1288" actId="20577"/>
          <ac:spMkLst>
            <pc:docMk/>
            <pc:sldMk cId="1277731240" sldId="401"/>
            <ac:spMk id="783" creationId="{00000000-0000-0000-0000-000000000000}"/>
          </ac:spMkLst>
        </pc:spChg>
        <pc:spChg chg="mod">
          <ac:chgData name="Adison, Charles (RIS-MNL)" userId="2e8f9550-b487-450f-bade-081c1284e6cc" providerId="ADAL" clId="{67D1B395-C2C3-4D13-B2B9-3826AB59E369}" dt="2023-11-15T03:41:34.890" v="1328"/>
          <ac:spMkLst>
            <pc:docMk/>
            <pc:sldMk cId="1277731240" sldId="401"/>
            <ac:spMk id="788" creationId="{00000000-0000-0000-0000-000000000000}"/>
          </ac:spMkLst>
        </pc:spChg>
      </pc:sldChg>
      <pc:sldChg chg="modSp add mod">
        <pc:chgData name="Adison, Charles (RIS-MNL)" userId="2e8f9550-b487-450f-bade-081c1284e6cc" providerId="ADAL" clId="{67D1B395-C2C3-4D13-B2B9-3826AB59E369}" dt="2023-11-15T03:41:38.078" v="1329"/>
        <pc:sldMkLst>
          <pc:docMk/>
          <pc:sldMk cId="2292301458" sldId="402"/>
        </pc:sldMkLst>
        <pc:spChg chg="mod">
          <ac:chgData name="Adison, Charles (RIS-MNL)" userId="2e8f9550-b487-450f-bade-081c1284e6cc" providerId="ADAL" clId="{67D1B395-C2C3-4D13-B2B9-3826AB59E369}" dt="2023-11-15T03:39:58.912" v="1325" actId="20577"/>
          <ac:spMkLst>
            <pc:docMk/>
            <pc:sldMk cId="2292301458" sldId="402"/>
            <ac:spMk id="4" creationId="{075122CD-7165-DDC7-CDD4-FC9A371AEA23}"/>
          </ac:spMkLst>
        </pc:spChg>
        <pc:spChg chg="mod">
          <ac:chgData name="Adison, Charles (RIS-MNL)" userId="2e8f9550-b487-450f-bade-081c1284e6cc" providerId="ADAL" clId="{67D1B395-C2C3-4D13-B2B9-3826AB59E369}" dt="2023-11-15T03:38:02.819" v="1318" actId="207"/>
          <ac:spMkLst>
            <pc:docMk/>
            <pc:sldMk cId="2292301458" sldId="402"/>
            <ac:spMk id="783" creationId="{00000000-0000-0000-0000-000000000000}"/>
          </ac:spMkLst>
        </pc:spChg>
        <pc:spChg chg="mod">
          <ac:chgData name="Adison, Charles (RIS-MNL)" userId="2e8f9550-b487-450f-bade-081c1284e6cc" providerId="ADAL" clId="{67D1B395-C2C3-4D13-B2B9-3826AB59E369}" dt="2023-11-15T03:41:38.078" v="1329"/>
          <ac:spMkLst>
            <pc:docMk/>
            <pc:sldMk cId="2292301458" sldId="402"/>
            <ac:spMk id="788" creationId="{00000000-0000-0000-0000-000000000000}"/>
          </ac:spMkLst>
        </pc:spChg>
      </pc:sldChg>
      <pc:sldChg chg="addSp delSp modSp add mod">
        <pc:chgData name="Adison, Charles (RIS-MNL)" userId="2e8f9550-b487-450f-bade-081c1284e6cc" providerId="ADAL" clId="{67D1B395-C2C3-4D13-B2B9-3826AB59E369}" dt="2023-11-15T03:43:04.870" v="1350"/>
        <pc:sldMkLst>
          <pc:docMk/>
          <pc:sldMk cId="1229473791" sldId="403"/>
        </pc:sldMkLst>
        <pc:spChg chg="mod">
          <ac:chgData name="Adison, Charles (RIS-MNL)" userId="2e8f9550-b487-450f-bade-081c1284e6cc" providerId="ADAL" clId="{67D1B395-C2C3-4D13-B2B9-3826AB59E369}" dt="2023-11-15T03:43:04.870" v="1350"/>
          <ac:spMkLst>
            <pc:docMk/>
            <pc:sldMk cId="1229473791" sldId="403"/>
            <ac:spMk id="3" creationId="{40DA9DAD-C05E-1A11-03D3-03C92FCD8DAC}"/>
          </ac:spMkLst>
        </pc:spChg>
        <pc:spChg chg="del">
          <ac:chgData name="Adison, Charles (RIS-MNL)" userId="2e8f9550-b487-450f-bade-081c1284e6cc" providerId="ADAL" clId="{67D1B395-C2C3-4D13-B2B9-3826AB59E369}" dt="2023-11-15T03:42:24.829" v="1331" actId="478"/>
          <ac:spMkLst>
            <pc:docMk/>
            <pc:sldMk cId="1229473791" sldId="403"/>
            <ac:spMk id="4" creationId="{075122CD-7165-DDC7-CDD4-FC9A371AEA23}"/>
          </ac:spMkLst>
        </pc:spChg>
        <pc:spChg chg="mod">
          <ac:chgData name="Adison, Charles (RIS-MNL)" userId="2e8f9550-b487-450f-bade-081c1284e6cc" providerId="ADAL" clId="{67D1B395-C2C3-4D13-B2B9-3826AB59E369}" dt="2023-11-15T03:42:26.174" v="1332"/>
          <ac:spMkLst>
            <pc:docMk/>
            <pc:sldMk cId="1229473791" sldId="403"/>
            <ac:spMk id="5" creationId="{240F05B1-6E72-D994-D6D8-29271874E9DA}"/>
          </ac:spMkLst>
        </pc:spChg>
        <pc:spChg chg="mod">
          <ac:chgData name="Adison, Charles (RIS-MNL)" userId="2e8f9550-b487-450f-bade-081c1284e6cc" providerId="ADAL" clId="{67D1B395-C2C3-4D13-B2B9-3826AB59E369}" dt="2023-11-15T03:42:53.254" v="1349" actId="20577"/>
          <ac:spMkLst>
            <pc:docMk/>
            <pc:sldMk cId="1229473791" sldId="403"/>
            <ac:spMk id="783" creationId="{00000000-0000-0000-0000-000000000000}"/>
          </ac:spMkLst>
        </pc:spChg>
        <pc:spChg chg="mod">
          <ac:chgData name="Adison, Charles (RIS-MNL)" userId="2e8f9550-b487-450f-bade-081c1284e6cc" providerId="ADAL" clId="{67D1B395-C2C3-4D13-B2B9-3826AB59E369}" dt="2023-11-15T03:41:41.143" v="1330"/>
          <ac:spMkLst>
            <pc:docMk/>
            <pc:sldMk cId="1229473791" sldId="403"/>
            <ac:spMk id="788" creationId="{00000000-0000-0000-0000-000000000000}"/>
          </ac:spMkLst>
        </pc:spChg>
        <pc:grpChg chg="add mod">
          <ac:chgData name="Adison, Charles (RIS-MNL)" userId="2e8f9550-b487-450f-bade-081c1284e6cc" providerId="ADAL" clId="{67D1B395-C2C3-4D13-B2B9-3826AB59E369}" dt="2023-11-15T03:42:29.114" v="1333" actId="1076"/>
          <ac:grpSpMkLst>
            <pc:docMk/>
            <pc:sldMk cId="1229473791" sldId="403"/>
            <ac:grpSpMk id="2" creationId="{51420952-4D24-D53F-2FCD-B0C2BAD5269D}"/>
          </ac:grpSpMkLst>
        </pc:grpChg>
      </pc:sldChg>
      <pc:sldChg chg="addSp modSp add mod">
        <pc:chgData name="Adison, Charles (RIS-MNL)" userId="2e8f9550-b487-450f-bade-081c1284e6cc" providerId="ADAL" clId="{67D1B395-C2C3-4D13-B2B9-3826AB59E369}" dt="2023-11-15T03:44:39.526" v="1366" actId="1076"/>
        <pc:sldMkLst>
          <pc:docMk/>
          <pc:sldMk cId="2036726569" sldId="404"/>
        </pc:sldMkLst>
        <pc:spChg chg="mod">
          <ac:chgData name="Adison, Charles (RIS-MNL)" userId="2e8f9550-b487-450f-bade-081c1284e6cc" providerId="ADAL" clId="{67D1B395-C2C3-4D13-B2B9-3826AB59E369}" dt="2023-11-15T03:44:35.578" v="1365" actId="571"/>
          <ac:spMkLst>
            <pc:docMk/>
            <pc:sldMk cId="2036726569" sldId="404"/>
            <ac:spMk id="3" creationId="{40DA9DAD-C05E-1A11-03D3-03C92FCD8DAC}"/>
          </ac:spMkLst>
        </pc:spChg>
        <pc:spChg chg="add mod">
          <ac:chgData name="Adison, Charles (RIS-MNL)" userId="2e8f9550-b487-450f-bade-081c1284e6cc" providerId="ADAL" clId="{67D1B395-C2C3-4D13-B2B9-3826AB59E369}" dt="2023-11-15T03:44:35.578" v="1365" actId="571"/>
          <ac:spMkLst>
            <pc:docMk/>
            <pc:sldMk cId="2036726569" sldId="404"/>
            <ac:spMk id="4" creationId="{DCAED6A6-B856-CC61-8B5E-18FC92906B76}"/>
          </ac:spMkLst>
        </pc:spChg>
        <pc:spChg chg="mod">
          <ac:chgData name="Adison, Charles (RIS-MNL)" userId="2e8f9550-b487-450f-bade-081c1284e6cc" providerId="ADAL" clId="{67D1B395-C2C3-4D13-B2B9-3826AB59E369}" dt="2023-11-15T03:44:35.578" v="1365" actId="571"/>
          <ac:spMkLst>
            <pc:docMk/>
            <pc:sldMk cId="2036726569" sldId="404"/>
            <ac:spMk id="5" creationId="{240F05B1-6E72-D994-D6D8-29271874E9DA}"/>
          </ac:spMkLst>
        </pc:spChg>
        <pc:spChg chg="mod">
          <ac:chgData name="Adison, Charles (RIS-MNL)" userId="2e8f9550-b487-450f-bade-081c1284e6cc" providerId="ADAL" clId="{67D1B395-C2C3-4D13-B2B9-3826AB59E369}" dt="2023-11-15T03:43:27.664" v="1356" actId="207"/>
          <ac:spMkLst>
            <pc:docMk/>
            <pc:sldMk cId="2036726569" sldId="404"/>
            <ac:spMk id="783" creationId="{00000000-0000-0000-0000-000000000000}"/>
          </ac:spMkLst>
        </pc:spChg>
        <pc:grpChg chg="mod">
          <ac:chgData name="Adison, Charles (RIS-MNL)" userId="2e8f9550-b487-450f-bade-081c1284e6cc" providerId="ADAL" clId="{67D1B395-C2C3-4D13-B2B9-3826AB59E369}" dt="2023-11-15T03:44:39.526" v="1366" actId="1076"/>
          <ac:grpSpMkLst>
            <pc:docMk/>
            <pc:sldMk cId="2036726569" sldId="404"/>
            <ac:grpSpMk id="2" creationId="{51420952-4D24-D53F-2FCD-B0C2BAD5269D}"/>
          </ac:grpSpMkLst>
        </pc:grpChg>
      </pc:sldChg>
      <pc:sldChg chg="modSp add mod ord">
        <pc:chgData name="Adison, Charles (RIS-MNL)" userId="2e8f9550-b487-450f-bade-081c1284e6cc" providerId="ADAL" clId="{67D1B395-C2C3-4D13-B2B9-3826AB59E369}" dt="2023-11-15T03:46:40.087" v="1379"/>
        <pc:sldMkLst>
          <pc:docMk/>
          <pc:sldMk cId="2435202056" sldId="405"/>
        </pc:sldMkLst>
        <pc:spChg chg="mod">
          <ac:chgData name="Adison, Charles (RIS-MNL)" userId="2e8f9550-b487-450f-bade-081c1284e6cc" providerId="ADAL" clId="{67D1B395-C2C3-4D13-B2B9-3826AB59E369}" dt="2023-11-15T03:46:40.087" v="1379"/>
          <ac:spMkLst>
            <pc:docMk/>
            <pc:sldMk cId="2435202056" sldId="405"/>
            <ac:spMk id="3" creationId="{40DA9DAD-C05E-1A11-03D3-03C92FCD8DAC}"/>
          </ac:spMkLst>
        </pc:spChg>
        <pc:spChg chg="mod">
          <ac:chgData name="Adison, Charles (RIS-MNL)" userId="2e8f9550-b487-450f-bade-081c1284e6cc" providerId="ADAL" clId="{67D1B395-C2C3-4D13-B2B9-3826AB59E369}" dt="2023-11-15T03:45:07.132" v="1378" actId="207"/>
          <ac:spMkLst>
            <pc:docMk/>
            <pc:sldMk cId="2435202056" sldId="405"/>
            <ac:spMk id="783" creationId="{00000000-0000-0000-0000-000000000000}"/>
          </ac:spMkLst>
        </pc:spChg>
      </pc:sldChg>
      <pc:sldChg chg="addSp delSp modSp add mod modNotesTx">
        <pc:chgData name="Adison, Charles (RIS-MNL)" userId="2e8f9550-b487-450f-bade-081c1284e6cc" providerId="ADAL" clId="{67D1B395-C2C3-4D13-B2B9-3826AB59E369}" dt="2023-11-15T03:52:57.988" v="1436" actId="207"/>
        <pc:sldMkLst>
          <pc:docMk/>
          <pc:sldMk cId="1726691652" sldId="406"/>
        </pc:sldMkLst>
        <pc:spChg chg="mod">
          <ac:chgData name="Adison, Charles (RIS-MNL)" userId="2e8f9550-b487-450f-bade-081c1284e6cc" providerId="ADAL" clId="{67D1B395-C2C3-4D13-B2B9-3826AB59E369}" dt="2023-11-15T03:51:22.842" v="1414" actId="14100"/>
          <ac:spMkLst>
            <pc:docMk/>
            <pc:sldMk cId="1726691652" sldId="406"/>
            <ac:spMk id="3" creationId="{40DA9DAD-C05E-1A11-03D3-03C92FCD8DAC}"/>
          </ac:spMkLst>
        </pc:spChg>
        <pc:spChg chg="add mod">
          <ac:chgData name="Adison, Charles (RIS-MNL)" userId="2e8f9550-b487-450f-bade-081c1284e6cc" providerId="ADAL" clId="{67D1B395-C2C3-4D13-B2B9-3826AB59E369}" dt="2023-11-15T03:52:57.988" v="1436" actId="207"/>
          <ac:spMkLst>
            <pc:docMk/>
            <pc:sldMk cId="1726691652" sldId="406"/>
            <ac:spMk id="4" creationId="{3A6D9525-DA10-CFC0-3DF0-CEA9FE409F38}"/>
          </ac:spMkLst>
        </pc:spChg>
        <pc:spChg chg="mod">
          <ac:chgData name="Adison, Charles (RIS-MNL)" userId="2e8f9550-b487-450f-bade-081c1284e6cc" providerId="ADAL" clId="{67D1B395-C2C3-4D13-B2B9-3826AB59E369}" dt="2023-11-15T03:52:03.250" v="1429" actId="207"/>
          <ac:spMkLst>
            <pc:docMk/>
            <pc:sldMk cId="1726691652" sldId="406"/>
            <ac:spMk id="783" creationId="{00000000-0000-0000-0000-000000000000}"/>
          </ac:spMkLst>
        </pc:spChg>
        <pc:grpChg chg="del mod">
          <ac:chgData name="Adison, Charles (RIS-MNL)" userId="2e8f9550-b487-450f-bade-081c1284e6cc" providerId="ADAL" clId="{67D1B395-C2C3-4D13-B2B9-3826AB59E369}" dt="2023-11-15T03:52:13.186" v="1430" actId="478"/>
          <ac:grpSpMkLst>
            <pc:docMk/>
            <pc:sldMk cId="1726691652" sldId="406"/>
            <ac:grpSpMk id="2" creationId="{51420952-4D24-D53F-2FCD-B0C2BAD5269D}"/>
          </ac:grpSpMkLst>
        </pc:grpChg>
      </pc:sldChg>
      <pc:sldChg chg="modSp add mod">
        <pc:chgData name="Adison, Charles (RIS-MNL)" userId="2e8f9550-b487-450f-bade-081c1284e6cc" providerId="ADAL" clId="{67D1B395-C2C3-4D13-B2B9-3826AB59E369}" dt="2023-11-15T03:51:54.498" v="1419" actId="20577"/>
        <pc:sldMkLst>
          <pc:docMk/>
          <pc:sldMk cId="2345630043" sldId="407"/>
        </pc:sldMkLst>
        <pc:spChg chg="mod">
          <ac:chgData name="Adison, Charles (RIS-MNL)" userId="2e8f9550-b487-450f-bade-081c1284e6cc" providerId="ADAL" clId="{67D1B395-C2C3-4D13-B2B9-3826AB59E369}" dt="2023-11-15T03:51:54.498" v="1419" actId="20577"/>
          <ac:spMkLst>
            <pc:docMk/>
            <pc:sldMk cId="2345630043" sldId="407"/>
            <ac:spMk id="783" creationId="{00000000-0000-0000-0000-000000000000}"/>
          </ac:spMkLst>
        </pc:spChg>
      </pc:sldChg>
      <pc:sldChg chg="modSp add mod">
        <pc:chgData name="Adison, Charles (RIS-MNL)" userId="2e8f9550-b487-450f-bade-081c1284e6cc" providerId="ADAL" clId="{67D1B395-C2C3-4D13-B2B9-3826AB59E369}" dt="2023-11-15T03:54:51.922" v="1451" actId="14100"/>
        <pc:sldMkLst>
          <pc:docMk/>
          <pc:sldMk cId="262008555" sldId="408"/>
        </pc:sldMkLst>
        <pc:spChg chg="mod">
          <ac:chgData name="Adison, Charles (RIS-MNL)" userId="2e8f9550-b487-450f-bade-081c1284e6cc" providerId="ADAL" clId="{67D1B395-C2C3-4D13-B2B9-3826AB59E369}" dt="2023-11-15T03:54:40.781" v="1446" actId="255"/>
          <ac:spMkLst>
            <pc:docMk/>
            <pc:sldMk cId="262008555" sldId="408"/>
            <ac:spMk id="3" creationId="{40DA9DAD-C05E-1A11-03D3-03C92FCD8DAC}"/>
          </ac:spMkLst>
        </pc:spChg>
        <pc:spChg chg="mod">
          <ac:chgData name="Adison, Charles (RIS-MNL)" userId="2e8f9550-b487-450f-bade-081c1284e6cc" providerId="ADAL" clId="{67D1B395-C2C3-4D13-B2B9-3826AB59E369}" dt="2023-11-15T03:54:51.922" v="1451" actId="14100"/>
          <ac:spMkLst>
            <pc:docMk/>
            <pc:sldMk cId="262008555" sldId="408"/>
            <ac:spMk id="5" creationId="{240F05B1-6E72-D994-D6D8-29271874E9DA}"/>
          </ac:spMkLst>
        </pc:spChg>
        <pc:spChg chg="mod">
          <ac:chgData name="Adison, Charles (RIS-MNL)" userId="2e8f9550-b487-450f-bade-081c1284e6cc" providerId="ADAL" clId="{67D1B395-C2C3-4D13-B2B9-3826AB59E369}" dt="2023-11-15T03:53:45.112" v="1443" actId="20577"/>
          <ac:spMkLst>
            <pc:docMk/>
            <pc:sldMk cId="262008555" sldId="408"/>
            <ac:spMk id="783" creationId="{00000000-0000-0000-0000-000000000000}"/>
          </ac:spMkLst>
        </pc:spChg>
        <pc:grpChg chg="mod">
          <ac:chgData name="Adison, Charles (RIS-MNL)" userId="2e8f9550-b487-450f-bade-081c1284e6cc" providerId="ADAL" clId="{67D1B395-C2C3-4D13-B2B9-3826AB59E369}" dt="2023-11-15T03:54:49.554" v="1450" actId="1076"/>
          <ac:grpSpMkLst>
            <pc:docMk/>
            <pc:sldMk cId="262008555" sldId="408"/>
            <ac:grpSpMk id="2" creationId="{51420952-4D24-D53F-2FCD-B0C2BAD5269D}"/>
          </ac:grpSpMkLst>
        </pc:grpChg>
      </pc:sldChg>
      <pc:sldChg chg="modSp add mod">
        <pc:chgData name="Adison, Charles (RIS-MNL)" userId="2e8f9550-b487-450f-bade-081c1284e6cc" providerId="ADAL" clId="{67D1B395-C2C3-4D13-B2B9-3826AB59E369}" dt="2023-11-15T03:57:59.825" v="1470" actId="14100"/>
        <pc:sldMkLst>
          <pc:docMk/>
          <pc:sldMk cId="1977728834" sldId="409"/>
        </pc:sldMkLst>
        <pc:spChg chg="mod">
          <ac:chgData name="Adison, Charles (RIS-MNL)" userId="2e8f9550-b487-450f-bade-081c1284e6cc" providerId="ADAL" clId="{67D1B395-C2C3-4D13-B2B9-3826AB59E369}" dt="2023-11-15T03:57:56.543" v="1469" actId="255"/>
          <ac:spMkLst>
            <pc:docMk/>
            <pc:sldMk cId="1977728834" sldId="409"/>
            <ac:spMk id="3" creationId="{40DA9DAD-C05E-1A11-03D3-03C92FCD8DAC}"/>
          </ac:spMkLst>
        </pc:spChg>
        <pc:spChg chg="mod">
          <ac:chgData name="Adison, Charles (RIS-MNL)" userId="2e8f9550-b487-450f-bade-081c1284e6cc" providerId="ADAL" clId="{67D1B395-C2C3-4D13-B2B9-3826AB59E369}" dt="2023-11-15T03:56:52.970" v="1465" actId="20577"/>
          <ac:spMkLst>
            <pc:docMk/>
            <pc:sldMk cId="1977728834" sldId="409"/>
            <ac:spMk id="783" creationId="{00000000-0000-0000-0000-000000000000}"/>
          </ac:spMkLst>
        </pc:spChg>
        <pc:grpChg chg="mod">
          <ac:chgData name="Adison, Charles (RIS-MNL)" userId="2e8f9550-b487-450f-bade-081c1284e6cc" providerId="ADAL" clId="{67D1B395-C2C3-4D13-B2B9-3826AB59E369}" dt="2023-11-15T03:57:59.825" v="1470" actId="14100"/>
          <ac:grpSpMkLst>
            <pc:docMk/>
            <pc:sldMk cId="1977728834" sldId="409"/>
            <ac:grpSpMk id="2" creationId="{51420952-4D24-D53F-2FCD-B0C2BAD5269D}"/>
          </ac:grpSpMkLst>
        </pc:grpChg>
      </pc:sldChg>
      <pc:sldChg chg="addSp delSp modSp add mod">
        <pc:chgData name="Adison, Charles (RIS-MNL)" userId="2e8f9550-b487-450f-bade-081c1284e6cc" providerId="ADAL" clId="{67D1B395-C2C3-4D13-B2B9-3826AB59E369}" dt="2023-11-15T04:06:32.127" v="1531" actId="22"/>
        <pc:sldMkLst>
          <pc:docMk/>
          <pc:sldMk cId="2429921475" sldId="410"/>
        </pc:sldMkLst>
        <pc:spChg chg="mod">
          <ac:chgData name="Adison, Charles (RIS-MNL)" userId="2e8f9550-b487-450f-bade-081c1284e6cc" providerId="ADAL" clId="{67D1B395-C2C3-4D13-B2B9-3826AB59E369}" dt="2023-11-15T03:59:26.157" v="1529" actId="255"/>
          <ac:spMkLst>
            <pc:docMk/>
            <pc:sldMk cId="2429921475" sldId="410"/>
            <ac:spMk id="3" creationId="{40DA9DAD-C05E-1A11-03D3-03C92FCD8DAC}"/>
          </ac:spMkLst>
        </pc:spChg>
        <pc:spChg chg="add del">
          <ac:chgData name="Adison, Charles (RIS-MNL)" userId="2e8f9550-b487-450f-bade-081c1284e6cc" providerId="ADAL" clId="{67D1B395-C2C3-4D13-B2B9-3826AB59E369}" dt="2023-11-15T04:06:32.127" v="1531" actId="22"/>
          <ac:spMkLst>
            <pc:docMk/>
            <pc:sldMk cId="2429921475" sldId="410"/>
            <ac:spMk id="6" creationId="{EF272168-4641-25D1-35F8-40C862568904}"/>
          </ac:spMkLst>
        </pc:spChg>
        <pc:spChg chg="mod">
          <ac:chgData name="Adison, Charles (RIS-MNL)" userId="2e8f9550-b487-450f-bade-081c1284e6cc" providerId="ADAL" clId="{67D1B395-C2C3-4D13-B2B9-3826AB59E369}" dt="2023-11-15T03:58:50.658" v="1524" actId="207"/>
          <ac:spMkLst>
            <pc:docMk/>
            <pc:sldMk cId="2429921475" sldId="410"/>
            <ac:spMk id="783" creationId="{00000000-0000-0000-0000-000000000000}"/>
          </ac:spMkLst>
        </pc:spChg>
        <pc:grpChg chg="mod">
          <ac:chgData name="Adison, Charles (RIS-MNL)" userId="2e8f9550-b487-450f-bade-081c1284e6cc" providerId="ADAL" clId="{67D1B395-C2C3-4D13-B2B9-3826AB59E369}" dt="2023-11-15T03:59:22.626" v="1528" actId="14100"/>
          <ac:grpSpMkLst>
            <pc:docMk/>
            <pc:sldMk cId="2429921475" sldId="410"/>
            <ac:grpSpMk id="2" creationId="{51420952-4D24-D53F-2FCD-B0C2BAD5269D}"/>
          </ac:grpSpMkLst>
        </pc:grpChg>
      </pc:sldChg>
      <pc:sldChg chg="addSp delSp modSp add mod ord">
        <pc:chgData name="Adison, Charles (RIS-MNL)" userId="2e8f9550-b487-450f-bade-081c1284e6cc" providerId="ADAL" clId="{67D1B395-C2C3-4D13-B2B9-3826AB59E369}" dt="2023-11-15T04:19:16.951" v="1846"/>
        <pc:sldMkLst>
          <pc:docMk/>
          <pc:sldMk cId="3892936930" sldId="411"/>
        </pc:sldMkLst>
        <pc:spChg chg="add mod">
          <ac:chgData name="Adison, Charles (RIS-MNL)" userId="2e8f9550-b487-450f-bade-081c1284e6cc" providerId="ADAL" clId="{67D1B395-C2C3-4D13-B2B9-3826AB59E369}" dt="2023-11-15T04:16:27.795" v="1757" actId="1076"/>
          <ac:spMkLst>
            <pc:docMk/>
            <pc:sldMk cId="3892936930" sldId="411"/>
            <ac:spMk id="4" creationId="{2DDB38B5-74AE-6C2D-A7C0-49726C252E36}"/>
          </ac:spMkLst>
        </pc:spChg>
        <pc:spChg chg="add mod">
          <ac:chgData name="Adison, Charles (RIS-MNL)" userId="2e8f9550-b487-450f-bade-081c1284e6cc" providerId="ADAL" clId="{67D1B395-C2C3-4D13-B2B9-3826AB59E369}" dt="2023-11-15T04:16:25.428" v="1756" actId="207"/>
          <ac:spMkLst>
            <pc:docMk/>
            <pc:sldMk cId="3892936930" sldId="411"/>
            <ac:spMk id="6" creationId="{320AF3AA-0340-21E2-4A28-230DF630E898}"/>
          </ac:spMkLst>
        </pc:spChg>
        <pc:spChg chg="mod">
          <ac:chgData name="Adison, Charles (RIS-MNL)" userId="2e8f9550-b487-450f-bade-081c1284e6cc" providerId="ADAL" clId="{67D1B395-C2C3-4D13-B2B9-3826AB59E369}" dt="2023-11-15T04:06:45.225" v="1556" actId="207"/>
          <ac:spMkLst>
            <pc:docMk/>
            <pc:sldMk cId="3892936930" sldId="411"/>
            <ac:spMk id="783" creationId="{00000000-0000-0000-0000-000000000000}"/>
          </ac:spMkLst>
        </pc:spChg>
        <pc:grpChg chg="del">
          <ac:chgData name="Adison, Charles (RIS-MNL)" userId="2e8f9550-b487-450f-bade-081c1284e6cc" providerId="ADAL" clId="{67D1B395-C2C3-4D13-B2B9-3826AB59E369}" dt="2023-11-15T04:06:46.719" v="1557" actId="478"/>
          <ac:grpSpMkLst>
            <pc:docMk/>
            <pc:sldMk cId="3892936930" sldId="411"/>
            <ac:grpSpMk id="2" creationId="{51420952-4D24-D53F-2FCD-B0C2BAD5269D}"/>
          </ac:grpSpMkLst>
        </pc:grpChg>
      </pc:sldChg>
      <pc:sldChg chg="add del">
        <pc:chgData name="Adison, Charles (RIS-MNL)" userId="2e8f9550-b487-450f-bade-081c1284e6cc" providerId="ADAL" clId="{67D1B395-C2C3-4D13-B2B9-3826AB59E369}" dt="2023-11-15T14:26:14.302" v="2177" actId="47"/>
        <pc:sldMkLst>
          <pc:docMk/>
          <pc:sldMk cId="902612768" sldId="412"/>
        </pc:sldMkLst>
      </pc:sldChg>
      <pc:sldChg chg="addSp delSp modSp add del mod">
        <pc:chgData name="Adison, Charles (RIS-MNL)" userId="2e8f9550-b487-450f-bade-081c1284e6cc" providerId="ADAL" clId="{67D1B395-C2C3-4D13-B2B9-3826AB59E369}" dt="2023-11-15T04:16:16.891" v="1755" actId="2696"/>
        <pc:sldMkLst>
          <pc:docMk/>
          <pc:sldMk cId="3586960962" sldId="412"/>
        </pc:sldMkLst>
        <pc:spChg chg="del topLvl">
          <ac:chgData name="Adison, Charles (RIS-MNL)" userId="2e8f9550-b487-450f-bade-081c1284e6cc" providerId="ADAL" clId="{67D1B395-C2C3-4D13-B2B9-3826AB59E369}" dt="2023-11-15T04:11:04.361" v="1625" actId="478"/>
          <ac:spMkLst>
            <pc:docMk/>
            <pc:sldMk cId="3586960962" sldId="412"/>
            <ac:spMk id="3" creationId="{40DA9DAD-C05E-1A11-03D3-03C92FCD8DAC}"/>
          </ac:spMkLst>
        </pc:spChg>
        <pc:spChg chg="add mod">
          <ac:chgData name="Adison, Charles (RIS-MNL)" userId="2e8f9550-b487-450f-bade-081c1284e6cc" providerId="ADAL" clId="{67D1B395-C2C3-4D13-B2B9-3826AB59E369}" dt="2023-11-15T04:15:43.047" v="1701" actId="14100"/>
          <ac:spMkLst>
            <pc:docMk/>
            <pc:sldMk cId="3586960962" sldId="412"/>
            <ac:spMk id="4" creationId="{1F5421B3-3AD0-49EB-F3E8-8EC431AFFCD9}"/>
          </ac:spMkLst>
        </pc:spChg>
        <pc:spChg chg="del topLvl">
          <ac:chgData name="Adison, Charles (RIS-MNL)" userId="2e8f9550-b487-450f-bade-081c1284e6cc" providerId="ADAL" clId="{67D1B395-C2C3-4D13-B2B9-3826AB59E369}" dt="2023-11-15T04:11:02.496" v="1624" actId="478"/>
          <ac:spMkLst>
            <pc:docMk/>
            <pc:sldMk cId="3586960962" sldId="412"/>
            <ac:spMk id="5" creationId="{240F05B1-6E72-D994-D6D8-29271874E9DA}"/>
          </ac:spMkLst>
        </pc:spChg>
        <pc:spChg chg="mod">
          <ac:chgData name="Adison, Charles (RIS-MNL)" userId="2e8f9550-b487-450f-bade-081c1284e6cc" providerId="ADAL" clId="{67D1B395-C2C3-4D13-B2B9-3826AB59E369}" dt="2023-11-15T04:14:08.299" v="1686" actId="20577"/>
          <ac:spMkLst>
            <pc:docMk/>
            <pc:sldMk cId="3586960962" sldId="412"/>
            <ac:spMk id="783" creationId="{00000000-0000-0000-0000-000000000000}"/>
          </ac:spMkLst>
        </pc:spChg>
        <pc:grpChg chg="del">
          <ac:chgData name="Adison, Charles (RIS-MNL)" userId="2e8f9550-b487-450f-bade-081c1284e6cc" providerId="ADAL" clId="{67D1B395-C2C3-4D13-B2B9-3826AB59E369}" dt="2023-11-15T04:11:02.496" v="1624" actId="478"/>
          <ac:grpSpMkLst>
            <pc:docMk/>
            <pc:sldMk cId="3586960962" sldId="412"/>
            <ac:grpSpMk id="2" creationId="{51420952-4D24-D53F-2FCD-B0C2BAD5269D}"/>
          </ac:grpSpMkLst>
        </pc:grpChg>
      </pc:sldChg>
      <pc:sldChg chg="addSp delSp modSp add mod">
        <pc:chgData name="Adison, Charles (RIS-MNL)" userId="2e8f9550-b487-450f-bade-081c1284e6cc" providerId="ADAL" clId="{67D1B395-C2C3-4D13-B2B9-3826AB59E369}" dt="2023-11-15T04:20:16.075" v="1855" actId="207"/>
        <pc:sldMkLst>
          <pc:docMk/>
          <pc:sldMk cId="667783479" sldId="413"/>
        </pc:sldMkLst>
        <pc:spChg chg="del mod topLvl">
          <ac:chgData name="Adison, Charles (RIS-MNL)" userId="2e8f9550-b487-450f-bade-081c1284e6cc" providerId="ADAL" clId="{67D1B395-C2C3-4D13-B2B9-3826AB59E369}" dt="2023-11-15T04:17:51.693" v="1762" actId="478"/>
          <ac:spMkLst>
            <pc:docMk/>
            <pc:sldMk cId="667783479" sldId="413"/>
            <ac:spMk id="3" creationId="{40DA9DAD-C05E-1A11-03D3-03C92FCD8DAC}"/>
          </ac:spMkLst>
        </pc:spChg>
        <pc:spChg chg="add mod">
          <ac:chgData name="Adison, Charles (RIS-MNL)" userId="2e8f9550-b487-450f-bade-081c1284e6cc" providerId="ADAL" clId="{67D1B395-C2C3-4D13-B2B9-3826AB59E369}" dt="2023-11-15T04:20:16.075" v="1855" actId="207"/>
          <ac:spMkLst>
            <pc:docMk/>
            <pc:sldMk cId="667783479" sldId="413"/>
            <ac:spMk id="4" creationId="{15E38722-0797-B127-5D9F-C1D61198080D}"/>
          </ac:spMkLst>
        </pc:spChg>
        <pc:spChg chg="del topLvl">
          <ac:chgData name="Adison, Charles (RIS-MNL)" userId="2e8f9550-b487-450f-bade-081c1284e6cc" providerId="ADAL" clId="{67D1B395-C2C3-4D13-B2B9-3826AB59E369}" dt="2023-11-15T04:17:48.044" v="1760" actId="478"/>
          <ac:spMkLst>
            <pc:docMk/>
            <pc:sldMk cId="667783479" sldId="413"/>
            <ac:spMk id="5" creationId="{240F05B1-6E72-D994-D6D8-29271874E9DA}"/>
          </ac:spMkLst>
        </pc:spChg>
        <pc:spChg chg="mod">
          <ac:chgData name="Adison, Charles (RIS-MNL)" userId="2e8f9550-b487-450f-bade-081c1284e6cc" providerId="ADAL" clId="{67D1B395-C2C3-4D13-B2B9-3826AB59E369}" dt="2023-11-15T04:18:24.412" v="1829" actId="207"/>
          <ac:spMkLst>
            <pc:docMk/>
            <pc:sldMk cId="667783479" sldId="413"/>
            <ac:spMk id="783" creationId="{00000000-0000-0000-0000-000000000000}"/>
          </ac:spMkLst>
        </pc:spChg>
        <pc:grpChg chg="del">
          <ac:chgData name="Adison, Charles (RIS-MNL)" userId="2e8f9550-b487-450f-bade-081c1284e6cc" providerId="ADAL" clId="{67D1B395-C2C3-4D13-B2B9-3826AB59E369}" dt="2023-11-15T04:17:48.044" v="1760" actId="478"/>
          <ac:grpSpMkLst>
            <pc:docMk/>
            <pc:sldMk cId="667783479" sldId="413"/>
            <ac:grpSpMk id="2" creationId="{51420952-4D24-D53F-2FCD-B0C2BAD5269D}"/>
          </ac:grpSpMkLst>
        </pc:grpChg>
      </pc:sldChg>
      <pc:sldChg chg="modSp add mod modNotesTx">
        <pc:chgData name="Adison, Charles (RIS-MNL)" userId="2e8f9550-b487-450f-bade-081c1284e6cc" providerId="ADAL" clId="{67D1B395-C2C3-4D13-B2B9-3826AB59E369}" dt="2023-11-15T04:23:26.895" v="1930" actId="207"/>
        <pc:sldMkLst>
          <pc:docMk/>
          <pc:sldMk cId="2368208677" sldId="414"/>
        </pc:sldMkLst>
        <pc:spChg chg="mod">
          <ac:chgData name="Adison, Charles (RIS-MNL)" userId="2e8f9550-b487-450f-bade-081c1284e6cc" providerId="ADAL" clId="{67D1B395-C2C3-4D13-B2B9-3826AB59E369}" dt="2023-11-15T04:23:26.895" v="1930" actId="207"/>
          <ac:spMkLst>
            <pc:docMk/>
            <pc:sldMk cId="2368208677" sldId="414"/>
            <ac:spMk id="4" creationId="{15E38722-0797-B127-5D9F-C1D61198080D}"/>
          </ac:spMkLst>
        </pc:spChg>
        <pc:spChg chg="mod">
          <ac:chgData name="Adison, Charles (RIS-MNL)" userId="2e8f9550-b487-450f-bade-081c1284e6cc" providerId="ADAL" clId="{67D1B395-C2C3-4D13-B2B9-3826AB59E369}" dt="2023-11-15T04:20:54.471" v="1885" actId="207"/>
          <ac:spMkLst>
            <pc:docMk/>
            <pc:sldMk cId="2368208677" sldId="414"/>
            <ac:spMk id="783" creationId="{00000000-0000-0000-0000-000000000000}"/>
          </ac:spMkLst>
        </pc:spChg>
      </pc:sldChg>
      <pc:sldChg chg="addSp delSp modSp add mod">
        <pc:chgData name="Adison, Charles (RIS-MNL)" userId="2e8f9550-b487-450f-bade-081c1284e6cc" providerId="ADAL" clId="{67D1B395-C2C3-4D13-B2B9-3826AB59E369}" dt="2023-11-15T04:28:47.389" v="2085" actId="20577"/>
        <pc:sldMkLst>
          <pc:docMk/>
          <pc:sldMk cId="2794973332" sldId="415"/>
        </pc:sldMkLst>
        <pc:spChg chg="add del">
          <ac:chgData name="Adison, Charles (RIS-MNL)" userId="2e8f9550-b487-450f-bade-081c1284e6cc" providerId="ADAL" clId="{67D1B395-C2C3-4D13-B2B9-3826AB59E369}" dt="2023-11-15T04:24:35.726" v="1957"/>
          <ac:spMkLst>
            <pc:docMk/>
            <pc:sldMk cId="2794973332" sldId="415"/>
            <ac:spMk id="2" creationId="{003718F1-076F-47BE-159B-15F62E3FAC12}"/>
          </ac:spMkLst>
        </pc:spChg>
        <pc:spChg chg="add del">
          <ac:chgData name="Adison, Charles (RIS-MNL)" userId="2e8f9550-b487-450f-bade-081c1284e6cc" providerId="ADAL" clId="{67D1B395-C2C3-4D13-B2B9-3826AB59E369}" dt="2023-11-15T04:25:37.779" v="1973"/>
          <ac:spMkLst>
            <pc:docMk/>
            <pc:sldMk cId="2794973332" sldId="415"/>
            <ac:spMk id="3" creationId="{FC0C5D10-C864-37FE-A6B1-9B8714B67E3F}"/>
          </ac:spMkLst>
        </pc:spChg>
        <pc:spChg chg="mod">
          <ac:chgData name="Adison, Charles (RIS-MNL)" userId="2e8f9550-b487-450f-bade-081c1284e6cc" providerId="ADAL" clId="{67D1B395-C2C3-4D13-B2B9-3826AB59E369}" dt="2023-11-15T04:28:47.389" v="2085" actId="20577"/>
          <ac:spMkLst>
            <pc:docMk/>
            <pc:sldMk cId="2794973332" sldId="415"/>
            <ac:spMk id="4" creationId="{15E38722-0797-B127-5D9F-C1D61198080D}"/>
          </ac:spMkLst>
        </pc:spChg>
        <pc:spChg chg="mod">
          <ac:chgData name="Adison, Charles (RIS-MNL)" userId="2e8f9550-b487-450f-bade-081c1284e6cc" providerId="ADAL" clId="{67D1B395-C2C3-4D13-B2B9-3826AB59E369}" dt="2023-11-15T04:23:52.532" v="1951" actId="207"/>
          <ac:spMkLst>
            <pc:docMk/>
            <pc:sldMk cId="2794973332" sldId="415"/>
            <ac:spMk id="783" creationId="{00000000-0000-0000-0000-000000000000}"/>
          </ac:spMkLst>
        </pc:spChg>
      </pc:sldChg>
      <pc:sldChg chg="addSp delSp modSp add mod">
        <pc:chgData name="Adison, Charles (RIS-MNL)" userId="2e8f9550-b487-450f-bade-081c1284e6cc" providerId="ADAL" clId="{67D1B395-C2C3-4D13-B2B9-3826AB59E369}" dt="2023-11-15T15:16:20.498" v="2465" actId="207"/>
        <pc:sldMkLst>
          <pc:docMk/>
          <pc:sldMk cId="2208705344" sldId="416"/>
        </pc:sldMkLst>
        <pc:spChg chg="add mod">
          <ac:chgData name="Adison, Charles (RIS-MNL)" userId="2e8f9550-b487-450f-bade-081c1284e6cc" providerId="ADAL" clId="{67D1B395-C2C3-4D13-B2B9-3826AB59E369}" dt="2023-11-15T14:25:41.408" v="2169" actId="207"/>
          <ac:spMkLst>
            <pc:docMk/>
            <pc:sldMk cId="2208705344" sldId="416"/>
            <ac:spMk id="2" creationId="{B9334E9F-85D1-875C-246C-ECD3BDA92B25}"/>
          </ac:spMkLst>
        </pc:spChg>
        <pc:spChg chg="del mod">
          <ac:chgData name="Adison, Charles (RIS-MNL)" userId="2e8f9550-b487-450f-bade-081c1284e6cc" providerId="ADAL" clId="{67D1B395-C2C3-4D13-B2B9-3826AB59E369}" dt="2023-11-15T14:24:37.359" v="2152" actId="478"/>
          <ac:spMkLst>
            <pc:docMk/>
            <pc:sldMk cId="2208705344" sldId="416"/>
            <ac:spMk id="4" creationId="{15E38722-0797-B127-5D9F-C1D61198080D}"/>
          </ac:spMkLst>
        </pc:spChg>
        <pc:spChg chg="mod">
          <ac:chgData name="Adison, Charles (RIS-MNL)" userId="2e8f9550-b487-450f-bade-081c1284e6cc" providerId="ADAL" clId="{67D1B395-C2C3-4D13-B2B9-3826AB59E369}" dt="2023-11-15T04:46:33.060" v="2105" actId="207"/>
          <ac:spMkLst>
            <pc:docMk/>
            <pc:sldMk cId="2208705344" sldId="416"/>
            <ac:spMk id="783" creationId="{00000000-0000-0000-0000-000000000000}"/>
          </ac:spMkLst>
        </pc:spChg>
        <pc:spChg chg="mod">
          <ac:chgData name="Adison, Charles (RIS-MNL)" userId="2e8f9550-b487-450f-bade-081c1284e6cc" providerId="ADAL" clId="{67D1B395-C2C3-4D13-B2B9-3826AB59E369}" dt="2023-11-15T15:16:20.498" v="2465" actId="207"/>
          <ac:spMkLst>
            <pc:docMk/>
            <pc:sldMk cId="2208705344" sldId="416"/>
            <ac:spMk id="788" creationId="{00000000-0000-0000-0000-000000000000}"/>
          </ac:spMkLst>
        </pc:spChg>
      </pc:sldChg>
      <pc:sldChg chg="addSp delSp modSp add mod">
        <pc:chgData name="Adison, Charles (RIS-MNL)" userId="2e8f9550-b487-450f-bade-081c1284e6cc" providerId="ADAL" clId="{67D1B395-C2C3-4D13-B2B9-3826AB59E369}" dt="2023-11-15T15:16:25.967" v="2466"/>
        <pc:sldMkLst>
          <pc:docMk/>
          <pc:sldMk cId="3697338601" sldId="417"/>
        </pc:sldMkLst>
        <pc:spChg chg="del">
          <ac:chgData name="Adison, Charles (RIS-MNL)" userId="2e8f9550-b487-450f-bade-081c1284e6cc" providerId="ADAL" clId="{67D1B395-C2C3-4D13-B2B9-3826AB59E369}" dt="2023-11-15T14:25:53.265" v="2171" actId="478"/>
          <ac:spMkLst>
            <pc:docMk/>
            <pc:sldMk cId="3697338601" sldId="417"/>
            <ac:spMk id="2" creationId="{B9334E9F-85D1-875C-246C-ECD3BDA92B25}"/>
          </ac:spMkLst>
        </pc:spChg>
        <pc:spChg chg="mod">
          <ac:chgData name="Adison, Charles (RIS-MNL)" userId="2e8f9550-b487-450f-bade-081c1284e6cc" providerId="ADAL" clId="{67D1B395-C2C3-4D13-B2B9-3826AB59E369}" dt="2023-11-15T15:16:25.967" v="2466"/>
          <ac:spMkLst>
            <pc:docMk/>
            <pc:sldMk cId="3697338601" sldId="417"/>
            <ac:spMk id="788" creationId="{00000000-0000-0000-0000-000000000000}"/>
          </ac:spMkLst>
        </pc:spChg>
        <pc:picChg chg="add mod">
          <ac:chgData name="Adison, Charles (RIS-MNL)" userId="2e8f9550-b487-450f-bade-081c1284e6cc" providerId="ADAL" clId="{67D1B395-C2C3-4D13-B2B9-3826AB59E369}" dt="2023-11-15T14:26:03.731" v="2176" actId="1076"/>
          <ac:picMkLst>
            <pc:docMk/>
            <pc:sldMk cId="3697338601" sldId="417"/>
            <ac:picMk id="1026" creationId="{920470C5-821C-9071-851F-02D79B1BBF7B}"/>
          </ac:picMkLst>
        </pc:picChg>
      </pc:sldChg>
      <pc:sldChg chg="addSp delSp modSp add mod">
        <pc:chgData name="Adison, Charles (RIS-MNL)" userId="2e8f9550-b487-450f-bade-081c1284e6cc" providerId="ADAL" clId="{67D1B395-C2C3-4D13-B2B9-3826AB59E369}" dt="2023-11-15T15:16:29.237" v="2467"/>
        <pc:sldMkLst>
          <pc:docMk/>
          <pc:sldMk cId="213439183" sldId="418"/>
        </pc:sldMkLst>
        <pc:spChg chg="mod">
          <ac:chgData name="Adison, Charles (RIS-MNL)" userId="2e8f9550-b487-450f-bade-081c1284e6cc" providerId="ADAL" clId="{67D1B395-C2C3-4D13-B2B9-3826AB59E369}" dt="2023-11-15T15:12:06.507" v="2406" actId="14100"/>
          <ac:spMkLst>
            <pc:docMk/>
            <pc:sldMk cId="213439183" sldId="418"/>
            <ac:spMk id="2" creationId="{B9334E9F-85D1-875C-246C-ECD3BDA92B25}"/>
          </ac:spMkLst>
        </pc:spChg>
        <pc:spChg chg="add del">
          <ac:chgData name="Adison, Charles (RIS-MNL)" userId="2e8f9550-b487-450f-bade-081c1284e6cc" providerId="ADAL" clId="{67D1B395-C2C3-4D13-B2B9-3826AB59E369}" dt="2023-11-15T15:11:04.366" v="2327"/>
          <ac:spMkLst>
            <pc:docMk/>
            <pc:sldMk cId="213439183" sldId="418"/>
            <ac:spMk id="3" creationId="{D3D91E1E-28FA-CF39-3328-2CF538430342}"/>
          </ac:spMkLst>
        </pc:spChg>
        <pc:spChg chg="mod">
          <ac:chgData name="Adison, Charles (RIS-MNL)" userId="2e8f9550-b487-450f-bade-081c1284e6cc" providerId="ADAL" clId="{67D1B395-C2C3-4D13-B2B9-3826AB59E369}" dt="2023-11-15T15:15:17.288" v="2439" actId="20577"/>
          <ac:spMkLst>
            <pc:docMk/>
            <pc:sldMk cId="213439183" sldId="418"/>
            <ac:spMk id="5" creationId="{7928135F-0372-965E-AF07-456BC957C0CC}"/>
          </ac:spMkLst>
        </pc:spChg>
        <pc:spChg chg="mod">
          <ac:chgData name="Adison, Charles (RIS-MNL)" userId="2e8f9550-b487-450f-bade-081c1284e6cc" providerId="ADAL" clId="{67D1B395-C2C3-4D13-B2B9-3826AB59E369}" dt="2023-11-15T15:15:32.421" v="2444" actId="14100"/>
          <ac:spMkLst>
            <pc:docMk/>
            <pc:sldMk cId="213439183" sldId="418"/>
            <ac:spMk id="6" creationId="{2C7BBBF8-9B74-C5CC-629F-44696FD30441}"/>
          </ac:spMkLst>
        </pc:spChg>
        <pc:spChg chg="mod">
          <ac:chgData name="Adison, Charles (RIS-MNL)" userId="2e8f9550-b487-450f-bade-081c1284e6cc" providerId="ADAL" clId="{67D1B395-C2C3-4D13-B2B9-3826AB59E369}" dt="2023-11-15T15:12:48.242" v="2416" actId="20577"/>
          <ac:spMkLst>
            <pc:docMk/>
            <pc:sldMk cId="213439183" sldId="418"/>
            <ac:spMk id="783" creationId="{00000000-0000-0000-0000-000000000000}"/>
          </ac:spMkLst>
        </pc:spChg>
        <pc:spChg chg="mod">
          <ac:chgData name="Adison, Charles (RIS-MNL)" userId="2e8f9550-b487-450f-bade-081c1284e6cc" providerId="ADAL" clId="{67D1B395-C2C3-4D13-B2B9-3826AB59E369}" dt="2023-11-15T15:16:29.237" v="2467"/>
          <ac:spMkLst>
            <pc:docMk/>
            <pc:sldMk cId="213439183" sldId="418"/>
            <ac:spMk id="788" creationId="{00000000-0000-0000-0000-000000000000}"/>
          </ac:spMkLst>
        </pc:spChg>
        <pc:grpChg chg="add mod">
          <ac:chgData name="Adison, Charles (RIS-MNL)" userId="2e8f9550-b487-450f-bade-081c1284e6cc" providerId="ADAL" clId="{67D1B395-C2C3-4D13-B2B9-3826AB59E369}" dt="2023-11-15T15:15:28.361" v="2443" actId="14100"/>
          <ac:grpSpMkLst>
            <pc:docMk/>
            <pc:sldMk cId="213439183" sldId="418"/>
            <ac:grpSpMk id="4" creationId="{475E9E7F-D14C-202A-5685-E1A72C7F3FD1}"/>
          </ac:grpSpMkLst>
        </pc:grpChg>
      </pc:sldChg>
      <pc:sldChg chg="modSp add mod">
        <pc:chgData name="Adison, Charles (RIS-MNL)" userId="2e8f9550-b487-450f-bade-081c1284e6cc" providerId="ADAL" clId="{67D1B395-C2C3-4D13-B2B9-3826AB59E369}" dt="2023-11-15T15:16:32.203" v="2468"/>
        <pc:sldMkLst>
          <pc:docMk/>
          <pc:sldMk cId="2405945625" sldId="419"/>
        </pc:sldMkLst>
        <pc:spChg chg="mod">
          <ac:chgData name="Adison, Charles (RIS-MNL)" userId="2e8f9550-b487-450f-bade-081c1284e6cc" providerId="ADAL" clId="{67D1B395-C2C3-4D13-B2B9-3826AB59E369}" dt="2023-11-15T15:13:56.219" v="2429" actId="20577"/>
          <ac:spMkLst>
            <pc:docMk/>
            <pc:sldMk cId="2405945625" sldId="419"/>
            <ac:spMk id="2" creationId="{B9334E9F-85D1-875C-246C-ECD3BDA92B25}"/>
          </ac:spMkLst>
        </pc:spChg>
        <pc:spChg chg="mod">
          <ac:chgData name="Adison, Charles (RIS-MNL)" userId="2e8f9550-b487-450f-bade-081c1284e6cc" providerId="ADAL" clId="{67D1B395-C2C3-4D13-B2B9-3826AB59E369}" dt="2023-11-15T15:15:07.893" v="2437" actId="20577"/>
          <ac:spMkLst>
            <pc:docMk/>
            <pc:sldMk cId="2405945625" sldId="419"/>
            <ac:spMk id="5" creationId="{7928135F-0372-965E-AF07-456BC957C0CC}"/>
          </ac:spMkLst>
        </pc:spChg>
        <pc:spChg chg="mod">
          <ac:chgData name="Adison, Charles (RIS-MNL)" userId="2e8f9550-b487-450f-bade-081c1284e6cc" providerId="ADAL" clId="{67D1B395-C2C3-4D13-B2B9-3826AB59E369}" dt="2023-11-15T15:15:06.088" v="2436" actId="14100"/>
          <ac:spMkLst>
            <pc:docMk/>
            <pc:sldMk cId="2405945625" sldId="419"/>
            <ac:spMk id="6" creationId="{2C7BBBF8-9B74-C5CC-629F-44696FD30441}"/>
          </ac:spMkLst>
        </pc:spChg>
        <pc:spChg chg="mod">
          <ac:chgData name="Adison, Charles (RIS-MNL)" userId="2e8f9550-b487-450f-bade-081c1284e6cc" providerId="ADAL" clId="{67D1B395-C2C3-4D13-B2B9-3826AB59E369}" dt="2023-11-15T15:13:05.719" v="2423" actId="20577"/>
          <ac:spMkLst>
            <pc:docMk/>
            <pc:sldMk cId="2405945625" sldId="419"/>
            <ac:spMk id="783" creationId="{00000000-0000-0000-0000-000000000000}"/>
          </ac:spMkLst>
        </pc:spChg>
        <pc:spChg chg="mod">
          <ac:chgData name="Adison, Charles (RIS-MNL)" userId="2e8f9550-b487-450f-bade-081c1284e6cc" providerId="ADAL" clId="{67D1B395-C2C3-4D13-B2B9-3826AB59E369}" dt="2023-11-15T15:16:32.203" v="2468"/>
          <ac:spMkLst>
            <pc:docMk/>
            <pc:sldMk cId="2405945625" sldId="419"/>
            <ac:spMk id="788" creationId="{00000000-0000-0000-0000-000000000000}"/>
          </ac:spMkLst>
        </pc:spChg>
        <pc:grpChg chg="mod">
          <ac:chgData name="Adison, Charles (RIS-MNL)" userId="2e8f9550-b487-450f-bade-081c1284e6cc" providerId="ADAL" clId="{67D1B395-C2C3-4D13-B2B9-3826AB59E369}" dt="2023-11-15T15:15:01.867" v="2435" actId="14100"/>
          <ac:grpSpMkLst>
            <pc:docMk/>
            <pc:sldMk cId="2405945625" sldId="419"/>
            <ac:grpSpMk id="4" creationId="{475E9E7F-D14C-202A-5685-E1A72C7F3FD1}"/>
          </ac:grpSpMkLst>
        </pc:grpChg>
      </pc:sldChg>
      <pc:sldChg chg="delSp modSp add mod">
        <pc:chgData name="Adison, Charles (RIS-MNL)" userId="2e8f9550-b487-450f-bade-081c1284e6cc" providerId="ADAL" clId="{67D1B395-C2C3-4D13-B2B9-3826AB59E369}" dt="2023-11-15T15:31:51.540" v="2565" actId="207"/>
        <pc:sldMkLst>
          <pc:docMk/>
          <pc:sldMk cId="2401113468" sldId="420"/>
        </pc:sldMkLst>
        <pc:spChg chg="mod">
          <ac:chgData name="Adison, Charles (RIS-MNL)" userId="2e8f9550-b487-450f-bade-081c1284e6cc" providerId="ADAL" clId="{67D1B395-C2C3-4D13-B2B9-3826AB59E369}" dt="2023-11-15T15:31:51.540" v="2565" actId="207"/>
          <ac:spMkLst>
            <pc:docMk/>
            <pc:sldMk cId="2401113468" sldId="420"/>
            <ac:spMk id="2" creationId="{B9334E9F-85D1-875C-246C-ECD3BDA92B25}"/>
          </ac:spMkLst>
        </pc:spChg>
        <pc:spChg chg="mod">
          <ac:chgData name="Adison, Charles (RIS-MNL)" userId="2e8f9550-b487-450f-bade-081c1284e6cc" providerId="ADAL" clId="{67D1B395-C2C3-4D13-B2B9-3826AB59E369}" dt="2023-11-15T15:29:55.375" v="2494" actId="207"/>
          <ac:spMkLst>
            <pc:docMk/>
            <pc:sldMk cId="2401113468" sldId="420"/>
            <ac:spMk id="783" creationId="{00000000-0000-0000-0000-000000000000}"/>
          </ac:spMkLst>
        </pc:spChg>
        <pc:spChg chg="mod">
          <ac:chgData name="Adison, Charles (RIS-MNL)" userId="2e8f9550-b487-450f-bade-081c1284e6cc" providerId="ADAL" clId="{67D1B395-C2C3-4D13-B2B9-3826AB59E369}" dt="2023-11-15T15:17:30.271" v="2479" actId="14100"/>
          <ac:spMkLst>
            <pc:docMk/>
            <pc:sldMk cId="2401113468" sldId="420"/>
            <ac:spMk id="788" creationId="{00000000-0000-0000-0000-000000000000}"/>
          </ac:spMkLst>
        </pc:spChg>
        <pc:grpChg chg="del">
          <ac:chgData name="Adison, Charles (RIS-MNL)" userId="2e8f9550-b487-450f-bade-081c1284e6cc" providerId="ADAL" clId="{67D1B395-C2C3-4D13-B2B9-3826AB59E369}" dt="2023-11-15T15:29:59.690" v="2495" actId="478"/>
          <ac:grpSpMkLst>
            <pc:docMk/>
            <pc:sldMk cId="2401113468" sldId="420"/>
            <ac:grpSpMk id="4" creationId="{475E9E7F-D14C-202A-5685-E1A72C7F3FD1}"/>
          </ac:grpSpMkLst>
        </pc:grpChg>
      </pc:sldChg>
      <pc:sldChg chg="add del">
        <pc:chgData name="Adison, Charles (RIS-MNL)" userId="2e8f9550-b487-450f-bade-081c1284e6cc" providerId="ADAL" clId="{67D1B395-C2C3-4D13-B2B9-3826AB59E369}" dt="2023-11-15T15:17:09.586" v="2474" actId="2696"/>
        <pc:sldMkLst>
          <pc:docMk/>
          <pc:sldMk cId="4205438826" sldId="420"/>
        </pc:sldMkLst>
      </pc:sldChg>
      <pc:sldChg chg="delSp modSp add mod">
        <pc:chgData name="Adison, Charles (RIS-MNL)" userId="2e8f9550-b487-450f-bade-081c1284e6cc" providerId="ADAL" clId="{67D1B395-C2C3-4D13-B2B9-3826AB59E369}" dt="2023-11-15T15:42:14.037" v="2667" actId="6549"/>
        <pc:sldMkLst>
          <pc:docMk/>
          <pc:sldMk cId="4124366745" sldId="421"/>
        </pc:sldMkLst>
        <pc:spChg chg="mod">
          <ac:chgData name="Adison, Charles (RIS-MNL)" userId="2e8f9550-b487-450f-bade-081c1284e6cc" providerId="ADAL" clId="{67D1B395-C2C3-4D13-B2B9-3826AB59E369}" dt="2023-11-15T15:42:14.037" v="2667" actId="6549"/>
          <ac:spMkLst>
            <pc:docMk/>
            <pc:sldMk cId="4124366745" sldId="421"/>
            <ac:spMk id="2" creationId="{B9334E9F-85D1-875C-246C-ECD3BDA92B25}"/>
          </ac:spMkLst>
        </pc:spChg>
        <pc:spChg chg="del topLvl">
          <ac:chgData name="Adison, Charles (RIS-MNL)" userId="2e8f9550-b487-450f-bade-081c1284e6cc" providerId="ADAL" clId="{67D1B395-C2C3-4D13-B2B9-3826AB59E369}" dt="2023-11-15T15:40:11.614" v="2616" actId="478"/>
          <ac:spMkLst>
            <pc:docMk/>
            <pc:sldMk cId="4124366745" sldId="421"/>
            <ac:spMk id="5" creationId="{7928135F-0372-965E-AF07-456BC957C0CC}"/>
          </ac:spMkLst>
        </pc:spChg>
        <pc:spChg chg="del topLvl">
          <ac:chgData name="Adison, Charles (RIS-MNL)" userId="2e8f9550-b487-450f-bade-081c1284e6cc" providerId="ADAL" clId="{67D1B395-C2C3-4D13-B2B9-3826AB59E369}" dt="2023-11-15T15:40:10.508" v="2615" actId="478"/>
          <ac:spMkLst>
            <pc:docMk/>
            <pc:sldMk cId="4124366745" sldId="421"/>
            <ac:spMk id="6" creationId="{2C7BBBF8-9B74-C5CC-629F-44696FD30441}"/>
          </ac:spMkLst>
        </pc:spChg>
        <pc:spChg chg="mod">
          <ac:chgData name="Adison, Charles (RIS-MNL)" userId="2e8f9550-b487-450f-bade-081c1284e6cc" providerId="ADAL" clId="{67D1B395-C2C3-4D13-B2B9-3826AB59E369}" dt="2023-11-15T15:39:54.310" v="2595" actId="20577"/>
          <ac:spMkLst>
            <pc:docMk/>
            <pc:sldMk cId="4124366745" sldId="421"/>
            <ac:spMk id="783" creationId="{00000000-0000-0000-0000-000000000000}"/>
          </ac:spMkLst>
        </pc:spChg>
        <pc:grpChg chg="del">
          <ac:chgData name="Adison, Charles (RIS-MNL)" userId="2e8f9550-b487-450f-bade-081c1284e6cc" providerId="ADAL" clId="{67D1B395-C2C3-4D13-B2B9-3826AB59E369}" dt="2023-11-15T15:40:10.508" v="2615" actId="478"/>
          <ac:grpSpMkLst>
            <pc:docMk/>
            <pc:sldMk cId="4124366745" sldId="421"/>
            <ac:grpSpMk id="4" creationId="{475E9E7F-D14C-202A-5685-E1A72C7F3FD1}"/>
          </ac:grpSpMkLst>
        </pc:grpChg>
      </pc:sldChg>
      <pc:sldChg chg="add del">
        <pc:chgData name="Adison, Charles (RIS-MNL)" userId="2e8f9550-b487-450f-bade-081c1284e6cc" providerId="ADAL" clId="{67D1B395-C2C3-4D13-B2B9-3826AB59E369}" dt="2023-11-15T15:41:08.788" v="2662" actId="47"/>
        <pc:sldMkLst>
          <pc:docMk/>
          <pc:sldMk cId="3037328902" sldId="422"/>
        </pc:sldMkLst>
      </pc:sldChg>
      <pc:sldChg chg="add del">
        <pc:chgData name="Adison, Charles (RIS-MNL)" userId="2e8f9550-b487-450f-bade-081c1284e6cc" providerId="ADAL" clId="{67D1B395-C2C3-4D13-B2B9-3826AB59E369}" dt="2023-11-15T15:41:07.448" v="2661" actId="47"/>
        <pc:sldMkLst>
          <pc:docMk/>
          <pc:sldMk cId="3989051644" sldId="423"/>
        </pc:sldMkLst>
      </pc:sldChg>
      <pc:sldMasterChg chg="delSldLayout">
        <pc:chgData name="Adison, Charles (RIS-MNL)" userId="2e8f9550-b487-450f-bade-081c1284e6cc" providerId="ADAL" clId="{67D1B395-C2C3-4D13-B2B9-3826AB59E369}" dt="2023-11-14T10:07:15.093" v="1037" actId="47"/>
        <pc:sldMasterMkLst>
          <pc:docMk/>
          <pc:sldMasterMk cId="0" sldId="2147483672"/>
        </pc:sldMasterMkLst>
        <pc:sldLayoutChg chg="del">
          <pc:chgData name="Adison, Charles (RIS-MNL)" userId="2e8f9550-b487-450f-bade-081c1284e6cc" providerId="ADAL" clId="{67D1B395-C2C3-4D13-B2B9-3826AB59E369}" dt="2023-11-14T10:07:15.093" v="1037" actId="47"/>
          <pc:sldLayoutMkLst>
            <pc:docMk/>
            <pc:sldMasterMk cId="0" sldId="2147483672"/>
            <pc:sldLayoutMk cId="0" sldId="2147483654"/>
          </pc:sldLayoutMkLst>
        </pc:sldLayoutChg>
        <pc:sldLayoutChg chg="del">
          <pc:chgData name="Adison, Charles (RIS-MNL)" userId="2e8f9550-b487-450f-bade-081c1284e6cc" providerId="ADAL" clId="{67D1B395-C2C3-4D13-B2B9-3826AB59E369}" dt="2023-11-14T10:03:07.570" v="967" actId="47"/>
          <pc:sldLayoutMkLst>
            <pc:docMk/>
            <pc:sldMasterMk cId="0" sldId="2147483672"/>
            <pc:sldLayoutMk cId="0" sldId="2147483655"/>
          </pc:sldLayoutMkLst>
        </pc:sldLayoutChg>
        <pc:sldLayoutChg chg="del">
          <pc:chgData name="Adison, Charles (RIS-MNL)" userId="2e8f9550-b487-450f-bade-081c1284e6cc" providerId="ADAL" clId="{67D1B395-C2C3-4D13-B2B9-3826AB59E369}" dt="2023-11-14T10:07:13.013" v="1036" actId="47"/>
          <pc:sldLayoutMkLst>
            <pc:docMk/>
            <pc:sldMasterMk cId="0" sldId="2147483672"/>
            <pc:sldLayoutMk cId="0" sldId="214748366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e7f9c668d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e7f9c668d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18548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e7f9c668d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e7f9c668d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61277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e7f9c668d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e7f9c668d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50688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e7f9c668d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e7f9c668d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68789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e7f9c668d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e7f9c668d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84151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e7f9c668d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e7f9c668d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463371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28249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e7f9c668d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e7f9c668d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010006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e7f9c668d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e7f9c668d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4848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e7f9c668d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e7f9c668d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48154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e7f9c668d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e7f9c668d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789719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041874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e7f9c668d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e7f9c668d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err="1">
                <a:solidFill>
                  <a:srgbClr val="4D5156"/>
                </a:solidFill>
                <a:effectLst/>
                <a:latin typeface="arial" panose="020B0604020202020204" pitchFamily="34" charset="0"/>
              </a:rPr>
              <a:t>Baeldung</a:t>
            </a:r>
            <a:endParaRPr lang="en-US" b="0" i="0" dirty="0">
              <a:solidFill>
                <a:srgbClr val="4D5156"/>
              </a:solidFill>
              <a:effectLst/>
              <a:latin typeface="arial" panose="020B0604020202020204" pitchFamily="34" charset="0"/>
            </a:endParaRPr>
          </a:p>
          <a:p>
            <a:pPr marL="0" lvl="0" indent="0" algn="l" rtl="0">
              <a:spcBef>
                <a:spcPts val="0"/>
              </a:spcBef>
              <a:spcAft>
                <a:spcPts val="0"/>
              </a:spcAft>
              <a:buNone/>
            </a:pPr>
            <a:r>
              <a:rPr lang="en-US" b="0" i="0" dirty="0">
                <a:solidFill>
                  <a:srgbClr val="4D5156"/>
                </a:solidFill>
                <a:effectLst/>
                <a:latin typeface="arial" panose="020B0604020202020204" pitchFamily="34" charset="0"/>
              </a:rPr>
              <a:t>Reactive programming is a </a:t>
            </a:r>
            <a:r>
              <a:rPr lang="en-US" b="1" i="0" dirty="0">
                <a:solidFill>
                  <a:srgbClr val="5F6368"/>
                </a:solidFill>
                <a:effectLst/>
                <a:latin typeface="arial" panose="020B0604020202020204" pitchFamily="34" charset="0"/>
              </a:rPr>
              <a:t>declarative programming paradigm that is based on the idea of asynchronous event</a:t>
            </a:r>
            <a:r>
              <a:rPr lang="en-US" b="0" i="0" dirty="0">
                <a:solidFill>
                  <a:srgbClr val="4D5156"/>
                </a:solidFill>
                <a:effectLst/>
                <a:latin typeface="arial" panose="020B0604020202020204" pitchFamily="34" charset="0"/>
              </a:rPr>
              <a:t> processing and data streams</a:t>
            </a:r>
          </a:p>
          <a:p>
            <a:pPr marL="0" lvl="0" indent="0" algn="l" rtl="0">
              <a:spcBef>
                <a:spcPts val="0"/>
              </a:spcBef>
              <a:spcAft>
                <a:spcPts val="0"/>
              </a:spcAft>
              <a:buNone/>
            </a:pPr>
            <a:endParaRPr lang="en-US" b="0" i="0" dirty="0">
              <a:solidFill>
                <a:srgbClr val="4D5156"/>
              </a:solidFill>
              <a:effectLst/>
              <a:latin typeface="arial" panose="020B0604020202020204" pitchFamily="34" charset="0"/>
            </a:endParaRPr>
          </a:p>
          <a:p>
            <a:pPr marL="0" lvl="0" indent="0" algn="l" rtl="0">
              <a:spcBef>
                <a:spcPts val="0"/>
              </a:spcBef>
              <a:spcAft>
                <a:spcPts val="0"/>
              </a:spcAft>
              <a:buNone/>
            </a:pPr>
            <a:r>
              <a:rPr lang="en-US" b="0" i="0" dirty="0">
                <a:solidFill>
                  <a:srgbClr val="4D5156"/>
                </a:solidFill>
                <a:effectLst/>
                <a:latin typeface="arial" panose="020B0604020202020204" pitchFamily="34" charset="0"/>
              </a:rPr>
              <a:t>Wikipedia</a:t>
            </a:r>
          </a:p>
          <a:p>
            <a:pPr marL="0" lvl="0" indent="0" algn="l" rtl="0">
              <a:spcBef>
                <a:spcPts val="0"/>
              </a:spcBef>
              <a:spcAft>
                <a:spcPts val="0"/>
              </a:spcAft>
              <a:buNone/>
            </a:pPr>
            <a:r>
              <a:rPr lang="en-US" b="0" i="0" dirty="0">
                <a:solidFill>
                  <a:srgbClr val="4D5156"/>
                </a:solidFill>
                <a:effectLst/>
                <a:latin typeface="arial" panose="020B0604020202020204" pitchFamily="34" charset="0"/>
              </a:rPr>
              <a:t>In computing, reactive programming is a </a:t>
            </a:r>
            <a:r>
              <a:rPr lang="en-US" b="1" i="0" dirty="0">
                <a:solidFill>
                  <a:srgbClr val="5F6368"/>
                </a:solidFill>
                <a:effectLst/>
                <a:latin typeface="arial" panose="020B0604020202020204" pitchFamily="34" charset="0"/>
              </a:rPr>
              <a:t>declarative programming paradigm concerned with data streams and the</a:t>
            </a:r>
            <a:r>
              <a:rPr lang="en-US" b="0" i="0" dirty="0">
                <a:solidFill>
                  <a:srgbClr val="4D5156"/>
                </a:solidFill>
                <a:effectLst/>
                <a:latin typeface="arial" panose="020B0604020202020204" pitchFamily="34" charset="0"/>
              </a:rPr>
              <a:t> propagation of change.</a:t>
            </a:r>
            <a:endParaRPr dirty="0"/>
          </a:p>
        </p:txBody>
      </p:sp>
    </p:spTree>
    <p:extLst>
      <p:ext uri="{BB962C8B-B14F-4D97-AF65-F5344CB8AC3E}">
        <p14:creationId xmlns:p14="http://schemas.microsoft.com/office/powerpoint/2010/main" val="22210166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e7f9c668d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e7f9c668d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err="1">
                <a:solidFill>
                  <a:srgbClr val="4D5156"/>
                </a:solidFill>
                <a:effectLst/>
                <a:latin typeface="arial" panose="020B0604020202020204" pitchFamily="34" charset="0"/>
              </a:rPr>
              <a:t>Baeldung</a:t>
            </a:r>
            <a:endParaRPr lang="en-US" b="0" i="0" dirty="0">
              <a:solidFill>
                <a:srgbClr val="4D5156"/>
              </a:solidFill>
              <a:effectLst/>
              <a:latin typeface="arial" panose="020B0604020202020204" pitchFamily="34" charset="0"/>
            </a:endParaRPr>
          </a:p>
          <a:p>
            <a:pPr marL="0" lvl="0" indent="0" algn="l" rtl="0">
              <a:spcBef>
                <a:spcPts val="0"/>
              </a:spcBef>
              <a:spcAft>
                <a:spcPts val="0"/>
              </a:spcAft>
              <a:buNone/>
            </a:pPr>
            <a:r>
              <a:rPr lang="en-US" b="0" i="0" dirty="0">
                <a:solidFill>
                  <a:srgbClr val="4D5156"/>
                </a:solidFill>
                <a:effectLst/>
                <a:latin typeface="arial" panose="020B0604020202020204" pitchFamily="34" charset="0"/>
              </a:rPr>
              <a:t>Reactive programming is a </a:t>
            </a:r>
            <a:r>
              <a:rPr lang="en-US" b="1" i="0" dirty="0">
                <a:solidFill>
                  <a:srgbClr val="5F6368"/>
                </a:solidFill>
                <a:effectLst/>
                <a:latin typeface="arial" panose="020B0604020202020204" pitchFamily="34" charset="0"/>
              </a:rPr>
              <a:t>declarative programming paradigm that is based on the idea of asynchronous event</a:t>
            </a:r>
            <a:r>
              <a:rPr lang="en-US" b="0" i="0" dirty="0">
                <a:solidFill>
                  <a:srgbClr val="4D5156"/>
                </a:solidFill>
                <a:effectLst/>
                <a:latin typeface="arial" panose="020B0604020202020204" pitchFamily="34" charset="0"/>
              </a:rPr>
              <a:t> processing and data streams</a:t>
            </a:r>
          </a:p>
          <a:p>
            <a:pPr marL="0" lvl="0" indent="0" algn="l" rtl="0">
              <a:spcBef>
                <a:spcPts val="0"/>
              </a:spcBef>
              <a:spcAft>
                <a:spcPts val="0"/>
              </a:spcAft>
              <a:buNone/>
            </a:pPr>
            <a:endParaRPr lang="en-US" b="0" i="0" dirty="0">
              <a:solidFill>
                <a:srgbClr val="4D5156"/>
              </a:solidFill>
              <a:effectLst/>
              <a:latin typeface="arial" panose="020B0604020202020204" pitchFamily="34" charset="0"/>
            </a:endParaRPr>
          </a:p>
          <a:p>
            <a:pPr marL="0" lvl="0" indent="0" algn="l" rtl="0">
              <a:spcBef>
                <a:spcPts val="0"/>
              </a:spcBef>
              <a:spcAft>
                <a:spcPts val="0"/>
              </a:spcAft>
              <a:buNone/>
            </a:pPr>
            <a:r>
              <a:rPr lang="en-US" b="0" i="0" dirty="0">
                <a:solidFill>
                  <a:srgbClr val="4D5156"/>
                </a:solidFill>
                <a:effectLst/>
                <a:latin typeface="arial" panose="020B0604020202020204" pitchFamily="34" charset="0"/>
              </a:rPr>
              <a:t>Wikipedia</a:t>
            </a:r>
          </a:p>
          <a:p>
            <a:pPr marL="0" lvl="0" indent="0" algn="l" rtl="0">
              <a:spcBef>
                <a:spcPts val="0"/>
              </a:spcBef>
              <a:spcAft>
                <a:spcPts val="0"/>
              </a:spcAft>
              <a:buNone/>
            </a:pPr>
            <a:r>
              <a:rPr lang="en-US" b="0" i="0" dirty="0">
                <a:solidFill>
                  <a:srgbClr val="4D5156"/>
                </a:solidFill>
                <a:effectLst/>
                <a:latin typeface="arial" panose="020B0604020202020204" pitchFamily="34" charset="0"/>
              </a:rPr>
              <a:t>In computing, reactive programming is a </a:t>
            </a:r>
            <a:r>
              <a:rPr lang="en-US" b="1" i="0" dirty="0">
                <a:solidFill>
                  <a:srgbClr val="5F6368"/>
                </a:solidFill>
                <a:effectLst/>
                <a:latin typeface="arial" panose="020B0604020202020204" pitchFamily="34" charset="0"/>
              </a:rPr>
              <a:t>declarative programming paradigm concerned with data streams and the</a:t>
            </a:r>
            <a:r>
              <a:rPr lang="en-US" b="0" i="0" dirty="0">
                <a:solidFill>
                  <a:srgbClr val="4D5156"/>
                </a:solidFill>
                <a:effectLst/>
                <a:latin typeface="arial" panose="020B0604020202020204" pitchFamily="34" charset="0"/>
              </a:rPr>
              <a:t> propagation of change.</a:t>
            </a:r>
          </a:p>
          <a:p>
            <a:pPr marL="0" lvl="0" indent="0" algn="l" rtl="0">
              <a:spcBef>
                <a:spcPts val="0"/>
              </a:spcBef>
              <a:spcAft>
                <a:spcPts val="0"/>
              </a:spcAft>
              <a:buNone/>
            </a:pPr>
            <a:endParaRPr lang="en-US" b="0" i="0" dirty="0">
              <a:solidFill>
                <a:srgbClr val="4D5156"/>
              </a:solidFill>
              <a:effectLst/>
              <a:latin typeface="arial" panose="020B0604020202020204" pitchFamily="34" charset="0"/>
            </a:endParaRPr>
          </a:p>
          <a:p>
            <a:pPr marL="0" lvl="0" indent="0" algn="l" rtl="0">
              <a:spcBef>
                <a:spcPts val="0"/>
              </a:spcBef>
              <a:spcAft>
                <a:spcPts val="0"/>
              </a:spcAft>
              <a:buNone/>
            </a:pPr>
            <a:r>
              <a:rPr lang="en-PH" dirty="0"/>
              <a:t> {</a:t>
            </a:r>
          </a:p>
          <a:p>
            <a:pPr marL="0" lvl="0" indent="0" algn="l" rtl="0">
              <a:spcBef>
                <a:spcPts val="0"/>
              </a:spcBef>
              <a:spcAft>
                <a:spcPts val="0"/>
              </a:spcAft>
              <a:buNone/>
            </a:pPr>
            <a:r>
              <a:rPr lang="en-PH" dirty="0"/>
              <a:t>    path: '</a:t>
            </a:r>
            <a:r>
              <a:rPr lang="en-PH" dirty="0" err="1"/>
              <a:t>rxjs</a:t>
            </a:r>
            <a:r>
              <a:rPr lang="en-PH" dirty="0"/>
              <a:t>-demo',</a:t>
            </a:r>
          </a:p>
          <a:p>
            <a:pPr marL="0" lvl="0" indent="0" algn="l" rtl="0">
              <a:spcBef>
                <a:spcPts val="0"/>
              </a:spcBef>
              <a:spcAft>
                <a:spcPts val="0"/>
              </a:spcAft>
              <a:buNone/>
            </a:pPr>
            <a:r>
              <a:rPr lang="en-PH" dirty="0"/>
              <a:t>    component: </a:t>
            </a:r>
            <a:r>
              <a:rPr lang="en-PH" dirty="0" err="1"/>
              <a:t>RxjsDemoComponent</a:t>
            </a:r>
            <a:r>
              <a:rPr lang="en-PH" dirty="0"/>
              <a:t>,</a:t>
            </a:r>
          </a:p>
          <a:p>
            <a:pPr marL="0" lvl="0" indent="0" algn="l" rtl="0">
              <a:spcBef>
                <a:spcPts val="0"/>
              </a:spcBef>
              <a:spcAft>
                <a:spcPts val="0"/>
              </a:spcAft>
              <a:buNone/>
            </a:pPr>
            <a:r>
              <a:rPr lang="en-PH" dirty="0"/>
              <a:t>  },</a:t>
            </a:r>
          </a:p>
          <a:p>
            <a:pPr marL="0" lvl="0" indent="0" algn="l" rtl="0">
              <a:spcBef>
                <a:spcPts val="0"/>
              </a:spcBef>
              <a:spcAft>
                <a:spcPts val="0"/>
              </a:spcAft>
              <a:buNone/>
            </a:pPr>
            <a:r>
              <a:rPr lang="en-PH" dirty="0"/>
              <a:t>  {</a:t>
            </a:r>
          </a:p>
          <a:p>
            <a:pPr marL="0" lvl="0" indent="0" algn="l" rtl="0">
              <a:spcBef>
                <a:spcPts val="0"/>
              </a:spcBef>
              <a:spcAft>
                <a:spcPts val="0"/>
              </a:spcAft>
              <a:buNone/>
            </a:pPr>
            <a:r>
              <a:rPr lang="en-PH" dirty="0"/>
              <a:t>    path: '**',</a:t>
            </a:r>
          </a:p>
          <a:p>
            <a:pPr marL="0" lvl="0" indent="0" algn="l" rtl="0">
              <a:spcBef>
                <a:spcPts val="0"/>
              </a:spcBef>
              <a:spcAft>
                <a:spcPts val="0"/>
              </a:spcAft>
              <a:buNone/>
            </a:pPr>
            <a:r>
              <a:rPr lang="en-PH" dirty="0"/>
              <a:t>    </a:t>
            </a:r>
            <a:r>
              <a:rPr lang="en-PH" dirty="0" err="1"/>
              <a:t>redirectTo</a:t>
            </a:r>
            <a:r>
              <a:rPr lang="en-PH" dirty="0"/>
              <a:t>: '/</a:t>
            </a:r>
            <a:r>
              <a:rPr lang="en-PH" dirty="0" err="1"/>
              <a:t>rxjs</a:t>
            </a:r>
            <a:r>
              <a:rPr lang="en-PH" dirty="0"/>
              <a:t>-demo',</a:t>
            </a:r>
          </a:p>
          <a:p>
            <a:pPr marL="0" lvl="0" indent="0" algn="l" rtl="0">
              <a:spcBef>
                <a:spcPts val="0"/>
              </a:spcBef>
              <a:spcAft>
                <a:spcPts val="0"/>
              </a:spcAft>
              <a:buNone/>
            </a:pPr>
            <a:r>
              <a:rPr lang="en-PH" dirty="0"/>
              <a:t>    </a:t>
            </a:r>
            <a:r>
              <a:rPr lang="en-PH" dirty="0" err="1"/>
              <a:t>pathMatch</a:t>
            </a:r>
            <a:r>
              <a:rPr lang="en-PH" dirty="0"/>
              <a:t>: 'full',</a:t>
            </a:r>
          </a:p>
          <a:p>
            <a:pPr marL="0" lvl="0" indent="0" algn="l" rtl="0">
              <a:spcBef>
                <a:spcPts val="0"/>
              </a:spcBef>
              <a:spcAft>
                <a:spcPts val="0"/>
              </a:spcAft>
              <a:buNone/>
            </a:pPr>
            <a:r>
              <a:rPr lang="en-PH" dirty="0"/>
              <a:t>  },</a:t>
            </a:r>
          </a:p>
        </p:txBody>
      </p:sp>
    </p:spTree>
    <p:extLst>
      <p:ext uri="{BB962C8B-B14F-4D97-AF65-F5344CB8AC3E}">
        <p14:creationId xmlns:p14="http://schemas.microsoft.com/office/powerpoint/2010/main" val="19672909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e7f9c668d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e7f9c668d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err="1">
                <a:solidFill>
                  <a:srgbClr val="4D5156"/>
                </a:solidFill>
                <a:effectLst/>
                <a:latin typeface="arial" panose="020B0604020202020204" pitchFamily="34" charset="0"/>
              </a:rPr>
              <a:t>Baeldung</a:t>
            </a:r>
            <a:endParaRPr lang="en-US" b="0" i="0" dirty="0">
              <a:solidFill>
                <a:srgbClr val="4D5156"/>
              </a:solidFill>
              <a:effectLst/>
              <a:latin typeface="arial" panose="020B0604020202020204" pitchFamily="34" charset="0"/>
            </a:endParaRPr>
          </a:p>
          <a:p>
            <a:pPr marL="0" lvl="0" indent="0" algn="l" rtl="0">
              <a:spcBef>
                <a:spcPts val="0"/>
              </a:spcBef>
              <a:spcAft>
                <a:spcPts val="0"/>
              </a:spcAft>
              <a:buNone/>
            </a:pPr>
            <a:r>
              <a:rPr lang="en-US" b="0" i="0" dirty="0">
                <a:solidFill>
                  <a:srgbClr val="4D5156"/>
                </a:solidFill>
                <a:effectLst/>
                <a:latin typeface="arial" panose="020B0604020202020204" pitchFamily="34" charset="0"/>
              </a:rPr>
              <a:t>Reactive programming is a </a:t>
            </a:r>
            <a:r>
              <a:rPr lang="en-US" b="1" i="0" dirty="0">
                <a:solidFill>
                  <a:srgbClr val="5F6368"/>
                </a:solidFill>
                <a:effectLst/>
                <a:latin typeface="arial" panose="020B0604020202020204" pitchFamily="34" charset="0"/>
              </a:rPr>
              <a:t>declarative programming paradigm that is based on the idea of asynchronous event</a:t>
            </a:r>
            <a:r>
              <a:rPr lang="en-US" b="0" i="0" dirty="0">
                <a:solidFill>
                  <a:srgbClr val="4D5156"/>
                </a:solidFill>
                <a:effectLst/>
                <a:latin typeface="arial" panose="020B0604020202020204" pitchFamily="34" charset="0"/>
              </a:rPr>
              <a:t> processing and data streams</a:t>
            </a:r>
          </a:p>
          <a:p>
            <a:pPr marL="0" lvl="0" indent="0" algn="l" rtl="0">
              <a:spcBef>
                <a:spcPts val="0"/>
              </a:spcBef>
              <a:spcAft>
                <a:spcPts val="0"/>
              </a:spcAft>
              <a:buNone/>
            </a:pPr>
            <a:endParaRPr lang="en-US" b="0" i="0" dirty="0">
              <a:solidFill>
                <a:srgbClr val="4D5156"/>
              </a:solidFill>
              <a:effectLst/>
              <a:latin typeface="arial" panose="020B0604020202020204" pitchFamily="34" charset="0"/>
            </a:endParaRPr>
          </a:p>
          <a:p>
            <a:pPr marL="0" lvl="0" indent="0" algn="l" rtl="0">
              <a:spcBef>
                <a:spcPts val="0"/>
              </a:spcBef>
              <a:spcAft>
                <a:spcPts val="0"/>
              </a:spcAft>
              <a:buNone/>
            </a:pPr>
            <a:r>
              <a:rPr lang="en-US" b="0" i="0" dirty="0">
                <a:solidFill>
                  <a:srgbClr val="4D5156"/>
                </a:solidFill>
                <a:effectLst/>
                <a:latin typeface="arial" panose="020B0604020202020204" pitchFamily="34" charset="0"/>
              </a:rPr>
              <a:t>Wikipedia</a:t>
            </a:r>
          </a:p>
          <a:p>
            <a:pPr marL="0" lvl="0" indent="0" algn="l" rtl="0">
              <a:spcBef>
                <a:spcPts val="0"/>
              </a:spcBef>
              <a:spcAft>
                <a:spcPts val="0"/>
              </a:spcAft>
              <a:buNone/>
            </a:pPr>
            <a:r>
              <a:rPr lang="en-US" b="0" i="0" dirty="0">
                <a:solidFill>
                  <a:srgbClr val="4D5156"/>
                </a:solidFill>
                <a:effectLst/>
                <a:latin typeface="arial" panose="020B0604020202020204" pitchFamily="34" charset="0"/>
              </a:rPr>
              <a:t>In computing, reactive programming is a </a:t>
            </a:r>
            <a:r>
              <a:rPr lang="en-US" b="1" i="0" dirty="0">
                <a:solidFill>
                  <a:srgbClr val="5F6368"/>
                </a:solidFill>
                <a:effectLst/>
                <a:latin typeface="arial" panose="020B0604020202020204" pitchFamily="34" charset="0"/>
              </a:rPr>
              <a:t>declarative programming paradigm concerned with data streams and the</a:t>
            </a:r>
            <a:r>
              <a:rPr lang="en-US" b="0" i="0" dirty="0">
                <a:solidFill>
                  <a:srgbClr val="4D5156"/>
                </a:solidFill>
                <a:effectLst/>
                <a:latin typeface="arial" panose="020B0604020202020204" pitchFamily="34" charset="0"/>
              </a:rPr>
              <a:t> propagation of change.</a:t>
            </a:r>
          </a:p>
          <a:p>
            <a:pPr marL="0" lvl="0" indent="0" algn="l" rtl="0">
              <a:spcBef>
                <a:spcPts val="0"/>
              </a:spcBef>
              <a:spcAft>
                <a:spcPts val="0"/>
              </a:spcAft>
              <a:buNone/>
            </a:pPr>
            <a:endParaRPr lang="en-US" b="0" i="0" dirty="0">
              <a:solidFill>
                <a:srgbClr val="4D5156"/>
              </a:solidFill>
              <a:effectLst/>
              <a:latin typeface="arial" panose="020B0604020202020204" pitchFamily="34" charset="0"/>
            </a:endParaRPr>
          </a:p>
          <a:p>
            <a:pPr marL="0" lvl="0" indent="0" algn="l" rtl="0">
              <a:spcBef>
                <a:spcPts val="0"/>
              </a:spcBef>
              <a:spcAft>
                <a:spcPts val="0"/>
              </a:spcAft>
              <a:buNone/>
            </a:pPr>
            <a:r>
              <a:rPr lang="en-PH" dirty="0"/>
              <a:t> {</a:t>
            </a:r>
          </a:p>
          <a:p>
            <a:pPr marL="0" lvl="0" indent="0" algn="l" rtl="0">
              <a:spcBef>
                <a:spcPts val="0"/>
              </a:spcBef>
              <a:spcAft>
                <a:spcPts val="0"/>
              </a:spcAft>
              <a:buNone/>
            </a:pPr>
            <a:r>
              <a:rPr lang="en-PH" dirty="0"/>
              <a:t>    path: '</a:t>
            </a:r>
            <a:r>
              <a:rPr lang="en-PH" dirty="0" err="1"/>
              <a:t>rxjs</a:t>
            </a:r>
            <a:r>
              <a:rPr lang="en-PH" dirty="0"/>
              <a:t>-demo',</a:t>
            </a:r>
          </a:p>
          <a:p>
            <a:pPr marL="0" lvl="0" indent="0" algn="l" rtl="0">
              <a:spcBef>
                <a:spcPts val="0"/>
              </a:spcBef>
              <a:spcAft>
                <a:spcPts val="0"/>
              </a:spcAft>
              <a:buNone/>
            </a:pPr>
            <a:r>
              <a:rPr lang="en-PH" dirty="0"/>
              <a:t>    component: </a:t>
            </a:r>
            <a:r>
              <a:rPr lang="en-PH" dirty="0" err="1"/>
              <a:t>RxjsDemoComponent</a:t>
            </a:r>
            <a:r>
              <a:rPr lang="en-PH" dirty="0"/>
              <a:t>,</a:t>
            </a:r>
          </a:p>
          <a:p>
            <a:pPr marL="0" lvl="0" indent="0" algn="l" rtl="0">
              <a:spcBef>
                <a:spcPts val="0"/>
              </a:spcBef>
              <a:spcAft>
                <a:spcPts val="0"/>
              </a:spcAft>
              <a:buNone/>
            </a:pPr>
            <a:r>
              <a:rPr lang="en-PH" dirty="0"/>
              <a:t>  },</a:t>
            </a:r>
          </a:p>
          <a:p>
            <a:pPr marL="0" lvl="0" indent="0" algn="l" rtl="0">
              <a:spcBef>
                <a:spcPts val="0"/>
              </a:spcBef>
              <a:spcAft>
                <a:spcPts val="0"/>
              </a:spcAft>
              <a:buNone/>
            </a:pPr>
            <a:r>
              <a:rPr lang="en-PH" dirty="0"/>
              <a:t>  {</a:t>
            </a:r>
          </a:p>
          <a:p>
            <a:pPr marL="0" lvl="0" indent="0" algn="l" rtl="0">
              <a:spcBef>
                <a:spcPts val="0"/>
              </a:spcBef>
              <a:spcAft>
                <a:spcPts val="0"/>
              </a:spcAft>
              <a:buNone/>
            </a:pPr>
            <a:r>
              <a:rPr lang="en-PH" dirty="0"/>
              <a:t>    path: '**',</a:t>
            </a:r>
          </a:p>
          <a:p>
            <a:pPr marL="0" lvl="0" indent="0" algn="l" rtl="0">
              <a:spcBef>
                <a:spcPts val="0"/>
              </a:spcBef>
              <a:spcAft>
                <a:spcPts val="0"/>
              </a:spcAft>
              <a:buNone/>
            </a:pPr>
            <a:r>
              <a:rPr lang="en-PH" dirty="0"/>
              <a:t>    </a:t>
            </a:r>
            <a:r>
              <a:rPr lang="en-PH" dirty="0" err="1"/>
              <a:t>redirectTo</a:t>
            </a:r>
            <a:r>
              <a:rPr lang="en-PH" dirty="0"/>
              <a:t>: '/</a:t>
            </a:r>
            <a:r>
              <a:rPr lang="en-PH" dirty="0" err="1"/>
              <a:t>rxjs</a:t>
            </a:r>
            <a:r>
              <a:rPr lang="en-PH" dirty="0"/>
              <a:t>-demo',</a:t>
            </a:r>
          </a:p>
          <a:p>
            <a:pPr marL="0" lvl="0" indent="0" algn="l" rtl="0">
              <a:spcBef>
                <a:spcPts val="0"/>
              </a:spcBef>
              <a:spcAft>
                <a:spcPts val="0"/>
              </a:spcAft>
              <a:buNone/>
            </a:pPr>
            <a:r>
              <a:rPr lang="en-PH" dirty="0"/>
              <a:t>    </a:t>
            </a:r>
            <a:r>
              <a:rPr lang="en-PH" dirty="0" err="1"/>
              <a:t>pathMatch</a:t>
            </a:r>
            <a:r>
              <a:rPr lang="en-PH" dirty="0"/>
              <a:t>: 'full',</a:t>
            </a:r>
          </a:p>
          <a:p>
            <a:pPr marL="0" lvl="0" indent="0" algn="l" rtl="0">
              <a:spcBef>
                <a:spcPts val="0"/>
              </a:spcBef>
              <a:spcAft>
                <a:spcPts val="0"/>
              </a:spcAft>
              <a:buNone/>
            </a:pPr>
            <a:r>
              <a:rPr lang="en-PH" dirty="0"/>
              <a:t>  },</a:t>
            </a:r>
          </a:p>
        </p:txBody>
      </p:sp>
    </p:spTree>
    <p:extLst>
      <p:ext uri="{BB962C8B-B14F-4D97-AF65-F5344CB8AC3E}">
        <p14:creationId xmlns:p14="http://schemas.microsoft.com/office/powerpoint/2010/main" val="2361343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e7f9c668d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e7f9c668d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err="1">
                <a:solidFill>
                  <a:srgbClr val="4D5156"/>
                </a:solidFill>
                <a:effectLst/>
                <a:latin typeface="arial" panose="020B0604020202020204" pitchFamily="34" charset="0"/>
              </a:rPr>
              <a:t>Baeldung</a:t>
            </a:r>
            <a:endParaRPr lang="en-US" b="0" i="0" dirty="0">
              <a:solidFill>
                <a:srgbClr val="4D5156"/>
              </a:solidFill>
              <a:effectLst/>
              <a:latin typeface="arial" panose="020B0604020202020204" pitchFamily="34" charset="0"/>
            </a:endParaRPr>
          </a:p>
          <a:p>
            <a:pPr marL="0" lvl="0" indent="0" algn="l" rtl="0">
              <a:spcBef>
                <a:spcPts val="0"/>
              </a:spcBef>
              <a:spcAft>
                <a:spcPts val="0"/>
              </a:spcAft>
              <a:buNone/>
            </a:pPr>
            <a:r>
              <a:rPr lang="en-US" b="0" i="0" dirty="0">
                <a:solidFill>
                  <a:srgbClr val="4D5156"/>
                </a:solidFill>
                <a:effectLst/>
                <a:latin typeface="arial" panose="020B0604020202020204" pitchFamily="34" charset="0"/>
              </a:rPr>
              <a:t>Reactive programming is a </a:t>
            </a:r>
            <a:r>
              <a:rPr lang="en-US" b="1" i="0" dirty="0">
                <a:solidFill>
                  <a:srgbClr val="5F6368"/>
                </a:solidFill>
                <a:effectLst/>
                <a:latin typeface="arial" panose="020B0604020202020204" pitchFamily="34" charset="0"/>
              </a:rPr>
              <a:t>declarative programming paradigm that is based on the idea of asynchronous event</a:t>
            </a:r>
            <a:r>
              <a:rPr lang="en-US" b="0" i="0" dirty="0">
                <a:solidFill>
                  <a:srgbClr val="4D5156"/>
                </a:solidFill>
                <a:effectLst/>
                <a:latin typeface="arial" panose="020B0604020202020204" pitchFamily="34" charset="0"/>
              </a:rPr>
              <a:t> processing and data streams</a:t>
            </a:r>
          </a:p>
          <a:p>
            <a:pPr marL="0" lvl="0" indent="0" algn="l" rtl="0">
              <a:spcBef>
                <a:spcPts val="0"/>
              </a:spcBef>
              <a:spcAft>
                <a:spcPts val="0"/>
              </a:spcAft>
              <a:buNone/>
            </a:pPr>
            <a:endParaRPr lang="en-US" b="0" i="0" dirty="0">
              <a:solidFill>
                <a:srgbClr val="4D5156"/>
              </a:solidFill>
              <a:effectLst/>
              <a:latin typeface="arial" panose="020B0604020202020204" pitchFamily="34" charset="0"/>
            </a:endParaRPr>
          </a:p>
          <a:p>
            <a:pPr marL="0" lvl="0" indent="0" algn="l" rtl="0">
              <a:spcBef>
                <a:spcPts val="0"/>
              </a:spcBef>
              <a:spcAft>
                <a:spcPts val="0"/>
              </a:spcAft>
              <a:buNone/>
            </a:pPr>
            <a:r>
              <a:rPr lang="en-US" b="0" i="0" dirty="0">
                <a:solidFill>
                  <a:srgbClr val="4D5156"/>
                </a:solidFill>
                <a:effectLst/>
                <a:latin typeface="arial" panose="020B0604020202020204" pitchFamily="34" charset="0"/>
              </a:rPr>
              <a:t>Wikipedia</a:t>
            </a:r>
          </a:p>
          <a:p>
            <a:pPr marL="0" lvl="0" indent="0" algn="l" rtl="0">
              <a:spcBef>
                <a:spcPts val="0"/>
              </a:spcBef>
              <a:spcAft>
                <a:spcPts val="0"/>
              </a:spcAft>
              <a:buNone/>
            </a:pPr>
            <a:r>
              <a:rPr lang="en-US" b="0" i="0" dirty="0">
                <a:solidFill>
                  <a:srgbClr val="4D5156"/>
                </a:solidFill>
                <a:effectLst/>
                <a:latin typeface="arial" panose="020B0604020202020204" pitchFamily="34" charset="0"/>
              </a:rPr>
              <a:t>In computing, reactive programming is a </a:t>
            </a:r>
            <a:r>
              <a:rPr lang="en-US" b="1" i="0" dirty="0">
                <a:solidFill>
                  <a:srgbClr val="5F6368"/>
                </a:solidFill>
                <a:effectLst/>
                <a:latin typeface="arial" panose="020B0604020202020204" pitchFamily="34" charset="0"/>
              </a:rPr>
              <a:t>declarative programming paradigm concerned with data streams and the</a:t>
            </a:r>
            <a:r>
              <a:rPr lang="en-US" b="0" i="0" dirty="0">
                <a:solidFill>
                  <a:srgbClr val="4D5156"/>
                </a:solidFill>
                <a:effectLst/>
                <a:latin typeface="arial" panose="020B0604020202020204" pitchFamily="34" charset="0"/>
              </a:rPr>
              <a:t> propagation of change.</a:t>
            </a:r>
          </a:p>
          <a:p>
            <a:pPr marL="0" lvl="0" indent="0" algn="l" rtl="0">
              <a:spcBef>
                <a:spcPts val="0"/>
              </a:spcBef>
              <a:spcAft>
                <a:spcPts val="0"/>
              </a:spcAft>
              <a:buNone/>
            </a:pPr>
            <a:endParaRPr lang="en-US" b="0" i="0" dirty="0">
              <a:solidFill>
                <a:srgbClr val="4D5156"/>
              </a:solidFill>
              <a:effectLst/>
              <a:latin typeface="arial" panose="020B0604020202020204" pitchFamily="34" charset="0"/>
            </a:endParaRPr>
          </a:p>
          <a:p>
            <a:pPr marL="0" lvl="0" indent="0" algn="l" rtl="0">
              <a:spcBef>
                <a:spcPts val="0"/>
              </a:spcBef>
              <a:spcAft>
                <a:spcPts val="0"/>
              </a:spcAft>
              <a:buNone/>
            </a:pPr>
            <a:r>
              <a:rPr lang="en-PH" dirty="0"/>
              <a:t> {</a:t>
            </a:r>
          </a:p>
          <a:p>
            <a:pPr marL="0" lvl="0" indent="0" algn="l" rtl="0">
              <a:spcBef>
                <a:spcPts val="0"/>
              </a:spcBef>
              <a:spcAft>
                <a:spcPts val="0"/>
              </a:spcAft>
              <a:buNone/>
            </a:pPr>
            <a:r>
              <a:rPr lang="en-PH" dirty="0"/>
              <a:t>    path: '</a:t>
            </a:r>
            <a:r>
              <a:rPr lang="en-PH" dirty="0" err="1"/>
              <a:t>rxjs</a:t>
            </a:r>
            <a:r>
              <a:rPr lang="en-PH" dirty="0"/>
              <a:t>-demo',</a:t>
            </a:r>
          </a:p>
          <a:p>
            <a:pPr marL="0" lvl="0" indent="0" algn="l" rtl="0">
              <a:spcBef>
                <a:spcPts val="0"/>
              </a:spcBef>
              <a:spcAft>
                <a:spcPts val="0"/>
              </a:spcAft>
              <a:buNone/>
            </a:pPr>
            <a:r>
              <a:rPr lang="en-PH" dirty="0"/>
              <a:t>    component: </a:t>
            </a:r>
            <a:r>
              <a:rPr lang="en-PH" dirty="0" err="1"/>
              <a:t>RxjsDemoComponent</a:t>
            </a:r>
            <a:r>
              <a:rPr lang="en-PH" dirty="0"/>
              <a:t>,</a:t>
            </a:r>
          </a:p>
          <a:p>
            <a:pPr marL="0" lvl="0" indent="0" algn="l" rtl="0">
              <a:spcBef>
                <a:spcPts val="0"/>
              </a:spcBef>
              <a:spcAft>
                <a:spcPts val="0"/>
              </a:spcAft>
              <a:buNone/>
            </a:pPr>
            <a:r>
              <a:rPr lang="en-PH" dirty="0"/>
              <a:t>  },</a:t>
            </a:r>
          </a:p>
          <a:p>
            <a:pPr marL="0" lvl="0" indent="0" algn="l" rtl="0">
              <a:spcBef>
                <a:spcPts val="0"/>
              </a:spcBef>
              <a:spcAft>
                <a:spcPts val="0"/>
              </a:spcAft>
              <a:buNone/>
            </a:pPr>
            <a:r>
              <a:rPr lang="en-PH" dirty="0"/>
              <a:t>  {</a:t>
            </a:r>
          </a:p>
          <a:p>
            <a:pPr marL="0" lvl="0" indent="0" algn="l" rtl="0">
              <a:spcBef>
                <a:spcPts val="0"/>
              </a:spcBef>
              <a:spcAft>
                <a:spcPts val="0"/>
              </a:spcAft>
              <a:buNone/>
            </a:pPr>
            <a:r>
              <a:rPr lang="en-PH" dirty="0"/>
              <a:t>    path: '**',</a:t>
            </a:r>
          </a:p>
          <a:p>
            <a:pPr marL="0" lvl="0" indent="0" algn="l" rtl="0">
              <a:spcBef>
                <a:spcPts val="0"/>
              </a:spcBef>
              <a:spcAft>
                <a:spcPts val="0"/>
              </a:spcAft>
              <a:buNone/>
            </a:pPr>
            <a:r>
              <a:rPr lang="en-PH" dirty="0"/>
              <a:t>    </a:t>
            </a:r>
            <a:r>
              <a:rPr lang="en-PH" dirty="0" err="1"/>
              <a:t>redirectTo</a:t>
            </a:r>
            <a:r>
              <a:rPr lang="en-PH" dirty="0"/>
              <a:t>: '/</a:t>
            </a:r>
            <a:r>
              <a:rPr lang="en-PH" dirty="0" err="1"/>
              <a:t>rxjs</a:t>
            </a:r>
            <a:r>
              <a:rPr lang="en-PH" dirty="0"/>
              <a:t>-demo',</a:t>
            </a:r>
          </a:p>
          <a:p>
            <a:pPr marL="0" lvl="0" indent="0" algn="l" rtl="0">
              <a:spcBef>
                <a:spcPts val="0"/>
              </a:spcBef>
              <a:spcAft>
                <a:spcPts val="0"/>
              </a:spcAft>
              <a:buNone/>
            </a:pPr>
            <a:r>
              <a:rPr lang="en-PH" dirty="0"/>
              <a:t>    </a:t>
            </a:r>
            <a:r>
              <a:rPr lang="en-PH" dirty="0" err="1"/>
              <a:t>pathMatch</a:t>
            </a:r>
            <a:r>
              <a:rPr lang="en-PH" dirty="0"/>
              <a:t>: 'full',</a:t>
            </a:r>
          </a:p>
          <a:p>
            <a:pPr marL="0" lvl="0" indent="0" algn="l" rtl="0">
              <a:spcBef>
                <a:spcPts val="0"/>
              </a:spcBef>
              <a:spcAft>
                <a:spcPts val="0"/>
              </a:spcAft>
              <a:buNone/>
            </a:pPr>
            <a:r>
              <a:rPr lang="en-PH" dirty="0"/>
              <a:t>  },</a:t>
            </a:r>
          </a:p>
        </p:txBody>
      </p:sp>
    </p:spTree>
    <p:extLst>
      <p:ext uri="{BB962C8B-B14F-4D97-AF65-F5344CB8AC3E}">
        <p14:creationId xmlns:p14="http://schemas.microsoft.com/office/powerpoint/2010/main" val="31393494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e7f9c668d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e7f9c668d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err="1">
                <a:solidFill>
                  <a:srgbClr val="4D5156"/>
                </a:solidFill>
                <a:effectLst/>
                <a:latin typeface="arial" panose="020B0604020202020204" pitchFamily="34" charset="0"/>
              </a:rPr>
              <a:t>Baeldung</a:t>
            </a:r>
            <a:endParaRPr lang="en-US" b="0" i="0" dirty="0">
              <a:solidFill>
                <a:srgbClr val="4D5156"/>
              </a:solidFill>
              <a:effectLst/>
              <a:latin typeface="arial" panose="020B0604020202020204" pitchFamily="34" charset="0"/>
            </a:endParaRPr>
          </a:p>
          <a:p>
            <a:pPr marL="0" lvl="0" indent="0" algn="l" rtl="0">
              <a:spcBef>
                <a:spcPts val="0"/>
              </a:spcBef>
              <a:spcAft>
                <a:spcPts val="0"/>
              </a:spcAft>
              <a:buNone/>
            </a:pPr>
            <a:r>
              <a:rPr lang="en-US" b="0" i="0" dirty="0">
                <a:solidFill>
                  <a:srgbClr val="4D5156"/>
                </a:solidFill>
                <a:effectLst/>
                <a:latin typeface="arial" panose="020B0604020202020204" pitchFamily="34" charset="0"/>
              </a:rPr>
              <a:t>Reactive programming is a </a:t>
            </a:r>
            <a:r>
              <a:rPr lang="en-US" b="1" i="0" dirty="0">
                <a:solidFill>
                  <a:srgbClr val="5F6368"/>
                </a:solidFill>
                <a:effectLst/>
                <a:latin typeface="arial" panose="020B0604020202020204" pitchFamily="34" charset="0"/>
              </a:rPr>
              <a:t>declarative programming paradigm that is based on the idea of asynchronous event</a:t>
            </a:r>
            <a:r>
              <a:rPr lang="en-US" b="0" i="0" dirty="0">
                <a:solidFill>
                  <a:srgbClr val="4D5156"/>
                </a:solidFill>
                <a:effectLst/>
                <a:latin typeface="arial" panose="020B0604020202020204" pitchFamily="34" charset="0"/>
              </a:rPr>
              <a:t> processing and data streams</a:t>
            </a:r>
          </a:p>
          <a:p>
            <a:pPr marL="0" lvl="0" indent="0" algn="l" rtl="0">
              <a:spcBef>
                <a:spcPts val="0"/>
              </a:spcBef>
              <a:spcAft>
                <a:spcPts val="0"/>
              </a:spcAft>
              <a:buNone/>
            </a:pPr>
            <a:endParaRPr lang="en-US" b="0" i="0" dirty="0">
              <a:solidFill>
                <a:srgbClr val="4D5156"/>
              </a:solidFill>
              <a:effectLst/>
              <a:latin typeface="arial" panose="020B0604020202020204" pitchFamily="34" charset="0"/>
            </a:endParaRPr>
          </a:p>
          <a:p>
            <a:pPr marL="0" lvl="0" indent="0" algn="l" rtl="0">
              <a:spcBef>
                <a:spcPts val="0"/>
              </a:spcBef>
              <a:spcAft>
                <a:spcPts val="0"/>
              </a:spcAft>
              <a:buNone/>
            </a:pPr>
            <a:r>
              <a:rPr lang="en-US" b="0" i="0" dirty="0">
                <a:solidFill>
                  <a:srgbClr val="4D5156"/>
                </a:solidFill>
                <a:effectLst/>
                <a:latin typeface="arial" panose="020B0604020202020204" pitchFamily="34" charset="0"/>
              </a:rPr>
              <a:t>Wikipedia</a:t>
            </a:r>
          </a:p>
          <a:p>
            <a:pPr marL="0" lvl="0" indent="0" algn="l" rtl="0">
              <a:spcBef>
                <a:spcPts val="0"/>
              </a:spcBef>
              <a:spcAft>
                <a:spcPts val="0"/>
              </a:spcAft>
              <a:buNone/>
            </a:pPr>
            <a:r>
              <a:rPr lang="en-US" b="0" i="0" dirty="0">
                <a:solidFill>
                  <a:srgbClr val="4D5156"/>
                </a:solidFill>
                <a:effectLst/>
                <a:latin typeface="arial" panose="020B0604020202020204" pitchFamily="34" charset="0"/>
              </a:rPr>
              <a:t>In computing, reactive programming is a </a:t>
            </a:r>
            <a:r>
              <a:rPr lang="en-US" b="1" i="0" dirty="0">
                <a:solidFill>
                  <a:srgbClr val="5F6368"/>
                </a:solidFill>
                <a:effectLst/>
                <a:latin typeface="arial" panose="020B0604020202020204" pitchFamily="34" charset="0"/>
              </a:rPr>
              <a:t>declarative programming paradigm concerned with data streams and the</a:t>
            </a:r>
            <a:r>
              <a:rPr lang="en-US" b="0" i="0" dirty="0">
                <a:solidFill>
                  <a:srgbClr val="4D5156"/>
                </a:solidFill>
                <a:effectLst/>
                <a:latin typeface="arial" panose="020B0604020202020204" pitchFamily="34" charset="0"/>
              </a:rPr>
              <a:t> propagation of change.</a:t>
            </a:r>
          </a:p>
          <a:p>
            <a:pPr marL="0" lvl="0" indent="0" algn="l" rtl="0">
              <a:spcBef>
                <a:spcPts val="0"/>
              </a:spcBef>
              <a:spcAft>
                <a:spcPts val="0"/>
              </a:spcAft>
              <a:buNone/>
            </a:pPr>
            <a:endParaRPr lang="en-US" b="0" i="0" dirty="0">
              <a:solidFill>
                <a:srgbClr val="4D5156"/>
              </a:solidFill>
              <a:effectLst/>
              <a:latin typeface="arial" panose="020B0604020202020204" pitchFamily="34" charset="0"/>
            </a:endParaRPr>
          </a:p>
          <a:p>
            <a:pPr marL="0" lvl="0" indent="0" algn="l" rtl="0">
              <a:spcBef>
                <a:spcPts val="0"/>
              </a:spcBef>
              <a:spcAft>
                <a:spcPts val="0"/>
              </a:spcAft>
              <a:buNone/>
            </a:pPr>
            <a:r>
              <a:rPr lang="en-PH" dirty="0"/>
              <a:t> {</a:t>
            </a:r>
          </a:p>
          <a:p>
            <a:pPr marL="0" lvl="0" indent="0" algn="l" rtl="0">
              <a:spcBef>
                <a:spcPts val="0"/>
              </a:spcBef>
              <a:spcAft>
                <a:spcPts val="0"/>
              </a:spcAft>
              <a:buNone/>
            </a:pPr>
            <a:r>
              <a:rPr lang="en-PH" dirty="0"/>
              <a:t>    path: '</a:t>
            </a:r>
            <a:r>
              <a:rPr lang="en-PH" dirty="0" err="1"/>
              <a:t>rxjs</a:t>
            </a:r>
            <a:r>
              <a:rPr lang="en-PH" dirty="0"/>
              <a:t>-demo',</a:t>
            </a:r>
          </a:p>
          <a:p>
            <a:pPr marL="0" lvl="0" indent="0" algn="l" rtl="0">
              <a:spcBef>
                <a:spcPts val="0"/>
              </a:spcBef>
              <a:spcAft>
                <a:spcPts val="0"/>
              </a:spcAft>
              <a:buNone/>
            </a:pPr>
            <a:r>
              <a:rPr lang="en-PH" dirty="0"/>
              <a:t>    component: </a:t>
            </a:r>
            <a:r>
              <a:rPr lang="en-PH" dirty="0" err="1"/>
              <a:t>RxjsDemoComponent</a:t>
            </a:r>
            <a:r>
              <a:rPr lang="en-PH" dirty="0"/>
              <a:t>,</a:t>
            </a:r>
          </a:p>
          <a:p>
            <a:pPr marL="0" lvl="0" indent="0" algn="l" rtl="0">
              <a:spcBef>
                <a:spcPts val="0"/>
              </a:spcBef>
              <a:spcAft>
                <a:spcPts val="0"/>
              </a:spcAft>
              <a:buNone/>
            </a:pPr>
            <a:r>
              <a:rPr lang="en-PH" dirty="0"/>
              <a:t>  },</a:t>
            </a:r>
          </a:p>
          <a:p>
            <a:pPr marL="0" lvl="0" indent="0" algn="l" rtl="0">
              <a:spcBef>
                <a:spcPts val="0"/>
              </a:spcBef>
              <a:spcAft>
                <a:spcPts val="0"/>
              </a:spcAft>
              <a:buNone/>
            </a:pPr>
            <a:r>
              <a:rPr lang="en-PH" dirty="0"/>
              <a:t>  {</a:t>
            </a:r>
          </a:p>
          <a:p>
            <a:pPr marL="0" lvl="0" indent="0" algn="l" rtl="0">
              <a:spcBef>
                <a:spcPts val="0"/>
              </a:spcBef>
              <a:spcAft>
                <a:spcPts val="0"/>
              </a:spcAft>
              <a:buNone/>
            </a:pPr>
            <a:r>
              <a:rPr lang="en-PH" dirty="0"/>
              <a:t>    path: '**',</a:t>
            </a:r>
          </a:p>
          <a:p>
            <a:pPr marL="0" lvl="0" indent="0" algn="l" rtl="0">
              <a:spcBef>
                <a:spcPts val="0"/>
              </a:spcBef>
              <a:spcAft>
                <a:spcPts val="0"/>
              </a:spcAft>
              <a:buNone/>
            </a:pPr>
            <a:r>
              <a:rPr lang="en-PH" dirty="0"/>
              <a:t>    </a:t>
            </a:r>
            <a:r>
              <a:rPr lang="en-PH" dirty="0" err="1"/>
              <a:t>redirectTo</a:t>
            </a:r>
            <a:r>
              <a:rPr lang="en-PH" dirty="0"/>
              <a:t>: '/</a:t>
            </a:r>
            <a:r>
              <a:rPr lang="en-PH" dirty="0" err="1"/>
              <a:t>rxjs</a:t>
            </a:r>
            <a:r>
              <a:rPr lang="en-PH" dirty="0"/>
              <a:t>-demo',</a:t>
            </a:r>
          </a:p>
          <a:p>
            <a:pPr marL="0" lvl="0" indent="0" algn="l" rtl="0">
              <a:spcBef>
                <a:spcPts val="0"/>
              </a:spcBef>
              <a:spcAft>
                <a:spcPts val="0"/>
              </a:spcAft>
              <a:buNone/>
            </a:pPr>
            <a:r>
              <a:rPr lang="en-PH" dirty="0"/>
              <a:t>    </a:t>
            </a:r>
            <a:r>
              <a:rPr lang="en-PH" dirty="0" err="1"/>
              <a:t>pathMatch</a:t>
            </a:r>
            <a:r>
              <a:rPr lang="en-PH" dirty="0"/>
              <a:t>: 'full',</a:t>
            </a:r>
          </a:p>
          <a:p>
            <a:pPr marL="0" lvl="0" indent="0" algn="l" rtl="0">
              <a:spcBef>
                <a:spcPts val="0"/>
              </a:spcBef>
              <a:spcAft>
                <a:spcPts val="0"/>
              </a:spcAft>
              <a:buNone/>
            </a:pPr>
            <a:r>
              <a:rPr lang="en-PH" dirty="0"/>
              <a:t>  },</a:t>
            </a:r>
          </a:p>
        </p:txBody>
      </p:sp>
    </p:spTree>
    <p:extLst>
      <p:ext uri="{BB962C8B-B14F-4D97-AF65-F5344CB8AC3E}">
        <p14:creationId xmlns:p14="http://schemas.microsoft.com/office/powerpoint/2010/main" val="1874021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e7f9c668d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e7f9c668d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err="1">
                <a:solidFill>
                  <a:srgbClr val="4D5156"/>
                </a:solidFill>
                <a:effectLst/>
                <a:latin typeface="arial" panose="020B0604020202020204" pitchFamily="34" charset="0"/>
              </a:rPr>
              <a:t>Baeldung</a:t>
            </a:r>
            <a:endParaRPr lang="en-US" b="0" i="0" dirty="0">
              <a:solidFill>
                <a:srgbClr val="4D5156"/>
              </a:solidFill>
              <a:effectLst/>
              <a:latin typeface="arial" panose="020B0604020202020204" pitchFamily="34" charset="0"/>
            </a:endParaRPr>
          </a:p>
          <a:p>
            <a:pPr marL="0" lvl="0" indent="0" algn="l" rtl="0">
              <a:spcBef>
                <a:spcPts val="0"/>
              </a:spcBef>
              <a:spcAft>
                <a:spcPts val="0"/>
              </a:spcAft>
              <a:buNone/>
            </a:pPr>
            <a:r>
              <a:rPr lang="en-US" b="0" i="0" dirty="0">
                <a:solidFill>
                  <a:srgbClr val="4D5156"/>
                </a:solidFill>
                <a:effectLst/>
                <a:latin typeface="arial" panose="020B0604020202020204" pitchFamily="34" charset="0"/>
              </a:rPr>
              <a:t>Reactive programming is a </a:t>
            </a:r>
            <a:r>
              <a:rPr lang="en-US" b="1" i="0" dirty="0">
                <a:solidFill>
                  <a:srgbClr val="5F6368"/>
                </a:solidFill>
                <a:effectLst/>
                <a:latin typeface="arial" panose="020B0604020202020204" pitchFamily="34" charset="0"/>
              </a:rPr>
              <a:t>declarative programming paradigm that is based on the idea of asynchronous event</a:t>
            </a:r>
            <a:r>
              <a:rPr lang="en-US" b="0" i="0" dirty="0">
                <a:solidFill>
                  <a:srgbClr val="4D5156"/>
                </a:solidFill>
                <a:effectLst/>
                <a:latin typeface="arial" panose="020B0604020202020204" pitchFamily="34" charset="0"/>
              </a:rPr>
              <a:t> processing and data streams</a:t>
            </a:r>
          </a:p>
          <a:p>
            <a:pPr marL="0" lvl="0" indent="0" algn="l" rtl="0">
              <a:spcBef>
                <a:spcPts val="0"/>
              </a:spcBef>
              <a:spcAft>
                <a:spcPts val="0"/>
              </a:spcAft>
              <a:buNone/>
            </a:pPr>
            <a:endParaRPr lang="en-US" b="0" i="0" dirty="0">
              <a:solidFill>
                <a:srgbClr val="4D5156"/>
              </a:solidFill>
              <a:effectLst/>
              <a:latin typeface="arial" panose="020B0604020202020204" pitchFamily="34" charset="0"/>
            </a:endParaRPr>
          </a:p>
          <a:p>
            <a:pPr marL="0" lvl="0" indent="0" algn="l" rtl="0">
              <a:spcBef>
                <a:spcPts val="0"/>
              </a:spcBef>
              <a:spcAft>
                <a:spcPts val="0"/>
              </a:spcAft>
              <a:buNone/>
            </a:pPr>
            <a:r>
              <a:rPr lang="en-US" b="0" i="0" dirty="0">
                <a:solidFill>
                  <a:srgbClr val="4D5156"/>
                </a:solidFill>
                <a:effectLst/>
                <a:latin typeface="arial" panose="020B0604020202020204" pitchFamily="34" charset="0"/>
              </a:rPr>
              <a:t>Wikipedia</a:t>
            </a:r>
          </a:p>
          <a:p>
            <a:pPr marL="0" lvl="0" indent="0" algn="l" rtl="0">
              <a:spcBef>
                <a:spcPts val="0"/>
              </a:spcBef>
              <a:spcAft>
                <a:spcPts val="0"/>
              </a:spcAft>
              <a:buNone/>
            </a:pPr>
            <a:r>
              <a:rPr lang="en-US" b="0" i="0" dirty="0">
                <a:solidFill>
                  <a:srgbClr val="4D5156"/>
                </a:solidFill>
                <a:effectLst/>
                <a:latin typeface="arial" panose="020B0604020202020204" pitchFamily="34" charset="0"/>
              </a:rPr>
              <a:t>In computing, reactive programming is a </a:t>
            </a:r>
            <a:r>
              <a:rPr lang="en-US" b="1" i="0" dirty="0">
                <a:solidFill>
                  <a:srgbClr val="5F6368"/>
                </a:solidFill>
                <a:effectLst/>
                <a:latin typeface="arial" panose="020B0604020202020204" pitchFamily="34" charset="0"/>
              </a:rPr>
              <a:t>declarative programming paradigm concerned with data streams and the</a:t>
            </a:r>
            <a:r>
              <a:rPr lang="en-US" b="0" i="0" dirty="0">
                <a:solidFill>
                  <a:srgbClr val="4D5156"/>
                </a:solidFill>
                <a:effectLst/>
                <a:latin typeface="arial" panose="020B0604020202020204" pitchFamily="34" charset="0"/>
              </a:rPr>
              <a:t> propagation of change.</a:t>
            </a:r>
          </a:p>
          <a:p>
            <a:pPr marL="0" lvl="0" indent="0" algn="l" rtl="0">
              <a:spcBef>
                <a:spcPts val="0"/>
              </a:spcBef>
              <a:spcAft>
                <a:spcPts val="0"/>
              </a:spcAft>
              <a:buNone/>
            </a:pPr>
            <a:endParaRPr lang="en-US" b="0" i="0" dirty="0">
              <a:solidFill>
                <a:srgbClr val="4D5156"/>
              </a:solidFill>
              <a:effectLst/>
              <a:latin typeface="arial" panose="020B0604020202020204" pitchFamily="34" charset="0"/>
            </a:endParaRPr>
          </a:p>
          <a:p>
            <a:pPr marL="0" lvl="0" indent="0" algn="l" rtl="0">
              <a:spcBef>
                <a:spcPts val="0"/>
              </a:spcBef>
              <a:spcAft>
                <a:spcPts val="0"/>
              </a:spcAft>
              <a:buNone/>
            </a:pPr>
            <a:r>
              <a:rPr lang="en-PH" dirty="0"/>
              <a:t> {</a:t>
            </a:r>
          </a:p>
          <a:p>
            <a:pPr marL="0" lvl="0" indent="0" algn="l" rtl="0">
              <a:spcBef>
                <a:spcPts val="0"/>
              </a:spcBef>
              <a:spcAft>
                <a:spcPts val="0"/>
              </a:spcAft>
              <a:buNone/>
            </a:pPr>
            <a:r>
              <a:rPr lang="en-PH" dirty="0"/>
              <a:t>    path: '</a:t>
            </a:r>
            <a:r>
              <a:rPr lang="en-PH" dirty="0" err="1"/>
              <a:t>rxjs</a:t>
            </a:r>
            <a:r>
              <a:rPr lang="en-PH" dirty="0"/>
              <a:t>-demo',</a:t>
            </a:r>
          </a:p>
          <a:p>
            <a:pPr marL="0" lvl="0" indent="0" algn="l" rtl="0">
              <a:spcBef>
                <a:spcPts val="0"/>
              </a:spcBef>
              <a:spcAft>
                <a:spcPts val="0"/>
              </a:spcAft>
              <a:buNone/>
            </a:pPr>
            <a:r>
              <a:rPr lang="en-PH" dirty="0"/>
              <a:t>    component: </a:t>
            </a:r>
            <a:r>
              <a:rPr lang="en-PH" dirty="0" err="1"/>
              <a:t>RxjsDemoComponent</a:t>
            </a:r>
            <a:r>
              <a:rPr lang="en-PH" dirty="0"/>
              <a:t>,</a:t>
            </a:r>
          </a:p>
          <a:p>
            <a:pPr marL="0" lvl="0" indent="0" algn="l" rtl="0">
              <a:spcBef>
                <a:spcPts val="0"/>
              </a:spcBef>
              <a:spcAft>
                <a:spcPts val="0"/>
              </a:spcAft>
              <a:buNone/>
            </a:pPr>
            <a:r>
              <a:rPr lang="en-PH" dirty="0"/>
              <a:t>  },</a:t>
            </a:r>
          </a:p>
          <a:p>
            <a:pPr marL="0" lvl="0" indent="0" algn="l" rtl="0">
              <a:spcBef>
                <a:spcPts val="0"/>
              </a:spcBef>
              <a:spcAft>
                <a:spcPts val="0"/>
              </a:spcAft>
              <a:buNone/>
            </a:pPr>
            <a:r>
              <a:rPr lang="en-PH" dirty="0"/>
              <a:t>  {</a:t>
            </a:r>
          </a:p>
          <a:p>
            <a:pPr marL="0" lvl="0" indent="0" algn="l" rtl="0">
              <a:spcBef>
                <a:spcPts val="0"/>
              </a:spcBef>
              <a:spcAft>
                <a:spcPts val="0"/>
              </a:spcAft>
              <a:buNone/>
            </a:pPr>
            <a:r>
              <a:rPr lang="en-PH" dirty="0"/>
              <a:t>    path: '**',</a:t>
            </a:r>
          </a:p>
          <a:p>
            <a:pPr marL="0" lvl="0" indent="0" algn="l" rtl="0">
              <a:spcBef>
                <a:spcPts val="0"/>
              </a:spcBef>
              <a:spcAft>
                <a:spcPts val="0"/>
              </a:spcAft>
              <a:buNone/>
            </a:pPr>
            <a:r>
              <a:rPr lang="en-PH" dirty="0"/>
              <a:t>    </a:t>
            </a:r>
            <a:r>
              <a:rPr lang="en-PH" dirty="0" err="1"/>
              <a:t>redirectTo</a:t>
            </a:r>
            <a:r>
              <a:rPr lang="en-PH" dirty="0"/>
              <a:t>: '/</a:t>
            </a:r>
            <a:r>
              <a:rPr lang="en-PH" dirty="0" err="1"/>
              <a:t>rxjs</a:t>
            </a:r>
            <a:r>
              <a:rPr lang="en-PH" dirty="0"/>
              <a:t>-demo',</a:t>
            </a:r>
          </a:p>
          <a:p>
            <a:pPr marL="0" lvl="0" indent="0" algn="l" rtl="0">
              <a:spcBef>
                <a:spcPts val="0"/>
              </a:spcBef>
              <a:spcAft>
                <a:spcPts val="0"/>
              </a:spcAft>
              <a:buNone/>
            </a:pPr>
            <a:r>
              <a:rPr lang="en-PH" dirty="0"/>
              <a:t>    </a:t>
            </a:r>
            <a:r>
              <a:rPr lang="en-PH" dirty="0" err="1"/>
              <a:t>pathMatch</a:t>
            </a:r>
            <a:r>
              <a:rPr lang="en-PH" dirty="0"/>
              <a:t>: 'full',</a:t>
            </a:r>
          </a:p>
          <a:p>
            <a:pPr marL="0" lvl="0" indent="0" algn="l" rtl="0">
              <a:spcBef>
                <a:spcPts val="0"/>
              </a:spcBef>
              <a:spcAft>
                <a:spcPts val="0"/>
              </a:spcAft>
              <a:buNone/>
            </a:pPr>
            <a:r>
              <a:rPr lang="en-PH" dirty="0"/>
              <a:t>  },</a:t>
            </a:r>
          </a:p>
        </p:txBody>
      </p:sp>
    </p:spTree>
    <p:extLst>
      <p:ext uri="{BB962C8B-B14F-4D97-AF65-F5344CB8AC3E}">
        <p14:creationId xmlns:p14="http://schemas.microsoft.com/office/powerpoint/2010/main" val="29654657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e7f9c668d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e7f9c668d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PH" dirty="0"/>
          </a:p>
        </p:txBody>
      </p:sp>
    </p:spTree>
    <p:extLst>
      <p:ext uri="{BB962C8B-B14F-4D97-AF65-F5344CB8AC3E}">
        <p14:creationId xmlns:p14="http://schemas.microsoft.com/office/powerpoint/2010/main" val="2595227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e7f9c668d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e7f9c668d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PH" dirty="0"/>
          </a:p>
        </p:txBody>
      </p:sp>
    </p:spTree>
    <p:extLst>
      <p:ext uri="{BB962C8B-B14F-4D97-AF65-F5344CB8AC3E}">
        <p14:creationId xmlns:p14="http://schemas.microsoft.com/office/powerpoint/2010/main" val="2520489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17146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e7f9c668d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e7f9c668d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PH" dirty="0"/>
          </a:p>
        </p:txBody>
      </p:sp>
    </p:spTree>
    <p:extLst>
      <p:ext uri="{BB962C8B-B14F-4D97-AF65-F5344CB8AC3E}">
        <p14:creationId xmlns:p14="http://schemas.microsoft.com/office/powerpoint/2010/main" val="38719378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e7f9c668d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e7f9c668d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PH" dirty="0"/>
          </a:p>
        </p:txBody>
      </p:sp>
    </p:spTree>
    <p:extLst>
      <p:ext uri="{BB962C8B-B14F-4D97-AF65-F5344CB8AC3E}">
        <p14:creationId xmlns:p14="http://schemas.microsoft.com/office/powerpoint/2010/main" val="26923428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e7f9c668d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e7f9c668d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PH" dirty="0"/>
          </a:p>
        </p:txBody>
      </p:sp>
    </p:spTree>
    <p:extLst>
      <p:ext uri="{BB962C8B-B14F-4D97-AF65-F5344CB8AC3E}">
        <p14:creationId xmlns:p14="http://schemas.microsoft.com/office/powerpoint/2010/main" val="36252281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e7f9c668d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e7f9c668d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PH" dirty="0"/>
          </a:p>
        </p:txBody>
      </p:sp>
    </p:spTree>
    <p:extLst>
      <p:ext uri="{BB962C8B-B14F-4D97-AF65-F5344CB8AC3E}">
        <p14:creationId xmlns:p14="http://schemas.microsoft.com/office/powerpoint/2010/main" val="31088096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e7f9c668d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e7f9c668d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PH" dirty="0"/>
          </a:p>
        </p:txBody>
      </p:sp>
    </p:spTree>
    <p:extLst>
      <p:ext uri="{BB962C8B-B14F-4D97-AF65-F5344CB8AC3E}">
        <p14:creationId xmlns:p14="http://schemas.microsoft.com/office/powerpoint/2010/main" val="6987100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e7f9c668d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e7f9c668d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PH" dirty="0"/>
          </a:p>
        </p:txBody>
      </p:sp>
    </p:spTree>
    <p:extLst>
      <p:ext uri="{BB962C8B-B14F-4D97-AF65-F5344CB8AC3E}">
        <p14:creationId xmlns:p14="http://schemas.microsoft.com/office/powerpoint/2010/main" val="30297651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e7f9c668d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e7f9c668d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PH" dirty="0"/>
          </a:p>
        </p:txBody>
      </p:sp>
    </p:spTree>
    <p:extLst>
      <p:ext uri="{BB962C8B-B14F-4D97-AF65-F5344CB8AC3E}">
        <p14:creationId xmlns:p14="http://schemas.microsoft.com/office/powerpoint/2010/main" val="27543664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06772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e7f9c668d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e7f9c668d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PH" dirty="0"/>
          </a:p>
        </p:txBody>
      </p:sp>
    </p:spTree>
    <p:extLst>
      <p:ext uri="{BB962C8B-B14F-4D97-AF65-F5344CB8AC3E}">
        <p14:creationId xmlns:p14="http://schemas.microsoft.com/office/powerpoint/2010/main" val="33851468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e7f9c668d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e7f9c668d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PH" dirty="0"/>
          </a:p>
        </p:txBody>
      </p:sp>
    </p:spTree>
    <p:extLst>
      <p:ext uri="{BB962C8B-B14F-4D97-AF65-F5344CB8AC3E}">
        <p14:creationId xmlns:p14="http://schemas.microsoft.com/office/powerpoint/2010/main" val="928444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e7f9c668d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e7f9c668d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PH" dirty="0"/>
          </a:p>
        </p:txBody>
      </p:sp>
    </p:spTree>
    <p:extLst>
      <p:ext uri="{BB962C8B-B14F-4D97-AF65-F5344CB8AC3E}">
        <p14:creationId xmlns:p14="http://schemas.microsoft.com/office/powerpoint/2010/main" val="20400830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e7f9c668d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e7f9c668d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PH" dirty="0"/>
          </a:p>
        </p:txBody>
      </p:sp>
    </p:spTree>
    <p:extLst>
      <p:ext uri="{BB962C8B-B14F-4D97-AF65-F5344CB8AC3E}">
        <p14:creationId xmlns:p14="http://schemas.microsoft.com/office/powerpoint/2010/main" val="22450821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32199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e7f9c668d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e7f9c668d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PH" dirty="0"/>
          </a:p>
        </p:txBody>
      </p:sp>
    </p:spTree>
    <p:extLst>
      <p:ext uri="{BB962C8B-B14F-4D97-AF65-F5344CB8AC3E}">
        <p14:creationId xmlns:p14="http://schemas.microsoft.com/office/powerpoint/2010/main" val="13898538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e7f9c668d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e7f9c668d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PH" dirty="0"/>
          </a:p>
        </p:txBody>
      </p:sp>
    </p:spTree>
    <p:extLst>
      <p:ext uri="{BB962C8B-B14F-4D97-AF65-F5344CB8AC3E}">
        <p14:creationId xmlns:p14="http://schemas.microsoft.com/office/powerpoint/2010/main" val="40491277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0"/>
        <p:cNvGrpSpPr/>
        <p:nvPr/>
      </p:nvGrpSpPr>
      <p:grpSpPr>
        <a:xfrm>
          <a:off x="0" y="0"/>
          <a:ext cx="0" cy="0"/>
          <a:chOff x="0" y="0"/>
          <a:chExt cx="0" cy="0"/>
        </a:xfrm>
      </p:grpSpPr>
      <p:sp>
        <p:nvSpPr>
          <p:cNvPr id="2541" name="Google Shape;2541;ge7b3cc9d3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2" name="Google Shape;2542;ge7b3cc9d3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84"/>
        <p:cNvGrpSpPr/>
        <p:nvPr/>
      </p:nvGrpSpPr>
      <p:grpSpPr>
        <a:xfrm>
          <a:off x="0" y="0"/>
          <a:ext cx="0" cy="0"/>
          <a:chOff x="0" y="0"/>
          <a:chExt cx="0" cy="0"/>
        </a:xfrm>
      </p:grpSpPr>
      <p:sp>
        <p:nvSpPr>
          <p:cNvPr id="17385" name="Google Shape;17385;ge916184070_4_14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86" name="Google Shape;17386;ge916184070_4_14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e7f9c668d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e7f9c668d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55253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e7f9c668d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e7f9c668d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79168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e7f9c668d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e7f9c668d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09870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e7f9c668d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e7f9c668d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75774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e7f9c668d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e7f9c668d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06428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txBox="1">
            <a:spLocks noGrp="1"/>
          </p:cNvSpPr>
          <p:nvPr>
            <p:ph type="title" hasCustomPrompt="1"/>
          </p:nvPr>
        </p:nvSpPr>
        <p:spPr>
          <a:xfrm flipH="1">
            <a:off x="2054663" y="586975"/>
            <a:ext cx="1842300" cy="11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0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32" name="Google Shape;32;p3"/>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3"/>
          <p:cNvSpPr txBox="1">
            <a:spLocks noGrp="1"/>
          </p:cNvSpPr>
          <p:nvPr>
            <p:ph type="subTitle" idx="1"/>
          </p:nvPr>
        </p:nvSpPr>
        <p:spPr>
          <a:xfrm>
            <a:off x="3038363" y="2448125"/>
            <a:ext cx="3960900" cy="7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accent3"/>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4" name="Google Shape;34;p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5" name="Google Shape;35;p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 name="Google Shape;36;p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7" name="Google Shape;37;p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 name="Google Shape;38;p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9" name="Google Shape;39;p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 name="Google Shape;40;p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1" name="Google Shape;41;p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 name="Google Shape;42;p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 name="Google Shape;43;p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 name="Google Shape;44;p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 name="Google Shape;45;p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6" name="Google Shape;46;p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 name="Google Shape;47;p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txBox="1">
            <a:spLocks noGrp="1"/>
          </p:cNvSpPr>
          <p:nvPr>
            <p:ph type="title" hasCustomPrompt="1"/>
          </p:nvPr>
        </p:nvSpPr>
        <p:spPr>
          <a:xfrm flipH="1">
            <a:off x="1460450" y="1436713"/>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88" name="Google Shape;188;p13"/>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89" name="Google Shape;189;p13"/>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accent1"/>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0" name="Google Shape;190;p13"/>
          <p:cNvSpPr txBox="1">
            <a:spLocks noGrp="1"/>
          </p:cNvSpPr>
          <p:nvPr>
            <p:ph type="title" idx="3" hasCustomPrompt="1"/>
          </p:nvPr>
        </p:nvSpPr>
        <p:spPr>
          <a:xfrm flipH="1">
            <a:off x="2850125" y="241986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1" name="Google Shape;191;p13"/>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2" name="Google Shape;192;p13"/>
          <p:cNvSpPr txBox="1">
            <a:spLocks noGrp="1"/>
          </p:cNvSpPr>
          <p:nvPr>
            <p:ph type="subTitle" idx="5"/>
          </p:nvPr>
        </p:nvSpPr>
        <p:spPr>
          <a:xfrm>
            <a:off x="3722225" y="241985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lt2"/>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3" name="Google Shape;193;p13"/>
          <p:cNvSpPr txBox="1">
            <a:spLocks noGrp="1"/>
          </p:cNvSpPr>
          <p:nvPr>
            <p:ph type="title" idx="6" hasCustomPrompt="1"/>
          </p:nvPr>
        </p:nvSpPr>
        <p:spPr>
          <a:xfrm flipH="1">
            <a:off x="4242875" y="340021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4" name="Google Shape;194;p13"/>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5" name="Google Shape;195;p13"/>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6" name="Google Shape;196;p1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_8">
    <p:spTree>
      <p:nvGrpSpPr>
        <p:cNvPr id="1" name="Shape 333"/>
        <p:cNvGrpSpPr/>
        <p:nvPr/>
      </p:nvGrpSpPr>
      <p:grpSpPr>
        <a:xfrm>
          <a:off x="0" y="0"/>
          <a:ext cx="0" cy="0"/>
          <a:chOff x="0" y="0"/>
          <a:chExt cx="0" cy="0"/>
        </a:xfrm>
      </p:grpSpPr>
      <p:sp>
        <p:nvSpPr>
          <p:cNvPr id="334" name="Google Shape;334;p19"/>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txBox="1">
            <a:spLocks noGrp="1"/>
          </p:cNvSpPr>
          <p:nvPr>
            <p:ph type="body" idx="1"/>
          </p:nvPr>
        </p:nvSpPr>
        <p:spPr>
          <a:xfrm>
            <a:off x="3306200" y="2227588"/>
            <a:ext cx="4694400" cy="7518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chemeClr val="accent1"/>
              </a:buClr>
              <a:buSzPts val="1200"/>
              <a:buChar char="∗"/>
              <a:defRPr/>
            </a:lvl1pPr>
            <a:lvl2pPr marL="914400" lvl="1" indent="-317500" rtl="0">
              <a:lnSpc>
                <a:spcPct val="100000"/>
              </a:lnSpc>
              <a:spcBef>
                <a:spcPts val="0"/>
              </a:spcBef>
              <a:spcAft>
                <a:spcPts val="0"/>
              </a:spcAft>
              <a:buClr>
                <a:schemeClr val="lt2"/>
              </a:buClr>
              <a:buSzPts val="1400"/>
              <a:buFont typeface="Montserrat"/>
              <a:buChar char="○"/>
              <a:defRPr/>
            </a:lvl2pPr>
            <a:lvl3pPr marL="1371600" lvl="2" indent="-317500" rtl="0">
              <a:spcBef>
                <a:spcPts val="0"/>
              </a:spcBef>
              <a:spcAft>
                <a:spcPts val="0"/>
              </a:spcAft>
              <a:buClr>
                <a:schemeClr val="lt2"/>
              </a:buClr>
              <a:buSzPts val="1400"/>
              <a:buFont typeface="Montserrat"/>
              <a:buChar char="■"/>
              <a:defRPr/>
            </a:lvl3pPr>
            <a:lvl4pPr marL="1828800" lvl="3" indent="-317500" rtl="0">
              <a:spcBef>
                <a:spcPts val="0"/>
              </a:spcBef>
              <a:spcAft>
                <a:spcPts val="0"/>
              </a:spcAft>
              <a:buClr>
                <a:schemeClr val="lt2"/>
              </a:buClr>
              <a:buSzPts val="1400"/>
              <a:buFont typeface="Montserrat"/>
              <a:buChar char="●"/>
              <a:defRPr/>
            </a:lvl4pPr>
            <a:lvl5pPr marL="2286000" lvl="4" indent="-317500" rtl="0">
              <a:spcBef>
                <a:spcPts val="0"/>
              </a:spcBef>
              <a:spcAft>
                <a:spcPts val="0"/>
              </a:spcAft>
              <a:buClr>
                <a:schemeClr val="lt2"/>
              </a:buClr>
              <a:buSzPts val="1400"/>
              <a:buFont typeface="Montserrat"/>
              <a:buChar char="○"/>
              <a:defRPr/>
            </a:lvl5pPr>
            <a:lvl6pPr marL="2743200" lvl="5" indent="-317500" rtl="0">
              <a:spcBef>
                <a:spcPts val="0"/>
              </a:spcBef>
              <a:spcAft>
                <a:spcPts val="0"/>
              </a:spcAft>
              <a:buClr>
                <a:schemeClr val="lt2"/>
              </a:buClr>
              <a:buSzPts val="1400"/>
              <a:buFont typeface="Montserrat"/>
              <a:buChar char="■"/>
              <a:defRPr/>
            </a:lvl6pPr>
            <a:lvl7pPr marL="3200400" lvl="6" indent="-317500" rtl="0">
              <a:spcBef>
                <a:spcPts val="0"/>
              </a:spcBef>
              <a:spcAft>
                <a:spcPts val="0"/>
              </a:spcAft>
              <a:buClr>
                <a:schemeClr val="lt2"/>
              </a:buClr>
              <a:buSzPts val="1400"/>
              <a:buFont typeface="Montserrat"/>
              <a:buChar char="●"/>
              <a:defRPr/>
            </a:lvl7pPr>
            <a:lvl8pPr marL="3657600" lvl="7" indent="-317500" rtl="0">
              <a:spcBef>
                <a:spcPts val="0"/>
              </a:spcBef>
              <a:spcAft>
                <a:spcPts val="0"/>
              </a:spcAft>
              <a:buClr>
                <a:schemeClr val="lt2"/>
              </a:buClr>
              <a:buSzPts val="1400"/>
              <a:buFont typeface="Montserrat"/>
              <a:buChar char="○"/>
              <a:defRPr/>
            </a:lvl8pPr>
            <a:lvl9pPr marL="4114800" lvl="8" indent="-317500" rtl="0">
              <a:spcBef>
                <a:spcPts val="0"/>
              </a:spcBef>
              <a:spcAft>
                <a:spcPts val="0"/>
              </a:spcAft>
              <a:buClr>
                <a:schemeClr val="lt2"/>
              </a:buClr>
              <a:buSzPts val="1400"/>
              <a:buFont typeface="Montserrat"/>
              <a:buChar char="■"/>
              <a:defRPr/>
            </a:lvl9pPr>
          </a:lstStyle>
          <a:p>
            <a:endParaRPr/>
          </a:p>
        </p:txBody>
      </p:sp>
      <p:sp>
        <p:nvSpPr>
          <p:cNvPr id="337" name="Google Shape;337;p19"/>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38" name="Google Shape;338;p19"/>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39" name="Google Shape;339;p19"/>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40" name="Google Shape;340;p19"/>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41" name="Google Shape;341;p19"/>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42" name="Google Shape;342;p19"/>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43" name="Google Shape;343;p19"/>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44" name="Google Shape;344;p19"/>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45" name="Google Shape;345;p19"/>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46" name="Google Shape;346;p19"/>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47" name="Google Shape;347;p19"/>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48" name="Google Shape;348;p19"/>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49" name="Google Shape;349;p19"/>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50" name="Google Shape;350;p19"/>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51" name="Google Shape;351;p19"/>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2" name="Google Shape;352;p19"/>
          <p:cNvSpPr txBox="1">
            <a:spLocks noGrp="1"/>
          </p:cNvSpPr>
          <p:nvPr>
            <p:ph type="title" idx="2" hasCustomPrompt="1"/>
          </p:nvPr>
        </p:nvSpPr>
        <p:spPr>
          <a:xfrm flipH="1">
            <a:off x="2091200" y="2372263"/>
            <a:ext cx="1215000" cy="462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353" name="Google Shape;353;p19"/>
          <p:cNvSpPr txBox="1">
            <a:spLocks noGrp="1"/>
          </p:cNvSpPr>
          <p:nvPr>
            <p:ph type="body" idx="3"/>
          </p:nvPr>
        </p:nvSpPr>
        <p:spPr>
          <a:xfrm>
            <a:off x="3739600" y="3164425"/>
            <a:ext cx="4694400" cy="7518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chemeClr val="accent1"/>
              </a:buClr>
              <a:buSzPts val="1200"/>
              <a:buChar char="∗"/>
              <a:defRPr/>
            </a:lvl1pPr>
            <a:lvl2pPr marL="914400" lvl="1" indent="-317500" rtl="0">
              <a:lnSpc>
                <a:spcPct val="100000"/>
              </a:lnSpc>
              <a:spcBef>
                <a:spcPts val="0"/>
              </a:spcBef>
              <a:spcAft>
                <a:spcPts val="0"/>
              </a:spcAft>
              <a:buClr>
                <a:schemeClr val="lt2"/>
              </a:buClr>
              <a:buSzPts val="1400"/>
              <a:buFont typeface="Montserrat"/>
              <a:buChar char="○"/>
              <a:defRPr/>
            </a:lvl2pPr>
            <a:lvl3pPr marL="1371600" lvl="2" indent="-317500" rtl="0">
              <a:spcBef>
                <a:spcPts val="0"/>
              </a:spcBef>
              <a:spcAft>
                <a:spcPts val="0"/>
              </a:spcAft>
              <a:buClr>
                <a:schemeClr val="lt2"/>
              </a:buClr>
              <a:buSzPts val="1400"/>
              <a:buFont typeface="Montserrat"/>
              <a:buChar char="■"/>
              <a:defRPr/>
            </a:lvl3pPr>
            <a:lvl4pPr marL="1828800" lvl="3" indent="-317500" rtl="0">
              <a:spcBef>
                <a:spcPts val="0"/>
              </a:spcBef>
              <a:spcAft>
                <a:spcPts val="0"/>
              </a:spcAft>
              <a:buClr>
                <a:schemeClr val="lt2"/>
              </a:buClr>
              <a:buSzPts val="1400"/>
              <a:buFont typeface="Montserrat"/>
              <a:buChar char="●"/>
              <a:defRPr/>
            </a:lvl4pPr>
            <a:lvl5pPr marL="2286000" lvl="4" indent="-317500" rtl="0">
              <a:spcBef>
                <a:spcPts val="0"/>
              </a:spcBef>
              <a:spcAft>
                <a:spcPts val="0"/>
              </a:spcAft>
              <a:buClr>
                <a:schemeClr val="lt2"/>
              </a:buClr>
              <a:buSzPts val="1400"/>
              <a:buFont typeface="Montserrat"/>
              <a:buChar char="○"/>
              <a:defRPr/>
            </a:lvl5pPr>
            <a:lvl6pPr marL="2743200" lvl="5" indent="-317500" rtl="0">
              <a:spcBef>
                <a:spcPts val="0"/>
              </a:spcBef>
              <a:spcAft>
                <a:spcPts val="0"/>
              </a:spcAft>
              <a:buClr>
                <a:schemeClr val="lt2"/>
              </a:buClr>
              <a:buSzPts val="1400"/>
              <a:buFont typeface="Montserrat"/>
              <a:buChar char="■"/>
              <a:defRPr/>
            </a:lvl6pPr>
            <a:lvl7pPr marL="3200400" lvl="6" indent="-317500" rtl="0">
              <a:spcBef>
                <a:spcPts val="0"/>
              </a:spcBef>
              <a:spcAft>
                <a:spcPts val="0"/>
              </a:spcAft>
              <a:buClr>
                <a:schemeClr val="lt2"/>
              </a:buClr>
              <a:buSzPts val="1400"/>
              <a:buFont typeface="Montserrat"/>
              <a:buChar char="●"/>
              <a:defRPr/>
            </a:lvl7pPr>
            <a:lvl8pPr marL="3657600" lvl="7" indent="-317500" rtl="0">
              <a:spcBef>
                <a:spcPts val="0"/>
              </a:spcBef>
              <a:spcAft>
                <a:spcPts val="0"/>
              </a:spcAft>
              <a:buClr>
                <a:schemeClr val="lt2"/>
              </a:buClr>
              <a:buSzPts val="1400"/>
              <a:buFont typeface="Montserrat"/>
              <a:buChar char="○"/>
              <a:defRPr/>
            </a:lvl8pPr>
            <a:lvl9pPr marL="4114800" lvl="8" indent="-317500" rtl="0">
              <a:spcBef>
                <a:spcPts val="0"/>
              </a:spcBef>
              <a:spcAft>
                <a:spcPts val="0"/>
              </a:spcAft>
              <a:buClr>
                <a:schemeClr val="lt2"/>
              </a:buClr>
              <a:buSzPts val="1400"/>
              <a:buFont typeface="Montserrat"/>
              <a:buChar char="■"/>
              <a:defRPr/>
            </a:lvl9pPr>
          </a:lstStyle>
          <a:p>
            <a:endParaRPr/>
          </a:p>
        </p:txBody>
      </p:sp>
      <p:sp>
        <p:nvSpPr>
          <p:cNvPr id="354" name="Google Shape;354;p19"/>
          <p:cNvSpPr txBox="1">
            <a:spLocks noGrp="1"/>
          </p:cNvSpPr>
          <p:nvPr>
            <p:ph type="title" idx="4" hasCustomPrompt="1"/>
          </p:nvPr>
        </p:nvSpPr>
        <p:spPr>
          <a:xfrm flipH="1">
            <a:off x="2524600" y="3309175"/>
            <a:ext cx="1215000" cy="462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355" name="Google Shape;355;p19"/>
          <p:cNvSpPr txBox="1">
            <a:spLocks noGrp="1"/>
          </p:cNvSpPr>
          <p:nvPr>
            <p:ph type="subTitle" idx="5"/>
          </p:nvPr>
        </p:nvSpPr>
        <p:spPr>
          <a:xfrm>
            <a:off x="1672200" y="1245150"/>
            <a:ext cx="5922000" cy="54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395"/>
        <p:cNvGrpSpPr/>
        <p:nvPr/>
      </p:nvGrpSpPr>
      <p:grpSpPr>
        <a:xfrm>
          <a:off x="0" y="0"/>
          <a:ext cx="0" cy="0"/>
          <a:chOff x="0" y="0"/>
          <a:chExt cx="0" cy="0"/>
        </a:xfrm>
      </p:grpSpPr>
      <p:sp>
        <p:nvSpPr>
          <p:cNvPr id="396" name="Google Shape;396;p22"/>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2"/>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2"/>
          <p:cNvSpPr txBox="1">
            <a:spLocks noGrp="1"/>
          </p:cNvSpPr>
          <p:nvPr>
            <p:ph type="ctrTitle"/>
          </p:nvPr>
        </p:nvSpPr>
        <p:spPr>
          <a:xfrm>
            <a:off x="1139125" y="582056"/>
            <a:ext cx="3064500" cy="539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5200"/>
              <a:buN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99" name="Google Shape;399;p22"/>
          <p:cNvSpPr txBox="1">
            <a:spLocks noGrp="1"/>
          </p:cNvSpPr>
          <p:nvPr>
            <p:ph type="subTitle" idx="1"/>
          </p:nvPr>
        </p:nvSpPr>
        <p:spPr>
          <a:xfrm>
            <a:off x="2064825" y="1695725"/>
            <a:ext cx="3720600" cy="70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00" name="Google Shape;400;p22"/>
          <p:cNvSpPr txBox="1">
            <a:spLocks noGrp="1"/>
          </p:cNvSpPr>
          <p:nvPr>
            <p:ph type="subTitle" idx="2"/>
          </p:nvPr>
        </p:nvSpPr>
        <p:spPr>
          <a:xfrm>
            <a:off x="1570575" y="1261025"/>
            <a:ext cx="4572000" cy="43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2000">
                <a:solidFill>
                  <a:schemeClr val="accent2"/>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01" name="Google Shape;401;p2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02" name="Google Shape;402;p2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03" name="Google Shape;403;p2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04" name="Google Shape;404;p2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05" name="Google Shape;405;p2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06" name="Google Shape;406;p2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7" name="Google Shape;407;p2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08" name="Google Shape;408;p2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09" name="Google Shape;409;p2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10" name="Google Shape;410;p2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11" name="Google Shape;411;p2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12" name="Google Shape;412;p2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13" name="Google Shape;413;p2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14" name="Google Shape;414;p2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415" name="Google Shape;415;p22"/>
          <p:cNvSpPr txBox="1"/>
          <p:nvPr/>
        </p:nvSpPr>
        <p:spPr>
          <a:xfrm>
            <a:off x="2912425" y="3087263"/>
            <a:ext cx="4418100" cy="63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200">
                <a:solidFill>
                  <a:schemeClr val="accent3"/>
                </a:solidFill>
                <a:latin typeface="Fira Code"/>
                <a:ea typeface="Fira Code"/>
                <a:cs typeface="Fira Code"/>
                <a:sym typeface="Fira Code"/>
              </a:rPr>
              <a:t>CREDITS: This presentation template was created by </a:t>
            </a:r>
            <a:r>
              <a:rPr lang="en" sz="1200" b="1">
                <a:solidFill>
                  <a:schemeClr val="accent3"/>
                </a:solidFill>
                <a:uFill>
                  <a:noFill/>
                </a:uFill>
                <a:latin typeface="Fira Code"/>
                <a:ea typeface="Fira Code"/>
                <a:cs typeface="Fira Code"/>
                <a:sym typeface="Fira Code"/>
                <a:hlinkClick r:id="rId2">
                  <a:extLst>
                    <a:ext uri="{A12FA001-AC4F-418D-AE19-62706E023703}">
                      <ahyp:hlinkClr xmlns:ahyp="http://schemas.microsoft.com/office/drawing/2018/hyperlinkcolor" val="tx"/>
                    </a:ext>
                  </a:extLst>
                </a:hlinkClick>
              </a:rPr>
              <a:t>Slidesgo</a:t>
            </a:r>
            <a:r>
              <a:rPr lang="en" sz="1200">
                <a:solidFill>
                  <a:schemeClr val="accent3"/>
                </a:solidFill>
                <a:latin typeface="Fira Code"/>
                <a:ea typeface="Fira Code"/>
                <a:cs typeface="Fira Code"/>
                <a:sym typeface="Fira Code"/>
              </a:rPr>
              <a:t>, including icons by </a:t>
            </a:r>
            <a:r>
              <a:rPr lang="en" sz="1200" b="1">
                <a:solidFill>
                  <a:schemeClr val="accent3"/>
                </a:solidFill>
                <a:uFill>
                  <a:noFill/>
                </a:uFill>
                <a:latin typeface="Fira Code"/>
                <a:ea typeface="Fira Code"/>
                <a:cs typeface="Fira Code"/>
                <a:sym typeface="Fira Code"/>
                <a:hlinkClick r:id="rId3">
                  <a:extLst>
                    <a:ext uri="{A12FA001-AC4F-418D-AE19-62706E023703}">
                      <ahyp:hlinkClr xmlns:ahyp="http://schemas.microsoft.com/office/drawing/2018/hyperlinkcolor" val="tx"/>
                    </a:ext>
                  </a:extLst>
                </a:hlinkClick>
              </a:rPr>
              <a:t>Flaticon</a:t>
            </a:r>
            <a:r>
              <a:rPr lang="en" sz="1200">
                <a:solidFill>
                  <a:schemeClr val="accent3"/>
                </a:solidFill>
                <a:latin typeface="Fira Code"/>
                <a:ea typeface="Fira Code"/>
                <a:cs typeface="Fira Code"/>
                <a:sym typeface="Fira Code"/>
              </a:rPr>
              <a:t>, and infographics &amp; images by </a:t>
            </a:r>
            <a:r>
              <a:rPr lang="en" sz="1200" b="1">
                <a:solidFill>
                  <a:schemeClr val="accent3"/>
                </a:solidFill>
                <a:uFill>
                  <a:noFill/>
                </a:uFill>
                <a:latin typeface="Fira Code"/>
                <a:ea typeface="Fira Code"/>
                <a:cs typeface="Fira Code"/>
                <a:sym typeface="Fira Code"/>
                <a:hlinkClick r:id="rId4">
                  <a:extLst>
                    <a:ext uri="{A12FA001-AC4F-418D-AE19-62706E023703}">
                      <ahyp:hlinkClr xmlns:ahyp="http://schemas.microsoft.com/office/drawing/2018/hyperlinkcolor" val="tx"/>
                    </a:ext>
                  </a:extLst>
                </a:hlinkClick>
              </a:rPr>
              <a:t>Freepik</a:t>
            </a:r>
            <a:endParaRPr sz="1200" b="1" u="sng">
              <a:solidFill>
                <a:schemeClr val="accent3"/>
              </a:solidFill>
              <a:latin typeface="Fira Code"/>
              <a:ea typeface="Fira Code"/>
              <a:cs typeface="Fira Code"/>
              <a:sym typeface="Fira Cod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5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65" r:id="rId5"/>
    <p:sldLayoutId id="2147483668" r:id="rId6"/>
    <p:sldLayoutId id="2147483669" r:id="rId7"/>
    <p:sldLayoutId id="214748367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50"/>
        <p:cNvGrpSpPr/>
        <p:nvPr/>
      </p:nvGrpSpPr>
      <p:grpSpPr>
        <a:xfrm>
          <a:off x="0" y="0"/>
          <a:ext cx="0" cy="0"/>
          <a:chOff x="0" y="0"/>
          <a:chExt cx="0" cy="0"/>
        </a:xfrm>
      </p:grpSpPr>
      <p:sp>
        <p:nvSpPr>
          <p:cNvPr id="451" name="Google Shape;451;p2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52" name="Google Shape;452;p2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46.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7"/>
          <p:cNvSpPr txBox="1">
            <a:spLocks noGrp="1"/>
          </p:cNvSpPr>
          <p:nvPr>
            <p:ph type="ctrTitle"/>
          </p:nvPr>
        </p:nvSpPr>
        <p:spPr>
          <a:xfrm>
            <a:off x="1413525" y="1144250"/>
            <a:ext cx="7211186" cy="51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Angular </a:t>
            </a:r>
            <a:r>
              <a:rPr lang="en" dirty="0">
                <a:solidFill>
                  <a:schemeClr val="accent2"/>
                </a:solidFill>
              </a:rPr>
              <a:t>Training </a:t>
            </a:r>
            <a:r>
              <a:rPr lang="en" dirty="0">
                <a:solidFill>
                  <a:schemeClr val="accent3"/>
                </a:solidFill>
              </a:rPr>
              <a:t>{</a:t>
            </a:r>
            <a:endParaRPr dirty="0">
              <a:solidFill>
                <a:schemeClr val="accent3"/>
              </a:solidFill>
            </a:endParaRPr>
          </a:p>
        </p:txBody>
      </p:sp>
      <p:sp>
        <p:nvSpPr>
          <p:cNvPr id="459" name="Google Shape;459;p27"/>
          <p:cNvSpPr txBox="1">
            <a:spLocks noGrp="1"/>
          </p:cNvSpPr>
          <p:nvPr>
            <p:ph type="subTitle" idx="1"/>
          </p:nvPr>
        </p:nvSpPr>
        <p:spPr>
          <a:xfrm>
            <a:off x="2231025" y="2690501"/>
            <a:ext cx="6202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Prepared by: </a:t>
            </a:r>
            <a:r>
              <a:rPr lang="en" dirty="0">
                <a:solidFill>
                  <a:schemeClr val="bg2"/>
                </a:solidFill>
              </a:rPr>
              <a:t>Charles Adison </a:t>
            </a:r>
            <a:r>
              <a:rPr lang="en" dirty="0"/>
              <a:t>&gt;</a:t>
            </a:r>
            <a:endParaRPr dirty="0"/>
          </a:p>
        </p:txBody>
      </p:sp>
      <p:sp>
        <p:nvSpPr>
          <p:cNvPr id="460" name="Google Shape;460;p27"/>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Angular Training Intermediate</a:t>
            </a:r>
            <a:endParaRPr sz="1400" dirty="0">
              <a:solidFill>
                <a:schemeClr val="accent3"/>
              </a:solidFill>
            </a:endParaRPr>
          </a:p>
        </p:txBody>
      </p:sp>
      <p:sp>
        <p:nvSpPr>
          <p:cNvPr id="461" name="Google Shape;461;p27"/>
          <p:cNvSpPr txBox="1">
            <a:spLocks noGrp="1"/>
          </p:cNvSpPr>
          <p:nvPr>
            <p:ph type="subTitle" idx="2"/>
          </p:nvPr>
        </p:nvSpPr>
        <p:spPr>
          <a:xfrm>
            <a:off x="1802975" y="1759900"/>
            <a:ext cx="5788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r>
              <a:rPr lang="en" dirty="0">
                <a:solidFill>
                  <a:schemeClr val="accent1"/>
                </a:solidFill>
              </a:rPr>
              <a:t>Intermediate</a:t>
            </a:r>
            <a:r>
              <a:rPr lang="en" dirty="0">
                <a:solidFill>
                  <a:schemeClr val="lt1"/>
                </a:solidFill>
              </a:rPr>
              <a:t> </a:t>
            </a:r>
            <a:r>
              <a:rPr lang="en" dirty="0">
                <a:solidFill>
                  <a:schemeClr val="lt2"/>
                </a:solidFill>
              </a:rPr>
              <a:t>Workshop</a:t>
            </a:r>
            <a:r>
              <a:rPr lang="en" dirty="0">
                <a:solidFill>
                  <a:schemeClr val="accent6"/>
                </a:solidFill>
              </a:rPr>
              <a:t>] </a:t>
            </a:r>
            <a:endParaRPr dirty="0">
              <a:solidFill>
                <a:schemeClr val="accent6"/>
              </a:solidFill>
            </a:endParaRPr>
          </a:p>
        </p:txBody>
      </p:sp>
      <p:grpSp>
        <p:nvGrpSpPr>
          <p:cNvPr id="462" name="Google Shape;462;p27"/>
          <p:cNvGrpSpPr/>
          <p:nvPr/>
        </p:nvGrpSpPr>
        <p:grpSpPr>
          <a:xfrm>
            <a:off x="1413525" y="1759900"/>
            <a:ext cx="506100" cy="2444350"/>
            <a:chOff x="1413525" y="1759900"/>
            <a:chExt cx="506100" cy="2444350"/>
          </a:xfrm>
        </p:grpSpPr>
        <p:cxnSp>
          <p:nvCxnSpPr>
            <p:cNvPr id="463" name="Google Shape;463;p27"/>
            <p:cNvCxnSpPr/>
            <p:nvPr/>
          </p:nvCxnSpPr>
          <p:spPr>
            <a:xfrm>
              <a:off x="1552225" y="1759900"/>
              <a:ext cx="0" cy="1763400"/>
            </a:xfrm>
            <a:prstGeom prst="straightConnector1">
              <a:avLst/>
            </a:prstGeom>
            <a:noFill/>
            <a:ln w="9525" cap="flat" cmpd="sng">
              <a:solidFill>
                <a:schemeClr val="accent4"/>
              </a:solidFill>
              <a:prstDash val="solid"/>
              <a:round/>
              <a:headEnd type="none" w="med" len="med"/>
              <a:tailEnd type="none" w="med" len="med"/>
            </a:ln>
          </p:spPr>
        </p:cxnSp>
        <p:sp>
          <p:nvSpPr>
            <p:cNvPr id="464" name="Google Shape;464;p27"/>
            <p:cNvSpPr txBox="1"/>
            <p:nvPr/>
          </p:nvSpPr>
          <p:spPr>
            <a:xfrm>
              <a:off x="1413525" y="3557750"/>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1400" dirty="0"/>
              <a:t>intermediate</a:t>
            </a:r>
            <a:r>
              <a:rPr lang="en" sz="1400" dirty="0">
                <a:solidFill>
                  <a:schemeClr val="accent3"/>
                </a:solidFill>
              </a:rPr>
              <a:t>.html</a:t>
            </a:r>
            <a:endParaRPr sz="1400" dirty="0">
              <a:solidFill>
                <a:schemeClr val="accent3"/>
              </a:solidFill>
            </a:endParaRPr>
          </a:p>
        </p:txBody>
      </p:sp>
      <p:sp>
        <p:nvSpPr>
          <p:cNvPr id="466"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workshop</a:t>
            </a:r>
            <a:r>
              <a:rPr lang="en" sz="1400" dirty="0">
                <a:solidFill>
                  <a:schemeClr val="accent3"/>
                </a:solidFill>
              </a:rPr>
              <a:t>.css</a:t>
            </a:r>
            <a:endParaRPr sz="1400" dirty="0">
              <a:solidFill>
                <a:schemeClr val="accent3"/>
              </a:solidFill>
            </a:endParaRPr>
          </a:p>
        </p:txBody>
      </p:sp>
      <p:pic>
        <p:nvPicPr>
          <p:cNvPr id="8" name="Picture 7" descr="A red and white logo&#10;&#10;Description automatically generated">
            <a:extLst>
              <a:ext uri="{FF2B5EF4-FFF2-40B4-BE49-F238E27FC236}">
                <a16:creationId xmlns:a16="http://schemas.microsoft.com/office/drawing/2014/main" id="{EC937B03-6D68-3727-D864-54A278FA0A2A}"/>
              </a:ext>
            </a:extLst>
          </p:cNvPr>
          <p:cNvPicPr>
            <a:picLocks noChangeAspect="1"/>
          </p:cNvPicPr>
          <p:nvPr/>
        </p:nvPicPr>
        <p:blipFill>
          <a:blip r:embed="rId3"/>
          <a:stretch>
            <a:fillRect/>
          </a:stretch>
        </p:blipFill>
        <p:spPr>
          <a:xfrm>
            <a:off x="7978465" y="3733964"/>
            <a:ext cx="931243" cy="76051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3" name="Google Shape;783;p3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a:solidFill>
                  <a:schemeClr val="bg1"/>
                </a:solidFill>
              </a:rPr>
              <a:t>router</a:t>
            </a:r>
            <a:r>
              <a:rPr lang="en-PH" dirty="0">
                <a:solidFill>
                  <a:schemeClr val="accent2"/>
                </a:solidFill>
              </a:rPr>
              <a:t>-outlet</a:t>
            </a:r>
            <a:r>
              <a:rPr lang="en-PH" dirty="0">
                <a:solidFill>
                  <a:schemeClr val="bg1"/>
                </a:solidFill>
              </a:rPr>
              <a:t> </a:t>
            </a:r>
            <a:r>
              <a:rPr lang="en-PH" dirty="0">
                <a:solidFill>
                  <a:schemeClr val="accent6"/>
                </a:solidFill>
              </a:rPr>
              <a:t>{</a:t>
            </a:r>
          </a:p>
        </p:txBody>
      </p:sp>
      <p:sp>
        <p:nvSpPr>
          <p:cNvPr id="788" name="Google Shape;788;p37"/>
          <p:cNvSpPr txBox="1">
            <a:spLocks noGrp="1"/>
          </p:cNvSpPr>
          <p:nvPr>
            <p:ph type="subTitle" idx="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a:t>Routing and Navigation</a:t>
            </a:r>
            <a:endParaRPr lang="en-US" sz="1400" dirty="0">
              <a:solidFill>
                <a:schemeClr val="accent3"/>
              </a:solidFill>
            </a:endParaRPr>
          </a:p>
        </p:txBody>
      </p:sp>
      <p:sp>
        <p:nvSpPr>
          <p:cNvPr id="789" name="Google Shape;789;p37"/>
          <p:cNvSpPr txBox="1">
            <a:spLocks noGrp="1"/>
          </p:cNvSpPr>
          <p:nvPr>
            <p:ph type="subTitle" idx="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1400" dirty="0"/>
              <a:t>intermediate</a:t>
            </a:r>
            <a:r>
              <a:rPr lang="en" sz="1400" dirty="0">
                <a:solidFill>
                  <a:schemeClr val="accent3"/>
                </a:solidFill>
              </a:rPr>
              <a:t>.html</a:t>
            </a:r>
            <a:endParaRPr sz="1400" dirty="0">
              <a:solidFill>
                <a:schemeClr val="accent3"/>
              </a:solidFill>
            </a:endParaRPr>
          </a:p>
        </p:txBody>
      </p:sp>
      <p:sp>
        <p:nvSpPr>
          <p:cNvPr id="790" name="Google Shape;790;p37"/>
          <p:cNvSpPr txBox="1">
            <a:spLocks noGrp="1"/>
          </p:cNvSpPr>
          <p:nvPr>
            <p:ph type="subTitle" idx="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791" name="Google Shape;791;p37"/>
          <p:cNvGrpSpPr/>
          <p:nvPr/>
        </p:nvGrpSpPr>
        <p:grpSpPr>
          <a:xfrm>
            <a:off x="1084825" y="1152525"/>
            <a:ext cx="506100" cy="3417500"/>
            <a:chOff x="1084825" y="1152525"/>
            <a:chExt cx="506100" cy="3417500"/>
          </a:xfrm>
        </p:grpSpPr>
        <p:sp>
          <p:nvSpPr>
            <p:cNvPr id="792" name="Google Shape;792;p37"/>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93" name="Google Shape;793;p37"/>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10" name="Picture 9" descr="A red and white logo&#10;&#10;Description automatically generated">
            <a:extLst>
              <a:ext uri="{FF2B5EF4-FFF2-40B4-BE49-F238E27FC236}">
                <a16:creationId xmlns:a16="http://schemas.microsoft.com/office/drawing/2014/main" id="{B15B94A5-4AD0-ECC2-FA32-733970269AA5}"/>
              </a:ext>
            </a:extLst>
          </p:cNvPr>
          <p:cNvPicPr>
            <a:picLocks noChangeAspect="1"/>
          </p:cNvPicPr>
          <p:nvPr/>
        </p:nvPicPr>
        <p:blipFill>
          <a:blip r:embed="rId3"/>
          <a:stretch>
            <a:fillRect/>
          </a:stretch>
        </p:blipFill>
        <p:spPr>
          <a:xfrm>
            <a:off x="7978465" y="3733964"/>
            <a:ext cx="931243" cy="760515"/>
          </a:xfrm>
          <a:prstGeom prst="rect">
            <a:avLst/>
          </a:prstGeom>
        </p:spPr>
      </p:pic>
      <p:sp>
        <p:nvSpPr>
          <p:cNvPr id="4" name="Google Shape;782;p37">
            <a:extLst>
              <a:ext uri="{FF2B5EF4-FFF2-40B4-BE49-F238E27FC236}">
                <a16:creationId xmlns:a16="http://schemas.microsoft.com/office/drawing/2014/main" id="{075122CD-7165-DDC7-CDD4-FC9A371AEA23}"/>
              </a:ext>
            </a:extLst>
          </p:cNvPr>
          <p:cNvSpPr txBox="1">
            <a:spLocks/>
          </p:cNvSpPr>
          <p:nvPr/>
        </p:nvSpPr>
        <p:spPr>
          <a:xfrm>
            <a:off x="1629229" y="1321806"/>
            <a:ext cx="6318641" cy="133085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r>
              <a:rPr lang="en-US" dirty="0">
                <a:solidFill>
                  <a:schemeClr val="accent1"/>
                </a:solidFill>
              </a:rPr>
              <a:t>* </a:t>
            </a:r>
            <a:r>
              <a:rPr lang="en-US" dirty="0">
                <a:solidFill>
                  <a:schemeClr val="accent6"/>
                </a:solidFill>
              </a:rPr>
              <a:t>The </a:t>
            </a:r>
            <a:r>
              <a:rPr lang="en-US" dirty="0" err="1">
                <a:solidFill>
                  <a:schemeClr val="accent6"/>
                </a:solidFill>
              </a:rPr>
              <a:t>NavbarComponent</a:t>
            </a:r>
            <a:r>
              <a:rPr lang="en-US" dirty="0">
                <a:solidFill>
                  <a:schemeClr val="accent6"/>
                </a:solidFill>
              </a:rPr>
              <a:t> should remain displayed at all times which means that components should be inserted under it. Let's add the router-outlet in the </a:t>
            </a:r>
            <a:r>
              <a:rPr lang="en-US" dirty="0" err="1">
                <a:solidFill>
                  <a:schemeClr val="accent6"/>
                </a:solidFill>
              </a:rPr>
              <a:t>AppComponent</a:t>
            </a:r>
            <a:endParaRPr lang="en-US" dirty="0">
              <a:solidFill>
                <a:schemeClr val="accent6"/>
              </a:solidFill>
            </a:endParaRPr>
          </a:p>
        </p:txBody>
      </p:sp>
      <p:grpSp>
        <p:nvGrpSpPr>
          <p:cNvPr id="3" name="Google Shape;86;p15">
            <a:extLst>
              <a:ext uri="{FF2B5EF4-FFF2-40B4-BE49-F238E27FC236}">
                <a16:creationId xmlns:a16="http://schemas.microsoft.com/office/drawing/2014/main" id="{4C8145A2-D63F-49F4-A808-5F6E8DA6FF2F}"/>
              </a:ext>
            </a:extLst>
          </p:cNvPr>
          <p:cNvGrpSpPr/>
          <p:nvPr/>
        </p:nvGrpSpPr>
        <p:grpSpPr>
          <a:xfrm>
            <a:off x="2408222" y="2652665"/>
            <a:ext cx="4591897" cy="1414921"/>
            <a:chOff x="488525" y="3093501"/>
            <a:chExt cx="1864800" cy="718499"/>
          </a:xfrm>
        </p:grpSpPr>
        <p:grpSp>
          <p:nvGrpSpPr>
            <p:cNvPr id="5" name="Google Shape;87;p15">
              <a:extLst>
                <a:ext uri="{FF2B5EF4-FFF2-40B4-BE49-F238E27FC236}">
                  <a16:creationId xmlns:a16="http://schemas.microsoft.com/office/drawing/2014/main" id="{DCA3306D-6B69-37B7-8B8E-8E540951B7AB}"/>
                </a:ext>
              </a:extLst>
            </p:cNvPr>
            <p:cNvGrpSpPr/>
            <p:nvPr/>
          </p:nvGrpSpPr>
          <p:grpSpPr>
            <a:xfrm>
              <a:off x="488525" y="3093501"/>
              <a:ext cx="1864800" cy="718499"/>
              <a:chOff x="488525" y="3093501"/>
              <a:chExt cx="1864800" cy="718499"/>
            </a:xfrm>
          </p:grpSpPr>
          <p:sp>
            <p:nvSpPr>
              <p:cNvPr id="11" name="Google Shape;88;p15">
                <a:extLst>
                  <a:ext uri="{FF2B5EF4-FFF2-40B4-BE49-F238E27FC236}">
                    <a16:creationId xmlns:a16="http://schemas.microsoft.com/office/drawing/2014/main" id="{0DBC58E5-B444-E0F9-43B8-4979B18F3BCD}"/>
                  </a:ext>
                </a:extLst>
              </p:cNvPr>
              <p:cNvSpPr/>
              <p:nvPr/>
            </p:nvSpPr>
            <p:spPr>
              <a:xfrm>
                <a:off x="488525" y="3264616"/>
                <a:ext cx="1864800" cy="547384"/>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r>
                  <a:rPr lang="en-PH" b="0" dirty="0">
                    <a:solidFill>
                      <a:srgbClr val="F8F8F2"/>
                    </a:solidFill>
                    <a:effectLst/>
                    <a:latin typeface="Consolas" panose="020B0609020204030204" pitchFamily="49" charset="0"/>
                  </a:rPr>
                  <a:t>&lt;</a:t>
                </a:r>
                <a:r>
                  <a:rPr lang="en-PH" b="0" dirty="0">
                    <a:solidFill>
                      <a:srgbClr val="F92672"/>
                    </a:solidFill>
                    <a:effectLst/>
                    <a:latin typeface="Consolas" panose="020B0609020204030204" pitchFamily="49" charset="0"/>
                  </a:rPr>
                  <a:t>app-navbar</a:t>
                </a:r>
                <a:r>
                  <a:rPr lang="en-PH" b="0" dirty="0">
                    <a:solidFill>
                      <a:srgbClr val="F8F8F2"/>
                    </a:solidFill>
                    <a:effectLst/>
                    <a:latin typeface="Consolas" panose="020B0609020204030204" pitchFamily="49" charset="0"/>
                  </a:rPr>
                  <a:t>&gt;&lt;/</a:t>
                </a:r>
                <a:r>
                  <a:rPr lang="en-PH" b="0" dirty="0">
                    <a:solidFill>
                      <a:srgbClr val="F92672"/>
                    </a:solidFill>
                    <a:effectLst/>
                    <a:latin typeface="Consolas" panose="020B0609020204030204" pitchFamily="49" charset="0"/>
                  </a:rPr>
                  <a:t>app-navbar</a:t>
                </a:r>
                <a:r>
                  <a:rPr lang="en-PH" b="0" dirty="0">
                    <a:solidFill>
                      <a:srgbClr val="F8F8F2"/>
                    </a:solidFill>
                    <a:effectLst/>
                    <a:latin typeface="Consolas" panose="020B0609020204030204" pitchFamily="49" charset="0"/>
                  </a:rPr>
                  <a:t>&gt;</a:t>
                </a:r>
              </a:p>
              <a:p>
                <a:r>
                  <a:rPr lang="en-PH" b="0" dirty="0">
                    <a:solidFill>
                      <a:srgbClr val="F8F8F2"/>
                    </a:solidFill>
                    <a:effectLst/>
                    <a:latin typeface="Consolas" panose="020B0609020204030204" pitchFamily="49" charset="0"/>
                  </a:rPr>
                  <a:t>&lt;</a:t>
                </a:r>
                <a:r>
                  <a:rPr lang="en-PH" b="0" dirty="0">
                    <a:solidFill>
                      <a:srgbClr val="F92672"/>
                    </a:solidFill>
                    <a:effectLst/>
                    <a:latin typeface="Consolas" panose="020B0609020204030204" pitchFamily="49" charset="0"/>
                  </a:rPr>
                  <a:t>router-outlet</a:t>
                </a:r>
                <a:r>
                  <a:rPr lang="en-PH" b="0" dirty="0">
                    <a:solidFill>
                      <a:srgbClr val="F8F8F2"/>
                    </a:solidFill>
                    <a:effectLst/>
                    <a:latin typeface="Consolas" panose="020B0609020204030204" pitchFamily="49" charset="0"/>
                  </a:rPr>
                  <a:t>&gt;&lt;/</a:t>
                </a:r>
                <a:r>
                  <a:rPr lang="en-PH" b="0" dirty="0">
                    <a:solidFill>
                      <a:srgbClr val="F92672"/>
                    </a:solidFill>
                    <a:effectLst/>
                    <a:latin typeface="Consolas" panose="020B0609020204030204" pitchFamily="49" charset="0"/>
                  </a:rPr>
                  <a:t>router-outlet</a:t>
                </a:r>
                <a:r>
                  <a:rPr lang="en-PH" b="0" dirty="0">
                    <a:solidFill>
                      <a:srgbClr val="F8F8F2"/>
                    </a:solidFill>
                    <a:effectLst/>
                    <a:latin typeface="Consolas" panose="020B0609020204030204" pitchFamily="49" charset="0"/>
                  </a:rPr>
                  <a:t>&gt;</a:t>
                </a:r>
              </a:p>
            </p:txBody>
          </p:sp>
          <p:sp>
            <p:nvSpPr>
              <p:cNvPr id="12" name="Google Shape;89;p15">
                <a:extLst>
                  <a:ext uri="{FF2B5EF4-FFF2-40B4-BE49-F238E27FC236}">
                    <a16:creationId xmlns:a16="http://schemas.microsoft.com/office/drawing/2014/main" id="{6563A9BB-D604-1A10-87EB-785D3024D80F}"/>
                  </a:ext>
                </a:extLst>
              </p:cNvPr>
              <p:cNvSpPr/>
              <p:nvPr/>
            </p:nvSpPr>
            <p:spPr>
              <a:xfrm>
                <a:off x="488525" y="3093501"/>
                <a:ext cx="1864800" cy="171114"/>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 name="Google Shape;94;p15">
              <a:extLst>
                <a:ext uri="{FF2B5EF4-FFF2-40B4-BE49-F238E27FC236}">
                  <a16:creationId xmlns:a16="http://schemas.microsoft.com/office/drawing/2014/main" id="{0BE1DFC0-3E77-8AEF-E677-3A9F9E6F755D}"/>
                </a:ext>
              </a:extLst>
            </p:cNvPr>
            <p:cNvGrpSpPr/>
            <p:nvPr/>
          </p:nvGrpSpPr>
          <p:grpSpPr>
            <a:xfrm>
              <a:off x="1965028" y="3142718"/>
              <a:ext cx="291578" cy="91407"/>
              <a:chOff x="2586103" y="2992196"/>
              <a:chExt cx="291578" cy="91407"/>
            </a:xfrm>
          </p:grpSpPr>
          <p:sp>
            <p:nvSpPr>
              <p:cNvPr id="7" name="Google Shape;95;p15">
                <a:extLst>
                  <a:ext uri="{FF2B5EF4-FFF2-40B4-BE49-F238E27FC236}">
                    <a16:creationId xmlns:a16="http://schemas.microsoft.com/office/drawing/2014/main" id="{5E4BAB34-9E95-04B2-DE67-BB6A71428754}"/>
                  </a:ext>
                </a:extLst>
              </p:cNvPr>
              <p:cNvSpPr/>
              <p:nvPr/>
            </p:nvSpPr>
            <p:spPr>
              <a:xfrm>
                <a:off x="2586103" y="2992198"/>
                <a:ext cx="73099" cy="91404"/>
              </a:xfrm>
              <a:custGeom>
                <a:avLst/>
                <a:gdLst/>
                <a:ahLst/>
                <a:cxnLst/>
                <a:rect l="l" t="t" r="r" b="b"/>
                <a:pathLst>
                  <a:path w="2269" h="2236" extrusionOk="0">
                    <a:moveTo>
                      <a:pt x="1134" y="1"/>
                    </a:moveTo>
                    <a:cubicBezTo>
                      <a:pt x="500" y="1"/>
                      <a:pt x="0" y="501"/>
                      <a:pt x="0" y="1101"/>
                    </a:cubicBezTo>
                    <a:cubicBezTo>
                      <a:pt x="0" y="1735"/>
                      <a:pt x="500" y="2236"/>
                      <a:pt x="1134" y="2236"/>
                    </a:cubicBezTo>
                    <a:cubicBezTo>
                      <a:pt x="1768" y="2236"/>
                      <a:pt x="2268" y="1735"/>
                      <a:pt x="2268" y="1101"/>
                    </a:cubicBezTo>
                    <a:cubicBezTo>
                      <a:pt x="2268" y="501"/>
                      <a:pt x="1768" y="1"/>
                      <a:pt x="1134" y="1"/>
                    </a:cubicBezTo>
                    <a:close/>
                  </a:path>
                </a:pathLst>
              </a:custGeom>
              <a:solidFill>
                <a:schemeClr val="bg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96;p15">
                <a:extLst>
                  <a:ext uri="{FF2B5EF4-FFF2-40B4-BE49-F238E27FC236}">
                    <a16:creationId xmlns:a16="http://schemas.microsoft.com/office/drawing/2014/main" id="{3AA19A85-076D-0050-CE04-560950476411}"/>
                  </a:ext>
                </a:extLst>
              </p:cNvPr>
              <p:cNvSpPr/>
              <p:nvPr/>
            </p:nvSpPr>
            <p:spPr>
              <a:xfrm>
                <a:off x="2694131" y="2992198"/>
                <a:ext cx="73099" cy="91405"/>
              </a:xfrm>
              <a:custGeom>
                <a:avLst/>
                <a:gdLst/>
                <a:ahLst/>
                <a:cxnLst/>
                <a:rect l="l" t="t" r="r" b="b"/>
                <a:pathLst>
                  <a:path w="2270" h="2236" extrusionOk="0">
                    <a:moveTo>
                      <a:pt x="1135" y="1"/>
                    </a:moveTo>
                    <a:cubicBezTo>
                      <a:pt x="501" y="1"/>
                      <a:pt x="1" y="501"/>
                      <a:pt x="1" y="1101"/>
                    </a:cubicBezTo>
                    <a:cubicBezTo>
                      <a:pt x="1" y="1735"/>
                      <a:pt x="501" y="2236"/>
                      <a:pt x="1135" y="2236"/>
                    </a:cubicBezTo>
                    <a:cubicBezTo>
                      <a:pt x="1769" y="2236"/>
                      <a:pt x="2269" y="1735"/>
                      <a:pt x="2269" y="1101"/>
                    </a:cubicBezTo>
                    <a:cubicBezTo>
                      <a:pt x="2269" y="501"/>
                      <a:pt x="1736" y="1"/>
                      <a:pt x="1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7;p15">
                <a:extLst>
                  <a:ext uri="{FF2B5EF4-FFF2-40B4-BE49-F238E27FC236}">
                    <a16:creationId xmlns:a16="http://schemas.microsoft.com/office/drawing/2014/main" id="{C0E10DB6-B62B-3163-D38C-FDF05DA7E438}"/>
                  </a:ext>
                </a:extLst>
              </p:cNvPr>
              <p:cNvSpPr/>
              <p:nvPr/>
            </p:nvSpPr>
            <p:spPr>
              <a:xfrm>
                <a:off x="2804582" y="2992196"/>
                <a:ext cx="73099" cy="91404"/>
              </a:xfrm>
              <a:custGeom>
                <a:avLst/>
                <a:gdLst/>
                <a:ahLst/>
                <a:cxnLst/>
                <a:rect l="l" t="t" r="r" b="b"/>
                <a:pathLst>
                  <a:path w="2269" h="2236" extrusionOk="0">
                    <a:moveTo>
                      <a:pt x="1135" y="1"/>
                    </a:moveTo>
                    <a:cubicBezTo>
                      <a:pt x="501" y="1"/>
                      <a:pt x="0" y="501"/>
                      <a:pt x="0" y="1101"/>
                    </a:cubicBezTo>
                    <a:cubicBezTo>
                      <a:pt x="0" y="1735"/>
                      <a:pt x="501" y="2236"/>
                      <a:pt x="1135" y="2236"/>
                    </a:cubicBezTo>
                    <a:cubicBezTo>
                      <a:pt x="1768" y="2236"/>
                      <a:pt x="2269" y="1735"/>
                      <a:pt x="2269" y="1101"/>
                    </a:cubicBezTo>
                    <a:cubicBezTo>
                      <a:pt x="2269" y="501"/>
                      <a:pt x="1768"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extLst>
      <p:ext uri="{BB962C8B-B14F-4D97-AF65-F5344CB8AC3E}">
        <p14:creationId xmlns:p14="http://schemas.microsoft.com/office/powerpoint/2010/main" val="2344819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3" name="Google Shape;783;p3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err="1">
                <a:solidFill>
                  <a:schemeClr val="bg1"/>
                </a:solidFill>
              </a:rPr>
              <a:t>router</a:t>
            </a:r>
            <a:r>
              <a:rPr lang="en-PH" dirty="0" err="1">
                <a:solidFill>
                  <a:schemeClr val="accent2"/>
                </a:solidFill>
              </a:rPr>
              <a:t>Link</a:t>
            </a:r>
            <a:r>
              <a:rPr lang="en-PH" dirty="0">
                <a:solidFill>
                  <a:schemeClr val="bg1"/>
                </a:solidFill>
              </a:rPr>
              <a:t> </a:t>
            </a:r>
            <a:r>
              <a:rPr lang="en-PH" dirty="0">
                <a:solidFill>
                  <a:schemeClr val="accent6"/>
                </a:solidFill>
              </a:rPr>
              <a:t>{</a:t>
            </a:r>
          </a:p>
        </p:txBody>
      </p:sp>
      <p:sp>
        <p:nvSpPr>
          <p:cNvPr id="788" name="Google Shape;788;p37"/>
          <p:cNvSpPr txBox="1">
            <a:spLocks noGrp="1"/>
          </p:cNvSpPr>
          <p:nvPr>
            <p:ph type="subTitle" idx="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a:t>Routing and Navigation</a:t>
            </a:r>
            <a:endParaRPr lang="en-US" sz="1400" dirty="0">
              <a:solidFill>
                <a:schemeClr val="accent3"/>
              </a:solidFill>
            </a:endParaRPr>
          </a:p>
        </p:txBody>
      </p:sp>
      <p:sp>
        <p:nvSpPr>
          <p:cNvPr id="789" name="Google Shape;789;p37"/>
          <p:cNvSpPr txBox="1">
            <a:spLocks noGrp="1"/>
          </p:cNvSpPr>
          <p:nvPr>
            <p:ph type="subTitle" idx="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1400" dirty="0"/>
              <a:t>intermediate</a:t>
            </a:r>
            <a:r>
              <a:rPr lang="en" sz="1400" dirty="0">
                <a:solidFill>
                  <a:schemeClr val="accent3"/>
                </a:solidFill>
              </a:rPr>
              <a:t>.html</a:t>
            </a:r>
            <a:endParaRPr sz="1400" dirty="0">
              <a:solidFill>
                <a:schemeClr val="accent3"/>
              </a:solidFill>
            </a:endParaRPr>
          </a:p>
        </p:txBody>
      </p:sp>
      <p:sp>
        <p:nvSpPr>
          <p:cNvPr id="790" name="Google Shape;790;p37"/>
          <p:cNvSpPr txBox="1">
            <a:spLocks noGrp="1"/>
          </p:cNvSpPr>
          <p:nvPr>
            <p:ph type="subTitle" idx="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791" name="Google Shape;791;p37"/>
          <p:cNvGrpSpPr/>
          <p:nvPr/>
        </p:nvGrpSpPr>
        <p:grpSpPr>
          <a:xfrm>
            <a:off x="1084825" y="1152525"/>
            <a:ext cx="506100" cy="3417500"/>
            <a:chOff x="1084825" y="1152525"/>
            <a:chExt cx="506100" cy="3417500"/>
          </a:xfrm>
        </p:grpSpPr>
        <p:sp>
          <p:nvSpPr>
            <p:cNvPr id="792" name="Google Shape;792;p37"/>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93" name="Google Shape;793;p37"/>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10" name="Picture 9" descr="A red and white logo&#10;&#10;Description automatically generated">
            <a:extLst>
              <a:ext uri="{FF2B5EF4-FFF2-40B4-BE49-F238E27FC236}">
                <a16:creationId xmlns:a16="http://schemas.microsoft.com/office/drawing/2014/main" id="{B15B94A5-4AD0-ECC2-FA32-733970269AA5}"/>
              </a:ext>
            </a:extLst>
          </p:cNvPr>
          <p:cNvPicPr>
            <a:picLocks noChangeAspect="1"/>
          </p:cNvPicPr>
          <p:nvPr/>
        </p:nvPicPr>
        <p:blipFill>
          <a:blip r:embed="rId3"/>
          <a:stretch>
            <a:fillRect/>
          </a:stretch>
        </p:blipFill>
        <p:spPr>
          <a:xfrm>
            <a:off x="7978465" y="3733964"/>
            <a:ext cx="931243" cy="760515"/>
          </a:xfrm>
          <a:prstGeom prst="rect">
            <a:avLst/>
          </a:prstGeom>
        </p:spPr>
      </p:pic>
      <p:grpSp>
        <p:nvGrpSpPr>
          <p:cNvPr id="5" name="Google Shape;87;p15">
            <a:extLst>
              <a:ext uri="{FF2B5EF4-FFF2-40B4-BE49-F238E27FC236}">
                <a16:creationId xmlns:a16="http://schemas.microsoft.com/office/drawing/2014/main" id="{DCA3306D-6B69-37B7-8B8E-8E540951B7AB}"/>
              </a:ext>
            </a:extLst>
          </p:cNvPr>
          <p:cNvGrpSpPr/>
          <p:nvPr/>
        </p:nvGrpSpPr>
        <p:grpSpPr>
          <a:xfrm>
            <a:off x="2055143" y="1394234"/>
            <a:ext cx="5576927" cy="2471595"/>
            <a:chOff x="488525" y="3093501"/>
            <a:chExt cx="1864800" cy="718498"/>
          </a:xfrm>
        </p:grpSpPr>
        <p:sp>
          <p:nvSpPr>
            <p:cNvPr id="11" name="Google Shape;88;p15">
              <a:extLst>
                <a:ext uri="{FF2B5EF4-FFF2-40B4-BE49-F238E27FC236}">
                  <a16:creationId xmlns:a16="http://schemas.microsoft.com/office/drawing/2014/main" id="{0DBC58E5-B444-E0F9-43B8-4979B18F3BCD}"/>
                </a:ext>
              </a:extLst>
            </p:cNvPr>
            <p:cNvSpPr/>
            <p:nvPr/>
          </p:nvSpPr>
          <p:spPr>
            <a:xfrm>
              <a:off x="488525" y="3184905"/>
              <a:ext cx="1864800" cy="627094"/>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r>
                <a:rPr lang="en-PH" sz="1200" b="0" dirty="0">
                  <a:solidFill>
                    <a:srgbClr val="F8F8F2"/>
                  </a:solidFill>
                  <a:effectLst/>
                  <a:latin typeface="Consolas" panose="020B0609020204030204" pitchFamily="49" charset="0"/>
                </a:rPr>
                <a:t>&lt;</a:t>
              </a:r>
              <a:r>
                <a:rPr lang="en-PH" sz="1200" b="0" dirty="0">
                  <a:solidFill>
                    <a:srgbClr val="F92672"/>
                  </a:solidFill>
                  <a:effectLst/>
                  <a:latin typeface="Consolas" panose="020B0609020204030204" pitchFamily="49" charset="0"/>
                </a:rPr>
                <a:t>nav</a:t>
              </a:r>
              <a:r>
                <a:rPr lang="en-PH" sz="1200" b="0" dirty="0">
                  <a:solidFill>
                    <a:srgbClr val="F8F8F2"/>
                  </a:solidFill>
                  <a:effectLst/>
                  <a:latin typeface="Consolas" panose="020B0609020204030204" pitchFamily="49" charset="0"/>
                </a:rPr>
                <a:t>&gt;</a:t>
              </a:r>
            </a:p>
            <a:p>
              <a:r>
                <a:rPr lang="en-PH" sz="1200" b="0" dirty="0">
                  <a:solidFill>
                    <a:srgbClr val="F8F8F2"/>
                  </a:solidFill>
                  <a:effectLst/>
                  <a:latin typeface="Consolas" panose="020B0609020204030204" pitchFamily="49" charset="0"/>
                </a:rPr>
                <a:t>  &lt;</a:t>
              </a:r>
              <a:r>
                <a:rPr lang="en-PH" sz="1200" b="0" dirty="0" err="1">
                  <a:solidFill>
                    <a:srgbClr val="F92672"/>
                  </a:solidFill>
                  <a:effectLst/>
                  <a:latin typeface="Consolas" panose="020B0609020204030204" pitchFamily="49" charset="0"/>
                </a:rPr>
                <a:t>ul</a:t>
              </a:r>
              <a:r>
                <a:rPr lang="en-PH" sz="1200" b="0" dirty="0">
                  <a:solidFill>
                    <a:srgbClr val="F8F8F2"/>
                  </a:solidFill>
                  <a:effectLst/>
                  <a:latin typeface="Consolas" panose="020B0609020204030204" pitchFamily="49" charset="0"/>
                </a:rPr>
                <a:t>&gt;</a:t>
              </a:r>
            </a:p>
            <a:p>
              <a:r>
                <a:rPr lang="en-PH" sz="1200" b="0" dirty="0">
                  <a:solidFill>
                    <a:srgbClr val="F8F8F2"/>
                  </a:solidFill>
                  <a:effectLst/>
                  <a:latin typeface="Consolas" panose="020B0609020204030204" pitchFamily="49" charset="0"/>
                </a:rPr>
                <a:t>    &lt;</a:t>
              </a:r>
              <a:r>
                <a:rPr lang="en-PH" sz="1200" b="0" dirty="0">
                  <a:solidFill>
                    <a:srgbClr val="F92672"/>
                  </a:solidFill>
                  <a:effectLst/>
                  <a:latin typeface="Consolas" panose="020B0609020204030204" pitchFamily="49" charset="0"/>
                </a:rPr>
                <a:t>li</a:t>
              </a:r>
              <a:r>
                <a:rPr lang="en-PH" sz="1200" b="0" dirty="0">
                  <a:solidFill>
                    <a:srgbClr val="F8F8F2"/>
                  </a:solidFill>
                  <a:effectLst/>
                  <a:latin typeface="Consolas" panose="020B0609020204030204" pitchFamily="49" charset="0"/>
                </a:rPr>
                <a:t>&gt;&lt;</a:t>
              </a:r>
              <a:r>
                <a:rPr lang="en-PH" sz="1200" b="0" dirty="0">
                  <a:solidFill>
                    <a:srgbClr val="F92672"/>
                  </a:solidFill>
                  <a:effectLst/>
                  <a:latin typeface="Consolas" panose="020B0609020204030204" pitchFamily="49" charset="0"/>
                </a:rPr>
                <a:t>a</a:t>
              </a:r>
              <a:r>
                <a:rPr lang="en-PH" sz="1200" b="0" dirty="0">
                  <a:solidFill>
                    <a:srgbClr val="F8F8F2"/>
                  </a:solidFill>
                  <a:effectLst/>
                  <a:latin typeface="Consolas" panose="020B0609020204030204" pitchFamily="49" charset="0"/>
                </a:rPr>
                <a:t> </a:t>
              </a:r>
              <a:r>
                <a:rPr lang="en-PH" sz="1200" b="0" dirty="0" err="1">
                  <a:solidFill>
                    <a:srgbClr val="A6E22E"/>
                  </a:solidFill>
                  <a:effectLst/>
                  <a:latin typeface="Consolas" panose="020B0609020204030204" pitchFamily="49" charset="0"/>
                </a:rPr>
                <a:t>routerLink</a:t>
              </a:r>
              <a:r>
                <a:rPr lang="en-PH" sz="1200" b="0" dirty="0">
                  <a:solidFill>
                    <a:srgbClr val="F8F8F2"/>
                  </a:solidFill>
                  <a:effectLst/>
                  <a:latin typeface="Consolas" panose="020B0609020204030204" pitchFamily="49" charset="0"/>
                </a:rPr>
                <a:t>=</a:t>
              </a:r>
              <a:r>
                <a:rPr lang="en-PH" sz="1200" b="0" dirty="0">
                  <a:solidFill>
                    <a:srgbClr val="E6DB74"/>
                  </a:solidFill>
                  <a:effectLst/>
                  <a:latin typeface="Consolas" panose="020B0609020204030204" pitchFamily="49" charset="0"/>
                </a:rPr>
                <a:t>'/home'</a:t>
              </a:r>
              <a:r>
                <a:rPr lang="en-PH" sz="1200" b="0" dirty="0">
                  <a:solidFill>
                    <a:srgbClr val="F8F8F2"/>
                  </a:solidFill>
                  <a:effectLst/>
                  <a:latin typeface="Consolas" panose="020B0609020204030204" pitchFamily="49" charset="0"/>
                </a:rPr>
                <a:t>&gt;Home&lt;/</a:t>
              </a:r>
              <a:r>
                <a:rPr lang="en-PH" sz="1200" b="0" dirty="0">
                  <a:solidFill>
                    <a:srgbClr val="F92672"/>
                  </a:solidFill>
                  <a:effectLst/>
                  <a:latin typeface="Consolas" panose="020B0609020204030204" pitchFamily="49" charset="0"/>
                </a:rPr>
                <a:t>a</a:t>
              </a:r>
              <a:r>
                <a:rPr lang="en-PH" sz="1200" b="0" dirty="0">
                  <a:solidFill>
                    <a:srgbClr val="F8F8F2"/>
                  </a:solidFill>
                  <a:effectLst/>
                  <a:latin typeface="Consolas" panose="020B0609020204030204" pitchFamily="49" charset="0"/>
                </a:rPr>
                <a:t>&gt;&lt;/</a:t>
              </a:r>
              <a:r>
                <a:rPr lang="en-PH" sz="1200" b="0" dirty="0">
                  <a:solidFill>
                    <a:srgbClr val="F92672"/>
                  </a:solidFill>
                  <a:effectLst/>
                  <a:latin typeface="Consolas" panose="020B0609020204030204" pitchFamily="49" charset="0"/>
                </a:rPr>
                <a:t>li</a:t>
              </a:r>
              <a:r>
                <a:rPr lang="en-PH" sz="1200" b="0" dirty="0">
                  <a:solidFill>
                    <a:srgbClr val="F8F8F2"/>
                  </a:solidFill>
                  <a:effectLst/>
                  <a:latin typeface="Consolas" panose="020B0609020204030204" pitchFamily="49" charset="0"/>
                </a:rPr>
                <a:t>&gt;</a:t>
              </a:r>
            </a:p>
            <a:p>
              <a:r>
                <a:rPr lang="en-PH" sz="1200" b="0" dirty="0">
                  <a:solidFill>
                    <a:srgbClr val="F8F8F2"/>
                  </a:solidFill>
                  <a:effectLst/>
                  <a:latin typeface="Consolas" panose="020B0609020204030204" pitchFamily="49" charset="0"/>
                </a:rPr>
                <a:t>    &lt;</a:t>
              </a:r>
              <a:r>
                <a:rPr lang="en-PH" sz="1200" b="0" dirty="0">
                  <a:solidFill>
                    <a:srgbClr val="F92672"/>
                  </a:solidFill>
                  <a:effectLst/>
                  <a:latin typeface="Consolas" panose="020B0609020204030204" pitchFamily="49" charset="0"/>
                </a:rPr>
                <a:t>li</a:t>
              </a:r>
              <a:r>
                <a:rPr lang="en-PH" sz="1200" b="0" dirty="0">
                  <a:solidFill>
                    <a:srgbClr val="F8F8F2"/>
                  </a:solidFill>
                  <a:effectLst/>
                  <a:latin typeface="Consolas" panose="020B0609020204030204" pitchFamily="49" charset="0"/>
                </a:rPr>
                <a:t>&gt;&lt;</a:t>
              </a:r>
              <a:r>
                <a:rPr lang="en-PH" sz="1200" b="0" dirty="0">
                  <a:solidFill>
                    <a:srgbClr val="F92672"/>
                  </a:solidFill>
                  <a:effectLst/>
                  <a:latin typeface="Consolas" panose="020B0609020204030204" pitchFamily="49" charset="0"/>
                </a:rPr>
                <a:t>a</a:t>
              </a:r>
              <a:r>
                <a:rPr lang="en-PH" sz="1200" b="0" dirty="0">
                  <a:solidFill>
                    <a:srgbClr val="F8F8F2"/>
                  </a:solidFill>
                  <a:effectLst/>
                  <a:latin typeface="Consolas" panose="020B0609020204030204" pitchFamily="49" charset="0"/>
                </a:rPr>
                <a:t> </a:t>
              </a:r>
              <a:r>
                <a:rPr lang="en-PH" sz="1200" b="0" dirty="0" err="1">
                  <a:solidFill>
                    <a:srgbClr val="A6E22E"/>
                  </a:solidFill>
                  <a:effectLst/>
                  <a:latin typeface="Consolas" panose="020B0609020204030204" pitchFamily="49" charset="0"/>
                </a:rPr>
                <a:t>routerLink</a:t>
              </a:r>
              <a:r>
                <a:rPr lang="en-PH" sz="1200" b="0" dirty="0">
                  <a:solidFill>
                    <a:srgbClr val="F8F8F2"/>
                  </a:solidFill>
                  <a:effectLst/>
                  <a:latin typeface="Consolas" panose="020B0609020204030204" pitchFamily="49" charset="0"/>
                </a:rPr>
                <a:t>=</a:t>
              </a:r>
              <a:r>
                <a:rPr lang="en-PH" sz="1200" b="0" dirty="0">
                  <a:solidFill>
                    <a:srgbClr val="E6DB74"/>
                  </a:solidFill>
                  <a:effectLst/>
                  <a:latin typeface="Consolas" panose="020B0609020204030204" pitchFamily="49" charset="0"/>
                </a:rPr>
                <a:t>'/authors'</a:t>
              </a:r>
              <a:r>
                <a:rPr lang="en-PH" sz="1200" b="0" dirty="0">
                  <a:solidFill>
                    <a:srgbClr val="F8F8F2"/>
                  </a:solidFill>
                  <a:effectLst/>
                  <a:latin typeface="Consolas" panose="020B0609020204030204" pitchFamily="49" charset="0"/>
                </a:rPr>
                <a:t>&gt;Authors&lt;/</a:t>
              </a:r>
              <a:r>
                <a:rPr lang="en-PH" sz="1200" b="0" dirty="0">
                  <a:solidFill>
                    <a:srgbClr val="F92672"/>
                  </a:solidFill>
                  <a:effectLst/>
                  <a:latin typeface="Consolas" panose="020B0609020204030204" pitchFamily="49" charset="0"/>
                </a:rPr>
                <a:t>a</a:t>
              </a:r>
              <a:r>
                <a:rPr lang="en-PH" sz="1200" b="0" dirty="0">
                  <a:solidFill>
                    <a:srgbClr val="F8F8F2"/>
                  </a:solidFill>
                  <a:effectLst/>
                  <a:latin typeface="Consolas" panose="020B0609020204030204" pitchFamily="49" charset="0"/>
                </a:rPr>
                <a:t>&gt;&lt;/</a:t>
              </a:r>
              <a:r>
                <a:rPr lang="en-PH" sz="1200" b="0" dirty="0">
                  <a:solidFill>
                    <a:srgbClr val="F92672"/>
                  </a:solidFill>
                  <a:effectLst/>
                  <a:latin typeface="Consolas" panose="020B0609020204030204" pitchFamily="49" charset="0"/>
                </a:rPr>
                <a:t>li</a:t>
              </a:r>
              <a:r>
                <a:rPr lang="en-PH" sz="1200" b="0" dirty="0">
                  <a:solidFill>
                    <a:srgbClr val="F8F8F2"/>
                  </a:solidFill>
                  <a:effectLst/>
                  <a:latin typeface="Consolas" panose="020B0609020204030204" pitchFamily="49" charset="0"/>
                </a:rPr>
                <a:t>&gt;</a:t>
              </a:r>
            </a:p>
            <a:p>
              <a:r>
                <a:rPr lang="en-PH" sz="1200" b="0" dirty="0">
                  <a:solidFill>
                    <a:srgbClr val="F8F8F2"/>
                  </a:solidFill>
                  <a:effectLst/>
                  <a:latin typeface="Consolas" panose="020B0609020204030204" pitchFamily="49" charset="0"/>
                </a:rPr>
                <a:t>    &lt;</a:t>
              </a:r>
              <a:r>
                <a:rPr lang="en-PH" sz="1200" b="0" dirty="0">
                  <a:solidFill>
                    <a:srgbClr val="F92672"/>
                  </a:solidFill>
                  <a:effectLst/>
                  <a:latin typeface="Consolas" panose="020B0609020204030204" pitchFamily="49" charset="0"/>
                </a:rPr>
                <a:t>li</a:t>
              </a:r>
              <a:r>
                <a:rPr lang="en-PH" sz="1200" b="0" dirty="0">
                  <a:solidFill>
                    <a:srgbClr val="F8F8F2"/>
                  </a:solidFill>
                  <a:effectLst/>
                  <a:latin typeface="Consolas" panose="020B0609020204030204" pitchFamily="49" charset="0"/>
                </a:rPr>
                <a:t>&gt;&lt;</a:t>
              </a:r>
              <a:r>
                <a:rPr lang="en-PH" sz="1200" b="0" dirty="0">
                  <a:solidFill>
                    <a:srgbClr val="F92672"/>
                  </a:solidFill>
                  <a:effectLst/>
                  <a:latin typeface="Consolas" panose="020B0609020204030204" pitchFamily="49" charset="0"/>
                </a:rPr>
                <a:t>a</a:t>
              </a:r>
              <a:r>
                <a:rPr lang="en-PH" sz="1200" b="0" dirty="0">
                  <a:solidFill>
                    <a:srgbClr val="F8F8F2"/>
                  </a:solidFill>
                  <a:effectLst/>
                  <a:latin typeface="Consolas" panose="020B0609020204030204" pitchFamily="49" charset="0"/>
                </a:rPr>
                <a:t> </a:t>
              </a:r>
              <a:r>
                <a:rPr lang="en-PH" sz="1200" b="0" dirty="0" err="1">
                  <a:solidFill>
                    <a:srgbClr val="A6E22E"/>
                  </a:solidFill>
                  <a:effectLst/>
                  <a:latin typeface="Consolas" panose="020B0609020204030204" pitchFamily="49" charset="0"/>
                </a:rPr>
                <a:t>routerLink</a:t>
              </a:r>
              <a:r>
                <a:rPr lang="en-PH" sz="1200" b="0" dirty="0">
                  <a:solidFill>
                    <a:srgbClr val="F8F8F2"/>
                  </a:solidFill>
                  <a:effectLst/>
                  <a:latin typeface="Consolas" panose="020B0609020204030204" pitchFamily="49" charset="0"/>
                </a:rPr>
                <a:t>=</a:t>
              </a:r>
              <a:r>
                <a:rPr lang="en-PH" sz="1200" b="0" dirty="0">
                  <a:solidFill>
                    <a:srgbClr val="E6DB74"/>
                  </a:solidFill>
                  <a:effectLst/>
                  <a:latin typeface="Consolas" panose="020B0609020204030204" pitchFamily="49" charset="0"/>
                </a:rPr>
                <a:t>'/books'</a:t>
              </a:r>
              <a:r>
                <a:rPr lang="en-PH" sz="1200" b="0" dirty="0">
                  <a:solidFill>
                    <a:srgbClr val="F8F8F2"/>
                  </a:solidFill>
                  <a:effectLst/>
                  <a:latin typeface="Consolas" panose="020B0609020204030204" pitchFamily="49" charset="0"/>
                </a:rPr>
                <a:t>&gt;Books&lt;/</a:t>
              </a:r>
              <a:r>
                <a:rPr lang="en-PH" sz="1200" b="0" dirty="0">
                  <a:solidFill>
                    <a:srgbClr val="F92672"/>
                  </a:solidFill>
                  <a:effectLst/>
                  <a:latin typeface="Consolas" panose="020B0609020204030204" pitchFamily="49" charset="0"/>
                </a:rPr>
                <a:t>a</a:t>
              </a:r>
              <a:r>
                <a:rPr lang="en-PH" sz="1200" b="0" dirty="0">
                  <a:solidFill>
                    <a:srgbClr val="F8F8F2"/>
                  </a:solidFill>
                  <a:effectLst/>
                  <a:latin typeface="Consolas" panose="020B0609020204030204" pitchFamily="49" charset="0"/>
                </a:rPr>
                <a:t>&gt;&lt;/</a:t>
              </a:r>
              <a:r>
                <a:rPr lang="en-PH" sz="1200" b="0" dirty="0">
                  <a:solidFill>
                    <a:srgbClr val="F92672"/>
                  </a:solidFill>
                  <a:effectLst/>
                  <a:latin typeface="Consolas" panose="020B0609020204030204" pitchFamily="49" charset="0"/>
                </a:rPr>
                <a:t>li</a:t>
              </a:r>
              <a:r>
                <a:rPr lang="en-PH" sz="1200" b="0" dirty="0">
                  <a:solidFill>
                    <a:srgbClr val="F8F8F2"/>
                  </a:solidFill>
                  <a:effectLst/>
                  <a:latin typeface="Consolas" panose="020B0609020204030204" pitchFamily="49" charset="0"/>
                </a:rPr>
                <a:t>&gt;</a:t>
              </a:r>
            </a:p>
            <a:p>
              <a:r>
                <a:rPr lang="en-PH" sz="1200" b="0" dirty="0">
                  <a:solidFill>
                    <a:srgbClr val="F8F8F2"/>
                  </a:solidFill>
                  <a:effectLst/>
                  <a:latin typeface="Consolas" panose="020B0609020204030204" pitchFamily="49" charset="0"/>
                </a:rPr>
                <a:t>  &lt;/</a:t>
              </a:r>
              <a:r>
                <a:rPr lang="en-PH" sz="1200" b="0" dirty="0" err="1">
                  <a:solidFill>
                    <a:srgbClr val="F92672"/>
                  </a:solidFill>
                  <a:effectLst/>
                  <a:latin typeface="Consolas" panose="020B0609020204030204" pitchFamily="49" charset="0"/>
                </a:rPr>
                <a:t>ul</a:t>
              </a:r>
              <a:r>
                <a:rPr lang="en-PH" sz="1200" b="0" dirty="0">
                  <a:solidFill>
                    <a:srgbClr val="F8F8F2"/>
                  </a:solidFill>
                  <a:effectLst/>
                  <a:latin typeface="Consolas" panose="020B0609020204030204" pitchFamily="49" charset="0"/>
                </a:rPr>
                <a:t>&gt;</a:t>
              </a:r>
            </a:p>
            <a:p>
              <a:r>
                <a:rPr lang="en-PH" sz="1200" b="0" dirty="0">
                  <a:solidFill>
                    <a:srgbClr val="F8F8F2"/>
                  </a:solidFill>
                  <a:effectLst/>
                  <a:latin typeface="Consolas" panose="020B0609020204030204" pitchFamily="49" charset="0"/>
                </a:rPr>
                <a:t>&lt;/</a:t>
              </a:r>
              <a:r>
                <a:rPr lang="en-PH" sz="1200" b="0" dirty="0">
                  <a:solidFill>
                    <a:srgbClr val="F92672"/>
                  </a:solidFill>
                  <a:effectLst/>
                  <a:latin typeface="Consolas" panose="020B0609020204030204" pitchFamily="49" charset="0"/>
                </a:rPr>
                <a:t>nav</a:t>
              </a:r>
              <a:r>
                <a:rPr lang="en-PH" sz="1200" b="0" dirty="0">
                  <a:solidFill>
                    <a:srgbClr val="F8F8F2"/>
                  </a:solidFill>
                  <a:effectLst/>
                  <a:latin typeface="Consolas" panose="020B0609020204030204" pitchFamily="49" charset="0"/>
                </a:rPr>
                <a:t>&gt;</a:t>
              </a:r>
            </a:p>
          </p:txBody>
        </p:sp>
        <p:sp>
          <p:nvSpPr>
            <p:cNvPr id="12" name="Google Shape;89;p15">
              <a:extLst>
                <a:ext uri="{FF2B5EF4-FFF2-40B4-BE49-F238E27FC236}">
                  <a16:creationId xmlns:a16="http://schemas.microsoft.com/office/drawing/2014/main" id="{6563A9BB-D604-1A10-87EB-785D3024D80F}"/>
                </a:ext>
              </a:extLst>
            </p:cNvPr>
            <p:cNvSpPr/>
            <p:nvPr/>
          </p:nvSpPr>
          <p:spPr>
            <a:xfrm>
              <a:off x="488525" y="3093501"/>
              <a:ext cx="1864800" cy="91404"/>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972918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3" name="Google Shape;783;p3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err="1">
                <a:solidFill>
                  <a:schemeClr val="bg1"/>
                </a:solidFill>
              </a:rPr>
              <a:t>router</a:t>
            </a:r>
            <a:r>
              <a:rPr lang="en-PH" dirty="0" err="1">
                <a:solidFill>
                  <a:schemeClr val="accent2"/>
                </a:solidFill>
              </a:rPr>
              <a:t>Link</a:t>
            </a:r>
            <a:r>
              <a:rPr lang="en-PH" dirty="0">
                <a:solidFill>
                  <a:schemeClr val="bg1"/>
                </a:solidFill>
              </a:rPr>
              <a:t> </a:t>
            </a:r>
            <a:r>
              <a:rPr lang="en-PH" dirty="0">
                <a:solidFill>
                  <a:schemeClr val="accent6"/>
                </a:solidFill>
              </a:rPr>
              <a:t>{</a:t>
            </a:r>
          </a:p>
        </p:txBody>
      </p:sp>
      <p:sp>
        <p:nvSpPr>
          <p:cNvPr id="788" name="Google Shape;788;p37"/>
          <p:cNvSpPr txBox="1">
            <a:spLocks noGrp="1"/>
          </p:cNvSpPr>
          <p:nvPr>
            <p:ph type="subTitle" idx="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a:t>Routing and Navigation</a:t>
            </a:r>
            <a:endParaRPr lang="en-US" sz="1400" dirty="0">
              <a:solidFill>
                <a:schemeClr val="accent3"/>
              </a:solidFill>
            </a:endParaRPr>
          </a:p>
        </p:txBody>
      </p:sp>
      <p:sp>
        <p:nvSpPr>
          <p:cNvPr id="789" name="Google Shape;789;p37"/>
          <p:cNvSpPr txBox="1">
            <a:spLocks noGrp="1"/>
          </p:cNvSpPr>
          <p:nvPr>
            <p:ph type="subTitle" idx="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1400" dirty="0"/>
              <a:t>intermediate</a:t>
            </a:r>
            <a:r>
              <a:rPr lang="en" sz="1400" dirty="0">
                <a:solidFill>
                  <a:schemeClr val="accent3"/>
                </a:solidFill>
              </a:rPr>
              <a:t>.html</a:t>
            </a:r>
            <a:endParaRPr sz="1400" dirty="0">
              <a:solidFill>
                <a:schemeClr val="accent3"/>
              </a:solidFill>
            </a:endParaRPr>
          </a:p>
        </p:txBody>
      </p:sp>
      <p:sp>
        <p:nvSpPr>
          <p:cNvPr id="790" name="Google Shape;790;p37"/>
          <p:cNvSpPr txBox="1">
            <a:spLocks noGrp="1"/>
          </p:cNvSpPr>
          <p:nvPr>
            <p:ph type="subTitle" idx="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791" name="Google Shape;791;p37"/>
          <p:cNvGrpSpPr/>
          <p:nvPr/>
        </p:nvGrpSpPr>
        <p:grpSpPr>
          <a:xfrm>
            <a:off x="1084825" y="1152525"/>
            <a:ext cx="506100" cy="3417500"/>
            <a:chOff x="1084825" y="1152525"/>
            <a:chExt cx="506100" cy="3417500"/>
          </a:xfrm>
        </p:grpSpPr>
        <p:sp>
          <p:nvSpPr>
            <p:cNvPr id="792" name="Google Shape;792;p37"/>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93" name="Google Shape;793;p37"/>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10" name="Picture 9" descr="A red and white logo&#10;&#10;Description automatically generated">
            <a:extLst>
              <a:ext uri="{FF2B5EF4-FFF2-40B4-BE49-F238E27FC236}">
                <a16:creationId xmlns:a16="http://schemas.microsoft.com/office/drawing/2014/main" id="{B15B94A5-4AD0-ECC2-FA32-733970269AA5}"/>
              </a:ext>
            </a:extLst>
          </p:cNvPr>
          <p:cNvPicPr>
            <a:picLocks noChangeAspect="1"/>
          </p:cNvPicPr>
          <p:nvPr/>
        </p:nvPicPr>
        <p:blipFill>
          <a:blip r:embed="rId3"/>
          <a:stretch>
            <a:fillRect/>
          </a:stretch>
        </p:blipFill>
        <p:spPr>
          <a:xfrm>
            <a:off x="7978465" y="3733964"/>
            <a:ext cx="931243" cy="760515"/>
          </a:xfrm>
          <a:prstGeom prst="rect">
            <a:avLst/>
          </a:prstGeom>
        </p:spPr>
      </p:pic>
      <p:sp>
        <p:nvSpPr>
          <p:cNvPr id="2" name="Google Shape;782;p37">
            <a:extLst>
              <a:ext uri="{FF2B5EF4-FFF2-40B4-BE49-F238E27FC236}">
                <a16:creationId xmlns:a16="http://schemas.microsoft.com/office/drawing/2014/main" id="{BACBABA8-6996-7208-32F8-18BEF1BF4D4C}"/>
              </a:ext>
            </a:extLst>
          </p:cNvPr>
          <p:cNvSpPr txBox="1">
            <a:spLocks/>
          </p:cNvSpPr>
          <p:nvPr/>
        </p:nvSpPr>
        <p:spPr>
          <a:xfrm>
            <a:off x="1747323" y="1257776"/>
            <a:ext cx="6200547" cy="269665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r>
              <a:rPr lang="en-US" dirty="0">
                <a:solidFill>
                  <a:schemeClr val="bg1"/>
                </a:solidFill>
              </a:rPr>
              <a:t>WARNING:</a:t>
            </a:r>
          </a:p>
          <a:p>
            <a:pPr marL="76158" indent="0">
              <a:buSzPts val="1200"/>
            </a:pPr>
            <a:r>
              <a:rPr lang="en-US" dirty="0">
                <a:solidFill>
                  <a:schemeClr val="bg1"/>
                </a:solidFill>
              </a:rPr>
              <a:t> </a:t>
            </a:r>
          </a:p>
          <a:p>
            <a:pPr marL="76158" indent="0">
              <a:buSzPts val="1200"/>
            </a:pPr>
            <a:r>
              <a:rPr lang="en-US" dirty="0">
                <a:solidFill>
                  <a:schemeClr val="accent6"/>
                </a:solidFill>
              </a:rPr>
              <a:t>Usually a link destination is specified via the </a:t>
            </a:r>
            <a:r>
              <a:rPr lang="en-US" dirty="0" err="1">
                <a:solidFill>
                  <a:schemeClr val="bg2"/>
                </a:solidFill>
              </a:rPr>
              <a:t>href</a:t>
            </a:r>
            <a:r>
              <a:rPr lang="en-US" dirty="0">
                <a:solidFill>
                  <a:schemeClr val="bg2"/>
                </a:solidFill>
              </a:rPr>
              <a:t> attribute</a:t>
            </a:r>
            <a:r>
              <a:rPr lang="en-US" dirty="0">
                <a:solidFill>
                  <a:schemeClr val="accent6"/>
                </a:solidFill>
              </a:rPr>
              <a:t>. </a:t>
            </a:r>
          </a:p>
          <a:p>
            <a:pPr marL="76158" indent="0">
              <a:buSzPts val="1200"/>
            </a:pPr>
            <a:endParaRPr lang="en-US" dirty="0">
              <a:solidFill>
                <a:schemeClr val="accent6"/>
              </a:solidFill>
            </a:endParaRPr>
          </a:p>
          <a:p>
            <a:pPr marL="76158" indent="0">
              <a:buSzPts val="1200"/>
            </a:pPr>
            <a:r>
              <a:rPr lang="en-US" dirty="0">
                <a:solidFill>
                  <a:schemeClr val="accent6"/>
                </a:solidFill>
              </a:rPr>
              <a:t>However, this is not the way to go for navigation within an SPA and should only be used for navigation to external URLs. </a:t>
            </a:r>
          </a:p>
          <a:p>
            <a:pPr marL="76158" indent="0">
              <a:buSzPts val="1200"/>
            </a:pPr>
            <a:endParaRPr lang="en-US" dirty="0">
              <a:solidFill>
                <a:schemeClr val="accent6"/>
              </a:solidFill>
            </a:endParaRPr>
          </a:p>
          <a:p>
            <a:pPr marL="76158" indent="0">
              <a:buSzPts val="1200"/>
            </a:pPr>
            <a:r>
              <a:rPr lang="en-US" dirty="0">
                <a:solidFill>
                  <a:schemeClr val="accent6"/>
                </a:solidFill>
              </a:rPr>
              <a:t>Indeed, navigating via </a:t>
            </a:r>
            <a:r>
              <a:rPr lang="en-US" dirty="0" err="1">
                <a:solidFill>
                  <a:schemeClr val="accent6"/>
                </a:solidFill>
              </a:rPr>
              <a:t>href</a:t>
            </a:r>
            <a:r>
              <a:rPr lang="en-US" dirty="0">
                <a:solidFill>
                  <a:schemeClr val="accent6"/>
                </a:solidFill>
              </a:rPr>
              <a:t> in an SPA makes the entire app reload which is highly inefficient and offers very poor user experience.</a:t>
            </a:r>
          </a:p>
        </p:txBody>
      </p:sp>
    </p:spTree>
    <p:extLst>
      <p:ext uri="{BB962C8B-B14F-4D97-AF65-F5344CB8AC3E}">
        <p14:creationId xmlns:p14="http://schemas.microsoft.com/office/powerpoint/2010/main" val="2797494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3" name="Google Shape;783;p3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err="1">
                <a:solidFill>
                  <a:schemeClr val="bg1"/>
                </a:solidFill>
              </a:rPr>
              <a:t>router</a:t>
            </a:r>
            <a:r>
              <a:rPr lang="en-PH" dirty="0" err="1">
                <a:solidFill>
                  <a:schemeClr val="accent2"/>
                </a:solidFill>
              </a:rPr>
              <a:t>LinkActive</a:t>
            </a:r>
            <a:r>
              <a:rPr lang="en-PH" dirty="0">
                <a:solidFill>
                  <a:schemeClr val="bg1"/>
                </a:solidFill>
              </a:rPr>
              <a:t> </a:t>
            </a:r>
            <a:r>
              <a:rPr lang="en-PH" dirty="0">
                <a:solidFill>
                  <a:schemeClr val="accent6"/>
                </a:solidFill>
              </a:rPr>
              <a:t>{</a:t>
            </a:r>
          </a:p>
        </p:txBody>
      </p:sp>
      <p:sp>
        <p:nvSpPr>
          <p:cNvPr id="788" name="Google Shape;788;p37"/>
          <p:cNvSpPr txBox="1">
            <a:spLocks noGrp="1"/>
          </p:cNvSpPr>
          <p:nvPr>
            <p:ph type="subTitle" idx="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a:t>Routing and Navigation</a:t>
            </a:r>
            <a:endParaRPr lang="en-US" sz="1400" dirty="0">
              <a:solidFill>
                <a:schemeClr val="accent3"/>
              </a:solidFill>
            </a:endParaRPr>
          </a:p>
        </p:txBody>
      </p:sp>
      <p:sp>
        <p:nvSpPr>
          <p:cNvPr id="789" name="Google Shape;789;p37"/>
          <p:cNvSpPr txBox="1">
            <a:spLocks noGrp="1"/>
          </p:cNvSpPr>
          <p:nvPr>
            <p:ph type="subTitle" idx="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1400" dirty="0"/>
              <a:t>intermediate</a:t>
            </a:r>
            <a:r>
              <a:rPr lang="en" sz="1400" dirty="0">
                <a:solidFill>
                  <a:schemeClr val="accent3"/>
                </a:solidFill>
              </a:rPr>
              <a:t>.html</a:t>
            </a:r>
            <a:endParaRPr sz="1400" dirty="0">
              <a:solidFill>
                <a:schemeClr val="accent3"/>
              </a:solidFill>
            </a:endParaRPr>
          </a:p>
        </p:txBody>
      </p:sp>
      <p:sp>
        <p:nvSpPr>
          <p:cNvPr id="790" name="Google Shape;790;p37"/>
          <p:cNvSpPr txBox="1">
            <a:spLocks noGrp="1"/>
          </p:cNvSpPr>
          <p:nvPr>
            <p:ph type="subTitle" idx="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791" name="Google Shape;791;p37"/>
          <p:cNvGrpSpPr/>
          <p:nvPr/>
        </p:nvGrpSpPr>
        <p:grpSpPr>
          <a:xfrm>
            <a:off x="1084825" y="1152525"/>
            <a:ext cx="506100" cy="3417500"/>
            <a:chOff x="1084825" y="1152525"/>
            <a:chExt cx="506100" cy="3417500"/>
          </a:xfrm>
        </p:grpSpPr>
        <p:sp>
          <p:nvSpPr>
            <p:cNvPr id="792" name="Google Shape;792;p37"/>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93" name="Google Shape;793;p37"/>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10" name="Picture 9" descr="A red and white logo&#10;&#10;Description automatically generated">
            <a:extLst>
              <a:ext uri="{FF2B5EF4-FFF2-40B4-BE49-F238E27FC236}">
                <a16:creationId xmlns:a16="http://schemas.microsoft.com/office/drawing/2014/main" id="{B15B94A5-4AD0-ECC2-FA32-733970269AA5}"/>
              </a:ext>
            </a:extLst>
          </p:cNvPr>
          <p:cNvPicPr>
            <a:picLocks noChangeAspect="1"/>
          </p:cNvPicPr>
          <p:nvPr/>
        </p:nvPicPr>
        <p:blipFill>
          <a:blip r:embed="rId3"/>
          <a:stretch>
            <a:fillRect/>
          </a:stretch>
        </p:blipFill>
        <p:spPr>
          <a:xfrm>
            <a:off x="7978465" y="3733964"/>
            <a:ext cx="931243" cy="760515"/>
          </a:xfrm>
          <a:prstGeom prst="rect">
            <a:avLst/>
          </a:prstGeom>
        </p:spPr>
      </p:pic>
      <p:grpSp>
        <p:nvGrpSpPr>
          <p:cNvPr id="3" name="Google Shape;87;p15">
            <a:extLst>
              <a:ext uri="{FF2B5EF4-FFF2-40B4-BE49-F238E27FC236}">
                <a16:creationId xmlns:a16="http://schemas.microsoft.com/office/drawing/2014/main" id="{A2081CBA-D320-DB55-E767-4273BE485AC5}"/>
              </a:ext>
            </a:extLst>
          </p:cNvPr>
          <p:cNvGrpSpPr/>
          <p:nvPr/>
        </p:nvGrpSpPr>
        <p:grpSpPr>
          <a:xfrm>
            <a:off x="2055143" y="1394234"/>
            <a:ext cx="6174457" cy="2471595"/>
            <a:chOff x="488525" y="3093501"/>
            <a:chExt cx="1864800" cy="718498"/>
          </a:xfrm>
        </p:grpSpPr>
        <p:sp>
          <p:nvSpPr>
            <p:cNvPr id="4" name="Google Shape;88;p15">
              <a:extLst>
                <a:ext uri="{FF2B5EF4-FFF2-40B4-BE49-F238E27FC236}">
                  <a16:creationId xmlns:a16="http://schemas.microsoft.com/office/drawing/2014/main" id="{559F7F6B-2DD1-0BEA-4803-9894AA3C79BD}"/>
                </a:ext>
              </a:extLst>
            </p:cNvPr>
            <p:cNvSpPr/>
            <p:nvPr/>
          </p:nvSpPr>
          <p:spPr>
            <a:xfrm>
              <a:off x="488525" y="3184905"/>
              <a:ext cx="1864800" cy="627094"/>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r>
                <a:rPr lang="en-US" sz="1100" b="0" dirty="0">
                  <a:solidFill>
                    <a:srgbClr val="F8F8F2"/>
                  </a:solidFill>
                  <a:effectLst/>
                  <a:latin typeface="Consolas" panose="020B0609020204030204" pitchFamily="49" charset="0"/>
                </a:rPr>
                <a:t>&lt;</a:t>
              </a:r>
              <a:r>
                <a:rPr lang="en-US" sz="1100" b="0" dirty="0">
                  <a:solidFill>
                    <a:srgbClr val="F92672"/>
                  </a:solidFill>
                  <a:effectLst/>
                  <a:latin typeface="Consolas" panose="020B0609020204030204" pitchFamily="49" charset="0"/>
                </a:rPr>
                <a:t>nav</a:t>
              </a:r>
              <a:r>
                <a:rPr lang="en-US" sz="1100" b="0" dirty="0">
                  <a:solidFill>
                    <a:srgbClr val="F8F8F2"/>
                  </a:solidFill>
                  <a:effectLst/>
                  <a:latin typeface="Consolas" panose="020B0609020204030204" pitchFamily="49" charset="0"/>
                </a:rPr>
                <a:t>&gt;</a:t>
              </a:r>
            </a:p>
            <a:p>
              <a:r>
                <a:rPr lang="en-US" sz="1100" b="0" dirty="0">
                  <a:solidFill>
                    <a:srgbClr val="F8F8F2"/>
                  </a:solidFill>
                  <a:effectLst/>
                  <a:latin typeface="Consolas" panose="020B0609020204030204" pitchFamily="49" charset="0"/>
                </a:rPr>
                <a:t>  &lt;</a:t>
              </a:r>
              <a:r>
                <a:rPr lang="en-US" sz="1100" b="0" dirty="0" err="1">
                  <a:solidFill>
                    <a:srgbClr val="F92672"/>
                  </a:solidFill>
                  <a:effectLst/>
                  <a:latin typeface="Consolas" panose="020B0609020204030204" pitchFamily="49" charset="0"/>
                </a:rPr>
                <a:t>ul</a:t>
              </a:r>
              <a:r>
                <a:rPr lang="en-US" sz="1100" b="0" dirty="0">
                  <a:solidFill>
                    <a:srgbClr val="F8F8F2"/>
                  </a:solidFill>
                  <a:effectLst/>
                  <a:latin typeface="Consolas" panose="020B0609020204030204" pitchFamily="49" charset="0"/>
                </a:rPr>
                <a:t>&gt;</a:t>
              </a:r>
            </a:p>
            <a:p>
              <a:r>
                <a:rPr lang="en-US" sz="1100" b="0" dirty="0">
                  <a:solidFill>
                    <a:srgbClr val="F8F8F2"/>
                  </a:solidFill>
                  <a:effectLst/>
                  <a:latin typeface="Consolas" panose="020B0609020204030204" pitchFamily="49" charset="0"/>
                </a:rPr>
                <a:t>    &lt;</a:t>
              </a:r>
              <a:r>
                <a:rPr lang="en-US" sz="1100" b="0" dirty="0">
                  <a:solidFill>
                    <a:srgbClr val="F92672"/>
                  </a:solidFill>
                  <a:effectLst/>
                  <a:latin typeface="Consolas" panose="020B0609020204030204" pitchFamily="49" charset="0"/>
                </a:rPr>
                <a:t>li</a:t>
              </a:r>
              <a:r>
                <a:rPr lang="en-US" sz="1100" b="0" dirty="0">
                  <a:solidFill>
                    <a:srgbClr val="F8F8F2"/>
                  </a:solidFill>
                  <a:effectLst/>
                  <a:latin typeface="Consolas" panose="020B0609020204030204" pitchFamily="49" charset="0"/>
                </a:rPr>
                <a:t>&gt;&lt;</a:t>
              </a:r>
              <a:r>
                <a:rPr lang="en-US" sz="1100" b="0" dirty="0">
                  <a:solidFill>
                    <a:srgbClr val="F92672"/>
                  </a:solidFill>
                  <a:effectLst/>
                  <a:latin typeface="Consolas" panose="020B0609020204030204" pitchFamily="49" charset="0"/>
                </a:rPr>
                <a:t>a</a:t>
              </a:r>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routerLinkActive</a:t>
              </a:r>
              <a:r>
                <a:rPr lang="en-US" sz="1100" b="0" dirty="0">
                  <a:solidFill>
                    <a:srgbClr val="F8F8F2"/>
                  </a:solidFill>
                  <a:effectLst/>
                  <a:latin typeface="Consolas" panose="020B0609020204030204" pitchFamily="49" charset="0"/>
                </a:rPr>
                <a:t>=</a:t>
              </a:r>
              <a:r>
                <a:rPr lang="en-US" sz="1100" b="0" dirty="0">
                  <a:solidFill>
                    <a:srgbClr val="E6DB74"/>
                  </a:solidFill>
                  <a:effectLst/>
                  <a:latin typeface="Consolas" panose="020B0609020204030204" pitchFamily="49" charset="0"/>
                </a:rPr>
                <a:t>"active"</a:t>
              </a:r>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routerLink</a:t>
              </a:r>
              <a:r>
                <a:rPr lang="en-US" sz="1100" b="0" dirty="0">
                  <a:solidFill>
                    <a:srgbClr val="F8F8F2"/>
                  </a:solidFill>
                  <a:effectLst/>
                  <a:latin typeface="Consolas" panose="020B0609020204030204" pitchFamily="49" charset="0"/>
                </a:rPr>
                <a:t>=</a:t>
              </a:r>
              <a:r>
                <a:rPr lang="en-US" sz="1100" b="0" dirty="0">
                  <a:solidFill>
                    <a:srgbClr val="E6DB74"/>
                  </a:solidFill>
                  <a:effectLst/>
                  <a:latin typeface="Consolas" panose="020B0609020204030204" pitchFamily="49" charset="0"/>
                </a:rPr>
                <a:t>"/home"</a:t>
              </a:r>
              <a:r>
                <a:rPr lang="en-US" sz="1100" b="0" dirty="0">
                  <a:solidFill>
                    <a:srgbClr val="F8F8F2"/>
                  </a:solidFill>
                  <a:effectLst/>
                  <a:latin typeface="Consolas" panose="020B0609020204030204" pitchFamily="49" charset="0"/>
                </a:rPr>
                <a:t>&gt;Home&lt;/</a:t>
              </a:r>
              <a:r>
                <a:rPr lang="en-US" sz="1100" b="0" dirty="0">
                  <a:solidFill>
                    <a:srgbClr val="F92672"/>
                  </a:solidFill>
                  <a:effectLst/>
                  <a:latin typeface="Consolas" panose="020B0609020204030204" pitchFamily="49" charset="0"/>
                </a:rPr>
                <a:t>a</a:t>
              </a:r>
              <a:r>
                <a:rPr lang="en-US" sz="1100" b="0" dirty="0">
                  <a:solidFill>
                    <a:srgbClr val="F8F8F2"/>
                  </a:solidFill>
                  <a:effectLst/>
                  <a:latin typeface="Consolas" panose="020B0609020204030204" pitchFamily="49" charset="0"/>
                </a:rPr>
                <a:t>&gt;&lt;/</a:t>
              </a:r>
              <a:r>
                <a:rPr lang="en-US" sz="1100" b="0" dirty="0">
                  <a:solidFill>
                    <a:srgbClr val="F92672"/>
                  </a:solidFill>
                  <a:effectLst/>
                  <a:latin typeface="Consolas" panose="020B0609020204030204" pitchFamily="49" charset="0"/>
                </a:rPr>
                <a:t>li</a:t>
              </a:r>
              <a:r>
                <a:rPr lang="en-US" sz="1100" b="0" dirty="0">
                  <a:solidFill>
                    <a:srgbClr val="F8F8F2"/>
                  </a:solidFill>
                  <a:effectLst/>
                  <a:latin typeface="Consolas" panose="020B0609020204030204" pitchFamily="49" charset="0"/>
                </a:rPr>
                <a:t>&gt;</a:t>
              </a:r>
            </a:p>
            <a:p>
              <a:r>
                <a:rPr lang="en-US" sz="1100" b="0" dirty="0">
                  <a:solidFill>
                    <a:srgbClr val="F8F8F2"/>
                  </a:solidFill>
                  <a:effectLst/>
                  <a:latin typeface="Consolas" panose="020B0609020204030204" pitchFamily="49" charset="0"/>
                </a:rPr>
                <a:t>    &lt;</a:t>
              </a:r>
              <a:r>
                <a:rPr lang="en-US" sz="1100" b="0" dirty="0">
                  <a:solidFill>
                    <a:srgbClr val="F92672"/>
                  </a:solidFill>
                  <a:effectLst/>
                  <a:latin typeface="Consolas" panose="020B0609020204030204" pitchFamily="49" charset="0"/>
                </a:rPr>
                <a:t>li</a:t>
              </a:r>
              <a:r>
                <a:rPr lang="en-US" sz="1100" b="0" dirty="0">
                  <a:solidFill>
                    <a:srgbClr val="F8F8F2"/>
                  </a:solidFill>
                  <a:effectLst/>
                  <a:latin typeface="Consolas" panose="020B0609020204030204" pitchFamily="49" charset="0"/>
                </a:rPr>
                <a:t>&gt;&lt;</a:t>
              </a:r>
              <a:r>
                <a:rPr lang="en-US" sz="1100" b="0" dirty="0">
                  <a:solidFill>
                    <a:srgbClr val="F92672"/>
                  </a:solidFill>
                  <a:effectLst/>
                  <a:latin typeface="Consolas" panose="020B0609020204030204" pitchFamily="49" charset="0"/>
                </a:rPr>
                <a:t>a</a:t>
              </a:r>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routerLinkActive</a:t>
              </a:r>
              <a:r>
                <a:rPr lang="en-US" sz="1100" b="0" dirty="0">
                  <a:solidFill>
                    <a:srgbClr val="F8F8F2"/>
                  </a:solidFill>
                  <a:effectLst/>
                  <a:latin typeface="Consolas" panose="020B0609020204030204" pitchFamily="49" charset="0"/>
                </a:rPr>
                <a:t>=</a:t>
              </a:r>
              <a:r>
                <a:rPr lang="en-US" sz="1100" b="0" dirty="0">
                  <a:solidFill>
                    <a:srgbClr val="E6DB74"/>
                  </a:solidFill>
                  <a:effectLst/>
                  <a:latin typeface="Consolas" panose="020B0609020204030204" pitchFamily="49" charset="0"/>
                </a:rPr>
                <a:t>"active"</a:t>
              </a:r>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routerLink</a:t>
              </a:r>
              <a:r>
                <a:rPr lang="en-US" sz="1100" b="0" dirty="0">
                  <a:solidFill>
                    <a:srgbClr val="F8F8F2"/>
                  </a:solidFill>
                  <a:effectLst/>
                  <a:latin typeface="Consolas" panose="020B0609020204030204" pitchFamily="49" charset="0"/>
                </a:rPr>
                <a:t>=</a:t>
              </a:r>
              <a:r>
                <a:rPr lang="en-US" sz="1100" b="0" dirty="0">
                  <a:solidFill>
                    <a:srgbClr val="E6DB74"/>
                  </a:solidFill>
                  <a:effectLst/>
                  <a:latin typeface="Consolas" panose="020B0609020204030204" pitchFamily="49" charset="0"/>
                </a:rPr>
                <a:t>"/authors"</a:t>
              </a:r>
              <a:r>
                <a:rPr lang="en-US" sz="1100" b="0" dirty="0">
                  <a:solidFill>
                    <a:srgbClr val="F8F8F2"/>
                  </a:solidFill>
                  <a:effectLst/>
                  <a:latin typeface="Consolas" panose="020B0609020204030204" pitchFamily="49" charset="0"/>
                </a:rPr>
                <a:t>&gt;Authors&lt;/</a:t>
              </a:r>
              <a:r>
                <a:rPr lang="en-US" sz="1100" b="0" dirty="0">
                  <a:solidFill>
                    <a:srgbClr val="F92672"/>
                  </a:solidFill>
                  <a:effectLst/>
                  <a:latin typeface="Consolas" panose="020B0609020204030204" pitchFamily="49" charset="0"/>
                </a:rPr>
                <a:t>a</a:t>
              </a:r>
              <a:r>
                <a:rPr lang="en-US" sz="1100" b="0" dirty="0">
                  <a:solidFill>
                    <a:srgbClr val="F8F8F2"/>
                  </a:solidFill>
                  <a:effectLst/>
                  <a:latin typeface="Consolas" panose="020B0609020204030204" pitchFamily="49" charset="0"/>
                </a:rPr>
                <a:t>&gt;&lt;/</a:t>
              </a:r>
              <a:r>
                <a:rPr lang="en-US" sz="1100" b="0" dirty="0">
                  <a:solidFill>
                    <a:srgbClr val="F92672"/>
                  </a:solidFill>
                  <a:effectLst/>
                  <a:latin typeface="Consolas" panose="020B0609020204030204" pitchFamily="49" charset="0"/>
                </a:rPr>
                <a:t>li</a:t>
              </a:r>
              <a:r>
                <a:rPr lang="en-US" sz="1100" b="0" dirty="0">
                  <a:solidFill>
                    <a:srgbClr val="F8F8F2"/>
                  </a:solidFill>
                  <a:effectLst/>
                  <a:latin typeface="Consolas" panose="020B0609020204030204" pitchFamily="49" charset="0"/>
                </a:rPr>
                <a:t>&gt;</a:t>
              </a:r>
            </a:p>
            <a:p>
              <a:r>
                <a:rPr lang="en-US" sz="1100" b="0" dirty="0">
                  <a:solidFill>
                    <a:srgbClr val="F8F8F2"/>
                  </a:solidFill>
                  <a:effectLst/>
                  <a:latin typeface="Consolas" panose="020B0609020204030204" pitchFamily="49" charset="0"/>
                </a:rPr>
                <a:t>    &lt;</a:t>
              </a:r>
              <a:r>
                <a:rPr lang="en-US" sz="1100" b="0" dirty="0">
                  <a:solidFill>
                    <a:srgbClr val="F92672"/>
                  </a:solidFill>
                  <a:effectLst/>
                  <a:latin typeface="Consolas" panose="020B0609020204030204" pitchFamily="49" charset="0"/>
                </a:rPr>
                <a:t>li</a:t>
              </a:r>
              <a:r>
                <a:rPr lang="en-US" sz="1100" b="0" dirty="0">
                  <a:solidFill>
                    <a:srgbClr val="F8F8F2"/>
                  </a:solidFill>
                  <a:effectLst/>
                  <a:latin typeface="Consolas" panose="020B0609020204030204" pitchFamily="49" charset="0"/>
                </a:rPr>
                <a:t>&gt;&lt;</a:t>
              </a:r>
              <a:r>
                <a:rPr lang="en-US" sz="1100" b="0" dirty="0">
                  <a:solidFill>
                    <a:srgbClr val="F92672"/>
                  </a:solidFill>
                  <a:effectLst/>
                  <a:latin typeface="Consolas" panose="020B0609020204030204" pitchFamily="49" charset="0"/>
                </a:rPr>
                <a:t>a</a:t>
              </a:r>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routerLinkActive</a:t>
              </a:r>
              <a:r>
                <a:rPr lang="en-US" sz="1100" b="0" dirty="0">
                  <a:solidFill>
                    <a:srgbClr val="F8F8F2"/>
                  </a:solidFill>
                  <a:effectLst/>
                  <a:latin typeface="Consolas" panose="020B0609020204030204" pitchFamily="49" charset="0"/>
                </a:rPr>
                <a:t>=</a:t>
              </a:r>
              <a:r>
                <a:rPr lang="en-US" sz="1100" b="0" dirty="0">
                  <a:solidFill>
                    <a:srgbClr val="E6DB74"/>
                  </a:solidFill>
                  <a:effectLst/>
                  <a:latin typeface="Consolas" panose="020B0609020204030204" pitchFamily="49" charset="0"/>
                </a:rPr>
                <a:t>"active"</a:t>
              </a:r>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routerLink</a:t>
              </a:r>
              <a:r>
                <a:rPr lang="en-US" sz="1100" b="0" dirty="0">
                  <a:solidFill>
                    <a:srgbClr val="F8F8F2"/>
                  </a:solidFill>
                  <a:effectLst/>
                  <a:latin typeface="Consolas" panose="020B0609020204030204" pitchFamily="49" charset="0"/>
                </a:rPr>
                <a:t>=</a:t>
              </a:r>
              <a:r>
                <a:rPr lang="en-US" sz="1100" b="0" dirty="0">
                  <a:solidFill>
                    <a:srgbClr val="E6DB74"/>
                  </a:solidFill>
                  <a:effectLst/>
                  <a:latin typeface="Consolas" panose="020B0609020204030204" pitchFamily="49" charset="0"/>
                </a:rPr>
                <a:t>"/books"</a:t>
              </a:r>
              <a:r>
                <a:rPr lang="en-US" sz="1100" b="0" dirty="0">
                  <a:solidFill>
                    <a:srgbClr val="F8F8F2"/>
                  </a:solidFill>
                  <a:effectLst/>
                  <a:latin typeface="Consolas" panose="020B0609020204030204" pitchFamily="49" charset="0"/>
                </a:rPr>
                <a:t>&gt;Books&lt;/</a:t>
              </a:r>
              <a:r>
                <a:rPr lang="en-US" sz="1100" b="0" dirty="0">
                  <a:solidFill>
                    <a:srgbClr val="F92672"/>
                  </a:solidFill>
                  <a:effectLst/>
                  <a:latin typeface="Consolas" panose="020B0609020204030204" pitchFamily="49" charset="0"/>
                </a:rPr>
                <a:t>a</a:t>
              </a:r>
              <a:r>
                <a:rPr lang="en-US" sz="1100" b="0" dirty="0">
                  <a:solidFill>
                    <a:srgbClr val="F8F8F2"/>
                  </a:solidFill>
                  <a:effectLst/>
                  <a:latin typeface="Consolas" panose="020B0609020204030204" pitchFamily="49" charset="0"/>
                </a:rPr>
                <a:t>&gt;&lt;/</a:t>
              </a:r>
              <a:r>
                <a:rPr lang="en-US" sz="1100" b="0" dirty="0">
                  <a:solidFill>
                    <a:srgbClr val="F92672"/>
                  </a:solidFill>
                  <a:effectLst/>
                  <a:latin typeface="Consolas" panose="020B0609020204030204" pitchFamily="49" charset="0"/>
                </a:rPr>
                <a:t>li</a:t>
              </a:r>
              <a:r>
                <a:rPr lang="en-US" sz="1100" b="0" dirty="0">
                  <a:solidFill>
                    <a:srgbClr val="F8F8F2"/>
                  </a:solidFill>
                  <a:effectLst/>
                  <a:latin typeface="Consolas" panose="020B0609020204030204" pitchFamily="49" charset="0"/>
                </a:rPr>
                <a:t>&gt;</a:t>
              </a:r>
            </a:p>
            <a:p>
              <a:r>
                <a:rPr lang="en-US" sz="1100" b="0" dirty="0">
                  <a:solidFill>
                    <a:srgbClr val="F8F8F2"/>
                  </a:solidFill>
                  <a:effectLst/>
                  <a:latin typeface="Consolas" panose="020B0609020204030204" pitchFamily="49" charset="0"/>
                </a:rPr>
                <a:t>  &lt;/</a:t>
              </a:r>
              <a:r>
                <a:rPr lang="en-US" sz="1100" b="0" dirty="0" err="1">
                  <a:solidFill>
                    <a:srgbClr val="F92672"/>
                  </a:solidFill>
                  <a:effectLst/>
                  <a:latin typeface="Consolas" panose="020B0609020204030204" pitchFamily="49" charset="0"/>
                </a:rPr>
                <a:t>ul</a:t>
              </a:r>
              <a:r>
                <a:rPr lang="en-US" sz="1100" b="0" dirty="0">
                  <a:solidFill>
                    <a:srgbClr val="F8F8F2"/>
                  </a:solidFill>
                  <a:effectLst/>
                  <a:latin typeface="Consolas" panose="020B0609020204030204" pitchFamily="49" charset="0"/>
                </a:rPr>
                <a:t>&gt;</a:t>
              </a:r>
            </a:p>
            <a:p>
              <a:r>
                <a:rPr lang="en-US" sz="1100" b="0" dirty="0">
                  <a:solidFill>
                    <a:srgbClr val="F8F8F2"/>
                  </a:solidFill>
                  <a:effectLst/>
                  <a:latin typeface="Consolas" panose="020B0609020204030204" pitchFamily="49" charset="0"/>
                </a:rPr>
                <a:t>&lt;/</a:t>
              </a:r>
              <a:r>
                <a:rPr lang="en-US" sz="1100" b="0" dirty="0">
                  <a:solidFill>
                    <a:srgbClr val="F92672"/>
                  </a:solidFill>
                  <a:effectLst/>
                  <a:latin typeface="Consolas" panose="020B0609020204030204" pitchFamily="49" charset="0"/>
                </a:rPr>
                <a:t>nav</a:t>
              </a:r>
              <a:r>
                <a:rPr lang="en-US" sz="1100" b="0" dirty="0">
                  <a:solidFill>
                    <a:srgbClr val="F8F8F2"/>
                  </a:solidFill>
                  <a:effectLst/>
                  <a:latin typeface="Consolas" panose="020B0609020204030204" pitchFamily="49" charset="0"/>
                </a:rPr>
                <a:t>&gt;</a:t>
              </a:r>
            </a:p>
            <a:p>
              <a:br>
                <a:rPr lang="en-US" sz="1100" b="0" dirty="0">
                  <a:solidFill>
                    <a:srgbClr val="F8F8F2"/>
                  </a:solidFill>
                  <a:effectLst/>
                  <a:latin typeface="Consolas" panose="020B0609020204030204" pitchFamily="49" charset="0"/>
                </a:rPr>
              </a:br>
              <a:endParaRPr lang="en-US" sz="1100" b="0" dirty="0">
                <a:solidFill>
                  <a:srgbClr val="F8F8F2"/>
                </a:solidFill>
                <a:effectLst/>
                <a:latin typeface="Consolas" panose="020B0609020204030204" pitchFamily="49" charset="0"/>
              </a:endParaRPr>
            </a:p>
          </p:txBody>
        </p:sp>
        <p:sp>
          <p:nvSpPr>
            <p:cNvPr id="5" name="Google Shape;89;p15">
              <a:extLst>
                <a:ext uri="{FF2B5EF4-FFF2-40B4-BE49-F238E27FC236}">
                  <a16:creationId xmlns:a16="http://schemas.microsoft.com/office/drawing/2014/main" id="{BD663E6E-F4BA-4BA0-190B-33A204D1EFE0}"/>
                </a:ext>
              </a:extLst>
            </p:cNvPr>
            <p:cNvSpPr/>
            <p:nvPr/>
          </p:nvSpPr>
          <p:spPr>
            <a:xfrm>
              <a:off x="488525" y="3093501"/>
              <a:ext cx="1864800" cy="91404"/>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746915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3" name="Google Shape;783;p3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err="1">
                <a:solidFill>
                  <a:schemeClr val="bg1"/>
                </a:solidFill>
              </a:rPr>
              <a:t>ActivatedRoute</a:t>
            </a:r>
            <a:r>
              <a:rPr lang="en-PH" dirty="0">
                <a:solidFill>
                  <a:schemeClr val="bg1"/>
                </a:solidFill>
              </a:rPr>
              <a:t> </a:t>
            </a:r>
            <a:r>
              <a:rPr lang="en-PH" dirty="0">
                <a:solidFill>
                  <a:schemeClr val="accent2"/>
                </a:solidFill>
              </a:rPr>
              <a:t>service</a:t>
            </a:r>
            <a:r>
              <a:rPr lang="en-PH" dirty="0">
                <a:solidFill>
                  <a:schemeClr val="bg1"/>
                </a:solidFill>
              </a:rPr>
              <a:t> </a:t>
            </a:r>
            <a:r>
              <a:rPr lang="en-PH" dirty="0">
                <a:solidFill>
                  <a:schemeClr val="accent6"/>
                </a:solidFill>
              </a:rPr>
              <a:t>{</a:t>
            </a:r>
          </a:p>
        </p:txBody>
      </p:sp>
      <p:sp>
        <p:nvSpPr>
          <p:cNvPr id="788" name="Google Shape;788;p37"/>
          <p:cNvSpPr txBox="1">
            <a:spLocks noGrp="1"/>
          </p:cNvSpPr>
          <p:nvPr>
            <p:ph type="subTitle" idx="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a:t>Routing and Navigation</a:t>
            </a:r>
            <a:endParaRPr lang="en-US" sz="1400" dirty="0">
              <a:solidFill>
                <a:schemeClr val="accent3"/>
              </a:solidFill>
            </a:endParaRPr>
          </a:p>
        </p:txBody>
      </p:sp>
      <p:sp>
        <p:nvSpPr>
          <p:cNvPr id="789" name="Google Shape;789;p37"/>
          <p:cNvSpPr txBox="1">
            <a:spLocks noGrp="1"/>
          </p:cNvSpPr>
          <p:nvPr>
            <p:ph type="subTitle" idx="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1400" dirty="0"/>
              <a:t>intermediate</a:t>
            </a:r>
            <a:r>
              <a:rPr lang="en" sz="1400" dirty="0">
                <a:solidFill>
                  <a:schemeClr val="accent3"/>
                </a:solidFill>
              </a:rPr>
              <a:t>.html</a:t>
            </a:r>
            <a:endParaRPr sz="1400" dirty="0">
              <a:solidFill>
                <a:schemeClr val="accent3"/>
              </a:solidFill>
            </a:endParaRPr>
          </a:p>
        </p:txBody>
      </p:sp>
      <p:sp>
        <p:nvSpPr>
          <p:cNvPr id="790" name="Google Shape;790;p37"/>
          <p:cNvSpPr txBox="1">
            <a:spLocks noGrp="1"/>
          </p:cNvSpPr>
          <p:nvPr>
            <p:ph type="subTitle" idx="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791" name="Google Shape;791;p37"/>
          <p:cNvGrpSpPr/>
          <p:nvPr/>
        </p:nvGrpSpPr>
        <p:grpSpPr>
          <a:xfrm>
            <a:off x="1084825" y="1152525"/>
            <a:ext cx="506100" cy="3417500"/>
            <a:chOff x="1084825" y="1152525"/>
            <a:chExt cx="506100" cy="3417500"/>
          </a:xfrm>
        </p:grpSpPr>
        <p:sp>
          <p:nvSpPr>
            <p:cNvPr id="792" name="Google Shape;792;p37"/>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93" name="Google Shape;793;p37"/>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10" name="Picture 9" descr="A red and white logo&#10;&#10;Description automatically generated">
            <a:extLst>
              <a:ext uri="{FF2B5EF4-FFF2-40B4-BE49-F238E27FC236}">
                <a16:creationId xmlns:a16="http://schemas.microsoft.com/office/drawing/2014/main" id="{B15B94A5-4AD0-ECC2-FA32-733970269AA5}"/>
              </a:ext>
            </a:extLst>
          </p:cNvPr>
          <p:cNvPicPr>
            <a:picLocks noChangeAspect="1"/>
          </p:cNvPicPr>
          <p:nvPr/>
        </p:nvPicPr>
        <p:blipFill>
          <a:blip r:embed="rId3"/>
          <a:stretch>
            <a:fillRect/>
          </a:stretch>
        </p:blipFill>
        <p:spPr>
          <a:xfrm>
            <a:off x="7978465" y="3733964"/>
            <a:ext cx="931243" cy="760515"/>
          </a:xfrm>
          <a:prstGeom prst="rect">
            <a:avLst/>
          </a:prstGeom>
        </p:spPr>
      </p:pic>
      <p:sp>
        <p:nvSpPr>
          <p:cNvPr id="7" name="Google Shape;782;p37">
            <a:extLst>
              <a:ext uri="{FF2B5EF4-FFF2-40B4-BE49-F238E27FC236}">
                <a16:creationId xmlns:a16="http://schemas.microsoft.com/office/drawing/2014/main" id="{5F57477A-560C-0E63-75C7-9871A83A0D1E}"/>
              </a:ext>
            </a:extLst>
          </p:cNvPr>
          <p:cNvSpPr txBox="1">
            <a:spLocks/>
          </p:cNvSpPr>
          <p:nvPr/>
        </p:nvSpPr>
        <p:spPr>
          <a:xfrm>
            <a:off x="1629229" y="1321807"/>
            <a:ext cx="6318641" cy="11588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r>
              <a:rPr lang="en-US" dirty="0">
                <a:solidFill>
                  <a:schemeClr val="accent6"/>
                </a:solidFill>
              </a:rPr>
              <a:t>&lt; Through it, the component associated with the current route can extract information from the URL via the </a:t>
            </a:r>
            <a:r>
              <a:rPr lang="en-US" dirty="0" err="1">
                <a:solidFill>
                  <a:schemeClr val="tx2"/>
                </a:solidFill>
              </a:rPr>
              <a:t>paramMap</a:t>
            </a:r>
            <a:r>
              <a:rPr lang="en-US" dirty="0">
                <a:solidFill>
                  <a:schemeClr val="accent6"/>
                </a:solidFill>
              </a:rPr>
              <a:t> and </a:t>
            </a:r>
            <a:r>
              <a:rPr lang="en-US" dirty="0" err="1">
                <a:solidFill>
                  <a:schemeClr val="tx2"/>
                </a:solidFill>
              </a:rPr>
              <a:t>queryParamMap</a:t>
            </a:r>
            <a:r>
              <a:rPr lang="en-US" dirty="0">
                <a:solidFill>
                  <a:schemeClr val="accent6"/>
                </a:solidFill>
              </a:rPr>
              <a:t> properties &gt;</a:t>
            </a:r>
          </a:p>
        </p:txBody>
      </p:sp>
      <p:grpSp>
        <p:nvGrpSpPr>
          <p:cNvPr id="9" name="Google Shape;87;p15">
            <a:extLst>
              <a:ext uri="{FF2B5EF4-FFF2-40B4-BE49-F238E27FC236}">
                <a16:creationId xmlns:a16="http://schemas.microsoft.com/office/drawing/2014/main" id="{781B8BCB-9398-7648-8D2B-ED2BD51BAB04}"/>
              </a:ext>
            </a:extLst>
          </p:cNvPr>
          <p:cNvGrpSpPr/>
          <p:nvPr/>
        </p:nvGrpSpPr>
        <p:grpSpPr>
          <a:xfrm>
            <a:off x="1955548" y="2432628"/>
            <a:ext cx="5850569" cy="1810692"/>
            <a:chOff x="488525" y="3093501"/>
            <a:chExt cx="1864800" cy="718498"/>
          </a:xfrm>
        </p:grpSpPr>
        <p:sp>
          <p:nvSpPr>
            <p:cNvPr id="11" name="Google Shape;88;p15">
              <a:extLst>
                <a:ext uri="{FF2B5EF4-FFF2-40B4-BE49-F238E27FC236}">
                  <a16:creationId xmlns:a16="http://schemas.microsoft.com/office/drawing/2014/main" id="{1E05A7D6-E4CB-65F1-7528-AE42796FA590}"/>
                </a:ext>
              </a:extLst>
            </p:cNvPr>
            <p:cNvSpPr/>
            <p:nvPr/>
          </p:nvSpPr>
          <p:spPr>
            <a:xfrm>
              <a:off x="488525" y="3184905"/>
              <a:ext cx="1864800" cy="627094"/>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r>
                <a:rPr lang="en-PH" sz="1100" b="0" dirty="0">
                  <a:solidFill>
                    <a:srgbClr val="F92672"/>
                  </a:solidFill>
                  <a:effectLst/>
                  <a:latin typeface="Consolas" panose="020B0609020204030204" pitchFamily="49" charset="0"/>
                </a:rPr>
                <a:t>export</a:t>
              </a:r>
              <a:r>
                <a:rPr lang="en-PH" sz="1100" b="0" dirty="0">
                  <a:solidFill>
                    <a:srgbClr val="F8F8F2"/>
                  </a:solidFill>
                  <a:effectLst/>
                  <a:latin typeface="Consolas" panose="020B0609020204030204" pitchFamily="49" charset="0"/>
                </a:rPr>
                <a:t> </a:t>
              </a:r>
              <a:r>
                <a:rPr lang="en-PH" sz="1100" b="0" i="1" dirty="0">
                  <a:solidFill>
                    <a:srgbClr val="66D9EF"/>
                  </a:solidFill>
                  <a:effectLst/>
                  <a:latin typeface="Consolas" panose="020B0609020204030204" pitchFamily="49" charset="0"/>
                </a:rPr>
                <a:t>class</a:t>
              </a:r>
              <a:r>
                <a:rPr lang="en-PH" sz="1100" b="0" dirty="0">
                  <a:solidFill>
                    <a:srgbClr val="F8F8F2"/>
                  </a:solidFill>
                  <a:effectLst/>
                  <a:latin typeface="Consolas" panose="020B0609020204030204" pitchFamily="49" charset="0"/>
                </a:rPr>
                <a:t> </a:t>
              </a:r>
              <a:r>
                <a:rPr lang="en-PH" sz="1100" b="0" u="sng" dirty="0" err="1">
                  <a:solidFill>
                    <a:srgbClr val="A6E22E"/>
                  </a:solidFill>
                  <a:effectLst/>
                  <a:latin typeface="Consolas" panose="020B0609020204030204" pitchFamily="49" charset="0"/>
                </a:rPr>
                <a:t>ExampleComponent</a:t>
              </a:r>
              <a:r>
                <a:rPr lang="en-PH" sz="1100" b="0" dirty="0">
                  <a:solidFill>
                    <a:srgbClr val="F8F8F2"/>
                  </a:solidFill>
                  <a:effectLst/>
                  <a:latin typeface="Consolas" panose="020B0609020204030204" pitchFamily="49" charset="0"/>
                </a:rPr>
                <a:t> </a:t>
              </a:r>
              <a:r>
                <a:rPr lang="en-PH" sz="1100" b="0" dirty="0">
                  <a:solidFill>
                    <a:srgbClr val="F92672"/>
                  </a:solidFill>
                  <a:effectLst/>
                  <a:latin typeface="Consolas" panose="020B0609020204030204" pitchFamily="49" charset="0"/>
                </a:rPr>
                <a:t>implements</a:t>
              </a:r>
              <a:r>
                <a:rPr lang="en-PH" sz="1100" b="0" dirty="0">
                  <a:solidFill>
                    <a:srgbClr val="F8F8F2"/>
                  </a:solidFill>
                  <a:effectLst/>
                  <a:latin typeface="Consolas" panose="020B0609020204030204" pitchFamily="49" charset="0"/>
                </a:rPr>
                <a:t> </a:t>
              </a:r>
              <a:r>
                <a:rPr lang="en-PH" sz="1100" b="0" i="1" u="sng" dirty="0" err="1">
                  <a:solidFill>
                    <a:srgbClr val="A6E22E"/>
                  </a:solidFill>
                  <a:effectLst/>
                  <a:latin typeface="Consolas" panose="020B0609020204030204" pitchFamily="49" charset="0"/>
                </a:rPr>
                <a:t>OnInit</a:t>
              </a:r>
              <a:r>
                <a:rPr lang="en-PH" sz="1100" b="0" dirty="0">
                  <a:solidFill>
                    <a:srgbClr val="F8F8F2"/>
                  </a:solidFill>
                  <a:effectLst/>
                  <a:latin typeface="Consolas" panose="020B0609020204030204" pitchFamily="49" charset="0"/>
                </a:rPr>
                <a:t> {</a:t>
              </a:r>
            </a:p>
            <a:p>
              <a:br>
                <a:rPr lang="en-PH" sz="1100" b="0" dirty="0">
                  <a:solidFill>
                    <a:srgbClr val="F8F8F2"/>
                  </a:solidFill>
                  <a:effectLst/>
                  <a:latin typeface="Consolas" panose="020B0609020204030204" pitchFamily="49" charset="0"/>
                </a:rPr>
              </a:br>
              <a:r>
                <a:rPr lang="en-PH" sz="1100" b="0" dirty="0">
                  <a:solidFill>
                    <a:srgbClr val="F8F8F2"/>
                  </a:solidFill>
                  <a:effectLst/>
                  <a:latin typeface="Consolas" panose="020B0609020204030204" pitchFamily="49" charset="0"/>
                </a:rPr>
                <a:t>  </a:t>
              </a:r>
              <a:r>
                <a:rPr lang="en-PH" sz="1100" b="0" i="1" dirty="0">
                  <a:solidFill>
                    <a:srgbClr val="66D9EF"/>
                  </a:solidFill>
                  <a:effectLst/>
                  <a:latin typeface="Consolas" panose="020B0609020204030204" pitchFamily="49" charset="0"/>
                </a:rPr>
                <a:t>constructor</a:t>
              </a:r>
              <a:r>
                <a:rPr lang="en-PH" sz="1100" b="0" dirty="0">
                  <a:solidFill>
                    <a:srgbClr val="F8F8F2"/>
                  </a:solidFill>
                  <a:effectLst/>
                  <a:latin typeface="Consolas" panose="020B0609020204030204" pitchFamily="49" charset="0"/>
                </a:rPr>
                <a:t>(</a:t>
              </a:r>
              <a:r>
                <a:rPr lang="en-PH" sz="1100" b="0" dirty="0">
                  <a:solidFill>
                    <a:srgbClr val="F92672"/>
                  </a:solidFill>
                  <a:effectLst/>
                  <a:latin typeface="Consolas" panose="020B0609020204030204" pitchFamily="49" charset="0"/>
                </a:rPr>
                <a:t>private</a:t>
              </a:r>
              <a:r>
                <a:rPr lang="en-PH" sz="1100" b="0" dirty="0">
                  <a:solidFill>
                    <a:srgbClr val="F8F8F2"/>
                  </a:solidFill>
                  <a:effectLst/>
                  <a:latin typeface="Consolas" panose="020B0609020204030204" pitchFamily="49" charset="0"/>
                </a:rPr>
                <a:t> </a:t>
              </a:r>
              <a:r>
                <a:rPr lang="en-PH" sz="1100" b="0" i="1" dirty="0">
                  <a:solidFill>
                    <a:srgbClr val="FD971F"/>
                  </a:solidFill>
                  <a:effectLst/>
                  <a:latin typeface="Consolas" panose="020B0609020204030204" pitchFamily="49" charset="0"/>
                </a:rPr>
                <a:t>route</a:t>
              </a:r>
              <a:r>
                <a:rPr lang="en-PH" sz="1100" b="0" dirty="0">
                  <a:solidFill>
                    <a:srgbClr val="F92672"/>
                  </a:solidFill>
                  <a:effectLst/>
                  <a:latin typeface="Consolas" panose="020B0609020204030204" pitchFamily="49" charset="0"/>
                </a:rPr>
                <a:t>:</a:t>
              </a:r>
              <a:r>
                <a:rPr lang="en-PH" sz="1100" b="0" dirty="0">
                  <a:solidFill>
                    <a:srgbClr val="F8F8F2"/>
                  </a:solidFill>
                  <a:effectLst/>
                  <a:latin typeface="Consolas" panose="020B0609020204030204" pitchFamily="49" charset="0"/>
                </a:rPr>
                <a:t> </a:t>
              </a:r>
              <a:r>
                <a:rPr lang="en-PH" sz="1100" b="0" u="sng" dirty="0" err="1">
                  <a:solidFill>
                    <a:srgbClr val="A6E22E"/>
                  </a:solidFill>
                  <a:effectLst/>
                  <a:latin typeface="Consolas" panose="020B0609020204030204" pitchFamily="49" charset="0"/>
                </a:rPr>
                <a:t>ActivatedRoute</a:t>
              </a:r>
              <a:r>
                <a:rPr lang="en-PH" sz="1100" b="0" dirty="0">
                  <a:solidFill>
                    <a:srgbClr val="F8F8F2"/>
                  </a:solidFill>
                  <a:effectLst/>
                  <a:latin typeface="Consolas" panose="020B0609020204030204" pitchFamily="49" charset="0"/>
                </a:rPr>
                <a:t>) {}</a:t>
              </a:r>
            </a:p>
            <a:p>
              <a:br>
                <a:rPr lang="en-PH" sz="1100" b="0" dirty="0">
                  <a:solidFill>
                    <a:srgbClr val="F8F8F2"/>
                  </a:solidFill>
                  <a:effectLst/>
                  <a:latin typeface="Consolas" panose="020B0609020204030204" pitchFamily="49" charset="0"/>
                </a:rPr>
              </a:br>
              <a:r>
                <a:rPr lang="en-PH" sz="1100" b="0" dirty="0">
                  <a:solidFill>
                    <a:srgbClr val="F8F8F2"/>
                  </a:solidFill>
                  <a:effectLst/>
                  <a:latin typeface="Consolas" panose="020B0609020204030204" pitchFamily="49" charset="0"/>
                </a:rPr>
                <a:t>  </a:t>
              </a:r>
              <a:r>
                <a:rPr lang="en-PH" sz="1100" b="0" dirty="0" err="1">
                  <a:solidFill>
                    <a:srgbClr val="A6E22E"/>
                  </a:solidFill>
                  <a:effectLst/>
                  <a:latin typeface="Consolas" panose="020B0609020204030204" pitchFamily="49" charset="0"/>
                </a:rPr>
                <a:t>ngOnInit</a:t>
              </a:r>
              <a:r>
                <a:rPr lang="en-PH" sz="1100" b="0" dirty="0">
                  <a:solidFill>
                    <a:srgbClr val="F8F8F2"/>
                  </a:solidFill>
                  <a:effectLst/>
                  <a:latin typeface="Consolas" panose="020B0609020204030204" pitchFamily="49" charset="0"/>
                </a:rPr>
                <a:t>()</a:t>
              </a:r>
              <a:r>
                <a:rPr lang="en-PH" sz="1100" b="0" dirty="0">
                  <a:solidFill>
                    <a:srgbClr val="F92672"/>
                  </a:solidFill>
                  <a:effectLst/>
                  <a:latin typeface="Consolas" panose="020B0609020204030204" pitchFamily="49" charset="0"/>
                </a:rPr>
                <a:t>:</a:t>
              </a:r>
              <a:r>
                <a:rPr lang="en-PH" sz="1100" b="0" dirty="0">
                  <a:solidFill>
                    <a:srgbClr val="F8F8F2"/>
                  </a:solidFill>
                  <a:effectLst/>
                  <a:latin typeface="Consolas" panose="020B0609020204030204" pitchFamily="49" charset="0"/>
                </a:rPr>
                <a:t> </a:t>
              </a:r>
              <a:r>
                <a:rPr lang="en-PH" sz="1100" b="0" i="1" dirty="0">
                  <a:solidFill>
                    <a:srgbClr val="66D9EF"/>
                  </a:solidFill>
                  <a:effectLst/>
                  <a:latin typeface="Consolas" panose="020B0609020204030204" pitchFamily="49" charset="0"/>
                </a:rPr>
                <a:t>void</a:t>
              </a:r>
              <a:r>
                <a:rPr lang="en-PH" sz="1100" b="0" dirty="0">
                  <a:solidFill>
                    <a:srgbClr val="F8F8F2"/>
                  </a:solidFill>
                  <a:effectLst/>
                  <a:latin typeface="Consolas" panose="020B0609020204030204" pitchFamily="49" charset="0"/>
                </a:rPr>
                <a:t> {</a:t>
              </a:r>
            </a:p>
            <a:p>
              <a:r>
                <a:rPr lang="en-PH" sz="1100" b="0" dirty="0">
                  <a:solidFill>
                    <a:srgbClr val="F8F8F2"/>
                  </a:solidFill>
                  <a:effectLst/>
                  <a:latin typeface="Consolas" panose="020B0609020204030204" pitchFamily="49" charset="0"/>
                </a:rPr>
                <a:t>    </a:t>
              </a:r>
              <a:r>
                <a:rPr lang="en-PH" sz="1100" b="0" i="1" dirty="0">
                  <a:solidFill>
                    <a:srgbClr val="66D9EF"/>
                  </a:solidFill>
                  <a:effectLst/>
                  <a:latin typeface="Consolas" panose="020B0609020204030204" pitchFamily="49" charset="0"/>
                </a:rPr>
                <a:t>const</a:t>
              </a:r>
              <a:r>
                <a:rPr lang="en-PH" sz="1100" b="0" dirty="0">
                  <a:solidFill>
                    <a:srgbClr val="F8F8F2"/>
                  </a:solidFill>
                  <a:effectLst/>
                  <a:latin typeface="Consolas" panose="020B0609020204030204" pitchFamily="49" charset="0"/>
                </a:rPr>
                <a:t> id</a:t>
              </a:r>
              <a:r>
                <a:rPr lang="en-PH" sz="1100" b="0" dirty="0">
                  <a:solidFill>
                    <a:srgbClr val="F92672"/>
                  </a:solidFill>
                  <a:effectLst/>
                  <a:latin typeface="Consolas" panose="020B0609020204030204" pitchFamily="49" charset="0"/>
                </a:rPr>
                <a:t>:</a:t>
              </a:r>
              <a:r>
                <a:rPr lang="en-PH" sz="1100" b="0" dirty="0">
                  <a:solidFill>
                    <a:srgbClr val="F8F8F2"/>
                  </a:solidFill>
                  <a:effectLst/>
                  <a:latin typeface="Consolas" panose="020B0609020204030204" pitchFamily="49" charset="0"/>
                </a:rPr>
                <a:t> </a:t>
              </a:r>
              <a:r>
                <a:rPr lang="en-PH" sz="1100" b="0" i="1" dirty="0">
                  <a:solidFill>
                    <a:srgbClr val="66D9EF"/>
                  </a:solidFill>
                  <a:effectLst/>
                  <a:latin typeface="Consolas" panose="020B0609020204030204" pitchFamily="49" charset="0"/>
                </a:rPr>
                <a:t>string</a:t>
              </a:r>
              <a:r>
                <a:rPr lang="en-PH" sz="1100" b="0" dirty="0">
                  <a:solidFill>
                    <a:srgbClr val="F8F8F2"/>
                  </a:solidFill>
                  <a:effectLst/>
                  <a:latin typeface="Consolas" panose="020B0609020204030204" pitchFamily="49" charset="0"/>
                </a:rPr>
                <a:t> </a:t>
              </a:r>
              <a:r>
                <a:rPr lang="en-PH" sz="1100" b="0" dirty="0">
                  <a:solidFill>
                    <a:srgbClr val="F92672"/>
                  </a:solidFill>
                  <a:effectLst/>
                  <a:latin typeface="Consolas" panose="020B0609020204030204" pitchFamily="49" charset="0"/>
                </a:rPr>
                <a:t>=</a:t>
              </a:r>
              <a:r>
                <a:rPr lang="en-PH" sz="1100" b="0" dirty="0">
                  <a:solidFill>
                    <a:srgbClr val="F8F8F2"/>
                  </a:solidFill>
                  <a:effectLst/>
                  <a:latin typeface="Consolas" panose="020B0609020204030204" pitchFamily="49" charset="0"/>
                </a:rPr>
                <a:t> </a:t>
              </a:r>
              <a:r>
                <a:rPr lang="en-PH" sz="1100" b="0" dirty="0" err="1">
                  <a:solidFill>
                    <a:srgbClr val="FD971F"/>
                  </a:solidFill>
                  <a:effectLst/>
                  <a:latin typeface="Consolas" panose="020B0609020204030204" pitchFamily="49" charset="0"/>
                </a:rPr>
                <a:t>this</a:t>
              </a:r>
              <a:r>
                <a:rPr lang="en-PH" sz="1100" b="0" dirty="0" err="1">
                  <a:solidFill>
                    <a:srgbClr val="F8F8F2"/>
                  </a:solidFill>
                  <a:effectLst/>
                  <a:latin typeface="Consolas" panose="020B0609020204030204" pitchFamily="49" charset="0"/>
                </a:rPr>
                <a:t>.route.snapshot.paramMap.</a:t>
              </a:r>
              <a:r>
                <a:rPr lang="en-PH" sz="1100" b="0" dirty="0" err="1">
                  <a:solidFill>
                    <a:srgbClr val="A6E22E"/>
                  </a:solidFill>
                  <a:effectLst/>
                  <a:latin typeface="Consolas" panose="020B0609020204030204" pitchFamily="49" charset="0"/>
                </a:rPr>
                <a:t>get</a:t>
              </a:r>
              <a:r>
                <a:rPr lang="en-PH" sz="1100" b="0" dirty="0">
                  <a:solidFill>
                    <a:srgbClr val="F8F8F2"/>
                  </a:solidFill>
                  <a:effectLst/>
                  <a:latin typeface="Consolas" panose="020B0609020204030204" pitchFamily="49" charset="0"/>
                </a:rPr>
                <a:t>(</a:t>
              </a:r>
              <a:r>
                <a:rPr lang="en-PH" sz="1100" b="0" dirty="0">
                  <a:solidFill>
                    <a:srgbClr val="E6DB74"/>
                  </a:solidFill>
                  <a:effectLst/>
                  <a:latin typeface="Consolas" panose="020B0609020204030204" pitchFamily="49" charset="0"/>
                </a:rPr>
                <a:t>'id'</a:t>
              </a:r>
              <a:r>
                <a:rPr lang="en-PH" sz="1100" b="0" dirty="0">
                  <a:solidFill>
                    <a:srgbClr val="F8F8F2"/>
                  </a:solidFill>
                  <a:effectLst/>
                  <a:latin typeface="Consolas" panose="020B0609020204030204" pitchFamily="49" charset="0"/>
                </a:rPr>
                <a:t>)</a:t>
              </a:r>
            </a:p>
            <a:p>
              <a:r>
                <a:rPr lang="en-PH" sz="1100" b="0" dirty="0">
                  <a:solidFill>
                    <a:srgbClr val="F8F8F2"/>
                  </a:solidFill>
                  <a:effectLst/>
                  <a:latin typeface="Consolas" panose="020B0609020204030204" pitchFamily="49" charset="0"/>
                </a:rPr>
                <a:t>  }</a:t>
              </a:r>
            </a:p>
            <a:p>
              <a:r>
                <a:rPr lang="en-PH" sz="1100" b="0" dirty="0">
                  <a:solidFill>
                    <a:srgbClr val="F8F8F2"/>
                  </a:solidFill>
                  <a:effectLst/>
                  <a:latin typeface="Consolas" panose="020B0609020204030204" pitchFamily="49" charset="0"/>
                </a:rPr>
                <a:t>}</a:t>
              </a:r>
              <a:endParaRPr lang="en-US" sz="1100" b="0" dirty="0">
                <a:solidFill>
                  <a:srgbClr val="F8F8F2"/>
                </a:solidFill>
                <a:effectLst/>
                <a:latin typeface="Consolas" panose="020B0609020204030204" pitchFamily="49" charset="0"/>
              </a:endParaRPr>
            </a:p>
          </p:txBody>
        </p:sp>
        <p:sp>
          <p:nvSpPr>
            <p:cNvPr id="12" name="Google Shape;89;p15">
              <a:extLst>
                <a:ext uri="{FF2B5EF4-FFF2-40B4-BE49-F238E27FC236}">
                  <a16:creationId xmlns:a16="http://schemas.microsoft.com/office/drawing/2014/main" id="{E357C105-51B1-9A3B-7D5B-42EEC62641C8}"/>
                </a:ext>
              </a:extLst>
            </p:cNvPr>
            <p:cNvSpPr/>
            <p:nvPr/>
          </p:nvSpPr>
          <p:spPr>
            <a:xfrm>
              <a:off x="488525" y="3093501"/>
              <a:ext cx="1864800" cy="91404"/>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092641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3" name="Google Shape;783;p3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a:solidFill>
                  <a:schemeClr val="bg1"/>
                </a:solidFill>
              </a:rPr>
              <a:t>Router </a:t>
            </a:r>
            <a:r>
              <a:rPr lang="en-PH" dirty="0">
                <a:solidFill>
                  <a:schemeClr val="accent2"/>
                </a:solidFill>
              </a:rPr>
              <a:t>service</a:t>
            </a:r>
            <a:r>
              <a:rPr lang="en-PH" dirty="0">
                <a:solidFill>
                  <a:schemeClr val="bg1"/>
                </a:solidFill>
              </a:rPr>
              <a:t> </a:t>
            </a:r>
            <a:r>
              <a:rPr lang="en-PH" dirty="0">
                <a:solidFill>
                  <a:schemeClr val="accent6"/>
                </a:solidFill>
              </a:rPr>
              <a:t>{</a:t>
            </a:r>
          </a:p>
        </p:txBody>
      </p:sp>
      <p:sp>
        <p:nvSpPr>
          <p:cNvPr id="788" name="Google Shape;788;p37"/>
          <p:cNvSpPr txBox="1">
            <a:spLocks noGrp="1"/>
          </p:cNvSpPr>
          <p:nvPr>
            <p:ph type="subTitle" idx="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a:t>Routing and Navigation</a:t>
            </a:r>
            <a:endParaRPr lang="en-US" sz="1400" dirty="0">
              <a:solidFill>
                <a:schemeClr val="accent3"/>
              </a:solidFill>
            </a:endParaRPr>
          </a:p>
        </p:txBody>
      </p:sp>
      <p:sp>
        <p:nvSpPr>
          <p:cNvPr id="789" name="Google Shape;789;p37"/>
          <p:cNvSpPr txBox="1">
            <a:spLocks noGrp="1"/>
          </p:cNvSpPr>
          <p:nvPr>
            <p:ph type="subTitle" idx="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1400" dirty="0"/>
              <a:t>intermediate</a:t>
            </a:r>
            <a:r>
              <a:rPr lang="en" sz="1400" dirty="0">
                <a:solidFill>
                  <a:schemeClr val="accent3"/>
                </a:solidFill>
              </a:rPr>
              <a:t>.html</a:t>
            </a:r>
            <a:endParaRPr sz="1400" dirty="0">
              <a:solidFill>
                <a:schemeClr val="accent3"/>
              </a:solidFill>
            </a:endParaRPr>
          </a:p>
        </p:txBody>
      </p:sp>
      <p:sp>
        <p:nvSpPr>
          <p:cNvPr id="790" name="Google Shape;790;p37"/>
          <p:cNvSpPr txBox="1">
            <a:spLocks noGrp="1"/>
          </p:cNvSpPr>
          <p:nvPr>
            <p:ph type="subTitle" idx="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791" name="Google Shape;791;p37"/>
          <p:cNvGrpSpPr/>
          <p:nvPr/>
        </p:nvGrpSpPr>
        <p:grpSpPr>
          <a:xfrm>
            <a:off x="1084825" y="1152525"/>
            <a:ext cx="506100" cy="3417500"/>
            <a:chOff x="1084825" y="1152525"/>
            <a:chExt cx="506100" cy="3417500"/>
          </a:xfrm>
        </p:grpSpPr>
        <p:sp>
          <p:nvSpPr>
            <p:cNvPr id="792" name="Google Shape;792;p37"/>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93" name="Google Shape;793;p37"/>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10" name="Picture 9" descr="A red and white logo&#10;&#10;Description automatically generated">
            <a:extLst>
              <a:ext uri="{FF2B5EF4-FFF2-40B4-BE49-F238E27FC236}">
                <a16:creationId xmlns:a16="http://schemas.microsoft.com/office/drawing/2014/main" id="{B15B94A5-4AD0-ECC2-FA32-733970269AA5}"/>
              </a:ext>
            </a:extLst>
          </p:cNvPr>
          <p:cNvPicPr>
            <a:picLocks noChangeAspect="1"/>
          </p:cNvPicPr>
          <p:nvPr/>
        </p:nvPicPr>
        <p:blipFill>
          <a:blip r:embed="rId3"/>
          <a:stretch>
            <a:fillRect/>
          </a:stretch>
        </p:blipFill>
        <p:spPr>
          <a:xfrm>
            <a:off x="7978465" y="3733964"/>
            <a:ext cx="931243" cy="760515"/>
          </a:xfrm>
          <a:prstGeom prst="rect">
            <a:avLst/>
          </a:prstGeom>
        </p:spPr>
      </p:pic>
      <p:sp>
        <p:nvSpPr>
          <p:cNvPr id="7" name="Google Shape;782;p37">
            <a:extLst>
              <a:ext uri="{FF2B5EF4-FFF2-40B4-BE49-F238E27FC236}">
                <a16:creationId xmlns:a16="http://schemas.microsoft.com/office/drawing/2014/main" id="{5F57477A-560C-0E63-75C7-9871A83A0D1E}"/>
              </a:ext>
            </a:extLst>
          </p:cNvPr>
          <p:cNvSpPr txBox="1">
            <a:spLocks/>
          </p:cNvSpPr>
          <p:nvPr/>
        </p:nvSpPr>
        <p:spPr>
          <a:xfrm>
            <a:off x="1629229" y="1321807"/>
            <a:ext cx="6318641" cy="11588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r>
              <a:rPr lang="en-US" dirty="0">
                <a:solidFill>
                  <a:schemeClr val="accent6"/>
                </a:solidFill>
              </a:rPr>
              <a:t>&lt; Sometimes, it is necessary to </a:t>
            </a:r>
            <a:r>
              <a:rPr lang="en-US" dirty="0">
                <a:solidFill>
                  <a:schemeClr val="tx2"/>
                </a:solidFill>
              </a:rPr>
              <a:t>trigger some actions </a:t>
            </a:r>
            <a:r>
              <a:rPr lang="en-US" dirty="0">
                <a:solidFill>
                  <a:schemeClr val="accent6"/>
                </a:solidFill>
              </a:rPr>
              <a:t>before routing. This is what happens when we click on a </a:t>
            </a:r>
            <a:r>
              <a:rPr lang="en-US" dirty="0">
                <a:solidFill>
                  <a:schemeClr val="tx2"/>
                </a:solidFill>
              </a:rPr>
              <a:t>login button for example</a:t>
            </a:r>
            <a:r>
              <a:rPr lang="en-US" dirty="0">
                <a:solidFill>
                  <a:schemeClr val="accent6"/>
                </a:solidFill>
              </a:rPr>
              <a:t>. &gt;</a:t>
            </a:r>
          </a:p>
        </p:txBody>
      </p:sp>
      <p:grpSp>
        <p:nvGrpSpPr>
          <p:cNvPr id="9" name="Google Shape;87;p15">
            <a:extLst>
              <a:ext uri="{FF2B5EF4-FFF2-40B4-BE49-F238E27FC236}">
                <a16:creationId xmlns:a16="http://schemas.microsoft.com/office/drawing/2014/main" id="{781B8BCB-9398-7648-8D2B-ED2BD51BAB04}"/>
              </a:ext>
            </a:extLst>
          </p:cNvPr>
          <p:cNvGrpSpPr/>
          <p:nvPr/>
        </p:nvGrpSpPr>
        <p:grpSpPr>
          <a:xfrm>
            <a:off x="1955548" y="2432628"/>
            <a:ext cx="5850569" cy="1810692"/>
            <a:chOff x="488525" y="3093501"/>
            <a:chExt cx="1864800" cy="718498"/>
          </a:xfrm>
        </p:grpSpPr>
        <p:sp>
          <p:nvSpPr>
            <p:cNvPr id="11" name="Google Shape;88;p15">
              <a:extLst>
                <a:ext uri="{FF2B5EF4-FFF2-40B4-BE49-F238E27FC236}">
                  <a16:creationId xmlns:a16="http://schemas.microsoft.com/office/drawing/2014/main" id="{1E05A7D6-E4CB-65F1-7528-AE42796FA590}"/>
                </a:ext>
              </a:extLst>
            </p:cNvPr>
            <p:cNvSpPr/>
            <p:nvPr/>
          </p:nvSpPr>
          <p:spPr>
            <a:xfrm>
              <a:off x="488525" y="3184905"/>
              <a:ext cx="1864800" cy="627094"/>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r>
                <a:rPr lang="en-PH" sz="1400" b="0" dirty="0">
                  <a:solidFill>
                    <a:srgbClr val="F92672"/>
                  </a:solidFill>
                  <a:effectLst/>
                  <a:latin typeface="Consolas" panose="020B0609020204030204" pitchFamily="49" charset="0"/>
                </a:rPr>
                <a:t>export</a:t>
              </a:r>
              <a:r>
                <a:rPr lang="en-PH" sz="1400" b="0" dirty="0">
                  <a:solidFill>
                    <a:srgbClr val="F8F8F2"/>
                  </a:solidFill>
                  <a:effectLst/>
                  <a:latin typeface="Consolas" panose="020B0609020204030204" pitchFamily="49" charset="0"/>
                </a:rPr>
                <a:t> </a:t>
              </a:r>
              <a:r>
                <a:rPr lang="en-PH" sz="1400" b="0" i="1" dirty="0">
                  <a:solidFill>
                    <a:srgbClr val="66D9EF"/>
                  </a:solidFill>
                  <a:effectLst/>
                  <a:latin typeface="Consolas" panose="020B0609020204030204" pitchFamily="49" charset="0"/>
                </a:rPr>
                <a:t>class</a:t>
              </a:r>
              <a:r>
                <a:rPr lang="en-PH" sz="1400" b="0" dirty="0">
                  <a:solidFill>
                    <a:srgbClr val="F8F8F2"/>
                  </a:solidFill>
                  <a:effectLst/>
                  <a:latin typeface="Consolas" panose="020B0609020204030204" pitchFamily="49" charset="0"/>
                </a:rPr>
                <a:t> </a:t>
              </a:r>
              <a:r>
                <a:rPr lang="en-PH" sz="1400" b="0" u="sng" dirty="0" err="1">
                  <a:solidFill>
                    <a:srgbClr val="A6E22E"/>
                  </a:solidFill>
                  <a:effectLst/>
                  <a:latin typeface="Consolas" panose="020B0609020204030204" pitchFamily="49" charset="0"/>
                </a:rPr>
                <a:t>ExampleComponent</a:t>
              </a:r>
              <a:r>
                <a:rPr lang="en-PH" sz="1400" b="0" dirty="0">
                  <a:solidFill>
                    <a:srgbClr val="F8F8F2"/>
                  </a:solidFill>
                  <a:effectLst/>
                  <a:latin typeface="Consolas" panose="020B0609020204030204" pitchFamily="49" charset="0"/>
                </a:rPr>
                <a:t> {</a:t>
              </a:r>
            </a:p>
            <a:p>
              <a:r>
                <a:rPr lang="en-PH" sz="1400" b="0" dirty="0">
                  <a:solidFill>
                    <a:srgbClr val="F8F8F2"/>
                  </a:solidFill>
                  <a:effectLst/>
                  <a:latin typeface="Consolas" panose="020B0609020204030204" pitchFamily="49" charset="0"/>
                </a:rPr>
                <a:t>  </a:t>
              </a:r>
              <a:r>
                <a:rPr lang="en-PH" sz="1400" b="0" i="1" dirty="0">
                  <a:solidFill>
                    <a:srgbClr val="66D9EF"/>
                  </a:solidFill>
                  <a:effectLst/>
                  <a:latin typeface="Consolas" panose="020B0609020204030204" pitchFamily="49" charset="0"/>
                </a:rPr>
                <a:t>constructor</a:t>
              </a:r>
              <a:r>
                <a:rPr lang="en-PH" sz="1400" b="0" dirty="0">
                  <a:solidFill>
                    <a:srgbClr val="F8F8F2"/>
                  </a:solidFill>
                  <a:effectLst/>
                  <a:latin typeface="Consolas" panose="020B0609020204030204" pitchFamily="49" charset="0"/>
                </a:rPr>
                <a:t>(</a:t>
              </a:r>
              <a:r>
                <a:rPr lang="en-PH" sz="1400" b="0" dirty="0">
                  <a:solidFill>
                    <a:srgbClr val="F92672"/>
                  </a:solidFill>
                  <a:effectLst/>
                  <a:latin typeface="Consolas" panose="020B0609020204030204" pitchFamily="49" charset="0"/>
                </a:rPr>
                <a:t>private</a:t>
              </a:r>
              <a:r>
                <a:rPr lang="en-PH" sz="1400" b="0" dirty="0">
                  <a:solidFill>
                    <a:srgbClr val="F8F8F2"/>
                  </a:solidFill>
                  <a:effectLst/>
                  <a:latin typeface="Consolas" panose="020B0609020204030204" pitchFamily="49" charset="0"/>
                </a:rPr>
                <a:t> </a:t>
              </a:r>
              <a:r>
                <a:rPr lang="en-PH" sz="1400" b="0" i="1" dirty="0">
                  <a:solidFill>
                    <a:srgbClr val="FD971F"/>
                  </a:solidFill>
                  <a:effectLst/>
                  <a:latin typeface="Consolas" panose="020B0609020204030204" pitchFamily="49" charset="0"/>
                </a:rPr>
                <a:t>router</a:t>
              </a:r>
              <a:r>
                <a:rPr lang="en-PH" sz="1400" b="0" dirty="0">
                  <a:solidFill>
                    <a:srgbClr val="F92672"/>
                  </a:solidFill>
                  <a:effectLst/>
                  <a:latin typeface="Consolas" panose="020B0609020204030204" pitchFamily="49" charset="0"/>
                </a:rPr>
                <a:t>:</a:t>
              </a:r>
              <a:r>
                <a:rPr lang="en-PH" sz="1400" b="0" dirty="0">
                  <a:solidFill>
                    <a:srgbClr val="F8F8F2"/>
                  </a:solidFill>
                  <a:effectLst/>
                  <a:latin typeface="Consolas" panose="020B0609020204030204" pitchFamily="49" charset="0"/>
                </a:rPr>
                <a:t> </a:t>
              </a:r>
              <a:r>
                <a:rPr lang="en-PH" sz="1400" b="0" u="sng" dirty="0">
                  <a:solidFill>
                    <a:srgbClr val="A6E22E"/>
                  </a:solidFill>
                  <a:effectLst/>
                  <a:latin typeface="Consolas" panose="020B0609020204030204" pitchFamily="49" charset="0"/>
                </a:rPr>
                <a:t>Router</a:t>
              </a:r>
              <a:r>
                <a:rPr lang="en-PH" sz="1400" b="0" dirty="0">
                  <a:solidFill>
                    <a:srgbClr val="F8F8F2"/>
                  </a:solidFill>
                  <a:effectLst/>
                  <a:latin typeface="Consolas" panose="020B0609020204030204" pitchFamily="49" charset="0"/>
                </a:rPr>
                <a:t>) {}</a:t>
              </a:r>
            </a:p>
            <a:p>
              <a:br>
                <a:rPr lang="en-PH" sz="1400" b="0" dirty="0">
                  <a:solidFill>
                    <a:srgbClr val="F8F8F2"/>
                  </a:solidFill>
                  <a:effectLst/>
                  <a:latin typeface="Consolas" panose="020B0609020204030204" pitchFamily="49" charset="0"/>
                </a:rPr>
              </a:br>
              <a:r>
                <a:rPr lang="en-PH" sz="1400" b="0" dirty="0">
                  <a:solidFill>
                    <a:srgbClr val="F8F8F2"/>
                  </a:solidFill>
                  <a:effectLst/>
                  <a:latin typeface="Consolas" panose="020B0609020204030204" pitchFamily="49" charset="0"/>
                </a:rPr>
                <a:t>  </a:t>
              </a:r>
              <a:r>
                <a:rPr lang="en-PH" sz="1400" b="0" dirty="0" err="1">
                  <a:solidFill>
                    <a:srgbClr val="A6E22E"/>
                  </a:solidFill>
                  <a:effectLst/>
                  <a:latin typeface="Consolas" panose="020B0609020204030204" pitchFamily="49" charset="0"/>
                </a:rPr>
                <a:t>navigatePostLogin</a:t>
              </a:r>
              <a:r>
                <a:rPr lang="en-PH" sz="1400" b="0" dirty="0">
                  <a:solidFill>
                    <a:srgbClr val="F8F8F2"/>
                  </a:solidFill>
                  <a:effectLst/>
                  <a:latin typeface="Consolas" panose="020B0609020204030204" pitchFamily="49" charset="0"/>
                </a:rPr>
                <a:t>()</a:t>
              </a:r>
              <a:r>
                <a:rPr lang="en-PH" sz="1400" b="0" dirty="0">
                  <a:solidFill>
                    <a:srgbClr val="F92672"/>
                  </a:solidFill>
                  <a:effectLst/>
                  <a:latin typeface="Consolas" panose="020B0609020204030204" pitchFamily="49" charset="0"/>
                </a:rPr>
                <a:t>:</a:t>
              </a:r>
              <a:r>
                <a:rPr lang="en-PH" sz="1400" b="0" dirty="0">
                  <a:solidFill>
                    <a:srgbClr val="F8F8F2"/>
                  </a:solidFill>
                  <a:effectLst/>
                  <a:latin typeface="Consolas" panose="020B0609020204030204" pitchFamily="49" charset="0"/>
                </a:rPr>
                <a:t> </a:t>
              </a:r>
              <a:r>
                <a:rPr lang="en-PH" sz="1400" b="0" i="1" dirty="0">
                  <a:solidFill>
                    <a:srgbClr val="66D9EF"/>
                  </a:solidFill>
                  <a:effectLst/>
                  <a:latin typeface="Consolas" panose="020B0609020204030204" pitchFamily="49" charset="0"/>
                </a:rPr>
                <a:t>void</a:t>
              </a:r>
              <a:r>
                <a:rPr lang="en-PH" sz="1400" b="0" dirty="0">
                  <a:solidFill>
                    <a:srgbClr val="F8F8F2"/>
                  </a:solidFill>
                  <a:effectLst/>
                  <a:latin typeface="Consolas" panose="020B0609020204030204" pitchFamily="49" charset="0"/>
                </a:rPr>
                <a:t> {</a:t>
              </a:r>
            </a:p>
            <a:p>
              <a:r>
                <a:rPr lang="en-PH" sz="1400" b="0" dirty="0">
                  <a:solidFill>
                    <a:srgbClr val="F8F8F2"/>
                  </a:solidFill>
                  <a:effectLst/>
                  <a:latin typeface="Consolas" panose="020B0609020204030204" pitchFamily="49" charset="0"/>
                </a:rPr>
                <a:t>    </a:t>
              </a:r>
              <a:r>
                <a:rPr lang="en-PH" sz="1400" b="0" dirty="0" err="1">
                  <a:solidFill>
                    <a:srgbClr val="FD971F"/>
                  </a:solidFill>
                  <a:effectLst/>
                  <a:latin typeface="Consolas" panose="020B0609020204030204" pitchFamily="49" charset="0"/>
                </a:rPr>
                <a:t>this</a:t>
              </a:r>
              <a:r>
                <a:rPr lang="en-PH" sz="1400" b="0" dirty="0" err="1">
                  <a:solidFill>
                    <a:srgbClr val="F8F8F2"/>
                  </a:solidFill>
                  <a:effectLst/>
                  <a:latin typeface="Consolas" panose="020B0609020204030204" pitchFamily="49" charset="0"/>
                </a:rPr>
                <a:t>.router.</a:t>
              </a:r>
              <a:r>
                <a:rPr lang="en-PH" sz="1400" b="0" dirty="0" err="1">
                  <a:solidFill>
                    <a:srgbClr val="A6E22E"/>
                  </a:solidFill>
                  <a:effectLst/>
                  <a:latin typeface="Consolas" panose="020B0609020204030204" pitchFamily="49" charset="0"/>
                </a:rPr>
                <a:t>navigateByUrl</a:t>
              </a:r>
              <a:r>
                <a:rPr lang="en-PH" sz="1400" b="0" dirty="0">
                  <a:solidFill>
                    <a:srgbClr val="F8F8F2"/>
                  </a:solidFill>
                  <a:effectLst/>
                  <a:latin typeface="Consolas" panose="020B0609020204030204" pitchFamily="49" charset="0"/>
                </a:rPr>
                <a:t>(</a:t>
              </a:r>
              <a:r>
                <a:rPr lang="en-PH" sz="1400" b="0" dirty="0">
                  <a:solidFill>
                    <a:srgbClr val="E6DB74"/>
                  </a:solidFill>
                  <a:effectLst/>
                  <a:latin typeface="Consolas" panose="020B0609020204030204" pitchFamily="49" charset="0"/>
                </a:rPr>
                <a:t>'/dashboard'</a:t>
              </a:r>
              <a:r>
                <a:rPr lang="en-PH" sz="1400" b="0" dirty="0">
                  <a:solidFill>
                    <a:srgbClr val="F8F8F2"/>
                  </a:solidFill>
                  <a:effectLst/>
                  <a:latin typeface="Consolas" panose="020B0609020204030204" pitchFamily="49" charset="0"/>
                </a:rPr>
                <a:t>)</a:t>
              </a:r>
            </a:p>
            <a:p>
              <a:r>
                <a:rPr lang="en-PH" sz="1400" b="0" dirty="0">
                  <a:solidFill>
                    <a:srgbClr val="F8F8F2"/>
                  </a:solidFill>
                  <a:effectLst/>
                  <a:latin typeface="Consolas" panose="020B0609020204030204" pitchFamily="49" charset="0"/>
                </a:rPr>
                <a:t>  }</a:t>
              </a:r>
            </a:p>
            <a:p>
              <a:r>
                <a:rPr lang="en-PH" sz="1400" b="0" dirty="0">
                  <a:solidFill>
                    <a:srgbClr val="F8F8F2"/>
                  </a:solidFill>
                  <a:effectLst/>
                  <a:latin typeface="Consolas" panose="020B0609020204030204" pitchFamily="49" charset="0"/>
                </a:rPr>
                <a:t>}</a:t>
              </a:r>
            </a:p>
          </p:txBody>
        </p:sp>
        <p:sp>
          <p:nvSpPr>
            <p:cNvPr id="12" name="Google Shape;89;p15">
              <a:extLst>
                <a:ext uri="{FF2B5EF4-FFF2-40B4-BE49-F238E27FC236}">
                  <a16:creationId xmlns:a16="http://schemas.microsoft.com/office/drawing/2014/main" id="{E357C105-51B1-9A3B-7D5B-42EEC62641C8}"/>
                </a:ext>
              </a:extLst>
            </p:cNvPr>
            <p:cNvSpPr/>
            <p:nvPr/>
          </p:nvSpPr>
          <p:spPr>
            <a:xfrm>
              <a:off x="488525" y="3093501"/>
              <a:ext cx="1864800" cy="91404"/>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814246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02 </a:t>
            </a:r>
            <a:r>
              <a:rPr lang="en" sz="5000" dirty="0">
                <a:solidFill>
                  <a:schemeClr val="accent6"/>
                </a:solidFill>
              </a:rPr>
              <a:t>{</a:t>
            </a:r>
            <a:endParaRPr sz="5000" dirty="0">
              <a:solidFill>
                <a:schemeClr val="accent6"/>
              </a:solidFill>
            </a:endParaRPr>
          </a:p>
        </p:txBody>
      </p:sp>
      <p:sp>
        <p:nvSpPr>
          <p:cNvPr id="501" name="Google Shape;501;p30"/>
          <p:cNvSpPr txBox="1">
            <a:spLocks noGrp="1"/>
          </p:cNvSpPr>
          <p:nvPr>
            <p:ph type="title" idx="2"/>
          </p:nvPr>
        </p:nvSpPr>
        <p:spPr>
          <a:xfrm>
            <a:off x="2605787" y="1846623"/>
            <a:ext cx="6303921" cy="535500"/>
          </a:xfrm>
          <a:prstGeom prst="rect">
            <a:avLst/>
          </a:prstGeom>
        </p:spPr>
        <p:txBody>
          <a:bodyPr spcFirstLastPara="1" wrap="square" lIns="91425" tIns="91425" rIns="91425" bIns="91425" anchor="ctr" anchorCtr="0">
            <a:noAutofit/>
          </a:bodyPr>
          <a:lstStyle/>
          <a:p>
            <a:r>
              <a:rPr lang="en-PH" dirty="0">
                <a:solidFill>
                  <a:schemeClr val="accent6"/>
                </a:solidFill>
              </a:rPr>
              <a:t>[</a:t>
            </a:r>
            <a:r>
              <a:rPr lang="en-PH" dirty="0"/>
              <a:t>Services and API requests</a:t>
            </a:r>
            <a:r>
              <a:rPr lang="en-PH" dirty="0">
                <a:solidFill>
                  <a:schemeClr val="accent6"/>
                </a:solidFill>
              </a:rPr>
              <a:t>]</a:t>
            </a:r>
            <a:r>
              <a:rPr lang="en-PH" dirty="0">
                <a:solidFill>
                  <a:schemeClr val="accent1"/>
                </a:solidFill>
              </a:rPr>
              <a:t> </a:t>
            </a:r>
            <a:endParaRPr lang="en-PH" dirty="0">
              <a:solidFill>
                <a:schemeClr val="accent3"/>
              </a:solidFill>
            </a:endParaRPr>
          </a:p>
        </p:txBody>
      </p:sp>
      <p:sp>
        <p:nvSpPr>
          <p:cNvPr id="502" name="Google Shape;502;p30"/>
          <p:cNvSpPr txBox="1">
            <a:spLocks noGrp="1"/>
          </p:cNvSpPr>
          <p:nvPr>
            <p:ph type="subTitle" idx="1"/>
          </p:nvPr>
        </p:nvSpPr>
        <p:spPr>
          <a:xfrm>
            <a:off x="3038362" y="2448125"/>
            <a:ext cx="4940099" cy="78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Consume data from the server &gt;</a:t>
            </a:r>
            <a:endParaRPr dirty="0"/>
          </a:p>
        </p:txBody>
      </p:sp>
      <p:sp>
        <p:nvSpPr>
          <p:cNvPr id="503" name="Google Shape;503;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04" name="Google Shape;504;p30"/>
          <p:cNvCxnSpPr>
            <a:endCxn id="50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Services and API requests</a:t>
            </a:r>
          </a:p>
        </p:txBody>
      </p: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1400" dirty="0">
                <a:solidFill>
                  <a:schemeClr val="accent6"/>
                </a:solidFill>
              </a:rPr>
              <a:t>intermediate</a:t>
            </a:r>
            <a:r>
              <a:rPr lang="en" sz="1400" dirty="0">
                <a:solidFill>
                  <a:schemeClr val="accent3"/>
                </a:solidFill>
              </a:rPr>
              <a:t>.html</a:t>
            </a:r>
            <a:endParaRPr sz="1400" dirty="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2" name="Picture 1" descr="A red and white logo&#10;&#10;Description automatically generated">
            <a:extLst>
              <a:ext uri="{FF2B5EF4-FFF2-40B4-BE49-F238E27FC236}">
                <a16:creationId xmlns:a16="http://schemas.microsoft.com/office/drawing/2014/main" id="{F33755BB-6C0F-762A-7DA4-F05AF74233AC}"/>
              </a:ext>
            </a:extLst>
          </p:cNvPr>
          <p:cNvPicPr>
            <a:picLocks noChangeAspect="1"/>
          </p:cNvPicPr>
          <p:nvPr/>
        </p:nvPicPr>
        <p:blipFill>
          <a:blip r:embed="rId3"/>
          <a:stretch>
            <a:fillRect/>
          </a:stretch>
        </p:blipFill>
        <p:spPr>
          <a:xfrm>
            <a:off x="7978465" y="3733964"/>
            <a:ext cx="931243" cy="760515"/>
          </a:xfrm>
          <a:prstGeom prst="rect">
            <a:avLst/>
          </a:prstGeom>
        </p:spPr>
      </p:pic>
    </p:spTree>
    <p:extLst>
      <p:ext uri="{BB962C8B-B14F-4D97-AF65-F5344CB8AC3E}">
        <p14:creationId xmlns:p14="http://schemas.microsoft.com/office/powerpoint/2010/main" val="2659655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3" name="Google Shape;783;p3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a:solidFill>
                  <a:schemeClr val="bg1"/>
                </a:solidFill>
              </a:rPr>
              <a:t>Angular </a:t>
            </a:r>
            <a:r>
              <a:rPr lang="en-PH" dirty="0">
                <a:solidFill>
                  <a:schemeClr val="accent2"/>
                </a:solidFill>
              </a:rPr>
              <a:t>Services</a:t>
            </a:r>
            <a:r>
              <a:rPr lang="en-PH" dirty="0">
                <a:solidFill>
                  <a:schemeClr val="bg1"/>
                </a:solidFill>
              </a:rPr>
              <a:t> </a:t>
            </a:r>
            <a:r>
              <a:rPr lang="en-PH" dirty="0">
                <a:solidFill>
                  <a:schemeClr val="accent6"/>
                </a:solidFill>
              </a:rPr>
              <a:t>{</a:t>
            </a:r>
          </a:p>
        </p:txBody>
      </p:sp>
      <p:sp>
        <p:nvSpPr>
          <p:cNvPr id="788" name="Google Shape;788;p37"/>
          <p:cNvSpPr txBox="1">
            <a:spLocks noGrp="1"/>
          </p:cNvSpPr>
          <p:nvPr>
            <p:ph type="subTitle" idx="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a:t>Services and API requests</a:t>
            </a:r>
            <a:endParaRPr lang="en-US" sz="1400" dirty="0">
              <a:solidFill>
                <a:schemeClr val="accent3"/>
              </a:solidFill>
            </a:endParaRPr>
          </a:p>
        </p:txBody>
      </p:sp>
      <p:sp>
        <p:nvSpPr>
          <p:cNvPr id="789" name="Google Shape;789;p37"/>
          <p:cNvSpPr txBox="1">
            <a:spLocks noGrp="1"/>
          </p:cNvSpPr>
          <p:nvPr>
            <p:ph type="subTitle" idx="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1400" dirty="0"/>
              <a:t>intermediate</a:t>
            </a:r>
            <a:r>
              <a:rPr lang="en" sz="1400" dirty="0">
                <a:solidFill>
                  <a:schemeClr val="accent3"/>
                </a:solidFill>
              </a:rPr>
              <a:t>.html</a:t>
            </a:r>
            <a:endParaRPr sz="1400" dirty="0">
              <a:solidFill>
                <a:schemeClr val="accent3"/>
              </a:solidFill>
            </a:endParaRPr>
          </a:p>
        </p:txBody>
      </p:sp>
      <p:sp>
        <p:nvSpPr>
          <p:cNvPr id="790" name="Google Shape;790;p37"/>
          <p:cNvSpPr txBox="1">
            <a:spLocks noGrp="1"/>
          </p:cNvSpPr>
          <p:nvPr>
            <p:ph type="subTitle" idx="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791" name="Google Shape;791;p37"/>
          <p:cNvGrpSpPr/>
          <p:nvPr/>
        </p:nvGrpSpPr>
        <p:grpSpPr>
          <a:xfrm>
            <a:off x="1084825" y="1152525"/>
            <a:ext cx="506100" cy="3417500"/>
            <a:chOff x="1084825" y="1152525"/>
            <a:chExt cx="506100" cy="3417500"/>
          </a:xfrm>
        </p:grpSpPr>
        <p:sp>
          <p:nvSpPr>
            <p:cNvPr id="792" name="Google Shape;792;p37"/>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93" name="Google Shape;793;p37"/>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10" name="Picture 9" descr="A red and white logo&#10;&#10;Description automatically generated">
            <a:extLst>
              <a:ext uri="{FF2B5EF4-FFF2-40B4-BE49-F238E27FC236}">
                <a16:creationId xmlns:a16="http://schemas.microsoft.com/office/drawing/2014/main" id="{B15B94A5-4AD0-ECC2-FA32-733970269AA5}"/>
              </a:ext>
            </a:extLst>
          </p:cNvPr>
          <p:cNvPicPr>
            <a:picLocks noChangeAspect="1"/>
          </p:cNvPicPr>
          <p:nvPr/>
        </p:nvPicPr>
        <p:blipFill>
          <a:blip r:embed="rId3"/>
          <a:stretch>
            <a:fillRect/>
          </a:stretch>
        </p:blipFill>
        <p:spPr>
          <a:xfrm>
            <a:off x="7978465" y="3733964"/>
            <a:ext cx="931243" cy="760515"/>
          </a:xfrm>
          <a:prstGeom prst="rect">
            <a:avLst/>
          </a:prstGeom>
        </p:spPr>
      </p:pic>
      <p:sp>
        <p:nvSpPr>
          <p:cNvPr id="7" name="Google Shape;782;p37">
            <a:extLst>
              <a:ext uri="{FF2B5EF4-FFF2-40B4-BE49-F238E27FC236}">
                <a16:creationId xmlns:a16="http://schemas.microsoft.com/office/drawing/2014/main" id="{5F57477A-560C-0E63-75C7-9871A83A0D1E}"/>
              </a:ext>
            </a:extLst>
          </p:cNvPr>
          <p:cNvSpPr txBox="1">
            <a:spLocks/>
          </p:cNvSpPr>
          <p:nvPr/>
        </p:nvSpPr>
        <p:spPr>
          <a:xfrm>
            <a:off x="1629229" y="1321807"/>
            <a:ext cx="6318641" cy="88976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r>
              <a:rPr lang="en-US" dirty="0">
                <a:solidFill>
                  <a:schemeClr val="accent6"/>
                </a:solidFill>
              </a:rPr>
              <a:t>&lt; Along with components and directives, </a:t>
            </a:r>
            <a:r>
              <a:rPr lang="en-US" dirty="0">
                <a:solidFill>
                  <a:schemeClr val="tx2"/>
                </a:solidFill>
              </a:rPr>
              <a:t>services</a:t>
            </a:r>
            <a:r>
              <a:rPr lang="en-US" dirty="0">
                <a:solidFill>
                  <a:schemeClr val="accent6"/>
                </a:solidFill>
              </a:rPr>
              <a:t> are one of the main building blocks of an Angular application. &gt;</a:t>
            </a:r>
          </a:p>
        </p:txBody>
      </p:sp>
      <p:grpSp>
        <p:nvGrpSpPr>
          <p:cNvPr id="9" name="Google Shape;87;p15">
            <a:extLst>
              <a:ext uri="{FF2B5EF4-FFF2-40B4-BE49-F238E27FC236}">
                <a16:creationId xmlns:a16="http://schemas.microsoft.com/office/drawing/2014/main" id="{781B8BCB-9398-7648-8D2B-ED2BD51BAB04}"/>
              </a:ext>
            </a:extLst>
          </p:cNvPr>
          <p:cNvGrpSpPr/>
          <p:nvPr/>
        </p:nvGrpSpPr>
        <p:grpSpPr>
          <a:xfrm>
            <a:off x="1955548" y="2064190"/>
            <a:ext cx="5850569" cy="2179130"/>
            <a:chOff x="488525" y="3093501"/>
            <a:chExt cx="1864800" cy="718498"/>
          </a:xfrm>
        </p:grpSpPr>
        <p:sp>
          <p:nvSpPr>
            <p:cNvPr id="11" name="Google Shape;88;p15">
              <a:extLst>
                <a:ext uri="{FF2B5EF4-FFF2-40B4-BE49-F238E27FC236}">
                  <a16:creationId xmlns:a16="http://schemas.microsoft.com/office/drawing/2014/main" id="{1E05A7D6-E4CB-65F1-7528-AE42796FA590}"/>
                </a:ext>
              </a:extLst>
            </p:cNvPr>
            <p:cNvSpPr/>
            <p:nvPr/>
          </p:nvSpPr>
          <p:spPr>
            <a:xfrm>
              <a:off x="488525" y="3184905"/>
              <a:ext cx="1864800" cy="627094"/>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r>
                <a:rPr lang="en-PH" sz="1000" b="0" dirty="0">
                  <a:solidFill>
                    <a:srgbClr val="F92672"/>
                  </a:solidFill>
                  <a:effectLst/>
                  <a:latin typeface="Consolas" panose="020B0609020204030204" pitchFamily="49" charset="0"/>
                </a:rPr>
                <a:t>ng generate service services/example</a:t>
              </a:r>
              <a:br>
                <a:rPr lang="en-PH" sz="1000" b="0" dirty="0">
                  <a:solidFill>
                    <a:srgbClr val="F92672"/>
                  </a:solidFill>
                  <a:effectLst/>
                  <a:latin typeface="Consolas" panose="020B0609020204030204" pitchFamily="49" charset="0"/>
                </a:rPr>
              </a:br>
              <a:br>
                <a:rPr lang="en-PH" sz="1000" b="0" dirty="0">
                  <a:solidFill>
                    <a:srgbClr val="F92672"/>
                  </a:solidFill>
                  <a:effectLst/>
                  <a:latin typeface="Consolas" panose="020B0609020204030204" pitchFamily="49" charset="0"/>
                </a:rPr>
              </a:br>
              <a:r>
                <a:rPr lang="en-US" sz="1000" b="0" dirty="0">
                  <a:solidFill>
                    <a:srgbClr val="F92672"/>
                  </a:solidFill>
                  <a:effectLst/>
                  <a:latin typeface="Consolas" panose="020B0609020204030204" pitchFamily="49" charset="0"/>
                </a:rPr>
                <a:t>import</a:t>
              </a:r>
              <a:r>
                <a:rPr lang="en-US" sz="1000" b="0" dirty="0">
                  <a:solidFill>
                    <a:srgbClr val="F8F8F2"/>
                  </a:solidFill>
                  <a:effectLst/>
                  <a:latin typeface="Consolas" panose="020B0609020204030204" pitchFamily="49" charset="0"/>
                </a:rPr>
                <a:t> { Injectable } </a:t>
              </a:r>
              <a:r>
                <a:rPr lang="en-US" sz="1000" b="0" dirty="0">
                  <a:solidFill>
                    <a:srgbClr val="F92672"/>
                  </a:solidFill>
                  <a:effectLst/>
                  <a:latin typeface="Consolas" panose="020B0609020204030204" pitchFamily="49" charset="0"/>
                </a:rPr>
                <a:t>from</a:t>
              </a:r>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'@angular/core'</a:t>
              </a:r>
              <a:endParaRPr lang="en-US" sz="1000" b="0" dirty="0">
                <a:solidFill>
                  <a:srgbClr val="F8F8F2"/>
                </a:solidFill>
                <a:effectLst/>
                <a:latin typeface="Consolas" panose="020B0609020204030204" pitchFamily="49" charset="0"/>
              </a:endParaRP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a:t>
              </a:r>
              <a:r>
                <a:rPr lang="en-US" sz="1000" b="0" u="sng" dirty="0">
                  <a:solidFill>
                    <a:srgbClr val="A6E22E"/>
                  </a:solidFill>
                  <a:effectLst/>
                  <a:latin typeface="Consolas" panose="020B0609020204030204" pitchFamily="49" charset="0"/>
                </a:rPr>
                <a:t>Injectable</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F8F8F2"/>
                  </a:solidFill>
                  <a:effectLst/>
                  <a:latin typeface="Consolas" panose="020B0609020204030204" pitchFamily="49" charset="0"/>
                </a:rPr>
                <a:t>providedIn</a:t>
              </a:r>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'root'</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a:t>
              </a:r>
            </a:p>
            <a:p>
              <a:r>
                <a:rPr lang="en-US" sz="1000" b="0" dirty="0">
                  <a:solidFill>
                    <a:srgbClr val="F92672"/>
                  </a:solidFill>
                  <a:effectLst/>
                  <a:latin typeface="Consolas" panose="020B0609020204030204" pitchFamily="49" charset="0"/>
                </a:rPr>
                <a:t>export</a:t>
              </a:r>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class</a:t>
              </a:r>
              <a:r>
                <a:rPr lang="en-US" sz="1000" b="0" dirty="0">
                  <a:solidFill>
                    <a:srgbClr val="F8F8F2"/>
                  </a:solidFill>
                  <a:effectLst/>
                  <a:latin typeface="Consolas" panose="020B0609020204030204" pitchFamily="49" charset="0"/>
                </a:rPr>
                <a:t> </a:t>
              </a:r>
              <a:r>
                <a:rPr lang="en-US" sz="1000" b="0" u="sng" dirty="0" err="1">
                  <a:solidFill>
                    <a:srgbClr val="A6E22E"/>
                  </a:solidFill>
                  <a:effectLst/>
                  <a:latin typeface="Consolas" panose="020B0609020204030204" pitchFamily="49" charset="0"/>
                </a:rPr>
                <a:t>ExampleService</a:t>
              </a:r>
              <a:r>
                <a:rPr lang="en-US" sz="1000" b="0" dirty="0">
                  <a:solidFill>
                    <a:srgbClr val="F8F8F2"/>
                  </a:solidFill>
                  <a:effectLst/>
                  <a:latin typeface="Consolas" panose="020B0609020204030204" pitchFamily="49" charset="0"/>
                </a:rPr>
                <a:t> {</a:t>
              </a: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a:t>
              </a:r>
            </a:p>
            <a:p>
              <a:endParaRPr lang="en-PH" sz="1000" b="0" dirty="0">
                <a:solidFill>
                  <a:srgbClr val="F8F8F2"/>
                </a:solidFill>
                <a:effectLst/>
                <a:latin typeface="Consolas" panose="020B0609020204030204" pitchFamily="49" charset="0"/>
              </a:endParaRPr>
            </a:p>
          </p:txBody>
        </p:sp>
        <p:sp>
          <p:nvSpPr>
            <p:cNvPr id="12" name="Google Shape;89;p15">
              <a:extLst>
                <a:ext uri="{FF2B5EF4-FFF2-40B4-BE49-F238E27FC236}">
                  <a16:creationId xmlns:a16="http://schemas.microsoft.com/office/drawing/2014/main" id="{E357C105-51B1-9A3B-7D5B-42EEC62641C8}"/>
                </a:ext>
              </a:extLst>
            </p:cNvPr>
            <p:cNvSpPr/>
            <p:nvPr/>
          </p:nvSpPr>
          <p:spPr>
            <a:xfrm>
              <a:off x="488525" y="3093501"/>
              <a:ext cx="1864800" cy="91404"/>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43567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3" name="Google Shape;783;p3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a:solidFill>
                  <a:schemeClr val="bg1"/>
                </a:solidFill>
              </a:rPr>
              <a:t>Angular </a:t>
            </a:r>
            <a:r>
              <a:rPr lang="en-PH" dirty="0">
                <a:solidFill>
                  <a:schemeClr val="accent2"/>
                </a:solidFill>
              </a:rPr>
              <a:t>Services</a:t>
            </a:r>
            <a:r>
              <a:rPr lang="en-PH" dirty="0">
                <a:solidFill>
                  <a:schemeClr val="bg1"/>
                </a:solidFill>
              </a:rPr>
              <a:t> </a:t>
            </a:r>
            <a:r>
              <a:rPr lang="en-PH" dirty="0">
                <a:solidFill>
                  <a:schemeClr val="accent6"/>
                </a:solidFill>
              </a:rPr>
              <a:t>{</a:t>
            </a:r>
          </a:p>
        </p:txBody>
      </p:sp>
      <p:sp>
        <p:nvSpPr>
          <p:cNvPr id="788" name="Google Shape;788;p37"/>
          <p:cNvSpPr txBox="1">
            <a:spLocks noGrp="1"/>
          </p:cNvSpPr>
          <p:nvPr>
            <p:ph type="subTitle" idx="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a:t>Services and API requests</a:t>
            </a:r>
            <a:endParaRPr lang="en-US" sz="1400" dirty="0">
              <a:solidFill>
                <a:schemeClr val="accent3"/>
              </a:solidFill>
            </a:endParaRPr>
          </a:p>
        </p:txBody>
      </p:sp>
      <p:sp>
        <p:nvSpPr>
          <p:cNvPr id="789" name="Google Shape;789;p37"/>
          <p:cNvSpPr txBox="1">
            <a:spLocks noGrp="1"/>
          </p:cNvSpPr>
          <p:nvPr>
            <p:ph type="subTitle" idx="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1400" dirty="0"/>
              <a:t>intermediate</a:t>
            </a:r>
            <a:r>
              <a:rPr lang="en" sz="1400" dirty="0">
                <a:solidFill>
                  <a:schemeClr val="accent3"/>
                </a:solidFill>
              </a:rPr>
              <a:t>.html</a:t>
            </a:r>
            <a:endParaRPr sz="1400" dirty="0">
              <a:solidFill>
                <a:schemeClr val="accent3"/>
              </a:solidFill>
            </a:endParaRPr>
          </a:p>
        </p:txBody>
      </p:sp>
      <p:sp>
        <p:nvSpPr>
          <p:cNvPr id="790" name="Google Shape;790;p37"/>
          <p:cNvSpPr txBox="1">
            <a:spLocks noGrp="1"/>
          </p:cNvSpPr>
          <p:nvPr>
            <p:ph type="subTitle" idx="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791" name="Google Shape;791;p37"/>
          <p:cNvGrpSpPr/>
          <p:nvPr/>
        </p:nvGrpSpPr>
        <p:grpSpPr>
          <a:xfrm>
            <a:off x="1084825" y="1152525"/>
            <a:ext cx="506100" cy="3417500"/>
            <a:chOff x="1084825" y="1152525"/>
            <a:chExt cx="506100" cy="3417500"/>
          </a:xfrm>
        </p:grpSpPr>
        <p:sp>
          <p:nvSpPr>
            <p:cNvPr id="792" name="Google Shape;792;p37"/>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93" name="Google Shape;793;p37"/>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10" name="Picture 9" descr="A red and white logo&#10;&#10;Description automatically generated">
            <a:extLst>
              <a:ext uri="{FF2B5EF4-FFF2-40B4-BE49-F238E27FC236}">
                <a16:creationId xmlns:a16="http://schemas.microsoft.com/office/drawing/2014/main" id="{B15B94A5-4AD0-ECC2-FA32-733970269AA5}"/>
              </a:ext>
            </a:extLst>
          </p:cNvPr>
          <p:cNvPicPr>
            <a:picLocks noChangeAspect="1"/>
          </p:cNvPicPr>
          <p:nvPr/>
        </p:nvPicPr>
        <p:blipFill>
          <a:blip r:embed="rId3"/>
          <a:stretch>
            <a:fillRect/>
          </a:stretch>
        </p:blipFill>
        <p:spPr>
          <a:xfrm>
            <a:off x="7978465" y="3733964"/>
            <a:ext cx="931243" cy="760515"/>
          </a:xfrm>
          <a:prstGeom prst="rect">
            <a:avLst/>
          </a:prstGeom>
        </p:spPr>
      </p:pic>
      <p:grpSp>
        <p:nvGrpSpPr>
          <p:cNvPr id="9" name="Google Shape;87;p15">
            <a:extLst>
              <a:ext uri="{FF2B5EF4-FFF2-40B4-BE49-F238E27FC236}">
                <a16:creationId xmlns:a16="http://schemas.microsoft.com/office/drawing/2014/main" id="{781B8BCB-9398-7648-8D2B-ED2BD51BAB04}"/>
              </a:ext>
            </a:extLst>
          </p:cNvPr>
          <p:cNvGrpSpPr/>
          <p:nvPr/>
        </p:nvGrpSpPr>
        <p:grpSpPr>
          <a:xfrm>
            <a:off x="1955548" y="1248600"/>
            <a:ext cx="5850569" cy="2994720"/>
            <a:chOff x="488525" y="3093501"/>
            <a:chExt cx="1864800" cy="718498"/>
          </a:xfrm>
        </p:grpSpPr>
        <p:sp>
          <p:nvSpPr>
            <p:cNvPr id="11" name="Google Shape;88;p15">
              <a:extLst>
                <a:ext uri="{FF2B5EF4-FFF2-40B4-BE49-F238E27FC236}">
                  <a16:creationId xmlns:a16="http://schemas.microsoft.com/office/drawing/2014/main" id="{1E05A7D6-E4CB-65F1-7528-AE42796FA590}"/>
                </a:ext>
              </a:extLst>
            </p:cNvPr>
            <p:cNvSpPr/>
            <p:nvPr/>
          </p:nvSpPr>
          <p:spPr>
            <a:xfrm>
              <a:off x="488525" y="3184905"/>
              <a:ext cx="1864800" cy="627094"/>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r>
                <a:rPr lang="en-PH" sz="1100" b="0" dirty="0">
                  <a:solidFill>
                    <a:srgbClr val="F92672"/>
                  </a:solidFill>
                  <a:effectLst/>
                  <a:latin typeface="Consolas" panose="020B0609020204030204" pitchFamily="49" charset="0"/>
                </a:rPr>
                <a:t>import</a:t>
              </a:r>
              <a:r>
                <a:rPr lang="en-PH" sz="1100" b="0" dirty="0">
                  <a:solidFill>
                    <a:srgbClr val="F8F8F2"/>
                  </a:solidFill>
                  <a:effectLst/>
                  <a:latin typeface="Consolas" panose="020B0609020204030204" pitchFamily="49" charset="0"/>
                </a:rPr>
                <a:t> { Component } </a:t>
              </a:r>
              <a:r>
                <a:rPr lang="en-PH" sz="1100" b="0" dirty="0">
                  <a:solidFill>
                    <a:srgbClr val="F92672"/>
                  </a:solidFill>
                  <a:effectLst/>
                  <a:latin typeface="Consolas" panose="020B0609020204030204" pitchFamily="49" charset="0"/>
                </a:rPr>
                <a:t>from</a:t>
              </a:r>
              <a:r>
                <a:rPr lang="en-PH" sz="1100" b="0" dirty="0">
                  <a:solidFill>
                    <a:srgbClr val="F8F8F2"/>
                  </a:solidFill>
                  <a:effectLst/>
                  <a:latin typeface="Consolas" panose="020B0609020204030204" pitchFamily="49" charset="0"/>
                </a:rPr>
                <a:t> </a:t>
              </a:r>
              <a:r>
                <a:rPr lang="en-PH" sz="1100" b="0" dirty="0">
                  <a:solidFill>
                    <a:srgbClr val="E6DB74"/>
                  </a:solidFill>
                  <a:effectLst/>
                  <a:latin typeface="Consolas" panose="020B0609020204030204" pitchFamily="49" charset="0"/>
                </a:rPr>
                <a:t>'@angular/core'</a:t>
              </a:r>
              <a:endParaRPr lang="en-PH" sz="1100" b="0" dirty="0">
                <a:solidFill>
                  <a:srgbClr val="F8F8F2"/>
                </a:solidFill>
                <a:effectLst/>
                <a:latin typeface="Consolas" panose="020B0609020204030204" pitchFamily="49" charset="0"/>
              </a:endParaRPr>
            </a:p>
            <a:p>
              <a:r>
                <a:rPr lang="en-PH" sz="1100" b="0" dirty="0">
                  <a:solidFill>
                    <a:srgbClr val="F92672"/>
                  </a:solidFill>
                  <a:effectLst/>
                  <a:latin typeface="Consolas" panose="020B0609020204030204" pitchFamily="49" charset="0"/>
                </a:rPr>
                <a:t>import</a:t>
              </a:r>
              <a:r>
                <a:rPr lang="en-PH" sz="1100" b="0" dirty="0">
                  <a:solidFill>
                    <a:srgbClr val="F8F8F2"/>
                  </a:solidFill>
                  <a:effectLst/>
                  <a:latin typeface="Consolas" panose="020B0609020204030204" pitchFamily="49" charset="0"/>
                </a:rPr>
                <a:t> { </a:t>
              </a:r>
              <a:r>
                <a:rPr lang="en-PH" sz="1100" b="0" dirty="0" err="1">
                  <a:solidFill>
                    <a:srgbClr val="F8F8F2"/>
                  </a:solidFill>
                  <a:effectLst/>
                  <a:latin typeface="Consolas" panose="020B0609020204030204" pitchFamily="49" charset="0"/>
                </a:rPr>
                <a:t>ExampleService</a:t>
              </a:r>
              <a:r>
                <a:rPr lang="en-PH" sz="1100" b="0" dirty="0">
                  <a:solidFill>
                    <a:srgbClr val="F8F8F2"/>
                  </a:solidFill>
                  <a:effectLst/>
                  <a:latin typeface="Consolas" panose="020B0609020204030204" pitchFamily="49" charset="0"/>
                </a:rPr>
                <a:t> } </a:t>
              </a:r>
              <a:r>
                <a:rPr lang="en-PH" sz="1100" b="0" dirty="0">
                  <a:solidFill>
                    <a:srgbClr val="F92672"/>
                  </a:solidFill>
                  <a:effectLst/>
                  <a:latin typeface="Consolas" panose="020B0609020204030204" pitchFamily="49" charset="0"/>
                </a:rPr>
                <a:t>from</a:t>
              </a:r>
              <a:r>
                <a:rPr lang="en-PH" sz="1100" b="0" dirty="0">
                  <a:solidFill>
                    <a:srgbClr val="F8F8F2"/>
                  </a:solidFill>
                  <a:effectLst/>
                  <a:latin typeface="Consolas" panose="020B0609020204030204" pitchFamily="49" charset="0"/>
                </a:rPr>
                <a:t> </a:t>
              </a:r>
              <a:r>
                <a:rPr lang="en-PH" sz="1100" b="0" dirty="0">
                  <a:solidFill>
                    <a:srgbClr val="E6DB74"/>
                  </a:solidFill>
                  <a:effectLst/>
                  <a:latin typeface="Consolas" panose="020B0609020204030204" pitchFamily="49" charset="0"/>
                </a:rPr>
                <a:t>'@services/</a:t>
              </a:r>
              <a:r>
                <a:rPr lang="en-PH" sz="1100" b="0" dirty="0" err="1">
                  <a:solidFill>
                    <a:srgbClr val="E6DB74"/>
                  </a:solidFill>
                  <a:effectLst/>
                  <a:latin typeface="Consolas" panose="020B0609020204030204" pitchFamily="49" charset="0"/>
                </a:rPr>
                <a:t>example.service</a:t>
              </a:r>
              <a:r>
                <a:rPr lang="en-PH" sz="1100" b="0" dirty="0">
                  <a:solidFill>
                    <a:srgbClr val="E6DB74"/>
                  </a:solidFill>
                  <a:effectLst/>
                  <a:latin typeface="Consolas" panose="020B0609020204030204" pitchFamily="49" charset="0"/>
                </a:rPr>
                <a:t>'</a:t>
              </a:r>
              <a:endParaRPr lang="en-PH" sz="1100" b="0" dirty="0">
                <a:solidFill>
                  <a:srgbClr val="F8F8F2"/>
                </a:solidFill>
                <a:effectLst/>
                <a:latin typeface="Consolas" panose="020B0609020204030204" pitchFamily="49" charset="0"/>
              </a:endParaRPr>
            </a:p>
            <a:p>
              <a:br>
                <a:rPr lang="en-PH" sz="1100" b="0" dirty="0">
                  <a:solidFill>
                    <a:srgbClr val="F8F8F2"/>
                  </a:solidFill>
                  <a:effectLst/>
                  <a:latin typeface="Consolas" panose="020B0609020204030204" pitchFamily="49" charset="0"/>
                </a:rPr>
              </a:br>
              <a:r>
                <a:rPr lang="en-PH" sz="1100" b="0" dirty="0">
                  <a:solidFill>
                    <a:srgbClr val="F8F8F2"/>
                  </a:solidFill>
                  <a:effectLst/>
                  <a:latin typeface="Consolas" panose="020B0609020204030204" pitchFamily="49" charset="0"/>
                </a:rPr>
                <a:t>@</a:t>
              </a:r>
              <a:r>
                <a:rPr lang="en-PH" sz="1100" b="0" u="sng" dirty="0">
                  <a:solidFill>
                    <a:srgbClr val="A6E22E"/>
                  </a:solidFill>
                  <a:effectLst/>
                  <a:latin typeface="Consolas" panose="020B0609020204030204" pitchFamily="49" charset="0"/>
                </a:rPr>
                <a:t>Component</a:t>
              </a:r>
              <a:r>
                <a:rPr lang="en-PH" sz="1100" b="0" dirty="0">
                  <a:solidFill>
                    <a:srgbClr val="F8F8F2"/>
                  </a:solidFill>
                  <a:effectLst/>
                  <a:latin typeface="Consolas" panose="020B0609020204030204" pitchFamily="49" charset="0"/>
                </a:rPr>
                <a:t>({</a:t>
              </a:r>
            </a:p>
            <a:p>
              <a:r>
                <a:rPr lang="en-PH" sz="1100" b="0" dirty="0">
                  <a:solidFill>
                    <a:srgbClr val="F8F8F2"/>
                  </a:solidFill>
                  <a:effectLst/>
                  <a:latin typeface="Consolas" panose="020B0609020204030204" pitchFamily="49" charset="0"/>
                </a:rPr>
                <a:t>  selector: </a:t>
              </a:r>
              <a:r>
                <a:rPr lang="en-PH" sz="1100" b="0" dirty="0">
                  <a:solidFill>
                    <a:srgbClr val="E6DB74"/>
                  </a:solidFill>
                  <a:effectLst/>
                  <a:latin typeface="Consolas" panose="020B0609020204030204" pitchFamily="49" charset="0"/>
                </a:rPr>
                <a:t>'app-example'</a:t>
              </a:r>
              <a:r>
                <a:rPr lang="en-PH" sz="1100" b="0" dirty="0">
                  <a:solidFill>
                    <a:srgbClr val="F8F8F2"/>
                  </a:solidFill>
                  <a:effectLst/>
                  <a:latin typeface="Consolas" panose="020B0609020204030204" pitchFamily="49" charset="0"/>
                </a:rPr>
                <a:t>,</a:t>
              </a:r>
            </a:p>
            <a:p>
              <a:r>
                <a:rPr lang="en-PH" sz="1100" b="0" dirty="0">
                  <a:solidFill>
                    <a:srgbClr val="F8F8F2"/>
                  </a:solidFill>
                  <a:effectLst/>
                  <a:latin typeface="Consolas" panose="020B0609020204030204" pitchFamily="49" charset="0"/>
                </a:rPr>
                <a:t>  </a:t>
              </a:r>
              <a:r>
                <a:rPr lang="en-PH" sz="1100" b="0" dirty="0" err="1">
                  <a:solidFill>
                    <a:srgbClr val="F8F8F2"/>
                  </a:solidFill>
                  <a:effectLst/>
                  <a:latin typeface="Consolas" panose="020B0609020204030204" pitchFamily="49" charset="0"/>
                </a:rPr>
                <a:t>templateUrl</a:t>
              </a:r>
              <a:r>
                <a:rPr lang="en-PH" sz="1100" b="0" dirty="0">
                  <a:solidFill>
                    <a:srgbClr val="F8F8F2"/>
                  </a:solidFill>
                  <a:effectLst/>
                  <a:latin typeface="Consolas" panose="020B0609020204030204" pitchFamily="49" charset="0"/>
                </a:rPr>
                <a:t>: </a:t>
              </a:r>
              <a:r>
                <a:rPr lang="en-PH" sz="1100" b="0" dirty="0">
                  <a:solidFill>
                    <a:srgbClr val="E6DB74"/>
                  </a:solidFill>
                  <a:effectLst/>
                  <a:latin typeface="Consolas" panose="020B0609020204030204" pitchFamily="49" charset="0"/>
                </a:rPr>
                <a:t>'./example.component.html'</a:t>
              </a:r>
              <a:endParaRPr lang="en-PH" sz="1100" b="0" dirty="0">
                <a:solidFill>
                  <a:srgbClr val="F8F8F2"/>
                </a:solidFill>
                <a:effectLst/>
                <a:latin typeface="Consolas" panose="020B0609020204030204" pitchFamily="49" charset="0"/>
              </a:endParaRPr>
            </a:p>
            <a:p>
              <a:r>
                <a:rPr lang="en-PH" sz="1100" b="0" dirty="0">
                  <a:solidFill>
                    <a:srgbClr val="F8F8F2"/>
                  </a:solidFill>
                  <a:effectLst/>
                  <a:latin typeface="Consolas" panose="020B0609020204030204" pitchFamily="49" charset="0"/>
                </a:rPr>
                <a:t>})</a:t>
              </a:r>
            </a:p>
            <a:p>
              <a:r>
                <a:rPr lang="en-PH" sz="1100" b="0" dirty="0">
                  <a:solidFill>
                    <a:srgbClr val="F92672"/>
                  </a:solidFill>
                  <a:effectLst/>
                  <a:latin typeface="Consolas" panose="020B0609020204030204" pitchFamily="49" charset="0"/>
                </a:rPr>
                <a:t>export</a:t>
              </a:r>
              <a:r>
                <a:rPr lang="en-PH" sz="1100" b="0" dirty="0">
                  <a:solidFill>
                    <a:srgbClr val="F8F8F2"/>
                  </a:solidFill>
                  <a:effectLst/>
                  <a:latin typeface="Consolas" panose="020B0609020204030204" pitchFamily="49" charset="0"/>
                </a:rPr>
                <a:t> </a:t>
              </a:r>
              <a:r>
                <a:rPr lang="en-PH" sz="1100" b="0" i="1" dirty="0">
                  <a:solidFill>
                    <a:srgbClr val="66D9EF"/>
                  </a:solidFill>
                  <a:effectLst/>
                  <a:latin typeface="Consolas" panose="020B0609020204030204" pitchFamily="49" charset="0"/>
                </a:rPr>
                <a:t>class</a:t>
              </a:r>
              <a:r>
                <a:rPr lang="en-PH" sz="1100" b="0" dirty="0">
                  <a:solidFill>
                    <a:srgbClr val="F8F8F2"/>
                  </a:solidFill>
                  <a:effectLst/>
                  <a:latin typeface="Consolas" panose="020B0609020204030204" pitchFamily="49" charset="0"/>
                </a:rPr>
                <a:t> </a:t>
              </a:r>
              <a:r>
                <a:rPr lang="en-PH" sz="1100" b="0" u="sng" dirty="0" err="1">
                  <a:solidFill>
                    <a:srgbClr val="A6E22E"/>
                  </a:solidFill>
                  <a:effectLst/>
                  <a:latin typeface="Consolas" panose="020B0609020204030204" pitchFamily="49" charset="0"/>
                </a:rPr>
                <a:t>ExampleComponent</a:t>
              </a:r>
              <a:r>
                <a:rPr lang="en-PH" sz="1100" b="0" dirty="0">
                  <a:solidFill>
                    <a:srgbClr val="F8F8F2"/>
                  </a:solidFill>
                  <a:effectLst/>
                  <a:latin typeface="Consolas" panose="020B0609020204030204" pitchFamily="49" charset="0"/>
                </a:rPr>
                <a:t> {</a:t>
              </a:r>
            </a:p>
            <a:p>
              <a:br>
                <a:rPr lang="en-PH" sz="1100" b="0" dirty="0">
                  <a:solidFill>
                    <a:srgbClr val="F8F8F2"/>
                  </a:solidFill>
                  <a:effectLst/>
                  <a:latin typeface="Consolas" panose="020B0609020204030204" pitchFamily="49" charset="0"/>
                </a:rPr>
              </a:br>
              <a:r>
                <a:rPr lang="en-PH" sz="1100" b="0" dirty="0">
                  <a:solidFill>
                    <a:srgbClr val="F8F8F2"/>
                  </a:solidFill>
                  <a:effectLst/>
                  <a:latin typeface="Consolas" panose="020B0609020204030204" pitchFamily="49" charset="0"/>
                </a:rPr>
                <a:t>  </a:t>
              </a:r>
              <a:r>
                <a:rPr lang="en-PH" sz="1100" b="0" i="1" dirty="0">
                  <a:solidFill>
                    <a:srgbClr val="66D9EF"/>
                  </a:solidFill>
                  <a:effectLst/>
                  <a:latin typeface="Consolas" panose="020B0609020204030204" pitchFamily="49" charset="0"/>
                </a:rPr>
                <a:t>constructor</a:t>
              </a:r>
              <a:r>
                <a:rPr lang="en-PH" sz="1100" b="0" dirty="0">
                  <a:solidFill>
                    <a:srgbClr val="F8F8F2"/>
                  </a:solidFill>
                  <a:effectLst/>
                  <a:latin typeface="Consolas" panose="020B0609020204030204" pitchFamily="49" charset="0"/>
                </a:rPr>
                <a:t>(</a:t>
              </a:r>
            </a:p>
            <a:p>
              <a:r>
                <a:rPr lang="en-PH" sz="1100" b="0" dirty="0">
                  <a:solidFill>
                    <a:srgbClr val="F8F8F2"/>
                  </a:solidFill>
                  <a:effectLst/>
                  <a:latin typeface="Consolas" panose="020B0609020204030204" pitchFamily="49" charset="0"/>
                </a:rPr>
                <a:t>    </a:t>
              </a:r>
              <a:r>
                <a:rPr lang="en-PH" sz="1100" b="0" dirty="0">
                  <a:solidFill>
                    <a:srgbClr val="F92672"/>
                  </a:solidFill>
                  <a:effectLst/>
                  <a:latin typeface="Consolas" panose="020B0609020204030204" pitchFamily="49" charset="0"/>
                </a:rPr>
                <a:t>private</a:t>
              </a:r>
              <a:r>
                <a:rPr lang="en-PH" sz="1100" b="0" dirty="0">
                  <a:solidFill>
                    <a:srgbClr val="F8F8F2"/>
                  </a:solidFill>
                  <a:effectLst/>
                  <a:latin typeface="Consolas" panose="020B0609020204030204" pitchFamily="49" charset="0"/>
                </a:rPr>
                <a:t> </a:t>
              </a:r>
              <a:r>
                <a:rPr lang="en-PH" sz="1100" b="0" i="1" dirty="0" err="1">
                  <a:solidFill>
                    <a:srgbClr val="FD971F"/>
                  </a:solidFill>
                  <a:effectLst/>
                  <a:latin typeface="Consolas" panose="020B0609020204030204" pitchFamily="49" charset="0"/>
                </a:rPr>
                <a:t>exampleService</a:t>
              </a:r>
              <a:r>
                <a:rPr lang="en-PH" sz="1100" b="0" dirty="0">
                  <a:solidFill>
                    <a:srgbClr val="F92672"/>
                  </a:solidFill>
                  <a:effectLst/>
                  <a:latin typeface="Consolas" panose="020B0609020204030204" pitchFamily="49" charset="0"/>
                </a:rPr>
                <a:t>:</a:t>
              </a:r>
              <a:r>
                <a:rPr lang="en-PH" sz="1100" b="0" dirty="0">
                  <a:solidFill>
                    <a:srgbClr val="F8F8F2"/>
                  </a:solidFill>
                  <a:effectLst/>
                  <a:latin typeface="Consolas" panose="020B0609020204030204" pitchFamily="49" charset="0"/>
                </a:rPr>
                <a:t> </a:t>
              </a:r>
              <a:r>
                <a:rPr lang="en-PH" sz="1100" b="0" u="sng" dirty="0" err="1">
                  <a:solidFill>
                    <a:srgbClr val="A6E22E"/>
                  </a:solidFill>
                  <a:effectLst/>
                  <a:latin typeface="Consolas" panose="020B0609020204030204" pitchFamily="49" charset="0"/>
                </a:rPr>
                <a:t>ExampleService</a:t>
              </a:r>
              <a:endParaRPr lang="en-PH" sz="1100" b="0" dirty="0">
                <a:solidFill>
                  <a:srgbClr val="F8F8F2"/>
                </a:solidFill>
                <a:effectLst/>
                <a:latin typeface="Consolas" panose="020B0609020204030204" pitchFamily="49" charset="0"/>
              </a:endParaRPr>
            </a:p>
            <a:p>
              <a:r>
                <a:rPr lang="en-PH" sz="1100" b="0" dirty="0">
                  <a:solidFill>
                    <a:srgbClr val="F8F8F2"/>
                  </a:solidFill>
                  <a:effectLst/>
                  <a:latin typeface="Consolas" panose="020B0609020204030204" pitchFamily="49" charset="0"/>
                </a:rPr>
                <a:t>  ) {}</a:t>
              </a:r>
            </a:p>
            <a:p>
              <a:r>
                <a:rPr lang="en-PH" sz="1100" b="0" dirty="0">
                  <a:solidFill>
                    <a:srgbClr val="F8F8F2"/>
                  </a:solidFill>
                  <a:effectLst/>
                  <a:latin typeface="Consolas" panose="020B0609020204030204" pitchFamily="49" charset="0"/>
                </a:rPr>
                <a:t>}</a:t>
              </a:r>
            </a:p>
            <a:p>
              <a:endParaRPr lang="en-PH" sz="1000" b="0" dirty="0">
                <a:solidFill>
                  <a:srgbClr val="F8F8F2"/>
                </a:solidFill>
                <a:effectLst/>
                <a:latin typeface="Consolas" panose="020B0609020204030204" pitchFamily="49" charset="0"/>
              </a:endParaRPr>
            </a:p>
          </p:txBody>
        </p:sp>
        <p:sp>
          <p:nvSpPr>
            <p:cNvPr id="12" name="Google Shape;89;p15">
              <a:extLst>
                <a:ext uri="{FF2B5EF4-FFF2-40B4-BE49-F238E27FC236}">
                  <a16:creationId xmlns:a16="http://schemas.microsoft.com/office/drawing/2014/main" id="{E357C105-51B1-9A3B-7D5B-42EEC62641C8}"/>
                </a:ext>
              </a:extLst>
            </p:cNvPr>
            <p:cNvSpPr/>
            <p:nvPr/>
          </p:nvSpPr>
          <p:spPr>
            <a:xfrm>
              <a:off x="488525" y="3093501"/>
              <a:ext cx="1864800" cy="91404"/>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250486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3" name="Google Shape;783;p3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a:solidFill>
                  <a:schemeClr val="bg1"/>
                </a:solidFill>
              </a:rPr>
              <a:t>Passing Data / </a:t>
            </a:r>
            <a:r>
              <a:rPr lang="en-PH" dirty="0">
                <a:solidFill>
                  <a:schemeClr val="accent2"/>
                </a:solidFill>
              </a:rPr>
              <a:t>Shared function </a:t>
            </a:r>
            <a:r>
              <a:rPr lang="en-PH" dirty="0">
                <a:solidFill>
                  <a:schemeClr val="accent6"/>
                </a:solidFill>
              </a:rPr>
              <a:t>{</a:t>
            </a:r>
          </a:p>
        </p:txBody>
      </p:sp>
      <p:sp>
        <p:nvSpPr>
          <p:cNvPr id="788" name="Google Shape;788;p37"/>
          <p:cNvSpPr txBox="1">
            <a:spLocks noGrp="1"/>
          </p:cNvSpPr>
          <p:nvPr>
            <p:ph type="subTitle" idx="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a:t>Services and API requests</a:t>
            </a:r>
            <a:endParaRPr lang="en-US" sz="1400" dirty="0">
              <a:solidFill>
                <a:schemeClr val="accent3"/>
              </a:solidFill>
            </a:endParaRPr>
          </a:p>
        </p:txBody>
      </p:sp>
      <p:sp>
        <p:nvSpPr>
          <p:cNvPr id="789" name="Google Shape;789;p37"/>
          <p:cNvSpPr txBox="1">
            <a:spLocks noGrp="1"/>
          </p:cNvSpPr>
          <p:nvPr>
            <p:ph type="subTitle" idx="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1400" dirty="0"/>
              <a:t>intermediate</a:t>
            </a:r>
            <a:r>
              <a:rPr lang="en" sz="1400" dirty="0">
                <a:solidFill>
                  <a:schemeClr val="accent3"/>
                </a:solidFill>
              </a:rPr>
              <a:t>.html</a:t>
            </a:r>
            <a:endParaRPr sz="1400" dirty="0">
              <a:solidFill>
                <a:schemeClr val="accent3"/>
              </a:solidFill>
            </a:endParaRPr>
          </a:p>
        </p:txBody>
      </p:sp>
      <p:sp>
        <p:nvSpPr>
          <p:cNvPr id="790" name="Google Shape;790;p37"/>
          <p:cNvSpPr txBox="1">
            <a:spLocks noGrp="1"/>
          </p:cNvSpPr>
          <p:nvPr>
            <p:ph type="subTitle" idx="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791" name="Google Shape;791;p37"/>
          <p:cNvGrpSpPr/>
          <p:nvPr/>
        </p:nvGrpSpPr>
        <p:grpSpPr>
          <a:xfrm>
            <a:off x="1084825" y="1152525"/>
            <a:ext cx="506100" cy="3417500"/>
            <a:chOff x="1084825" y="1152525"/>
            <a:chExt cx="506100" cy="3417500"/>
          </a:xfrm>
        </p:grpSpPr>
        <p:sp>
          <p:nvSpPr>
            <p:cNvPr id="792" name="Google Shape;792;p37"/>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93" name="Google Shape;793;p37"/>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10" name="Picture 9" descr="A red and white logo&#10;&#10;Description automatically generated">
            <a:extLst>
              <a:ext uri="{FF2B5EF4-FFF2-40B4-BE49-F238E27FC236}">
                <a16:creationId xmlns:a16="http://schemas.microsoft.com/office/drawing/2014/main" id="{B15B94A5-4AD0-ECC2-FA32-733970269AA5}"/>
              </a:ext>
            </a:extLst>
          </p:cNvPr>
          <p:cNvPicPr>
            <a:picLocks noChangeAspect="1"/>
          </p:cNvPicPr>
          <p:nvPr/>
        </p:nvPicPr>
        <p:blipFill>
          <a:blip r:embed="rId3"/>
          <a:stretch>
            <a:fillRect/>
          </a:stretch>
        </p:blipFill>
        <p:spPr>
          <a:xfrm>
            <a:off x="7978465" y="3733964"/>
            <a:ext cx="931243" cy="760515"/>
          </a:xfrm>
          <a:prstGeom prst="rect">
            <a:avLst/>
          </a:prstGeom>
        </p:spPr>
      </p:pic>
      <p:sp>
        <p:nvSpPr>
          <p:cNvPr id="2" name="Google Shape;782;p37">
            <a:extLst>
              <a:ext uri="{FF2B5EF4-FFF2-40B4-BE49-F238E27FC236}">
                <a16:creationId xmlns:a16="http://schemas.microsoft.com/office/drawing/2014/main" id="{1C30851E-5760-5C7B-718C-4C0BA035377C}"/>
              </a:ext>
            </a:extLst>
          </p:cNvPr>
          <p:cNvSpPr txBox="1">
            <a:spLocks/>
          </p:cNvSpPr>
          <p:nvPr/>
        </p:nvSpPr>
        <p:spPr>
          <a:xfrm>
            <a:off x="1629229" y="1901229"/>
            <a:ext cx="6318641" cy="88976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r>
              <a:rPr lang="en-US" sz="1800" dirty="0">
                <a:solidFill>
                  <a:schemeClr val="accent6"/>
                </a:solidFill>
              </a:rPr>
              <a:t>&lt; </a:t>
            </a:r>
            <a:r>
              <a:rPr lang="en-US" sz="1800" dirty="0">
                <a:solidFill>
                  <a:schemeClr val="tx2"/>
                </a:solidFill>
              </a:rPr>
              <a:t>Services</a:t>
            </a:r>
            <a:r>
              <a:rPr lang="en-US" sz="1800" dirty="0">
                <a:solidFill>
                  <a:schemeClr val="accent6"/>
                </a:solidFill>
              </a:rPr>
              <a:t> can also be used to pass data or share functions across components &gt;</a:t>
            </a:r>
          </a:p>
        </p:txBody>
      </p:sp>
    </p:spTree>
    <p:extLst>
      <p:ext uri="{BB962C8B-B14F-4D97-AF65-F5344CB8AC3E}">
        <p14:creationId xmlns:p14="http://schemas.microsoft.com/office/powerpoint/2010/main" val="1597385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29"/>
          <p:cNvSpPr txBox="1">
            <a:spLocks noGrp="1"/>
          </p:cNvSpPr>
          <p:nvPr>
            <p:ph type="title"/>
          </p:nvPr>
        </p:nvSpPr>
        <p:spPr>
          <a:xfrm flipH="1">
            <a:off x="1590925" y="1562447"/>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81" name="Google Shape;481;p29"/>
          <p:cNvSpPr txBox="1">
            <a:spLocks noGrp="1"/>
          </p:cNvSpPr>
          <p:nvPr>
            <p:ph type="subTitle" idx="1"/>
          </p:nvPr>
        </p:nvSpPr>
        <p:spPr>
          <a:xfrm>
            <a:off x="2463024" y="1790015"/>
            <a:ext cx="4123674" cy="48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How to switch between pages? &gt;</a:t>
            </a:r>
            <a:endParaRPr dirty="0"/>
          </a:p>
        </p:txBody>
      </p:sp>
      <p:sp>
        <p:nvSpPr>
          <p:cNvPr id="482" name="Google Shape;482;p29"/>
          <p:cNvSpPr txBox="1">
            <a:spLocks noGrp="1"/>
          </p:cNvSpPr>
          <p:nvPr>
            <p:ph type="subTitle" idx="2"/>
          </p:nvPr>
        </p:nvSpPr>
        <p:spPr>
          <a:xfrm>
            <a:off x="2463025" y="1562459"/>
            <a:ext cx="343762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Routing and Navigation</a:t>
            </a:r>
            <a:endParaRPr dirty="0"/>
          </a:p>
        </p:txBody>
      </p:sp>
      <p:sp>
        <p:nvSpPr>
          <p:cNvPr id="483" name="Google Shape;483;p29"/>
          <p:cNvSpPr txBox="1">
            <a:spLocks noGrp="1"/>
          </p:cNvSpPr>
          <p:nvPr>
            <p:ph type="title" idx="3"/>
          </p:nvPr>
        </p:nvSpPr>
        <p:spPr>
          <a:xfrm flipH="1">
            <a:off x="1899545" y="2480678"/>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84" name="Google Shape;484;p29"/>
          <p:cNvSpPr txBox="1">
            <a:spLocks noGrp="1"/>
          </p:cNvSpPr>
          <p:nvPr>
            <p:ph type="subTitle" idx="4"/>
          </p:nvPr>
        </p:nvSpPr>
        <p:spPr>
          <a:xfrm>
            <a:off x="2771644" y="2733155"/>
            <a:ext cx="4865095" cy="48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Consume data from the server &gt;</a:t>
            </a:r>
            <a:endParaRPr dirty="0"/>
          </a:p>
        </p:txBody>
      </p:sp>
      <p:sp>
        <p:nvSpPr>
          <p:cNvPr id="485" name="Google Shape;485;p29"/>
          <p:cNvSpPr txBox="1">
            <a:spLocks noGrp="1"/>
          </p:cNvSpPr>
          <p:nvPr>
            <p:ph type="subTitle" idx="5"/>
          </p:nvPr>
        </p:nvSpPr>
        <p:spPr>
          <a:xfrm>
            <a:off x="2771644" y="2480666"/>
            <a:ext cx="3815051"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Services and API requests</a:t>
            </a:r>
            <a:endParaRPr dirty="0"/>
          </a:p>
        </p:txBody>
      </p:sp>
      <p:sp>
        <p:nvSpPr>
          <p:cNvPr id="486" name="Google Shape;486;p29"/>
          <p:cNvSpPr txBox="1">
            <a:spLocks noGrp="1"/>
          </p:cNvSpPr>
          <p:nvPr>
            <p:ph type="title" idx="6"/>
          </p:nvPr>
        </p:nvSpPr>
        <p:spPr>
          <a:xfrm flipH="1">
            <a:off x="2225896" y="3345967"/>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87" name="Google Shape;487;p29"/>
          <p:cNvSpPr txBox="1">
            <a:spLocks noGrp="1"/>
          </p:cNvSpPr>
          <p:nvPr>
            <p:ph type="subTitle" idx="7"/>
          </p:nvPr>
        </p:nvSpPr>
        <p:spPr>
          <a:xfrm>
            <a:off x="3097995" y="3601224"/>
            <a:ext cx="3820107" cy="48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Reactive Programming &gt;</a:t>
            </a:r>
            <a:endParaRPr dirty="0"/>
          </a:p>
        </p:txBody>
      </p:sp>
      <p:sp>
        <p:nvSpPr>
          <p:cNvPr id="488" name="Google Shape;488;p29"/>
          <p:cNvSpPr txBox="1">
            <a:spLocks noGrp="1"/>
          </p:cNvSpPr>
          <p:nvPr>
            <p:ph type="subTitle" idx="8"/>
          </p:nvPr>
        </p:nvSpPr>
        <p:spPr>
          <a:xfrm>
            <a:off x="3097996" y="3345955"/>
            <a:ext cx="3129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Observables and RxJS</a:t>
            </a:r>
            <a:endParaRPr dirty="0"/>
          </a:p>
        </p:txBody>
      </p:sp>
      <p:sp>
        <p:nvSpPr>
          <p:cNvPr id="489" name="Google Shape;489;p29"/>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a:t>
            </a:r>
            <a:r>
              <a:rPr lang="en" dirty="0">
                <a:solidFill>
                  <a:schemeClr val="accent2"/>
                </a:solidFill>
              </a:rPr>
              <a:t>Contents</a:t>
            </a:r>
            <a:r>
              <a:rPr lang="en" dirty="0"/>
              <a:t> </a:t>
            </a:r>
            <a:r>
              <a:rPr lang="en" dirty="0">
                <a:solidFill>
                  <a:schemeClr val="accent6"/>
                </a:solidFill>
              </a:rPr>
              <a:t>{</a:t>
            </a:r>
            <a:endParaRPr dirty="0">
              <a:solidFill>
                <a:schemeClr val="accent6"/>
              </a:solidFill>
            </a:endParaRPr>
          </a:p>
        </p:txBody>
      </p:sp>
      <p:grpSp>
        <p:nvGrpSpPr>
          <p:cNvPr id="490" name="Google Shape;490;p29"/>
          <p:cNvGrpSpPr/>
          <p:nvPr/>
        </p:nvGrpSpPr>
        <p:grpSpPr>
          <a:xfrm>
            <a:off x="1084825" y="1168950"/>
            <a:ext cx="506100" cy="3401075"/>
            <a:chOff x="1084825" y="1168950"/>
            <a:chExt cx="506100" cy="3401075"/>
          </a:xfrm>
        </p:grpSpPr>
        <p:sp>
          <p:nvSpPr>
            <p:cNvPr id="491" name="Google Shape;491;p2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492" name="Google Shape;492;p29"/>
            <p:cNvCxnSpPr/>
            <p:nvPr/>
          </p:nvCxnSpPr>
          <p:spPr>
            <a:xfrm>
              <a:off x="1337875" y="1168950"/>
              <a:ext cx="0" cy="2764500"/>
            </a:xfrm>
            <a:prstGeom prst="straightConnector1">
              <a:avLst/>
            </a:prstGeom>
            <a:noFill/>
            <a:ln w="9525" cap="flat" cmpd="sng">
              <a:solidFill>
                <a:schemeClr val="accent4"/>
              </a:solidFill>
              <a:prstDash val="solid"/>
              <a:round/>
              <a:headEnd type="none" w="med" len="med"/>
              <a:tailEnd type="none" w="med" len="med"/>
            </a:ln>
          </p:spPr>
        </p:cxnSp>
      </p:grpSp>
      <p:sp>
        <p:nvSpPr>
          <p:cNvPr id="493" name="Google Shape;493;p29"/>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a:t>
            </a:r>
            <a:r>
              <a:rPr lang="en" sz="1400" dirty="0">
                <a:solidFill>
                  <a:schemeClr val="accent3"/>
                </a:solidFill>
              </a:rPr>
              <a:t>Intermediate</a:t>
            </a:r>
            <a:endParaRPr lang="en-US" sz="1400" dirty="0">
              <a:solidFill>
                <a:schemeClr val="accent3"/>
              </a:solidFill>
            </a:endParaRPr>
          </a:p>
        </p:txBody>
      </p:sp>
      <p:sp>
        <p:nvSpPr>
          <p:cNvPr id="494" name="Google Shape;494;p29"/>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1400" dirty="0"/>
              <a:t>intermediate</a:t>
            </a:r>
            <a:r>
              <a:rPr lang="en" sz="1400" dirty="0">
                <a:solidFill>
                  <a:schemeClr val="accent3"/>
                </a:solidFill>
              </a:rPr>
              <a:t>.html</a:t>
            </a:r>
            <a:endParaRPr sz="1400" dirty="0">
              <a:solidFill>
                <a:schemeClr val="accent3"/>
              </a:solidFill>
            </a:endParaRPr>
          </a:p>
        </p:txBody>
      </p:sp>
      <p:sp>
        <p:nvSpPr>
          <p:cNvPr id="495" name="Google Shape;495;p29"/>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8" name="Picture 7" descr="A red and white logo&#10;&#10;Description automatically generated">
            <a:extLst>
              <a:ext uri="{FF2B5EF4-FFF2-40B4-BE49-F238E27FC236}">
                <a16:creationId xmlns:a16="http://schemas.microsoft.com/office/drawing/2014/main" id="{F254AA29-81C5-2770-15E0-C34B449B2CD3}"/>
              </a:ext>
            </a:extLst>
          </p:cNvPr>
          <p:cNvPicPr>
            <a:picLocks noChangeAspect="1"/>
          </p:cNvPicPr>
          <p:nvPr/>
        </p:nvPicPr>
        <p:blipFill>
          <a:blip r:embed="rId3"/>
          <a:stretch>
            <a:fillRect/>
          </a:stretch>
        </p:blipFill>
        <p:spPr>
          <a:xfrm>
            <a:off x="7978465" y="3733964"/>
            <a:ext cx="931243" cy="76051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3" name="Google Shape;783;p3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a:solidFill>
                  <a:schemeClr val="bg1"/>
                </a:solidFill>
              </a:rPr>
              <a:t>Dependency </a:t>
            </a:r>
            <a:r>
              <a:rPr lang="en-PH" dirty="0">
                <a:solidFill>
                  <a:schemeClr val="accent2"/>
                </a:solidFill>
              </a:rPr>
              <a:t>Injection</a:t>
            </a:r>
            <a:r>
              <a:rPr lang="en-PH" dirty="0">
                <a:solidFill>
                  <a:schemeClr val="bg1"/>
                </a:solidFill>
              </a:rPr>
              <a:t> </a:t>
            </a:r>
            <a:r>
              <a:rPr lang="en-PH" dirty="0">
                <a:solidFill>
                  <a:schemeClr val="accent6"/>
                </a:solidFill>
              </a:rPr>
              <a:t>{</a:t>
            </a:r>
          </a:p>
        </p:txBody>
      </p:sp>
      <p:sp>
        <p:nvSpPr>
          <p:cNvPr id="788" name="Google Shape;788;p37"/>
          <p:cNvSpPr txBox="1">
            <a:spLocks noGrp="1"/>
          </p:cNvSpPr>
          <p:nvPr>
            <p:ph type="subTitle" idx="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a:t>Services and API requests</a:t>
            </a:r>
            <a:endParaRPr lang="en-US" sz="1400" dirty="0">
              <a:solidFill>
                <a:schemeClr val="accent3"/>
              </a:solidFill>
            </a:endParaRPr>
          </a:p>
        </p:txBody>
      </p:sp>
      <p:sp>
        <p:nvSpPr>
          <p:cNvPr id="789" name="Google Shape;789;p37"/>
          <p:cNvSpPr txBox="1">
            <a:spLocks noGrp="1"/>
          </p:cNvSpPr>
          <p:nvPr>
            <p:ph type="subTitle" idx="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1400" dirty="0"/>
              <a:t>intermediate</a:t>
            </a:r>
            <a:r>
              <a:rPr lang="en" sz="1400" dirty="0">
                <a:solidFill>
                  <a:schemeClr val="accent3"/>
                </a:solidFill>
              </a:rPr>
              <a:t>.html</a:t>
            </a:r>
            <a:endParaRPr sz="1400" dirty="0">
              <a:solidFill>
                <a:schemeClr val="accent3"/>
              </a:solidFill>
            </a:endParaRPr>
          </a:p>
        </p:txBody>
      </p:sp>
      <p:sp>
        <p:nvSpPr>
          <p:cNvPr id="790" name="Google Shape;790;p37"/>
          <p:cNvSpPr txBox="1">
            <a:spLocks noGrp="1"/>
          </p:cNvSpPr>
          <p:nvPr>
            <p:ph type="subTitle" idx="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791" name="Google Shape;791;p37"/>
          <p:cNvGrpSpPr/>
          <p:nvPr/>
        </p:nvGrpSpPr>
        <p:grpSpPr>
          <a:xfrm>
            <a:off x="1084825" y="1152525"/>
            <a:ext cx="506100" cy="3417500"/>
            <a:chOff x="1084825" y="1152525"/>
            <a:chExt cx="506100" cy="3417500"/>
          </a:xfrm>
        </p:grpSpPr>
        <p:sp>
          <p:nvSpPr>
            <p:cNvPr id="792" name="Google Shape;792;p37"/>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93" name="Google Shape;793;p37"/>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10" name="Picture 9" descr="A red and white logo&#10;&#10;Description automatically generated">
            <a:extLst>
              <a:ext uri="{FF2B5EF4-FFF2-40B4-BE49-F238E27FC236}">
                <a16:creationId xmlns:a16="http://schemas.microsoft.com/office/drawing/2014/main" id="{B15B94A5-4AD0-ECC2-FA32-733970269AA5}"/>
              </a:ext>
            </a:extLst>
          </p:cNvPr>
          <p:cNvPicPr>
            <a:picLocks noChangeAspect="1"/>
          </p:cNvPicPr>
          <p:nvPr/>
        </p:nvPicPr>
        <p:blipFill>
          <a:blip r:embed="rId3"/>
          <a:stretch>
            <a:fillRect/>
          </a:stretch>
        </p:blipFill>
        <p:spPr>
          <a:xfrm>
            <a:off x="7978465" y="3733964"/>
            <a:ext cx="931243" cy="760515"/>
          </a:xfrm>
          <a:prstGeom prst="rect">
            <a:avLst/>
          </a:prstGeom>
        </p:spPr>
      </p:pic>
      <p:sp>
        <p:nvSpPr>
          <p:cNvPr id="3" name="Google Shape;782;p37">
            <a:extLst>
              <a:ext uri="{FF2B5EF4-FFF2-40B4-BE49-F238E27FC236}">
                <a16:creationId xmlns:a16="http://schemas.microsoft.com/office/drawing/2014/main" id="{ECD9F6DD-F33A-2909-E0AE-D2ADC98B8EB3}"/>
              </a:ext>
            </a:extLst>
          </p:cNvPr>
          <p:cNvSpPr txBox="1">
            <a:spLocks/>
          </p:cNvSpPr>
          <p:nvPr/>
        </p:nvSpPr>
        <p:spPr>
          <a:xfrm>
            <a:off x="1629229" y="1321806"/>
            <a:ext cx="6318641" cy="26326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r>
              <a:rPr lang="en-US" sz="1200" dirty="0">
                <a:solidFill>
                  <a:schemeClr val="tx2"/>
                </a:solidFill>
              </a:rPr>
              <a:t>Dependencies can be provided at three levels:</a:t>
            </a:r>
          </a:p>
          <a:p>
            <a:pPr marL="76158" indent="0">
              <a:buSzPts val="1200"/>
            </a:pPr>
            <a:endParaRPr lang="en-US" sz="1200" dirty="0">
              <a:solidFill>
                <a:schemeClr val="accent6"/>
              </a:solidFill>
            </a:endParaRPr>
          </a:p>
          <a:p>
            <a:pPr marL="76158" indent="0">
              <a:buSzPts val="1200"/>
            </a:pPr>
            <a:r>
              <a:rPr lang="en-US" sz="1200" dirty="0">
                <a:solidFill>
                  <a:schemeClr val="accent1"/>
                </a:solidFill>
              </a:rPr>
              <a:t>* </a:t>
            </a:r>
            <a:r>
              <a:rPr lang="en-US" sz="1200" dirty="0">
                <a:solidFill>
                  <a:schemeClr val="bg2"/>
                </a:solidFill>
              </a:rPr>
              <a:t>root level: </a:t>
            </a:r>
            <a:r>
              <a:rPr lang="en-US" sz="1200" dirty="0">
                <a:solidFill>
                  <a:schemeClr val="accent6"/>
                </a:solidFill>
              </a:rPr>
              <a:t>this is the default </a:t>
            </a:r>
            <a:r>
              <a:rPr lang="en-US" sz="1200" dirty="0" err="1">
                <a:solidFill>
                  <a:schemeClr val="accent6"/>
                </a:solidFill>
              </a:rPr>
              <a:t>behaviour</a:t>
            </a:r>
            <a:r>
              <a:rPr lang="en-US" sz="1200" dirty="0">
                <a:solidFill>
                  <a:schemeClr val="accent6"/>
                </a:solidFill>
              </a:rPr>
              <a:t> when creating a service with the CLI. That is what </a:t>
            </a:r>
            <a:r>
              <a:rPr lang="en-US" sz="1200" dirty="0" err="1">
                <a:solidFill>
                  <a:schemeClr val="accent2"/>
                </a:solidFill>
              </a:rPr>
              <a:t>providedIn</a:t>
            </a:r>
            <a:r>
              <a:rPr lang="en-US" sz="1200" dirty="0">
                <a:solidFill>
                  <a:schemeClr val="accent2"/>
                </a:solidFill>
              </a:rPr>
              <a:t>: 'root' </a:t>
            </a:r>
            <a:r>
              <a:rPr lang="en-US" sz="1200" dirty="0">
                <a:solidFill>
                  <a:schemeClr val="accent6"/>
                </a:solidFill>
              </a:rPr>
              <a:t>means. The same instance of the dependency is injected everywhere it is needed as if it were a singleton.</a:t>
            </a:r>
          </a:p>
          <a:p>
            <a:pPr marL="76158" indent="0">
              <a:buSzPts val="1200"/>
            </a:pPr>
            <a:endParaRPr lang="en-US" sz="1200" dirty="0">
              <a:solidFill>
                <a:schemeClr val="accent6"/>
              </a:solidFill>
            </a:endParaRPr>
          </a:p>
          <a:p>
            <a:pPr marL="76158" indent="0">
              <a:buSzPts val="1200"/>
            </a:pPr>
            <a:r>
              <a:rPr lang="en-US" sz="1200" dirty="0">
                <a:solidFill>
                  <a:schemeClr val="accent1"/>
                </a:solidFill>
              </a:rPr>
              <a:t>* </a:t>
            </a:r>
            <a:r>
              <a:rPr lang="en-US" sz="1200" dirty="0">
                <a:solidFill>
                  <a:schemeClr val="bg2"/>
                </a:solidFill>
              </a:rPr>
              <a:t>module level: </a:t>
            </a:r>
            <a:r>
              <a:rPr lang="en-US" sz="1200" dirty="0">
                <a:solidFill>
                  <a:schemeClr val="accent6"/>
                </a:solidFill>
              </a:rPr>
              <a:t>the dependency is added to the providers array of the </a:t>
            </a:r>
            <a:r>
              <a:rPr lang="en-US" sz="1200" dirty="0" err="1">
                <a:solidFill>
                  <a:schemeClr val="accent2"/>
                </a:solidFill>
              </a:rPr>
              <a:t>NgModule</a:t>
            </a:r>
            <a:r>
              <a:rPr lang="en-US" sz="1200" dirty="0">
                <a:solidFill>
                  <a:schemeClr val="accent6"/>
                </a:solidFill>
              </a:rPr>
              <a:t>. The module gets its own instance of the dependency</a:t>
            </a:r>
          </a:p>
          <a:p>
            <a:pPr marL="76158" indent="0">
              <a:buSzPts val="1200"/>
            </a:pPr>
            <a:endParaRPr lang="en-US" sz="1200" dirty="0">
              <a:solidFill>
                <a:schemeClr val="accent6"/>
              </a:solidFill>
            </a:endParaRPr>
          </a:p>
          <a:p>
            <a:pPr marL="76158" indent="0">
              <a:buSzPts val="1200"/>
            </a:pPr>
            <a:r>
              <a:rPr lang="en-US" sz="1200" dirty="0">
                <a:solidFill>
                  <a:schemeClr val="accent1"/>
                </a:solidFill>
              </a:rPr>
              <a:t>* </a:t>
            </a:r>
            <a:r>
              <a:rPr lang="en-US" sz="1200" dirty="0">
                <a:solidFill>
                  <a:schemeClr val="bg2"/>
                </a:solidFill>
              </a:rPr>
              <a:t>component level: </a:t>
            </a:r>
            <a:r>
              <a:rPr lang="en-US" sz="1200" dirty="0">
                <a:solidFill>
                  <a:schemeClr val="accent6"/>
                </a:solidFill>
              </a:rPr>
              <a:t>the dependency is added to the providers array of the component. Each instance of that component gets its own instance of the dependency.</a:t>
            </a:r>
          </a:p>
        </p:txBody>
      </p:sp>
    </p:spTree>
    <p:extLst>
      <p:ext uri="{BB962C8B-B14F-4D97-AF65-F5344CB8AC3E}">
        <p14:creationId xmlns:p14="http://schemas.microsoft.com/office/powerpoint/2010/main" val="515995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03 </a:t>
            </a:r>
            <a:r>
              <a:rPr lang="en" sz="5000" dirty="0">
                <a:solidFill>
                  <a:schemeClr val="accent6"/>
                </a:solidFill>
              </a:rPr>
              <a:t>{</a:t>
            </a:r>
            <a:endParaRPr sz="5000" dirty="0">
              <a:solidFill>
                <a:schemeClr val="accent6"/>
              </a:solidFill>
            </a:endParaRPr>
          </a:p>
        </p:txBody>
      </p:sp>
      <p:sp>
        <p:nvSpPr>
          <p:cNvPr id="501" name="Google Shape;501;p30"/>
          <p:cNvSpPr txBox="1">
            <a:spLocks noGrp="1"/>
          </p:cNvSpPr>
          <p:nvPr>
            <p:ph type="title" idx="2"/>
          </p:nvPr>
        </p:nvSpPr>
        <p:spPr>
          <a:xfrm>
            <a:off x="2605788" y="1846623"/>
            <a:ext cx="5319012" cy="535500"/>
          </a:xfrm>
          <a:prstGeom prst="rect">
            <a:avLst/>
          </a:prstGeom>
        </p:spPr>
        <p:txBody>
          <a:bodyPr spcFirstLastPara="1" wrap="square" lIns="91425" tIns="91425" rIns="91425" bIns="91425" anchor="ctr" anchorCtr="0">
            <a:noAutofit/>
          </a:bodyPr>
          <a:lstStyle/>
          <a:p>
            <a:r>
              <a:rPr lang="en-PH" dirty="0">
                <a:solidFill>
                  <a:schemeClr val="accent6"/>
                </a:solidFill>
              </a:rPr>
              <a:t>[</a:t>
            </a:r>
            <a:r>
              <a:rPr lang="en" dirty="0"/>
              <a:t>Observables and RxJS</a:t>
            </a:r>
            <a:r>
              <a:rPr lang="en-PH" dirty="0">
                <a:solidFill>
                  <a:schemeClr val="accent6"/>
                </a:solidFill>
              </a:rPr>
              <a:t>]</a:t>
            </a:r>
            <a:r>
              <a:rPr lang="en-PH" dirty="0">
                <a:solidFill>
                  <a:schemeClr val="accent1"/>
                </a:solidFill>
              </a:rPr>
              <a:t> </a:t>
            </a:r>
            <a:endParaRPr lang="en-PH" dirty="0">
              <a:solidFill>
                <a:schemeClr val="accent3"/>
              </a:solidFill>
            </a:endParaRPr>
          </a:p>
        </p:txBody>
      </p:sp>
      <p:sp>
        <p:nvSpPr>
          <p:cNvPr id="502" name="Google Shape;502;p30"/>
          <p:cNvSpPr txBox="1">
            <a:spLocks noGrp="1"/>
          </p:cNvSpPr>
          <p:nvPr>
            <p:ph type="subTitle" idx="1"/>
          </p:nvPr>
        </p:nvSpPr>
        <p:spPr>
          <a:xfrm>
            <a:off x="3038362" y="2448125"/>
            <a:ext cx="4940099" cy="78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Reactive Programming &gt;</a:t>
            </a:r>
            <a:endParaRPr dirty="0"/>
          </a:p>
        </p:txBody>
      </p:sp>
      <p:sp>
        <p:nvSpPr>
          <p:cNvPr id="503" name="Google Shape;503;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04" name="Google Shape;504;p30"/>
          <p:cNvCxnSpPr>
            <a:endCxn id="50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 dirty="0">
                <a:solidFill>
                  <a:schemeClr val="accent6"/>
                </a:solidFill>
              </a:rPr>
              <a:t>Observables and RxJS</a:t>
            </a:r>
            <a:endParaRPr lang="en-US" sz="1400" dirty="0">
              <a:solidFill>
                <a:schemeClr val="accent6"/>
              </a:solidFill>
            </a:endParaRPr>
          </a:p>
        </p:txBody>
      </p: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1400" dirty="0">
                <a:solidFill>
                  <a:schemeClr val="accent3"/>
                </a:solidFill>
              </a:rPr>
              <a:t>intermediate</a:t>
            </a:r>
            <a:r>
              <a:rPr lang="en" sz="1400" dirty="0">
                <a:solidFill>
                  <a:schemeClr val="accent3"/>
                </a:solidFill>
              </a:rPr>
              <a:t>.html</a:t>
            </a:r>
            <a:endParaRPr sz="1400" dirty="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2" name="Picture 1" descr="A red and white logo&#10;&#10;Description automatically generated">
            <a:extLst>
              <a:ext uri="{FF2B5EF4-FFF2-40B4-BE49-F238E27FC236}">
                <a16:creationId xmlns:a16="http://schemas.microsoft.com/office/drawing/2014/main" id="{F33755BB-6C0F-762A-7DA4-F05AF74233AC}"/>
              </a:ext>
            </a:extLst>
          </p:cNvPr>
          <p:cNvPicPr>
            <a:picLocks noChangeAspect="1"/>
          </p:cNvPicPr>
          <p:nvPr/>
        </p:nvPicPr>
        <p:blipFill>
          <a:blip r:embed="rId3"/>
          <a:stretch>
            <a:fillRect/>
          </a:stretch>
        </p:blipFill>
        <p:spPr>
          <a:xfrm>
            <a:off x="7978465" y="3733964"/>
            <a:ext cx="931243" cy="760515"/>
          </a:xfrm>
          <a:prstGeom prst="rect">
            <a:avLst/>
          </a:prstGeom>
        </p:spPr>
      </p:pic>
    </p:spTree>
    <p:extLst>
      <p:ext uri="{BB962C8B-B14F-4D97-AF65-F5344CB8AC3E}">
        <p14:creationId xmlns:p14="http://schemas.microsoft.com/office/powerpoint/2010/main" val="3104486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3" name="Google Shape;783;p3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Rx</a:t>
            </a:r>
            <a:r>
              <a:rPr lang="en" dirty="0">
                <a:solidFill>
                  <a:schemeClr val="accent2"/>
                </a:solidFill>
              </a:rPr>
              <a:t>JS</a:t>
            </a:r>
            <a:r>
              <a:rPr lang="en" dirty="0">
                <a:solidFill>
                  <a:schemeClr val="bg1"/>
                </a:solidFill>
              </a:rPr>
              <a:t> </a:t>
            </a:r>
            <a:r>
              <a:rPr lang="en" dirty="0">
                <a:solidFill>
                  <a:schemeClr val="accent6"/>
                </a:solidFill>
              </a:rPr>
              <a:t>{</a:t>
            </a:r>
            <a:endParaRPr dirty="0">
              <a:solidFill>
                <a:schemeClr val="accent6"/>
              </a:solidFill>
            </a:endParaRPr>
          </a:p>
        </p:txBody>
      </p:sp>
      <p:sp>
        <p:nvSpPr>
          <p:cNvPr id="788" name="Google Shape;788;p37"/>
          <p:cNvSpPr txBox="1">
            <a:spLocks noGrp="1"/>
          </p:cNvSpPr>
          <p:nvPr>
            <p:ph type="subTitle" idx="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 dirty="0">
                <a:solidFill>
                  <a:schemeClr val="accent6"/>
                </a:solidFill>
              </a:rPr>
              <a:t>Observables and RxJS</a:t>
            </a:r>
            <a:endParaRPr lang="en-US" sz="1400" dirty="0">
              <a:solidFill>
                <a:schemeClr val="accent3"/>
              </a:solidFill>
            </a:endParaRPr>
          </a:p>
        </p:txBody>
      </p:sp>
      <p:sp>
        <p:nvSpPr>
          <p:cNvPr id="789" name="Google Shape;789;p37"/>
          <p:cNvSpPr txBox="1">
            <a:spLocks noGrp="1"/>
          </p:cNvSpPr>
          <p:nvPr>
            <p:ph type="subTitle" idx="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1400" dirty="0"/>
              <a:t>intermediate</a:t>
            </a:r>
            <a:r>
              <a:rPr lang="en" sz="1400" dirty="0">
                <a:solidFill>
                  <a:schemeClr val="accent3"/>
                </a:solidFill>
              </a:rPr>
              <a:t>.html</a:t>
            </a:r>
            <a:endParaRPr sz="1400" dirty="0">
              <a:solidFill>
                <a:schemeClr val="accent3"/>
              </a:solidFill>
            </a:endParaRPr>
          </a:p>
        </p:txBody>
      </p:sp>
      <p:sp>
        <p:nvSpPr>
          <p:cNvPr id="790" name="Google Shape;790;p37"/>
          <p:cNvSpPr txBox="1">
            <a:spLocks noGrp="1"/>
          </p:cNvSpPr>
          <p:nvPr>
            <p:ph type="subTitle" idx="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791" name="Google Shape;791;p37"/>
          <p:cNvGrpSpPr/>
          <p:nvPr/>
        </p:nvGrpSpPr>
        <p:grpSpPr>
          <a:xfrm>
            <a:off x="1084825" y="1152525"/>
            <a:ext cx="506100" cy="3417500"/>
            <a:chOff x="1084825" y="1152525"/>
            <a:chExt cx="506100" cy="3417500"/>
          </a:xfrm>
        </p:grpSpPr>
        <p:sp>
          <p:nvSpPr>
            <p:cNvPr id="792" name="Google Shape;792;p37"/>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93" name="Google Shape;793;p37"/>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10" name="Picture 9" descr="A red and white logo&#10;&#10;Description automatically generated">
            <a:extLst>
              <a:ext uri="{FF2B5EF4-FFF2-40B4-BE49-F238E27FC236}">
                <a16:creationId xmlns:a16="http://schemas.microsoft.com/office/drawing/2014/main" id="{B15B94A5-4AD0-ECC2-FA32-733970269AA5}"/>
              </a:ext>
            </a:extLst>
          </p:cNvPr>
          <p:cNvPicPr>
            <a:picLocks noChangeAspect="1"/>
          </p:cNvPicPr>
          <p:nvPr/>
        </p:nvPicPr>
        <p:blipFill>
          <a:blip r:embed="rId3"/>
          <a:stretch>
            <a:fillRect/>
          </a:stretch>
        </p:blipFill>
        <p:spPr>
          <a:xfrm>
            <a:off x="7978465" y="3733964"/>
            <a:ext cx="931243" cy="760515"/>
          </a:xfrm>
          <a:prstGeom prst="rect">
            <a:avLst/>
          </a:prstGeom>
        </p:spPr>
      </p:pic>
      <p:sp>
        <p:nvSpPr>
          <p:cNvPr id="4" name="Google Shape;782;p37">
            <a:extLst>
              <a:ext uri="{FF2B5EF4-FFF2-40B4-BE49-F238E27FC236}">
                <a16:creationId xmlns:a16="http://schemas.microsoft.com/office/drawing/2014/main" id="{075122CD-7165-DDC7-CDD4-FC9A371AEA23}"/>
              </a:ext>
            </a:extLst>
          </p:cNvPr>
          <p:cNvSpPr txBox="1">
            <a:spLocks/>
          </p:cNvSpPr>
          <p:nvPr/>
        </p:nvSpPr>
        <p:spPr>
          <a:xfrm>
            <a:off x="1629229" y="1321806"/>
            <a:ext cx="6318641" cy="26326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r>
              <a:rPr lang="en-US" dirty="0">
                <a:solidFill>
                  <a:schemeClr val="accent1"/>
                </a:solidFill>
              </a:rPr>
              <a:t>* </a:t>
            </a:r>
            <a:r>
              <a:rPr lang="en-US" dirty="0">
                <a:solidFill>
                  <a:schemeClr val="bg2"/>
                </a:solidFill>
              </a:rPr>
              <a:t>RxJS </a:t>
            </a:r>
            <a:r>
              <a:rPr lang="en-US" dirty="0">
                <a:solidFill>
                  <a:schemeClr val="accent6"/>
                </a:solidFill>
              </a:rPr>
              <a:t>is a library for </a:t>
            </a:r>
            <a:r>
              <a:rPr lang="en-US" dirty="0">
                <a:solidFill>
                  <a:schemeClr val="tx2"/>
                </a:solidFill>
              </a:rPr>
              <a:t>reactive programming </a:t>
            </a:r>
            <a:r>
              <a:rPr lang="en-US" dirty="0">
                <a:solidFill>
                  <a:schemeClr val="accent6"/>
                </a:solidFill>
              </a:rPr>
              <a:t>using </a:t>
            </a:r>
            <a:r>
              <a:rPr lang="en-US" dirty="0">
                <a:solidFill>
                  <a:schemeClr val="tx2"/>
                </a:solidFill>
              </a:rPr>
              <a:t>Observables</a:t>
            </a:r>
            <a:r>
              <a:rPr lang="en-US" dirty="0">
                <a:solidFill>
                  <a:schemeClr val="accent6"/>
                </a:solidFill>
              </a:rPr>
              <a:t>. It makes it easier to compose asynchronous or callback-based code.</a:t>
            </a:r>
          </a:p>
          <a:p>
            <a:pPr marL="76158" indent="0">
              <a:buSzPts val="1200"/>
            </a:pPr>
            <a:endParaRPr lang="en-US" dirty="0">
              <a:solidFill>
                <a:schemeClr val="accent6"/>
              </a:solidFill>
            </a:endParaRPr>
          </a:p>
          <a:p>
            <a:pPr marL="76158" indent="0">
              <a:buSzPts val="1200"/>
            </a:pPr>
            <a:r>
              <a:rPr lang="en-US" dirty="0">
                <a:solidFill>
                  <a:schemeClr val="accent1"/>
                </a:solidFill>
              </a:rPr>
              <a:t>* </a:t>
            </a:r>
            <a:r>
              <a:rPr lang="en-US" dirty="0">
                <a:solidFill>
                  <a:schemeClr val="accent6"/>
                </a:solidFill>
              </a:rPr>
              <a:t>It frees you from </a:t>
            </a:r>
            <a:r>
              <a:rPr lang="en-US" dirty="0">
                <a:solidFill>
                  <a:schemeClr val="tx2"/>
                </a:solidFill>
              </a:rPr>
              <a:t>tangled webs of callbacks</a:t>
            </a:r>
            <a:r>
              <a:rPr lang="en-US" dirty="0">
                <a:solidFill>
                  <a:schemeClr val="accent6"/>
                </a:solidFill>
              </a:rPr>
              <a:t>, and thereby makes your code more readable and less prone to bugs.</a:t>
            </a:r>
          </a:p>
        </p:txBody>
      </p:sp>
    </p:spTree>
    <p:extLst>
      <p:ext uri="{BB962C8B-B14F-4D97-AF65-F5344CB8AC3E}">
        <p14:creationId xmlns:p14="http://schemas.microsoft.com/office/powerpoint/2010/main" val="4280840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3" name="Google Shape;783;p3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Observables </a:t>
            </a:r>
            <a:r>
              <a:rPr lang="en" dirty="0">
                <a:solidFill>
                  <a:schemeClr val="accent6"/>
                </a:solidFill>
              </a:rPr>
              <a:t>{</a:t>
            </a:r>
            <a:endParaRPr dirty="0">
              <a:solidFill>
                <a:schemeClr val="accent6"/>
              </a:solidFill>
            </a:endParaRPr>
          </a:p>
        </p:txBody>
      </p:sp>
      <p:sp>
        <p:nvSpPr>
          <p:cNvPr id="788" name="Google Shape;788;p37"/>
          <p:cNvSpPr txBox="1">
            <a:spLocks noGrp="1"/>
          </p:cNvSpPr>
          <p:nvPr>
            <p:ph type="subTitle" idx="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 dirty="0">
                <a:solidFill>
                  <a:schemeClr val="accent6"/>
                </a:solidFill>
              </a:rPr>
              <a:t>Observables and RxJS</a:t>
            </a:r>
            <a:endParaRPr lang="en-US" sz="1400" dirty="0">
              <a:solidFill>
                <a:schemeClr val="accent3"/>
              </a:solidFill>
            </a:endParaRPr>
          </a:p>
        </p:txBody>
      </p:sp>
      <p:sp>
        <p:nvSpPr>
          <p:cNvPr id="789" name="Google Shape;789;p37"/>
          <p:cNvSpPr txBox="1">
            <a:spLocks noGrp="1"/>
          </p:cNvSpPr>
          <p:nvPr>
            <p:ph type="subTitle" idx="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1400" dirty="0"/>
              <a:t>intermediate</a:t>
            </a:r>
            <a:r>
              <a:rPr lang="en" sz="1400" dirty="0">
                <a:solidFill>
                  <a:schemeClr val="accent3"/>
                </a:solidFill>
              </a:rPr>
              <a:t>.html</a:t>
            </a:r>
            <a:endParaRPr sz="1400" dirty="0">
              <a:solidFill>
                <a:schemeClr val="accent3"/>
              </a:solidFill>
            </a:endParaRPr>
          </a:p>
        </p:txBody>
      </p:sp>
      <p:sp>
        <p:nvSpPr>
          <p:cNvPr id="790" name="Google Shape;790;p37"/>
          <p:cNvSpPr txBox="1">
            <a:spLocks noGrp="1"/>
          </p:cNvSpPr>
          <p:nvPr>
            <p:ph type="subTitle" idx="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791" name="Google Shape;791;p37"/>
          <p:cNvGrpSpPr/>
          <p:nvPr/>
        </p:nvGrpSpPr>
        <p:grpSpPr>
          <a:xfrm>
            <a:off x="1084825" y="1152525"/>
            <a:ext cx="506100" cy="3417500"/>
            <a:chOff x="1084825" y="1152525"/>
            <a:chExt cx="506100" cy="3417500"/>
          </a:xfrm>
        </p:grpSpPr>
        <p:sp>
          <p:nvSpPr>
            <p:cNvPr id="792" name="Google Shape;792;p37"/>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93" name="Google Shape;793;p37"/>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10" name="Picture 9" descr="A red and white logo&#10;&#10;Description automatically generated">
            <a:extLst>
              <a:ext uri="{FF2B5EF4-FFF2-40B4-BE49-F238E27FC236}">
                <a16:creationId xmlns:a16="http://schemas.microsoft.com/office/drawing/2014/main" id="{B15B94A5-4AD0-ECC2-FA32-733970269AA5}"/>
              </a:ext>
            </a:extLst>
          </p:cNvPr>
          <p:cNvPicPr>
            <a:picLocks noChangeAspect="1"/>
          </p:cNvPicPr>
          <p:nvPr/>
        </p:nvPicPr>
        <p:blipFill>
          <a:blip r:embed="rId3"/>
          <a:stretch>
            <a:fillRect/>
          </a:stretch>
        </p:blipFill>
        <p:spPr>
          <a:xfrm>
            <a:off x="7978465" y="3733964"/>
            <a:ext cx="931243" cy="760515"/>
          </a:xfrm>
          <a:prstGeom prst="rect">
            <a:avLst/>
          </a:prstGeom>
        </p:spPr>
      </p:pic>
      <p:sp>
        <p:nvSpPr>
          <p:cNvPr id="4" name="Google Shape;782;p37">
            <a:extLst>
              <a:ext uri="{FF2B5EF4-FFF2-40B4-BE49-F238E27FC236}">
                <a16:creationId xmlns:a16="http://schemas.microsoft.com/office/drawing/2014/main" id="{075122CD-7165-DDC7-CDD4-FC9A371AEA23}"/>
              </a:ext>
            </a:extLst>
          </p:cNvPr>
          <p:cNvSpPr txBox="1">
            <a:spLocks/>
          </p:cNvSpPr>
          <p:nvPr/>
        </p:nvSpPr>
        <p:spPr>
          <a:xfrm>
            <a:off x="1629229" y="1321806"/>
            <a:ext cx="6318641" cy="26326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r>
              <a:rPr lang="en-US" dirty="0">
                <a:solidFill>
                  <a:schemeClr val="accent1"/>
                </a:solidFill>
              </a:rPr>
              <a:t>* </a:t>
            </a:r>
            <a:r>
              <a:rPr lang="en-US" dirty="0">
                <a:solidFill>
                  <a:schemeClr val="bg2"/>
                </a:solidFill>
              </a:rPr>
              <a:t>Observables </a:t>
            </a:r>
            <a:r>
              <a:rPr lang="en-US" dirty="0">
                <a:solidFill>
                  <a:schemeClr val="accent6"/>
                </a:solidFill>
              </a:rPr>
              <a:t>are returned by the </a:t>
            </a:r>
            <a:r>
              <a:rPr lang="en-US" dirty="0" err="1">
                <a:solidFill>
                  <a:schemeClr val="tx2"/>
                </a:solidFill>
              </a:rPr>
              <a:t>HttpClient</a:t>
            </a:r>
            <a:r>
              <a:rPr lang="en-US" dirty="0">
                <a:solidFill>
                  <a:schemeClr val="accent6"/>
                </a:solidFill>
              </a:rPr>
              <a:t> service methods.</a:t>
            </a:r>
          </a:p>
          <a:p>
            <a:pPr marL="76158" indent="0">
              <a:buSzPts val="1200"/>
            </a:pPr>
            <a:endParaRPr lang="en-US" dirty="0">
              <a:solidFill>
                <a:schemeClr val="accent6"/>
              </a:solidFill>
            </a:endParaRPr>
          </a:p>
          <a:p>
            <a:pPr marL="76158" indent="0">
              <a:buSzPts val="1200"/>
            </a:pPr>
            <a:r>
              <a:rPr lang="en-US" dirty="0">
                <a:solidFill>
                  <a:schemeClr val="accent1"/>
                </a:solidFill>
              </a:rPr>
              <a:t>* </a:t>
            </a:r>
            <a:r>
              <a:rPr lang="en-US" dirty="0">
                <a:solidFill>
                  <a:schemeClr val="accent6"/>
                </a:solidFill>
              </a:rPr>
              <a:t>Observables are only executed once </a:t>
            </a:r>
            <a:r>
              <a:rPr lang="en-US" dirty="0">
                <a:solidFill>
                  <a:schemeClr val="tx2"/>
                </a:solidFill>
              </a:rPr>
              <a:t>subscribed</a:t>
            </a:r>
            <a:r>
              <a:rPr lang="en-US" dirty="0">
                <a:solidFill>
                  <a:schemeClr val="accent6"/>
                </a:solidFill>
              </a:rPr>
              <a:t> to</a:t>
            </a:r>
          </a:p>
          <a:p>
            <a:pPr marL="76158" indent="0">
              <a:buSzPts val="1200"/>
            </a:pPr>
            <a:endParaRPr lang="en-US" dirty="0">
              <a:solidFill>
                <a:schemeClr val="accent1"/>
              </a:solidFill>
            </a:endParaRPr>
          </a:p>
          <a:p>
            <a:pPr marL="76158" indent="0">
              <a:buSzPts val="1200"/>
            </a:pPr>
            <a:r>
              <a:rPr lang="en-US" dirty="0">
                <a:solidFill>
                  <a:schemeClr val="accent1"/>
                </a:solidFill>
              </a:rPr>
              <a:t>* </a:t>
            </a:r>
            <a:r>
              <a:rPr lang="en-US" dirty="0">
                <a:solidFill>
                  <a:schemeClr val="accent6"/>
                </a:solidFill>
              </a:rPr>
              <a:t>The </a:t>
            </a:r>
            <a:r>
              <a:rPr lang="en-US" dirty="0">
                <a:solidFill>
                  <a:schemeClr val="tx2"/>
                </a:solidFill>
              </a:rPr>
              <a:t>subscribe</a:t>
            </a:r>
            <a:r>
              <a:rPr lang="en-US" dirty="0">
                <a:solidFill>
                  <a:schemeClr val="accent6"/>
                </a:solidFill>
              </a:rPr>
              <a:t> method takes one object with three callbacks </a:t>
            </a:r>
            <a:r>
              <a:rPr lang="en-US" dirty="0">
                <a:solidFill>
                  <a:schemeClr val="accent2"/>
                </a:solidFill>
              </a:rPr>
              <a:t>(next, error and complete) </a:t>
            </a:r>
            <a:r>
              <a:rPr lang="en-US" dirty="0">
                <a:solidFill>
                  <a:schemeClr val="accent6"/>
                </a:solidFill>
              </a:rPr>
              <a:t>as a parameter</a:t>
            </a:r>
          </a:p>
        </p:txBody>
      </p:sp>
    </p:spTree>
    <p:extLst>
      <p:ext uri="{BB962C8B-B14F-4D97-AF65-F5344CB8AC3E}">
        <p14:creationId xmlns:p14="http://schemas.microsoft.com/office/powerpoint/2010/main" val="1277731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3" name="Google Shape;783;p3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Observable </a:t>
            </a:r>
            <a:r>
              <a:rPr lang="en" dirty="0">
                <a:solidFill>
                  <a:schemeClr val="accent2"/>
                </a:solidFill>
              </a:rPr>
              <a:t>Creation</a:t>
            </a:r>
            <a:r>
              <a:rPr lang="en" dirty="0">
                <a:solidFill>
                  <a:schemeClr val="bg1"/>
                </a:solidFill>
              </a:rPr>
              <a:t> </a:t>
            </a:r>
            <a:r>
              <a:rPr lang="en" dirty="0">
                <a:solidFill>
                  <a:schemeClr val="accent6"/>
                </a:solidFill>
              </a:rPr>
              <a:t>{</a:t>
            </a:r>
            <a:endParaRPr dirty="0">
              <a:solidFill>
                <a:schemeClr val="accent6"/>
              </a:solidFill>
            </a:endParaRPr>
          </a:p>
        </p:txBody>
      </p:sp>
      <p:sp>
        <p:nvSpPr>
          <p:cNvPr id="788" name="Google Shape;788;p37"/>
          <p:cNvSpPr txBox="1">
            <a:spLocks noGrp="1"/>
          </p:cNvSpPr>
          <p:nvPr>
            <p:ph type="subTitle" idx="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 dirty="0">
                <a:solidFill>
                  <a:schemeClr val="accent6"/>
                </a:solidFill>
              </a:rPr>
              <a:t>Observables and RxJS</a:t>
            </a:r>
            <a:endParaRPr lang="en-US" sz="1400" dirty="0">
              <a:solidFill>
                <a:schemeClr val="accent3"/>
              </a:solidFill>
            </a:endParaRPr>
          </a:p>
        </p:txBody>
      </p:sp>
      <p:sp>
        <p:nvSpPr>
          <p:cNvPr id="789" name="Google Shape;789;p37"/>
          <p:cNvSpPr txBox="1">
            <a:spLocks noGrp="1"/>
          </p:cNvSpPr>
          <p:nvPr>
            <p:ph type="subTitle" idx="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1400" dirty="0"/>
              <a:t>intermediate</a:t>
            </a:r>
            <a:r>
              <a:rPr lang="en" sz="1400" dirty="0">
                <a:solidFill>
                  <a:schemeClr val="accent3"/>
                </a:solidFill>
              </a:rPr>
              <a:t>.html</a:t>
            </a:r>
            <a:endParaRPr sz="1400" dirty="0">
              <a:solidFill>
                <a:schemeClr val="accent3"/>
              </a:solidFill>
            </a:endParaRPr>
          </a:p>
        </p:txBody>
      </p:sp>
      <p:sp>
        <p:nvSpPr>
          <p:cNvPr id="790" name="Google Shape;790;p37"/>
          <p:cNvSpPr txBox="1">
            <a:spLocks noGrp="1"/>
          </p:cNvSpPr>
          <p:nvPr>
            <p:ph type="subTitle" idx="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791" name="Google Shape;791;p37"/>
          <p:cNvGrpSpPr/>
          <p:nvPr/>
        </p:nvGrpSpPr>
        <p:grpSpPr>
          <a:xfrm>
            <a:off x="1084825" y="1152525"/>
            <a:ext cx="506100" cy="3417500"/>
            <a:chOff x="1084825" y="1152525"/>
            <a:chExt cx="506100" cy="3417500"/>
          </a:xfrm>
        </p:grpSpPr>
        <p:sp>
          <p:nvSpPr>
            <p:cNvPr id="792" name="Google Shape;792;p37"/>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93" name="Google Shape;793;p37"/>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10" name="Picture 9" descr="A red and white logo&#10;&#10;Description automatically generated">
            <a:extLst>
              <a:ext uri="{FF2B5EF4-FFF2-40B4-BE49-F238E27FC236}">
                <a16:creationId xmlns:a16="http://schemas.microsoft.com/office/drawing/2014/main" id="{B15B94A5-4AD0-ECC2-FA32-733970269AA5}"/>
              </a:ext>
            </a:extLst>
          </p:cNvPr>
          <p:cNvPicPr>
            <a:picLocks noChangeAspect="1"/>
          </p:cNvPicPr>
          <p:nvPr/>
        </p:nvPicPr>
        <p:blipFill>
          <a:blip r:embed="rId3"/>
          <a:stretch>
            <a:fillRect/>
          </a:stretch>
        </p:blipFill>
        <p:spPr>
          <a:xfrm>
            <a:off x="7978465" y="3733964"/>
            <a:ext cx="931243" cy="760515"/>
          </a:xfrm>
          <a:prstGeom prst="rect">
            <a:avLst/>
          </a:prstGeom>
        </p:spPr>
      </p:pic>
      <p:sp>
        <p:nvSpPr>
          <p:cNvPr id="4" name="Google Shape;782;p37">
            <a:extLst>
              <a:ext uri="{FF2B5EF4-FFF2-40B4-BE49-F238E27FC236}">
                <a16:creationId xmlns:a16="http://schemas.microsoft.com/office/drawing/2014/main" id="{075122CD-7165-DDC7-CDD4-FC9A371AEA23}"/>
              </a:ext>
            </a:extLst>
          </p:cNvPr>
          <p:cNvSpPr txBox="1">
            <a:spLocks/>
          </p:cNvSpPr>
          <p:nvPr/>
        </p:nvSpPr>
        <p:spPr>
          <a:xfrm>
            <a:off x="1629229" y="1321806"/>
            <a:ext cx="6318641" cy="26326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r>
              <a:rPr lang="en-US" dirty="0">
                <a:solidFill>
                  <a:schemeClr val="accent1"/>
                </a:solidFill>
              </a:rPr>
              <a:t>* </a:t>
            </a:r>
            <a:r>
              <a:rPr lang="en-US" dirty="0">
                <a:solidFill>
                  <a:schemeClr val="accent6"/>
                </a:solidFill>
              </a:rPr>
              <a:t>In an Angular app, you will rarely have to create observables yourself. Most of the time you will handle streams that the framework created for you such as handling </a:t>
            </a:r>
            <a:r>
              <a:rPr lang="en-US" dirty="0">
                <a:solidFill>
                  <a:schemeClr val="tx2"/>
                </a:solidFill>
              </a:rPr>
              <a:t>http call </a:t>
            </a:r>
            <a:r>
              <a:rPr lang="en-US" dirty="0">
                <a:solidFill>
                  <a:schemeClr val="accent6"/>
                </a:solidFill>
              </a:rPr>
              <a:t>results</a:t>
            </a:r>
          </a:p>
          <a:p>
            <a:pPr marL="76158" indent="0">
              <a:buSzPts val="1200"/>
            </a:pPr>
            <a:endParaRPr lang="en-US" dirty="0">
              <a:solidFill>
                <a:schemeClr val="accent6"/>
              </a:solidFill>
            </a:endParaRPr>
          </a:p>
          <a:p>
            <a:pPr marL="76158" indent="0">
              <a:buSzPts val="1200"/>
            </a:pPr>
            <a:r>
              <a:rPr lang="en-US" dirty="0">
                <a:solidFill>
                  <a:schemeClr val="accent1"/>
                </a:solidFill>
              </a:rPr>
              <a:t>* </a:t>
            </a:r>
            <a:r>
              <a:rPr lang="en-US" dirty="0">
                <a:solidFill>
                  <a:schemeClr val="accent6"/>
                </a:solidFill>
              </a:rPr>
              <a:t>However, you may encounter situations where it may fall on you to </a:t>
            </a:r>
            <a:r>
              <a:rPr lang="en-US" dirty="0">
                <a:solidFill>
                  <a:schemeClr val="tx2"/>
                </a:solidFill>
              </a:rPr>
              <a:t>create a stream</a:t>
            </a:r>
            <a:r>
              <a:rPr lang="en-US" dirty="0">
                <a:solidFill>
                  <a:schemeClr val="accent6"/>
                </a:solidFill>
              </a:rPr>
              <a:t>.</a:t>
            </a:r>
          </a:p>
        </p:txBody>
      </p:sp>
    </p:spTree>
    <p:extLst>
      <p:ext uri="{BB962C8B-B14F-4D97-AF65-F5344CB8AC3E}">
        <p14:creationId xmlns:p14="http://schemas.microsoft.com/office/powerpoint/2010/main" val="2292301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3" name="Google Shape;783;p3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interval </a:t>
            </a:r>
            <a:r>
              <a:rPr lang="en" dirty="0">
                <a:solidFill>
                  <a:schemeClr val="accent2"/>
                </a:solidFill>
              </a:rPr>
              <a:t>operator</a:t>
            </a:r>
            <a:r>
              <a:rPr lang="en" dirty="0">
                <a:solidFill>
                  <a:schemeClr val="bg1"/>
                </a:solidFill>
              </a:rPr>
              <a:t> </a:t>
            </a:r>
            <a:r>
              <a:rPr lang="en" dirty="0">
                <a:solidFill>
                  <a:schemeClr val="accent6"/>
                </a:solidFill>
              </a:rPr>
              <a:t>{</a:t>
            </a:r>
            <a:endParaRPr dirty="0">
              <a:solidFill>
                <a:schemeClr val="accent6"/>
              </a:solidFill>
            </a:endParaRPr>
          </a:p>
        </p:txBody>
      </p:sp>
      <p:sp>
        <p:nvSpPr>
          <p:cNvPr id="788" name="Google Shape;788;p37"/>
          <p:cNvSpPr txBox="1">
            <a:spLocks noGrp="1"/>
          </p:cNvSpPr>
          <p:nvPr>
            <p:ph type="subTitle" idx="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 dirty="0">
                <a:solidFill>
                  <a:schemeClr val="accent6"/>
                </a:solidFill>
              </a:rPr>
              <a:t>Observables and RxJS</a:t>
            </a:r>
            <a:endParaRPr lang="en-US" sz="1400" dirty="0">
              <a:solidFill>
                <a:schemeClr val="accent3"/>
              </a:solidFill>
            </a:endParaRPr>
          </a:p>
        </p:txBody>
      </p:sp>
      <p:sp>
        <p:nvSpPr>
          <p:cNvPr id="789" name="Google Shape;789;p37"/>
          <p:cNvSpPr txBox="1">
            <a:spLocks noGrp="1"/>
          </p:cNvSpPr>
          <p:nvPr>
            <p:ph type="subTitle" idx="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1400" dirty="0"/>
              <a:t>intermediate</a:t>
            </a:r>
            <a:r>
              <a:rPr lang="en" sz="1400" dirty="0">
                <a:solidFill>
                  <a:schemeClr val="accent3"/>
                </a:solidFill>
              </a:rPr>
              <a:t>.html</a:t>
            </a:r>
            <a:endParaRPr sz="1400" dirty="0">
              <a:solidFill>
                <a:schemeClr val="accent3"/>
              </a:solidFill>
            </a:endParaRPr>
          </a:p>
        </p:txBody>
      </p:sp>
      <p:sp>
        <p:nvSpPr>
          <p:cNvPr id="790" name="Google Shape;790;p37"/>
          <p:cNvSpPr txBox="1">
            <a:spLocks noGrp="1"/>
          </p:cNvSpPr>
          <p:nvPr>
            <p:ph type="subTitle" idx="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791" name="Google Shape;791;p37"/>
          <p:cNvGrpSpPr/>
          <p:nvPr/>
        </p:nvGrpSpPr>
        <p:grpSpPr>
          <a:xfrm>
            <a:off x="1084825" y="1152525"/>
            <a:ext cx="506100" cy="3417500"/>
            <a:chOff x="1084825" y="1152525"/>
            <a:chExt cx="506100" cy="3417500"/>
          </a:xfrm>
        </p:grpSpPr>
        <p:sp>
          <p:nvSpPr>
            <p:cNvPr id="792" name="Google Shape;792;p37"/>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93" name="Google Shape;793;p37"/>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10" name="Picture 9" descr="A red and white logo&#10;&#10;Description automatically generated">
            <a:extLst>
              <a:ext uri="{FF2B5EF4-FFF2-40B4-BE49-F238E27FC236}">
                <a16:creationId xmlns:a16="http://schemas.microsoft.com/office/drawing/2014/main" id="{B15B94A5-4AD0-ECC2-FA32-733970269AA5}"/>
              </a:ext>
            </a:extLst>
          </p:cNvPr>
          <p:cNvPicPr>
            <a:picLocks noChangeAspect="1"/>
          </p:cNvPicPr>
          <p:nvPr/>
        </p:nvPicPr>
        <p:blipFill>
          <a:blip r:embed="rId3"/>
          <a:stretch>
            <a:fillRect/>
          </a:stretch>
        </p:blipFill>
        <p:spPr>
          <a:xfrm>
            <a:off x="7978465" y="3733964"/>
            <a:ext cx="931243" cy="760515"/>
          </a:xfrm>
          <a:prstGeom prst="rect">
            <a:avLst/>
          </a:prstGeom>
        </p:spPr>
      </p:pic>
      <p:grpSp>
        <p:nvGrpSpPr>
          <p:cNvPr id="2" name="Google Shape;87;p15">
            <a:extLst>
              <a:ext uri="{FF2B5EF4-FFF2-40B4-BE49-F238E27FC236}">
                <a16:creationId xmlns:a16="http://schemas.microsoft.com/office/drawing/2014/main" id="{51420952-4D24-D53F-2FCD-B0C2BAD5269D}"/>
              </a:ext>
            </a:extLst>
          </p:cNvPr>
          <p:cNvGrpSpPr/>
          <p:nvPr/>
        </p:nvGrpSpPr>
        <p:grpSpPr>
          <a:xfrm>
            <a:off x="1732886" y="1665838"/>
            <a:ext cx="5850569" cy="2179130"/>
            <a:chOff x="488525" y="3093501"/>
            <a:chExt cx="1864800" cy="718498"/>
          </a:xfrm>
        </p:grpSpPr>
        <p:sp>
          <p:nvSpPr>
            <p:cNvPr id="3" name="Google Shape;88;p15">
              <a:extLst>
                <a:ext uri="{FF2B5EF4-FFF2-40B4-BE49-F238E27FC236}">
                  <a16:creationId xmlns:a16="http://schemas.microsoft.com/office/drawing/2014/main" id="{40DA9DAD-C05E-1A11-03D3-03C92FCD8DAC}"/>
                </a:ext>
              </a:extLst>
            </p:cNvPr>
            <p:cNvSpPr/>
            <p:nvPr/>
          </p:nvSpPr>
          <p:spPr>
            <a:xfrm>
              <a:off x="488525" y="3184905"/>
              <a:ext cx="1864800" cy="627094"/>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r>
                <a:rPr lang="en-PH" sz="1100" b="0" dirty="0">
                  <a:solidFill>
                    <a:srgbClr val="F8F8F2"/>
                  </a:solidFill>
                  <a:effectLst/>
                  <a:latin typeface="Consolas" panose="020B0609020204030204" pitchFamily="49" charset="0"/>
                </a:rPr>
                <a:t>    </a:t>
              </a:r>
              <a:r>
                <a:rPr lang="en-PH" sz="1100" b="0" dirty="0">
                  <a:solidFill>
                    <a:srgbClr val="A6E22E"/>
                  </a:solidFill>
                  <a:effectLst/>
                  <a:latin typeface="Consolas" panose="020B0609020204030204" pitchFamily="49" charset="0"/>
                </a:rPr>
                <a:t>interval</a:t>
              </a:r>
              <a:r>
                <a:rPr lang="en-PH" sz="1100" b="0" dirty="0">
                  <a:solidFill>
                    <a:srgbClr val="F8F8F2"/>
                  </a:solidFill>
                  <a:effectLst/>
                  <a:latin typeface="Consolas" panose="020B0609020204030204" pitchFamily="49" charset="0"/>
                </a:rPr>
                <a:t>(</a:t>
              </a:r>
              <a:r>
                <a:rPr lang="en-PH" sz="1100" b="0" dirty="0">
                  <a:solidFill>
                    <a:srgbClr val="AE81FF"/>
                  </a:solidFill>
                  <a:effectLst/>
                  <a:latin typeface="Consolas" panose="020B0609020204030204" pitchFamily="49" charset="0"/>
                </a:rPr>
                <a:t>1000</a:t>
              </a:r>
              <a:r>
                <a:rPr lang="en-PH" sz="1100" b="0" dirty="0">
                  <a:solidFill>
                    <a:srgbClr val="F8F8F2"/>
                  </a:solidFill>
                  <a:effectLst/>
                  <a:latin typeface="Consolas" panose="020B0609020204030204" pitchFamily="49" charset="0"/>
                </a:rPr>
                <a:t>).</a:t>
              </a:r>
              <a:r>
                <a:rPr lang="en-PH" sz="1100" b="0" dirty="0">
                  <a:solidFill>
                    <a:srgbClr val="A6E22E"/>
                  </a:solidFill>
                  <a:effectLst/>
                  <a:latin typeface="Consolas" panose="020B0609020204030204" pitchFamily="49" charset="0"/>
                </a:rPr>
                <a:t>subscribe</a:t>
              </a:r>
              <a:r>
                <a:rPr lang="en-PH" sz="1100" b="0" dirty="0">
                  <a:solidFill>
                    <a:srgbClr val="F8F8F2"/>
                  </a:solidFill>
                  <a:effectLst/>
                  <a:latin typeface="Consolas" panose="020B0609020204030204" pitchFamily="49" charset="0"/>
                </a:rPr>
                <a:t>({</a:t>
              </a:r>
            </a:p>
            <a:p>
              <a:r>
                <a:rPr lang="en-PH" sz="1100" b="0" dirty="0">
                  <a:solidFill>
                    <a:srgbClr val="F8F8F2"/>
                  </a:solidFill>
                  <a:effectLst/>
                  <a:latin typeface="Consolas" panose="020B0609020204030204" pitchFamily="49" charset="0"/>
                </a:rPr>
                <a:t>      </a:t>
              </a:r>
              <a:r>
                <a:rPr lang="en-PH" sz="1100" b="0" dirty="0">
                  <a:solidFill>
                    <a:srgbClr val="A6E22E"/>
                  </a:solidFill>
                  <a:effectLst/>
                  <a:latin typeface="Consolas" panose="020B0609020204030204" pitchFamily="49" charset="0"/>
                </a:rPr>
                <a:t>next</a:t>
              </a:r>
              <a:r>
                <a:rPr lang="en-PH" sz="1100" b="0" dirty="0">
                  <a:solidFill>
                    <a:srgbClr val="F8F8F2"/>
                  </a:solidFill>
                  <a:effectLst/>
                  <a:latin typeface="Consolas" panose="020B0609020204030204" pitchFamily="49" charset="0"/>
                </a:rPr>
                <a:t>: (</a:t>
              </a:r>
              <a:r>
                <a:rPr lang="en-PH" sz="1100" b="0" i="1" dirty="0">
                  <a:solidFill>
                    <a:srgbClr val="FD971F"/>
                  </a:solidFill>
                  <a:effectLst/>
                  <a:latin typeface="Consolas" panose="020B0609020204030204" pitchFamily="49" charset="0"/>
                </a:rPr>
                <a:t>n</a:t>
              </a:r>
              <a:r>
                <a:rPr lang="en-PH" sz="1100" b="0" dirty="0">
                  <a:solidFill>
                    <a:srgbClr val="F8F8F2"/>
                  </a:solidFill>
                  <a:effectLst/>
                  <a:latin typeface="Consolas" panose="020B0609020204030204" pitchFamily="49" charset="0"/>
                </a:rPr>
                <a:t>) </a:t>
              </a:r>
              <a:r>
                <a:rPr lang="en-PH" sz="1100" b="0" i="1" dirty="0">
                  <a:solidFill>
                    <a:srgbClr val="66D9EF"/>
                  </a:solidFill>
                  <a:effectLst/>
                  <a:latin typeface="Consolas" panose="020B0609020204030204" pitchFamily="49" charset="0"/>
                </a:rPr>
                <a:t>=&gt;</a:t>
              </a:r>
              <a:r>
                <a:rPr lang="en-PH" sz="1100" b="0" dirty="0">
                  <a:solidFill>
                    <a:srgbClr val="F8F8F2"/>
                  </a:solidFill>
                  <a:effectLst/>
                  <a:latin typeface="Consolas" panose="020B0609020204030204" pitchFamily="49" charset="0"/>
                </a:rPr>
                <a:t> {</a:t>
              </a:r>
            </a:p>
            <a:p>
              <a:r>
                <a:rPr lang="en-PH" sz="1100" b="0" dirty="0">
                  <a:solidFill>
                    <a:srgbClr val="F8F8F2"/>
                  </a:solidFill>
                  <a:effectLst/>
                  <a:latin typeface="Consolas" panose="020B0609020204030204" pitchFamily="49" charset="0"/>
                </a:rPr>
                <a:t>        console.</a:t>
              </a:r>
              <a:r>
                <a:rPr lang="en-PH" sz="1100" b="0" dirty="0">
                  <a:solidFill>
                    <a:srgbClr val="A6E22E"/>
                  </a:solidFill>
                  <a:effectLst/>
                  <a:latin typeface="Consolas" panose="020B0609020204030204" pitchFamily="49" charset="0"/>
                </a:rPr>
                <a:t>log</a:t>
              </a:r>
              <a:r>
                <a:rPr lang="en-PH" sz="1100" b="0" dirty="0">
                  <a:solidFill>
                    <a:srgbClr val="F8F8F2"/>
                  </a:solidFill>
                  <a:effectLst/>
                  <a:latin typeface="Consolas" panose="020B0609020204030204" pitchFamily="49" charset="0"/>
                </a:rPr>
                <a:t>(</a:t>
              </a:r>
              <a:r>
                <a:rPr lang="en-PH" sz="1100" b="0" dirty="0">
                  <a:solidFill>
                    <a:srgbClr val="E6DB74"/>
                  </a:solidFill>
                  <a:effectLst/>
                  <a:latin typeface="Consolas" panose="020B0609020204030204" pitchFamily="49" charset="0"/>
                </a:rPr>
                <a:t>`It's been </a:t>
              </a:r>
              <a:r>
                <a:rPr lang="en-PH" sz="1100" b="0" dirty="0">
                  <a:solidFill>
                    <a:srgbClr val="F92672"/>
                  </a:solidFill>
                  <a:effectLst/>
                  <a:latin typeface="Consolas" panose="020B0609020204030204" pitchFamily="49" charset="0"/>
                </a:rPr>
                <a:t>${</a:t>
              </a:r>
              <a:r>
                <a:rPr lang="en-PH" sz="1100" b="0" i="1" dirty="0">
                  <a:solidFill>
                    <a:srgbClr val="FD971F"/>
                  </a:solidFill>
                  <a:effectLst/>
                  <a:latin typeface="Consolas" panose="020B0609020204030204" pitchFamily="49" charset="0"/>
                </a:rPr>
                <a:t>n</a:t>
              </a:r>
              <a:r>
                <a:rPr lang="en-PH" sz="1100" b="0" dirty="0">
                  <a:solidFill>
                    <a:srgbClr val="F8F8F2"/>
                  </a:solidFill>
                  <a:effectLst/>
                  <a:latin typeface="Consolas" panose="020B0609020204030204" pitchFamily="49" charset="0"/>
                </a:rPr>
                <a:t> </a:t>
              </a:r>
              <a:r>
                <a:rPr lang="en-PH" sz="1100" b="0" dirty="0">
                  <a:solidFill>
                    <a:srgbClr val="F92672"/>
                  </a:solidFill>
                  <a:effectLst/>
                  <a:latin typeface="Consolas" panose="020B0609020204030204" pitchFamily="49" charset="0"/>
                </a:rPr>
                <a:t>+</a:t>
              </a:r>
              <a:r>
                <a:rPr lang="en-PH" sz="1100" b="0" dirty="0">
                  <a:solidFill>
                    <a:srgbClr val="F8F8F2"/>
                  </a:solidFill>
                  <a:effectLst/>
                  <a:latin typeface="Consolas" panose="020B0609020204030204" pitchFamily="49" charset="0"/>
                </a:rPr>
                <a:t> </a:t>
              </a:r>
              <a:r>
                <a:rPr lang="en-PH" sz="1100" b="0" dirty="0">
                  <a:solidFill>
                    <a:srgbClr val="AE81FF"/>
                  </a:solidFill>
                  <a:effectLst/>
                  <a:latin typeface="Consolas" panose="020B0609020204030204" pitchFamily="49" charset="0"/>
                </a:rPr>
                <a:t>1</a:t>
              </a:r>
              <a:r>
                <a:rPr lang="en-PH" sz="1100" b="0" dirty="0">
                  <a:solidFill>
                    <a:srgbClr val="F92672"/>
                  </a:solidFill>
                  <a:effectLst/>
                  <a:latin typeface="Consolas" panose="020B0609020204030204" pitchFamily="49" charset="0"/>
                </a:rPr>
                <a:t>}</a:t>
              </a:r>
              <a:r>
                <a:rPr lang="en-PH" sz="1100" b="0" dirty="0">
                  <a:solidFill>
                    <a:srgbClr val="E6DB74"/>
                  </a:solidFill>
                  <a:effectLst/>
                  <a:latin typeface="Consolas" panose="020B0609020204030204" pitchFamily="49" charset="0"/>
                </a:rPr>
                <a:t> seconds since subscribing!`</a:t>
              </a:r>
              <a:r>
                <a:rPr lang="en-PH" sz="1100" b="0" dirty="0">
                  <a:solidFill>
                    <a:srgbClr val="F8F8F2"/>
                  </a:solidFill>
                  <a:effectLst/>
                  <a:latin typeface="Consolas" panose="020B0609020204030204" pitchFamily="49" charset="0"/>
                </a:rPr>
                <a:t>);</a:t>
              </a:r>
            </a:p>
            <a:p>
              <a:r>
                <a:rPr lang="en-PH" sz="1100" b="0" dirty="0">
                  <a:solidFill>
                    <a:srgbClr val="F8F8F2"/>
                  </a:solidFill>
                  <a:effectLst/>
                  <a:latin typeface="Consolas" panose="020B0609020204030204" pitchFamily="49" charset="0"/>
                </a:rPr>
                <a:t>      },</a:t>
              </a:r>
            </a:p>
            <a:p>
              <a:r>
                <a:rPr lang="en-PH" sz="1100" b="0" dirty="0">
                  <a:solidFill>
                    <a:srgbClr val="F8F8F2"/>
                  </a:solidFill>
                  <a:effectLst/>
                  <a:latin typeface="Consolas" panose="020B0609020204030204" pitchFamily="49" charset="0"/>
                </a:rPr>
                <a:t>    });</a:t>
              </a:r>
            </a:p>
            <a:p>
              <a:endParaRPr lang="en-PH" sz="1000" b="0" dirty="0">
                <a:solidFill>
                  <a:srgbClr val="F8F8F2"/>
                </a:solidFill>
                <a:effectLst/>
                <a:latin typeface="Consolas" panose="020B0609020204030204" pitchFamily="49" charset="0"/>
              </a:endParaRPr>
            </a:p>
          </p:txBody>
        </p:sp>
        <p:sp>
          <p:nvSpPr>
            <p:cNvPr id="5" name="Google Shape;89;p15">
              <a:extLst>
                <a:ext uri="{FF2B5EF4-FFF2-40B4-BE49-F238E27FC236}">
                  <a16:creationId xmlns:a16="http://schemas.microsoft.com/office/drawing/2014/main" id="{240F05B1-6E72-D994-D6D8-29271874E9DA}"/>
                </a:ext>
              </a:extLst>
            </p:cNvPr>
            <p:cNvSpPr/>
            <p:nvPr/>
          </p:nvSpPr>
          <p:spPr>
            <a:xfrm>
              <a:off x="488525" y="3093501"/>
              <a:ext cx="1864800" cy="91404"/>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229473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3" name="Google Shape;783;p3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a:solidFill>
                  <a:schemeClr val="bg1"/>
                </a:solidFill>
              </a:rPr>
              <a:t>promise </a:t>
            </a:r>
            <a:r>
              <a:rPr lang="en-PH" dirty="0">
                <a:solidFill>
                  <a:schemeClr val="accent2"/>
                </a:solidFill>
              </a:rPr>
              <a:t>transformation</a:t>
            </a:r>
            <a:r>
              <a:rPr lang="en-PH" dirty="0">
                <a:solidFill>
                  <a:schemeClr val="bg1"/>
                </a:solidFill>
              </a:rPr>
              <a:t> </a:t>
            </a:r>
            <a:r>
              <a:rPr lang="en" dirty="0">
                <a:solidFill>
                  <a:schemeClr val="accent6"/>
                </a:solidFill>
              </a:rPr>
              <a:t>{</a:t>
            </a:r>
            <a:endParaRPr dirty="0">
              <a:solidFill>
                <a:schemeClr val="accent6"/>
              </a:solidFill>
            </a:endParaRPr>
          </a:p>
        </p:txBody>
      </p:sp>
      <p:sp>
        <p:nvSpPr>
          <p:cNvPr id="788" name="Google Shape;788;p37"/>
          <p:cNvSpPr txBox="1">
            <a:spLocks noGrp="1"/>
          </p:cNvSpPr>
          <p:nvPr>
            <p:ph type="subTitle" idx="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 dirty="0">
                <a:solidFill>
                  <a:schemeClr val="accent6"/>
                </a:solidFill>
              </a:rPr>
              <a:t>Observables and RxJS</a:t>
            </a:r>
            <a:endParaRPr lang="en-US" sz="1400" dirty="0">
              <a:solidFill>
                <a:schemeClr val="accent3"/>
              </a:solidFill>
            </a:endParaRPr>
          </a:p>
        </p:txBody>
      </p:sp>
      <p:sp>
        <p:nvSpPr>
          <p:cNvPr id="789" name="Google Shape;789;p37"/>
          <p:cNvSpPr txBox="1">
            <a:spLocks noGrp="1"/>
          </p:cNvSpPr>
          <p:nvPr>
            <p:ph type="subTitle" idx="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1400" dirty="0"/>
              <a:t>intermediate</a:t>
            </a:r>
            <a:r>
              <a:rPr lang="en" sz="1400" dirty="0">
                <a:solidFill>
                  <a:schemeClr val="accent3"/>
                </a:solidFill>
              </a:rPr>
              <a:t>.html</a:t>
            </a:r>
            <a:endParaRPr sz="1400" dirty="0">
              <a:solidFill>
                <a:schemeClr val="accent3"/>
              </a:solidFill>
            </a:endParaRPr>
          </a:p>
        </p:txBody>
      </p:sp>
      <p:sp>
        <p:nvSpPr>
          <p:cNvPr id="790" name="Google Shape;790;p37"/>
          <p:cNvSpPr txBox="1">
            <a:spLocks noGrp="1"/>
          </p:cNvSpPr>
          <p:nvPr>
            <p:ph type="subTitle" idx="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791" name="Google Shape;791;p37"/>
          <p:cNvGrpSpPr/>
          <p:nvPr/>
        </p:nvGrpSpPr>
        <p:grpSpPr>
          <a:xfrm>
            <a:off x="1084825" y="1152525"/>
            <a:ext cx="506100" cy="3417500"/>
            <a:chOff x="1084825" y="1152525"/>
            <a:chExt cx="506100" cy="3417500"/>
          </a:xfrm>
        </p:grpSpPr>
        <p:sp>
          <p:nvSpPr>
            <p:cNvPr id="792" name="Google Shape;792;p37"/>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93" name="Google Shape;793;p37"/>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10" name="Picture 9" descr="A red and white logo&#10;&#10;Description automatically generated">
            <a:extLst>
              <a:ext uri="{FF2B5EF4-FFF2-40B4-BE49-F238E27FC236}">
                <a16:creationId xmlns:a16="http://schemas.microsoft.com/office/drawing/2014/main" id="{B15B94A5-4AD0-ECC2-FA32-733970269AA5}"/>
              </a:ext>
            </a:extLst>
          </p:cNvPr>
          <p:cNvPicPr>
            <a:picLocks noChangeAspect="1"/>
          </p:cNvPicPr>
          <p:nvPr/>
        </p:nvPicPr>
        <p:blipFill>
          <a:blip r:embed="rId3"/>
          <a:stretch>
            <a:fillRect/>
          </a:stretch>
        </p:blipFill>
        <p:spPr>
          <a:xfrm>
            <a:off x="7978465" y="3733964"/>
            <a:ext cx="931243" cy="760515"/>
          </a:xfrm>
          <a:prstGeom prst="rect">
            <a:avLst/>
          </a:prstGeom>
        </p:spPr>
      </p:pic>
      <p:grpSp>
        <p:nvGrpSpPr>
          <p:cNvPr id="2" name="Google Shape;87;p15">
            <a:extLst>
              <a:ext uri="{FF2B5EF4-FFF2-40B4-BE49-F238E27FC236}">
                <a16:creationId xmlns:a16="http://schemas.microsoft.com/office/drawing/2014/main" id="{51420952-4D24-D53F-2FCD-B0C2BAD5269D}"/>
              </a:ext>
            </a:extLst>
          </p:cNvPr>
          <p:cNvGrpSpPr/>
          <p:nvPr/>
        </p:nvGrpSpPr>
        <p:grpSpPr>
          <a:xfrm>
            <a:off x="1801415" y="1425343"/>
            <a:ext cx="5850569" cy="2688878"/>
            <a:chOff x="488525" y="3093501"/>
            <a:chExt cx="1864800" cy="886571"/>
          </a:xfrm>
        </p:grpSpPr>
        <p:sp>
          <p:nvSpPr>
            <p:cNvPr id="3" name="Google Shape;88;p15">
              <a:extLst>
                <a:ext uri="{FF2B5EF4-FFF2-40B4-BE49-F238E27FC236}">
                  <a16:creationId xmlns:a16="http://schemas.microsoft.com/office/drawing/2014/main" id="{40DA9DAD-C05E-1A11-03D3-03C92FCD8DAC}"/>
                </a:ext>
              </a:extLst>
            </p:cNvPr>
            <p:cNvSpPr/>
            <p:nvPr/>
          </p:nvSpPr>
          <p:spPr>
            <a:xfrm>
              <a:off x="488525" y="3184905"/>
              <a:ext cx="1864800" cy="795167"/>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r>
                <a:rPr lang="en-PH" sz="1000" b="0" dirty="0">
                  <a:solidFill>
                    <a:srgbClr val="F8F8F2"/>
                  </a:solidFill>
                  <a:effectLst/>
                  <a:latin typeface="Consolas" panose="020B0609020204030204" pitchFamily="49" charset="0"/>
                </a:rPr>
                <a:t>    </a:t>
              </a:r>
              <a:r>
                <a:rPr lang="en-PH" sz="1000" b="0" i="1" dirty="0">
                  <a:solidFill>
                    <a:srgbClr val="66D9EF"/>
                  </a:solidFill>
                  <a:effectLst/>
                  <a:latin typeface="Consolas" panose="020B0609020204030204" pitchFamily="49" charset="0"/>
                </a:rPr>
                <a:t>const</a:t>
              </a:r>
              <a:r>
                <a:rPr lang="en-PH" sz="1000" b="0" dirty="0">
                  <a:solidFill>
                    <a:srgbClr val="F8F8F2"/>
                  </a:solidFill>
                  <a:effectLst/>
                  <a:latin typeface="Consolas" panose="020B0609020204030204" pitchFamily="49" charset="0"/>
                </a:rPr>
                <a:t> promise1 </a:t>
              </a:r>
              <a:r>
                <a:rPr lang="en-PH" sz="1000" b="0" dirty="0">
                  <a:solidFill>
                    <a:srgbClr val="F92672"/>
                  </a:solidFill>
                  <a:effectLst/>
                  <a:latin typeface="Consolas" panose="020B0609020204030204" pitchFamily="49" charset="0"/>
                </a:rPr>
                <a:t>=</a:t>
              </a:r>
              <a:r>
                <a:rPr lang="en-PH" sz="1000" b="0" dirty="0">
                  <a:solidFill>
                    <a:srgbClr val="F8F8F2"/>
                  </a:solidFill>
                  <a:effectLst/>
                  <a:latin typeface="Consolas" panose="020B0609020204030204" pitchFamily="49" charset="0"/>
                </a:rPr>
                <a:t> </a:t>
              </a:r>
              <a:r>
                <a:rPr lang="en-PH" sz="1000" b="0" dirty="0">
                  <a:solidFill>
                    <a:srgbClr val="F92672"/>
                  </a:solidFill>
                  <a:effectLst/>
                  <a:latin typeface="Consolas" panose="020B0609020204030204" pitchFamily="49" charset="0"/>
                </a:rPr>
                <a:t>new</a:t>
              </a:r>
              <a:r>
                <a:rPr lang="en-PH" sz="1000" b="0" dirty="0">
                  <a:solidFill>
                    <a:srgbClr val="F8F8F2"/>
                  </a:solidFill>
                  <a:effectLst/>
                  <a:latin typeface="Consolas" panose="020B0609020204030204" pitchFamily="49" charset="0"/>
                </a:rPr>
                <a:t> </a:t>
              </a:r>
              <a:r>
                <a:rPr lang="en-PH" sz="1000" b="0" i="1" dirty="0">
                  <a:solidFill>
                    <a:srgbClr val="66D9EF"/>
                  </a:solidFill>
                  <a:effectLst/>
                  <a:latin typeface="Consolas" panose="020B0609020204030204" pitchFamily="49" charset="0"/>
                </a:rPr>
                <a:t>Promise</a:t>
              </a:r>
              <a:r>
                <a:rPr lang="en-PH" sz="1000" b="0" dirty="0">
                  <a:solidFill>
                    <a:srgbClr val="F8F8F2"/>
                  </a:solidFill>
                  <a:effectLst/>
                  <a:latin typeface="Consolas" panose="020B0609020204030204" pitchFamily="49" charset="0"/>
                </a:rPr>
                <a:t>((</a:t>
              </a:r>
              <a:r>
                <a:rPr lang="en-PH" sz="1000" b="0" dirty="0">
                  <a:solidFill>
                    <a:srgbClr val="A6E22E"/>
                  </a:solidFill>
                  <a:effectLst/>
                  <a:latin typeface="Consolas" panose="020B0609020204030204" pitchFamily="49" charset="0"/>
                </a:rPr>
                <a:t>resolve</a:t>
              </a:r>
              <a:r>
                <a:rPr lang="en-PH" sz="1000" b="0" dirty="0">
                  <a:solidFill>
                    <a:srgbClr val="F8F8F2"/>
                  </a:solidFill>
                  <a:effectLst/>
                  <a:latin typeface="Consolas" panose="020B0609020204030204" pitchFamily="49" charset="0"/>
                </a:rPr>
                <a:t>, </a:t>
              </a:r>
              <a:r>
                <a:rPr lang="en-PH" sz="1000" b="0" dirty="0">
                  <a:solidFill>
                    <a:srgbClr val="A6E22E"/>
                  </a:solidFill>
                  <a:effectLst/>
                  <a:latin typeface="Consolas" panose="020B0609020204030204" pitchFamily="49" charset="0"/>
                </a:rPr>
                <a:t>reject</a:t>
              </a:r>
              <a:r>
                <a:rPr lang="en-PH" sz="1000" b="0" dirty="0">
                  <a:solidFill>
                    <a:srgbClr val="F8F8F2"/>
                  </a:solidFill>
                  <a:effectLst/>
                  <a:latin typeface="Consolas" panose="020B0609020204030204" pitchFamily="49" charset="0"/>
                </a:rPr>
                <a:t>) </a:t>
              </a:r>
              <a:r>
                <a:rPr lang="en-PH" sz="1000" b="0" i="1" dirty="0">
                  <a:solidFill>
                    <a:srgbClr val="66D9EF"/>
                  </a:solidFill>
                  <a:effectLst/>
                  <a:latin typeface="Consolas" panose="020B0609020204030204" pitchFamily="49" charset="0"/>
                </a:rPr>
                <a:t>=&gt;</a:t>
              </a:r>
              <a:r>
                <a:rPr lang="en-PH" sz="1000" b="0" dirty="0">
                  <a:solidFill>
                    <a:srgbClr val="F8F8F2"/>
                  </a:solidFill>
                  <a:effectLst/>
                  <a:latin typeface="Consolas" panose="020B0609020204030204" pitchFamily="49" charset="0"/>
                </a:rPr>
                <a:t> {</a:t>
              </a:r>
            </a:p>
            <a:p>
              <a:r>
                <a:rPr lang="en-PH" sz="1000" b="0" dirty="0">
                  <a:solidFill>
                    <a:srgbClr val="F8F8F2"/>
                  </a:solidFill>
                  <a:effectLst/>
                  <a:latin typeface="Consolas" panose="020B0609020204030204" pitchFamily="49" charset="0"/>
                </a:rPr>
                <a:t>      </a:t>
              </a:r>
              <a:r>
                <a:rPr lang="en-PH" sz="1000" b="0" dirty="0" err="1">
                  <a:solidFill>
                    <a:srgbClr val="66D9EF"/>
                  </a:solidFill>
                  <a:effectLst/>
                  <a:latin typeface="Consolas" panose="020B0609020204030204" pitchFamily="49" charset="0"/>
                </a:rPr>
                <a:t>setTimeout</a:t>
              </a:r>
              <a:r>
                <a:rPr lang="en-PH" sz="1000" b="0" dirty="0">
                  <a:solidFill>
                    <a:srgbClr val="F8F8F2"/>
                  </a:solidFill>
                  <a:effectLst/>
                  <a:latin typeface="Consolas" panose="020B0609020204030204" pitchFamily="49" charset="0"/>
                </a:rPr>
                <a:t>(() </a:t>
              </a:r>
              <a:r>
                <a:rPr lang="en-PH" sz="1000" b="0" i="1" dirty="0">
                  <a:solidFill>
                    <a:srgbClr val="66D9EF"/>
                  </a:solidFill>
                  <a:effectLst/>
                  <a:latin typeface="Consolas" panose="020B0609020204030204" pitchFamily="49" charset="0"/>
                </a:rPr>
                <a:t>=&gt;</a:t>
              </a:r>
              <a:r>
                <a:rPr lang="en-PH" sz="1000" b="0" dirty="0">
                  <a:solidFill>
                    <a:srgbClr val="F8F8F2"/>
                  </a:solidFill>
                  <a:effectLst/>
                  <a:latin typeface="Consolas" panose="020B0609020204030204" pitchFamily="49" charset="0"/>
                </a:rPr>
                <a:t> {</a:t>
              </a:r>
            </a:p>
            <a:p>
              <a:r>
                <a:rPr lang="en-PH" sz="1000" b="0" dirty="0">
                  <a:solidFill>
                    <a:srgbClr val="F8F8F2"/>
                  </a:solidFill>
                  <a:effectLst/>
                  <a:latin typeface="Consolas" panose="020B0609020204030204" pitchFamily="49" charset="0"/>
                </a:rPr>
                <a:t>        </a:t>
              </a:r>
              <a:r>
                <a:rPr lang="en-PH" sz="1000" b="0" dirty="0">
                  <a:solidFill>
                    <a:srgbClr val="A6E22E"/>
                  </a:solidFill>
                  <a:effectLst/>
                  <a:latin typeface="Consolas" panose="020B0609020204030204" pitchFamily="49" charset="0"/>
                </a:rPr>
                <a:t>resolve</a:t>
              </a:r>
              <a:r>
                <a:rPr lang="en-PH" sz="1000" b="0" dirty="0">
                  <a:solidFill>
                    <a:srgbClr val="F8F8F2"/>
                  </a:solidFill>
                  <a:effectLst/>
                  <a:latin typeface="Consolas" panose="020B0609020204030204" pitchFamily="49" charset="0"/>
                </a:rPr>
                <a:t>(</a:t>
              </a:r>
              <a:r>
                <a:rPr lang="en-PH" sz="1000" b="0" dirty="0">
                  <a:solidFill>
                    <a:srgbClr val="E6DB74"/>
                  </a:solidFill>
                  <a:effectLst/>
                  <a:latin typeface="Consolas" panose="020B0609020204030204" pitchFamily="49" charset="0"/>
                </a:rPr>
                <a:t>'foo'</a:t>
              </a:r>
              <a:r>
                <a:rPr lang="en-PH" sz="1000" b="0" dirty="0">
                  <a:solidFill>
                    <a:srgbClr val="F8F8F2"/>
                  </a:solidFill>
                  <a:effectLst/>
                  <a:latin typeface="Consolas" panose="020B0609020204030204" pitchFamily="49" charset="0"/>
                </a:rPr>
                <a:t>);</a:t>
              </a:r>
            </a:p>
            <a:p>
              <a:r>
                <a:rPr lang="en-PH" sz="1000" b="0" dirty="0">
                  <a:solidFill>
                    <a:srgbClr val="F8F8F2"/>
                  </a:solidFill>
                  <a:effectLst/>
                  <a:latin typeface="Consolas" panose="020B0609020204030204" pitchFamily="49" charset="0"/>
                </a:rPr>
                <a:t>      }, </a:t>
              </a:r>
              <a:r>
                <a:rPr lang="en-PH" sz="1000" b="0" dirty="0">
                  <a:solidFill>
                    <a:srgbClr val="AE81FF"/>
                  </a:solidFill>
                  <a:effectLst/>
                  <a:latin typeface="Consolas" panose="020B0609020204030204" pitchFamily="49" charset="0"/>
                </a:rPr>
                <a:t>2000</a:t>
              </a:r>
              <a:r>
                <a:rPr lang="en-PH" sz="1000" b="0" dirty="0">
                  <a:solidFill>
                    <a:srgbClr val="F8F8F2"/>
                  </a:solidFill>
                  <a:effectLst/>
                  <a:latin typeface="Consolas" panose="020B0609020204030204" pitchFamily="49" charset="0"/>
                </a:rPr>
                <a:t>);</a:t>
              </a:r>
            </a:p>
            <a:p>
              <a:r>
                <a:rPr lang="en-PH" sz="1000" b="0" dirty="0">
                  <a:solidFill>
                    <a:srgbClr val="F8F8F2"/>
                  </a:solidFill>
                  <a:effectLst/>
                  <a:latin typeface="Consolas" panose="020B0609020204030204" pitchFamily="49" charset="0"/>
                </a:rPr>
                <a:t>    });</a:t>
              </a:r>
            </a:p>
            <a:p>
              <a:br>
                <a:rPr lang="en-PH" sz="1000" b="0" dirty="0">
                  <a:solidFill>
                    <a:srgbClr val="F8F8F2"/>
                  </a:solidFill>
                  <a:effectLst/>
                  <a:latin typeface="Consolas" panose="020B0609020204030204" pitchFamily="49" charset="0"/>
                </a:rPr>
              </a:br>
              <a:r>
                <a:rPr lang="en-PH" sz="1000" b="0" dirty="0">
                  <a:solidFill>
                    <a:srgbClr val="F8F8F2"/>
                  </a:solidFill>
                  <a:effectLst/>
                  <a:latin typeface="Consolas" panose="020B0609020204030204" pitchFamily="49" charset="0"/>
                </a:rPr>
                <a:t>    </a:t>
              </a:r>
              <a:r>
                <a:rPr lang="en-PH" sz="1000" b="0" dirty="0">
                  <a:solidFill>
                    <a:srgbClr val="A6E22E"/>
                  </a:solidFill>
                  <a:effectLst/>
                  <a:latin typeface="Consolas" panose="020B0609020204030204" pitchFamily="49" charset="0"/>
                </a:rPr>
                <a:t>from</a:t>
              </a:r>
              <a:r>
                <a:rPr lang="en-PH" sz="1000" b="0" dirty="0">
                  <a:solidFill>
                    <a:srgbClr val="F8F8F2"/>
                  </a:solidFill>
                  <a:effectLst/>
                  <a:latin typeface="Consolas" panose="020B0609020204030204" pitchFamily="49" charset="0"/>
                </a:rPr>
                <a:t>(promise1).</a:t>
              </a:r>
              <a:r>
                <a:rPr lang="en-PH" sz="1000" b="0" dirty="0">
                  <a:solidFill>
                    <a:srgbClr val="A6E22E"/>
                  </a:solidFill>
                  <a:effectLst/>
                  <a:latin typeface="Consolas" panose="020B0609020204030204" pitchFamily="49" charset="0"/>
                </a:rPr>
                <a:t>subscribe</a:t>
              </a:r>
              <a:r>
                <a:rPr lang="en-PH" sz="1000" b="0" dirty="0">
                  <a:solidFill>
                    <a:srgbClr val="F8F8F2"/>
                  </a:solidFill>
                  <a:effectLst/>
                  <a:latin typeface="Consolas" panose="020B0609020204030204" pitchFamily="49" charset="0"/>
                </a:rPr>
                <a:t>({</a:t>
              </a:r>
            </a:p>
            <a:p>
              <a:r>
                <a:rPr lang="en-PH" sz="1000" b="0" dirty="0">
                  <a:solidFill>
                    <a:srgbClr val="F8F8F2"/>
                  </a:solidFill>
                  <a:effectLst/>
                  <a:latin typeface="Consolas" panose="020B0609020204030204" pitchFamily="49" charset="0"/>
                </a:rPr>
                <a:t>      </a:t>
              </a:r>
              <a:r>
                <a:rPr lang="en-PH" sz="1000" b="0" dirty="0">
                  <a:solidFill>
                    <a:srgbClr val="A6E22E"/>
                  </a:solidFill>
                  <a:effectLst/>
                  <a:latin typeface="Consolas" panose="020B0609020204030204" pitchFamily="49" charset="0"/>
                </a:rPr>
                <a:t>next</a:t>
              </a:r>
              <a:r>
                <a:rPr lang="en-PH" sz="1000" b="0" dirty="0">
                  <a:solidFill>
                    <a:srgbClr val="F8F8F2"/>
                  </a:solidFill>
                  <a:effectLst/>
                  <a:latin typeface="Consolas" panose="020B0609020204030204" pitchFamily="49" charset="0"/>
                </a:rPr>
                <a:t>: (</a:t>
              </a:r>
              <a:r>
                <a:rPr lang="en-PH" sz="1000" b="0" i="1" dirty="0">
                  <a:solidFill>
                    <a:srgbClr val="FD971F"/>
                  </a:solidFill>
                  <a:effectLst/>
                  <a:latin typeface="Consolas" panose="020B0609020204030204" pitchFamily="49" charset="0"/>
                </a:rPr>
                <a:t>message</a:t>
              </a:r>
              <a:r>
                <a:rPr lang="en-PH" sz="1000" b="0" dirty="0">
                  <a:solidFill>
                    <a:srgbClr val="F8F8F2"/>
                  </a:solidFill>
                  <a:effectLst/>
                  <a:latin typeface="Consolas" panose="020B0609020204030204" pitchFamily="49" charset="0"/>
                </a:rPr>
                <a:t>) </a:t>
              </a:r>
              <a:r>
                <a:rPr lang="en-PH" sz="1000" b="0" i="1" dirty="0">
                  <a:solidFill>
                    <a:srgbClr val="66D9EF"/>
                  </a:solidFill>
                  <a:effectLst/>
                  <a:latin typeface="Consolas" panose="020B0609020204030204" pitchFamily="49" charset="0"/>
                </a:rPr>
                <a:t>=&gt;</a:t>
              </a:r>
              <a:r>
                <a:rPr lang="en-PH" sz="1000" b="0" dirty="0">
                  <a:solidFill>
                    <a:srgbClr val="F8F8F2"/>
                  </a:solidFill>
                  <a:effectLst/>
                  <a:latin typeface="Consolas" panose="020B0609020204030204" pitchFamily="49" charset="0"/>
                </a:rPr>
                <a:t> console.</a:t>
              </a:r>
              <a:r>
                <a:rPr lang="en-PH" sz="1000" b="0" dirty="0">
                  <a:solidFill>
                    <a:srgbClr val="A6E22E"/>
                  </a:solidFill>
                  <a:effectLst/>
                  <a:latin typeface="Consolas" panose="020B0609020204030204" pitchFamily="49" charset="0"/>
                </a:rPr>
                <a:t>log</a:t>
              </a:r>
              <a:r>
                <a:rPr lang="en-PH" sz="1000" b="0" dirty="0">
                  <a:solidFill>
                    <a:srgbClr val="F8F8F2"/>
                  </a:solidFill>
                  <a:effectLst/>
                  <a:latin typeface="Consolas" panose="020B0609020204030204" pitchFamily="49" charset="0"/>
                </a:rPr>
                <a:t>(</a:t>
              </a:r>
              <a:r>
                <a:rPr lang="en-PH" sz="1000" b="0" dirty="0">
                  <a:solidFill>
                    <a:srgbClr val="E6DB74"/>
                  </a:solidFill>
                  <a:effectLst/>
                  <a:latin typeface="Consolas" panose="020B0609020204030204" pitchFamily="49" charset="0"/>
                </a:rPr>
                <a:t>`The delayed message is '</a:t>
              </a:r>
              <a:r>
                <a:rPr lang="en-PH" sz="1000" b="0" dirty="0">
                  <a:solidFill>
                    <a:srgbClr val="F92672"/>
                  </a:solidFill>
                  <a:effectLst/>
                  <a:latin typeface="Consolas" panose="020B0609020204030204" pitchFamily="49" charset="0"/>
                </a:rPr>
                <a:t>${</a:t>
              </a:r>
              <a:r>
                <a:rPr lang="en-PH" sz="1000" b="0" i="1" dirty="0">
                  <a:solidFill>
                    <a:srgbClr val="FD971F"/>
                  </a:solidFill>
                  <a:effectLst/>
                  <a:latin typeface="Consolas" panose="020B0609020204030204" pitchFamily="49" charset="0"/>
                </a:rPr>
                <a:t>message</a:t>
              </a:r>
              <a:r>
                <a:rPr lang="en-PH" sz="1000" b="0" dirty="0">
                  <a:solidFill>
                    <a:srgbClr val="F92672"/>
                  </a:solidFill>
                  <a:effectLst/>
                  <a:latin typeface="Consolas" panose="020B0609020204030204" pitchFamily="49" charset="0"/>
                </a:rPr>
                <a:t>}</a:t>
              </a:r>
              <a:r>
                <a:rPr lang="en-PH" sz="1000" b="0" dirty="0">
                  <a:solidFill>
                    <a:srgbClr val="E6DB74"/>
                  </a:solidFill>
                  <a:effectLst/>
                  <a:latin typeface="Consolas" panose="020B0609020204030204" pitchFamily="49" charset="0"/>
                </a:rPr>
                <a:t>'`</a:t>
              </a:r>
              <a:r>
                <a:rPr lang="en-PH" sz="1000" b="0" dirty="0">
                  <a:solidFill>
                    <a:srgbClr val="F8F8F2"/>
                  </a:solidFill>
                  <a:effectLst/>
                  <a:latin typeface="Consolas" panose="020B0609020204030204" pitchFamily="49" charset="0"/>
                </a:rPr>
                <a:t>),</a:t>
              </a:r>
            </a:p>
            <a:p>
              <a:r>
                <a:rPr lang="en-PH" sz="1000" b="0" dirty="0">
                  <a:solidFill>
                    <a:srgbClr val="F8F8F2"/>
                  </a:solidFill>
                  <a:effectLst/>
                  <a:latin typeface="Consolas" panose="020B0609020204030204" pitchFamily="49" charset="0"/>
                </a:rPr>
                <a:t>      </a:t>
              </a:r>
              <a:r>
                <a:rPr lang="en-PH" sz="1000" b="0" dirty="0">
                  <a:solidFill>
                    <a:srgbClr val="A6E22E"/>
                  </a:solidFill>
                  <a:effectLst/>
                  <a:latin typeface="Consolas" panose="020B0609020204030204" pitchFamily="49" charset="0"/>
                </a:rPr>
                <a:t>error</a:t>
              </a:r>
              <a:r>
                <a:rPr lang="en-PH" sz="1000" b="0" dirty="0">
                  <a:solidFill>
                    <a:srgbClr val="F8F8F2"/>
                  </a:solidFill>
                  <a:effectLst/>
                  <a:latin typeface="Consolas" panose="020B0609020204030204" pitchFamily="49" charset="0"/>
                </a:rPr>
                <a:t>: (</a:t>
              </a:r>
              <a:r>
                <a:rPr lang="en-PH" sz="1000" b="0" i="1" dirty="0">
                  <a:solidFill>
                    <a:srgbClr val="FD971F"/>
                  </a:solidFill>
                  <a:effectLst/>
                  <a:latin typeface="Consolas" panose="020B0609020204030204" pitchFamily="49" charset="0"/>
                </a:rPr>
                <a:t>error</a:t>
              </a:r>
              <a:r>
                <a:rPr lang="en-PH" sz="1000" b="0" dirty="0">
                  <a:solidFill>
                    <a:srgbClr val="F8F8F2"/>
                  </a:solidFill>
                  <a:effectLst/>
                  <a:latin typeface="Consolas" panose="020B0609020204030204" pitchFamily="49" charset="0"/>
                </a:rPr>
                <a:t>) </a:t>
              </a:r>
              <a:r>
                <a:rPr lang="en-PH" sz="1000" b="0" i="1" dirty="0">
                  <a:solidFill>
                    <a:srgbClr val="66D9EF"/>
                  </a:solidFill>
                  <a:effectLst/>
                  <a:latin typeface="Consolas" panose="020B0609020204030204" pitchFamily="49" charset="0"/>
                </a:rPr>
                <a:t>=&gt;</a:t>
              </a:r>
              <a:r>
                <a:rPr lang="en-PH" sz="1000" b="0" dirty="0">
                  <a:solidFill>
                    <a:srgbClr val="F8F8F2"/>
                  </a:solidFill>
                  <a:effectLst/>
                  <a:latin typeface="Consolas" panose="020B0609020204030204" pitchFamily="49" charset="0"/>
                </a:rPr>
                <a:t> console.</a:t>
              </a:r>
              <a:r>
                <a:rPr lang="en-PH" sz="1000" b="0" dirty="0">
                  <a:solidFill>
                    <a:srgbClr val="A6E22E"/>
                  </a:solidFill>
                  <a:effectLst/>
                  <a:latin typeface="Consolas" panose="020B0609020204030204" pitchFamily="49" charset="0"/>
                </a:rPr>
                <a:t>log</a:t>
              </a:r>
              <a:r>
                <a:rPr lang="en-PH" sz="1000" b="0" dirty="0">
                  <a:solidFill>
                    <a:srgbClr val="F8F8F2"/>
                  </a:solidFill>
                  <a:effectLst/>
                  <a:latin typeface="Consolas" panose="020B0609020204030204" pitchFamily="49" charset="0"/>
                </a:rPr>
                <a:t>(</a:t>
              </a:r>
              <a:r>
                <a:rPr lang="en-PH" sz="1000" b="0" dirty="0">
                  <a:solidFill>
                    <a:srgbClr val="E6DB74"/>
                  </a:solidFill>
                  <a:effectLst/>
                  <a:latin typeface="Consolas" panose="020B0609020204030204" pitchFamily="49" charset="0"/>
                </a:rPr>
                <a:t>"There's been an error"</a:t>
              </a:r>
              <a:r>
                <a:rPr lang="en-PH" sz="1000" b="0" dirty="0">
                  <a:solidFill>
                    <a:srgbClr val="F8F8F2"/>
                  </a:solidFill>
                  <a:effectLst/>
                  <a:latin typeface="Consolas" panose="020B0609020204030204" pitchFamily="49" charset="0"/>
                </a:rPr>
                <a:t>),</a:t>
              </a:r>
            </a:p>
            <a:p>
              <a:r>
                <a:rPr lang="en-PH" sz="1000" b="0" dirty="0">
                  <a:solidFill>
                    <a:srgbClr val="F8F8F2"/>
                  </a:solidFill>
                  <a:effectLst/>
                  <a:latin typeface="Consolas" panose="020B0609020204030204" pitchFamily="49" charset="0"/>
                </a:rPr>
                <a:t>      </a:t>
              </a:r>
              <a:r>
                <a:rPr lang="en-PH" sz="1000" b="0" dirty="0">
                  <a:solidFill>
                    <a:srgbClr val="A6E22E"/>
                  </a:solidFill>
                  <a:effectLst/>
                  <a:latin typeface="Consolas" panose="020B0609020204030204" pitchFamily="49" charset="0"/>
                </a:rPr>
                <a:t>complete</a:t>
              </a:r>
              <a:r>
                <a:rPr lang="en-PH" sz="1000" b="0" dirty="0">
                  <a:solidFill>
                    <a:srgbClr val="F8F8F2"/>
                  </a:solidFill>
                  <a:effectLst/>
                  <a:latin typeface="Consolas" panose="020B0609020204030204" pitchFamily="49" charset="0"/>
                </a:rPr>
                <a:t>: () </a:t>
              </a:r>
              <a:r>
                <a:rPr lang="en-PH" sz="1000" b="0" i="1" dirty="0">
                  <a:solidFill>
                    <a:srgbClr val="66D9EF"/>
                  </a:solidFill>
                  <a:effectLst/>
                  <a:latin typeface="Consolas" panose="020B0609020204030204" pitchFamily="49" charset="0"/>
                </a:rPr>
                <a:t>=&gt;</a:t>
              </a:r>
              <a:r>
                <a:rPr lang="en-PH" sz="1000" b="0" dirty="0">
                  <a:solidFill>
                    <a:srgbClr val="F8F8F2"/>
                  </a:solidFill>
                  <a:effectLst/>
                  <a:latin typeface="Consolas" panose="020B0609020204030204" pitchFamily="49" charset="0"/>
                </a:rPr>
                <a:t> console.</a:t>
              </a:r>
              <a:r>
                <a:rPr lang="en-PH" sz="1000" b="0" dirty="0">
                  <a:solidFill>
                    <a:srgbClr val="A6E22E"/>
                  </a:solidFill>
                  <a:effectLst/>
                  <a:latin typeface="Consolas" panose="020B0609020204030204" pitchFamily="49" charset="0"/>
                </a:rPr>
                <a:t>log</a:t>
              </a:r>
              <a:r>
                <a:rPr lang="en-PH" sz="1000" b="0" dirty="0">
                  <a:solidFill>
                    <a:srgbClr val="F8F8F2"/>
                  </a:solidFill>
                  <a:effectLst/>
                  <a:latin typeface="Consolas" panose="020B0609020204030204" pitchFamily="49" charset="0"/>
                </a:rPr>
                <a:t>(</a:t>
              </a:r>
              <a:r>
                <a:rPr lang="en-PH" sz="1000" b="0" dirty="0">
                  <a:solidFill>
                    <a:srgbClr val="E6DB74"/>
                  </a:solidFill>
                  <a:effectLst/>
                  <a:latin typeface="Consolas" panose="020B0609020204030204" pitchFamily="49" charset="0"/>
                </a:rPr>
                <a:t>'Completed'</a:t>
              </a:r>
              <a:r>
                <a:rPr lang="en-PH" sz="1000" b="0" dirty="0">
                  <a:solidFill>
                    <a:srgbClr val="F8F8F2"/>
                  </a:solidFill>
                  <a:effectLst/>
                  <a:latin typeface="Consolas" panose="020B0609020204030204" pitchFamily="49" charset="0"/>
                </a:rPr>
                <a:t>),</a:t>
              </a:r>
            </a:p>
            <a:p>
              <a:r>
                <a:rPr lang="en-PH" sz="1000" b="0" dirty="0">
                  <a:solidFill>
                    <a:srgbClr val="F8F8F2"/>
                  </a:solidFill>
                  <a:effectLst/>
                  <a:latin typeface="Consolas" panose="020B0609020204030204" pitchFamily="49" charset="0"/>
                </a:rPr>
                <a:t>    });</a:t>
              </a:r>
            </a:p>
            <a:p>
              <a:endParaRPr lang="en-PH" sz="1000" b="0" dirty="0">
                <a:solidFill>
                  <a:srgbClr val="F8F8F2"/>
                </a:solidFill>
                <a:effectLst/>
                <a:latin typeface="Consolas" panose="020B0609020204030204" pitchFamily="49" charset="0"/>
              </a:endParaRPr>
            </a:p>
          </p:txBody>
        </p:sp>
        <p:sp>
          <p:nvSpPr>
            <p:cNvPr id="5" name="Google Shape;89;p15">
              <a:extLst>
                <a:ext uri="{FF2B5EF4-FFF2-40B4-BE49-F238E27FC236}">
                  <a16:creationId xmlns:a16="http://schemas.microsoft.com/office/drawing/2014/main" id="{240F05B1-6E72-D994-D6D8-29271874E9DA}"/>
                </a:ext>
              </a:extLst>
            </p:cNvPr>
            <p:cNvSpPr/>
            <p:nvPr/>
          </p:nvSpPr>
          <p:spPr>
            <a:xfrm>
              <a:off x="488525" y="3093501"/>
              <a:ext cx="1864800" cy="91404"/>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0367265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3" name="Google Shape;783;p3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a:solidFill>
                  <a:schemeClr val="bg1"/>
                </a:solidFill>
              </a:rPr>
              <a:t>browser event </a:t>
            </a:r>
            <a:r>
              <a:rPr lang="en-PH" dirty="0">
                <a:solidFill>
                  <a:schemeClr val="accent2"/>
                </a:solidFill>
              </a:rPr>
              <a:t>transformation</a:t>
            </a:r>
            <a:r>
              <a:rPr lang="en-PH" dirty="0">
                <a:solidFill>
                  <a:schemeClr val="bg1"/>
                </a:solidFill>
              </a:rPr>
              <a:t> </a:t>
            </a:r>
            <a:r>
              <a:rPr lang="en" dirty="0">
                <a:solidFill>
                  <a:schemeClr val="accent6"/>
                </a:solidFill>
              </a:rPr>
              <a:t>{</a:t>
            </a:r>
            <a:endParaRPr dirty="0">
              <a:solidFill>
                <a:schemeClr val="accent6"/>
              </a:solidFill>
            </a:endParaRPr>
          </a:p>
        </p:txBody>
      </p:sp>
      <p:sp>
        <p:nvSpPr>
          <p:cNvPr id="788" name="Google Shape;788;p37"/>
          <p:cNvSpPr txBox="1">
            <a:spLocks noGrp="1"/>
          </p:cNvSpPr>
          <p:nvPr>
            <p:ph type="subTitle" idx="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 dirty="0">
                <a:solidFill>
                  <a:schemeClr val="accent6"/>
                </a:solidFill>
              </a:rPr>
              <a:t>Observables and RxJS</a:t>
            </a:r>
            <a:endParaRPr lang="en-US" sz="1400" dirty="0">
              <a:solidFill>
                <a:schemeClr val="accent3"/>
              </a:solidFill>
            </a:endParaRPr>
          </a:p>
        </p:txBody>
      </p:sp>
      <p:sp>
        <p:nvSpPr>
          <p:cNvPr id="789" name="Google Shape;789;p37"/>
          <p:cNvSpPr txBox="1">
            <a:spLocks noGrp="1"/>
          </p:cNvSpPr>
          <p:nvPr>
            <p:ph type="subTitle" idx="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1400" dirty="0"/>
              <a:t>intermediate</a:t>
            </a:r>
            <a:r>
              <a:rPr lang="en" sz="1400" dirty="0">
                <a:solidFill>
                  <a:schemeClr val="accent3"/>
                </a:solidFill>
              </a:rPr>
              <a:t>.html</a:t>
            </a:r>
            <a:endParaRPr sz="1400" dirty="0">
              <a:solidFill>
                <a:schemeClr val="accent3"/>
              </a:solidFill>
            </a:endParaRPr>
          </a:p>
        </p:txBody>
      </p:sp>
      <p:sp>
        <p:nvSpPr>
          <p:cNvPr id="790" name="Google Shape;790;p37"/>
          <p:cNvSpPr txBox="1">
            <a:spLocks noGrp="1"/>
          </p:cNvSpPr>
          <p:nvPr>
            <p:ph type="subTitle" idx="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791" name="Google Shape;791;p37"/>
          <p:cNvGrpSpPr/>
          <p:nvPr/>
        </p:nvGrpSpPr>
        <p:grpSpPr>
          <a:xfrm>
            <a:off x="1084825" y="1152525"/>
            <a:ext cx="506100" cy="3417500"/>
            <a:chOff x="1084825" y="1152525"/>
            <a:chExt cx="506100" cy="3417500"/>
          </a:xfrm>
        </p:grpSpPr>
        <p:sp>
          <p:nvSpPr>
            <p:cNvPr id="792" name="Google Shape;792;p37"/>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93" name="Google Shape;793;p37"/>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10" name="Picture 9" descr="A red and white logo&#10;&#10;Description automatically generated">
            <a:extLst>
              <a:ext uri="{FF2B5EF4-FFF2-40B4-BE49-F238E27FC236}">
                <a16:creationId xmlns:a16="http://schemas.microsoft.com/office/drawing/2014/main" id="{B15B94A5-4AD0-ECC2-FA32-733970269AA5}"/>
              </a:ext>
            </a:extLst>
          </p:cNvPr>
          <p:cNvPicPr>
            <a:picLocks noChangeAspect="1"/>
          </p:cNvPicPr>
          <p:nvPr/>
        </p:nvPicPr>
        <p:blipFill>
          <a:blip r:embed="rId3"/>
          <a:stretch>
            <a:fillRect/>
          </a:stretch>
        </p:blipFill>
        <p:spPr>
          <a:xfrm>
            <a:off x="7978465" y="3733964"/>
            <a:ext cx="931243" cy="760515"/>
          </a:xfrm>
          <a:prstGeom prst="rect">
            <a:avLst/>
          </a:prstGeom>
        </p:spPr>
      </p:pic>
      <p:grpSp>
        <p:nvGrpSpPr>
          <p:cNvPr id="2" name="Google Shape;87;p15">
            <a:extLst>
              <a:ext uri="{FF2B5EF4-FFF2-40B4-BE49-F238E27FC236}">
                <a16:creationId xmlns:a16="http://schemas.microsoft.com/office/drawing/2014/main" id="{51420952-4D24-D53F-2FCD-B0C2BAD5269D}"/>
              </a:ext>
            </a:extLst>
          </p:cNvPr>
          <p:cNvGrpSpPr/>
          <p:nvPr/>
        </p:nvGrpSpPr>
        <p:grpSpPr>
          <a:xfrm>
            <a:off x="1732886" y="1665838"/>
            <a:ext cx="5850569" cy="2179130"/>
            <a:chOff x="488525" y="3093501"/>
            <a:chExt cx="1864800" cy="718498"/>
          </a:xfrm>
        </p:grpSpPr>
        <p:sp>
          <p:nvSpPr>
            <p:cNvPr id="3" name="Google Shape;88;p15">
              <a:extLst>
                <a:ext uri="{FF2B5EF4-FFF2-40B4-BE49-F238E27FC236}">
                  <a16:creationId xmlns:a16="http://schemas.microsoft.com/office/drawing/2014/main" id="{40DA9DAD-C05E-1A11-03D3-03C92FCD8DAC}"/>
                </a:ext>
              </a:extLst>
            </p:cNvPr>
            <p:cNvSpPr/>
            <p:nvPr/>
          </p:nvSpPr>
          <p:spPr>
            <a:xfrm>
              <a:off x="488525" y="3184905"/>
              <a:ext cx="1864800" cy="627094"/>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r>
                <a:rPr lang="en-PH" sz="1400" b="0" dirty="0">
                  <a:solidFill>
                    <a:srgbClr val="F8F8F2"/>
                  </a:solidFill>
                  <a:effectLst/>
                  <a:latin typeface="Consolas" panose="020B0609020204030204" pitchFamily="49" charset="0"/>
                </a:rPr>
                <a:t>    </a:t>
              </a:r>
              <a:r>
                <a:rPr lang="en-PH" sz="1400" b="0" dirty="0" err="1">
                  <a:solidFill>
                    <a:srgbClr val="A6E22E"/>
                  </a:solidFill>
                  <a:effectLst/>
                  <a:latin typeface="Consolas" panose="020B0609020204030204" pitchFamily="49" charset="0"/>
                </a:rPr>
                <a:t>fromEvent</a:t>
              </a:r>
              <a:r>
                <a:rPr lang="en-PH" sz="1400" b="0" dirty="0">
                  <a:solidFill>
                    <a:srgbClr val="F8F8F2"/>
                  </a:solidFill>
                  <a:effectLst/>
                  <a:latin typeface="Consolas" panose="020B0609020204030204" pitchFamily="49" charset="0"/>
                </a:rPr>
                <a:t>(document, </a:t>
              </a:r>
              <a:r>
                <a:rPr lang="en-PH" sz="1400" b="0" dirty="0">
                  <a:solidFill>
                    <a:srgbClr val="E6DB74"/>
                  </a:solidFill>
                  <a:effectLst/>
                  <a:latin typeface="Consolas" panose="020B0609020204030204" pitchFamily="49" charset="0"/>
                </a:rPr>
                <a:t>'click'</a:t>
              </a:r>
              <a:r>
                <a:rPr lang="en-PH" sz="1400" b="0" dirty="0">
                  <a:solidFill>
                    <a:srgbClr val="F8F8F2"/>
                  </a:solidFill>
                  <a:effectLst/>
                  <a:latin typeface="Consolas" panose="020B0609020204030204" pitchFamily="49" charset="0"/>
                </a:rPr>
                <a:t>).</a:t>
              </a:r>
              <a:r>
                <a:rPr lang="en-PH" sz="1400" b="0" dirty="0">
                  <a:solidFill>
                    <a:srgbClr val="A6E22E"/>
                  </a:solidFill>
                  <a:effectLst/>
                  <a:latin typeface="Consolas" panose="020B0609020204030204" pitchFamily="49" charset="0"/>
                </a:rPr>
                <a:t>subscribe</a:t>
              </a:r>
              <a:r>
                <a:rPr lang="en-PH" sz="1400" b="0" dirty="0">
                  <a:solidFill>
                    <a:srgbClr val="F8F8F2"/>
                  </a:solidFill>
                  <a:effectLst/>
                  <a:latin typeface="Consolas" panose="020B0609020204030204" pitchFamily="49" charset="0"/>
                </a:rPr>
                <a:t>({</a:t>
              </a:r>
            </a:p>
            <a:p>
              <a:r>
                <a:rPr lang="en-PH" sz="1400" b="0" dirty="0">
                  <a:solidFill>
                    <a:srgbClr val="F8F8F2"/>
                  </a:solidFill>
                  <a:effectLst/>
                  <a:latin typeface="Consolas" panose="020B0609020204030204" pitchFamily="49" charset="0"/>
                </a:rPr>
                <a:t>      </a:t>
              </a:r>
              <a:r>
                <a:rPr lang="en-PH" sz="1400" b="0" dirty="0">
                  <a:solidFill>
                    <a:srgbClr val="A6E22E"/>
                  </a:solidFill>
                  <a:effectLst/>
                  <a:latin typeface="Consolas" panose="020B0609020204030204" pitchFamily="49" charset="0"/>
                </a:rPr>
                <a:t>next</a:t>
              </a:r>
              <a:r>
                <a:rPr lang="en-PH" sz="1400" b="0" dirty="0">
                  <a:solidFill>
                    <a:srgbClr val="F8F8F2"/>
                  </a:solidFill>
                  <a:effectLst/>
                  <a:latin typeface="Consolas" panose="020B0609020204030204" pitchFamily="49" charset="0"/>
                </a:rPr>
                <a:t>: (</a:t>
              </a:r>
              <a:r>
                <a:rPr lang="en-PH" sz="1400" b="0" i="1" dirty="0">
                  <a:solidFill>
                    <a:srgbClr val="FD971F"/>
                  </a:solidFill>
                  <a:effectLst/>
                  <a:latin typeface="Consolas" panose="020B0609020204030204" pitchFamily="49" charset="0"/>
                </a:rPr>
                <a:t>_</a:t>
              </a:r>
              <a:r>
                <a:rPr lang="en-PH" sz="1400" b="0" dirty="0">
                  <a:solidFill>
                    <a:srgbClr val="F8F8F2"/>
                  </a:solidFill>
                  <a:effectLst/>
                  <a:latin typeface="Consolas" panose="020B0609020204030204" pitchFamily="49" charset="0"/>
                </a:rPr>
                <a:t>) </a:t>
              </a:r>
              <a:r>
                <a:rPr lang="en-PH" sz="1400" b="0" i="1" dirty="0">
                  <a:solidFill>
                    <a:srgbClr val="66D9EF"/>
                  </a:solidFill>
                  <a:effectLst/>
                  <a:latin typeface="Consolas" panose="020B0609020204030204" pitchFamily="49" charset="0"/>
                </a:rPr>
                <a:t>=&gt;</a:t>
              </a:r>
              <a:r>
                <a:rPr lang="en-PH" sz="1400" b="0" dirty="0">
                  <a:solidFill>
                    <a:srgbClr val="F8F8F2"/>
                  </a:solidFill>
                  <a:effectLst/>
                  <a:latin typeface="Consolas" panose="020B0609020204030204" pitchFamily="49" charset="0"/>
                </a:rPr>
                <a:t> console.</a:t>
              </a:r>
              <a:r>
                <a:rPr lang="en-PH" sz="1400" b="0" dirty="0">
                  <a:solidFill>
                    <a:srgbClr val="A6E22E"/>
                  </a:solidFill>
                  <a:effectLst/>
                  <a:latin typeface="Consolas" panose="020B0609020204030204" pitchFamily="49" charset="0"/>
                </a:rPr>
                <a:t>log</a:t>
              </a:r>
              <a:r>
                <a:rPr lang="en-PH" sz="1400" b="0" dirty="0">
                  <a:solidFill>
                    <a:srgbClr val="F8F8F2"/>
                  </a:solidFill>
                  <a:effectLst/>
                  <a:latin typeface="Consolas" panose="020B0609020204030204" pitchFamily="49" charset="0"/>
                </a:rPr>
                <a:t>(</a:t>
              </a:r>
              <a:r>
                <a:rPr lang="en-PH" sz="1400" b="0" dirty="0">
                  <a:solidFill>
                    <a:srgbClr val="E6DB74"/>
                  </a:solidFill>
                  <a:effectLst/>
                  <a:latin typeface="Consolas" panose="020B0609020204030204" pitchFamily="49" charset="0"/>
                </a:rPr>
                <a:t>'Clicked!'</a:t>
              </a:r>
              <a:r>
                <a:rPr lang="en-PH" sz="1400" b="0" dirty="0">
                  <a:solidFill>
                    <a:srgbClr val="F8F8F2"/>
                  </a:solidFill>
                  <a:effectLst/>
                  <a:latin typeface="Consolas" panose="020B0609020204030204" pitchFamily="49" charset="0"/>
                </a:rPr>
                <a:t>),</a:t>
              </a:r>
            </a:p>
            <a:p>
              <a:r>
                <a:rPr lang="en-PH" sz="1400" b="0" dirty="0">
                  <a:solidFill>
                    <a:srgbClr val="F8F8F2"/>
                  </a:solidFill>
                  <a:effectLst/>
                  <a:latin typeface="Consolas" panose="020B0609020204030204" pitchFamily="49" charset="0"/>
                </a:rPr>
                <a:t>    });</a:t>
              </a:r>
            </a:p>
            <a:p>
              <a:endParaRPr lang="en-PH" sz="1000" b="0" dirty="0">
                <a:solidFill>
                  <a:srgbClr val="F8F8F2"/>
                </a:solidFill>
                <a:effectLst/>
                <a:latin typeface="Consolas" panose="020B0609020204030204" pitchFamily="49" charset="0"/>
              </a:endParaRPr>
            </a:p>
          </p:txBody>
        </p:sp>
        <p:sp>
          <p:nvSpPr>
            <p:cNvPr id="5" name="Google Shape;89;p15">
              <a:extLst>
                <a:ext uri="{FF2B5EF4-FFF2-40B4-BE49-F238E27FC236}">
                  <a16:creationId xmlns:a16="http://schemas.microsoft.com/office/drawing/2014/main" id="{240F05B1-6E72-D994-D6D8-29271874E9DA}"/>
                </a:ext>
              </a:extLst>
            </p:cNvPr>
            <p:cNvSpPr/>
            <p:nvPr/>
          </p:nvSpPr>
          <p:spPr>
            <a:xfrm>
              <a:off x="488525" y="3093501"/>
              <a:ext cx="1864800" cy="91404"/>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4352020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3" name="Google Shape;783;p3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a:solidFill>
                  <a:schemeClr val="bg1"/>
                </a:solidFill>
              </a:rPr>
              <a:t>pipe </a:t>
            </a:r>
            <a:r>
              <a:rPr lang="en-PH" dirty="0">
                <a:solidFill>
                  <a:schemeClr val="accent2"/>
                </a:solidFill>
              </a:rPr>
              <a:t>function</a:t>
            </a:r>
            <a:r>
              <a:rPr lang="en-PH" dirty="0">
                <a:solidFill>
                  <a:schemeClr val="bg1"/>
                </a:solidFill>
              </a:rPr>
              <a:t> </a:t>
            </a:r>
            <a:r>
              <a:rPr lang="en" dirty="0">
                <a:solidFill>
                  <a:schemeClr val="accent6"/>
                </a:solidFill>
              </a:rPr>
              <a:t>{</a:t>
            </a:r>
            <a:endParaRPr dirty="0">
              <a:solidFill>
                <a:schemeClr val="accent6"/>
              </a:solidFill>
            </a:endParaRPr>
          </a:p>
        </p:txBody>
      </p:sp>
      <p:sp>
        <p:nvSpPr>
          <p:cNvPr id="788" name="Google Shape;788;p37"/>
          <p:cNvSpPr txBox="1">
            <a:spLocks noGrp="1"/>
          </p:cNvSpPr>
          <p:nvPr>
            <p:ph type="subTitle" idx="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 dirty="0">
                <a:solidFill>
                  <a:schemeClr val="accent6"/>
                </a:solidFill>
              </a:rPr>
              <a:t>Observables and RxJS</a:t>
            </a:r>
            <a:endParaRPr lang="en-US" sz="1400" dirty="0">
              <a:solidFill>
                <a:schemeClr val="accent3"/>
              </a:solidFill>
            </a:endParaRPr>
          </a:p>
        </p:txBody>
      </p:sp>
      <p:sp>
        <p:nvSpPr>
          <p:cNvPr id="789" name="Google Shape;789;p37"/>
          <p:cNvSpPr txBox="1">
            <a:spLocks noGrp="1"/>
          </p:cNvSpPr>
          <p:nvPr>
            <p:ph type="subTitle" idx="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1400" dirty="0"/>
              <a:t>intermediate</a:t>
            </a:r>
            <a:r>
              <a:rPr lang="en" sz="1400" dirty="0">
                <a:solidFill>
                  <a:schemeClr val="accent3"/>
                </a:solidFill>
              </a:rPr>
              <a:t>.html</a:t>
            </a:r>
            <a:endParaRPr sz="1400" dirty="0">
              <a:solidFill>
                <a:schemeClr val="accent3"/>
              </a:solidFill>
            </a:endParaRPr>
          </a:p>
        </p:txBody>
      </p:sp>
      <p:sp>
        <p:nvSpPr>
          <p:cNvPr id="790" name="Google Shape;790;p37"/>
          <p:cNvSpPr txBox="1">
            <a:spLocks noGrp="1"/>
          </p:cNvSpPr>
          <p:nvPr>
            <p:ph type="subTitle" idx="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791" name="Google Shape;791;p37"/>
          <p:cNvGrpSpPr/>
          <p:nvPr/>
        </p:nvGrpSpPr>
        <p:grpSpPr>
          <a:xfrm>
            <a:off x="1084825" y="1152525"/>
            <a:ext cx="506100" cy="3417500"/>
            <a:chOff x="1084825" y="1152525"/>
            <a:chExt cx="506100" cy="3417500"/>
          </a:xfrm>
        </p:grpSpPr>
        <p:sp>
          <p:nvSpPr>
            <p:cNvPr id="792" name="Google Shape;792;p37"/>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93" name="Google Shape;793;p37"/>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10" name="Picture 9" descr="A red and white logo&#10;&#10;Description automatically generated">
            <a:extLst>
              <a:ext uri="{FF2B5EF4-FFF2-40B4-BE49-F238E27FC236}">
                <a16:creationId xmlns:a16="http://schemas.microsoft.com/office/drawing/2014/main" id="{B15B94A5-4AD0-ECC2-FA32-733970269AA5}"/>
              </a:ext>
            </a:extLst>
          </p:cNvPr>
          <p:cNvPicPr>
            <a:picLocks noChangeAspect="1"/>
          </p:cNvPicPr>
          <p:nvPr/>
        </p:nvPicPr>
        <p:blipFill>
          <a:blip r:embed="rId3"/>
          <a:stretch>
            <a:fillRect/>
          </a:stretch>
        </p:blipFill>
        <p:spPr>
          <a:xfrm>
            <a:off x="7978465" y="3733964"/>
            <a:ext cx="931243" cy="760515"/>
          </a:xfrm>
          <a:prstGeom prst="rect">
            <a:avLst/>
          </a:prstGeom>
        </p:spPr>
      </p:pic>
      <p:sp>
        <p:nvSpPr>
          <p:cNvPr id="4" name="Google Shape;782;p37">
            <a:extLst>
              <a:ext uri="{FF2B5EF4-FFF2-40B4-BE49-F238E27FC236}">
                <a16:creationId xmlns:a16="http://schemas.microsoft.com/office/drawing/2014/main" id="{3A6D9525-DA10-CFC0-3DF0-CEA9FE409F38}"/>
              </a:ext>
            </a:extLst>
          </p:cNvPr>
          <p:cNvSpPr txBox="1">
            <a:spLocks/>
          </p:cNvSpPr>
          <p:nvPr/>
        </p:nvSpPr>
        <p:spPr>
          <a:xfrm>
            <a:off x="1629229" y="1321806"/>
            <a:ext cx="6318641" cy="26326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r>
              <a:rPr lang="en-US" dirty="0">
                <a:solidFill>
                  <a:schemeClr val="accent1"/>
                </a:solidFill>
              </a:rPr>
              <a:t>* </a:t>
            </a:r>
            <a:r>
              <a:rPr lang="en-US" dirty="0">
                <a:solidFill>
                  <a:schemeClr val="bg2"/>
                </a:solidFill>
              </a:rPr>
              <a:t>pipe() </a:t>
            </a:r>
            <a:r>
              <a:rPr lang="en-US" dirty="0">
                <a:solidFill>
                  <a:schemeClr val="accent6"/>
                </a:solidFill>
              </a:rPr>
              <a:t>is a function used to compose operators such as </a:t>
            </a:r>
            <a:r>
              <a:rPr lang="en-US" dirty="0">
                <a:solidFill>
                  <a:schemeClr val="tx2"/>
                </a:solidFill>
              </a:rPr>
              <a:t>map(), filter(), take()...</a:t>
            </a:r>
          </a:p>
          <a:p>
            <a:pPr marL="76158" indent="0">
              <a:buSzPts val="1200"/>
            </a:pPr>
            <a:endParaRPr lang="en-US" dirty="0">
              <a:solidFill>
                <a:schemeClr val="accent6"/>
              </a:solidFill>
            </a:endParaRPr>
          </a:p>
          <a:p>
            <a:pPr marL="76158" indent="0">
              <a:buSzPts val="1200"/>
            </a:pPr>
            <a:r>
              <a:rPr lang="en-US" dirty="0">
                <a:solidFill>
                  <a:schemeClr val="accent1"/>
                </a:solidFill>
              </a:rPr>
              <a:t>* </a:t>
            </a:r>
            <a:r>
              <a:rPr lang="en-US" dirty="0">
                <a:solidFill>
                  <a:schemeClr val="accent6"/>
                </a:solidFill>
              </a:rPr>
              <a:t>Operators are applied to the </a:t>
            </a:r>
            <a:r>
              <a:rPr lang="en-US" dirty="0">
                <a:solidFill>
                  <a:schemeClr val="tx2"/>
                </a:solidFill>
              </a:rPr>
              <a:t>stream</a:t>
            </a:r>
            <a:r>
              <a:rPr lang="en-US" dirty="0">
                <a:solidFill>
                  <a:schemeClr val="accent6"/>
                </a:solidFill>
              </a:rPr>
              <a:t> in the order they are passed to the pipe function</a:t>
            </a:r>
          </a:p>
        </p:txBody>
      </p:sp>
    </p:spTree>
    <p:extLst>
      <p:ext uri="{BB962C8B-B14F-4D97-AF65-F5344CB8AC3E}">
        <p14:creationId xmlns:p14="http://schemas.microsoft.com/office/powerpoint/2010/main" val="1726691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3" name="Google Shape;783;p3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a:solidFill>
                  <a:schemeClr val="bg1"/>
                </a:solidFill>
              </a:rPr>
              <a:t>map </a:t>
            </a:r>
            <a:r>
              <a:rPr lang="en-PH" dirty="0">
                <a:solidFill>
                  <a:schemeClr val="accent2"/>
                </a:solidFill>
              </a:rPr>
              <a:t>operator</a:t>
            </a:r>
            <a:r>
              <a:rPr lang="en-PH" dirty="0">
                <a:solidFill>
                  <a:schemeClr val="bg1"/>
                </a:solidFill>
              </a:rPr>
              <a:t> </a:t>
            </a:r>
            <a:r>
              <a:rPr lang="en" dirty="0">
                <a:solidFill>
                  <a:schemeClr val="accent6"/>
                </a:solidFill>
              </a:rPr>
              <a:t>{</a:t>
            </a:r>
            <a:endParaRPr dirty="0">
              <a:solidFill>
                <a:schemeClr val="accent6"/>
              </a:solidFill>
            </a:endParaRPr>
          </a:p>
        </p:txBody>
      </p:sp>
      <p:sp>
        <p:nvSpPr>
          <p:cNvPr id="788" name="Google Shape;788;p37"/>
          <p:cNvSpPr txBox="1">
            <a:spLocks noGrp="1"/>
          </p:cNvSpPr>
          <p:nvPr>
            <p:ph type="subTitle" idx="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 dirty="0">
                <a:solidFill>
                  <a:schemeClr val="accent6"/>
                </a:solidFill>
              </a:rPr>
              <a:t>Observables and RxJS</a:t>
            </a:r>
            <a:endParaRPr lang="en-US" sz="1400" dirty="0">
              <a:solidFill>
                <a:schemeClr val="accent3"/>
              </a:solidFill>
            </a:endParaRPr>
          </a:p>
        </p:txBody>
      </p:sp>
      <p:sp>
        <p:nvSpPr>
          <p:cNvPr id="789" name="Google Shape;789;p37"/>
          <p:cNvSpPr txBox="1">
            <a:spLocks noGrp="1"/>
          </p:cNvSpPr>
          <p:nvPr>
            <p:ph type="subTitle" idx="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1400" dirty="0"/>
              <a:t>intermediate</a:t>
            </a:r>
            <a:r>
              <a:rPr lang="en" sz="1400" dirty="0">
                <a:solidFill>
                  <a:schemeClr val="accent3"/>
                </a:solidFill>
              </a:rPr>
              <a:t>.html</a:t>
            </a:r>
            <a:endParaRPr sz="1400" dirty="0">
              <a:solidFill>
                <a:schemeClr val="accent3"/>
              </a:solidFill>
            </a:endParaRPr>
          </a:p>
        </p:txBody>
      </p:sp>
      <p:sp>
        <p:nvSpPr>
          <p:cNvPr id="790" name="Google Shape;790;p37"/>
          <p:cNvSpPr txBox="1">
            <a:spLocks noGrp="1"/>
          </p:cNvSpPr>
          <p:nvPr>
            <p:ph type="subTitle" idx="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791" name="Google Shape;791;p37"/>
          <p:cNvGrpSpPr/>
          <p:nvPr/>
        </p:nvGrpSpPr>
        <p:grpSpPr>
          <a:xfrm>
            <a:off x="1084825" y="1152525"/>
            <a:ext cx="506100" cy="3417500"/>
            <a:chOff x="1084825" y="1152525"/>
            <a:chExt cx="506100" cy="3417500"/>
          </a:xfrm>
        </p:grpSpPr>
        <p:sp>
          <p:nvSpPr>
            <p:cNvPr id="792" name="Google Shape;792;p37"/>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93" name="Google Shape;793;p37"/>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10" name="Picture 9" descr="A red and white logo&#10;&#10;Description automatically generated">
            <a:extLst>
              <a:ext uri="{FF2B5EF4-FFF2-40B4-BE49-F238E27FC236}">
                <a16:creationId xmlns:a16="http://schemas.microsoft.com/office/drawing/2014/main" id="{B15B94A5-4AD0-ECC2-FA32-733970269AA5}"/>
              </a:ext>
            </a:extLst>
          </p:cNvPr>
          <p:cNvPicPr>
            <a:picLocks noChangeAspect="1"/>
          </p:cNvPicPr>
          <p:nvPr/>
        </p:nvPicPr>
        <p:blipFill>
          <a:blip r:embed="rId3"/>
          <a:stretch>
            <a:fillRect/>
          </a:stretch>
        </p:blipFill>
        <p:spPr>
          <a:xfrm>
            <a:off x="7978465" y="3733964"/>
            <a:ext cx="931243" cy="760515"/>
          </a:xfrm>
          <a:prstGeom prst="rect">
            <a:avLst/>
          </a:prstGeom>
        </p:spPr>
      </p:pic>
      <p:grpSp>
        <p:nvGrpSpPr>
          <p:cNvPr id="2" name="Google Shape;87;p15">
            <a:extLst>
              <a:ext uri="{FF2B5EF4-FFF2-40B4-BE49-F238E27FC236}">
                <a16:creationId xmlns:a16="http://schemas.microsoft.com/office/drawing/2014/main" id="{51420952-4D24-D53F-2FCD-B0C2BAD5269D}"/>
              </a:ext>
            </a:extLst>
          </p:cNvPr>
          <p:cNvGrpSpPr/>
          <p:nvPr/>
        </p:nvGrpSpPr>
        <p:grpSpPr>
          <a:xfrm>
            <a:off x="1732886" y="1376127"/>
            <a:ext cx="5850569" cy="3051019"/>
            <a:chOff x="488525" y="3093501"/>
            <a:chExt cx="1864800" cy="910452"/>
          </a:xfrm>
        </p:grpSpPr>
        <p:sp>
          <p:nvSpPr>
            <p:cNvPr id="3" name="Google Shape;88;p15">
              <a:extLst>
                <a:ext uri="{FF2B5EF4-FFF2-40B4-BE49-F238E27FC236}">
                  <a16:creationId xmlns:a16="http://schemas.microsoft.com/office/drawing/2014/main" id="{40DA9DAD-C05E-1A11-03D3-03C92FCD8DAC}"/>
                </a:ext>
              </a:extLst>
            </p:cNvPr>
            <p:cNvSpPr/>
            <p:nvPr/>
          </p:nvSpPr>
          <p:spPr>
            <a:xfrm>
              <a:off x="488525" y="3184905"/>
              <a:ext cx="1864800" cy="819048"/>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r>
                <a:rPr lang="en-PH" sz="1200" b="0" dirty="0" err="1">
                  <a:solidFill>
                    <a:srgbClr val="A6E22E"/>
                  </a:solidFill>
                  <a:effectLst/>
                  <a:latin typeface="Consolas" panose="020B0609020204030204" pitchFamily="49" charset="0"/>
                </a:rPr>
                <a:t>fromEvent</a:t>
              </a:r>
              <a:r>
                <a:rPr lang="en-PH" sz="1200" b="0" dirty="0">
                  <a:solidFill>
                    <a:srgbClr val="F8F8F2"/>
                  </a:solidFill>
                  <a:effectLst/>
                  <a:latin typeface="Consolas" panose="020B0609020204030204" pitchFamily="49" charset="0"/>
                </a:rPr>
                <a:t>(document, </a:t>
              </a:r>
              <a:r>
                <a:rPr lang="en-PH" sz="1200" b="0" dirty="0">
                  <a:solidFill>
                    <a:srgbClr val="E6DB74"/>
                  </a:solidFill>
                  <a:effectLst/>
                  <a:latin typeface="Consolas" panose="020B0609020204030204" pitchFamily="49" charset="0"/>
                </a:rPr>
                <a:t>'click'</a:t>
              </a:r>
              <a:r>
                <a:rPr lang="en-PH" sz="1200" b="0" dirty="0">
                  <a:solidFill>
                    <a:srgbClr val="F8F8F2"/>
                  </a:solidFill>
                  <a:effectLst/>
                  <a:latin typeface="Consolas" panose="020B0609020204030204" pitchFamily="49" charset="0"/>
                </a:rPr>
                <a:t>)</a:t>
              </a:r>
            </a:p>
            <a:p>
              <a:r>
                <a:rPr lang="en-PH" sz="1200" b="0" dirty="0">
                  <a:solidFill>
                    <a:srgbClr val="F8F8F2"/>
                  </a:solidFill>
                  <a:effectLst/>
                  <a:latin typeface="Consolas" panose="020B0609020204030204" pitchFamily="49" charset="0"/>
                </a:rPr>
                <a:t>      .</a:t>
              </a:r>
              <a:r>
                <a:rPr lang="en-PH" sz="1200" b="0" dirty="0">
                  <a:solidFill>
                    <a:srgbClr val="A6E22E"/>
                  </a:solidFill>
                  <a:effectLst/>
                  <a:latin typeface="Consolas" panose="020B0609020204030204" pitchFamily="49" charset="0"/>
                </a:rPr>
                <a:t>pipe</a:t>
              </a:r>
              <a:r>
                <a:rPr lang="en-PH" sz="1200" b="0" dirty="0">
                  <a:solidFill>
                    <a:srgbClr val="F8F8F2"/>
                  </a:solidFill>
                  <a:effectLst/>
                  <a:latin typeface="Consolas" panose="020B0609020204030204" pitchFamily="49" charset="0"/>
                </a:rPr>
                <a:t>(</a:t>
              </a:r>
            </a:p>
            <a:p>
              <a:r>
                <a:rPr lang="en-PH" sz="1200" b="0" dirty="0">
                  <a:solidFill>
                    <a:srgbClr val="F8F8F2"/>
                  </a:solidFill>
                  <a:effectLst/>
                  <a:latin typeface="Consolas" panose="020B0609020204030204" pitchFamily="49" charset="0"/>
                </a:rPr>
                <a:t>        </a:t>
              </a:r>
              <a:r>
                <a:rPr lang="en-PH" sz="1200" b="0" dirty="0">
                  <a:solidFill>
                    <a:srgbClr val="A6E22E"/>
                  </a:solidFill>
                  <a:effectLst/>
                  <a:latin typeface="Consolas" panose="020B0609020204030204" pitchFamily="49" charset="0"/>
                </a:rPr>
                <a:t>map</a:t>
              </a:r>
              <a:r>
                <a:rPr lang="en-PH" sz="1200" b="0" dirty="0">
                  <a:solidFill>
                    <a:srgbClr val="F8F8F2"/>
                  </a:solidFill>
                  <a:effectLst/>
                  <a:latin typeface="Consolas" panose="020B0609020204030204" pitchFamily="49" charset="0"/>
                </a:rPr>
                <a:t>(</a:t>
              </a:r>
            </a:p>
            <a:p>
              <a:r>
                <a:rPr lang="en-PH" sz="1200" b="0" dirty="0">
                  <a:solidFill>
                    <a:srgbClr val="F8F8F2"/>
                  </a:solidFill>
                  <a:effectLst/>
                  <a:latin typeface="Consolas" panose="020B0609020204030204" pitchFamily="49" charset="0"/>
                </a:rPr>
                <a:t>          (</a:t>
              </a:r>
              <a:r>
                <a:rPr lang="en-PH" sz="1200" b="0" i="1" dirty="0">
                  <a:solidFill>
                    <a:srgbClr val="FD971F"/>
                  </a:solidFill>
                  <a:effectLst/>
                  <a:latin typeface="Consolas" panose="020B0609020204030204" pitchFamily="49" charset="0"/>
                </a:rPr>
                <a:t>event</a:t>
              </a:r>
              <a:r>
                <a:rPr lang="en-PH" sz="1200" b="0" dirty="0">
                  <a:solidFill>
                    <a:srgbClr val="F8F8F2"/>
                  </a:solidFill>
                  <a:effectLst/>
                  <a:latin typeface="Consolas" panose="020B0609020204030204" pitchFamily="49" charset="0"/>
                </a:rPr>
                <a:t>) </a:t>
              </a:r>
              <a:r>
                <a:rPr lang="en-PH" sz="1200" b="0" i="1" dirty="0">
                  <a:solidFill>
                    <a:srgbClr val="66D9EF"/>
                  </a:solidFill>
                  <a:effectLst/>
                  <a:latin typeface="Consolas" panose="020B0609020204030204" pitchFamily="49" charset="0"/>
                </a:rPr>
                <a:t>=&gt;</a:t>
              </a:r>
              <a:endParaRPr lang="en-PH" sz="1200" b="0" dirty="0">
                <a:solidFill>
                  <a:srgbClr val="F8F8F2"/>
                </a:solidFill>
                <a:effectLst/>
                <a:latin typeface="Consolas" panose="020B0609020204030204" pitchFamily="49" charset="0"/>
              </a:endParaRPr>
            </a:p>
            <a:p>
              <a:r>
                <a:rPr lang="en-PH" sz="1200" b="0" dirty="0">
                  <a:solidFill>
                    <a:srgbClr val="F8F8F2"/>
                  </a:solidFill>
                  <a:effectLst/>
                  <a:latin typeface="Consolas" panose="020B0609020204030204" pitchFamily="49" charset="0"/>
                </a:rPr>
                <a:t>            </a:t>
              </a:r>
              <a:r>
                <a:rPr lang="en-PH" sz="1200" b="0" dirty="0">
                  <a:solidFill>
                    <a:srgbClr val="E6DB74"/>
                  </a:solidFill>
                  <a:effectLst/>
                  <a:latin typeface="Consolas" panose="020B0609020204030204" pitchFamily="49" charset="0"/>
                </a:rPr>
                <a:t>`x: </a:t>
              </a:r>
              <a:r>
                <a:rPr lang="en-PH" sz="1200" b="0" dirty="0">
                  <a:solidFill>
                    <a:srgbClr val="F92672"/>
                  </a:solidFill>
                  <a:effectLst/>
                  <a:latin typeface="Consolas" panose="020B0609020204030204" pitchFamily="49" charset="0"/>
                </a:rPr>
                <a:t>${</a:t>
              </a:r>
              <a:r>
                <a:rPr lang="en-PH" sz="1200" b="0" dirty="0">
                  <a:solidFill>
                    <a:srgbClr val="F8F8F2"/>
                  </a:solidFill>
                  <a:effectLst/>
                  <a:latin typeface="Consolas" panose="020B0609020204030204" pitchFamily="49" charset="0"/>
                </a:rPr>
                <a:t>(</a:t>
              </a:r>
              <a:r>
                <a:rPr lang="en-PH" sz="1200" b="0" i="1" dirty="0">
                  <a:solidFill>
                    <a:srgbClr val="FD971F"/>
                  </a:solidFill>
                  <a:effectLst/>
                  <a:latin typeface="Consolas" panose="020B0609020204030204" pitchFamily="49" charset="0"/>
                </a:rPr>
                <a:t>event</a:t>
              </a:r>
              <a:r>
                <a:rPr lang="en-PH" sz="1200" b="0" dirty="0">
                  <a:solidFill>
                    <a:srgbClr val="F8F8F2"/>
                  </a:solidFill>
                  <a:effectLst/>
                  <a:latin typeface="Consolas" panose="020B0609020204030204" pitchFamily="49" charset="0"/>
                </a:rPr>
                <a:t> </a:t>
              </a:r>
              <a:r>
                <a:rPr lang="en-PH" sz="1200" b="0" dirty="0">
                  <a:solidFill>
                    <a:srgbClr val="F92672"/>
                  </a:solidFill>
                  <a:effectLst/>
                  <a:latin typeface="Consolas" panose="020B0609020204030204" pitchFamily="49" charset="0"/>
                </a:rPr>
                <a:t>as</a:t>
              </a:r>
              <a:r>
                <a:rPr lang="en-PH" sz="1200" b="0" dirty="0">
                  <a:solidFill>
                    <a:srgbClr val="F8F8F2"/>
                  </a:solidFill>
                  <a:effectLst/>
                  <a:latin typeface="Consolas" panose="020B0609020204030204" pitchFamily="49" charset="0"/>
                </a:rPr>
                <a:t> </a:t>
              </a:r>
              <a:r>
                <a:rPr lang="en-PH" sz="1200" b="0" i="1" dirty="0" err="1">
                  <a:solidFill>
                    <a:srgbClr val="66D9EF"/>
                  </a:solidFill>
                  <a:effectLst/>
                  <a:latin typeface="Consolas" panose="020B0609020204030204" pitchFamily="49" charset="0"/>
                </a:rPr>
                <a:t>MouseEvent</a:t>
              </a:r>
              <a:r>
                <a:rPr lang="en-PH" sz="1200" b="0" dirty="0">
                  <a:solidFill>
                    <a:srgbClr val="F8F8F2"/>
                  </a:solidFill>
                  <a:effectLst/>
                  <a:latin typeface="Consolas" panose="020B0609020204030204" pitchFamily="49" charset="0"/>
                </a:rPr>
                <a:t>).</a:t>
              </a:r>
              <a:r>
                <a:rPr lang="en-PH" sz="1200" b="0" dirty="0" err="1">
                  <a:solidFill>
                    <a:srgbClr val="66D9EF"/>
                  </a:solidFill>
                  <a:effectLst/>
                  <a:latin typeface="Consolas" panose="020B0609020204030204" pitchFamily="49" charset="0"/>
                </a:rPr>
                <a:t>clientX</a:t>
              </a:r>
              <a:r>
                <a:rPr lang="en-PH" sz="1200" b="0" dirty="0">
                  <a:solidFill>
                    <a:srgbClr val="F92672"/>
                  </a:solidFill>
                  <a:effectLst/>
                  <a:latin typeface="Consolas" panose="020B0609020204030204" pitchFamily="49" charset="0"/>
                </a:rPr>
                <a:t>}</a:t>
              </a:r>
              <a:r>
                <a:rPr lang="en-PH" sz="1200" b="0" dirty="0">
                  <a:solidFill>
                    <a:srgbClr val="E6DB74"/>
                  </a:solidFill>
                  <a:effectLst/>
                  <a:latin typeface="Consolas" panose="020B0609020204030204" pitchFamily="49" charset="0"/>
                </a:rPr>
                <a:t>, y: </a:t>
              </a:r>
              <a:r>
                <a:rPr lang="en-PH" sz="1200" b="0" dirty="0">
                  <a:solidFill>
                    <a:srgbClr val="F92672"/>
                  </a:solidFill>
                  <a:effectLst/>
                  <a:latin typeface="Consolas" panose="020B0609020204030204" pitchFamily="49" charset="0"/>
                </a:rPr>
                <a:t>${</a:t>
              </a:r>
              <a:endParaRPr lang="en-PH" sz="1200" b="0" dirty="0">
                <a:solidFill>
                  <a:srgbClr val="F8F8F2"/>
                </a:solidFill>
                <a:effectLst/>
                <a:latin typeface="Consolas" panose="020B0609020204030204" pitchFamily="49" charset="0"/>
              </a:endParaRPr>
            </a:p>
            <a:p>
              <a:r>
                <a:rPr lang="en-PH" sz="1200" b="0" dirty="0">
                  <a:solidFill>
                    <a:srgbClr val="F8F8F2"/>
                  </a:solidFill>
                  <a:effectLst/>
                  <a:latin typeface="Consolas" panose="020B0609020204030204" pitchFamily="49" charset="0"/>
                </a:rPr>
                <a:t>              (</a:t>
              </a:r>
              <a:r>
                <a:rPr lang="en-PH" sz="1200" b="0" i="1" dirty="0">
                  <a:solidFill>
                    <a:srgbClr val="FD971F"/>
                  </a:solidFill>
                  <a:effectLst/>
                  <a:latin typeface="Consolas" panose="020B0609020204030204" pitchFamily="49" charset="0"/>
                </a:rPr>
                <a:t>event</a:t>
              </a:r>
              <a:r>
                <a:rPr lang="en-PH" sz="1200" b="0" dirty="0">
                  <a:solidFill>
                    <a:srgbClr val="F8F8F2"/>
                  </a:solidFill>
                  <a:effectLst/>
                  <a:latin typeface="Consolas" panose="020B0609020204030204" pitchFamily="49" charset="0"/>
                </a:rPr>
                <a:t> </a:t>
              </a:r>
              <a:r>
                <a:rPr lang="en-PH" sz="1200" b="0" dirty="0">
                  <a:solidFill>
                    <a:srgbClr val="F92672"/>
                  </a:solidFill>
                  <a:effectLst/>
                  <a:latin typeface="Consolas" panose="020B0609020204030204" pitchFamily="49" charset="0"/>
                </a:rPr>
                <a:t>as</a:t>
              </a:r>
              <a:r>
                <a:rPr lang="en-PH" sz="1200" b="0" dirty="0">
                  <a:solidFill>
                    <a:srgbClr val="F8F8F2"/>
                  </a:solidFill>
                  <a:effectLst/>
                  <a:latin typeface="Consolas" panose="020B0609020204030204" pitchFamily="49" charset="0"/>
                </a:rPr>
                <a:t> </a:t>
              </a:r>
              <a:r>
                <a:rPr lang="en-PH" sz="1200" b="0" i="1" dirty="0" err="1">
                  <a:solidFill>
                    <a:srgbClr val="66D9EF"/>
                  </a:solidFill>
                  <a:effectLst/>
                  <a:latin typeface="Consolas" panose="020B0609020204030204" pitchFamily="49" charset="0"/>
                </a:rPr>
                <a:t>MouseEvent</a:t>
              </a:r>
              <a:r>
                <a:rPr lang="en-PH" sz="1200" b="0" dirty="0">
                  <a:solidFill>
                    <a:srgbClr val="F8F8F2"/>
                  </a:solidFill>
                  <a:effectLst/>
                  <a:latin typeface="Consolas" panose="020B0609020204030204" pitchFamily="49" charset="0"/>
                </a:rPr>
                <a:t>).</a:t>
              </a:r>
              <a:r>
                <a:rPr lang="en-PH" sz="1200" b="0" dirty="0" err="1">
                  <a:solidFill>
                    <a:srgbClr val="66D9EF"/>
                  </a:solidFill>
                  <a:effectLst/>
                  <a:latin typeface="Consolas" panose="020B0609020204030204" pitchFamily="49" charset="0"/>
                </a:rPr>
                <a:t>clientY</a:t>
              </a:r>
              <a:endParaRPr lang="en-PH" sz="1200" b="0" dirty="0">
                <a:solidFill>
                  <a:srgbClr val="F8F8F2"/>
                </a:solidFill>
                <a:effectLst/>
                <a:latin typeface="Consolas" panose="020B0609020204030204" pitchFamily="49" charset="0"/>
              </a:endParaRPr>
            </a:p>
            <a:p>
              <a:r>
                <a:rPr lang="en-PH" sz="1200" b="0" dirty="0">
                  <a:solidFill>
                    <a:srgbClr val="F8F8F2"/>
                  </a:solidFill>
                  <a:effectLst/>
                  <a:latin typeface="Consolas" panose="020B0609020204030204" pitchFamily="49" charset="0"/>
                </a:rPr>
                <a:t>            </a:t>
              </a:r>
              <a:r>
                <a:rPr lang="en-PH" sz="1200" b="0" dirty="0">
                  <a:solidFill>
                    <a:srgbClr val="F92672"/>
                  </a:solidFill>
                  <a:effectLst/>
                  <a:latin typeface="Consolas" panose="020B0609020204030204" pitchFamily="49" charset="0"/>
                </a:rPr>
                <a:t>}</a:t>
              </a:r>
              <a:r>
                <a:rPr lang="en-PH" sz="1200" b="0" dirty="0">
                  <a:solidFill>
                    <a:srgbClr val="E6DB74"/>
                  </a:solidFill>
                  <a:effectLst/>
                  <a:latin typeface="Consolas" panose="020B0609020204030204" pitchFamily="49" charset="0"/>
                </a:rPr>
                <a:t>`</a:t>
              </a:r>
              <a:endParaRPr lang="en-PH" sz="1200" b="0" dirty="0">
                <a:solidFill>
                  <a:srgbClr val="F8F8F2"/>
                </a:solidFill>
                <a:effectLst/>
                <a:latin typeface="Consolas" panose="020B0609020204030204" pitchFamily="49" charset="0"/>
              </a:endParaRPr>
            </a:p>
            <a:p>
              <a:r>
                <a:rPr lang="en-PH" sz="1200" b="0" dirty="0">
                  <a:solidFill>
                    <a:srgbClr val="F8F8F2"/>
                  </a:solidFill>
                  <a:effectLst/>
                  <a:latin typeface="Consolas" panose="020B0609020204030204" pitchFamily="49" charset="0"/>
                </a:rPr>
                <a:t>        )</a:t>
              </a:r>
            </a:p>
            <a:p>
              <a:r>
                <a:rPr lang="en-PH" sz="1200" b="0" dirty="0">
                  <a:solidFill>
                    <a:srgbClr val="F8F8F2"/>
                  </a:solidFill>
                  <a:effectLst/>
                  <a:latin typeface="Consolas" panose="020B0609020204030204" pitchFamily="49" charset="0"/>
                </a:rPr>
                <a:t>      )</a:t>
              </a:r>
            </a:p>
            <a:p>
              <a:r>
                <a:rPr lang="en-PH" sz="1200" b="0" dirty="0">
                  <a:solidFill>
                    <a:srgbClr val="F8F8F2"/>
                  </a:solidFill>
                  <a:effectLst/>
                  <a:latin typeface="Consolas" panose="020B0609020204030204" pitchFamily="49" charset="0"/>
                </a:rPr>
                <a:t>      .</a:t>
              </a:r>
              <a:r>
                <a:rPr lang="en-PH" sz="1200" b="0" dirty="0">
                  <a:solidFill>
                    <a:srgbClr val="A6E22E"/>
                  </a:solidFill>
                  <a:effectLst/>
                  <a:latin typeface="Consolas" panose="020B0609020204030204" pitchFamily="49" charset="0"/>
                </a:rPr>
                <a:t>subscribe</a:t>
              </a:r>
              <a:r>
                <a:rPr lang="en-PH" sz="1200" b="0" dirty="0">
                  <a:solidFill>
                    <a:srgbClr val="F8F8F2"/>
                  </a:solidFill>
                  <a:effectLst/>
                  <a:latin typeface="Consolas" panose="020B0609020204030204" pitchFamily="49" charset="0"/>
                </a:rPr>
                <a:t>({ </a:t>
              </a:r>
              <a:r>
                <a:rPr lang="en-PH" sz="1200" b="0" dirty="0">
                  <a:solidFill>
                    <a:srgbClr val="A6E22E"/>
                  </a:solidFill>
                  <a:effectLst/>
                  <a:latin typeface="Consolas" panose="020B0609020204030204" pitchFamily="49" charset="0"/>
                </a:rPr>
                <a:t>next</a:t>
              </a:r>
              <a:r>
                <a:rPr lang="en-PH" sz="1200" b="0" dirty="0">
                  <a:solidFill>
                    <a:srgbClr val="F8F8F2"/>
                  </a:solidFill>
                  <a:effectLst/>
                  <a:latin typeface="Consolas" panose="020B0609020204030204" pitchFamily="49" charset="0"/>
                </a:rPr>
                <a:t>: (</a:t>
              </a:r>
              <a:r>
                <a:rPr lang="en-PH" sz="1200" b="0" i="1" dirty="0">
                  <a:solidFill>
                    <a:srgbClr val="FD971F"/>
                  </a:solidFill>
                  <a:effectLst/>
                  <a:latin typeface="Consolas" panose="020B0609020204030204" pitchFamily="49" charset="0"/>
                </a:rPr>
                <a:t>data</a:t>
              </a:r>
              <a:r>
                <a:rPr lang="en-PH" sz="1200" b="0" dirty="0">
                  <a:solidFill>
                    <a:srgbClr val="F8F8F2"/>
                  </a:solidFill>
                  <a:effectLst/>
                  <a:latin typeface="Consolas" panose="020B0609020204030204" pitchFamily="49" charset="0"/>
                </a:rPr>
                <a:t>) </a:t>
              </a:r>
              <a:r>
                <a:rPr lang="en-PH" sz="1200" b="0" i="1" dirty="0">
                  <a:solidFill>
                    <a:srgbClr val="66D9EF"/>
                  </a:solidFill>
                  <a:effectLst/>
                  <a:latin typeface="Consolas" panose="020B0609020204030204" pitchFamily="49" charset="0"/>
                </a:rPr>
                <a:t>=&gt;</a:t>
              </a:r>
              <a:r>
                <a:rPr lang="en-PH" sz="1200" b="0" dirty="0">
                  <a:solidFill>
                    <a:srgbClr val="F8F8F2"/>
                  </a:solidFill>
                  <a:effectLst/>
                  <a:latin typeface="Consolas" panose="020B0609020204030204" pitchFamily="49" charset="0"/>
                </a:rPr>
                <a:t> (</a:t>
              </a:r>
              <a:r>
                <a:rPr lang="en-PH" sz="1200" b="0" dirty="0" err="1">
                  <a:solidFill>
                    <a:srgbClr val="FD971F"/>
                  </a:solidFill>
                  <a:effectLst/>
                  <a:latin typeface="Consolas" panose="020B0609020204030204" pitchFamily="49" charset="0"/>
                </a:rPr>
                <a:t>this</a:t>
              </a:r>
              <a:r>
                <a:rPr lang="en-PH" sz="1200" b="0" dirty="0" err="1">
                  <a:solidFill>
                    <a:srgbClr val="F8F8F2"/>
                  </a:solidFill>
                  <a:effectLst/>
                  <a:latin typeface="Consolas" panose="020B0609020204030204" pitchFamily="49" charset="0"/>
                </a:rPr>
                <a:t>.coordinates</a:t>
              </a:r>
              <a:r>
                <a:rPr lang="en-PH" sz="1200" b="0" dirty="0">
                  <a:solidFill>
                    <a:srgbClr val="F8F8F2"/>
                  </a:solidFill>
                  <a:effectLst/>
                  <a:latin typeface="Consolas" panose="020B0609020204030204" pitchFamily="49" charset="0"/>
                </a:rPr>
                <a:t> </a:t>
              </a:r>
              <a:r>
                <a:rPr lang="en-PH" sz="1200" b="0" dirty="0">
                  <a:solidFill>
                    <a:srgbClr val="F92672"/>
                  </a:solidFill>
                  <a:effectLst/>
                  <a:latin typeface="Consolas" panose="020B0609020204030204" pitchFamily="49" charset="0"/>
                </a:rPr>
                <a:t>=</a:t>
              </a:r>
              <a:r>
                <a:rPr lang="en-PH" sz="1200" b="0" dirty="0">
                  <a:solidFill>
                    <a:srgbClr val="F8F8F2"/>
                  </a:solidFill>
                  <a:effectLst/>
                  <a:latin typeface="Consolas" panose="020B0609020204030204" pitchFamily="49" charset="0"/>
                </a:rPr>
                <a:t> </a:t>
              </a:r>
              <a:r>
                <a:rPr lang="en-PH" sz="1200" b="0" i="1" dirty="0">
                  <a:solidFill>
                    <a:srgbClr val="FD971F"/>
                  </a:solidFill>
                  <a:effectLst/>
                  <a:latin typeface="Consolas" panose="020B0609020204030204" pitchFamily="49" charset="0"/>
                </a:rPr>
                <a:t>data</a:t>
              </a:r>
              <a:r>
                <a:rPr lang="en-PH" sz="1200" b="0" dirty="0">
                  <a:solidFill>
                    <a:srgbClr val="F8F8F2"/>
                  </a:solidFill>
                  <a:effectLst/>
                  <a:latin typeface="Consolas" panose="020B0609020204030204" pitchFamily="49" charset="0"/>
                </a:rPr>
                <a:t>) });</a:t>
              </a:r>
            </a:p>
            <a:p>
              <a:endParaRPr lang="en-PH" sz="1200" b="0" dirty="0">
                <a:solidFill>
                  <a:srgbClr val="F8F8F2"/>
                </a:solidFill>
                <a:effectLst/>
                <a:latin typeface="Consolas" panose="020B0609020204030204" pitchFamily="49" charset="0"/>
              </a:endParaRPr>
            </a:p>
          </p:txBody>
        </p:sp>
        <p:sp>
          <p:nvSpPr>
            <p:cNvPr id="5" name="Google Shape;89;p15">
              <a:extLst>
                <a:ext uri="{FF2B5EF4-FFF2-40B4-BE49-F238E27FC236}">
                  <a16:creationId xmlns:a16="http://schemas.microsoft.com/office/drawing/2014/main" id="{240F05B1-6E72-D994-D6D8-29271874E9DA}"/>
                </a:ext>
              </a:extLst>
            </p:cNvPr>
            <p:cNvSpPr/>
            <p:nvPr/>
          </p:nvSpPr>
          <p:spPr>
            <a:xfrm>
              <a:off x="488525" y="3093501"/>
              <a:ext cx="1864800" cy="91404"/>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345630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9" name="Google Shape;489;p29"/>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a:t>
            </a:r>
            <a:r>
              <a:rPr lang="en" dirty="0">
                <a:solidFill>
                  <a:schemeClr val="accent2"/>
                </a:solidFill>
              </a:rPr>
              <a:t>Contents</a:t>
            </a:r>
            <a:r>
              <a:rPr lang="en" dirty="0"/>
              <a:t> </a:t>
            </a:r>
            <a:r>
              <a:rPr lang="en" dirty="0">
                <a:solidFill>
                  <a:schemeClr val="accent6"/>
                </a:solidFill>
              </a:rPr>
              <a:t>{</a:t>
            </a:r>
            <a:endParaRPr dirty="0">
              <a:solidFill>
                <a:schemeClr val="accent6"/>
              </a:solidFill>
            </a:endParaRPr>
          </a:p>
        </p:txBody>
      </p:sp>
      <p:grpSp>
        <p:nvGrpSpPr>
          <p:cNvPr id="490" name="Google Shape;490;p29"/>
          <p:cNvGrpSpPr/>
          <p:nvPr/>
        </p:nvGrpSpPr>
        <p:grpSpPr>
          <a:xfrm>
            <a:off x="1084825" y="1168950"/>
            <a:ext cx="506100" cy="3401075"/>
            <a:chOff x="1084825" y="1168950"/>
            <a:chExt cx="506100" cy="3401075"/>
          </a:xfrm>
        </p:grpSpPr>
        <p:sp>
          <p:nvSpPr>
            <p:cNvPr id="491" name="Google Shape;491;p2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492" name="Google Shape;492;p29"/>
            <p:cNvCxnSpPr/>
            <p:nvPr/>
          </p:nvCxnSpPr>
          <p:spPr>
            <a:xfrm>
              <a:off x="1337875" y="1168950"/>
              <a:ext cx="0" cy="2764500"/>
            </a:xfrm>
            <a:prstGeom prst="straightConnector1">
              <a:avLst/>
            </a:prstGeom>
            <a:noFill/>
            <a:ln w="9525" cap="flat" cmpd="sng">
              <a:solidFill>
                <a:schemeClr val="accent4"/>
              </a:solidFill>
              <a:prstDash val="solid"/>
              <a:round/>
              <a:headEnd type="none" w="med" len="med"/>
              <a:tailEnd type="none" w="med" len="med"/>
            </a:ln>
          </p:spPr>
        </p:cxnSp>
      </p:grpSp>
      <p:sp>
        <p:nvSpPr>
          <p:cNvPr id="493" name="Google Shape;493;p29"/>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a:t>
            </a:r>
            <a:r>
              <a:rPr lang="en" sz="1400" dirty="0">
                <a:solidFill>
                  <a:schemeClr val="accent3"/>
                </a:solidFill>
              </a:rPr>
              <a:t>Intermediate</a:t>
            </a:r>
            <a:endParaRPr lang="en-US" sz="1400" dirty="0">
              <a:solidFill>
                <a:schemeClr val="accent3"/>
              </a:solidFill>
            </a:endParaRPr>
          </a:p>
        </p:txBody>
      </p:sp>
      <p:sp>
        <p:nvSpPr>
          <p:cNvPr id="494" name="Google Shape;494;p29"/>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1400" dirty="0"/>
              <a:t>intermediate</a:t>
            </a:r>
            <a:r>
              <a:rPr lang="en" sz="1400" dirty="0">
                <a:solidFill>
                  <a:schemeClr val="accent3"/>
                </a:solidFill>
              </a:rPr>
              <a:t>.html</a:t>
            </a:r>
            <a:endParaRPr sz="1400" dirty="0">
              <a:solidFill>
                <a:schemeClr val="accent3"/>
              </a:solidFill>
            </a:endParaRPr>
          </a:p>
        </p:txBody>
      </p:sp>
      <p:sp>
        <p:nvSpPr>
          <p:cNvPr id="495" name="Google Shape;495;p29"/>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
        <p:nvSpPr>
          <p:cNvPr id="2" name="Google Shape;480;p29">
            <a:extLst>
              <a:ext uri="{FF2B5EF4-FFF2-40B4-BE49-F238E27FC236}">
                <a16:creationId xmlns:a16="http://schemas.microsoft.com/office/drawing/2014/main" id="{DA742752-901A-2A29-BF27-E4D382815A6E}"/>
              </a:ext>
            </a:extLst>
          </p:cNvPr>
          <p:cNvSpPr txBox="1">
            <a:spLocks/>
          </p:cNvSpPr>
          <p:nvPr/>
        </p:nvSpPr>
        <p:spPr>
          <a:xfrm flipH="1">
            <a:off x="1551166" y="1788493"/>
            <a:ext cx="872100" cy="33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Fira Code"/>
              <a:buNone/>
              <a:defRPr sz="2800" b="0" i="0" u="none" strike="noStrike" cap="none">
                <a:solidFill>
                  <a:schemeClr val="lt1"/>
                </a:solidFill>
                <a:latin typeface="Fira Code"/>
                <a:ea typeface="Fira Code"/>
                <a:cs typeface="Fira Code"/>
                <a:sym typeface="Fira Code"/>
              </a:defRPr>
            </a:lvl1pPr>
            <a:lvl2pPr marR="0" lvl="1"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2pPr>
            <a:lvl3pPr marR="0" lvl="2"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3pPr>
            <a:lvl4pPr marR="0" lvl="3"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4pPr>
            <a:lvl5pPr marR="0" lvl="4"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5pPr>
            <a:lvl6pPr marR="0" lvl="5"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6pPr>
            <a:lvl7pPr marR="0" lvl="6"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7pPr>
            <a:lvl8pPr marR="0" lvl="7"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8pPr>
            <a:lvl9pPr marR="0" lvl="8"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9pPr>
          </a:lstStyle>
          <a:p>
            <a:r>
              <a:rPr lang="en" dirty="0"/>
              <a:t>04</a:t>
            </a:r>
          </a:p>
        </p:txBody>
      </p:sp>
      <p:sp>
        <p:nvSpPr>
          <p:cNvPr id="3" name="Google Shape;481;p29">
            <a:extLst>
              <a:ext uri="{FF2B5EF4-FFF2-40B4-BE49-F238E27FC236}">
                <a16:creationId xmlns:a16="http://schemas.microsoft.com/office/drawing/2014/main" id="{A314330F-F233-B4D2-1594-76372463A9B1}"/>
              </a:ext>
            </a:extLst>
          </p:cNvPr>
          <p:cNvSpPr txBox="1">
            <a:spLocks/>
          </p:cNvSpPr>
          <p:nvPr/>
        </p:nvSpPr>
        <p:spPr>
          <a:xfrm>
            <a:off x="2423265" y="2016061"/>
            <a:ext cx="4123674" cy="48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2pPr>
            <a:lvl3pPr marL="1371600" marR="0" lvl="2"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3pPr>
            <a:lvl4pPr marL="1828800" marR="0" lvl="3"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4pPr>
            <a:lvl5pPr marL="2286000" marR="0" lvl="4"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5pPr>
            <a:lvl6pPr marL="2743200" marR="0" lvl="5"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6pPr>
            <a:lvl7pPr marL="3200400" marR="0" lvl="6"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7pPr>
            <a:lvl8pPr marL="3657600" marR="0" lvl="7"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8pPr>
            <a:lvl9pPr marL="4114800" marR="0" lvl="8"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9pPr>
          </a:lstStyle>
          <a:p>
            <a:pPr marL="0" indent="0"/>
            <a:r>
              <a:rPr lang="en-US" dirty="0"/>
              <a:t>&lt; State based design pattern &gt;</a:t>
            </a:r>
          </a:p>
        </p:txBody>
      </p:sp>
      <p:sp>
        <p:nvSpPr>
          <p:cNvPr id="4" name="Google Shape;482;p29">
            <a:extLst>
              <a:ext uri="{FF2B5EF4-FFF2-40B4-BE49-F238E27FC236}">
                <a16:creationId xmlns:a16="http://schemas.microsoft.com/office/drawing/2014/main" id="{5CED2668-9B24-A6D5-C6FC-954E1FB0F99A}"/>
              </a:ext>
            </a:extLst>
          </p:cNvPr>
          <p:cNvSpPr txBox="1">
            <a:spLocks/>
          </p:cNvSpPr>
          <p:nvPr/>
        </p:nvSpPr>
        <p:spPr>
          <a:xfrm>
            <a:off x="2423266" y="1788505"/>
            <a:ext cx="4272046" cy="33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Fira Code"/>
              <a:buNone/>
              <a:defRPr sz="1800" b="0" i="0" u="none" strike="noStrike" cap="none">
                <a:solidFill>
                  <a:schemeClr val="accent1"/>
                </a:solidFill>
                <a:latin typeface="Fira Code"/>
                <a:ea typeface="Fira Code"/>
                <a:cs typeface="Fira Code"/>
                <a:sym typeface="Fira Code"/>
              </a:defRPr>
            </a:lvl1pPr>
            <a:lvl2pPr marL="914400" marR="0" lvl="1"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2pPr>
            <a:lvl3pPr marL="1371600" marR="0" lvl="2"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3pPr>
            <a:lvl4pPr marL="1828800" marR="0" lvl="3"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4pPr>
            <a:lvl5pPr marL="2286000" marR="0" lvl="4"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5pPr>
            <a:lvl6pPr marL="2743200" marR="0" lvl="5"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6pPr>
            <a:lvl7pPr marL="3200400" marR="0" lvl="6"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7pPr>
            <a:lvl8pPr marL="3657600" marR="0" lvl="7"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8pPr>
            <a:lvl9pPr marL="4114800" marR="0" lvl="8"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9pPr>
          </a:lstStyle>
          <a:p>
            <a:pPr marL="0" indent="0"/>
            <a:r>
              <a:rPr lang="en-US" dirty="0"/>
              <a:t>S</a:t>
            </a:r>
            <a:r>
              <a:rPr lang="en-PH" dirty="0"/>
              <a:t>tore-service Design</a:t>
            </a:r>
          </a:p>
        </p:txBody>
      </p:sp>
      <p:sp>
        <p:nvSpPr>
          <p:cNvPr id="5" name="Google Shape;483;p29">
            <a:extLst>
              <a:ext uri="{FF2B5EF4-FFF2-40B4-BE49-F238E27FC236}">
                <a16:creationId xmlns:a16="http://schemas.microsoft.com/office/drawing/2014/main" id="{6EE8F6B0-95F6-4E5C-94B7-248920C99DA2}"/>
              </a:ext>
            </a:extLst>
          </p:cNvPr>
          <p:cNvSpPr txBox="1">
            <a:spLocks/>
          </p:cNvSpPr>
          <p:nvPr/>
        </p:nvSpPr>
        <p:spPr>
          <a:xfrm flipH="1">
            <a:off x="1748950" y="2654938"/>
            <a:ext cx="872100" cy="33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Fira Code"/>
              <a:buNone/>
              <a:defRPr sz="2800" b="0" i="0" u="none" strike="noStrike" cap="none">
                <a:solidFill>
                  <a:schemeClr val="lt1"/>
                </a:solidFill>
                <a:latin typeface="Fira Code"/>
                <a:ea typeface="Fira Code"/>
                <a:cs typeface="Fira Code"/>
                <a:sym typeface="Fira Code"/>
              </a:defRPr>
            </a:lvl1pPr>
            <a:lvl2pPr marR="0" lvl="1"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2pPr>
            <a:lvl3pPr marR="0" lvl="2"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3pPr>
            <a:lvl4pPr marR="0" lvl="3"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4pPr>
            <a:lvl5pPr marR="0" lvl="4"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5pPr>
            <a:lvl6pPr marR="0" lvl="5"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6pPr>
            <a:lvl7pPr marR="0" lvl="6"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7pPr>
            <a:lvl8pPr marR="0" lvl="7"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8pPr>
            <a:lvl9pPr marR="0" lvl="8"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9pPr>
          </a:lstStyle>
          <a:p>
            <a:r>
              <a:rPr lang="en" dirty="0"/>
              <a:t>05</a:t>
            </a:r>
          </a:p>
        </p:txBody>
      </p:sp>
      <p:sp>
        <p:nvSpPr>
          <p:cNvPr id="6" name="Google Shape;484;p29">
            <a:extLst>
              <a:ext uri="{FF2B5EF4-FFF2-40B4-BE49-F238E27FC236}">
                <a16:creationId xmlns:a16="http://schemas.microsoft.com/office/drawing/2014/main" id="{95B1C768-8812-858D-5F1E-D9A3FB2DC60A}"/>
              </a:ext>
            </a:extLst>
          </p:cNvPr>
          <p:cNvSpPr txBox="1">
            <a:spLocks/>
          </p:cNvSpPr>
          <p:nvPr/>
        </p:nvSpPr>
        <p:spPr>
          <a:xfrm>
            <a:off x="2621049" y="2907415"/>
            <a:ext cx="4865095" cy="48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2pPr>
            <a:lvl3pPr marL="1371600" marR="0" lvl="2"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3pPr>
            <a:lvl4pPr marL="1828800" marR="0" lvl="3"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4pPr>
            <a:lvl5pPr marL="2286000" marR="0" lvl="4"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5pPr>
            <a:lvl6pPr marL="2743200" marR="0" lvl="5"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6pPr>
            <a:lvl7pPr marL="3200400" marR="0" lvl="6"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7pPr>
            <a:lvl8pPr marL="3657600" marR="0" lvl="7"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8pPr>
            <a:lvl9pPr marL="4114800" marR="0" lvl="8"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9pPr>
          </a:lstStyle>
          <a:p>
            <a:pPr marL="0" indent="0"/>
            <a:r>
              <a:rPr lang="en-US" dirty="0"/>
              <a:t>&lt; Handle unexpected exception, </a:t>
            </a:r>
            <a:r>
              <a:rPr lang="en-US" dirty="0" err="1"/>
              <a:t>etc</a:t>
            </a:r>
            <a:r>
              <a:rPr lang="en-US" dirty="0"/>
              <a:t> &gt;</a:t>
            </a:r>
          </a:p>
        </p:txBody>
      </p:sp>
      <p:sp>
        <p:nvSpPr>
          <p:cNvPr id="7" name="Google Shape;485;p29">
            <a:extLst>
              <a:ext uri="{FF2B5EF4-FFF2-40B4-BE49-F238E27FC236}">
                <a16:creationId xmlns:a16="http://schemas.microsoft.com/office/drawing/2014/main" id="{C95875BB-4A8A-A9EC-D97B-87FBDE83005F}"/>
              </a:ext>
            </a:extLst>
          </p:cNvPr>
          <p:cNvSpPr txBox="1">
            <a:spLocks/>
          </p:cNvSpPr>
          <p:nvPr/>
        </p:nvSpPr>
        <p:spPr>
          <a:xfrm>
            <a:off x="2621049" y="2654926"/>
            <a:ext cx="4272044" cy="33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Fira Code"/>
              <a:buNone/>
              <a:defRPr sz="1800" b="0" i="0" u="none" strike="noStrike" cap="none">
                <a:solidFill>
                  <a:schemeClr val="lt2"/>
                </a:solidFill>
                <a:latin typeface="Fira Code"/>
                <a:ea typeface="Fira Code"/>
                <a:cs typeface="Fira Code"/>
                <a:sym typeface="Fira Code"/>
              </a:defRPr>
            </a:lvl1pPr>
            <a:lvl2pPr marL="914400" marR="0" lvl="1"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2pPr>
            <a:lvl3pPr marL="1371600" marR="0" lvl="2"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3pPr>
            <a:lvl4pPr marL="1828800" marR="0" lvl="3"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4pPr>
            <a:lvl5pPr marL="2286000" marR="0" lvl="4"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5pPr>
            <a:lvl6pPr marL="2743200" marR="0" lvl="5"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6pPr>
            <a:lvl7pPr marL="3200400" marR="0" lvl="6"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7pPr>
            <a:lvl8pPr marL="3657600" marR="0" lvl="7"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8pPr>
            <a:lvl9pPr marL="4114800" marR="0" lvl="8"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9pPr>
          </a:lstStyle>
          <a:p>
            <a:pPr marL="0" indent="0"/>
            <a:r>
              <a:rPr lang="en-PH" dirty="0"/>
              <a:t>Error Handling and Debugging</a:t>
            </a:r>
          </a:p>
        </p:txBody>
      </p:sp>
      <p:pic>
        <p:nvPicPr>
          <p:cNvPr id="34" name="Picture 33" descr="A red and white logo&#10;&#10;Description automatically generated">
            <a:extLst>
              <a:ext uri="{FF2B5EF4-FFF2-40B4-BE49-F238E27FC236}">
                <a16:creationId xmlns:a16="http://schemas.microsoft.com/office/drawing/2014/main" id="{215267D1-3E74-EC9A-02DC-7EA601716E4F}"/>
              </a:ext>
            </a:extLst>
          </p:cNvPr>
          <p:cNvPicPr>
            <a:picLocks noChangeAspect="1"/>
          </p:cNvPicPr>
          <p:nvPr/>
        </p:nvPicPr>
        <p:blipFill>
          <a:blip r:embed="rId3"/>
          <a:stretch>
            <a:fillRect/>
          </a:stretch>
        </p:blipFill>
        <p:spPr>
          <a:xfrm>
            <a:off x="7978465" y="3733964"/>
            <a:ext cx="931243" cy="760515"/>
          </a:xfrm>
          <a:prstGeom prst="rect">
            <a:avLst/>
          </a:prstGeom>
        </p:spPr>
      </p:pic>
    </p:spTree>
    <p:extLst>
      <p:ext uri="{BB962C8B-B14F-4D97-AF65-F5344CB8AC3E}">
        <p14:creationId xmlns:p14="http://schemas.microsoft.com/office/powerpoint/2010/main" val="27580336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3" name="Google Shape;783;p3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a:solidFill>
                  <a:schemeClr val="bg1"/>
                </a:solidFill>
              </a:rPr>
              <a:t>filter </a:t>
            </a:r>
            <a:r>
              <a:rPr lang="en-PH" dirty="0">
                <a:solidFill>
                  <a:schemeClr val="accent2"/>
                </a:solidFill>
              </a:rPr>
              <a:t>operator</a:t>
            </a:r>
            <a:r>
              <a:rPr lang="en-PH" dirty="0">
                <a:solidFill>
                  <a:schemeClr val="bg1"/>
                </a:solidFill>
              </a:rPr>
              <a:t> </a:t>
            </a:r>
            <a:r>
              <a:rPr lang="en" dirty="0">
                <a:solidFill>
                  <a:schemeClr val="accent6"/>
                </a:solidFill>
              </a:rPr>
              <a:t>{</a:t>
            </a:r>
            <a:endParaRPr dirty="0">
              <a:solidFill>
                <a:schemeClr val="accent6"/>
              </a:solidFill>
            </a:endParaRPr>
          </a:p>
        </p:txBody>
      </p:sp>
      <p:sp>
        <p:nvSpPr>
          <p:cNvPr id="788" name="Google Shape;788;p37"/>
          <p:cNvSpPr txBox="1">
            <a:spLocks noGrp="1"/>
          </p:cNvSpPr>
          <p:nvPr>
            <p:ph type="subTitle" idx="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 dirty="0">
                <a:solidFill>
                  <a:schemeClr val="accent6"/>
                </a:solidFill>
              </a:rPr>
              <a:t>Observables and RxJS</a:t>
            </a:r>
            <a:endParaRPr lang="en-US" sz="1400" dirty="0">
              <a:solidFill>
                <a:schemeClr val="accent3"/>
              </a:solidFill>
            </a:endParaRPr>
          </a:p>
        </p:txBody>
      </p:sp>
      <p:sp>
        <p:nvSpPr>
          <p:cNvPr id="789" name="Google Shape;789;p37"/>
          <p:cNvSpPr txBox="1">
            <a:spLocks noGrp="1"/>
          </p:cNvSpPr>
          <p:nvPr>
            <p:ph type="subTitle" idx="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1400" dirty="0"/>
              <a:t>intermediate</a:t>
            </a:r>
            <a:r>
              <a:rPr lang="en" sz="1400" dirty="0">
                <a:solidFill>
                  <a:schemeClr val="accent3"/>
                </a:solidFill>
              </a:rPr>
              <a:t>.html</a:t>
            </a:r>
            <a:endParaRPr sz="1400" dirty="0">
              <a:solidFill>
                <a:schemeClr val="accent3"/>
              </a:solidFill>
            </a:endParaRPr>
          </a:p>
        </p:txBody>
      </p:sp>
      <p:sp>
        <p:nvSpPr>
          <p:cNvPr id="790" name="Google Shape;790;p37"/>
          <p:cNvSpPr txBox="1">
            <a:spLocks noGrp="1"/>
          </p:cNvSpPr>
          <p:nvPr>
            <p:ph type="subTitle" idx="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791" name="Google Shape;791;p37"/>
          <p:cNvGrpSpPr/>
          <p:nvPr/>
        </p:nvGrpSpPr>
        <p:grpSpPr>
          <a:xfrm>
            <a:off x="1084825" y="1152525"/>
            <a:ext cx="506100" cy="3417500"/>
            <a:chOff x="1084825" y="1152525"/>
            <a:chExt cx="506100" cy="3417500"/>
          </a:xfrm>
        </p:grpSpPr>
        <p:sp>
          <p:nvSpPr>
            <p:cNvPr id="792" name="Google Shape;792;p37"/>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93" name="Google Shape;793;p37"/>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10" name="Picture 9" descr="A red and white logo&#10;&#10;Description automatically generated">
            <a:extLst>
              <a:ext uri="{FF2B5EF4-FFF2-40B4-BE49-F238E27FC236}">
                <a16:creationId xmlns:a16="http://schemas.microsoft.com/office/drawing/2014/main" id="{B15B94A5-4AD0-ECC2-FA32-733970269AA5}"/>
              </a:ext>
            </a:extLst>
          </p:cNvPr>
          <p:cNvPicPr>
            <a:picLocks noChangeAspect="1"/>
          </p:cNvPicPr>
          <p:nvPr/>
        </p:nvPicPr>
        <p:blipFill>
          <a:blip r:embed="rId3"/>
          <a:stretch>
            <a:fillRect/>
          </a:stretch>
        </p:blipFill>
        <p:spPr>
          <a:xfrm>
            <a:off x="7978465" y="3733964"/>
            <a:ext cx="931243" cy="760515"/>
          </a:xfrm>
          <a:prstGeom prst="rect">
            <a:avLst/>
          </a:prstGeom>
        </p:spPr>
      </p:pic>
      <p:grpSp>
        <p:nvGrpSpPr>
          <p:cNvPr id="2" name="Google Shape;87;p15">
            <a:extLst>
              <a:ext uri="{FF2B5EF4-FFF2-40B4-BE49-F238E27FC236}">
                <a16:creationId xmlns:a16="http://schemas.microsoft.com/office/drawing/2014/main" id="{51420952-4D24-D53F-2FCD-B0C2BAD5269D}"/>
              </a:ext>
            </a:extLst>
          </p:cNvPr>
          <p:cNvGrpSpPr/>
          <p:nvPr/>
        </p:nvGrpSpPr>
        <p:grpSpPr>
          <a:xfrm>
            <a:off x="1732886" y="1656786"/>
            <a:ext cx="5850569" cy="1926449"/>
            <a:chOff x="488525" y="3014447"/>
            <a:chExt cx="1864800" cy="989506"/>
          </a:xfrm>
        </p:grpSpPr>
        <p:sp>
          <p:nvSpPr>
            <p:cNvPr id="3" name="Google Shape;88;p15">
              <a:extLst>
                <a:ext uri="{FF2B5EF4-FFF2-40B4-BE49-F238E27FC236}">
                  <a16:creationId xmlns:a16="http://schemas.microsoft.com/office/drawing/2014/main" id="{40DA9DAD-C05E-1A11-03D3-03C92FCD8DAC}"/>
                </a:ext>
              </a:extLst>
            </p:cNvPr>
            <p:cNvSpPr/>
            <p:nvPr/>
          </p:nvSpPr>
          <p:spPr>
            <a:xfrm>
              <a:off x="488525" y="3184905"/>
              <a:ext cx="1864800" cy="819048"/>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r>
                <a:rPr lang="en-PH" b="0" dirty="0">
                  <a:solidFill>
                    <a:srgbClr val="F8F8F2"/>
                  </a:solidFill>
                  <a:effectLst/>
                  <a:latin typeface="Consolas" panose="020B0609020204030204" pitchFamily="49" charset="0"/>
                </a:rPr>
                <a:t>    </a:t>
              </a:r>
              <a:r>
                <a:rPr lang="en-PH" b="0" dirty="0">
                  <a:solidFill>
                    <a:srgbClr val="A6E22E"/>
                  </a:solidFill>
                  <a:effectLst/>
                  <a:latin typeface="Consolas" panose="020B0609020204030204" pitchFamily="49" charset="0"/>
                </a:rPr>
                <a:t>from</a:t>
              </a:r>
              <a:r>
                <a:rPr lang="en-PH" b="0" dirty="0">
                  <a:solidFill>
                    <a:srgbClr val="F8F8F2"/>
                  </a:solidFill>
                  <a:effectLst/>
                  <a:latin typeface="Consolas" panose="020B0609020204030204" pitchFamily="49" charset="0"/>
                </a:rPr>
                <a:t>([</a:t>
              </a:r>
              <a:r>
                <a:rPr lang="en-PH" b="0" dirty="0">
                  <a:solidFill>
                    <a:srgbClr val="AE81FF"/>
                  </a:solidFill>
                  <a:effectLst/>
                  <a:latin typeface="Consolas" panose="020B0609020204030204" pitchFamily="49" charset="0"/>
                </a:rPr>
                <a:t>1</a:t>
              </a:r>
              <a:r>
                <a:rPr lang="en-PH" b="0" dirty="0">
                  <a:solidFill>
                    <a:srgbClr val="F8F8F2"/>
                  </a:solidFill>
                  <a:effectLst/>
                  <a:latin typeface="Consolas" panose="020B0609020204030204" pitchFamily="49" charset="0"/>
                </a:rPr>
                <a:t>, </a:t>
              </a:r>
              <a:r>
                <a:rPr lang="en-PH" b="0" dirty="0">
                  <a:solidFill>
                    <a:srgbClr val="AE81FF"/>
                  </a:solidFill>
                  <a:effectLst/>
                  <a:latin typeface="Consolas" panose="020B0609020204030204" pitchFamily="49" charset="0"/>
                </a:rPr>
                <a:t>2</a:t>
              </a:r>
              <a:r>
                <a:rPr lang="en-PH" b="0" dirty="0">
                  <a:solidFill>
                    <a:srgbClr val="F8F8F2"/>
                  </a:solidFill>
                  <a:effectLst/>
                  <a:latin typeface="Consolas" panose="020B0609020204030204" pitchFamily="49" charset="0"/>
                </a:rPr>
                <a:t>, </a:t>
              </a:r>
              <a:r>
                <a:rPr lang="en-PH" b="0" dirty="0">
                  <a:solidFill>
                    <a:srgbClr val="AE81FF"/>
                  </a:solidFill>
                  <a:effectLst/>
                  <a:latin typeface="Consolas" panose="020B0609020204030204" pitchFamily="49" charset="0"/>
                </a:rPr>
                <a:t>3</a:t>
              </a:r>
              <a:r>
                <a:rPr lang="en-PH" b="0" dirty="0">
                  <a:solidFill>
                    <a:srgbClr val="F8F8F2"/>
                  </a:solidFill>
                  <a:effectLst/>
                  <a:latin typeface="Consolas" panose="020B0609020204030204" pitchFamily="49" charset="0"/>
                </a:rPr>
                <a:t>, </a:t>
              </a:r>
              <a:r>
                <a:rPr lang="en-PH" b="0" dirty="0">
                  <a:solidFill>
                    <a:srgbClr val="AE81FF"/>
                  </a:solidFill>
                  <a:effectLst/>
                  <a:latin typeface="Consolas" panose="020B0609020204030204" pitchFamily="49" charset="0"/>
                </a:rPr>
                <a:t>4</a:t>
              </a:r>
              <a:r>
                <a:rPr lang="en-PH" b="0" dirty="0">
                  <a:solidFill>
                    <a:srgbClr val="F8F8F2"/>
                  </a:solidFill>
                  <a:effectLst/>
                  <a:latin typeface="Consolas" panose="020B0609020204030204" pitchFamily="49" charset="0"/>
                </a:rPr>
                <a:t>, </a:t>
              </a:r>
              <a:r>
                <a:rPr lang="en-PH" b="0" dirty="0">
                  <a:solidFill>
                    <a:srgbClr val="AE81FF"/>
                  </a:solidFill>
                  <a:effectLst/>
                  <a:latin typeface="Consolas" panose="020B0609020204030204" pitchFamily="49" charset="0"/>
                </a:rPr>
                <a:t>5</a:t>
              </a:r>
              <a:r>
                <a:rPr lang="en-PH" b="0" dirty="0">
                  <a:solidFill>
                    <a:srgbClr val="F8F8F2"/>
                  </a:solidFill>
                  <a:effectLst/>
                  <a:latin typeface="Consolas" panose="020B0609020204030204" pitchFamily="49" charset="0"/>
                </a:rPr>
                <a:t>, </a:t>
              </a:r>
              <a:r>
                <a:rPr lang="en-PH" b="0" dirty="0">
                  <a:solidFill>
                    <a:srgbClr val="AE81FF"/>
                  </a:solidFill>
                  <a:effectLst/>
                  <a:latin typeface="Consolas" panose="020B0609020204030204" pitchFamily="49" charset="0"/>
                </a:rPr>
                <a:t>6</a:t>
              </a:r>
              <a:r>
                <a:rPr lang="en-PH" b="0" dirty="0">
                  <a:solidFill>
                    <a:srgbClr val="F8F8F2"/>
                  </a:solidFill>
                  <a:effectLst/>
                  <a:latin typeface="Consolas" panose="020B0609020204030204" pitchFamily="49" charset="0"/>
                </a:rPr>
                <a:t>, </a:t>
              </a:r>
              <a:r>
                <a:rPr lang="en-PH" b="0" dirty="0">
                  <a:solidFill>
                    <a:srgbClr val="AE81FF"/>
                  </a:solidFill>
                  <a:effectLst/>
                  <a:latin typeface="Consolas" panose="020B0609020204030204" pitchFamily="49" charset="0"/>
                </a:rPr>
                <a:t>7</a:t>
              </a:r>
              <a:r>
                <a:rPr lang="en-PH" b="0" dirty="0">
                  <a:solidFill>
                    <a:srgbClr val="F8F8F2"/>
                  </a:solidFill>
                  <a:effectLst/>
                  <a:latin typeface="Consolas" panose="020B0609020204030204" pitchFamily="49" charset="0"/>
                </a:rPr>
                <a:t>, </a:t>
              </a:r>
              <a:r>
                <a:rPr lang="en-PH" b="0" dirty="0">
                  <a:solidFill>
                    <a:srgbClr val="AE81FF"/>
                  </a:solidFill>
                  <a:effectLst/>
                  <a:latin typeface="Consolas" panose="020B0609020204030204" pitchFamily="49" charset="0"/>
                </a:rPr>
                <a:t>8</a:t>
              </a:r>
              <a:r>
                <a:rPr lang="en-PH" b="0" dirty="0">
                  <a:solidFill>
                    <a:srgbClr val="F8F8F2"/>
                  </a:solidFill>
                  <a:effectLst/>
                  <a:latin typeface="Consolas" panose="020B0609020204030204" pitchFamily="49" charset="0"/>
                </a:rPr>
                <a:t>])</a:t>
              </a:r>
            </a:p>
            <a:p>
              <a:r>
                <a:rPr lang="en-PH" b="0" dirty="0">
                  <a:solidFill>
                    <a:srgbClr val="F8F8F2"/>
                  </a:solidFill>
                  <a:effectLst/>
                  <a:latin typeface="Consolas" panose="020B0609020204030204" pitchFamily="49" charset="0"/>
                </a:rPr>
                <a:t>      .</a:t>
              </a:r>
              <a:r>
                <a:rPr lang="en-PH" b="0" dirty="0">
                  <a:solidFill>
                    <a:srgbClr val="A6E22E"/>
                  </a:solidFill>
                  <a:effectLst/>
                  <a:latin typeface="Consolas" panose="020B0609020204030204" pitchFamily="49" charset="0"/>
                </a:rPr>
                <a:t>pipe</a:t>
              </a:r>
              <a:r>
                <a:rPr lang="en-PH" b="0" dirty="0">
                  <a:solidFill>
                    <a:srgbClr val="F8F8F2"/>
                  </a:solidFill>
                  <a:effectLst/>
                  <a:latin typeface="Consolas" panose="020B0609020204030204" pitchFamily="49" charset="0"/>
                </a:rPr>
                <a:t>(</a:t>
              </a:r>
              <a:r>
                <a:rPr lang="en-PH" b="0" dirty="0">
                  <a:solidFill>
                    <a:srgbClr val="A6E22E"/>
                  </a:solidFill>
                  <a:effectLst/>
                  <a:latin typeface="Consolas" panose="020B0609020204030204" pitchFamily="49" charset="0"/>
                </a:rPr>
                <a:t>filter</a:t>
              </a:r>
              <a:r>
                <a:rPr lang="en-PH" b="0" dirty="0">
                  <a:solidFill>
                    <a:srgbClr val="F8F8F2"/>
                  </a:solidFill>
                  <a:effectLst/>
                  <a:latin typeface="Consolas" panose="020B0609020204030204" pitchFamily="49" charset="0"/>
                </a:rPr>
                <a:t>((</a:t>
              </a:r>
              <a:r>
                <a:rPr lang="en-PH" b="0" i="1" dirty="0">
                  <a:solidFill>
                    <a:srgbClr val="FD971F"/>
                  </a:solidFill>
                  <a:effectLst/>
                  <a:latin typeface="Consolas" panose="020B0609020204030204" pitchFamily="49" charset="0"/>
                </a:rPr>
                <a:t>data</a:t>
              </a:r>
              <a:r>
                <a:rPr lang="en-PH" b="0" dirty="0">
                  <a:solidFill>
                    <a:srgbClr val="F8F8F2"/>
                  </a:solidFill>
                  <a:effectLst/>
                  <a:latin typeface="Consolas" panose="020B0609020204030204" pitchFamily="49" charset="0"/>
                </a:rPr>
                <a:t>) </a:t>
              </a:r>
              <a:r>
                <a:rPr lang="en-PH" b="0" i="1" dirty="0">
                  <a:solidFill>
                    <a:srgbClr val="66D9EF"/>
                  </a:solidFill>
                  <a:effectLst/>
                  <a:latin typeface="Consolas" panose="020B0609020204030204" pitchFamily="49" charset="0"/>
                </a:rPr>
                <a:t>=&gt;</a:t>
              </a:r>
              <a:r>
                <a:rPr lang="en-PH" b="0" dirty="0">
                  <a:solidFill>
                    <a:srgbClr val="F8F8F2"/>
                  </a:solidFill>
                  <a:effectLst/>
                  <a:latin typeface="Consolas" panose="020B0609020204030204" pitchFamily="49" charset="0"/>
                </a:rPr>
                <a:t> </a:t>
              </a:r>
              <a:r>
                <a:rPr lang="en-PH" b="0" i="1" dirty="0">
                  <a:solidFill>
                    <a:srgbClr val="FD971F"/>
                  </a:solidFill>
                  <a:effectLst/>
                  <a:latin typeface="Consolas" panose="020B0609020204030204" pitchFamily="49" charset="0"/>
                </a:rPr>
                <a:t>data</a:t>
              </a:r>
              <a:r>
                <a:rPr lang="en-PH" b="0" dirty="0">
                  <a:solidFill>
                    <a:srgbClr val="F8F8F2"/>
                  </a:solidFill>
                  <a:effectLst/>
                  <a:latin typeface="Consolas" panose="020B0609020204030204" pitchFamily="49" charset="0"/>
                </a:rPr>
                <a:t> </a:t>
              </a:r>
              <a:r>
                <a:rPr lang="en-PH" b="0" dirty="0">
                  <a:solidFill>
                    <a:srgbClr val="F92672"/>
                  </a:solidFill>
                  <a:effectLst/>
                  <a:latin typeface="Consolas" panose="020B0609020204030204" pitchFamily="49" charset="0"/>
                </a:rPr>
                <a:t>%</a:t>
              </a:r>
              <a:r>
                <a:rPr lang="en-PH" b="0" dirty="0">
                  <a:solidFill>
                    <a:srgbClr val="F8F8F2"/>
                  </a:solidFill>
                  <a:effectLst/>
                  <a:latin typeface="Consolas" panose="020B0609020204030204" pitchFamily="49" charset="0"/>
                </a:rPr>
                <a:t> </a:t>
              </a:r>
              <a:r>
                <a:rPr lang="en-PH" b="0" dirty="0">
                  <a:solidFill>
                    <a:srgbClr val="AE81FF"/>
                  </a:solidFill>
                  <a:effectLst/>
                  <a:latin typeface="Consolas" panose="020B0609020204030204" pitchFamily="49" charset="0"/>
                </a:rPr>
                <a:t>2</a:t>
              </a:r>
              <a:r>
                <a:rPr lang="en-PH" b="0" dirty="0">
                  <a:solidFill>
                    <a:srgbClr val="F8F8F2"/>
                  </a:solidFill>
                  <a:effectLst/>
                  <a:latin typeface="Consolas" panose="020B0609020204030204" pitchFamily="49" charset="0"/>
                </a:rPr>
                <a:t> </a:t>
              </a:r>
              <a:r>
                <a:rPr lang="en-PH" b="0" dirty="0">
                  <a:solidFill>
                    <a:srgbClr val="F92672"/>
                  </a:solidFill>
                  <a:effectLst/>
                  <a:latin typeface="Consolas" panose="020B0609020204030204" pitchFamily="49" charset="0"/>
                </a:rPr>
                <a:t>===</a:t>
              </a:r>
              <a:r>
                <a:rPr lang="en-PH" b="0" dirty="0">
                  <a:solidFill>
                    <a:srgbClr val="F8F8F2"/>
                  </a:solidFill>
                  <a:effectLst/>
                  <a:latin typeface="Consolas" panose="020B0609020204030204" pitchFamily="49" charset="0"/>
                </a:rPr>
                <a:t> </a:t>
              </a:r>
              <a:r>
                <a:rPr lang="en-PH" b="0" dirty="0">
                  <a:solidFill>
                    <a:srgbClr val="AE81FF"/>
                  </a:solidFill>
                  <a:effectLst/>
                  <a:latin typeface="Consolas" panose="020B0609020204030204" pitchFamily="49" charset="0"/>
                </a:rPr>
                <a:t>0</a:t>
              </a:r>
              <a:r>
                <a:rPr lang="en-PH" b="0" dirty="0">
                  <a:solidFill>
                    <a:srgbClr val="F8F8F2"/>
                  </a:solidFill>
                  <a:effectLst/>
                  <a:latin typeface="Consolas" panose="020B0609020204030204" pitchFamily="49" charset="0"/>
                </a:rPr>
                <a:t>))</a:t>
              </a:r>
            </a:p>
            <a:p>
              <a:r>
                <a:rPr lang="en-PH" b="0" dirty="0">
                  <a:solidFill>
                    <a:srgbClr val="F8F8F2"/>
                  </a:solidFill>
                  <a:effectLst/>
                  <a:latin typeface="Consolas" panose="020B0609020204030204" pitchFamily="49" charset="0"/>
                </a:rPr>
                <a:t>      .</a:t>
              </a:r>
              <a:r>
                <a:rPr lang="en-PH" b="0" dirty="0">
                  <a:solidFill>
                    <a:srgbClr val="A6E22E"/>
                  </a:solidFill>
                  <a:effectLst/>
                  <a:latin typeface="Consolas" panose="020B0609020204030204" pitchFamily="49" charset="0"/>
                </a:rPr>
                <a:t>subscribe</a:t>
              </a:r>
              <a:r>
                <a:rPr lang="en-PH" b="0" dirty="0">
                  <a:solidFill>
                    <a:srgbClr val="F8F8F2"/>
                  </a:solidFill>
                  <a:effectLst/>
                  <a:latin typeface="Consolas" panose="020B0609020204030204" pitchFamily="49" charset="0"/>
                </a:rPr>
                <a:t>({ </a:t>
              </a:r>
              <a:r>
                <a:rPr lang="en-PH" b="0" dirty="0">
                  <a:solidFill>
                    <a:srgbClr val="A6E22E"/>
                  </a:solidFill>
                  <a:effectLst/>
                  <a:latin typeface="Consolas" panose="020B0609020204030204" pitchFamily="49" charset="0"/>
                </a:rPr>
                <a:t>next</a:t>
              </a:r>
              <a:r>
                <a:rPr lang="en-PH" b="0" dirty="0">
                  <a:solidFill>
                    <a:srgbClr val="F8F8F2"/>
                  </a:solidFill>
                  <a:effectLst/>
                  <a:latin typeface="Consolas" panose="020B0609020204030204" pitchFamily="49" charset="0"/>
                </a:rPr>
                <a:t>: (</a:t>
              </a:r>
              <a:r>
                <a:rPr lang="en-PH" b="0" i="1" dirty="0">
                  <a:solidFill>
                    <a:srgbClr val="FD971F"/>
                  </a:solidFill>
                  <a:effectLst/>
                  <a:latin typeface="Consolas" panose="020B0609020204030204" pitchFamily="49" charset="0"/>
                </a:rPr>
                <a:t>data</a:t>
              </a:r>
              <a:r>
                <a:rPr lang="en-PH" b="0" dirty="0">
                  <a:solidFill>
                    <a:srgbClr val="F8F8F2"/>
                  </a:solidFill>
                  <a:effectLst/>
                  <a:latin typeface="Consolas" panose="020B0609020204030204" pitchFamily="49" charset="0"/>
                </a:rPr>
                <a:t>) </a:t>
              </a:r>
              <a:r>
                <a:rPr lang="en-PH" b="0" i="1" dirty="0">
                  <a:solidFill>
                    <a:srgbClr val="66D9EF"/>
                  </a:solidFill>
                  <a:effectLst/>
                  <a:latin typeface="Consolas" panose="020B0609020204030204" pitchFamily="49" charset="0"/>
                </a:rPr>
                <a:t>=&gt;</a:t>
              </a:r>
              <a:r>
                <a:rPr lang="en-PH" b="0" dirty="0">
                  <a:solidFill>
                    <a:srgbClr val="F8F8F2"/>
                  </a:solidFill>
                  <a:effectLst/>
                  <a:latin typeface="Consolas" panose="020B0609020204030204" pitchFamily="49" charset="0"/>
                </a:rPr>
                <a:t> console.</a:t>
              </a:r>
              <a:r>
                <a:rPr lang="en-PH" b="0" dirty="0">
                  <a:solidFill>
                    <a:srgbClr val="A6E22E"/>
                  </a:solidFill>
                  <a:effectLst/>
                  <a:latin typeface="Consolas" panose="020B0609020204030204" pitchFamily="49" charset="0"/>
                </a:rPr>
                <a:t>log</a:t>
              </a:r>
              <a:r>
                <a:rPr lang="en-PH" b="0" dirty="0">
                  <a:solidFill>
                    <a:srgbClr val="F8F8F2"/>
                  </a:solidFill>
                  <a:effectLst/>
                  <a:latin typeface="Consolas" panose="020B0609020204030204" pitchFamily="49" charset="0"/>
                </a:rPr>
                <a:t>(</a:t>
              </a:r>
              <a:r>
                <a:rPr lang="en-PH" b="0" i="1" dirty="0">
                  <a:solidFill>
                    <a:srgbClr val="FD971F"/>
                  </a:solidFill>
                  <a:effectLst/>
                  <a:latin typeface="Consolas" panose="020B0609020204030204" pitchFamily="49" charset="0"/>
                </a:rPr>
                <a:t>data</a:t>
              </a:r>
              <a:r>
                <a:rPr lang="en-PH" b="0" dirty="0">
                  <a:solidFill>
                    <a:srgbClr val="F8F8F2"/>
                  </a:solidFill>
                  <a:effectLst/>
                  <a:latin typeface="Consolas" panose="020B0609020204030204" pitchFamily="49" charset="0"/>
                </a:rPr>
                <a:t>) });</a:t>
              </a:r>
            </a:p>
            <a:p>
              <a:endParaRPr lang="en-PH" b="0" dirty="0">
                <a:solidFill>
                  <a:srgbClr val="F8F8F2"/>
                </a:solidFill>
                <a:effectLst/>
                <a:latin typeface="Consolas" panose="020B0609020204030204" pitchFamily="49" charset="0"/>
              </a:endParaRPr>
            </a:p>
          </p:txBody>
        </p:sp>
        <p:sp>
          <p:nvSpPr>
            <p:cNvPr id="5" name="Google Shape;89;p15">
              <a:extLst>
                <a:ext uri="{FF2B5EF4-FFF2-40B4-BE49-F238E27FC236}">
                  <a16:creationId xmlns:a16="http://schemas.microsoft.com/office/drawing/2014/main" id="{240F05B1-6E72-D994-D6D8-29271874E9DA}"/>
                </a:ext>
              </a:extLst>
            </p:cNvPr>
            <p:cNvSpPr/>
            <p:nvPr/>
          </p:nvSpPr>
          <p:spPr>
            <a:xfrm>
              <a:off x="488525" y="3014447"/>
              <a:ext cx="1864800" cy="170458"/>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620085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3" name="Google Shape;783;p3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a:solidFill>
                  <a:schemeClr val="bg1"/>
                </a:solidFill>
              </a:rPr>
              <a:t>Error </a:t>
            </a:r>
            <a:r>
              <a:rPr lang="en-PH" dirty="0">
                <a:solidFill>
                  <a:schemeClr val="accent2"/>
                </a:solidFill>
              </a:rPr>
              <a:t>handling</a:t>
            </a:r>
            <a:r>
              <a:rPr lang="en-PH" dirty="0">
                <a:solidFill>
                  <a:schemeClr val="bg1"/>
                </a:solidFill>
              </a:rPr>
              <a:t> </a:t>
            </a:r>
            <a:r>
              <a:rPr lang="en" dirty="0">
                <a:solidFill>
                  <a:schemeClr val="accent6"/>
                </a:solidFill>
              </a:rPr>
              <a:t>{</a:t>
            </a:r>
            <a:endParaRPr dirty="0">
              <a:solidFill>
                <a:schemeClr val="accent6"/>
              </a:solidFill>
            </a:endParaRPr>
          </a:p>
        </p:txBody>
      </p:sp>
      <p:sp>
        <p:nvSpPr>
          <p:cNvPr id="788" name="Google Shape;788;p37"/>
          <p:cNvSpPr txBox="1">
            <a:spLocks noGrp="1"/>
          </p:cNvSpPr>
          <p:nvPr>
            <p:ph type="subTitle" idx="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 dirty="0">
                <a:solidFill>
                  <a:schemeClr val="accent6"/>
                </a:solidFill>
              </a:rPr>
              <a:t>Observables and RxJS</a:t>
            </a:r>
            <a:endParaRPr lang="en-US" sz="1400" dirty="0">
              <a:solidFill>
                <a:schemeClr val="accent3"/>
              </a:solidFill>
            </a:endParaRPr>
          </a:p>
        </p:txBody>
      </p:sp>
      <p:sp>
        <p:nvSpPr>
          <p:cNvPr id="789" name="Google Shape;789;p37"/>
          <p:cNvSpPr txBox="1">
            <a:spLocks noGrp="1"/>
          </p:cNvSpPr>
          <p:nvPr>
            <p:ph type="subTitle" idx="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1400" dirty="0"/>
              <a:t>intermediate</a:t>
            </a:r>
            <a:r>
              <a:rPr lang="en" sz="1400" dirty="0">
                <a:solidFill>
                  <a:schemeClr val="accent3"/>
                </a:solidFill>
              </a:rPr>
              <a:t>.html</a:t>
            </a:r>
            <a:endParaRPr sz="1400" dirty="0">
              <a:solidFill>
                <a:schemeClr val="accent3"/>
              </a:solidFill>
            </a:endParaRPr>
          </a:p>
        </p:txBody>
      </p:sp>
      <p:sp>
        <p:nvSpPr>
          <p:cNvPr id="790" name="Google Shape;790;p37"/>
          <p:cNvSpPr txBox="1">
            <a:spLocks noGrp="1"/>
          </p:cNvSpPr>
          <p:nvPr>
            <p:ph type="subTitle" idx="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791" name="Google Shape;791;p37"/>
          <p:cNvGrpSpPr/>
          <p:nvPr/>
        </p:nvGrpSpPr>
        <p:grpSpPr>
          <a:xfrm>
            <a:off x="1084825" y="1152525"/>
            <a:ext cx="506100" cy="3417500"/>
            <a:chOff x="1084825" y="1152525"/>
            <a:chExt cx="506100" cy="3417500"/>
          </a:xfrm>
        </p:grpSpPr>
        <p:sp>
          <p:nvSpPr>
            <p:cNvPr id="792" name="Google Shape;792;p37"/>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93" name="Google Shape;793;p37"/>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10" name="Picture 9" descr="A red and white logo&#10;&#10;Description automatically generated">
            <a:extLst>
              <a:ext uri="{FF2B5EF4-FFF2-40B4-BE49-F238E27FC236}">
                <a16:creationId xmlns:a16="http://schemas.microsoft.com/office/drawing/2014/main" id="{B15B94A5-4AD0-ECC2-FA32-733970269AA5}"/>
              </a:ext>
            </a:extLst>
          </p:cNvPr>
          <p:cNvPicPr>
            <a:picLocks noChangeAspect="1"/>
          </p:cNvPicPr>
          <p:nvPr/>
        </p:nvPicPr>
        <p:blipFill>
          <a:blip r:embed="rId3"/>
          <a:stretch>
            <a:fillRect/>
          </a:stretch>
        </p:blipFill>
        <p:spPr>
          <a:xfrm>
            <a:off x="7978465" y="3733964"/>
            <a:ext cx="931243" cy="760515"/>
          </a:xfrm>
          <a:prstGeom prst="rect">
            <a:avLst/>
          </a:prstGeom>
        </p:spPr>
      </p:pic>
      <p:grpSp>
        <p:nvGrpSpPr>
          <p:cNvPr id="2" name="Google Shape;87;p15">
            <a:extLst>
              <a:ext uri="{FF2B5EF4-FFF2-40B4-BE49-F238E27FC236}">
                <a16:creationId xmlns:a16="http://schemas.microsoft.com/office/drawing/2014/main" id="{51420952-4D24-D53F-2FCD-B0C2BAD5269D}"/>
              </a:ext>
            </a:extLst>
          </p:cNvPr>
          <p:cNvGrpSpPr/>
          <p:nvPr/>
        </p:nvGrpSpPr>
        <p:grpSpPr>
          <a:xfrm>
            <a:off x="1732886" y="1656786"/>
            <a:ext cx="6245576" cy="1926449"/>
            <a:chOff x="488525" y="3014447"/>
            <a:chExt cx="1864800" cy="989506"/>
          </a:xfrm>
        </p:grpSpPr>
        <p:sp>
          <p:nvSpPr>
            <p:cNvPr id="3" name="Google Shape;88;p15">
              <a:extLst>
                <a:ext uri="{FF2B5EF4-FFF2-40B4-BE49-F238E27FC236}">
                  <a16:creationId xmlns:a16="http://schemas.microsoft.com/office/drawing/2014/main" id="{40DA9DAD-C05E-1A11-03D3-03C92FCD8DAC}"/>
                </a:ext>
              </a:extLst>
            </p:cNvPr>
            <p:cNvSpPr/>
            <p:nvPr/>
          </p:nvSpPr>
          <p:spPr>
            <a:xfrm>
              <a:off x="488525" y="3184905"/>
              <a:ext cx="1864800" cy="819048"/>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r>
                <a:rPr lang="en-PH" sz="1200" b="0" dirty="0">
                  <a:solidFill>
                    <a:srgbClr val="F8F8F2"/>
                  </a:solidFill>
                  <a:effectLst/>
                  <a:latin typeface="Consolas" panose="020B0609020204030204" pitchFamily="49" charset="0"/>
                </a:rPr>
                <a:t>    </a:t>
              </a:r>
              <a:r>
                <a:rPr lang="en-PH" sz="1200" b="0" dirty="0" err="1">
                  <a:solidFill>
                    <a:srgbClr val="FD971F"/>
                  </a:solidFill>
                  <a:effectLst/>
                  <a:latin typeface="Consolas" panose="020B0609020204030204" pitchFamily="49" charset="0"/>
                </a:rPr>
                <a:t>this</a:t>
              </a:r>
              <a:r>
                <a:rPr lang="en-PH" sz="1200" b="0" dirty="0" err="1">
                  <a:solidFill>
                    <a:srgbClr val="F8F8F2"/>
                  </a:solidFill>
                  <a:effectLst/>
                  <a:latin typeface="Consolas" panose="020B0609020204030204" pitchFamily="49" charset="0"/>
                </a:rPr>
                <a:t>.userService.</a:t>
              </a:r>
              <a:r>
                <a:rPr lang="en-PH" sz="1200" b="0" dirty="0" err="1">
                  <a:solidFill>
                    <a:srgbClr val="A6E22E"/>
                  </a:solidFill>
                  <a:effectLst/>
                  <a:latin typeface="Consolas" panose="020B0609020204030204" pitchFamily="49" charset="0"/>
                </a:rPr>
                <a:t>getUsers</a:t>
              </a:r>
              <a:r>
                <a:rPr lang="en-PH" sz="1200" b="0" dirty="0">
                  <a:solidFill>
                    <a:srgbClr val="F8F8F2"/>
                  </a:solidFill>
                  <a:effectLst/>
                  <a:latin typeface="Consolas" panose="020B0609020204030204" pitchFamily="49" charset="0"/>
                </a:rPr>
                <a:t>().</a:t>
              </a:r>
              <a:r>
                <a:rPr lang="en-PH" sz="1200" b="0" dirty="0">
                  <a:solidFill>
                    <a:srgbClr val="A6E22E"/>
                  </a:solidFill>
                  <a:effectLst/>
                  <a:latin typeface="Consolas" panose="020B0609020204030204" pitchFamily="49" charset="0"/>
                </a:rPr>
                <a:t>subscribe</a:t>
              </a:r>
              <a:r>
                <a:rPr lang="en-PH" sz="1200" b="0" dirty="0">
                  <a:solidFill>
                    <a:srgbClr val="F8F8F2"/>
                  </a:solidFill>
                  <a:effectLst/>
                  <a:latin typeface="Consolas" panose="020B0609020204030204" pitchFamily="49" charset="0"/>
                </a:rPr>
                <a:t>({</a:t>
              </a:r>
            </a:p>
            <a:p>
              <a:r>
                <a:rPr lang="en-PH" sz="1200" b="0" dirty="0">
                  <a:solidFill>
                    <a:srgbClr val="F8F8F2"/>
                  </a:solidFill>
                  <a:effectLst/>
                  <a:latin typeface="Consolas" panose="020B0609020204030204" pitchFamily="49" charset="0"/>
                </a:rPr>
                <a:t>      </a:t>
              </a:r>
              <a:r>
                <a:rPr lang="en-PH" sz="1200" b="0" dirty="0">
                  <a:solidFill>
                    <a:srgbClr val="A6E22E"/>
                  </a:solidFill>
                  <a:effectLst/>
                  <a:latin typeface="Consolas" panose="020B0609020204030204" pitchFamily="49" charset="0"/>
                </a:rPr>
                <a:t>next</a:t>
              </a:r>
              <a:r>
                <a:rPr lang="en-PH" sz="1200" b="0" dirty="0">
                  <a:solidFill>
                    <a:srgbClr val="F8F8F2"/>
                  </a:solidFill>
                  <a:effectLst/>
                  <a:latin typeface="Consolas" panose="020B0609020204030204" pitchFamily="49" charset="0"/>
                </a:rPr>
                <a:t>: (</a:t>
              </a:r>
              <a:r>
                <a:rPr lang="en-PH" sz="1200" b="0" i="1" dirty="0">
                  <a:solidFill>
                    <a:srgbClr val="FD971F"/>
                  </a:solidFill>
                  <a:effectLst/>
                  <a:latin typeface="Consolas" panose="020B0609020204030204" pitchFamily="49" charset="0"/>
                </a:rPr>
                <a:t>users</a:t>
              </a:r>
              <a:r>
                <a:rPr lang="en-PH" sz="1200" b="0" dirty="0">
                  <a:solidFill>
                    <a:srgbClr val="F8F8F2"/>
                  </a:solidFill>
                  <a:effectLst/>
                  <a:latin typeface="Consolas" panose="020B0609020204030204" pitchFamily="49" charset="0"/>
                </a:rPr>
                <a:t>) </a:t>
              </a:r>
              <a:r>
                <a:rPr lang="en-PH" sz="1200" b="0" i="1" dirty="0">
                  <a:solidFill>
                    <a:srgbClr val="66D9EF"/>
                  </a:solidFill>
                  <a:effectLst/>
                  <a:latin typeface="Consolas" panose="020B0609020204030204" pitchFamily="49" charset="0"/>
                </a:rPr>
                <a:t>=&gt;</a:t>
              </a:r>
              <a:r>
                <a:rPr lang="en-PH" sz="1200" b="0" dirty="0">
                  <a:solidFill>
                    <a:srgbClr val="F8F8F2"/>
                  </a:solidFill>
                  <a:effectLst/>
                  <a:latin typeface="Consolas" panose="020B0609020204030204" pitchFamily="49" charset="0"/>
                </a:rPr>
                <a:t> console.</a:t>
              </a:r>
              <a:r>
                <a:rPr lang="en-PH" sz="1200" b="0" dirty="0">
                  <a:solidFill>
                    <a:srgbClr val="A6E22E"/>
                  </a:solidFill>
                  <a:effectLst/>
                  <a:latin typeface="Consolas" panose="020B0609020204030204" pitchFamily="49" charset="0"/>
                </a:rPr>
                <a:t>log</a:t>
              </a:r>
              <a:r>
                <a:rPr lang="en-PH" sz="1200" b="0" dirty="0">
                  <a:solidFill>
                    <a:srgbClr val="F8F8F2"/>
                  </a:solidFill>
                  <a:effectLst/>
                  <a:latin typeface="Consolas" panose="020B0609020204030204" pitchFamily="49" charset="0"/>
                </a:rPr>
                <a:t>(</a:t>
              </a:r>
              <a:r>
                <a:rPr lang="en-PH" sz="1200" b="0" dirty="0">
                  <a:solidFill>
                    <a:srgbClr val="E6DB74"/>
                  </a:solidFill>
                  <a:effectLst/>
                  <a:latin typeface="Consolas" panose="020B0609020204030204" pitchFamily="49" charset="0"/>
                </a:rPr>
                <a:t>`The following users exist in the system: </a:t>
              </a:r>
              <a:r>
                <a:rPr lang="en-PH" sz="1200" b="0" dirty="0">
                  <a:solidFill>
                    <a:srgbClr val="F92672"/>
                  </a:solidFill>
                  <a:effectLst/>
                  <a:latin typeface="Consolas" panose="020B0609020204030204" pitchFamily="49" charset="0"/>
                </a:rPr>
                <a:t>${</a:t>
              </a:r>
              <a:r>
                <a:rPr lang="en-PH" sz="1200" b="0" i="1" dirty="0">
                  <a:solidFill>
                    <a:srgbClr val="FD971F"/>
                  </a:solidFill>
                  <a:effectLst/>
                  <a:latin typeface="Consolas" panose="020B0609020204030204" pitchFamily="49" charset="0"/>
                </a:rPr>
                <a:t>users</a:t>
              </a:r>
              <a:r>
                <a:rPr lang="en-PH" sz="1200" b="0" dirty="0">
                  <a:solidFill>
                    <a:srgbClr val="F92672"/>
                  </a:solidFill>
                  <a:effectLst/>
                  <a:latin typeface="Consolas" panose="020B0609020204030204" pitchFamily="49" charset="0"/>
                </a:rPr>
                <a:t>}</a:t>
              </a:r>
              <a:r>
                <a:rPr lang="en-PH" sz="1200" b="0" dirty="0">
                  <a:solidFill>
                    <a:srgbClr val="E6DB74"/>
                  </a:solidFill>
                  <a:effectLst/>
                  <a:latin typeface="Consolas" panose="020B0609020204030204" pitchFamily="49" charset="0"/>
                </a:rPr>
                <a:t>`</a:t>
              </a:r>
              <a:r>
                <a:rPr lang="en-PH" sz="1200" b="0" dirty="0">
                  <a:solidFill>
                    <a:srgbClr val="F8F8F2"/>
                  </a:solidFill>
                  <a:effectLst/>
                  <a:latin typeface="Consolas" panose="020B0609020204030204" pitchFamily="49" charset="0"/>
                </a:rPr>
                <a:t>),</a:t>
              </a:r>
            </a:p>
            <a:p>
              <a:r>
                <a:rPr lang="en-PH" sz="1200" b="0" dirty="0">
                  <a:solidFill>
                    <a:srgbClr val="F8F8F2"/>
                  </a:solidFill>
                  <a:effectLst/>
                  <a:latin typeface="Consolas" panose="020B0609020204030204" pitchFamily="49" charset="0"/>
                </a:rPr>
                <a:t>      </a:t>
              </a:r>
              <a:r>
                <a:rPr lang="en-PH" sz="1200" b="0" dirty="0">
                  <a:solidFill>
                    <a:srgbClr val="A6E22E"/>
                  </a:solidFill>
                  <a:effectLst/>
                  <a:latin typeface="Consolas" panose="020B0609020204030204" pitchFamily="49" charset="0"/>
                </a:rPr>
                <a:t>error</a:t>
              </a:r>
              <a:r>
                <a:rPr lang="en-PH" sz="1200" b="0" dirty="0">
                  <a:solidFill>
                    <a:srgbClr val="F8F8F2"/>
                  </a:solidFill>
                  <a:effectLst/>
                  <a:latin typeface="Consolas" panose="020B0609020204030204" pitchFamily="49" charset="0"/>
                </a:rPr>
                <a:t>: (</a:t>
              </a:r>
              <a:r>
                <a:rPr lang="en-PH" sz="1200" b="0" i="1" dirty="0">
                  <a:solidFill>
                    <a:srgbClr val="FD971F"/>
                  </a:solidFill>
                  <a:effectLst/>
                  <a:latin typeface="Consolas" panose="020B0609020204030204" pitchFamily="49" charset="0"/>
                </a:rPr>
                <a:t>error</a:t>
              </a:r>
              <a:r>
                <a:rPr lang="en-PH" sz="1200" b="0" dirty="0">
                  <a:solidFill>
                    <a:srgbClr val="F8F8F2"/>
                  </a:solidFill>
                  <a:effectLst/>
                  <a:latin typeface="Consolas" panose="020B0609020204030204" pitchFamily="49" charset="0"/>
                </a:rPr>
                <a:t>) </a:t>
              </a:r>
              <a:r>
                <a:rPr lang="en-PH" sz="1200" b="0" i="1" dirty="0">
                  <a:solidFill>
                    <a:srgbClr val="66D9EF"/>
                  </a:solidFill>
                  <a:effectLst/>
                  <a:latin typeface="Consolas" panose="020B0609020204030204" pitchFamily="49" charset="0"/>
                </a:rPr>
                <a:t>=&gt;</a:t>
              </a:r>
              <a:r>
                <a:rPr lang="en-PH" sz="1200" b="0" dirty="0">
                  <a:solidFill>
                    <a:srgbClr val="F8F8F2"/>
                  </a:solidFill>
                  <a:effectLst/>
                  <a:latin typeface="Consolas" panose="020B0609020204030204" pitchFamily="49" charset="0"/>
                </a:rPr>
                <a:t> console.</a:t>
              </a:r>
              <a:r>
                <a:rPr lang="en-PH" sz="1200" b="0" dirty="0">
                  <a:solidFill>
                    <a:srgbClr val="A6E22E"/>
                  </a:solidFill>
                  <a:effectLst/>
                  <a:latin typeface="Consolas" panose="020B0609020204030204" pitchFamily="49" charset="0"/>
                </a:rPr>
                <a:t>log</a:t>
              </a:r>
              <a:r>
                <a:rPr lang="en-PH" sz="1200" b="0" dirty="0">
                  <a:solidFill>
                    <a:srgbClr val="F8F8F2"/>
                  </a:solidFill>
                  <a:effectLst/>
                  <a:latin typeface="Consolas" panose="020B0609020204030204" pitchFamily="49" charset="0"/>
                </a:rPr>
                <a:t>(</a:t>
              </a:r>
              <a:r>
                <a:rPr lang="en-PH" sz="1200" b="0" dirty="0">
                  <a:solidFill>
                    <a:srgbClr val="E6DB74"/>
                  </a:solidFill>
                  <a:effectLst/>
                  <a:latin typeface="Consolas" panose="020B0609020204030204" pitchFamily="49" charset="0"/>
                </a:rPr>
                <a:t>`An error occurred: </a:t>
              </a:r>
              <a:r>
                <a:rPr lang="en-PH" sz="1200" b="0" dirty="0">
                  <a:solidFill>
                    <a:srgbClr val="F92672"/>
                  </a:solidFill>
                  <a:effectLst/>
                  <a:latin typeface="Consolas" panose="020B0609020204030204" pitchFamily="49" charset="0"/>
                </a:rPr>
                <a:t>${</a:t>
              </a:r>
              <a:r>
                <a:rPr lang="en-PH" sz="1200" b="0" i="1" dirty="0">
                  <a:solidFill>
                    <a:srgbClr val="FD971F"/>
                  </a:solidFill>
                  <a:effectLst/>
                  <a:latin typeface="Consolas" panose="020B0609020204030204" pitchFamily="49" charset="0"/>
                </a:rPr>
                <a:t>error</a:t>
              </a:r>
              <a:r>
                <a:rPr lang="en-PH" sz="1200" b="0" dirty="0">
                  <a:solidFill>
                    <a:srgbClr val="F92672"/>
                  </a:solidFill>
                  <a:effectLst/>
                  <a:latin typeface="Consolas" panose="020B0609020204030204" pitchFamily="49" charset="0"/>
                </a:rPr>
                <a:t>}</a:t>
              </a:r>
              <a:r>
                <a:rPr lang="en-PH" sz="1200" b="0" dirty="0">
                  <a:solidFill>
                    <a:srgbClr val="E6DB74"/>
                  </a:solidFill>
                  <a:effectLst/>
                  <a:latin typeface="Consolas" panose="020B0609020204030204" pitchFamily="49" charset="0"/>
                </a:rPr>
                <a:t>`</a:t>
              </a:r>
              <a:r>
                <a:rPr lang="en-PH" sz="1200" b="0" dirty="0">
                  <a:solidFill>
                    <a:srgbClr val="F8F8F2"/>
                  </a:solidFill>
                  <a:effectLst/>
                  <a:latin typeface="Consolas" panose="020B0609020204030204" pitchFamily="49" charset="0"/>
                </a:rPr>
                <a:t>),</a:t>
              </a:r>
            </a:p>
            <a:p>
              <a:r>
                <a:rPr lang="en-PH" sz="1200" b="0" dirty="0">
                  <a:solidFill>
                    <a:srgbClr val="F8F8F2"/>
                  </a:solidFill>
                  <a:effectLst/>
                  <a:latin typeface="Consolas" panose="020B0609020204030204" pitchFamily="49" charset="0"/>
                </a:rPr>
                <a:t>      </a:t>
              </a:r>
              <a:r>
                <a:rPr lang="en-PH" sz="1200" b="0" dirty="0">
                  <a:solidFill>
                    <a:srgbClr val="A6E22E"/>
                  </a:solidFill>
                  <a:effectLst/>
                  <a:latin typeface="Consolas" panose="020B0609020204030204" pitchFamily="49" charset="0"/>
                </a:rPr>
                <a:t>complete</a:t>
              </a:r>
              <a:r>
                <a:rPr lang="en-PH" sz="1200" b="0" dirty="0">
                  <a:solidFill>
                    <a:srgbClr val="F8F8F2"/>
                  </a:solidFill>
                  <a:effectLst/>
                  <a:latin typeface="Consolas" panose="020B0609020204030204" pitchFamily="49" charset="0"/>
                </a:rPr>
                <a:t>: () </a:t>
              </a:r>
              <a:r>
                <a:rPr lang="en-PH" sz="1200" b="0" i="1" dirty="0">
                  <a:solidFill>
                    <a:srgbClr val="66D9EF"/>
                  </a:solidFill>
                  <a:effectLst/>
                  <a:latin typeface="Consolas" panose="020B0609020204030204" pitchFamily="49" charset="0"/>
                </a:rPr>
                <a:t>=&gt;</a:t>
              </a:r>
              <a:r>
                <a:rPr lang="en-PH" sz="1200" b="0" dirty="0">
                  <a:solidFill>
                    <a:srgbClr val="F8F8F2"/>
                  </a:solidFill>
                  <a:effectLst/>
                  <a:latin typeface="Consolas" panose="020B0609020204030204" pitchFamily="49" charset="0"/>
                </a:rPr>
                <a:t> console.</a:t>
              </a:r>
              <a:r>
                <a:rPr lang="en-PH" sz="1200" b="0" dirty="0">
                  <a:solidFill>
                    <a:srgbClr val="A6E22E"/>
                  </a:solidFill>
                  <a:effectLst/>
                  <a:latin typeface="Consolas" panose="020B0609020204030204" pitchFamily="49" charset="0"/>
                </a:rPr>
                <a:t>log</a:t>
              </a:r>
              <a:r>
                <a:rPr lang="en-PH" sz="1200" b="0" dirty="0">
                  <a:solidFill>
                    <a:srgbClr val="F8F8F2"/>
                  </a:solidFill>
                  <a:effectLst/>
                  <a:latin typeface="Consolas" panose="020B0609020204030204" pitchFamily="49" charset="0"/>
                </a:rPr>
                <a:t>(</a:t>
              </a:r>
              <a:r>
                <a:rPr lang="en-PH" sz="1200" b="0" dirty="0">
                  <a:solidFill>
                    <a:srgbClr val="E6DB74"/>
                  </a:solidFill>
                  <a:effectLst/>
                  <a:latin typeface="Consolas" panose="020B0609020204030204" pitchFamily="49" charset="0"/>
                </a:rPr>
                <a:t>'Completed'</a:t>
              </a:r>
              <a:r>
                <a:rPr lang="en-PH" sz="1200" b="0" dirty="0">
                  <a:solidFill>
                    <a:srgbClr val="F8F8F2"/>
                  </a:solidFill>
                  <a:effectLst/>
                  <a:latin typeface="Consolas" panose="020B0609020204030204" pitchFamily="49" charset="0"/>
                </a:rPr>
                <a:t>),</a:t>
              </a:r>
            </a:p>
            <a:p>
              <a:r>
                <a:rPr lang="en-PH" sz="1200" b="0" dirty="0">
                  <a:solidFill>
                    <a:srgbClr val="F8F8F2"/>
                  </a:solidFill>
                  <a:effectLst/>
                  <a:latin typeface="Consolas" panose="020B0609020204030204" pitchFamily="49" charset="0"/>
                </a:rPr>
                <a:t>    });</a:t>
              </a:r>
            </a:p>
            <a:p>
              <a:endParaRPr lang="en-PH" sz="1200" b="0" dirty="0">
                <a:solidFill>
                  <a:srgbClr val="F8F8F2"/>
                </a:solidFill>
                <a:effectLst/>
                <a:latin typeface="Consolas" panose="020B0609020204030204" pitchFamily="49" charset="0"/>
              </a:endParaRPr>
            </a:p>
          </p:txBody>
        </p:sp>
        <p:sp>
          <p:nvSpPr>
            <p:cNvPr id="5" name="Google Shape;89;p15">
              <a:extLst>
                <a:ext uri="{FF2B5EF4-FFF2-40B4-BE49-F238E27FC236}">
                  <a16:creationId xmlns:a16="http://schemas.microsoft.com/office/drawing/2014/main" id="{240F05B1-6E72-D994-D6D8-29271874E9DA}"/>
                </a:ext>
              </a:extLst>
            </p:cNvPr>
            <p:cNvSpPr/>
            <p:nvPr/>
          </p:nvSpPr>
          <p:spPr>
            <a:xfrm>
              <a:off x="488525" y="3014447"/>
              <a:ext cx="1864800" cy="170458"/>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9777288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3" name="Google Shape;783;p3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err="1">
                <a:solidFill>
                  <a:schemeClr val="bg1"/>
                </a:solidFill>
              </a:rPr>
              <a:t>catchError</a:t>
            </a:r>
            <a:r>
              <a:rPr lang="en-PH" dirty="0">
                <a:solidFill>
                  <a:schemeClr val="bg1"/>
                </a:solidFill>
              </a:rPr>
              <a:t> </a:t>
            </a:r>
            <a:r>
              <a:rPr lang="en-PH" dirty="0">
                <a:solidFill>
                  <a:schemeClr val="accent2"/>
                </a:solidFill>
              </a:rPr>
              <a:t>operator</a:t>
            </a:r>
            <a:r>
              <a:rPr lang="en-PH" dirty="0">
                <a:solidFill>
                  <a:schemeClr val="bg1"/>
                </a:solidFill>
              </a:rPr>
              <a:t> </a:t>
            </a:r>
            <a:r>
              <a:rPr lang="en" dirty="0">
                <a:solidFill>
                  <a:schemeClr val="accent6"/>
                </a:solidFill>
              </a:rPr>
              <a:t>{</a:t>
            </a:r>
            <a:endParaRPr dirty="0">
              <a:solidFill>
                <a:schemeClr val="accent6"/>
              </a:solidFill>
            </a:endParaRPr>
          </a:p>
        </p:txBody>
      </p:sp>
      <p:sp>
        <p:nvSpPr>
          <p:cNvPr id="788" name="Google Shape;788;p37"/>
          <p:cNvSpPr txBox="1">
            <a:spLocks noGrp="1"/>
          </p:cNvSpPr>
          <p:nvPr>
            <p:ph type="subTitle" idx="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 dirty="0">
                <a:solidFill>
                  <a:schemeClr val="accent6"/>
                </a:solidFill>
              </a:rPr>
              <a:t>Observables and RxJS</a:t>
            </a:r>
            <a:endParaRPr lang="en-US" sz="1400" dirty="0">
              <a:solidFill>
                <a:schemeClr val="accent3"/>
              </a:solidFill>
            </a:endParaRPr>
          </a:p>
        </p:txBody>
      </p:sp>
      <p:sp>
        <p:nvSpPr>
          <p:cNvPr id="789" name="Google Shape;789;p37"/>
          <p:cNvSpPr txBox="1">
            <a:spLocks noGrp="1"/>
          </p:cNvSpPr>
          <p:nvPr>
            <p:ph type="subTitle" idx="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1400" dirty="0"/>
              <a:t>intermediate</a:t>
            </a:r>
            <a:r>
              <a:rPr lang="en" sz="1400" dirty="0">
                <a:solidFill>
                  <a:schemeClr val="accent3"/>
                </a:solidFill>
              </a:rPr>
              <a:t>.html</a:t>
            </a:r>
            <a:endParaRPr sz="1400" dirty="0">
              <a:solidFill>
                <a:schemeClr val="accent3"/>
              </a:solidFill>
            </a:endParaRPr>
          </a:p>
        </p:txBody>
      </p:sp>
      <p:sp>
        <p:nvSpPr>
          <p:cNvPr id="790" name="Google Shape;790;p37"/>
          <p:cNvSpPr txBox="1">
            <a:spLocks noGrp="1"/>
          </p:cNvSpPr>
          <p:nvPr>
            <p:ph type="subTitle" idx="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791" name="Google Shape;791;p37"/>
          <p:cNvGrpSpPr/>
          <p:nvPr/>
        </p:nvGrpSpPr>
        <p:grpSpPr>
          <a:xfrm>
            <a:off x="1084825" y="1152525"/>
            <a:ext cx="506100" cy="3417500"/>
            <a:chOff x="1084825" y="1152525"/>
            <a:chExt cx="506100" cy="3417500"/>
          </a:xfrm>
        </p:grpSpPr>
        <p:sp>
          <p:nvSpPr>
            <p:cNvPr id="792" name="Google Shape;792;p37"/>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93" name="Google Shape;793;p37"/>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10" name="Picture 9" descr="A red and white logo&#10;&#10;Description automatically generated">
            <a:extLst>
              <a:ext uri="{FF2B5EF4-FFF2-40B4-BE49-F238E27FC236}">
                <a16:creationId xmlns:a16="http://schemas.microsoft.com/office/drawing/2014/main" id="{B15B94A5-4AD0-ECC2-FA32-733970269AA5}"/>
              </a:ext>
            </a:extLst>
          </p:cNvPr>
          <p:cNvPicPr>
            <a:picLocks noChangeAspect="1"/>
          </p:cNvPicPr>
          <p:nvPr/>
        </p:nvPicPr>
        <p:blipFill>
          <a:blip r:embed="rId3"/>
          <a:stretch>
            <a:fillRect/>
          </a:stretch>
        </p:blipFill>
        <p:spPr>
          <a:xfrm>
            <a:off x="7978465" y="3733964"/>
            <a:ext cx="931243" cy="760515"/>
          </a:xfrm>
          <a:prstGeom prst="rect">
            <a:avLst/>
          </a:prstGeom>
        </p:spPr>
      </p:pic>
      <p:grpSp>
        <p:nvGrpSpPr>
          <p:cNvPr id="2" name="Google Shape;87;p15">
            <a:extLst>
              <a:ext uri="{FF2B5EF4-FFF2-40B4-BE49-F238E27FC236}">
                <a16:creationId xmlns:a16="http://schemas.microsoft.com/office/drawing/2014/main" id="{51420952-4D24-D53F-2FCD-B0C2BAD5269D}"/>
              </a:ext>
            </a:extLst>
          </p:cNvPr>
          <p:cNvGrpSpPr/>
          <p:nvPr/>
        </p:nvGrpSpPr>
        <p:grpSpPr>
          <a:xfrm>
            <a:off x="1732886" y="1248600"/>
            <a:ext cx="6245576" cy="3160439"/>
            <a:chOff x="488525" y="3014447"/>
            <a:chExt cx="1864800" cy="1413674"/>
          </a:xfrm>
        </p:grpSpPr>
        <p:sp>
          <p:nvSpPr>
            <p:cNvPr id="3" name="Google Shape;88;p15">
              <a:extLst>
                <a:ext uri="{FF2B5EF4-FFF2-40B4-BE49-F238E27FC236}">
                  <a16:creationId xmlns:a16="http://schemas.microsoft.com/office/drawing/2014/main" id="{40DA9DAD-C05E-1A11-03D3-03C92FCD8DAC}"/>
                </a:ext>
              </a:extLst>
            </p:cNvPr>
            <p:cNvSpPr/>
            <p:nvPr/>
          </p:nvSpPr>
          <p:spPr>
            <a:xfrm>
              <a:off x="488525" y="3184905"/>
              <a:ext cx="1864800" cy="1243216"/>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r>
                <a:rPr lang="en-PH" sz="1000" b="0" dirty="0">
                  <a:solidFill>
                    <a:srgbClr val="F8F8F2"/>
                  </a:solidFill>
                  <a:effectLst/>
                  <a:latin typeface="Consolas" panose="020B0609020204030204" pitchFamily="49" charset="0"/>
                </a:rPr>
                <a:t>    </a:t>
              </a:r>
              <a:r>
                <a:rPr lang="en-PH" sz="1000" b="0" dirty="0" err="1">
                  <a:solidFill>
                    <a:srgbClr val="FD971F"/>
                  </a:solidFill>
                  <a:effectLst/>
                  <a:latin typeface="Consolas" panose="020B0609020204030204" pitchFamily="49" charset="0"/>
                </a:rPr>
                <a:t>this</a:t>
              </a:r>
              <a:r>
                <a:rPr lang="en-PH" sz="1000" b="0" dirty="0" err="1">
                  <a:solidFill>
                    <a:srgbClr val="F8F8F2"/>
                  </a:solidFill>
                  <a:effectLst/>
                  <a:latin typeface="Consolas" panose="020B0609020204030204" pitchFamily="49" charset="0"/>
                </a:rPr>
                <a:t>.userService</a:t>
              </a:r>
              <a:endParaRPr lang="en-PH" sz="1000" b="0" dirty="0">
                <a:solidFill>
                  <a:srgbClr val="F8F8F2"/>
                </a:solidFill>
                <a:effectLst/>
                <a:latin typeface="Consolas" panose="020B0609020204030204" pitchFamily="49" charset="0"/>
              </a:endParaRPr>
            </a:p>
            <a:p>
              <a:r>
                <a:rPr lang="en-PH" sz="1000" b="0" dirty="0">
                  <a:solidFill>
                    <a:srgbClr val="F8F8F2"/>
                  </a:solidFill>
                  <a:effectLst/>
                  <a:latin typeface="Consolas" panose="020B0609020204030204" pitchFamily="49" charset="0"/>
                </a:rPr>
                <a:t>      .</a:t>
              </a:r>
              <a:r>
                <a:rPr lang="en-PH" sz="1000" b="0" dirty="0" err="1">
                  <a:solidFill>
                    <a:srgbClr val="A6E22E"/>
                  </a:solidFill>
                  <a:effectLst/>
                  <a:latin typeface="Consolas" panose="020B0609020204030204" pitchFamily="49" charset="0"/>
                </a:rPr>
                <a:t>getUsers</a:t>
              </a:r>
              <a:r>
                <a:rPr lang="en-PH" sz="1000" b="0" dirty="0">
                  <a:solidFill>
                    <a:srgbClr val="F8F8F2"/>
                  </a:solidFill>
                  <a:effectLst/>
                  <a:latin typeface="Consolas" panose="020B0609020204030204" pitchFamily="49" charset="0"/>
                </a:rPr>
                <a:t>()</a:t>
              </a:r>
            </a:p>
            <a:p>
              <a:r>
                <a:rPr lang="en-PH" sz="1000" b="0" dirty="0">
                  <a:solidFill>
                    <a:srgbClr val="F8F8F2"/>
                  </a:solidFill>
                  <a:effectLst/>
                  <a:latin typeface="Consolas" panose="020B0609020204030204" pitchFamily="49" charset="0"/>
                </a:rPr>
                <a:t>      .</a:t>
              </a:r>
              <a:r>
                <a:rPr lang="en-PH" sz="1000" b="0" dirty="0">
                  <a:solidFill>
                    <a:srgbClr val="A6E22E"/>
                  </a:solidFill>
                  <a:effectLst/>
                  <a:latin typeface="Consolas" panose="020B0609020204030204" pitchFamily="49" charset="0"/>
                </a:rPr>
                <a:t>pipe</a:t>
              </a:r>
              <a:r>
                <a:rPr lang="en-PH" sz="1000" b="0" dirty="0">
                  <a:solidFill>
                    <a:srgbClr val="F8F8F2"/>
                  </a:solidFill>
                  <a:effectLst/>
                  <a:latin typeface="Consolas" panose="020B0609020204030204" pitchFamily="49" charset="0"/>
                </a:rPr>
                <a:t>(</a:t>
              </a:r>
            </a:p>
            <a:p>
              <a:r>
                <a:rPr lang="en-PH" sz="1000" b="0" dirty="0">
                  <a:solidFill>
                    <a:srgbClr val="F8F8F2"/>
                  </a:solidFill>
                  <a:effectLst/>
                  <a:latin typeface="Consolas" panose="020B0609020204030204" pitchFamily="49" charset="0"/>
                </a:rPr>
                <a:t>        </a:t>
              </a:r>
              <a:r>
                <a:rPr lang="en-PH" sz="1000" b="0" dirty="0" err="1">
                  <a:solidFill>
                    <a:srgbClr val="A6E22E"/>
                  </a:solidFill>
                  <a:effectLst/>
                  <a:latin typeface="Consolas" panose="020B0609020204030204" pitchFamily="49" charset="0"/>
                </a:rPr>
                <a:t>catchError</a:t>
              </a:r>
              <a:r>
                <a:rPr lang="en-PH" sz="1000" b="0" dirty="0">
                  <a:solidFill>
                    <a:srgbClr val="F8F8F2"/>
                  </a:solidFill>
                  <a:effectLst/>
                  <a:latin typeface="Consolas" panose="020B0609020204030204" pitchFamily="49" charset="0"/>
                </a:rPr>
                <a:t>((</a:t>
              </a:r>
              <a:r>
                <a:rPr lang="en-PH" sz="1000" b="0" i="1" dirty="0">
                  <a:solidFill>
                    <a:srgbClr val="FD971F"/>
                  </a:solidFill>
                  <a:effectLst/>
                  <a:latin typeface="Consolas" panose="020B0609020204030204" pitchFamily="49" charset="0"/>
                </a:rPr>
                <a:t>error</a:t>
              </a:r>
              <a:r>
                <a:rPr lang="en-PH" sz="1000" b="0" dirty="0">
                  <a:solidFill>
                    <a:srgbClr val="F8F8F2"/>
                  </a:solidFill>
                  <a:effectLst/>
                  <a:latin typeface="Consolas" panose="020B0609020204030204" pitchFamily="49" charset="0"/>
                </a:rPr>
                <a:t>) </a:t>
              </a:r>
              <a:r>
                <a:rPr lang="en-PH" sz="1000" b="0" i="1" dirty="0">
                  <a:solidFill>
                    <a:srgbClr val="66D9EF"/>
                  </a:solidFill>
                  <a:effectLst/>
                  <a:latin typeface="Consolas" panose="020B0609020204030204" pitchFamily="49" charset="0"/>
                </a:rPr>
                <a:t>=&gt;</a:t>
              </a:r>
              <a:r>
                <a:rPr lang="en-PH" sz="1000" b="0" dirty="0">
                  <a:solidFill>
                    <a:srgbClr val="F8F8F2"/>
                  </a:solidFill>
                  <a:effectLst/>
                  <a:latin typeface="Consolas" panose="020B0609020204030204" pitchFamily="49" charset="0"/>
                </a:rPr>
                <a:t> {</a:t>
              </a:r>
            </a:p>
            <a:p>
              <a:r>
                <a:rPr lang="en-PH" sz="1000" b="0" dirty="0">
                  <a:solidFill>
                    <a:srgbClr val="F8F8F2"/>
                  </a:solidFill>
                  <a:effectLst/>
                  <a:latin typeface="Consolas" panose="020B0609020204030204" pitchFamily="49" charset="0"/>
                </a:rPr>
                <a:t>          </a:t>
              </a:r>
              <a:r>
                <a:rPr lang="en-PH" sz="1000" b="0" dirty="0">
                  <a:solidFill>
                    <a:srgbClr val="F92672"/>
                  </a:solidFill>
                  <a:effectLst/>
                  <a:latin typeface="Consolas" panose="020B0609020204030204" pitchFamily="49" charset="0"/>
                </a:rPr>
                <a:t>if</a:t>
              </a:r>
              <a:r>
                <a:rPr lang="en-PH" sz="1000" b="0" dirty="0">
                  <a:solidFill>
                    <a:srgbClr val="F8F8F2"/>
                  </a:solidFill>
                  <a:effectLst/>
                  <a:latin typeface="Consolas" panose="020B0609020204030204" pitchFamily="49" charset="0"/>
                </a:rPr>
                <a:t> ((</a:t>
              </a:r>
              <a:r>
                <a:rPr lang="en-PH" sz="1000" b="0" i="1" dirty="0">
                  <a:solidFill>
                    <a:srgbClr val="FD971F"/>
                  </a:solidFill>
                  <a:effectLst/>
                  <a:latin typeface="Consolas" panose="020B0609020204030204" pitchFamily="49" charset="0"/>
                </a:rPr>
                <a:t>error</a:t>
              </a:r>
              <a:r>
                <a:rPr lang="en-PH" sz="1000" b="0" dirty="0">
                  <a:solidFill>
                    <a:srgbClr val="F8F8F2"/>
                  </a:solidFill>
                  <a:effectLst/>
                  <a:latin typeface="Consolas" panose="020B0609020204030204" pitchFamily="49" charset="0"/>
                </a:rPr>
                <a:t> </a:t>
              </a:r>
              <a:r>
                <a:rPr lang="en-PH" sz="1000" b="0" dirty="0">
                  <a:solidFill>
                    <a:srgbClr val="F92672"/>
                  </a:solidFill>
                  <a:effectLst/>
                  <a:latin typeface="Consolas" panose="020B0609020204030204" pitchFamily="49" charset="0"/>
                </a:rPr>
                <a:t>as</a:t>
              </a:r>
              <a:r>
                <a:rPr lang="en-PH" sz="1000" b="0" dirty="0">
                  <a:solidFill>
                    <a:srgbClr val="F8F8F2"/>
                  </a:solidFill>
                  <a:effectLst/>
                  <a:latin typeface="Consolas" panose="020B0609020204030204" pitchFamily="49" charset="0"/>
                </a:rPr>
                <a:t> </a:t>
              </a:r>
              <a:r>
                <a:rPr lang="en-PH" sz="1000" b="0" u="sng" dirty="0" err="1">
                  <a:solidFill>
                    <a:srgbClr val="A6E22E"/>
                  </a:solidFill>
                  <a:effectLst/>
                  <a:latin typeface="Consolas" panose="020B0609020204030204" pitchFamily="49" charset="0"/>
                </a:rPr>
                <a:t>HttpErrorResponse</a:t>
              </a:r>
              <a:r>
                <a:rPr lang="en-PH" sz="1000" b="0" dirty="0">
                  <a:solidFill>
                    <a:srgbClr val="F8F8F2"/>
                  </a:solidFill>
                  <a:effectLst/>
                  <a:latin typeface="Consolas" panose="020B0609020204030204" pitchFamily="49" charset="0"/>
                </a:rPr>
                <a:t>).status </a:t>
              </a:r>
              <a:r>
                <a:rPr lang="en-PH" sz="1000" b="0" dirty="0">
                  <a:solidFill>
                    <a:srgbClr val="F92672"/>
                  </a:solidFill>
                  <a:effectLst/>
                  <a:latin typeface="Consolas" panose="020B0609020204030204" pitchFamily="49" charset="0"/>
                </a:rPr>
                <a:t>===</a:t>
              </a:r>
              <a:r>
                <a:rPr lang="en-PH" sz="1000" b="0" dirty="0">
                  <a:solidFill>
                    <a:srgbClr val="F8F8F2"/>
                  </a:solidFill>
                  <a:effectLst/>
                  <a:latin typeface="Consolas" panose="020B0609020204030204" pitchFamily="49" charset="0"/>
                </a:rPr>
                <a:t> </a:t>
              </a:r>
              <a:r>
                <a:rPr lang="en-PH" sz="1000" b="0" dirty="0">
                  <a:solidFill>
                    <a:srgbClr val="AE81FF"/>
                  </a:solidFill>
                  <a:effectLst/>
                  <a:latin typeface="Consolas" panose="020B0609020204030204" pitchFamily="49" charset="0"/>
                </a:rPr>
                <a:t>404</a:t>
              </a:r>
              <a:r>
                <a:rPr lang="en-PH" sz="1000" b="0" dirty="0">
                  <a:solidFill>
                    <a:srgbClr val="F8F8F2"/>
                  </a:solidFill>
                  <a:effectLst/>
                  <a:latin typeface="Consolas" panose="020B0609020204030204" pitchFamily="49" charset="0"/>
                </a:rPr>
                <a:t>) {</a:t>
              </a:r>
            </a:p>
            <a:p>
              <a:r>
                <a:rPr lang="en-PH" sz="1000" b="0" dirty="0">
                  <a:solidFill>
                    <a:srgbClr val="F8F8F2"/>
                  </a:solidFill>
                  <a:effectLst/>
                  <a:latin typeface="Consolas" panose="020B0609020204030204" pitchFamily="49" charset="0"/>
                </a:rPr>
                <a:t>            </a:t>
              </a:r>
              <a:r>
                <a:rPr lang="en-PH" sz="1000" b="0" dirty="0">
                  <a:solidFill>
                    <a:srgbClr val="F92672"/>
                  </a:solidFill>
                  <a:effectLst/>
                  <a:latin typeface="Consolas" panose="020B0609020204030204" pitchFamily="49" charset="0"/>
                </a:rPr>
                <a:t>return</a:t>
              </a:r>
              <a:r>
                <a:rPr lang="en-PH" sz="1000" b="0" dirty="0">
                  <a:solidFill>
                    <a:srgbClr val="F8F8F2"/>
                  </a:solidFill>
                  <a:effectLst/>
                  <a:latin typeface="Consolas" panose="020B0609020204030204" pitchFamily="49" charset="0"/>
                </a:rPr>
                <a:t> </a:t>
              </a:r>
              <a:r>
                <a:rPr lang="en-PH" sz="1000" b="0" dirty="0">
                  <a:solidFill>
                    <a:srgbClr val="A6E22E"/>
                  </a:solidFill>
                  <a:effectLst/>
                  <a:latin typeface="Consolas" panose="020B0609020204030204" pitchFamily="49" charset="0"/>
                </a:rPr>
                <a:t>of</a:t>
              </a:r>
              <a:r>
                <a:rPr lang="en-PH" sz="1000" b="0" dirty="0">
                  <a:solidFill>
                    <a:srgbClr val="F8F8F2"/>
                  </a:solidFill>
                  <a:effectLst/>
                  <a:latin typeface="Consolas" panose="020B0609020204030204" pitchFamily="49" charset="0"/>
                </a:rPr>
                <a:t>([]);</a:t>
              </a:r>
            </a:p>
            <a:p>
              <a:r>
                <a:rPr lang="en-PH" sz="1000" b="0" dirty="0">
                  <a:solidFill>
                    <a:srgbClr val="F8F8F2"/>
                  </a:solidFill>
                  <a:effectLst/>
                  <a:latin typeface="Consolas" panose="020B0609020204030204" pitchFamily="49" charset="0"/>
                </a:rPr>
                <a:t>          }</a:t>
              </a:r>
            </a:p>
            <a:p>
              <a:br>
                <a:rPr lang="en-PH" sz="1000" b="0" dirty="0">
                  <a:solidFill>
                    <a:srgbClr val="F8F8F2"/>
                  </a:solidFill>
                  <a:effectLst/>
                  <a:latin typeface="Consolas" panose="020B0609020204030204" pitchFamily="49" charset="0"/>
                </a:rPr>
              </a:br>
              <a:r>
                <a:rPr lang="en-PH" sz="1000" b="0" dirty="0">
                  <a:solidFill>
                    <a:srgbClr val="F8F8F2"/>
                  </a:solidFill>
                  <a:effectLst/>
                  <a:latin typeface="Consolas" panose="020B0609020204030204" pitchFamily="49" charset="0"/>
                </a:rPr>
                <a:t>          </a:t>
              </a:r>
              <a:r>
                <a:rPr lang="en-PH" sz="1000" b="0" dirty="0">
                  <a:solidFill>
                    <a:srgbClr val="F92672"/>
                  </a:solidFill>
                  <a:effectLst/>
                  <a:latin typeface="Consolas" panose="020B0609020204030204" pitchFamily="49" charset="0"/>
                </a:rPr>
                <a:t>return</a:t>
              </a:r>
              <a:r>
                <a:rPr lang="en-PH" sz="1000" b="0" dirty="0">
                  <a:solidFill>
                    <a:srgbClr val="F8F8F2"/>
                  </a:solidFill>
                  <a:effectLst/>
                  <a:latin typeface="Consolas" panose="020B0609020204030204" pitchFamily="49" charset="0"/>
                </a:rPr>
                <a:t> </a:t>
              </a:r>
              <a:r>
                <a:rPr lang="en-PH" sz="1000" b="0" dirty="0" err="1">
                  <a:solidFill>
                    <a:srgbClr val="A6E22E"/>
                  </a:solidFill>
                  <a:effectLst/>
                  <a:latin typeface="Consolas" panose="020B0609020204030204" pitchFamily="49" charset="0"/>
                </a:rPr>
                <a:t>throwError</a:t>
              </a:r>
              <a:r>
                <a:rPr lang="en-PH" sz="1000" b="0" dirty="0">
                  <a:solidFill>
                    <a:srgbClr val="F8F8F2"/>
                  </a:solidFill>
                  <a:effectLst/>
                  <a:latin typeface="Consolas" panose="020B0609020204030204" pitchFamily="49" charset="0"/>
                </a:rPr>
                <a:t>(</a:t>
              </a:r>
              <a:r>
                <a:rPr lang="en-PH" sz="1000" b="0" i="1" dirty="0">
                  <a:solidFill>
                    <a:srgbClr val="FD971F"/>
                  </a:solidFill>
                  <a:effectLst/>
                  <a:latin typeface="Consolas" panose="020B0609020204030204" pitchFamily="49" charset="0"/>
                </a:rPr>
                <a:t>error</a:t>
              </a:r>
              <a:r>
                <a:rPr lang="en-PH" sz="1000" b="0" dirty="0">
                  <a:solidFill>
                    <a:srgbClr val="F8F8F2"/>
                  </a:solidFill>
                  <a:effectLst/>
                  <a:latin typeface="Consolas" panose="020B0609020204030204" pitchFamily="49" charset="0"/>
                </a:rPr>
                <a:t>);</a:t>
              </a:r>
            </a:p>
            <a:p>
              <a:r>
                <a:rPr lang="en-PH" sz="1000" b="0" dirty="0">
                  <a:solidFill>
                    <a:srgbClr val="F8F8F2"/>
                  </a:solidFill>
                  <a:effectLst/>
                  <a:latin typeface="Consolas" panose="020B0609020204030204" pitchFamily="49" charset="0"/>
                </a:rPr>
                <a:t>        })</a:t>
              </a:r>
            </a:p>
            <a:p>
              <a:r>
                <a:rPr lang="en-PH" sz="1000" b="0" dirty="0">
                  <a:solidFill>
                    <a:srgbClr val="F8F8F2"/>
                  </a:solidFill>
                  <a:effectLst/>
                  <a:latin typeface="Consolas" panose="020B0609020204030204" pitchFamily="49" charset="0"/>
                </a:rPr>
                <a:t>      )</a:t>
              </a:r>
            </a:p>
            <a:p>
              <a:r>
                <a:rPr lang="en-PH" sz="1000" b="0" dirty="0">
                  <a:solidFill>
                    <a:srgbClr val="F8F8F2"/>
                  </a:solidFill>
                  <a:effectLst/>
                  <a:latin typeface="Consolas" panose="020B0609020204030204" pitchFamily="49" charset="0"/>
                </a:rPr>
                <a:t>      .</a:t>
              </a:r>
              <a:r>
                <a:rPr lang="en-PH" sz="1000" b="0" dirty="0">
                  <a:solidFill>
                    <a:srgbClr val="A6E22E"/>
                  </a:solidFill>
                  <a:effectLst/>
                  <a:latin typeface="Consolas" panose="020B0609020204030204" pitchFamily="49" charset="0"/>
                </a:rPr>
                <a:t>subscribe</a:t>
              </a:r>
              <a:r>
                <a:rPr lang="en-PH" sz="1000" b="0" dirty="0">
                  <a:solidFill>
                    <a:srgbClr val="F8F8F2"/>
                  </a:solidFill>
                  <a:effectLst/>
                  <a:latin typeface="Consolas" panose="020B0609020204030204" pitchFamily="49" charset="0"/>
                </a:rPr>
                <a:t>({</a:t>
              </a:r>
            </a:p>
            <a:p>
              <a:r>
                <a:rPr lang="en-PH" sz="1000" b="0" dirty="0">
                  <a:solidFill>
                    <a:srgbClr val="F8F8F2"/>
                  </a:solidFill>
                  <a:effectLst/>
                  <a:latin typeface="Consolas" panose="020B0609020204030204" pitchFamily="49" charset="0"/>
                </a:rPr>
                <a:t>        </a:t>
              </a:r>
              <a:r>
                <a:rPr lang="en-PH" sz="1000" b="0" dirty="0">
                  <a:solidFill>
                    <a:srgbClr val="A6E22E"/>
                  </a:solidFill>
                  <a:effectLst/>
                  <a:latin typeface="Consolas" panose="020B0609020204030204" pitchFamily="49" charset="0"/>
                </a:rPr>
                <a:t>next</a:t>
              </a:r>
              <a:r>
                <a:rPr lang="en-PH" sz="1000" b="0" dirty="0">
                  <a:solidFill>
                    <a:srgbClr val="F8F8F2"/>
                  </a:solidFill>
                  <a:effectLst/>
                  <a:latin typeface="Consolas" panose="020B0609020204030204" pitchFamily="49" charset="0"/>
                </a:rPr>
                <a:t>: (</a:t>
              </a:r>
              <a:r>
                <a:rPr lang="en-PH" sz="1000" b="0" i="1" dirty="0">
                  <a:solidFill>
                    <a:srgbClr val="FD971F"/>
                  </a:solidFill>
                  <a:effectLst/>
                  <a:latin typeface="Consolas" panose="020B0609020204030204" pitchFamily="49" charset="0"/>
                </a:rPr>
                <a:t>users</a:t>
              </a:r>
              <a:r>
                <a:rPr lang="en-PH" sz="1000" b="0" dirty="0">
                  <a:solidFill>
                    <a:srgbClr val="F8F8F2"/>
                  </a:solidFill>
                  <a:effectLst/>
                  <a:latin typeface="Consolas" panose="020B0609020204030204" pitchFamily="49" charset="0"/>
                </a:rPr>
                <a:t>) </a:t>
              </a:r>
              <a:r>
                <a:rPr lang="en-PH" sz="1000" b="0" i="1" dirty="0">
                  <a:solidFill>
                    <a:srgbClr val="66D9EF"/>
                  </a:solidFill>
                  <a:effectLst/>
                  <a:latin typeface="Consolas" panose="020B0609020204030204" pitchFamily="49" charset="0"/>
                </a:rPr>
                <a:t>=&gt;</a:t>
              </a:r>
              <a:endParaRPr lang="en-PH" sz="1000" b="0" dirty="0">
                <a:solidFill>
                  <a:srgbClr val="F8F8F2"/>
                </a:solidFill>
                <a:effectLst/>
                <a:latin typeface="Consolas" panose="020B0609020204030204" pitchFamily="49" charset="0"/>
              </a:endParaRPr>
            </a:p>
            <a:p>
              <a:r>
                <a:rPr lang="en-PH" sz="1000" b="0" dirty="0">
                  <a:solidFill>
                    <a:srgbClr val="F8F8F2"/>
                  </a:solidFill>
                  <a:effectLst/>
                  <a:latin typeface="Consolas" panose="020B0609020204030204" pitchFamily="49" charset="0"/>
                </a:rPr>
                <a:t>          console.</a:t>
              </a:r>
              <a:r>
                <a:rPr lang="en-PH" sz="1000" b="0" dirty="0">
                  <a:solidFill>
                    <a:srgbClr val="A6E22E"/>
                  </a:solidFill>
                  <a:effectLst/>
                  <a:latin typeface="Consolas" panose="020B0609020204030204" pitchFamily="49" charset="0"/>
                </a:rPr>
                <a:t>log</a:t>
              </a:r>
              <a:r>
                <a:rPr lang="en-PH" sz="1000" b="0" dirty="0">
                  <a:solidFill>
                    <a:srgbClr val="F8F8F2"/>
                  </a:solidFill>
                  <a:effectLst/>
                  <a:latin typeface="Consolas" panose="020B0609020204030204" pitchFamily="49" charset="0"/>
                </a:rPr>
                <a:t>(</a:t>
              </a:r>
              <a:r>
                <a:rPr lang="en-PH" sz="1000" b="0" dirty="0">
                  <a:solidFill>
                    <a:srgbClr val="E6DB74"/>
                  </a:solidFill>
                  <a:effectLst/>
                  <a:latin typeface="Consolas" panose="020B0609020204030204" pitchFamily="49" charset="0"/>
                </a:rPr>
                <a:t>`The following users exist in the system: </a:t>
              </a:r>
              <a:r>
                <a:rPr lang="en-PH" sz="1000" b="0" dirty="0">
                  <a:solidFill>
                    <a:srgbClr val="F92672"/>
                  </a:solidFill>
                  <a:effectLst/>
                  <a:latin typeface="Consolas" panose="020B0609020204030204" pitchFamily="49" charset="0"/>
                </a:rPr>
                <a:t>${</a:t>
              </a:r>
              <a:r>
                <a:rPr lang="en-PH" sz="1000" b="0" i="1" dirty="0">
                  <a:solidFill>
                    <a:srgbClr val="FD971F"/>
                  </a:solidFill>
                  <a:effectLst/>
                  <a:latin typeface="Consolas" panose="020B0609020204030204" pitchFamily="49" charset="0"/>
                </a:rPr>
                <a:t>users</a:t>
              </a:r>
              <a:r>
                <a:rPr lang="en-PH" sz="1000" b="0" dirty="0">
                  <a:solidFill>
                    <a:srgbClr val="F92672"/>
                  </a:solidFill>
                  <a:effectLst/>
                  <a:latin typeface="Consolas" panose="020B0609020204030204" pitchFamily="49" charset="0"/>
                </a:rPr>
                <a:t>}</a:t>
              </a:r>
              <a:r>
                <a:rPr lang="en-PH" sz="1000" b="0" dirty="0">
                  <a:solidFill>
                    <a:srgbClr val="E6DB74"/>
                  </a:solidFill>
                  <a:effectLst/>
                  <a:latin typeface="Consolas" panose="020B0609020204030204" pitchFamily="49" charset="0"/>
                </a:rPr>
                <a:t>`</a:t>
              </a:r>
              <a:r>
                <a:rPr lang="en-PH" sz="1000" b="0" dirty="0">
                  <a:solidFill>
                    <a:srgbClr val="F8F8F2"/>
                  </a:solidFill>
                  <a:effectLst/>
                  <a:latin typeface="Consolas" panose="020B0609020204030204" pitchFamily="49" charset="0"/>
                </a:rPr>
                <a:t>),</a:t>
              </a:r>
            </a:p>
            <a:p>
              <a:r>
                <a:rPr lang="en-PH" sz="1000" b="0" dirty="0">
                  <a:solidFill>
                    <a:srgbClr val="F8F8F2"/>
                  </a:solidFill>
                  <a:effectLst/>
                  <a:latin typeface="Consolas" panose="020B0609020204030204" pitchFamily="49" charset="0"/>
                </a:rPr>
                <a:t>        </a:t>
              </a:r>
              <a:r>
                <a:rPr lang="en-PH" sz="1000" b="0" dirty="0">
                  <a:solidFill>
                    <a:srgbClr val="A6E22E"/>
                  </a:solidFill>
                  <a:effectLst/>
                  <a:latin typeface="Consolas" panose="020B0609020204030204" pitchFamily="49" charset="0"/>
                </a:rPr>
                <a:t>error</a:t>
              </a:r>
              <a:r>
                <a:rPr lang="en-PH" sz="1000" b="0" dirty="0">
                  <a:solidFill>
                    <a:srgbClr val="F8F8F2"/>
                  </a:solidFill>
                  <a:effectLst/>
                  <a:latin typeface="Consolas" panose="020B0609020204030204" pitchFamily="49" charset="0"/>
                </a:rPr>
                <a:t>: (</a:t>
              </a:r>
              <a:r>
                <a:rPr lang="en-PH" sz="1000" b="0" i="1" dirty="0">
                  <a:solidFill>
                    <a:srgbClr val="FD971F"/>
                  </a:solidFill>
                  <a:effectLst/>
                  <a:latin typeface="Consolas" panose="020B0609020204030204" pitchFamily="49" charset="0"/>
                </a:rPr>
                <a:t>error</a:t>
              </a:r>
              <a:r>
                <a:rPr lang="en-PH" sz="1000" b="0" dirty="0">
                  <a:solidFill>
                    <a:srgbClr val="F8F8F2"/>
                  </a:solidFill>
                  <a:effectLst/>
                  <a:latin typeface="Consolas" panose="020B0609020204030204" pitchFamily="49" charset="0"/>
                </a:rPr>
                <a:t>) </a:t>
              </a:r>
              <a:r>
                <a:rPr lang="en-PH" sz="1000" b="0" i="1" dirty="0">
                  <a:solidFill>
                    <a:srgbClr val="66D9EF"/>
                  </a:solidFill>
                  <a:effectLst/>
                  <a:latin typeface="Consolas" panose="020B0609020204030204" pitchFamily="49" charset="0"/>
                </a:rPr>
                <a:t>=&gt;</a:t>
              </a:r>
              <a:r>
                <a:rPr lang="en-PH" sz="1000" b="0" dirty="0">
                  <a:solidFill>
                    <a:srgbClr val="F8F8F2"/>
                  </a:solidFill>
                  <a:effectLst/>
                  <a:latin typeface="Consolas" panose="020B0609020204030204" pitchFamily="49" charset="0"/>
                </a:rPr>
                <a:t> console.</a:t>
              </a:r>
              <a:r>
                <a:rPr lang="en-PH" sz="1000" b="0" dirty="0">
                  <a:solidFill>
                    <a:srgbClr val="A6E22E"/>
                  </a:solidFill>
                  <a:effectLst/>
                  <a:latin typeface="Consolas" panose="020B0609020204030204" pitchFamily="49" charset="0"/>
                </a:rPr>
                <a:t>log</a:t>
              </a:r>
              <a:r>
                <a:rPr lang="en-PH" sz="1000" b="0" dirty="0">
                  <a:solidFill>
                    <a:srgbClr val="F8F8F2"/>
                  </a:solidFill>
                  <a:effectLst/>
                  <a:latin typeface="Consolas" panose="020B0609020204030204" pitchFamily="49" charset="0"/>
                </a:rPr>
                <a:t>(</a:t>
              </a:r>
              <a:r>
                <a:rPr lang="en-PH" sz="1000" b="0" dirty="0">
                  <a:solidFill>
                    <a:srgbClr val="E6DB74"/>
                  </a:solidFill>
                  <a:effectLst/>
                  <a:latin typeface="Consolas" panose="020B0609020204030204" pitchFamily="49" charset="0"/>
                </a:rPr>
                <a:t>`An error occurred: </a:t>
              </a:r>
              <a:r>
                <a:rPr lang="en-PH" sz="1000" b="0" dirty="0">
                  <a:solidFill>
                    <a:srgbClr val="F92672"/>
                  </a:solidFill>
                  <a:effectLst/>
                  <a:latin typeface="Consolas" panose="020B0609020204030204" pitchFamily="49" charset="0"/>
                </a:rPr>
                <a:t>${</a:t>
              </a:r>
              <a:r>
                <a:rPr lang="en-PH" sz="1000" b="0" i="1" dirty="0">
                  <a:solidFill>
                    <a:srgbClr val="FD971F"/>
                  </a:solidFill>
                  <a:effectLst/>
                  <a:latin typeface="Consolas" panose="020B0609020204030204" pitchFamily="49" charset="0"/>
                </a:rPr>
                <a:t>error</a:t>
              </a:r>
              <a:r>
                <a:rPr lang="en-PH" sz="1000" b="0" dirty="0">
                  <a:solidFill>
                    <a:srgbClr val="F92672"/>
                  </a:solidFill>
                  <a:effectLst/>
                  <a:latin typeface="Consolas" panose="020B0609020204030204" pitchFamily="49" charset="0"/>
                </a:rPr>
                <a:t>}</a:t>
              </a:r>
              <a:r>
                <a:rPr lang="en-PH" sz="1000" b="0" dirty="0">
                  <a:solidFill>
                    <a:srgbClr val="E6DB74"/>
                  </a:solidFill>
                  <a:effectLst/>
                  <a:latin typeface="Consolas" panose="020B0609020204030204" pitchFamily="49" charset="0"/>
                </a:rPr>
                <a:t>`</a:t>
              </a:r>
              <a:r>
                <a:rPr lang="en-PH" sz="1000" b="0" dirty="0">
                  <a:solidFill>
                    <a:srgbClr val="F8F8F2"/>
                  </a:solidFill>
                  <a:effectLst/>
                  <a:latin typeface="Consolas" panose="020B0609020204030204" pitchFamily="49" charset="0"/>
                </a:rPr>
                <a:t>),</a:t>
              </a:r>
            </a:p>
            <a:p>
              <a:r>
                <a:rPr lang="en-PH" sz="1000" b="0" dirty="0">
                  <a:solidFill>
                    <a:srgbClr val="F8F8F2"/>
                  </a:solidFill>
                  <a:effectLst/>
                  <a:latin typeface="Consolas" panose="020B0609020204030204" pitchFamily="49" charset="0"/>
                </a:rPr>
                <a:t>        </a:t>
              </a:r>
              <a:r>
                <a:rPr lang="en-PH" sz="1000" b="0" dirty="0">
                  <a:solidFill>
                    <a:srgbClr val="A6E22E"/>
                  </a:solidFill>
                  <a:effectLst/>
                  <a:latin typeface="Consolas" panose="020B0609020204030204" pitchFamily="49" charset="0"/>
                </a:rPr>
                <a:t>complete</a:t>
              </a:r>
              <a:r>
                <a:rPr lang="en-PH" sz="1000" b="0" dirty="0">
                  <a:solidFill>
                    <a:srgbClr val="F8F8F2"/>
                  </a:solidFill>
                  <a:effectLst/>
                  <a:latin typeface="Consolas" panose="020B0609020204030204" pitchFamily="49" charset="0"/>
                </a:rPr>
                <a:t>: () </a:t>
              </a:r>
              <a:r>
                <a:rPr lang="en-PH" sz="1000" b="0" i="1" dirty="0">
                  <a:solidFill>
                    <a:srgbClr val="66D9EF"/>
                  </a:solidFill>
                  <a:effectLst/>
                  <a:latin typeface="Consolas" panose="020B0609020204030204" pitchFamily="49" charset="0"/>
                </a:rPr>
                <a:t>=&gt;</a:t>
              </a:r>
              <a:r>
                <a:rPr lang="en-PH" sz="1000" b="0" dirty="0">
                  <a:solidFill>
                    <a:srgbClr val="F8F8F2"/>
                  </a:solidFill>
                  <a:effectLst/>
                  <a:latin typeface="Consolas" panose="020B0609020204030204" pitchFamily="49" charset="0"/>
                </a:rPr>
                <a:t> console.</a:t>
              </a:r>
              <a:r>
                <a:rPr lang="en-PH" sz="1000" b="0" dirty="0">
                  <a:solidFill>
                    <a:srgbClr val="A6E22E"/>
                  </a:solidFill>
                  <a:effectLst/>
                  <a:latin typeface="Consolas" panose="020B0609020204030204" pitchFamily="49" charset="0"/>
                </a:rPr>
                <a:t>log</a:t>
              </a:r>
              <a:r>
                <a:rPr lang="en-PH" sz="1000" b="0" dirty="0">
                  <a:solidFill>
                    <a:srgbClr val="F8F8F2"/>
                  </a:solidFill>
                  <a:effectLst/>
                  <a:latin typeface="Consolas" panose="020B0609020204030204" pitchFamily="49" charset="0"/>
                </a:rPr>
                <a:t>(</a:t>
              </a:r>
              <a:r>
                <a:rPr lang="en-PH" sz="1000" b="0" dirty="0">
                  <a:solidFill>
                    <a:srgbClr val="E6DB74"/>
                  </a:solidFill>
                  <a:effectLst/>
                  <a:latin typeface="Consolas" panose="020B0609020204030204" pitchFamily="49" charset="0"/>
                </a:rPr>
                <a:t>'Completed'</a:t>
              </a:r>
              <a:r>
                <a:rPr lang="en-PH" sz="1000" b="0" dirty="0">
                  <a:solidFill>
                    <a:srgbClr val="F8F8F2"/>
                  </a:solidFill>
                  <a:effectLst/>
                  <a:latin typeface="Consolas" panose="020B0609020204030204" pitchFamily="49" charset="0"/>
                </a:rPr>
                <a:t>),</a:t>
              </a:r>
            </a:p>
            <a:p>
              <a:r>
                <a:rPr lang="en-PH" sz="1000" b="0" dirty="0">
                  <a:solidFill>
                    <a:srgbClr val="F8F8F2"/>
                  </a:solidFill>
                  <a:effectLst/>
                  <a:latin typeface="Consolas" panose="020B0609020204030204" pitchFamily="49" charset="0"/>
                </a:rPr>
                <a:t>      });</a:t>
              </a:r>
            </a:p>
            <a:p>
              <a:endParaRPr lang="en-PH" sz="1000" b="0" dirty="0">
                <a:solidFill>
                  <a:srgbClr val="F8F8F2"/>
                </a:solidFill>
                <a:effectLst/>
                <a:latin typeface="Consolas" panose="020B0609020204030204" pitchFamily="49" charset="0"/>
              </a:endParaRPr>
            </a:p>
          </p:txBody>
        </p:sp>
        <p:sp>
          <p:nvSpPr>
            <p:cNvPr id="5" name="Google Shape;89;p15">
              <a:extLst>
                <a:ext uri="{FF2B5EF4-FFF2-40B4-BE49-F238E27FC236}">
                  <a16:creationId xmlns:a16="http://schemas.microsoft.com/office/drawing/2014/main" id="{240F05B1-6E72-D994-D6D8-29271874E9DA}"/>
                </a:ext>
              </a:extLst>
            </p:cNvPr>
            <p:cNvSpPr/>
            <p:nvPr/>
          </p:nvSpPr>
          <p:spPr>
            <a:xfrm>
              <a:off x="488525" y="3014447"/>
              <a:ext cx="1864800" cy="170458"/>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4299214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3" name="Google Shape;783;p3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err="1">
                <a:solidFill>
                  <a:schemeClr val="bg1"/>
                </a:solidFill>
              </a:rPr>
              <a:t>RxJS</a:t>
            </a:r>
            <a:r>
              <a:rPr lang="en-PH" dirty="0">
                <a:solidFill>
                  <a:schemeClr val="bg1"/>
                </a:solidFill>
              </a:rPr>
              <a:t> </a:t>
            </a:r>
            <a:r>
              <a:rPr lang="en-PH" dirty="0">
                <a:solidFill>
                  <a:schemeClr val="accent2"/>
                </a:solidFill>
              </a:rPr>
              <a:t>Guide</a:t>
            </a:r>
            <a:r>
              <a:rPr lang="en-PH" dirty="0">
                <a:solidFill>
                  <a:schemeClr val="bg1"/>
                </a:solidFill>
              </a:rPr>
              <a:t> </a:t>
            </a:r>
            <a:r>
              <a:rPr lang="en" dirty="0">
                <a:solidFill>
                  <a:schemeClr val="accent6"/>
                </a:solidFill>
              </a:rPr>
              <a:t>{</a:t>
            </a:r>
            <a:endParaRPr dirty="0">
              <a:solidFill>
                <a:schemeClr val="accent6"/>
              </a:solidFill>
            </a:endParaRPr>
          </a:p>
        </p:txBody>
      </p:sp>
      <p:sp>
        <p:nvSpPr>
          <p:cNvPr id="788" name="Google Shape;788;p37"/>
          <p:cNvSpPr txBox="1">
            <a:spLocks noGrp="1"/>
          </p:cNvSpPr>
          <p:nvPr>
            <p:ph type="subTitle" idx="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 dirty="0">
                <a:solidFill>
                  <a:schemeClr val="accent6"/>
                </a:solidFill>
              </a:rPr>
              <a:t>Observables and RxJS</a:t>
            </a:r>
            <a:endParaRPr lang="en-US" sz="1400" dirty="0">
              <a:solidFill>
                <a:schemeClr val="accent3"/>
              </a:solidFill>
            </a:endParaRPr>
          </a:p>
        </p:txBody>
      </p:sp>
      <p:sp>
        <p:nvSpPr>
          <p:cNvPr id="789" name="Google Shape;789;p37"/>
          <p:cNvSpPr txBox="1">
            <a:spLocks noGrp="1"/>
          </p:cNvSpPr>
          <p:nvPr>
            <p:ph type="subTitle" idx="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1400" dirty="0"/>
              <a:t>intermediate</a:t>
            </a:r>
            <a:r>
              <a:rPr lang="en" sz="1400" dirty="0">
                <a:solidFill>
                  <a:schemeClr val="accent3"/>
                </a:solidFill>
              </a:rPr>
              <a:t>.html</a:t>
            </a:r>
            <a:endParaRPr sz="1400" dirty="0">
              <a:solidFill>
                <a:schemeClr val="accent3"/>
              </a:solidFill>
            </a:endParaRPr>
          </a:p>
        </p:txBody>
      </p:sp>
      <p:sp>
        <p:nvSpPr>
          <p:cNvPr id="790" name="Google Shape;790;p37"/>
          <p:cNvSpPr txBox="1">
            <a:spLocks noGrp="1"/>
          </p:cNvSpPr>
          <p:nvPr>
            <p:ph type="subTitle" idx="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791" name="Google Shape;791;p37"/>
          <p:cNvGrpSpPr/>
          <p:nvPr/>
        </p:nvGrpSpPr>
        <p:grpSpPr>
          <a:xfrm>
            <a:off x="1084825" y="1152525"/>
            <a:ext cx="506100" cy="3417500"/>
            <a:chOff x="1084825" y="1152525"/>
            <a:chExt cx="506100" cy="3417500"/>
          </a:xfrm>
        </p:grpSpPr>
        <p:sp>
          <p:nvSpPr>
            <p:cNvPr id="792" name="Google Shape;792;p37"/>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93" name="Google Shape;793;p37"/>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10" name="Picture 9" descr="A red and white logo&#10;&#10;Description automatically generated">
            <a:extLst>
              <a:ext uri="{FF2B5EF4-FFF2-40B4-BE49-F238E27FC236}">
                <a16:creationId xmlns:a16="http://schemas.microsoft.com/office/drawing/2014/main" id="{B15B94A5-4AD0-ECC2-FA32-733970269AA5}"/>
              </a:ext>
            </a:extLst>
          </p:cNvPr>
          <p:cNvPicPr>
            <a:picLocks noChangeAspect="1"/>
          </p:cNvPicPr>
          <p:nvPr/>
        </p:nvPicPr>
        <p:blipFill>
          <a:blip r:embed="rId3"/>
          <a:stretch>
            <a:fillRect/>
          </a:stretch>
        </p:blipFill>
        <p:spPr>
          <a:xfrm>
            <a:off x="7978465" y="3733964"/>
            <a:ext cx="931243" cy="760515"/>
          </a:xfrm>
          <a:prstGeom prst="rect">
            <a:avLst/>
          </a:prstGeom>
        </p:spPr>
      </p:pic>
      <p:sp>
        <p:nvSpPr>
          <p:cNvPr id="4" name="Google Shape;782;p37">
            <a:extLst>
              <a:ext uri="{FF2B5EF4-FFF2-40B4-BE49-F238E27FC236}">
                <a16:creationId xmlns:a16="http://schemas.microsoft.com/office/drawing/2014/main" id="{2DDB38B5-74AE-6C2D-A7C0-49726C252E36}"/>
              </a:ext>
            </a:extLst>
          </p:cNvPr>
          <p:cNvSpPr txBox="1">
            <a:spLocks/>
          </p:cNvSpPr>
          <p:nvPr/>
        </p:nvSpPr>
        <p:spPr>
          <a:xfrm>
            <a:off x="1659824" y="2342799"/>
            <a:ext cx="6318641" cy="13826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r>
              <a:rPr lang="en-US" dirty="0">
                <a:solidFill>
                  <a:schemeClr val="accent1"/>
                </a:solidFill>
              </a:rPr>
              <a:t>* </a:t>
            </a:r>
            <a:r>
              <a:rPr lang="en-US" dirty="0">
                <a:solidFill>
                  <a:schemeClr val="accent6"/>
                </a:solidFill>
              </a:rPr>
              <a:t>https://rxjs.dev/guide</a:t>
            </a:r>
          </a:p>
          <a:p>
            <a:pPr marL="76158" indent="0">
              <a:buSzPts val="1200"/>
            </a:pPr>
            <a:endParaRPr lang="en-US" dirty="0">
              <a:solidFill>
                <a:schemeClr val="accent6"/>
              </a:solidFill>
            </a:endParaRPr>
          </a:p>
          <a:p>
            <a:pPr marL="76158" indent="0">
              <a:buSzPts val="1200"/>
            </a:pPr>
            <a:r>
              <a:rPr lang="en-US" dirty="0">
                <a:solidFill>
                  <a:schemeClr val="accent1"/>
                </a:solidFill>
              </a:rPr>
              <a:t>* </a:t>
            </a:r>
            <a:r>
              <a:rPr lang="en-US" dirty="0">
                <a:solidFill>
                  <a:schemeClr val="accent6"/>
                </a:solidFill>
              </a:rPr>
              <a:t>https://rxmarbles.com/</a:t>
            </a:r>
          </a:p>
        </p:txBody>
      </p:sp>
      <p:sp>
        <p:nvSpPr>
          <p:cNvPr id="6" name="Google Shape;782;p37">
            <a:extLst>
              <a:ext uri="{FF2B5EF4-FFF2-40B4-BE49-F238E27FC236}">
                <a16:creationId xmlns:a16="http://schemas.microsoft.com/office/drawing/2014/main" id="{320AF3AA-0340-21E2-4A28-230DF630E898}"/>
              </a:ext>
            </a:extLst>
          </p:cNvPr>
          <p:cNvSpPr txBox="1">
            <a:spLocks/>
          </p:cNvSpPr>
          <p:nvPr/>
        </p:nvSpPr>
        <p:spPr>
          <a:xfrm>
            <a:off x="1629229" y="1321806"/>
            <a:ext cx="6318641" cy="8962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r>
              <a:rPr lang="en-US" dirty="0">
                <a:solidFill>
                  <a:schemeClr val="accent6"/>
                </a:solidFill>
              </a:rPr>
              <a:t>&lt; Other most used RxJS operators: </a:t>
            </a:r>
            <a:r>
              <a:rPr lang="en-US" dirty="0">
                <a:solidFill>
                  <a:schemeClr val="bg2"/>
                </a:solidFill>
              </a:rPr>
              <a:t>take, </a:t>
            </a:r>
            <a:r>
              <a:rPr lang="en-US" dirty="0" err="1">
                <a:solidFill>
                  <a:schemeClr val="bg2"/>
                </a:solidFill>
              </a:rPr>
              <a:t>takeUntil</a:t>
            </a:r>
            <a:r>
              <a:rPr lang="en-US" dirty="0">
                <a:solidFill>
                  <a:schemeClr val="bg2"/>
                </a:solidFill>
              </a:rPr>
              <a:t>, concatMap, forkJoin</a:t>
            </a:r>
            <a:r>
              <a:rPr lang="en-US" dirty="0">
                <a:solidFill>
                  <a:schemeClr val="accent6"/>
                </a:solidFill>
              </a:rPr>
              <a:t> &gt;</a:t>
            </a:r>
          </a:p>
        </p:txBody>
      </p:sp>
    </p:spTree>
    <p:extLst>
      <p:ext uri="{BB962C8B-B14F-4D97-AF65-F5344CB8AC3E}">
        <p14:creationId xmlns:p14="http://schemas.microsoft.com/office/powerpoint/2010/main" val="38929369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3" name="Google Shape;783;p3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a:solidFill>
                  <a:schemeClr val="bg1"/>
                </a:solidFill>
              </a:rPr>
              <a:t>Observable </a:t>
            </a:r>
            <a:r>
              <a:rPr lang="en-PH" dirty="0">
                <a:solidFill>
                  <a:schemeClr val="accent2"/>
                </a:solidFill>
              </a:rPr>
              <a:t>reminders</a:t>
            </a:r>
            <a:r>
              <a:rPr lang="en-PH" dirty="0">
                <a:solidFill>
                  <a:schemeClr val="bg1"/>
                </a:solidFill>
              </a:rPr>
              <a:t> </a:t>
            </a:r>
            <a:r>
              <a:rPr lang="en" dirty="0">
                <a:solidFill>
                  <a:schemeClr val="accent6"/>
                </a:solidFill>
              </a:rPr>
              <a:t>{</a:t>
            </a:r>
            <a:endParaRPr dirty="0">
              <a:solidFill>
                <a:schemeClr val="accent6"/>
              </a:solidFill>
            </a:endParaRPr>
          </a:p>
        </p:txBody>
      </p:sp>
      <p:sp>
        <p:nvSpPr>
          <p:cNvPr id="788" name="Google Shape;788;p37"/>
          <p:cNvSpPr txBox="1">
            <a:spLocks noGrp="1"/>
          </p:cNvSpPr>
          <p:nvPr>
            <p:ph type="subTitle" idx="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 dirty="0">
                <a:solidFill>
                  <a:schemeClr val="accent6"/>
                </a:solidFill>
              </a:rPr>
              <a:t>Observables and RxJS</a:t>
            </a:r>
            <a:endParaRPr lang="en-US" sz="1400" dirty="0">
              <a:solidFill>
                <a:schemeClr val="accent3"/>
              </a:solidFill>
            </a:endParaRPr>
          </a:p>
        </p:txBody>
      </p:sp>
      <p:sp>
        <p:nvSpPr>
          <p:cNvPr id="789" name="Google Shape;789;p37"/>
          <p:cNvSpPr txBox="1">
            <a:spLocks noGrp="1"/>
          </p:cNvSpPr>
          <p:nvPr>
            <p:ph type="subTitle" idx="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1400" dirty="0"/>
              <a:t>intermediate</a:t>
            </a:r>
            <a:r>
              <a:rPr lang="en" sz="1400" dirty="0">
                <a:solidFill>
                  <a:schemeClr val="accent3"/>
                </a:solidFill>
              </a:rPr>
              <a:t>.html</a:t>
            </a:r>
            <a:endParaRPr sz="1400" dirty="0">
              <a:solidFill>
                <a:schemeClr val="accent3"/>
              </a:solidFill>
            </a:endParaRPr>
          </a:p>
        </p:txBody>
      </p:sp>
      <p:sp>
        <p:nvSpPr>
          <p:cNvPr id="790" name="Google Shape;790;p37"/>
          <p:cNvSpPr txBox="1">
            <a:spLocks noGrp="1"/>
          </p:cNvSpPr>
          <p:nvPr>
            <p:ph type="subTitle" idx="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791" name="Google Shape;791;p37"/>
          <p:cNvGrpSpPr/>
          <p:nvPr/>
        </p:nvGrpSpPr>
        <p:grpSpPr>
          <a:xfrm>
            <a:off x="1084825" y="1152525"/>
            <a:ext cx="506100" cy="3417500"/>
            <a:chOff x="1084825" y="1152525"/>
            <a:chExt cx="506100" cy="3417500"/>
          </a:xfrm>
        </p:grpSpPr>
        <p:sp>
          <p:nvSpPr>
            <p:cNvPr id="792" name="Google Shape;792;p37"/>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93" name="Google Shape;793;p37"/>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10" name="Picture 9" descr="A red and white logo&#10;&#10;Description automatically generated">
            <a:extLst>
              <a:ext uri="{FF2B5EF4-FFF2-40B4-BE49-F238E27FC236}">
                <a16:creationId xmlns:a16="http://schemas.microsoft.com/office/drawing/2014/main" id="{B15B94A5-4AD0-ECC2-FA32-733970269AA5}"/>
              </a:ext>
            </a:extLst>
          </p:cNvPr>
          <p:cNvPicPr>
            <a:picLocks noChangeAspect="1"/>
          </p:cNvPicPr>
          <p:nvPr/>
        </p:nvPicPr>
        <p:blipFill>
          <a:blip r:embed="rId3"/>
          <a:stretch>
            <a:fillRect/>
          </a:stretch>
        </p:blipFill>
        <p:spPr>
          <a:xfrm>
            <a:off x="7978465" y="3733964"/>
            <a:ext cx="931243" cy="760515"/>
          </a:xfrm>
          <a:prstGeom prst="rect">
            <a:avLst/>
          </a:prstGeom>
        </p:spPr>
      </p:pic>
      <p:sp>
        <p:nvSpPr>
          <p:cNvPr id="4" name="Google Shape;782;p37">
            <a:extLst>
              <a:ext uri="{FF2B5EF4-FFF2-40B4-BE49-F238E27FC236}">
                <a16:creationId xmlns:a16="http://schemas.microsoft.com/office/drawing/2014/main" id="{15E38722-0797-B127-5D9F-C1D61198080D}"/>
              </a:ext>
            </a:extLst>
          </p:cNvPr>
          <p:cNvSpPr txBox="1">
            <a:spLocks/>
          </p:cNvSpPr>
          <p:nvPr/>
        </p:nvSpPr>
        <p:spPr>
          <a:xfrm>
            <a:off x="1629229" y="1321806"/>
            <a:ext cx="6318641" cy="26326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r>
              <a:rPr lang="en-US" dirty="0">
                <a:solidFill>
                  <a:schemeClr val="accent6"/>
                </a:solidFill>
              </a:rPr>
              <a:t>&lt; A very common pitfall with RxJS is to </a:t>
            </a:r>
            <a:r>
              <a:rPr lang="en-US" dirty="0">
                <a:solidFill>
                  <a:schemeClr val="tx2"/>
                </a:solidFill>
              </a:rPr>
              <a:t>nest subscribes</a:t>
            </a:r>
            <a:r>
              <a:rPr lang="en-US" dirty="0">
                <a:solidFill>
                  <a:schemeClr val="accent6"/>
                </a:solidFill>
              </a:rPr>
              <a:t>. RxJS provides plenty of operators so that you won't ever have to mix synchronous and asynchronous code. Why shouldn't you mix them ? &gt;</a:t>
            </a:r>
          </a:p>
          <a:p>
            <a:pPr marL="76158" indent="0">
              <a:buSzPts val="1200"/>
            </a:pPr>
            <a:endParaRPr lang="en-US" dirty="0">
              <a:solidFill>
                <a:schemeClr val="accent1"/>
              </a:solidFill>
            </a:endParaRPr>
          </a:p>
          <a:p>
            <a:pPr marL="76158" indent="0">
              <a:buSzPts val="1200"/>
            </a:pPr>
            <a:r>
              <a:rPr lang="en-US" dirty="0">
                <a:solidFill>
                  <a:schemeClr val="accent1"/>
                </a:solidFill>
              </a:rPr>
              <a:t>* </a:t>
            </a:r>
            <a:r>
              <a:rPr lang="en-US" dirty="0">
                <a:solidFill>
                  <a:schemeClr val="accent6"/>
                </a:solidFill>
              </a:rPr>
              <a:t>it is </a:t>
            </a:r>
            <a:r>
              <a:rPr lang="en-US" dirty="0">
                <a:solidFill>
                  <a:schemeClr val="tx2"/>
                </a:solidFill>
              </a:rPr>
              <a:t>spaghetti code </a:t>
            </a:r>
            <a:r>
              <a:rPr lang="en-US" dirty="0">
                <a:solidFill>
                  <a:schemeClr val="accent6"/>
                </a:solidFill>
              </a:rPr>
              <a:t>that becomes hard to read and maintain as it doesn't benefit from the </a:t>
            </a:r>
            <a:r>
              <a:rPr lang="en-US" dirty="0" err="1">
                <a:solidFill>
                  <a:schemeClr val="accent6"/>
                </a:solidFill>
              </a:rPr>
              <a:t>declarativeness</a:t>
            </a:r>
            <a:r>
              <a:rPr lang="en-US" dirty="0">
                <a:solidFill>
                  <a:schemeClr val="accent6"/>
                </a:solidFill>
              </a:rPr>
              <a:t> of RxJS anymore</a:t>
            </a:r>
          </a:p>
          <a:p>
            <a:pPr marL="76158" indent="0">
              <a:buSzPts val="1200"/>
            </a:pPr>
            <a:endParaRPr lang="en-US" dirty="0">
              <a:solidFill>
                <a:schemeClr val="accent6"/>
              </a:solidFill>
            </a:endParaRPr>
          </a:p>
          <a:p>
            <a:pPr marL="76158" indent="0">
              <a:buSzPts val="1200"/>
            </a:pPr>
            <a:r>
              <a:rPr lang="en-US" dirty="0">
                <a:solidFill>
                  <a:schemeClr val="accent1"/>
                </a:solidFill>
              </a:rPr>
              <a:t>* </a:t>
            </a:r>
            <a:r>
              <a:rPr lang="en-US" dirty="0">
                <a:solidFill>
                  <a:schemeClr val="accent6"/>
                </a:solidFill>
              </a:rPr>
              <a:t>it causes </a:t>
            </a:r>
            <a:r>
              <a:rPr lang="en-US" dirty="0">
                <a:solidFill>
                  <a:schemeClr val="bg1"/>
                </a:solidFill>
              </a:rPr>
              <a:t>memory leaks</a:t>
            </a:r>
          </a:p>
        </p:txBody>
      </p:sp>
    </p:spTree>
    <p:extLst>
      <p:ext uri="{BB962C8B-B14F-4D97-AF65-F5344CB8AC3E}">
        <p14:creationId xmlns:p14="http://schemas.microsoft.com/office/powerpoint/2010/main" val="6677834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3" name="Google Shape;783;p3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a:solidFill>
                  <a:schemeClr val="bg1"/>
                </a:solidFill>
              </a:rPr>
              <a:t>Unsubscribing </a:t>
            </a:r>
            <a:r>
              <a:rPr lang="en-PH" dirty="0">
                <a:solidFill>
                  <a:schemeClr val="accent2"/>
                </a:solidFill>
              </a:rPr>
              <a:t>observables</a:t>
            </a:r>
            <a:r>
              <a:rPr lang="en-PH" dirty="0">
                <a:solidFill>
                  <a:schemeClr val="bg1"/>
                </a:solidFill>
              </a:rPr>
              <a:t> </a:t>
            </a:r>
            <a:r>
              <a:rPr lang="en" dirty="0">
                <a:solidFill>
                  <a:schemeClr val="accent6"/>
                </a:solidFill>
              </a:rPr>
              <a:t>{</a:t>
            </a:r>
            <a:endParaRPr dirty="0">
              <a:solidFill>
                <a:schemeClr val="accent6"/>
              </a:solidFill>
            </a:endParaRPr>
          </a:p>
        </p:txBody>
      </p:sp>
      <p:sp>
        <p:nvSpPr>
          <p:cNvPr id="788" name="Google Shape;788;p37"/>
          <p:cNvSpPr txBox="1">
            <a:spLocks noGrp="1"/>
          </p:cNvSpPr>
          <p:nvPr>
            <p:ph type="subTitle" idx="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 dirty="0">
                <a:solidFill>
                  <a:schemeClr val="accent6"/>
                </a:solidFill>
              </a:rPr>
              <a:t>Observables and RxJS</a:t>
            </a:r>
            <a:endParaRPr lang="en-US" sz="1400" dirty="0">
              <a:solidFill>
                <a:schemeClr val="accent3"/>
              </a:solidFill>
            </a:endParaRPr>
          </a:p>
        </p:txBody>
      </p:sp>
      <p:sp>
        <p:nvSpPr>
          <p:cNvPr id="789" name="Google Shape;789;p37"/>
          <p:cNvSpPr txBox="1">
            <a:spLocks noGrp="1"/>
          </p:cNvSpPr>
          <p:nvPr>
            <p:ph type="subTitle" idx="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1400" dirty="0"/>
              <a:t>intermediate</a:t>
            </a:r>
            <a:r>
              <a:rPr lang="en" sz="1400" dirty="0">
                <a:solidFill>
                  <a:schemeClr val="accent3"/>
                </a:solidFill>
              </a:rPr>
              <a:t>.html</a:t>
            </a:r>
            <a:endParaRPr sz="1400" dirty="0">
              <a:solidFill>
                <a:schemeClr val="accent3"/>
              </a:solidFill>
            </a:endParaRPr>
          </a:p>
        </p:txBody>
      </p:sp>
      <p:sp>
        <p:nvSpPr>
          <p:cNvPr id="790" name="Google Shape;790;p37"/>
          <p:cNvSpPr txBox="1">
            <a:spLocks noGrp="1"/>
          </p:cNvSpPr>
          <p:nvPr>
            <p:ph type="subTitle" idx="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791" name="Google Shape;791;p37"/>
          <p:cNvGrpSpPr/>
          <p:nvPr/>
        </p:nvGrpSpPr>
        <p:grpSpPr>
          <a:xfrm>
            <a:off x="1084825" y="1152525"/>
            <a:ext cx="506100" cy="3417500"/>
            <a:chOff x="1084825" y="1152525"/>
            <a:chExt cx="506100" cy="3417500"/>
          </a:xfrm>
        </p:grpSpPr>
        <p:sp>
          <p:nvSpPr>
            <p:cNvPr id="792" name="Google Shape;792;p37"/>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93" name="Google Shape;793;p37"/>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10" name="Picture 9" descr="A red and white logo&#10;&#10;Description automatically generated">
            <a:extLst>
              <a:ext uri="{FF2B5EF4-FFF2-40B4-BE49-F238E27FC236}">
                <a16:creationId xmlns:a16="http://schemas.microsoft.com/office/drawing/2014/main" id="{B15B94A5-4AD0-ECC2-FA32-733970269AA5}"/>
              </a:ext>
            </a:extLst>
          </p:cNvPr>
          <p:cNvPicPr>
            <a:picLocks noChangeAspect="1"/>
          </p:cNvPicPr>
          <p:nvPr/>
        </p:nvPicPr>
        <p:blipFill>
          <a:blip r:embed="rId3"/>
          <a:stretch>
            <a:fillRect/>
          </a:stretch>
        </p:blipFill>
        <p:spPr>
          <a:xfrm>
            <a:off x="7978465" y="3733964"/>
            <a:ext cx="931243" cy="760515"/>
          </a:xfrm>
          <a:prstGeom prst="rect">
            <a:avLst/>
          </a:prstGeom>
        </p:spPr>
      </p:pic>
      <p:sp>
        <p:nvSpPr>
          <p:cNvPr id="4" name="Google Shape;782;p37">
            <a:extLst>
              <a:ext uri="{FF2B5EF4-FFF2-40B4-BE49-F238E27FC236}">
                <a16:creationId xmlns:a16="http://schemas.microsoft.com/office/drawing/2014/main" id="{15E38722-0797-B127-5D9F-C1D61198080D}"/>
              </a:ext>
            </a:extLst>
          </p:cNvPr>
          <p:cNvSpPr txBox="1">
            <a:spLocks/>
          </p:cNvSpPr>
          <p:nvPr/>
        </p:nvSpPr>
        <p:spPr>
          <a:xfrm>
            <a:off x="1629229" y="1321806"/>
            <a:ext cx="6318641" cy="26326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r>
              <a:rPr lang="en-US" dirty="0">
                <a:solidFill>
                  <a:schemeClr val="accent6"/>
                </a:solidFill>
              </a:rPr>
              <a:t>&lt; For the moment we've seen </a:t>
            </a:r>
            <a:r>
              <a:rPr lang="en-US" dirty="0">
                <a:solidFill>
                  <a:schemeClr val="tx2"/>
                </a:solidFill>
              </a:rPr>
              <a:t>how to subscribe </a:t>
            </a:r>
            <a:r>
              <a:rPr lang="en-US" dirty="0">
                <a:solidFill>
                  <a:schemeClr val="accent6"/>
                </a:solidFill>
              </a:rPr>
              <a:t>to Observables. To avoid memory leaks with long-lived Observables, </a:t>
            </a:r>
            <a:r>
              <a:rPr lang="en-US" dirty="0">
                <a:solidFill>
                  <a:schemeClr val="bg2"/>
                </a:solidFill>
              </a:rPr>
              <a:t>you should unsubscribe </a:t>
            </a:r>
            <a:r>
              <a:rPr lang="en-US" dirty="0">
                <a:solidFill>
                  <a:schemeClr val="accent6"/>
                </a:solidFill>
              </a:rPr>
              <a:t>from them. &gt;</a:t>
            </a:r>
          </a:p>
          <a:p>
            <a:pPr marL="76158" indent="0">
              <a:buSzPts val="1200"/>
            </a:pPr>
            <a:endParaRPr lang="en-US" dirty="0">
              <a:solidFill>
                <a:schemeClr val="accent1"/>
              </a:solidFill>
            </a:endParaRPr>
          </a:p>
          <a:p>
            <a:pPr marL="76158" indent="0">
              <a:buSzPts val="1200"/>
            </a:pPr>
            <a:r>
              <a:rPr lang="en-US" dirty="0">
                <a:solidFill>
                  <a:schemeClr val="accent1"/>
                </a:solidFill>
              </a:rPr>
              <a:t>* </a:t>
            </a:r>
            <a:r>
              <a:rPr lang="en-US" dirty="0">
                <a:solidFill>
                  <a:schemeClr val="accent6"/>
                </a:solidFill>
              </a:rPr>
              <a:t>it is </a:t>
            </a:r>
            <a:r>
              <a:rPr lang="en-US" dirty="0">
                <a:solidFill>
                  <a:schemeClr val="tx2"/>
                </a:solidFill>
              </a:rPr>
              <a:t>spaghetti code </a:t>
            </a:r>
            <a:r>
              <a:rPr lang="en-US" dirty="0">
                <a:solidFill>
                  <a:schemeClr val="accent6"/>
                </a:solidFill>
              </a:rPr>
              <a:t>that becomes hard to read and maintain as it doesn't benefit from the </a:t>
            </a:r>
            <a:r>
              <a:rPr lang="en-US" dirty="0" err="1">
                <a:solidFill>
                  <a:schemeClr val="accent6"/>
                </a:solidFill>
              </a:rPr>
              <a:t>declarativeness</a:t>
            </a:r>
            <a:r>
              <a:rPr lang="en-US" dirty="0">
                <a:solidFill>
                  <a:schemeClr val="accent6"/>
                </a:solidFill>
              </a:rPr>
              <a:t> of RxJS anymore</a:t>
            </a:r>
          </a:p>
          <a:p>
            <a:pPr marL="76158" indent="0">
              <a:buSzPts val="1200"/>
            </a:pPr>
            <a:endParaRPr lang="en-US" dirty="0">
              <a:solidFill>
                <a:schemeClr val="accent6"/>
              </a:solidFill>
            </a:endParaRPr>
          </a:p>
          <a:p>
            <a:pPr marL="76158" indent="0">
              <a:buSzPts val="1200"/>
            </a:pPr>
            <a:r>
              <a:rPr lang="en-US" dirty="0">
                <a:solidFill>
                  <a:schemeClr val="accent1"/>
                </a:solidFill>
              </a:rPr>
              <a:t>* </a:t>
            </a:r>
            <a:r>
              <a:rPr lang="en-US" dirty="0">
                <a:solidFill>
                  <a:schemeClr val="accent6"/>
                </a:solidFill>
              </a:rPr>
              <a:t>it causes </a:t>
            </a:r>
            <a:r>
              <a:rPr lang="en-US" dirty="0">
                <a:solidFill>
                  <a:schemeClr val="bg1"/>
                </a:solidFill>
              </a:rPr>
              <a:t>memory leaks </a:t>
            </a:r>
            <a:r>
              <a:rPr lang="en-US" dirty="0">
                <a:solidFill>
                  <a:schemeClr val="accent2"/>
                </a:solidFill>
              </a:rPr>
              <a:t>(demo </a:t>
            </a:r>
            <a:r>
              <a:rPr lang="en-US" dirty="0" err="1">
                <a:solidFill>
                  <a:schemeClr val="accent2"/>
                </a:solidFill>
              </a:rPr>
              <a:t>BookDetails</a:t>
            </a:r>
            <a:r>
              <a:rPr lang="en-US" dirty="0">
                <a:solidFill>
                  <a:schemeClr val="accent2"/>
                </a:solidFill>
              </a:rPr>
              <a:t>)</a:t>
            </a:r>
          </a:p>
        </p:txBody>
      </p:sp>
    </p:spTree>
    <p:extLst>
      <p:ext uri="{BB962C8B-B14F-4D97-AF65-F5344CB8AC3E}">
        <p14:creationId xmlns:p14="http://schemas.microsoft.com/office/powerpoint/2010/main" val="23682086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3" name="Google Shape;783;p3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a:solidFill>
                  <a:schemeClr val="bg1"/>
                </a:solidFill>
              </a:rPr>
              <a:t>When to </a:t>
            </a:r>
            <a:r>
              <a:rPr lang="en-PH" dirty="0">
                <a:solidFill>
                  <a:schemeClr val="accent2"/>
                </a:solidFill>
              </a:rPr>
              <a:t>Unsubscribe</a:t>
            </a:r>
            <a:r>
              <a:rPr lang="en-PH" dirty="0">
                <a:solidFill>
                  <a:schemeClr val="bg1"/>
                </a:solidFill>
              </a:rPr>
              <a:t> </a:t>
            </a:r>
            <a:r>
              <a:rPr lang="en" dirty="0">
                <a:solidFill>
                  <a:schemeClr val="accent6"/>
                </a:solidFill>
              </a:rPr>
              <a:t>{</a:t>
            </a:r>
            <a:endParaRPr dirty="0">
              <a:solidFill>
                <a:schemeClr val="accent6"/>
              </a:solidFill>
            </a:endParaRPr>
          </a:p>
        </p:txBody>
      </p:sp>
      <p:sp>
        <p:nvSpPr>
          <p:cNvPr id="788" name="Google Shape;788;p37"/>
          <p:cNvSpPr txBox="1">
            <a:spLocks noGrp="1"/>
          </p:cNvSpPr>
          <p:nvPr>
            <p:ph type="subTitle" idx="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 dirty="0">
                <a:solidFill>
                  <a:schemeClr val="accent6"/>
                </a:solidFill>
              </a:rPr>
              <a:t>Observables and RxJS</a:t>
            </a:r>
            <a:endParaRPr lang="en-US" sz="1400" dirty="0">
              <a:solidFill>
                <a:schemeClr val="accent3"/>
              </a:solidFill>
            </a:endParaRPr>
          </a:p>
        </p:txBody>
      </p:sp>
      <p:sp>
        <p:nvSpPr>
          <p:cNvPr id="789" name="Google Shape;789;p37"/>
          <p:cNvSpPr txBox="1">
            <a:spLocks noGrp="1"/>
          </p:cNvSpPr>
          <p:nvPr>
            <p:ph type="subTitle" idx="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1400" dirty="0"/>
              <a:t>intermediate</a:t>
            </a:r>
            <a:r>
              <a:rPr lang="en" sz="1400" dirty="0">
                <a:solidFill>
                  <a:schemeClr val="accent3"/>
                </a:solidFill>
              </a:rPr>
              <a:t>.html</a:t>
            </a:r>
            <a:endParaRPr sz="1400" dirty="0">
              <a:solidFill>
                <a:schemeClr val="accent3"/>
              </a:solidFill>
            </a:endParaRPr>
          </a:p>
        </p:txBody>
      </p:sp>
      <p:sp>
        <p:nvSpPr>
          <p:cNvPr id="790" name="Google Shape;790;p37"/>
          <p:cNvSpPr txBox="1">
            <a:spLocks noGrp="1"/>
          </p:cNvSpPr>
          <p:nvPr>
            <p:ph type="subTitle" idx="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791" name="Google Shape;791;p37"/>
          <p:cNvGrpSpPr/>
          <p:nvPr/>
        </p:nvGrpSpPr>
        <p:grpSpPr>
          <a:xfrm>
            <a:off x="1084825" y="1152525"/>
            <a:ext cx="506100" cy="3417500"/>
            <a:chOff x="1084825" y="1152525"/>
            <a:chExt cx="506100" cy="3417500"/>
          </a:xfrm>
        </p:grpSpPr>
        <p:sp>
          <p:nvSpPr>
            <p:cNvPr id="792" name="Google Shape;792;p37"/>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93" name="Google Shape;793;p37"/>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10" name="Picture 9" descr="A red and white logo&#10;&#10;Description automatically generated">
            <a:extLst>
              <a:ext uri="{FF2B5EF4-FFF2-40B4-BE49-F238E27FC236}">
                <a16:creationId xmlns:a16="http://schemas.microsoft.com/office/drawing/2014/main" id="{B15B94A5-4AD0-ECC2-FA32-733970269AA5}"/>
              </a:ext>
            </a:extLst>
          </p:cNvPr>
          <p:cNvPicPr>
            <a:picLocks noChangeAspect="1"/>
          </p:cNvPicPr>
          <p:nvPr/>
        </p:nvPicPr>
        <p:blipFill>
          <a:blip r:embed="rId3"/>
          <a:stretch>
            <a:fillRect/>
          </a:stretch>
        </p:blipFill>
        <p:spPr>
          <a:xfrm>
            <a:off x="7978465" y="3733964"/>
            <a:ext cx="931243" cy="760515"/>
          </a:xfrm>
          <a:prstGeom prst="rect">
            <a:avLst/>
          </a:prstGeom>
        </p:spPr>
      </p:pic>
      <p:sp>
        <p:nvSpPr>
          <p:cNvPr id="4" name="Google Shape;782;p37">
            <a:extLst>
              <a:ext uri="{FF2B5EF4-FFF2-40B4-BE49-F238E27FC236}">
                <a16:creationId xmlns:a16="http://schemas.microsoft.com/office/drawing/2014/main" id="{15E38722-0797-B127-5D9F-C1D61198080D}"/>
              </a:ext>
            </a:extLst>
          </p:cNvPr>
          <p:cNvSpPr txBox="1">
            <a:spLocks/>
          </p:cNvSpPr>
          <p:nvPr/>
        </p:nvSpPr>
        <p:spPr>
          <a:xfrm>
            <a:off x="1629229" y="1321806"/>
            <a:ext cx="6318641" cy="26326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r>
              <a:rPr lang="en-US" sz="1200" dirty="0">
                <a:solidFill>
                  <a:schemeClr val="accent6"/>
                </a:solidFill>
              </a:rPr>
              <a:t>&lt; If you have </a:t>
            </a:r>
            <a:r>
              <a:rPr lang="en-US" sz="1200" dirty="0">
                <a:solidFill>
                  <a:schemeClr val="tx2"/>
                </a:solidFill>
              </a:rPr>
              <a:t>no certainty </a:t>
            </a:r>
            <a:r>
              <a:rPr lang="en-US" sz="1200" dirty="0">
                <a:solidFill>
                  <a:schemeClr val="accent6"/>
                </a:solidFill>
              </a:rPr>
              <a:t>the Observable will complete or error out, you should manually unsubscribe from it. The </a:t>
            </a:r>
            <a:r>
              <a:rPr lang="en-US" sz="1200" dirty="0" err="1">
                <a:solidFill>
                  <a:schemeClr val="bg2"/>
                </a:solidFill>
              </a:rPr>
              <a:t>HttpClient</a:t>
            </a:r>
            <a:r>
              <a:rPr lang="en-US" sz="1200" dirty="0">
                <a:solidFill>
                  <a:schemeClr val="accent6"/>
                </a:solidFill>
              </a:rPr>
              <a:t> always </a:t>
            </a:r>
            <a:r>
              <a:rPr lang="en-US" sz="1200" dirty="0">
                <a:solidFill>
                  <a:schemeClr val="tx2"/>
                </a:solidFill>
              </a:rPr>
              <a:t>completes the Observable </a:t>
            </a:r>
            <a:r>
              <a:rPr lang="en-US" sz="1200" dirty="0">
                <a:solidFill>
                  <a:schemeClr val="accent6"/>
                </a:solidFill>
              </a:rPr>
              <a:t>it returns after having received a response. Below are 2 ways to unsubscribe. &gt;</a:t>
            </a:r>
          </a:p>
          <a:p>
            <a:pPr marL="76158" indent="0">
              <a:buSzPts val="1200"/>
            </a:pPr>
            <a:endParaRPr lang="en-US" sz="1200" dirty="0">
              <a:solidFill>
                <a:schemeClr val="accent6"/>
              </a:solidFill>
            </a:endParaRPr>
          </a:p>
          <a:p>
            <a:pPr marL="76158" indent="0">
              <a:buSzPts val="1200"/>
            </a:pPr>
            <a:r>
              <a:rPr lang="en-US" sz="1200" dirty="0">
                <a:solidFill>
                  <a:schemeClr val="accent1"/>
                </a:solidFill>
              </a:rPr>
              <a:t>* </a:t>
            </a:r>
            <a:r>
              <a:rPr lang="en-US" sz="1200" dirty="0">
                <a:solidFill>
                  <a:schemeClr val="accent6"/>
                </a:solidFill>
              </a:rPr>
              <a:t>The subscribe method returns a </a:t>
            </a:r>
            <a:r>
              <a:rPr lang="en-US" sz="1200" dirty="0">
                <a:solidFill>
                  <a:schemeClr val="bg2"/>
                </a:solidFill>
              </a:rPr>
              <a:t>Subscription</a:t>
            </a:r>
            <a:r>
              <a:rPr lang="en-US" sz="1200" dirty="0">
                <a:solidFill>
                  <a:schemeClr val="accent6"/>
                </a:solidFill>
              </a:rPr>
              <a:t> object that can be disposed of by calling the </a:t>
            </a:r>
            <a:r>
              <a:rPr lang="en-US" sz="1200" dirty="0">
                <a:solidFill>
                  <a:schemeClr val="accent2"/>
                </a:solidFill>
              </a:rPr>
              <a:t>unsubscribe</a:t>
            </a:r>
            <a:r>
              <a:rPr lang="en-US" sz="1200" dirty="0">
                <a:solidFill>
                  <a:schemeClr val="accent6"/>
                </a:solidFill>
              </a:rPr>
              <a:t> method on it when desired, usually when the component it lives in is destroyed</a:t>
            </a:r>
          </a:p>
          <a:p>
            <a:pPr marL="76158" indent="0">
              <a:buSzPts val="1200"/>
            </a:pPr>
            <a:endParaRPr lang="en-US" sz="1200" dirty="0">
              <a:solidFill>
                <a:schemeClr val="accent2"/>
              </a:solidFill>
            </a:endParaRPr>
          </a:p>
          <a:p>
            <a:pPr marL="76158" indent="0">
              <a:buSzPts val="1200"/>
            </a:pPr>
            <a:r>
              <a:rPr lang="en-US" sz="1200" dirty="0">
                <a:solidFill>
                  <a:schemeClr val="accent1"/>
                </a:solidFill>
              </a:rPr>
              <a:t>*</a:t>
            </a:r>
            <a:r>
              <a:rPr lang="en-US" sz="1200" dirty="0">
                <a:solidFill>
                  <a:schemeClr val="accent2"/>
                </a:solidFill>
              </a:rPr>
              <a:t> </a:t>
            </a:r>
            <a:r>
              <a:rPr lang="en-US" sz="1200" dirty="0">
                <a:solidFill>
                  <a:schemeClr val="accent6"/>
                </a:solidFill>
              </a:rPr>
              <a:t>Using the </a:t>
            </a:r>
            <a:r>
              <a:rPr lang="en-US" sz="1200" dirty="0" err="1">
                <a:solidFill>
                  <a:schemeClr val="bg2"/>
                </a:solidFill>
              </a:rPr>
              <a:t>takeUntil</a:t>
            </a:r>
            <a:r>
              <a:rPr lang="en-US" sz="1200" dirty="0">
                <a:solidFill>
                  <a:schemeClr val="accent6"/>
                </a:solidFill>
              </a:rPr>
              <a:t> operator and a Subject which is a special kind of Observable on which it is possible to call the next(), error() and complete() methods</a:t>
            </a:r>
            <a:br>
              <a:rPr lang="en-US" sz="1200" dirty="0">
                <a:solidFill>
                  <a:schemeClr val="accent6"/>
                </a:solidFill>
              </a:rPr>
            </a:br>
            <a:br>
              <a:rPr lang="en-US" sz="1200" dirty="0">
                <a:solidFill>
                  <a:schemeClr val="accent6"/>
                </a:solidFill>
              </a:rPr>
            </a:br>
            <a:r>
              <a:rPr lang="en-US" sz="1200" dirty="0">
                <a:solidFill>
                  <a:schemeClr val="accent6"/>
                </a:solidFill>
              </a:rPr>
              <a:t>- demo fixed memory leak </a:t>
            </a:r>
            <a:r>
              <a:rPr lang="en-US" sz="1200" dirty="0">
                <a:solidFill>
                  <a:schemeClr val="accent2"/>
                </a:solidFill>
              </a:rPr>
              <a:t>(</a:t>
            </a:r>
            <a:r>
              <a:rPr lang="en-US" sz="1200" dirty="0" err="1">
                <a:solidFill>
                  <a:schemeClr val="accent2"/>
                </a:solidFill>
              </a:rPr>
              <a:t>BookDetails</a:t>
            </a:r>
            <a:r>
              <a:rPr lang="en-US" sz="1200" dirty="0">
                <a:solidFill>
                  <a:schemeClr val="accent2"/>
                </a:solidFill>
              </a:rPr>
              <a:t>)</a:t>
            </a:r>
            <a:endParaRPr lang="en-US" sz="1200" dirty="0">
              <a:solidFill>
                <a:schemeClr val="accent6"/>
              </a:solidFill>
            </a:endParaRPr>
          </a:p>
        </p:txBody>
      </p:sp>
    </p:spTree>
    <p:extLst>
      <p:ext uri="{BB962C8B-B14F-4D97-AF65-F5344CB8AC3E}">
        <p14:creationId xmlns:p14="http://schemas.microsoft.com/office/powerpoint/2010/main" val="27949733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04 </a:t>
            </a:r>
            <a:r>
              <a:rPr lang="en" sz="5000" dirty="0">
                <a:solidFill>
                  <a:schemeClr val="accent6"/>
                </a:solidFill>
              </a:rPr>
              <a:t>{</a:t>
            </a:r>
            <a:endParaRPr sz="5000" dirty="0">
              <a:solidFill>
                <a:schemeClr val="accent6"/>
              </a:solidFill>
            </a:endParaRPr>
          </a:p>
        </p:txBody>
      </p:sp>
      <p:sp>
        <p:nvSpPr>
          <p:cNvPr id="501" name="Google Shape;501;p30"/>
          <p:cNvSpPr txBox="1">
            <a:spLocks noGrp="1"/>
          </p:cNvSpPr>
          <p:nvPr>
            <p:ph type="title" idx="2"/>
          </p:nvPr>
        </p:nvSpPr>
        <p:spPr>
          <a:xfrm>
            <a:off x="2605788" y="1846623"/>
            <a:ext cx="5319012" cy="535500"/>
          </a:xfrm>
          <a:prstGeom prst="rect">
            <a:avLst/>
          </a:prstGeom>
        </p:spPr>
        <p:txBody>
          <a:bodyPr spcFirstLastPara="1" wrap="square" lIns="91425" tIns="91425" rIns="91425" bIns="91425" anchor="ctr" anchorCtr="0">
            <a:noAutofit/>
          </a:bodyPr>
          <a:lstStyle/>
          <a:p>
            <a:r>
              <a:rPr lang="en-PH" dirty="0">
                <a:solidFill>
                  <a:schemeClr val="accent6"/>
                </a:solidFill>
              </a:rPr>
              <a:t>[</a:t>
            </a:r>
            <a:r>
              <a:rPr lang="en-PH" dirty="0" err="1">
                <a:solidFill>
                  <a:schemeClr val="bg2"/>
                </a:solidFill>
              </a:rPr>
              <a:t>RxJS</a:t>
            </a:r>
            <a:r>
              <a:rPr lang="en-PH" dirty="0">
                <a:solidFill>
                  <a:schemeClr val="accent6"/>
                </a:solidFill>
              </a:rPr>
              <a:t> </a:t>
            </a:r>
            <a:r>
              <a:rPr lang="en-US" dirty="0"/>
              <a:t>Subjects</a:t>
            </a:r>
            <a:r>
              <a:rPr lang="en-PH" dirty="0">
                <a:solidFill>
                  <a:schemeClr val="accent6"/>
                </a:solidFill>
              </a:rPr>
              <a:t>]</a:t>
            </a:r>
            <a:r>
              <a:rPr lang="en-PH" dirty="0">
                <a:solidFill>
                  <a:schemeClr val="accent1"/>
                </a:solidFill>
              </a:rPr>
              <a:t> </a:t>
            </a:r>
            <a:endParaRPr lang="en-PH" dirty="0">
              <a:solidFill>
                <a:schemeClr val="accent3"/>
              </a:solidFill>
            </a:endParaRPr>
          </a:p>
        </p:txBody>
      </p:sp>
      <p:sp>
        <p:nvSpPr>
          <p:cNvPr id="502" name="Google Shape;502;p30"/>
          <p:cNvSpPr txBox="1">
            <a:spLocks noGrp="1"/>
          </p:cNvSpPr>
          <p:nvPr>
            <p:ph type="subTitle" idx="1"/>
          </p:nvPr>
        </p:nvSpPr>
        <p:spPr>
          <a:xfrm>
            <a:off x="3038362" y="2448125"/>
            <a:ext cx="4940099" cy="78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a:t>
            </a:r>
            <a:r>
              <a:rPr lang="en-US" dirty="0"/>
              <a:t>Advanced data sharing concept</a:t>
            </a:r>
            <a:r>
              <a:rPr lang="en" dirty="0"/>
              <a:t> &gt;</a:t>
            </a:r>
            <a:endParaRPr dirty="0"/>
          </a:p>
        </p:txBody>
      </p:sp>
      <p:sp>
        <p:nvSpPr>
          <p:cNvPr id="503" name="Google Shape;503;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04" name="Google Shape;504;p30"/>
          <p:cNvCxnSpPr>
            <a:endCxn id="50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err="1">
                <a:solidFill>
                  <a:schemeClr val="accent6"/>
                </a:solidFill>
              </a:rPr>
              <a:t>RxJS</a:t>
            </a:r>
            <a:r>
              <a:rPr lang="en-PH" dirty="0">
                <a:solidFill>
                  <a:schemeClr val="accent6"/>
                </a:solidFill>
              </a:rPr>
              <a:t> </a:t>
            </a:r>
            <a:r>
              <a:rPr lang="en-US" dirty="0">
                <a:solidFill>
                  <a:schemeClr val="accent6"/>
                </a:solidFill>
              </a:rPr>
              <a:t>Subjects</a:t>
            </a:r>
            <a:endParaRPr lang="en-US" sz="1400" dirty="0">
              <a:solidFill>
                <a:schemeClr val="accent6"/>
              </a:solidFill>
            </a:endParaRPr>
          </a:p>
        </p:txBody>
      </p: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1400" dirty="0">
                <a:solidFill>
                  <a:schemeClr val="accent3"/>
                </a:solidFill>
              </a:rPr>
              <a:t>intermediate</a:t>
            </a:r>
            <a:r>
              <a:rPr lang="en" sz="1400" dirty="0">
                <a:solidFill>
                  <a:schemeClr val="accent3"/>
                </a:solidFill>
              </a:rPr>
              <a:t>.html</a:t>
            </a:r>
            <a:endParaRPr sz="1400" dirty="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2" name="Picture 1" descr="A red and white logo&#10;&#10;Description automatically generated">
            <a:extLst>
              <a:ext uri="{FF2B5EF4-FFF2-40B4-BE49-F238E27FC236}">
                <a16:creationId xmlns:a16="http://schemas.microsoft.com/office/drawing/2014/main" id="{F33755BB-6C0F-762A-7DA4-F05AF74233AC}"/>
              </a:ext>
            </a:extLst>
          </p:cNvPr>
          <p:cNvPicPr>
            <a:picLocks noChangeAspect="1"/>
          </p:cNvPicPr>
          <p:nvPr/>
        </p:nvPicPr>
        <p:blipFill>
          <a:blip r:embed="rId3"/>
          <a:stretch>
            <a:fillRect/>
          </a:stretch>
        </p:blipFill>
        <p:spPr>
          <a:xfrm>
            <a:off x="7978465" y="3733964"/>
            <a:ext cx="931243" cy="760515"/>
          </a:xfrm>
          <a:prstGeom prst="rect">
            <a:avLst/>
          </a:prstGeom>
        </p:spPr>
      </p:pic>
    </p:spTree>
    <p:extLst>
      <p:ext uri="{BB962C8B-B14F-4D97-AF65-F5344CB8AC3E}">
        <p14:creationId xmlns:p14="http://schemas.microsoft.com/office/powerpoint/2010/main" val="15150739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3" name="Google Shape;783;p3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err="1">
                <a:solidFill>
                  <a:schemeClr val="bg1"/>
                </a:solidFill>
              </a:rPr>
              <a:t>RxJS</a:t>
            </a:r>
            <a:r>
              <a:rPr lang="en-PH" dirty="0">
                <a:solidFill>
                  <a:schemeClr val="bg1"/>
                </a:solidFill>
              </a:rPr>
              <a:t> </a:t>
            </a:r>
            <a:r>
              <a:rPr lang="en-PH" dirty="0">
                <a:solidFill>
                  <a:schemeClr val="accent2"/>
                </a:solidFill>
              </a:rPr>
              <a:t>Subjects</a:t>
            </a:r>
            <a:r>
              <a:rPr lang="en-PH" dirty="0">
                <a:solidFill>
                  <a:schemeClr val="bg1"/>
                </a:solidFill>
              </a:rPr>
              <a:t> </a:t>
            </a:r>
            <a:r>
              <a:rPr lang="en" dirty="0">
                <a:solidFill>
                  <a:schemeClr val="accent6"/>
                </a:solidFill>
              </a:rPr>
              <a:t>{</a:t>
            </a:r>
            <a:endParaRPr dirty="0">
              <a:solidFill>
                <a:schemeClr val="accent6"/>
              </a:solidFill>
            </a:endParaRPr>
          </a:p>
        </p:txBody>
      </p:sp>
      <p:sp>
        <p:nvSpPr>
          <p:cNvPr id="788" name="Google Shape;788;p37"/>
          <p:cNvSpPr txBox="1">
            <a:spLocks noGrp="1"/>
          </p:cNvSpPr>
          <p:nvPr>
            <p:ph type="subTitle" idx="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err="1">
                <a:solidFill>
                  <a:schemeClr val="accent6"/>
                </a:solidFill>
              </a:rPr>
              <a:t>RxJS</a:t>
            </a:r>
            <a:r>
              <a:rPr lang="en-PH" dirty="0">
                <a:solidFill>
                  <a:schemeClr val="accent6"/>
                </a:solidFill>
              </a:rPr>
              <a:t> </a:t>
            </a:r>
            <a:r>
              <a:rPr lang="en-US" dirty="0"/>
              <a:t>Subjects</a:t>
            </a:r>
            <a:endParaRPr lang="en-US" sz="1400" dirty="0">
              <a:solidFill>
                <a:schemeClr val="accent3"/>
              </a:solidFill>
            </a:endParaRPr>
          </a:p>
        </p:txBody>
      </p:sp>
      <p:sp>
        <p:nvSpPr>
          <p:cNvPr id="789" name="Google Shape;789;p37"/>
          <p:cNvSpPr txBox="1">
            <a:spLocks noGrp="1"/>
          </p:cNvSpPr>
          <p:nvPr>
            <p:ph type="subTitle" idx="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1400" dirty="0"/>
              <a:t>intermediate</a:t>
            </a:r>
            <a:r>
              <a:rPr lang="en" sz="1400" dirty="0">
                <a:solidFill>
                  <a:schemeClr val="accent3"/>
                </a:solidFill>
              </a:rPr>
              <a:t>.html</a:t>
            </a:r>
            <a:endParaRPr sz="1400" dirty="0">
              <a:solidFill>
                <a:schemeClr val="accent3"/>
              </a:solidFill>
            </a:endParaRPr>
          </a:p>
        </p:txBody>
      </p:sp>
      <p:sp>
        <p:nvSpPr>
          <p:cNvPr id="790" name="Google Shape;790;p37"/>
          <p:cNvSpPr txBox="1">
            <a:spLocks noGrp="1"/>
          </p:cNvSpPr>
          <p:nvPr>
            <p:ph type="subTitle" idx="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791" name="Google Shape;791;p37"/>
          <p:cNvGrpSpPr/>
          <p:nvPr/>
        </p:nvGrpSpPr>
        <p:grpSpPr>
          <a:xfrm>
            <a:off x="1084825" y="1152525"/>
            <a:ext cx="506100" cy="3417500"/>
            <a:chOff x="1084825" y="1152525"/>
            <a:chExt cx="506100" cy="3417500"/>
          </a:xfrm>
        </p:grpSpPr>
        <p:sp>
          <p:nvSpPr>
            <p:cNvPr id="792" name="Google Shape;792;p37"/>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93" name="Google Shape;793;p37"/>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10" name="Picture 9" descr="A red and white logo&#10;&#10;Description automatically generated">
            <a:extLst>
              <a:ext uri="{FF2B5EF4-FFF2-40B4-BE49-F238E27FC236}">
                <a16:creationId xmlns:a16="http://schemas.microsoft.com/office/drawing/2014/main" id="{B15B94A5-4AD0-ECC2-FA32-733970269AA5}"/>
              </a:ext>
            </a:extLst>
          </p:cNvPr>
          <p:cNvPicPr>
            <a:picLocks noChangeAspect="1"/>
          </p:cNvPicPr>
          <p:nvPr/>
        </p:nvPicPr>
        <p:blipFill>
          <a:blip r:embed="rId3"/>
          <a:stretch>
            <a:fillRect/>
          </a:stretch>
        </p:blipFill>
        <p:spPr>
          <a:xfrm>
            <a:off x="7978465" y="3733964"/>
            <a:ext cx="931243" cy="760515"/>
          </a:xfrm>
          <a:prstGeom prst="rect">
            <a:avLst/>
          </a:prstGeom>
        </p:spPr>
      </p:pic>
      <p:sp>
        <p:nvSpPr>
          <p:cNvPr id="2" name="Google Shape;782;p37">
            <a:extLst>
              <a:ext uri="{FF2B5EF4-FFF2-40B4-BE49-F238E27FC236}">
                <a16:creationId xmlns:a16="http://schemas.microsoft.com/office/drawing/2014/main" id="{B9334E9F-85D1-875C-246C-ECD3BDA92B25}"/>
              </a:ext>
            </a:extLst>
          </p:cNvPr>
          <p:cNvSpPr txBox="1">
            <a:spLocks/>
          </p:cNvSpPr>
          <p:nvPr/>
        </p:nvSpPr>
        <p:spPr>
          <a:xfrm>
            <a:off x="1629229" y="1321806"/>
            <a:ext cx="6318641" cy="26326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r>
              <a:rPr lang="en-US" sz="1600" dirty="0">
                <a:solidFill>
                  <a:schemeClr val="accent1"/>
                </a:solidFill>
              </a:rPr>
              <a:t>* </a:t>
            </a:r>
            <a:r>
              <a:rPr lang="en-US" sz="1600" dirty="0">
                <a:solidFill>
                  <a:schemeClr val="accent6"/>
                </a:solidFill>
              </a:rPr>
              <a:t>A </a:t>
            </a:r>
            <a:r>
              <a:rPr lang="en-US" sz="1600" dirty="0">
                <a:solidFill>
                  <a:schemeClr val="bg2"/>
                </a:solidFill>
              </a:rPr>
              <a:t>Subject</a:t>
            </a:r>
            <a:r>
              <a:rPr lang="en-US" sz="1600" dirty="0">
                <a:solidFill>
                  <a:schemeClr val="accent6"/>
                </a:solidFill>
              </a:rPr>
              <a:t> is a special kind of Observable from the RxJS library which allows us to </a:t>
            </a:r>
            <a:r>
              <a:rPr lang="en-US" sz="1600" dirty="0">
                <a:solidFill>
                  <a:schemeClr val="tx2"/>
                </a:solidFill>
              </a:rPr>
              <a:t>multicast values</a:t>
            </a:r>
            <a:r>
              <a:rPr lang="en-US" sz="1600" dirty="0">
                <a:solidFill>
                  <a:schemeClr val="accent6"/>
                </a:solidFill>
              </a:rPr>
              <a:t> to the components which have subscribed to it</a:t>
            </a:r>
          </a:p>
          <a:p>
            <a:pPr marL="76158" indent="0">
              <a:buSzPts val="1200"/>
            </a:pPr>
            <a:endParaRPr lang="en-US" sz="1600" dirty="0">
              <a:solidFill>
                <a:schemeClr val="accent2"/>
              </a:solidFill>
            </a:endParaRPr>
          </a:p>
          <a:p>
            <a:pPr marL="76158" indent="0">
              <a:buSzPts val="1200"/>
            </a:pPr>
            <a:r>
              <a:rPr lang="en-US" sz="1600" dirty="0">
                <a:solidFill>
                  <a:schemeClr val="accent1"/>
                </a:solidFill>
              </a:rPr>
              <a:t>*</a:t>
            </a:r>
            <a:r>
              <a:rPr lang="en-US" sz="1600" dirty="0">
                <a:solidFill>
                  <a:schemeClr val="accent2"/>
                </a:solidFill>
              </a:rPr>
              <a:t> </a:t>
            </a:r>
            <a:r>
              <a:rPr lang="en-US" sz="1600" dirty="0">
                <a:solidFill>
                  <a:schemeClr val="accent6"/>
                </a:solidFill>
              </a:rPr>
              <a:t>Whenever Subject emits a value, each of its subscribers gets </a:t>
            </a:r>
            <a:r>
              <a:rPr lang="en-US" sz="1600" dirty="0">
                <a:solidFill>
                  <a:schemeClr val="tx2"/>
                </a:solidFill>
              </a:rPr>
              <a:t>notified</a:t>
            </a:r>
            <a:r>
              <a:rPr lang="en-US" sz="1600" dirty="0">
                <a:solidFill>
                  <a:schemeClr val="accent6"/>
                </a:solidFill>
              </a:rPr>
              <a:t> about the emitted value</a:t>
            </a:r>
          </a:p>
        </p:txBody>
      </p:sp>
    </p:spTree>
    <p:extLst>
      <p:ext uri="{BB962C8B-B14F-4D97-AF65-F5344CB8AC3E}">
        <p14:creationId xmlns:p14="http://schemas.microsoft.com/office/powerpoint/2010/main" val="22087053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3" name="Google Shape;783;p3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err="1">
                <a:solidFill>
                  <a:schemeClr val="bg1"/>
                </a:solidFill>
              </a:rPr>
              <a:t>RxJS</a:t>
            </a:r>
            <a:r>
              <a:rPr lang="en-PH" dirty="0">
                <a:solidFill>
                  <a:schemeClr val="bg1"/>
                </a:solidFill>
              </a:rPr>
              <a:t> </a:t>
            </a:r>
            <a:r>
              <a:rPr lang="en-PH" dirty="0">
                <a:solidFill>
                  <a:schemeClr val="accent2"/>
                </a:solidFill>
              </a:rPr>
              <a:t>Subjects</a:t>
            </a:r>
            <a:r>
              <a:rPr lang="en-PH" dirty="0">
                <a:solidFill>
                  <a:schemeClr val="bg1"/>
                </a:solidFill>
              </a:rPr>
              <a:t> </a:t>
            </a:r>
            <a:r>
              <a:rPr lang="en" dirty="0">
                <a:solidFill>
                  <a:schemeClr val="accent6"/>
                </a:solidFill>
              </a:rPr>
              <a:t>{</a:t>
            </a:r>
            <a:endParaRPr dirty="0">
              <a:solidFill>
                <a:schemeClr val="accent6"/>
              </a:solidFill>
            </a:endParaRPr>
          </a:p>
        </p:txBody>
      </p:sp>
      <p:sp>
        <p:nvSpPr>
          <p:cNvPr id="788" name="Google Shape;788;p37"/>
          <p:cNvSpPr txBox="1">
            <a:spLocks noGrp="1"/>
          </p:cNvSpPr>
          <p:nvPr>
            <p:ph type="subTitle" idx="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err="1">
                <a:solidFill>
                  <a:schemeClr val="accent6"/>
                </a:solidFill>
              </a:rPr>
              <a:t>RxJS</a:t>
            </a:r>
            <a:r>
              <a:rPr lang="en-PH" dirty="0">
                <a:solidFill>
                  <a:schemeClr val="accent6"/>
                </a:solidFill>
              </a:rPr>
              <a:t> </a:t>
            </a:r>
            <a:r>
              <a:rPr lang="en-US" dirty="0"/>
              <a:t>Subjects</a:t>
            </a:r>
            <a:endParaRPr lang="en-US" sz="1400" dirty="0">
              <a:solidFill>
                <a:schemeClr val="accent3"/>
              </a:solidFill>
            </a:endParaRPr>
          </a:p>
        </p:txBody>
      </p:sp>
      <p:sp>
        <p:nvSpPr>
          <p:cNvPr id="789" name="Google Shape;789;p37"/>
          <p:cNvSpPr txBox="1">
            <a:spLocks noGrp="1"/>
          </p:cNvSpPr>
          <p:nvPr>
            <p:ph type="subTitle" idx="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1400" dirty="0"/>
              <a:t>intermediate</a:t>
            </a:r>
            <a:r>
              <a:rPr lang="en" sz="1400" dirty="0">
                <a:solidFill>
                  <a:schemeClr val="accent3"/>
                </a:solidFill>
              </a:rPr>
              <a:t>.html</a:t>
            </a:r>
            <a:endParaRPr sz="1400" dirty="0">
              <a:solidFill>
                <a:schemeClr val="accent3"/>
              </a:solidFill>
            </a:endParaRPr>
          </a:p>
        </p:txBody>
      </p:sp>
      <p:sp>
        <p:nvSpPr>
          <p:cNvPr id="790" name="Google Shape;790;p37"/>
          <p:cNvSpPr txBox="1">
            <a:spLocks noGrp="1"/>
          </p:cNvSpPr>
          <p:nvPr>
            <p:ph type="subTitle" idx="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791" name="Google Shape;791;p37"/>
          <p:cNvGrpSpPr/>
          <p:nvPr/>
        </p:nvGrpSpPr>
        <p:grpSpPr>
          <a:xfrm>
            <a:off x="1084825" y="1152525"/>
            <a:ext cx="506100" cy="3417500"/>
            <a:chOff x="1084825" y="1152525"/>
            <a:chExt cx="506100" cy="3417500"/>
          </a:xfrm>
        </p:grpSpPr>
        <p:sp>
          <p:nvSpPr>
            <p:cNvPr id="792" name="Google Shape;792;p37"/>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93" name="Google Shape;793;p37"/>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10" name="Picture 9" descr="A red and white logo&#10;&#10;Description automatically generated">
            <a:extLst>
              <a:ext uri="{FF2B5EF4-FFF2-40B4-BE49-F238E27FC236}">
                <a16:creationId xmlns:a16="http://schemas.microsoft.com/office/drawing/2014/main" id="{B15B94A5-4AD0-ECC2-FA32-733970269AA5}"/>
              </a:ext>
            </a:extLst>
          </p:cNvPr>
          <p:cNvPicPr>
            <a:picLocks noChangeAspect="1"/>
          </p:cNvPicPr>
          <p:nvPr/>
        </p:nvPicPr>
        <p:blipFill>
          <a:blip r:embed="rId3"/>
          <a:stretch>
            <a:fillRect/>
          </a:stretch>
        </p:blipFill>
        <p:spPr>
          <a:xfrm>
            <a:off x="7978465" y="3733964"/>
            <a:ext cx="931243" cy="760515"/>
          </a:xfrm>
          <a:prstGeom prst="rect">
            <a:avLst/>
          </a:prstGeom>
        </p:spPr>
      </p:pic>
      <p:pic>
        <p:nvPicPr>
          <p:cNvPr id="1026" name="Picture 2">
            <a:extLst>
              <a:ext uri="{FF2B5EF4-FFF2-40B4-BE49-F238E27FC236}">
                <a16:creationId xmlns:a16="http://schemas.microsoft.com/office/drawing/2014/main" id="{920470C5-821C-9071-851F-02D79B1BBF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2638" y="1313763"/>
            <a:ext cx="6112780" cy="2619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338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01 </a:t>
            </a:r>
            <a:r>
              <a:rPr lang="en" sz="5000" dirty="0">
                <a:solidFill>
                  <a:schemeClr val="accent6"/>
                </a:solidFill>
              </a:rPr>
              <a:t>{</a:t>
            </a:r>
            <a:endParaRPr sz="5000" dirty="0">
              <a:solidFill>
                <a:schemeClr val="accent6"/>
              </a:solidFill>
            </a:endParaRPr>
          </a:p>
        </p:txBody>
      </p:sp>
      <p:sp>
        <p:nvSpPr>
          <p:cNvPr id="501" name="Google Shape;501;p30"/>
          <p:cNvSpPr txBox="1">
            <a:spLocks noGrp="1"/>
          </p:cNvSpPr>
          <p:nvPr>
            <p:ph type="title" idx="2"/>
          </p:nvPr>
        </p:nvSpPr>
        <p:spPr>
          <a:xfrm>
            <a:off x="2605787" y="1846623"/>
            <a:ext cx="6121751" cy="535500"/>
          </a:xfrm>
          <a:prstGeom prst="rect">
            <a:avLst/>
          </a:prstGeom>
        </p:spPr>
        <p:txBody>
          <a:bodyPr spcFirstLastPara="1" wrap="square" lIns="91425" tIns="91425" rIns="91425" bIns="91425" anchor="ctr" anchorCtr="0">
            <a:noAutofit/>
          </a:bodyPr>
          <a:lstStyle/>
          <a:p>
            <a:r>
              <a:rPr lang="en-PH" dirty="0">
                <a:solidFill>
                  <a:schemeClr val="accent6"/>
                </a:solidFill>
              </a:rPr>
              <a:t>[</a:t>
            </a:r>
            <a:r>
              <a:rPr lang="en-PH" dirty="0"/>
              <a:t>Routing and Navigation</a:t>
            </a:r>
            <a:r>
              <a:rPr lang="en-PH" dirty="0">
                <a:solidFill>
                  <a:schemeClr val="accent6"/>
                </a:solidFill>
              </a:rPr>
              <a:t>]</a:t>
            </a:r>
            <a:r>
              <a:rPr lang="en-PH" dirty="0">
                <a:solidFill>
                  <a:schemeClr val="accent1"/>
                </a:solidFill>
              </a:rPr>
              <a:t> </a:t>
            </a:r>
            <a:endParaRPr lang="en-PH" dirty="0">
              <a:solidFill>
                <a:schemeClr val="accent3"/>
              </a:solidFill>
            </a:endParaRPr>
          </a:p>
        </p:txBody>
      </p:sp>
      <p:sp>
        <p:nvSpPr>
          <p:cNvPr id="502" name="Google Shape;502;p30"/>
          <p:cNvSpPr txBox="1">
            <a:spLocks noGrp="1"/>
          </p:cNvSpPr>
          <p:nvPr>
            <p:ph type="subTitle" idx="1"/>
          </p:nvPr>
        </p:nvSpPr>
        <p:spPr>
          <a:xfrm>
            <a:off x="3038362" y="2448125"/>
            <a:ext cx="4940099" cy="78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How to switch between pages? &gt;</a:t>
            </a:r>
            <a:endParaRPr dirty="0"/>
          </a:p>
        </p:txBody>
      </p:sp>
      <p:sp>
        <p:nvSpPr>
          <p:cNvPr id="503" name="Google Shape;503;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04" name="Google Shape;504;p30"/>
          <p:cNvCxnSpPr>
            <a:endCxn id="50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Routing and Navigation</a:t>
            </a:r>
          </a:p>
        </p:txBody>
      </p: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1400" dirty="0">
                <a:solidFill>
                  <a:schemeClr val="accent6"/>
                </a:solidFill>
              </a:rPr>
              <a:t>intermediate</a:t>
            </a:r>
            <a:r>
              <a:rPr lang="en" sz="1400" dirty="0">
                <a:solidFill>
                  <a:schemeClr val="accent3"/>
                </a:solidFill>
              </a:rPr>
              <a:t>.html</a:t>
            </a:r>
            <a:endParaRPr sz="1400" dirty="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2" name="Picture 1" descr="A red and white logo&#10;&#10;Description automatically generated">
            <a:extLst>
              <a:ext uri="{FF2B5EF4-FFF2-40B4-BE49-F238E27FC236}">
                <a16:creationId xmlns:a16="http://schemas.microsoft.com/office/drawing/2014/main" id="{F33755BB-6C0F-762A-7DA4-F05AF74233AC}"/>
              </a:ext>
            </a:extLst>
          </p:cNvPr>
          <p:cNvPicPr>
            <a:picLocks noChangeAspect="1"/>
          </p:cNvPicPr>
          <p:nvPr/>
        </p:nvPicPr>
        <p:blipFill>
          <a:blip r:embed="rId3"/>
          <a:stretch>
            <a:fillRect/>
          </a:stretch>
        </p:blipFill>
        <p:spPr>
          <a:xfrm>
            <a:off x="7978465" y="3733964"/>
            <a:ext cx="931243" cy="76051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3" name="Google Shape;783;p3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err="1">
                <a:solidFill>
                  <a:schemeClr val="bg1"/>
                </a:solidFill>
              </a:rPr>
              <a:t>Behavior</a:t>
            </a:r>
            <a:r>
              <a:rPr lang="en-PH" dirty="0" err="1">
                <a:solidFill>
                  <a:schemeClr val="accent2"/>
                </a:solidFill>
              </a:rPr>
              <a:t>Subjects</a:t>
            </a:r>
            <a:r>
              <a:rPr lang="en-PH" dirty="0">
                <a:solidFill>
                  <a:schemeClr val="bg1"/>
                </a:solidFill>
              </a:rPr>
              <a:t> </a:t>
            </a:r>
            <a:r>
              <a:rPr lang="en" dirty="0">
                <a:solidFill>
                  <a:schemeClr val="accent6"/>
                </a:solidFill>
              </a:rPr>
              <a:t>{</a:t>
            </a:r>
            <a:endParaRPr dirty="0">
              <a:solidFill>
                <a:schemeClr val="accent6"/>
              </a:solidFill>
            </a:endParaRPr>
          </a:p>
        </p:txBody>
      </p:sp>
      <p:sp>
        <p:nvSpPr>
          <p:cNvPr id="788" name="Google Shape;788;p37"/>
          <p:cNvSpPr txBox="1">
            <a:spLocks noGrp="1"/>
          </p:cNvSpPr>
          <p:nvPr>
            <p:ph type="subTitle" idx="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err="1">
                <a:solidFill>
                  <a:schemeClr val="accent6"/>
                </a:solidFill>
              </a:rPr>
              <a:t>RxJS</a:t>
            </a:r>
            <a:r>
              <a:rPr lang="en-PH" dirty="0">
                <a:solidFill>
                  <a:schemeClr val="accent6"/>
                </a:solidFill>
              </a:rPr>
              <a:t> </a:t>
            </a:r>
            <a:r>
              <a:rPr lang="en-US" dirty="0"/>
              <a:t>Subjects</a:t>
            </a:r>
            <a:endParaRPr lang="en-US" sz="1400" dirty="0">
              <a:solidFill>
                <a:schemeClr val="accent3"/>
              </a:solidFill>
            </a:endParaRPr>
          </a:p>
        </p:txBody>
      </p:sp>
      <p:sp>
        <p:nvSpPr>
          <p:cNvPr id="789" name="Google Shape;789;p37"/>
          <p:cNvSpPr txBox="1">
            <a:spLocks noGrp="1"/>
          </p:cNvSpPr>
          <p:nvPr>
            <p:ph type="subTitle" idx="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1400" dirty="0"/>
              <a:t>intermediate</a:t>
            </a:r>
            <a:r>
              <a:rPr lang="en" sz="1400" dirty="0">
                <a:solidFill>
                  <a:schemeClr val="accent3"/>
                </a:solidFill>
              </a:rPr>
              <a:t>.html</a:t>
            </a:r>
            <a:endParaRPr sz="1400" dirty="0">
              <a:solidFill>
                <a:schemeClr val="accent3"/>
              </a:solidFill>
            </a:endParaRPr>
          </a:p>
        </p:txBody>
      </p:sp>
      <p:sp>
        <p:nvSpPr>
          <p:cNvPr id="790" name="Google Shape;790;p37"/>
          <p:cNvSpPr txBox="1">
            <a:spLocks noGrp="1"/>
          </p:cNvSpPr>
          <p:nvPr>
            <p:ph type="subTitle" idx="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791" name="Google Shape;791;p37"/>
          <p:cNvGrpSpPr/>
          <p:nvPr/>
        </p:nvGrpSpPr>
        <p:grpSpPr>
          <a:xfrm>
            <a:off x="1084825" y="1152525"/>
            <a:ext cx="506100" cy="3417500"/>
            <a:chOff x="1084825" y="1152525"/>
            <a:chExt cx="506100" cy="3417500"/>
          </a:xfrm>
        </p:grpSpPr>
        <p:sp>
          <p:nvSpPr>
            <p:cNvPr id="792" name="Google Shape;792;p37"/>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93" name="Google Shape;793;p37"/>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10" name="Picture 9" descr="A red and white logo&#10;&#10;Description automatically generated">
            <a:extLst>
              <a:ext uri="{FF2B5EF4-FFF2-40B4-BE49-F238E27FC236}">
                <a16:creationId xmlns:a16="http://schemas.microsoft.com/office/drawing/2014/main" id="{B15B94A5-4AD0-ECC2-FA32-733970269AA5}"/>
              </a:ext>
            </a:extLst>
          </p:cNvPr>
          <p:cNvPicPr>
            <a:picLocks noChangeAspect="1"/>
          </p:cNvPicPr>
          <p:nvPr/>
        </p:nvPicPr>
        <p:blipFill>
          <a:blip r:embed="rId3"/>
          <a:stretch>
            <a:fillRect/>
          </a:stretch>
        </p:blipFill>
        <p:spPr>
          <a:xfrm>
            <a:off x="7978465" y="3733964"/>
            <a:ext cx="931243" cy="760515"/>
          </a:xfrm>
          <a:prstGeom prst="rect">
            <a:avLst/>
          </a:prstGeom>
        </p:spPr>
      </p:pic>
      <p:sp>
        <p:nvSpPr>
          <p:cNvPr id="2" name="Google Shape;782;p37">
            <a:extLst>
              <a:ext uri="{FF2B5EF4-FFF2-40B4-BE49-F238E27FC236}">
                <a16:creationId xmlns:a16="http://schemas.microsoft.com/office/drawing/2014/main" id="{B9334E9F-85D1-875C-246C-ECD3BDA92B25}"/>
              </a:ext>
            </a:extLst>
          </p:cNvPr>
          <p:cNvSpPr txBox="1">
            <a:spLocks/>
          </p:cNvSpPr>
          <p:nvPr/>
        </p:nvSpPr>
        <p:spPr>
          <a:xfrm>
            <a:off x="1629229" y="1321807"/>
            <a:ext cx="6318641" cy="94155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r>
              <a:rPr lang="en-US" sz="1600" dirty="0">
                <a:solidFill>
                  <a:schemeClr val="accent1"/>
                </a:solidFill>
              </a:rPr>
              <a:t>* </a:t>
            </a:r>
            <a:r>
              <a:rPr lang="en-US" sz="1600" dirty="0">
                <a:solidFill>
                  <a:schemeClr val="bg2"/>
                </a:solidFill>
              </a:rPr>
              <a:t>BehaviorSubject</a:t>
            </a:r>
            <a:r>
              <a:rPr lang="en-US" sz="1600" dirty="0">
                <a:solidFill>
                  <a:schemeClr val="accent6"/>
                </a:solidFill>
              </a:rPr>
              <a:t> is basically the same with Subject except it must have initial value.</a:t>
            </a:r>
            <a:endParaRPr lang="en-US" sz="1600" dirty="0">
              <a:solidFill>
                <a:schemeClr val="accent2"/>
              </a:solidFill>
            </a:endParaRPr>
          </a:p>
        </p:txBody>
      </p:sp>
      <p:grpSp>
        <p:nvGrpSpPr>
          <p:cNvPr id="4" name="Google Shape;87;p15">
            <a:extLst>
              <a:ext uri="{FF2B5EF4-FFF2-40B4-BE49-F238E27FC236}">
                <a16:creationId xmlns:a16="http://schemas.microsoft.com/office/drawing/2014/main" id="{475E9E7F-D14C-202A-5685-E1A72C7F3FD1}"/>
              </a:ext>
            </a:extLst>
          </p:cNvPr>
          <p:cNvGrpSpPr/>
          <p:nvPr/>
        </p:nvGrpSpPr>
        <p:grpSpPr>
          <a:xfrm>
            <a:off x="1863264" y="2263367"/>
            <a:ext cx="5850569" cy="1623239"/>
            <a:chOff x="488525" y="2932105"/>
            <a:chExt cx="1864800" cy="1071848"/>
          </a:xfrm>
        </p:grpSpPr>
        <p:sp>
          <p:nvSpPr>
            <p:cNvPr id="5" name="Google Shape;88;p15">
              <a:extLst>
                <a:ext uri="{FF2B5EF4-FFF2-40B4-BE49-F238E27FC236}">
                  <a16:creationId xmlns:a16="http://schemas.microsoft.com/office/drawing/2014/main" id="{7928135F-0372-965E-AF07-456BC957C0CC}"/>
                </a:ext>
              </a:extLst>
            </p:cNvPr>
            <p:cNvSpPr/>
            <p:nvPr/>
          </p:nvSpPr>
          <p:spPr>
            <a:xfrm>
              <a:off x="488525" y="3184905"/>
              <a:ext cx="1864800" cy="819048"/>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r>
                <a:rPr lang="en-US" b="0" dirty="0">
                  <a:solidFill>
                    <a:srgbClr val="F92672"/>
                  </a:solidFill>
                  <a:effectLst/>
                  <a:latin typeface="Consolas" panose="020B0609020204030204" pitchFamily="49" charset="0"/>
                </a:rPr>
                <a:t>import</a:t>
              </a:r>
              <a:r>
                <a:rPr lang="en-US" b="0" dirty="0">
                  <a:solidFill>
                    <a:srgbClr val="F8F8F2"/>
                  </a:solidFill>
                  <a:effectLst/>
                  <a:latin typeface="Consolas" panose="020B0609020204030204" pitchFamily="49" charset="0"/>
                </a:rPr>
                <a:t> { BehaviorSubject } </a:t>
              </a:r>
              <a:r>
                <a:rPr lang="en-US" b="0" dirty="0">
                  <a:solidFill>
                    <a:srgbClr val="F92672"/>
                  </a:solidFill>
                  <a:effectLst/>
                  <a:latin typeface="Consolas" panose="020B0609020204030204" pitchFamily="49" charset="0"/>
                </a:rPr>
                <a:t>from</a:t>
              </a:r>
              <a:r>
                <a:rPr lang="en-US" b="0" dirty="0">
                  <a:solidFill>
                    <a:srgbClr val="F8F8F2"/>
                  </a:solidFill>
                  <a:effectLst/>
                  <a:latin typeface="Consolas" panose="020B0609020204030204" pitchFamily="49" charset="0"/>
                </a:rPr>
                <a:t> </a:t>
              </a:r>
              <a:r>
                <a:rPr lang="en-US" b="0" dirty="0">
                  <a:solidFill>
                    <a:srgbClr val="E6DB74"/>
                  </a:solidFill>
                  <a:effectLst/>
                  <a:latin typeface="Consolas" panose="020B0609020204030204" pitchFamily="49" charset="0"/>
                </a:rPr>
                <a:t>'rxjs'</a:t>
              </a:r>
              <a:r>
                <a:rPr lang="en-US" b="0" dirty="0">
                  <a:solidFill>
                    <a:srgbClr val="F8F8F2"/>
                  </a:solidFill>
                  <a:effectLst/>
                  <a:latin typeface="Consolas" panose="020B0609020204030204" pitchFamily="49" charset="0"/>
                </a:rPr>
                <a:t>;</a:t>
              </a:r>
            </a:p>
            <a:p>
              <a:r>
                <a:rPr lang="en-US" b="0" i="1" dirty="0">
                  <a:solidFill>
                    <a:srgbClr val="66D9EF"/>
                  </a:solidFill>
                  <a:effectLst/>
                  <a:latin typeface="Consolas" panose="020B0609020204030204" pitchFamily="49" charset="0"/>
                </a:rPr>
                <a:t>const</a:t>
              </a:r>
              <a:r>
                <a:rPr lang="en-US" b="0" dirty="0">
                  <a:solidFill>
                    <a:srgbClr val="F8F8F2"/>
                  </a:solidFill>
                  <a:effectLst/>
                  <a:latin typeface="Consolas" panose="020B0609020204030204" pitchFamily="49" charset="0"/>
                </a:rPr>
                <a:t> subject </a:t>
              </a:r>
              <a:r>
                <a:rPr lang="en-US" b="0" dirty="0">
                  <a:solidFill>
                    <a:srgbClr val="F92672"/>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0" dirty="0">
                  <a:solidFill>
                    <a:srgbClr val="F92672"/>
                  </a:solidFill>
                  <a:effectLst/>
                  <a:latin typeface="Consolas" panose="020B0609020204030204" pitchFamily="49" charset="0"/>
                </a:rPr>
                <a:t>new</a:t>
              </a:r>
              <a:r>
                <a:rPr lang="en-US" b="0" dirty="0">
                  <a:solidFill>
                    <a:srgbClr val="F8F8F2"/>
                  </a:solidFill>
                  <a:effectLst/>
                  <a:latin typeface="Consolas" panose="020B0609020204030204" pitchFamily="49" charset="0"/>
                </a:rPr>
                <a:t> </a:t>
              </a:r>
              <a:r>
                <a:rPr lang="en-US" b="0" u="sng" dirty="0">
                  <a:solidFill>
                    <a:srgbClr val="A6E22E"/>
                  </a:solidFill>
                  <a:effectLst/>
                  <a:latin typeface="Consolas" panose="020B0609020204030204" pitchFamily="49" charset="0"/>
                </a:rPr>
                <a:t>BehaviorSubject</a:t>
              </a:r>
              <a:r>
                <a:rPr lang="en-US" b="0" dirty="0">
                  <a:solidFill>
                    <a:srgbClr val="F8F8F2"/>
                  </a:solidFill>
                  <a:effectLst/>
                  <a:latin typeface="Consolas" panose="020B0609020204030204" pitchFamily="49" charset="0"/>
                </a:rPr>
                <a:t>(</a:t>
              </a:r>
              <a:r>
                <a:rPr lang="en-US" b="0" dirty="0" err="1">
                  <a:solidFill>
                    <a:srgbClr val="F8F8F2"/>
                  </a:solidFill>
                  <a:effectLst/>
                  <a:latin typeface="Consolas" panose="020B0609020204030204" pitchFamily="49" charset="0"/>
                </a:rPr>
                <a:t>inital_value</a:t>
              </a:r>
              <a:r>
                <a:rPr lang="en-US" b="0" dirty="0">
                  <a:solidFill>
                    <a:srgbClr val="F8F8F2"/>
                  </a:solidFill>
                  <a:effectLst/>
                  <a:latin typeface="Consolas" panose="020B0609020204030204" pitchFamily="49" charset="0"/>
                </a:rPr>
                <a:t>);</a:t>
              </a:r>
            </a:p>
          </p:txBody>
        </p:sp>
        <p:sp>
          <p:nvSpPr>
            <p:cNvPr id="6" name="Google Shape;89;p15">
              <a:extLst>
                <a:ext uri="{FF2B5EF4-FFF2-40B4-BE49-F238E27FC236}">
                  <a16:creationId xmlns:a16="http://schemas.microsoft.com/office/drawing/2014/main" id="{2C7BBBF8-9B74-C5CC-629F-44696FD30441}"/>
                </a:ext>
              </a:extLst>
            </p:cNvPr>
            <p:cNvSpPr/>
            <p:nvPr/>
          </p:nvSpPr>
          <p:spPr>
            <a:xfrm>
              <a:off x="488525" y="2932105"/>
              <a:ext cx="1864800" cy="252799"/>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134391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3" name="Google Shape;783;p3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err="1">
                <a:solidFill>
                  <a:schemeClr val="bg1"/>
                </a:solidFill>
              </a:rPr>
              <a:t>Replay</a:t>
            </a:r>
            <a:r>
              <a:rPr lang="en-PH" dirty="0" err="1">
                <a:solidFill>
                  <a:schemeClr val="accent2"/>
                </a:solidFill>
              </a:rPr>
              <a:t>Subjects</a:t>
            </a:r>
            <a:r>
              <a:rPr lang="en-PH" dirty="0">
                <a:solidFill>
                  <a:schemeClr val="bg1"/>
                </a:solidFill>
              </a:rPr>
              <a:t> </a:t>
            </a:r>
            <a:r>
              <a:rPr lang="en" dirty="0">
                <a:solidFill>
                  <a:schemeClr val="accent6"/>
                </a:solidFill>
              </a:rPr>
              <a:t>{</a:t>
            </a:r>
            <a:endParaRPr dirty="0">
              <a:solidFill>
                <a:schemeClr val="accent6"/>
              </a:solidFill>
            </a:endParaRPr>
          </a:p>
        </p:txBody>
      </p:sp>
      <p:sp>
        <p:nvSpPr>
          <p:cNvPr id="788" name="Google Shape;788;p37"/>
          <p:cNvSpPr txBox="1">
            <a:spLocks noGrp="1"/>
          </p:cNvSpPr>
          <p:nvPr>
            <p:ph type="subTitle" idx="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err="1">
                <a:solidFill>
                  <a:schemeClr val="accent6"/>
                </a:solidFill>
              </a:rPr>
              <a:t>RxJS</a:t>
            </a:r>
            <a:r>
              <a:rPr lang="en-PH" dirty="0">
                <a:solidFill>
                  <a:schemeClr val="accent6"/>
                </a:solidFill>
              </a:rPr>
              <a:t> </a:t>
            </a:r>
            <a:r>
              <a:rPr lang="en-US" dirty="0"/>
              <a:t>Subjects</a:t>
            </a:r>
            <a:endParaRPr lang="en-US" sz="1400" dirty="0">
              <a:solidFill>
                <a:schemeClr val="accent3"/>
              </a:solidFill>
            </a:endParaRPr>
          </a:p>
        </p:txBody>
      </p:sp>
      <p:sp>
        <p:nvSpPr>
          <p:cNvPr id="789" name="Google Shape;789;p37"/>
          <p:cNvSpPr txBox="1">
            <a:spLocks noGrp="1"/>
          </p:cNvSpPr>
          <p:nvPr>
            <p:ph type="subTitle" idx="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1400" dirty="0"/>
              <a:t>intermediate</a:t>
            </a:r>
            <a:r>
              <a:rPr lang="en" sz="1400" dirty="0">
                <a:solidFill>
                  <a:schemeClr val="accent3"/>
                </a:solidFill>
              </a:rPr>
              <a:t>.html</a:t>
            </a:r>
            <a:endParaRPr sz="1400" dirty="0">
              <a:solidFill>
                <a:schemeClr val="accent3"/>
              </a:solidFill>
            </a:endParaRPr>
          </a:p>
        </p:txBody>
      </p:sp>
      <p:sp>
        <p:nvSpPr>
          <p:cNvPr id="790" name="Google Shape;790;p37"/>
          <p:cNvSpPr txBox="1">
            <a:spLocks noGrp="1"/>
          </p:cNvSpPr>
          <p:nvPr>
            <p:ph type="subTitle" idx="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791" name="Google Shape;791;p37"/>
          <p:cNvGrpSpPr/>
          <p:nvPr/>
        </p:nvGrpSpPr>
        <p:grpSpPr>
          <a:xfrm>
            <a:off x="1084825" y="1152525"/>
            <a:ext cx="506100" cy="3417500"/>
            <a:chOff x="1084825" y="1152525"/>
            <a:chExt cx="506100" cy="3417500"/>
          </a:xfrm>
        </p:grpSpPr>
        <p:sp>
          <p:nvSpPr>
            <p:cNvPr id="792" name="Google Shape;792;p37"/>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93" name="Google Shape;793;p37"/>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10" name="Picture 9" descr="A red and white logo&#10;&#10;Description automatically generated">
            <a:extLst>
              <a:ext uri="{FF2B5EF4-FFF2-40B4-BE49-F238E27FC236}">
                <a16:creationId xmlns:a16="http://schemas.microsoft.com/office/drawing/2014/main" id="{B15B94A5-4AD0-ECC2-FA32-733970269AA5}"/>
              </a:ext>
            </a:extLst>
          </p:cNvPr>
          <p:cNvPicPr>
            <a:picLocks noChangeAspect="1"/>
          </p:cNvPicPr>
          <p:nvPr/>
        </p:nvPicPr>
        <p:blipFill>
          <a:blip r:embed="rId3"/>
          <a:stretch>
            <a:fillRect/>
          </a:stretch>
        </p:blipFill>
        <p:spPr>
          <a:xfrm>
            <a:off x="7978465" y="3733964"/>
            <a:ext cx="931243" cy="760515"/>
          </a:xfrm>
          <a:prstGeom prst="rect">
            <a:avLst/>
          </a:prstGeom>
        </p:spPr>
      </p:pic>
      <p:sp>
        <p:nvSpPr>
          <p:cNvPr id="2" name="Google Shape;782;p37">
            <a:extLst>
              <a:ext uri="{FF2B5EF4-FFF2-40B4-BE49-F238E27FC236}">
                <a16:creationId xmlns:a16="http://schemas.microsoft.com/office/drawing/2014/main" id="{B9334E9F-85D1-875C-246C-ECD3BDA92B25}"/>
              </a:ext>
            </a:extLst>
          </p:cNvPr>
          <p:cNvSpPr txBox="1">
            <a:spLocks/>
          </p:cNvSpPr>
          <p:nvPr/>
        </p:nvSpPr>
        <p:spPr>
          <a:xfrm>
            <a:off x="1629229" y="1321807"/>
            <a:ext cx="6318641" cy="94155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r>
              <a:rPr lang="en-US" sz="1200" dirty="0">
                <a:solidFill>
                  <a:schemeClr val="accent1"/>
                </a:solidFill>
              </a:rPr>
              <a:t>* </a:t>
            </a:r>
            <a:r>
              <a:rPr lang="en-US" sz="1200" dirty="0">
                <a:solidFill>
                  <a:schemeClr val="bg2"/>
                </a:solidFill>
              </a:rPr>
              <a:t>ReplaySubject </a:t>
            </a:r>
            <a:r>
              <a:rPr lang="en-US" sz="1200" dirty="0">
                <a:solidFill>
                  <a:schemeClr val="accent6"/>
                </a:solidFill>
              </a:rPr>
              <a:t>can emit multiple old values to new subscribers. While creating the ReplaySubject, you have to specify, how many old values you want to store and for how long you want to keep them.</a:t>
            </a:r>
          </a:p>
        </p:txBody>
      </p:sp>
      <p:grpSp>
        <p:nvGrpSpPr>
          <p:cNvPr id="4" name="Google Shape;87;p15">
            <a:extLst>
              <a:ext uri="{FF2B5EF4-FFF2-40B4-BE49-F238E27FC236}">
                <a16:creationId xmlns:a16="http://schemas.microsoft.com/office/drawing/2014/main" id="{475E9E7F-D14C-202A-5685-E1A72C7F3FD1}"/>
              </a:ext>
            </a:extLst>
          </p:cNvPr>
          <p:cNvGrpSpPr/>
          <p:nvPr/>
        </p:nvGrpSpPr>
        <p:grpSpPr>
          <a:xfrm>
            <a:off x="1863264" y="2263364"/>
            <a:ext cx="5850569" cy="1730257"/>
            <a:chOff x="488525" y="2937594"/>
            <a:chExt cx="1864800" cy="1066359"/>
          </a:xfrm>
        </p:grpSpPr>
        <p:sp>
          <p:nvSpPr>
            <p:cNvPr id="5" name="Google Shape;88;p15">
              <a:extLst>
                <a:ext uri="{FF2B5EF4-FFF2-40B4-BE49-F238E27FC236}">
                  <a16:creationId xmlns:a16="http://schemas.microsoft.com/office/drawing/2014/main" id="{7928135F-0372-965E-AF07-456BC957C0CC}"/>
                </a:ext>
              </a:extLst>
            </p:cNvPr>
            <p:cNvSpPr/>
            <p:nvPr/>
          </p:nvSpPr>
          <p:spPr>
            <a:xfrm>
              <a:off x="488525" y="3184905"/>
              <a:ext cx="1864800" cy="819048"/>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r>
                <a:rPr lang="en-US" b="0" dirty="0">
                  <a:solidFill>
                    <a:srgbClr val="F92672"/>
                  </a:solidFill>
                  <a:effectLst/>
                  <a:latin typeface="Consolas" panose="020B0609020204030204" pitchFamily="49" charset="0"/>
                </a:rPr>
                <a:t>import</a:t>
              </a:r>
              <a:r>
                <a:rPr lang="en-US" b="0" dirty="0">
                  <a:solidFill>
                    <a:srgbClr val="F8F8F2"/>
                  </a:solidFill>
                  <a:effectLst/>
                  <a:latin typeface="Consolas" panose="020B0609020204030204" pitchFamily="49" charset="0"/>
                </a:rPr>
                <a:t> { ReplaySubject } </a:t>
              </a:r>
              <a:r>
                <a:rPr lang="en-US" b="0" dirty="0">
                  <a:solidFill>
                    <a:srgbClr val="F92672"/>
                  </a:solidFill>
                  <a:effectLst/>
                  <a:latin typeface="Consolas" panose="020B0609020204030204" pitchFamily="49" charset="0"/>
                </a:rPr>
                <a:t>from</a:t>
              </a:r>
              <a:r>
                <a:rPr lang="en-US" b="0" dirty="0">
                  <a:solidFill>
                    <a:srgbClr val="F8F8F2"/>
                  </a:solidFill>
                  <a:effectLst/>
                  <a:latin typeface="Consolas" panose="020B0609020204030204" pitchFamily="49" charset="0"/>
                </a:rPr>
                <a:t> </a:t>
              </a:r>
              <a:r>
                <a:rPr lang="en-US" b="0" dirty="0">
                  <a:solidFill>
                    <a:srgbClr val="E6DB74"/>
                  </a:solidFill>
                  <a:effectLst/>
                  <a:latin typeface="Consolas" panose="020B0609020204030204" pitchFamily="49" charset="0"/>
                </a:rPr>
                <a:t>'rxjs'</a:t>
              </a:r>
              <a:r>
                <a:rPr lang="en-US" b="0" dirty="0">
                  <a:solidFill>
                    <a:srgbClr val="F8F8F2"/>
                  </a:solidFill>
                  <a:effectLst/>
                  <a:latin typeface="Consolas" panose="020B0609020204030204" pitchFamily="49" charset="0"/>
                </a:rPr>
                <a:t>;</a:t>
              </a:r>
            </a:p>
            <a:p>
              <a:r>
                <a:rPr lang="en-US" b="0" i="1" dirty="0">
                  <a:solidFill>
                    <a:srgbClr val="66D9EF"/>
                  </a:solidFill>
                  <a:effectLst/>
                  <a:latin typeface="Consolas" panose="020B0609020204030204" pitchFamily="49" charset="0"/>
                </a:rPr>
                <a:t>const</a:t>
              </a:r>
              <a:r>
                <a:rPr lang="en-US" b="0" dirty="0">
                  <a:solidFill>
                    <a:srgbClr val="F8F8F2"/>
                  </a:solidFill>
                  <a:effectLst/>
                  <a:latin typeface="Consolas" panose="020B0609020204030204" pitchFamily="49" charset="0"/>
                </a:rPr>
                <a:t> subject </a:t>
              </a:r>
              <a:r>
                <a:rPr lang="en-US" b="0" dirty="0">
                  <a:solidFill>
                    <a:srgbClr val="F92672"/>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0" dirty="0">
                  <a:solidFill>
                    <a:srgbClr val="F92672"/>
                  </a:solidFill>
                  <a:effectLst/>
                  <a:latin typeface="Consolas" panose="020B0609020204030204" pitchFamily="49" charset="0"/>
                </a:rPr>
                <a:t>new</a:t>
              </a:r>
              <a:r>
                <a:rPr lang="en-US" b="0" dirty="0">
                  <a:solidFill>
                    <a:srgbClr val="F8F8F2"/>
                  </a:solidFill>
                  <a:effectLst/>
                  <a:latin typeface="Consolas" panose="020B0609020204030204" pitchFamily="49" charset="0"/>
                </a:rPr>
                <a:t> </a:t>
              </a:r>
              <a:r>
                <a:rPr lang="en-US" b="0" u="sng" dirty="0">
                  <a:solidFill>
                    <a:srgbClr val="A6E22E"/>
                  </a:solidFill>
                  <a:effectLst/>
                  <a:latin typeface="Consolas" panose="020B0609020204030204" pitchFamily="49" charset="0"/>
                </a:rPr>
                <a:t>ReplaySubject</a:t>
              </a:r>
              <a:r>
                <a:rPr lang="en-US" b="0" dirty="0">
                  <a:solidFill>
                    <a:srgbClr val="F8F8F2"/>
                  </a:solidFill>
                  <a:effectLst/>
                  <a:latin typeface="Consolas" panose="020B0609020204030204" pitchFamily="49" charset="0"/>
                </a:rPr>
                <a:t>(</a:t>
              </a:r>
              <a:r>
                <a:rPr lang="en-US" b="0" dirty="0" err="1">
                  <a:solidFill>
                    <a:srgbClr val="F8F8F2"/>
                  </a:solidFill>
                  <a:effectLst/>
                  <a:latin typeface="Consolas" panose="020B0609020204030204" pitchFamily="49" charset="0"/>
                </a:rPr>
                <a:t>No_of_values</a:t>
              </a:r>
              <a:r>
                <a:rPr lang="en-US" b="0" dirty="0">
                  <a:solidFill>
                    <a:srgbClr val="F8F8F2"/>
                  </a:solidFill>
                  <a:effectLst/>
                  <a:latin typeface="Consolas" panose="020B0609020204030204" pitchFamily="49" charset="0"/>
                </a:rPr>
                <a:t>, Time);</a:t>
              </a:r>
            </a:p>
            <a:p>
              <a:endParaRPr lang="en-US" b="0" dirty="0">
                <a:solidFill>
                  <a:srgbClr val="F8F8F2"/>
                </a:solidFill>
                <a:effectLst/>
                <a:latin typeface="Consolas" panose="020B0609020204030204" pitchFamily="49" charset="0"/>
              </a:endParaRPr>
            </a:p>
          </p:txBody>
        </p:sp>
        <p:sp>
          <p:nvSpPr>
            <p:cNvPr id="6" name="Google Shape;89;p15">
              <a:extLst>
                <a:ext uri="{FF2B5EF4-FFF2-40B4-BE49-F238E27FC236}">
                  <a16:creationId xmlns:a16="http://schemas.microsoft.com/office/drawing/2014/main" id="{2C7BBBF8-9B74-C5CC-629F-44696FD30441}"/>
                </a:ext>
              </a:extLst>
            </p:cNvPr>
            <p:cNvSpPr/>
            <p:nvPr/>
          </p:nvSpPr>
          <p:spPr>
            <a:xfrm>
              <a:off x="488525" y="2937594"/>
              <a:ext cx="1864800" cy="247310"/>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4059456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05 </a:t>
            </a:r>
            <a:r>
              <a:rPr lang="en" sz="5000" dirty="0">
                <a:solidFill>
                  <a:schemeClr val="accent6"/>
                </a:solidFill>
              </a:rPr>
              <a:t>{</a:t>
            </a:r>
            <a:endParaRPr sz="5000" dirty="0">
              <a:solidFill>
                <a:schemeClr val="accent6"/>
              </a:solidFill>
            </a:endParaRPr>
          </a:p>
        </p:txBody>
      </p:sp>
      <p:sp>
        <p:nvSpPr>
          <p:cNvPr id="501" name="Google Shape;501;p30"/>
          <p:cNvSpPr txBox="1">
            <a:spLocks noGrp="1"/>
          </p:cNvSpPr>
          <p:nvPr>
            <p:ph type="title" idx="2"/>
          </p:nvPr>
        </p:nvSpPr>
        <p:spPr>
          <a:xfrm>
            <a:off x="2605788" y="2054852"/>
            <a:ext cx="5319012" cy="535500"/>
          </a:xfrm>
          <a:prstGeom prst="rect">
            <a:avLst/>
          </a:prstGeom>
        </p:spPr>
        <p:txBody>
          <a:bodyPr spcFirstLastPara="1" wrap="square" lIns="91425" tIns="91425" rIns="91425" bIns="91425" anchor="ctr" anchorCtr="0">
            <a:noAutofit/>
          </a:bodyPr>
          <a:lstStyle/>
          <a:p>
            <a:r>
              <a:rPr lang="en-PH" dirty="0">
                <a:solidFill>
                  <a:schemeClr val="accent6"/>
                </a:solidFill>
              </a:rPr>
              <a:t>[</a:t>
            </a:r>
            <a:r>
              <a:rPr lang="en-PH" dirty="0"/>
              <a:t>Error Handling and Debugging</a:t>
            </a:r>
            <a:r>
              <a:rPr lang="en-PH" dirty="0">
                <a:solidFill>
                  <a:schemeClr val="accent6"/>
                </a:solidFill>
              </a:rPr>
              <a:t>]</a:t>
            </a:r>
            <a:r>
              <a:rPr lang="en-PH" dirty="0">
                <a:solidFill>
                  <a:schemeClr val="accent1"/>
                </a:solidFill>
              </a:rPr>
              <a:t> </a:t>
            </a:r>
            <a:endParaRPr lang="en-PH" dirty="0">
              <a:solidFill>
                <a:schemeClr val="accent3"/>
              </a:solidFill>
            </a:endParaRPr>
          </a:p>
        </p:txBody>
      </p:sp>
      <p:sp>
        <p:nvSpPr>
          <p:cNvPr id="502" name="Google Shape;502;p30"/>
          <p:cNvSpPr txBox="1">
            <a:spLocks noGrp="1"/>
          </p:cNvSpPr>
          <p:nvPr>
            <p:ph type="subTitle" idx="1"/>
          </p:nvPr>
        </p:nvSpPr>
        <p:spPr>
          <a:xfrm>
            <a:off x="3038362" y="2656354"/>
            <a:ext cx="5319012" cy="78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a:t>
            </a:r>
            <a:r>
              <a:rPr lang="en-US" dirty="0"/>
              <a:t>Handle unexpected exception, etc.</a:t>
            </a:r>
            <a:r>
              <a:rPr lang="en" dirty="0"/>
              <a:t> &gt;</a:t>
            </a:r>
            <a:endParaRPr dirty="0"/>
          </a:p>
        </p:txBody>
      </p:sp>
      <p:sp>
        <p:nvSpPr>
          <p:cNvPr id="503" name="Google Shape;503;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04" name="Google Shape;504;p30"/>
          <p:cNvCxnSpPr>
            <a:endCxn id="50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4" y="4694725"/>
            <a:ext cx="5446231"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a:solidFill>
                  <a:schemeClr val="accent6"/>
                </a:solidFill>
              </a:rPr>
              <a:t>Error Handling and Debugging</a:t>
            </a:r>
            <a:endParaRPr lang="en-US" sz="1400" dirty="0">
              <a:solidFill>
                <a:schemeClr val="accent6"/>
              </a:solidFill>
            </a:endParaRPr>
          </a:p>
        </p:txBody>
      </p: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1400" dirty="0">
                <a:solidFill>
                  <a:schemeClr val="accent3"/>
                </a:solidFill>
              </a:rPr>
              <a:t>intermediate</a:t>
            </a:r>
            <a:r>
              <a:rPr lang="en" sz="1400" dirty="0">
                <a:solidFill>
                  <a:schemeClr val="accent3"/>
                </a:solidFill>
              </a:rPr>
              <a:t>.html</a:t>
            </a:r>
            <a:endParaRPr sz="1400" dirty="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2" name="Picture 1" descr="A red and white logo&#10;&#10;Description automatically generated">
            <a:extLst>
              <a:ext uri="{FF2B5EF4-FFF2-40B4-BE49-F238E27FC236}">
                <a16:creationId xmlns:a16="http://schemas.microsoft.com/office/drawing/2014/main" id="{F33755BB-6C0F-762A-7DA4-F05AF74233AC}"/>
              </a:ext>
            </a:extLst>
          </p:cNvPr>
          <p:cNvPicPr>
            <a:picLocks noChangeAspect="1"/>
          </p:cNvPicPr>
          <p:nvPr/>
        </p:nvPicPr>
        <p:blipFill>
          <a:blip r:embed="rId3"/>
          <a:stretch>
            <a:fillRect/>
          </a:stretch>
        </p:blipFill>
        <p:spPr>
          <a:xfrm>
            <a:off x="7978465" y="3733964"/>
            <a:ext cx="931243" cy="760515"/>
          </a:xfrm>
          <a:prstGeom prst="rect">
            <a:avLst/>
          </a:prstGeom>
        </p:spPr>
      </p:pic>
    </p:spTree>
    <p:extLst>
      <p:ext uri="{BB962C8B-B14F-4D97-AF65-F5344CB8AC3E}">
        <p14:creationId xmlns:p14="http://schemas.microsoft.com/office/powerpoint/2010/main" val="10951717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3" name="Google Shape;783;p3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a:solidFill>
                  <a:schemeClr val="bg1"/>
                </a:solidFill>
              </a:rPr>
              <a:t>Error </a:t>
            </a:r>
            <a:r>
              <a:rPr lang="en-PH" dirty="0">
                <a:solidFill>
                  <a:schemeClr val="accent2"/>
                </a:solidFill>
              </a:rPr>
              <a:t>Types</a:t>
            </a:r>
            <a:r>
              <a:rPr lang="en-PH" dirty="0">
                <a:solidFill>
                  <a:schemeClr val="bg1"/>
                </a:solidFill>
              </a:rPr>
              <a:t> </a:t>
            </a:r>
            <a:r>
              <a:rPr lang="en" dirty="0">
                <a:solidFill>
                  <a:schemeClr val="accent6"/>
                </a:solidFill>
              </a:rPr>
              <a:t>{</a:t>
            </a:r>
            <a:endParaRPr dirty="0">
              <a:solidFill>
                <a:schemeClr val="accent6"/>
              </a:solidFill>
            </a:endParaRPr>
          </a:p>
        </p:txBody>
      </p:sp>
      <p:sp>
        <p:nvSpPr>
          <p:cNvPr id="788" name="Google Shape;788;p37"/>
          <p:cNvSpPr txBox="1">
            <a:spLocks noGrp="1"/>
          </p:cNvSpPr>
          <p:nvPr>
            <p:ph type="subTitle" idx="5"/>
          </p:nvPr>
        </p:nvSpPr>
        <p:spPr>
          <a:xfrm>
            <a:off x="710125" y="4694725"/>
            <a:ext cx="5850568"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a:t>Error Handling and Debugging</a:t>
            </a:r>
            <a:endParaRPr lang="en-US" sz="1400" dirty="0">
              <a:solidFill>
                <a:schemeClr val="accent3"/>
              </a:solidFill>
            </a:endParaRPr>
          </a:p>
        </p:txBody>
      </p:sp>
      <p:sp>
        <p:nvSpPr>
          <p:cNvPr id="789" name="Google Shape;789;p37"/>
          <p:cNvSpPr txBox="1">
            <a:spLocks noGrp="1"/>
          </p:cNvSpPr>
          <p:nvPr>
            <p:ph type="subTitle" idx="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1400" dirty="0"/>
              <a:t>intermediate</a:t>
            </a:r>
            <a:r>
              <a:rPr lang="en" sz="1400" dirty="0">
                <a:solidFill>
                  <a:schemeClr val="accent3"/>
                </a:solidFill>
              </a:rPr>
              <a:t>.html</a:t>
            </a:r>
            <a:endParaRPr sz="1400" dirty="0">
              <a:solidFill>
                <a:schemeClr val="accent3"/>
              </a:solidFill>
            </a:endParaRPr>
          </a:p>
        </p:txBody>
      </p:sp>
      <p:sp>
        <p:nvSpPr>
          <p:cNvPr id="790" name="Google Shape;790;p37"/>
          <p:cNvSpPr txBox="1">
            <a:spLocks noGrp="1"/>
          </p:cNvSpPr>
          <p:nvPr>
            <p:ph type="subTitle" idx="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791" name="Google Shape;791;p37"/>
          <p:cNvGrpSpPr/>
          <p:nvPr/>
        </p:nvGrpSpPr>
        <p:grpSpPr>
          <a:xfrm>
            <a:off x="1084825" y="1152525"/>
            <a:ext cx="506100" cy="3417500"/>
            <a:chOff x="1084825" y="1152525"/>
            <a:chExt cx="506100" cy="3417500"/>
          </a:xfrm>
        </p:grpSpPr>
        <p:sp>
          <p:nvSpPr>
            <p:cNvPr id="792" name="Google Shape;792;p37"/>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93" name="Google Shape;793;p37"/>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10" name="Picture 9" descr="A red and white logo&#10;&#10;Description automatically generated">
            <a:extLst>
              <a:ext uri="{FF2B5EF4-FFF2-40B4-BE49-F238E27FC236}">
                <a16:creationId xmlns:a16="http://schemas.microsoft.com/office/drawing/2014/main" id="{B15B94A5-4AD0-ECC2-FA32-733970269AA5}"/>
              </a:ext>
            </a:extLst>
          </p:cNvPr>
          <p:cNvPicPr>
            <a:picLocks noChangeAspect="1"/>
          </p:cNvPicPr>
          <p:nvPr/>
        </p:nvPicPr>
        <p:blipFill>
          <a:blip r:embed="rId3"/>
          <a:stretch>
            <a:fillRect/>
          </a:stretch>
        </p:blipFill>
        <p:spPr>
          <a:xfrm>
            <a:off x="7978465" y="3733964"/>
            <a:ext cx="931243" cy="760515"/>
          </a:xfrm>
          <a:prstGeom prst="rect">
            <a:avLst/>
          </a:prstGeom>
        </p:spPr>
      </p:pic>
      <p:sp>
        <p:nvSpPr>
          <p:cNvPr id="2" name="Google Shape;782;p37">
            <a:extLst>
              <a:ext uri="{FF2B5EF4-FFF2-40B4-BE49-F238E27FC236}">
                <a16:creationId xmlns:a16="http://schemas.microsoft.com/office/drawing/2014/main" id="{B9334E9F-85D1-875C-246C-ECD3BDA92B25}"/>
              </a:ext>
            </a:extLst>
          </p:cNvPr>
          <p:cNvSpPr txBox="1">
            <a:spLocks/>
          </p:cNvSpPr>
          <p:nvPr/>
        </p:nvSpPr>
        <p:spPr>
          <a:xfrm>
            <a:off x="1629229" y="1321807"/>
            <a:ext cx="6318641" cy="269784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r>
              <a:rPr lang="en-US" sz="1600" dirty="0">
                <a:solidFill>
                  <a:schemeClr val="accent1"/>
                </a:solidFill>
              </a:rPr>
              <a:t>* </a:t>
            </a:r>
            <a:r>
              <a:rPr lang="en-US" sz="1600" dirty="0">
                <a:solidFill>
                  <a:schemeClr val="bg2"/>
                </a:solidFill>
              </a:rPr>
              <a:t>HTTP Errors</a:t>
            </a:r>
            <a:r>
              <a:rPr lang="en-US" sz="1600" dirty="0">
                <a:solidFill>
                  <a:schemeClr val="accent6"/>
                </a:solidFill>
              </a:rPr>
              <a:t> are thrown, when you send a HTTP Request using the </a:t>
            </a:r>
            <a:r>
              <a:rPr lang="en-US" sz="1600" dirty="0" err="1">
                <a:solidFill>
                  <a:schemeClr val="tx2"/>
                </a:solidFill>
              </a:rPr>
              <a:t>HttpClient</a:t>
            </a:r>
            <a:r>
              <a:rPr lang="en-US" sz="1600" dirty="0">
                <a:solidFill>
                  <a:schemeClr val="accent6"/>
                </a:solidFill>
              </a:rPr>
              <a:t> Module – handled by </a:t>
            </a:r>
            <a:r>
              <a:rPr lang="en-US" sz="1600" dirty="0">
                <a:solidFill>
                  <a:schemeClr val="accent2"/>
                </a:solidFill>
              </a:rPr>
              <a:t>HTTP Interceptors</a:t>
            </a:r>
          </a:p>
          <a:p>
            <a:pPr marL="76158" indent="0">
              <a:buSzPts val="1200"/>
            </a:pPr>
            <a:endParaRPr lang="en-US" sz="1600" dirty="0">
              <a:solidFill>
                <a:schemeClr val="accent2"/>
              </a:solidFill>
            </a:endParaRPr>
          </a:p>
          <a:p>
            <a:pPr marL="76158" indent="0">
              <a:buSzPts val="1200"/>
            </a:pPr>
            <a:r>
              <a:rPr lang="en-US" sz="1600" dirty="0">
                <a:solidFill>
                  <a:schemeClr val="accent1"/>
                </a:solidFill>
              </a:rPr>
              <a:t>* </a:t>
            </a:r>
            <a:r>
              <a:rPr lang="en-US" sz="1600" dirty="0">
                <a:solidFill>
                  <a:schemeClr val="bg2"/>
                </a:solidFill>
              </a:rPr>
              <a:t>Client Side Errors</a:t>
            </a:r>
            <a:r>
              <a:rPr lang="en-US" sz="1600" dirty="0">
                <a:solidFill>
                  <a:schemeClr val="accent6"/>
                </a:solidFill>
              </a:rPr>
              <a:t> all other errors thrown by the code falls into this category – handled by </a:t>
            </a:r>
            <a:r>
              <a:rPr lang="en-US" sz="1600" dirty="0" err="1">
                <a:solidFill>
                  <a:schemeClr val="accent2"/>
                </a:solidFill>
              </a:rPr>
              <a:t>ErrorHandler</a:t>
            </a:r>
            <a:endParaRPr lang="en-US" sz="1600" dirty="0">
              <a:solidFill>
                <a:schemeClr val="accent2"/>
              </a:solidFill>
            </a:endParaRPr>
          </a:p>
          <a:p>
            <a:pPr marL="76158" indent="0">
              <a:buSzPts val="1200"/>
            </a:pPr>
            <a:endParaRPr lang="en-US" sz="1600" dirty="0">
              <a:solidFill>
                <a:schemeClr val="accent2"/>
              </a:solidFill>
            </a:endParaRPr>
          </a:p>
        </p:txBody>
      </p:sp>
    </p:spTree>
    <p:extLst>
      <p:ext uri="{BB962C8B-B14F-4D97-AF65-F5344CB8AC3E}">
        <p14:creationId xmlns:p14="http://schemas.microsoft.com/office/powerpoint/2010/main" val="24011134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3" name="Google Shape;783;p3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a:solidFill>
                  <a:schemeClr val="bg1"/>
                </a:solidFill>
              </a:rPr>
              <a:t>Debugging Tips </a:t>
            </a:r>
            <a:r>
              <a:rPr lang="en" dirty="0">
                <a:solidFill>
                  <a:schemeClr val="accent6"/>
                </a:solidFill>
              </a:rPr>
              <a:t>{</a:t>
            </a:r>
            <a:endParaRPr dirty="0">
              <a:solidFill>
                <a:schemeClr val="accent6"/>
              </a:solidFill>
            </a:endParaRPr>
          </a:p>
        </p:txBody>
      </p:sp>
      <p:sp>
        <p:nvSpPr>
          <p:cNvPr id="788" name="Google Shape;788;p37"/>
          <p:cNvSpPr txBox="1">
            <a:spLocks noGrp="1"/>
          </p:cNvSpPr>
          <p:nvPr>
            <p:ph type="subTitle" idx="5"/>
          </p:nvPr>
        </p:nvSpPr>
        <p:spPr>
          <a:xfrm>
            <a:off x="710125" y="4694725"/>
            <a:ext cx="5850568"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a:t>Error Handling and Debugging</a:t>
            </a:r>
            <a:endParaRPr lang="en-US" sz="1400" dirty="0">
              <a:solidFill>
                <a:schemeClr val="accent3"/>
              </a:solidFill>
            </a:endParaRPr>
          </a:p>
        </p:txBody>
      </p:sp>
      <p:sp>
        <p:nvSpPr>
          <p:cNvPr id="789" name="Google Shape;789;p37"/>
          <p:cNvSpPr txBox="1">
            <a:spLocks noGrp="1"/>
          </p:cNvSpPr>
          <p:nvPr>
            <p:ph type="subTitle" idx="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1400" dirty="0"/>
              <a:t>intermediate</a:t>
            </a:r>
            <a:r>
              <a:rPr lang="en" sz="1400" dirty="0">
                <a:solidFill>
                  <a:schemeClr val="accent3"/>
                </a:solidFill>
              </a:rPr>
              <a:t>.html</a:t>
            </a:r>
            <a:endParaRPr sz="1400" dirty="0">
              <a:solidFill>
                <a:schemeClr val="accent3"/>
              </a:solidFill>
            </a:endParaRPr>
          </a:p>
        </p:txBody>
      </p:sp>
      <p:sp>
        <p:nvSpPr>
          <p:cNvPr id="790" name="Google Shape;790;p37"/>
          <p:cNvSpPr txBox="1">
            <a:spLocks noGrp="1"/>
          </p:cNvSpPr>
          <p:nvPr>
            <p:ph type="subTitle" idx="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791" name="Google Shape;791;p37"/>
          <p:cNvGrpSpPr/>
          <p:nvPr/>
        </p:nvGrpSpPr>
        <p:grpSpPr>
          <a:xfrm>
            <a:off x="1084825" y="1152525"/>
            <a:ext cx="506100" cy="3417500"/>
            <a:chOff x="1084825" y="1152525"/>
            <a:chExt cx="506100" cy="3417500"/>
          </a:xfrm>
        </p:grpSpPr>
        <p:sp>
          <p:nvSpPr>
            <p:cNvPr id="792" name="Google Shape;792;p37"/>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93" name="Google Shape;793;p37"/>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10" name="Picture 9" descr="A red and white logo&#10;&#10;Description automatically generated">
            <a:extLst>
              <a:ext uri="{FF2B5EF4-FFF2-40B4-BE49-F238E27FC236}">
                <a16:creationId xmlns:a16="http://schemas.microsoft.com/office/drawing/2014/main" id="{B15B94A5-4AD0-ECC2-FA32-733970269AA5}"/>
              </a:ext>
            </a:extLst>
          </p:cNvPr>
          <p:cNvPicPr>
            <a:picLocks noChangeAspect="1"/>
          </p:cNvPicPr>
          <p:nvPr/>
        </p:nvPicPr>
        <p:blipFill>
          <a:blip r:embed="rId3"/>
          <a:stretch>
            <a:fillRect/>
          </a:stretch>
        </p:blipFill>
        <p:spPr>
          <a:xfrm>
            <a:off x="7978465" y="3733964"/>
            <a:ext cx="931243" cy="760515"/>
          </a:xfrm>
          <a:prstGeom prst="rect">
            <a:avLst/>
          </a:prstGeom>
        </p:spPr>
      </p:pic>
      <p:sp>
        <p:nvSpPr>
          <p:cNvPr id="2" name="Google Shape;782;p37">
            <a:extLst>
              <a:ext uri="{FF2B5EF4-FFF2-40B4-BE49-F238E27FC236}">
                <a16:creationId xmlns:a16="http://schemas.microsoft.com/office/drawing/2014/main" id="{B9334E9F-85D1-875C-246C-ECD3BDA92B25}"/>
              </a:ext>
            </a:extLst>
          </p:cNvPr>
          <p:cNvSpPr txBox="1">
            <a:spLocks/>
          </p:cNvSpPr>
          <p:nvPr/>
        </p:nvSpPr>
        <p:spPr>
          <a:xfrm>
            <a:off x="1629229" y="1321807"/>
            <a:ext cx="6318641" cy="24987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r>
              <a:rPr lang="en-US" sz="1600" dirty="0">
                <a:solidFill>
                  <a:schemeClr val="accent1"/>
                </a:solidFill>
              </a:rPr>
              <a:t>* </a:t>
            </a:r>
            <a:r>
              <a:rPr lang="en-US" sz="1600" dirty="0">
                <a:solidFill>
                  <a:schemeClr val="bg2"/>
                </a:solidFill>
              </a:rPr>
              <a:t>debugger </a:t>
            </a:r>
            <a:r>
              <a:rPr lang="en-US" sz="1600" dirty="0">
                <a:solidFill>
                  <a:schemeClr val="accent6"/>
                </a:solidFill>
              </a:rPr>
              <a:t>keyword</a:t>
            </a:r>
          </a:p>
          <a:p>
            <a:pPr marL="76158" indent="0">
              <a:buSzPts val="1200"/>
            </a:pPr>
            <a:br>
              <a:rPr lang="en-US" sz="1600" dirty="0">
                <a:solidFill>
                  <a:schemeClr val="accent6"/>
                </a:solidFill>
              </a:rPr>
            </a:br>
            <a:r>
              <a:rPr lang="en-US" sz="1600" dirty="0">
                <a:solidFill>
                  <a:schemeClr val="accent1"/>
                </a:solidFill>
              </a:rPr>
              <a:t>* </a:t>
            </a:r>
            <a:r>
              <a:rPr lang="en-US" sz="1600" dirty="0">
                <a:solidFill>
                  <a:schemeClr val="accent2"/>
                </a:solidFill>
              </a:rPr>
              <a:t>Angular DevTools</a:t>
            </a:r>
            <a:r>
              <a:rPr lang="en-US" sz="1600" dirty="0">
                <a:solidFill>
                  <a:schemeClr val="accent6"/>
                </a:solidFill>
              </a:rPr>
              <a:t> extension</a:t>
            </a:r>
          </a:p>
        </p:txBody>
      </p:sp>
    </p:spTree>
    <p:extLst>
      <p:ext uri="{BB962C8B-B14F-4D97-AF65-F5344CB8AC3E}">
        <p14:creationId xmlns:p14="http://schemas.microsoft.com/office/powerpoint/2010/main" val="41243667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543"/>
        <p:cNvGrpSpPr/>
        <p:nvPr/>
      </p:nvGrpSpPr>
      <p:grpSpPr>
        <a:xfrm>
          <a:off x="0" y="0"/>
          <a:ext cx="0" cy="0"/>
          <a:chOff x="0" y="0"/>
          <a:chExt cx="0" cy="0"/>
        </a:xfrm>
      </p:grpSpPr>
      <p:sp>
        <p:nvSpPr>
          <p:cNvPr id="2544" name="Google Shape;2544;p49"/>
          <p:cNvSpPr txBox="1">
            <a:spLocks noGrp="1"/>
          </p:cNvSpPr>
          <p:nvPr>
            <p:ph type="ctrTitle"/>
          </p:nvPr>
        </p:nvSpPr>
        <p:spPr>
          <a:xfrm>
            <a:off x="1139125" y="582056"/>
            <a:ext cx="3064500" cy="53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 </a:t>
            </a:r>
            <a:r>
              <a:rPr lang="en">
                <a:solidFill>
                  <a:schemeClr val="accent6"/>
                </a:solidFill>
              </a:rPr>
              <a:t>{</a:t>
            </a:r>
            <a:endParaRPr>
              <a:solidFill>
                <a:schemeClr val="accent6"/>
              </a:solidFill>
            </a:endParaRPr>
          </a:p>
        </p:txBody>
      </p:sp>
      <p:sp>
        <p:nvSpPr>
          <p:cNvPr id="2545" name="Google Shape;2545;p49"/>
          <p:cNvSpPr txBox="1">
            <a:spLocks noGrp="1"/>
          </p:cNvSpPr>
          <p:nvPr>
            <p:ph type="subTitle" idx="1"/>
          </p:nvPr>
        </p:nvSpPr>
        <p:spPr>
          <a:xfrm>
            <a:off x="2064825" y="1695725"/>
            <a:ext cx="4077750" cy="70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rPr>
              <a:t>charles.adison1@lexisnexisrisk.com </a:t>
            </a:r>
            <a:endParaRPr dirty="0">
              <a:solidFill>
                <a:schemeClr val="accent3"/>
              </a:solidFill>
            </a:endParaRPr>
          </a:p>
        </p:txBody>
      </p:sp>
      <p:sp>
        <p:nvSpPr>
          <p:cNvPr id="2546" name="Google Shape;2546;p49"/>
          <p:cNvSpPr txBox="1">
            <a:spLocks noGrp="1"/>
          </p:cNvSpPr>
          <p:nvPr>
            <p:ph type="subTitle" idx="2"/>
          </p:nvPr>
        </p:nvSpPr>
        <p:spPr>
          <a:xfrm>
            <a:off x="1570575" y="1261025"/>
            <a:ext cx="4572000" cy="43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‘Do you have any questions?’</a:t>
            </a:r>
            <a:endParaRPr/>
          </a:p>
        </p:txBody>
      </p:sp>
      <p:sp>
        <p:nvSpPr>
          <p:cNvPr id="2547" name="Google Shape;2547;p49"/>
          <p:cNvSpPr txBox="1"/>
          <p:nvPr/>
        </p:nvSpPr>
        <p:spPr>
          <a:xfrm>
            <a:off x="2912425" y="3781775"/>
            <a:ext cx="4418100" cy="29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accent3"/>
                </a:solidFill>
                <a:latin typeface="Fira Code"/>
                <a:ea typeface="Fira Code"/>
                <a:cs typeface="Fira Code"/>
                <a:sym typeface="Fira Code"/>
              </a:rPr>
              <a:t>&lt; Please keep this slide for attribution &gt; </a:t>
            </a:r>
            <a:endParaRPr sz="1200">
              <a:solidFill>
                <a:schemeClr val="accent3"/>
              </a:solidFill>
              <a:latin typeface="Fira Code"/>
              <a:ea typeface="Fira Code"/>
              <a:cs typeface="Fira Code"/>
              <a:sym typeface="Fira Code"/>
            </a:endParaRPr>
          </a:p>
        </p:txBody>
      </p:sp>
      <p:sp>
        <p:nvSpPr>
          <p:cNvPr id="2570" name="Google Shape;2570;p49"/>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PH" sz="1400" dirty="0">
                <a:solidFill>
                  <a:schemeClr val="accent3"/>
                </a:solidFill>
              </a:rPr>
              <a:t>Angular </a:t>
            </a:r>
            <a:r>
              <a:rPr lang="en-PH" sz="1400">
                <a:solidFill>
                  <a:schemeClr val="accent3"/>
                </a:solidFill>
              </a:rPr>
              <a:t>Training Intermediate </a:t>
            </a:r>
            <a:r>
              <a:rPr lang="en-PH" sz="1400" dirty="0">
                <a:solidFill>
                  <a:schemeClr val="accent3"/>
                </a:solidFill>
              </a:rPr>
              <a:t>- End</a:t>
            </a:r>
          </a:p>
        </p:txBody>
      </p:sp>
      <p:sp>
        <p:nvSpPr>
          <p:cNvPr id="2571" name="Google Shape;2571;p49"/>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2572" name="Google Shape;2572;p49"/>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2573" name="Google Shape;2573;p49"/>
          <p:cNvGrpSpPr/>
          <p:nvPr/>
        </p:nvGrpSpPr>
        <p:grpSpPr>
          <a:xfrm>
            <a:off x="1084825" y="1152525"/>
            <a:ext cx="506100" cy="3417500"/>
            <a:chOff x="1084825" y="1152525"/>
            <a:chExt cx="506100" cy="3417500"/>
          </a:xfrm>
        </p:grpSpPr>
        <p:sp>
          <p:nvSpPr>
            <p:cNvPr id="2574" name="Google Shape;2574;p4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2575" name="Google Shape;2575;p49"/>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7387"/>
        <p:cNvGrpSpPr/>
        <p:nvPr/>
      </p:nvGrpSpPr>
      <p:grpSpPr>
        <a:xfrm>
          <a:off x="0" y="0"/>
          <a:ext cx="0" cy="0"/>
          <a:chOff x="0" y="0"/>
          <a:chExt cx="0" cy="0"/>
        </a:xfrm>
      </p:grpSpPr>
      <p:pic>
        <p:nvPicPr>
          <p:cNvPr id="17388" name="Google Shape;17388;p77">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3" name="Google Shape;783;p3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Angular</a:t>
            </a:r>
            <a:r>
              <a:rPr lang="en" dirty="0">
                <a:solidFill>
                  <a:schemeClr val="accent2"/>
                </a:solidFill>
              </a:rPr>
              <a:t> Routing</a:t>
            </a:r>
            <a:r>
              <a:rPr lang="en" dirty="0"/>
              <a:t> </a:t>
            </a:r>
            <a:r>
              <a:rPr lang="en" dirty="0">
                <a:solidFill>
                  <a:schemeClr val="accent6"/>
                </a:solidFill>
              </a:rPr>
              <a:t>{</a:t>
            </a:r>
            <a:endParaRPr dirty="0">
              <a:solidFill>
                <a:schemeClr val="accent6"/>
              </a:solidFill>
            </a:endParaRPr>
          </a:p>
        </p:txBody>
      </p:sp>
      <p:sp>
        <p:nvSpPr>
          <p:cNvPr id="788" name="Google Shape;788;p37"/>
          <p:cNvSpPr txBox="1">
            <a:spLocks noGrp="1"/>
          </p:cNvSpPr>
          <p:nvPr>
            <p:ph type="subTitle" idx="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a:t>Routing and Navigation</a:t>
            </a:r>
            <a:endParaRPr lang="en-US" sz="1400" dirty="0">
              <a:solidFill>
                <a:schemeClr val="accent3"/>
              </a:solidFill>
            </a:endParaRPr>
          </a:p>
        </p:txBody>
      </p:sp>
      <p:sp>
        <p:nvSpPr>
          <p:cNvPr id="789" name="Google Shape;789;p37"/>
          <p:cNvSpPr txBox="1">
            <a:spLocks noGrp="1"/>
          </p:cNvSpPr>
          <p:nvPr>
            <p:ph type="subTitle" idx="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1400" dirty="0"/>
              <a:t>intermediate</a:t>
            </a:r>
            <a:r>
              <a:rPr lang="en" sz="1400" dirty="0">
                <a:solidFill>
                  <a:schemeClr val="accent3"/>
                </a:solidFill>
              </a:rPr>
              <a:t>.html</a:t>
            </a:r>
            <a:endParaRPr sz="1400" dirty="0">
              <a:solidFill>
                <a:schemeClr val="accent3"/>
              </a:solidFill>
            </a:endParaRPr>
          </a:p>
        </p:txBody>
      </p:sp>
      <p:sp>
        <p:nvSpPr>
          <p:cNvPr id="790" name="Google Shape;790;p37"/>
          <p:cNvSpPr txBox="1">
            <a:spLocks noGrp="1"/>
          </p:cNvSpPr>
          <p:nvPr>
            <p:ph type="subTitle" idx="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791" name="Google Shape;791;p37"/>
          <p:cNvGrpSpPr/>
          <p:nvPr/>
        </p:nvGrpSpPr>
        <p:grpSpPr>
          <a:xfrm>
            <a:off x="1084825" y="1152525"/>
            <a:ext cx="506100" cy="3417500"/>
            <a:chOff x="1084825" y="1152525"/>
            <a:chExt cx="506100" cy="3417500"/>
          </a:xfrm>
        </p:grpSpPr>
        <p:sp>
          <p:nvSpPr>
            <p:cNvPr id="792" name="Google Shape;792;p37"/>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93" name="Google Shape;793;p37"/>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10" name="Picture 9" descr="A red and white logo&#10;&#10;Description automatically generated">
            <a:extLst>
              <a:ext uri="{FF2B5EF4-FFF2-40B4-BE49-F238E27FC236}">
                <a16:creationId xmlns:a16="http://schemas.microsoft.com/office/drawing/2014/main" id="{B15B94A5-4AD0-ECC2-FA32-733970269AA5}"/>
              </a:ext>
            </a:extLst>
          </p:cNvPr>
          <p:cNvPicPr>
            <a:picLocks noChangeAspect="1"/>
          </p:cNvPicPr>
          <p:nvPr/>
        </p:nvPicPr>
        <p:blipFill>
          <a:blip r:embed="rId3"/>
          <a:stretch>
            <a:fillRect/>
          </a:stretch>
        </p:blipFill>
        <p:spPr>
          <a:xfrm>
            <a:off x="7978465" y="3733964"/>
            <a:ext cx="931243" cy="760515"/>
          </a:xfrm>
          <a:prstGeom prst="rect">
            <a:avLst/>
          </a:prstGeom>
        </p:spPr>
      </p:pic>
      <p:pic>
        <p:nvPicPr>
          <p:cNvPr id="1027" name="Picture 3" descr="Targeted routing">
            <a:extLst>
              <a:ext uri="{FF2B5EF4-FFF2-40B4-BE49-F238E27FC236}">
                <a16:creationId xmlns:a16="http://schemas.microsoft.com/office/drawing/2014/main" id="{11BEE882-B2AF-F421-A269-1F6AC81800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7845" y="1101297"/>
            <a:ext cx="4520651" cy="353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402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3" name="Google Shape;783;p3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Angular</a:t>
            </a:r>
            <a:r>
              <a:rPr lang="en" dirty="0">
                <a:solidFill>
                  <a:schemeClr val="accent2"/>
                </a:solidFill>
              </a:rPr>
              <a:t> Routing</a:t>
            </a:r>
            <a:r>
              <a:rPr lang="en" dirty="0"/>
              <a:t> </a:t>
            </a:r>
            <a:r>
              <a:rPr lang="en" dirty="0">
                <a:solidFill>
                  <a:schemeClr val="accent6"/>
                </a:solidFill>
              </a:rPr>
              <a:t>{</a:t>
            </a:r>
            <a:endParaRPr dirty="0">
              <a:solidFill>
                <a:schemeClr val="accent6"/>
              </a:solidFill>
            </a:endParaRPr>
          </a:p>
        </p:txBody>
      </p:sp>
      <p:sp>
        <p:nvSpPr>
          <p:cNvPr id="788" name="Google Shape;788;p37"/>
          <p:cNvSpPr txBox="1">
            <a:spLocks noGrp="1"/>
          </p:cNvSpPr>
          <p:nvPr>
            <p:ph type="subTitle" idx="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a:t>Routing and Navigation</a:t>
            </a:r>
            <a:endParaRPr lang="en-US" sz="1400" dirty="0">
              <a:solidFill>
                <a:schemeClr val="accent3"/>
              </a:solidFill>
            </a:endParaRPr>
          </a:p>
        </p:txBody>
      </p:sp>
      <p:sp>
        <p:nvSpPr>
          <p:cNvPr id="789" name="Google Shape;789;p37"/>
          <p:cNvSpPr txBox="1">
            <a:spLocks noGrp="1"/>
          </p:cNvSpPr>
          <p:nvPr>
            <p:ph type="subTitle" idx="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1400" dirty="0"/>
              <a:t>intermediate</a:t>
            </a:r>
            <a:r>
              <a:rPr lang="en" sz="1400" dirty="0">
                <a:solidFill>
                  <a:schemeClr val="accent3"/>
                </a:solidFill>
              </a:rPr>
              <a:t>.html</a:t>
            </a:r>
            <a:endParaRPr sz="1400" dirty="0">
              <a:solidFill>
                <a:schemeClr val="accent3"/>
              </a:solidFill>
            </a:endParaRPr>
          </a:p>
        </p:txBody>
      </p:sp>
      <p:sp>
        <p:nvSpPr>
          <p:cNvPr id="790" name="Google Shape;790;p37"/>
          <p:cNvSpPr txBox="1">
            <a:spLocks noGrp="1"/>
          </p:cNvSpPr>
          <p:nvPr>
            <p:ph type="subTitle" idx="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791" name="Google Shape;791;p37"/>
          <p:cNvGrpSpPr/>
          <p:nvPr/>
        </p:nvGrpSpPr>
        <p:grpSpPr>
          <a:xfrm>
            <a:off x="1084825" y="1152525"/>
            <a:ext cx="506100" cy="3417500"/>
            <a:chOff x="1084825" y="1152525"/>
            <a:chExt cx="506100" cy="3417500"/>
          </a:xfrm>
        </p:grpSpPr>
        <p:sp>
          <p:nvSpPr>
            <p:cNvPr id="792" name="Google Shape;792;p37"/>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93" name="Google Shape;793;p37"/>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10" name="Picture 9" descr="A red and white logo&#10;&#10;Description automatically generated">
            <a:extLst>
              <a:ext uri="{FF2B5EF4-FFF2-40B4-BE49-F238E27FC236}">
                <a16:creationId xmlns:a16="http://schemas.microsoft.com/office/drawing/2014/main" id="{B15B94A5-4AD0-ECC2-FA32-733970269AA5}"/>
              </a:ext>
            </a:extLst>
          </p:cNvPr>
          <p:cNvPicPr>
            <a:picLocks noChangeAspect="1"/>
          </p:cNvPicPr>
          <p:nvPr/>
        </p:nvPicPr>
        <p:blipFill>
          <a:blip r:embed="rId3"/>
          <a:stretch>
            <a:fillRect/>
          </a:stretch>
        </p:blipFill>
        <p:spPr>
          <a:xfrm>
            <a:off x="7978465" y="3733964"/>
            <a:ext cx="931243" cy="760515"/>
          </a:xfrm>
          <a:prstGeom prst="rect">
            <a:avLst/>
          </a:prstGeom>
        </p:spPr>
      </p:pic>
      <p:sp>
        <p:nvSpPr>
          <p:cNvPr id="4" name="Google Shape;782;p37">
            <a:extLst>
              <a:ext uri="{FF2B5EF4-FFF2-40B4-BE49-F238E27FC236}">
                <a16:creationId xmlns:a16="http://schemas.microsoft.com/office/drawing/2014/main" id="{075122CD-7165-DDC7-CDD4-FC9A371AEA23}"/>
              </a:ext>
            </a:extLst>
          </p:cNvPr>
          <p:cNvSpPr txBox="1">
            <a:spLocks/>
          </p:cNvSpPr>
          <p:nvPr/>
        </p:nvSpPr>
        <p:spPr>
          <a:xfrm>
            <a:off x="1629229" y="1321806"/>
            <a:ext cx="6318641" cy="26326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r>
              <a:rPr lang="en-US" dirty="0">
                <a:solidFill>
                  <a:schemeClr val="accent1"/>
                </a:solidFill>
              </a:rPr>
              <a:t>* </a:t>
            </a:r>
            <a:r>
              <a:rPr lang="en-US" dirty="0">
                <a:solidFill>
                  <a:schemeClr val="accent6"/>
                </a:solidFill>
              </a:rPr>
              <a:t>As an SPA app, the server always serves a </a:t>
            </a:r>
            <a:r>
              <a:rPr lang="en-US" dirty="0">
                <a:solidFill>
                  <a:schemeClr val="tx2"/>
                </a:solidFill>
              </a:rPr>
              <a:t>single HTML page</a:t>
            </a:r>
            <a:r>
              <a:rPr lang="en-US" dirty="0">
                <a:solidFill>
                  <a:schemeClr val="accent6"/>
                </a:solidFill>
              </a:rPr>
              <a:t>, and navigation between the application pages/sections is managed on the client side in </a:t>
            </a:r>
            <a:r>
              <a:rPr lang="en-US" dirty="0">
                <a:solidFill>
                  <a:schemeClr val="bg2"/>
                </a:solidFill>
              </a:rPr>
              <a:t>JavaScript</a:t>
            </a:r>
          </a:p>
          <a:p>
            <a:pPr marL="76158" indent="0">
              <a:buSzPts val="1200"/>
            </a:pPr>
            <a:endParaRPr lang="en-US" dirty="0">
              <a:solidFill>
                <a:schemeClr val="accent6"/>
              </a:solidFill>
            </a:endParaRPr>
          </a:p>
          <a:p>
            <a:pPr marL="76158" indent="0">
              <a:buSzPts val="1200"/>
            </a:pPr>
            <a:r>
              <a:rPr lang="en-US" dirty="0">
                <a:solidFill>
                  <a:schemeClr val="accent1"/>
                </a:solidFill>
              </a:rPr>
              <a:t>* </a:t>
            </a:r>
            <a:r>
              <a:rPr lang="en-US" dirty="0">
                <a:solidFill>
                  <a:schemeClr val="accent6"/>
                </a:solidFill>
              </a:rPr>
              <a:t>This approach allows smoother transitions between pages, and reduces the number of server calls needed to navigate between pages, improving the UX</a:t>
            </a:r>
          </a:p>
          <a:p>
            <a:pPr marL="76158" indent="0">
              <a:buSzPts val="1200"/>
            </a:pPr>
            <a:endParaRPr lang="en-US" dirty="0">
              <a:solidFill>
                <a:schemeClr val="accent6"/>
              </a:solidFill>
            </a:endParaRPr>
          </a:p>
          <a:p>
            <a:pPr marL="76158" indent="0">
              <a:buSzPts val="1200"/>
            </a:pPr>
            <a:r>
              <a:rPr lang="en-US" dirty="0">
                <a:solidFill>
                  <a:schemeClr val="accent1"/>
                </a:solidFill>
              </a:rPr>
              <a:t>* </a:t>
            </a:r>
            <a:r>
              <a:rPr lang="en-US" dirty="0"/>
              <a:t>Angular team provides a library for this purpose: </a:t>
            </a:r>
            <a:r>
              <a:rPr lang="en-US" dirty="0">
                <a:solidFill>
                  <a:schemeClr val="accent2"/>
                </a:solidFill>
              </a:rPr>
              <a:t>@angular/router</a:t>
            </a:r>
          </a:p>
        </p:txBody>
      </p:sp>
    </p:spTree>
    <p:extLst>
      <p:ext uri="{BB962C8B-B14F-4D97-AF65-F5344CB8AC3E}">
        <p14:creationId xmlns:p14="http://schemas.microsoft.com/office/powerpoint/2010/main" val="1764623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3" name="Google Shape;783;p3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Routing </a:t>
            </a:r>
            <a:r>
              <a:rPr lang="en" dirty="0">
                <a:solidFill>
                  <a:schemeClr val="accent2"/>
                </a:solidFill>
              </a:rPr>
              <a:t>Module</a:t>
            </a:r>
            <a:r>
              <a:rPr lang="en" dirty="0"/>
              <a:t> </a:t>
            </a:r>
            <a:r>
              <a:rPr lang="en" dirty="0">
                <a:solidFill>
                  <a:schemeClr val="accent6"/>
                </a:solidFill>
              </a:rPr>
              <a:t>{</a:t>
            </a:r>
            <a:endParaRPr dirty="0">
              <a:solidFill>
                <a:schemeClr val="accent6"/>
              </a:solidFill>
            </a:endParaRPr>
          </a:p>
        </p:txBody>
      </p:sp>
      <p:sp>
        <p:nvSpPr>
          <p:cNvPr id="788" name="Google Shape;788;p37"/>
          <p:cNvSpPr txBox="1">
            <a:spLocks noGrp="1"/>
          </p:cNvSpPr>
          <p:nvPr>
            <p:ph type="subTitle" idx="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a:t>Routing and Navigation</a:t>
            </a:r>
            <a:endParaRPr lang="en-US" sz="1400" dirty="0">
              <a:solidFill>
                <a:schemeClr val="accent3"/>
              </a:solidFill>
            </a:endParaRPr>
          </a:p>
        </p:txBody>
      </p:sp>
      <p:sp>
        <p:nvSpPr>
          <p:cNvPr id="789" name="Google Shape;789;p37"/>
          <p:cNvSpPr txBox="1">
            <a:spLocks noGrp="1"/>
          </p:cNvSpPr>
          <p:nvPr>
            <p:ph type="subTitle" idx="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1400" dirty="0"/>
              <a:t>intermediate</a:t>
            </a:r>
            <a:r>
              <a:rPr lang="en" sz="1400" dirty="0">
                <a:solidFill>
                  <a:schemeClr val="accent3"/>
                </a:solidFill>
              </a:rPr>
              <a:t>.html</a:t>
            </a:r>
            <a:endParaRPr sz="1400" dirty="0">
              <a:solidFill>
                <a:schemeClr val="accent3"/>
              </a:solidFill>
            </a:endParaRPr>
          </a:p>
        </p:txBody>
      </p:sp>
      <p:sp>
        <p:nvSpPr>
          <p:cNvPr id="790" name="Google Shape;790;p37"/>
          <p:cNvSpPr txBox="1">
            <a:spLocks noGrp="1"/>
          </p:cNvSpPr>
          <p:nvPr>
            <p:ph type="subTitle" idx="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791" name="Google Shape;791;p37"/>
          <p:cNvGrpSpPr/>
          <p:nvPr/>
        </p:nvGrpSpPr>
        <p:grpSpPr>
          <a:xfrm>
            <a:off x="1084825" y="1152525"/>
            <a:ext cx="506100" cy="3417500"/>
            <a:chOff x="1084825" y="1152525"/>
            <a:chExt cx="506100" cy="3417500"/>
          </a:xfrm>
        </p:grpSpPr>
        <p:sp>
          <p:nvSpPr>
            <p:cNvPr id="792" name="Google Shape;792;p37"/>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93" name="Google Shape;793;p37"/>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10" name="Picture 9" descr="A red and white logo&#10;&#10;Description automatically generated">
            <a:extLst>
              <a:ext uri="{FF2B5EF4-FFF2-40B4-BE49-F238E27FC236}">
                <a16:creationId xmlns:a16="http://schemas.microsoft.com/office/drawing/2014/main" id="{B15B94A5-4AD0-ECC2-FA32-733970269AA5}"/>
              </a:ext>
            </a:extLst>
          </p:cNvPr>
          <p:cNvPicPr>
            <a:picLocks noChangeAspect="1"/>
          </p:cNvPicPr>
          <p:nvPr/>
        </p:nvPicPr>
        <p:blipFill>
          <a:blip r:embed="rId3"/>
          <a:stretch>
            <a:fillRect/>
          </a:stretch>
        </p:blipFill>
        <p:spPr>
          <a:xfrm>
            <a:off x="7978465" y="3733964"/>
            <a:ext cx="931243" cy="760515"/>
          </a:xfrm>
          <a:prstGeom prst="rect">
            <a:avLst/>
          </a:prstGeom>
        </p:spPr>
      </p:pic>
      <p:grpSp>
        <p:nvGrpSpPr>
          <p:cNvPr id="2" name="Google Shape;86;p15">
            <a:extLst>
              <a:ext uri="{FF2B5EF4-FFF2-40B4-BE49-F238E27FC236}">
                <a16:creationId xmlns:a16="http://schemas.microsoft.com/office/drawing/2014/main" id="{AA366AA8-A27B-9B84-AC7B-AEEC353FCC3F}"/>
              </a:ext>
            </a:extLst>
          </p:cNvPr>
          <p:cNvGrpSpPr/>
          <p:nvPr/>
        </p:nvGrpSpPr>
        <p:grpSpPr>
          <a:xfrm>
            <a:off x="1745549" y="1248600"/>
            <a:ext cx="5640952" cy="3107500"/>
            <a:chOff x="488525" y="3093501"/>
            <a:chExt cx="1864800" cy="1010620"/>
          </a:xfrm>
        </p:grpSpPr>
        <p:grpSp>
          <p:nvGrpSpPr>
            <p:cNvPr id="3" name="Google Shape;87;p15">
              <a:extLst>
                <a:ext uri="{FF2B5EF4-FFF2-40B4-BE49-F238E27FC236}">
                  <a16:creationId xmlns:a16="http://schemas.microsoft.com/office/drawing/2014/main" id="{5594872E-E032-CB68-8DA5-A4C8CCC59443}"/>
                </a:ext>
              </a:extLst>
            </p:cNvPr>
            <p:cNvGrpSpPr/>
            <p:nvPr/>
          </p:nvGrpSpPr>
          <p:grpSpPr>
            <a:xfrm>
              <a:off x="488525" y="3093501"/>
              <a:ext cx="1864800" cy="1010620"/>
              <a:chOff x="488525" y="3093501"/>
              <a:chExt cx="1864800" cy="1010620"/>
            </a:xfrm>
          </p:grpSpPr>
          <p:sp>
            <p:nvSpPr>
              <p:cNvPr id="9" name="Google Shape;88;p15">
                <a:extLst>
                  <a:ext uri="{FF2B5EF4-FFF2-40B4-BE49-F238E27FC236}">
                    <a16:creationId xmlns:a16="http://schemas.microsoft.com/office/drawing/2014/main" id="{1274C3FD-1904-CA54-669E-7EFE09D5A205}"/>
                  </a:ext>
                </a:extLst>
              </p:cNvPr>
              <p:cNvSpPr/>
              <p:nvPr/>
            </p:nvSpPr>
            <p:spPr>
              <a:xfrm>
                <a:off x="488525" y="3205724"/>
                <a:ext cx="1864800" cy="898397"/>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r>
                  <a:rPr lang="en-PH" sz="1100" b="0" dirty="0">
                    <a:solidFill>
                      <a:srgbClr val="F92672"/>
                    </a:solidFill>
                    <a:effectLst/>
                    <a:latin typeface="Consolas" panose="020B0609020204030204" pitchFamily="49" charset="0"/>
                  </a:rPr>
                  <a:t>import</a:t>
                </a:r>
                <a:r>
                  <a:rPr lang="en-PH" sz="1100" b="0" dirty="0">
                    <a:solidFill>
                      <a:srgbClr val="F8F8F2"/>
                    </a:solidFill>
                    <a:effectLst/>
                    <a:latin typeface="Consolas" panose="020B0609020204030204" pitchFamily="49" charset="0"/>
                  </a:rPr>
                  <a:t> { </a:t>
                </a:r>
                <a:r>
                  <a:rPr lang="en-PH" sz="1100" b="0" dirty="0" err="1">
                    <a:solidFill>
                      <a:srgbClr val="F8F8F2"/>
                    </a:solidFill>
                    <a:effectLst/>
                    <a:latin typeface="Consolas" panose="020B0609020204030204" pitchFamily="49" charset="0"/>
                  </a:rPr>
                  <a:t>NgModule</a:t>
                </a:r>
                <a:r>
                  <a:rPr lang="en-PH" sz="1100" b="0" dirty="0">
                    <a:solidFill>
                      <a:srgbClr val="F8F8F2"/>
                    </a:solidFill>
                    <a:effectLst/>
                    <a:latin typeface="Consolas" panose="020B0609020204030204" pitchFamily="49" charset="0"/>
                  </a:rPr>
                  <a:t> } </a:t>
                </a:r>
                <a:r>
                  <a:rPr lang="en-PH" sz="1100" b="0" dirty="0">
                    <a:solidFill>
                      <a:srgbClr val="F92672"/>
                    </a:solidFill>
                    <a:effectLst/>
                    <a:latin typeface="Consolas" panose="020B0609020204030204" pitchFamily="49" charset="0"/>
                  </a:rPr>
                  <a:t>from</a:t>
                </a:r>
                <a:r>
                  <a:rPr lang="en-PH" sz="1100" b="0" dirty="0">
                    <a:solidFill>
                      <a:srgbClr val="F8F8F2"/>
                    </a:solidFill>
                    <a:effectLst/>
                    <a:latin typeface="Consolas" panose="020B0609020204030204" pitchFamily="49" charset="0"/>
                  </a:rPr>
                  <a:t> </a:t>
                </a:r>
                <a:r>
                  <a:rPr lang="en-PH" sz="1100" b="0" dirty="0">
                    <a:solidFill>
                      <a:srgbClr val="E6DB74"/>
                    </a:solidFill>
                    <a:effectLst/>
                    <a:latin typeface="Consolas" panose="020B0609020204030204" pitchFamily="49" charset="0"/>
                  </a:rPr>
                  <a:t>'@angular/core'</a:t>
                </a:r>
                <a:r>
                  <a:rPr lang="en-PH" sz="1100" b="0" dirty="0">
                    <a:solidFill>
                      <a:srgbClr val="F8F8F2"/>
                    </a:solidFill>
                    <a:effectLst/>
                    <a:latin typeface="Consolas" panose="020B0609020204030204" pitchFamily="49" charset="0"/>
                  </a:rPr>
                  <a:t>;</a:t>
                </a:r>
              </a:p>
              <a:p>
                <a:r>
                  <a:rPr lang="en-PH" sz="1100" b="0" dirty="0">
                    <a:solidFill>
                      <a:srgbClr val="F92672"/>
                    </a:solidFill>
                    <a:effectLst/>
                    <a:latin typeface="Consolas" panose="020B0609020204030204" pitchFamily="49" charset="0"/>
                  </a:rPr>
                  <a:t>import</a:t>
                </a:r>
                <a:r>
                  <a:rPr lang="en-PH" sz="1100" b="0" dirty="0">
                    <a:solidFill>
                      <a:srgbClr val="F8F8F2"/>
                    </a:solidFill>
                    <a:effectLst/>
                    <a:latin typeface="Consolas" panose="020B0609020204030204" pitchFamily="49" charset="0"/>
                  </a:rPr>
                  <a:t> { </a:t>
                </a:r>
                <a:r>
                  <a:rPr lang="en-PH" sz="1100" b="0" dirty="0" err="1">
                    <a:solidFill>
                      <a:srgbClr val="F8F8F2"/>
                    </a:solidFill>
                    <a:effectLst/>
                    <a:latin typeface="Consolas" panose="020B0609020204030204" pitchFamily="49" charset="0"/>
                  </a:rPr>
                  <a:t>RouterModule</a:t>
                </a:r>
                <a:r>
                  <a:rPr lang="en-PH" sz="1100" b="0" dirty="0">
                    <a:solidFill>
                      <a:srgbClr val="F8F8F2"/>
                    </a:solidFill>
                    <a:effectLst/>
                    <a:latin typeface="Consolas" panose="020B0609020204030204" pitchFamily="49" charset="0"/>
                  </a:rPr>
                  <a:t>, Routes } </a:t>
                </a:r>
                <a:r>
                  <a:rPr lang="en-PH" sz="1100" b="0" dirty="0">
                    <a:solidFill>
                      <a:srgbClr val="F92672"/>
                    </a:solidFill>
                    <a:effectLst/>
                    <a:latin typeface="Consolas" panose="020B0609020204030204" pitchFamily="49" charset="0"/>
                  </a:rPr>
                  <a:t>from</a:t>
                </a:r>
                <a:r>
                  <a:rPr lang="en-PH" sz="1100" b="0" dirty="0">
                    <a:solidFill>
                      <a:srgbClr val="F8F8F2"/>
                    </a:solidFill>
                    <a:effectLst/>
                    <a:latin typeface="Consolas" panose="020B0609020204030204" pitchFamily="49" charset="0"/>
                  </a:rPr>
                  <a:t> </a:t>
                </a:r>
                <a:r>
                  <a:rPr lang="en-PH" sz="1100" b="0" dirty="0">
                    <a:solidFill>
                      <a:srgbClr val="E6DB74"/>
                    </a:solidFill>
                    <a:effectLst/>
                    <a:latin typeface="Consolas" panose="020B0609020204030204" pitchFamily="49" charset="0"/>
                  </a:rPr>
                  <a:t>'@angular/router'</a:t>
                </a:r>
                <a:r>
                  <a:rPr lang="en-PH" sz="1100" b="0" dirty="0">
                    <a:solidFill>
                      <a:srgbClr val="F8F8F2"/>
                    </a:solidFill>
                    <a:effectLst/>
                    <a:latin typeface="Consolas" panose="020B0609020204030204" pitchFamily="49" charset="0"/>
                  </a:rPr>
                  <a:t>;</a:t>
                </a:r>
              </a:p>
              <a:p>
                <a:br>
                  <a:rPr lang="en-PH" sz="1100" b="0" dirty="0">
                    <a:solidFill>
                      <a:srgbClr val="F8F8F2"/>
                    </a:solidFill>
                    <a:effectLst/>
                    <a:latin typeface="Consolas" panose="020B0609020204030204" pitchFamily="49" charset="0"/>
                  </a:rPr>
                </a:br>
                <a:r>
                  <a:rPr lang="en-PH" sz="1100" b="0" i="1" dirty="0">
                    <a:solidFill>
                      <a:srgbClr val="66D9EF"/>
                    </a:solidFill>
                    <a:effectLst/>
                    <a:latin typeface="Consolas" panose="020B0609020204030204" pitchFamily="49" charset="0"/>
                  </a:rPr>
                  <a:t>const</a:t>
                </a:r>
                <a:r>
                  <a:rPr lang="en-PH" sz="1100" b="0" dirty="0">
                    <a:solidFill>
                      <a:srgbClr val="F8F8F2"/>
                    </a:solidFill>
                    <a:effectLst/>
                    <a:latin typeface="Consolas" panose="020B0609020204030204" pitchFamily="49" charset="0"/>
                  </a:rPr>
                  <a:t> routes</a:t>
                </a:r>
                <a:r>
                  <a:rPr lang="en-PH" sz="1100" b="0" dirty="0">
                    <a:solidFill>
                      <a:srgbClr val="F92672"/>
                    </a:solidFill>
                    <a:effectLst/>
                    <a:latin typeface="Consolas" panose="020B0609020204030204" pitchFamily="49" charset="0"/>
                  </a:rPr>
                  <a:t>:</a:t>
                </a:r>
                <a:r>
                  <a:rPr lang="en-PH" sz="1100" b="0" dirty="0">
                    <a:solidFill>
                      <a:srgbClr val="F8F8F2"/>
                    </a:solidFill>
                    <a:effectLst/>
                    <a:latin typeface="Consolas" panose="020B0609020204030204" pitchFamily="49" charset="0"/>
                  </a:rPr>
                  <a:t> </a:t>
                </a:r>
                <a:r>
                  <a:rPr lang="en-PH" sz="1100" b="0" u="sng" dirty="0">
                    <a:solidFill>
                      <a:srgbClr val="A6E22E"/>
                    </a:solidFill>
                    <a:effectLst/>
                    <a:latin typeface="Consolas" panose="020B0609020204030204" pitchFamily="49" charset="0"/>
                  </a:rPr>
                  <a:t>Routes</a:t>
                </a:r>
                <a:r>
                  <a:rPr lang="en-PH" sz="1100" b="0" dirty="0">
                    <a:solidFill>
                      <a:srgbClr val="F8F8F2"/>
                    </a:solidFill>
                    <a:effectLst/>
                    <a:latin typeface="Consolas" panose="020B0609020204030204" pitchFamily="49" charset="0"/>
                  </a:rPr>
                  <a:t> </a:t>
                </a:r>
                <a:r>
                  <a:rPr lang="en-PH" sz="1100" b="0" dirty="0">
                    <a:solidFill>
                      <a:srgbClr val="F92672"/>
                    </a:solidFill>
                    <a:effectLst/>
                    <a:latin typeface="Consolas" panose="020B0609020204030204" pitchFamily="49" charset="0"/>
                  </a:rPr>
                  <a:t>=</a:t>
                </a:r>
                <a:r>
                  <a:rPr lang="en-PH" sz="1100" b="0" dirty="0">
                    <a:solidFill>
                      <a:srgbClr val="F8F8F2"/>
                    </a:solidFill>
                    <a:effectLst/>
                    <a:latin typeface="Consolas" panose="020B0609020204030204" pitchFamily="49" charset="0"/>
                  </a:rPr>
                  <a:t> [];</a:t>
                </a:r>
              </a:p>
              <a:p>
                <a:br>
                  <a:rPr lang="en-PH" sz="1100" b="0" dirty="0">
                    <a:solidFill>
                      <a:srgbClr val="F8F8F2"/>
                    </a:solidFill>
                    <a:effectLst/>
                    <a:latin typeface="Consolas" panose="020B0609020204030204" pitchFamily="49" charset="0"/>
                  </a:rPr>
                </a:br>
                <a:r>
                  <a:rPr lang="en-PH" sz="1100" b="0" dirty="0">
                    <a:solidFill>
                      <a:srgbClr val="F8F8F2"/>
                    </a:solidFill>
                    <a:effectLst/>
                    <a:latin typeface="Consolas" panose="020B0609020204030204" pitchFamily="49" charset="0"/>
                  </a:rPr>
                  <a:t>@</a:t>
                </a:r>
                <a:r>
                  <a:rPr lang="en-PH" sz="1100" b="0" u="sng" dirty="0">
                    <a:solidFill>
                      <a:srgbClr val="A6E22E"/>
                    </a:solidFill>
                    <a:effectLst/>
                    <a:latin typeface="Consolas" panose="020B0609020204030204" pitchFamily="49" charset="0"/>
                  </a:rPr>
                  <a:t>NgModule</a:t>
                </a:r>
                <a:r>
                  <a:rPr lang="en-PH" sz="1100" b="0" dirty="0">
                    <a:solidFill>
                      <a:srgbClr val="F8F8F2"/>
                    </a:solidFill>
                    <a:effectLst/>
                    <a:latin typeface="Consolas" panose="020B0609020204030204" pitchFamily="49" charset="0"/>
                  </a:rPr>
                  <a:t>({</a:t>
                </a:r>
              </a:p>
              <a:p>
                <a:r>
                  <a:rPr lang="en-PH" sz="1100" b="0" dirty="0">
                    <a:solidFill>
                      <a:srgbClr val="F8F8F2"/>
                    </a:solidFill>
                    <a:effectLst/>
                    <a:latin typeface="Consolas" panose="020B0609020204030204" pitchFamily="49" charset="0"/>
                  </a:rPr>
                  <a:t>  imports: [</a:t>
                </a:r>
                <a:r>
                  <a:rPr lang="en-PH" sz="1100" b="0" u="sng" dirty="0" err="1">
                    <a:solidFill>
                      <a:srgbClr val="A6E22E"/>
                    </a:solidFill>
                    <a:effectLst/>
                    <a:latin typeface="Consolas" panose="020B0609020204030204" pitchFamily="49" charset="0"/>
                  </a:rPr>
                  <a:t>RouterModule</a:t>
                </a:r>
                <a:r>
                  <a:rPr lang="en-PH" sz="1100" b="0" dirty="0" err="1">
                    <a:solidFill>
                      <a:srgbClr val="F8F8F2"/>
                    </a:solidFill>
                    <a:effectLst/>
                    <a:latin typeface="Consolas" panose="020B0609020204030204" pitchFamily="49" charset="0"/>
                  </a:rPr>
                  <a:t>.</a:t>
                </a:r>
                <a:r>
                  <a:rPr lang="en-PH" sz="1100" b="0" dirty="0" err="1">
                    <a:solidFill>
                      <a:srgbClr val="A6E22E"/>
                    </a:solidFill>
                    <a:effectLst/>
                    <a:latin typeface="Consolas" panose="020B0609020204030204" pitchFamily="49" charset="0"/>
                  </a:rPr>
                  <a:t>forRoot</a:t>
                </a:r>
                <a:r>
                  <a:rPr lang="en-PH" sz="1100" b="0" dirty="0">
                    <a:solidFill>
                      <a:srgbClr val="F8F8F2"/>
                    </a:solidFill>
                    <a:effectLst/>
                    <a:latin typeface="Consolas" panose="020B0609020204030204" pitchFamily="49" charset="0"/>
                  </a:rPr>
                  <a:t>(routes)],</a:t>
                </a:r>
              </a:p>
              <a:p>
                <a:r>
                  <a:rPr lang="en-PH" sz="1100" b="0" dirty="0">
                    <a:solidFill>
                      <a:srgbClr val="F8F8F2"/>
                    </a:solidFill>
                    <a:effectLst/>
                    <a:latin typeface="Consolas" panose="020B0609020204030204" pitchFamily="49" charset="0"/>
                  </a:rPr>
                  <a:t>  exports: [</a:t>
                </a:r>
                <a:r>
                  <a:rPr lang="en-PH" sz="1100" b="0" u="sng" dirty="0" err="1">
                    <a:solidFill>
                      <a:srgbClr val="A6E22E"/>
                    </a:solidFill>
                    <a:effectLst/>
                    <a:latin typeface="Consolas" panose="020B0609020204030204" pitchFamily="49" charset="0"/>
                  </a:rPr>
                  <a:t>RouterModule</a:t>
                </a:r>
                <a:r>
                  <a:rPr lang="en-PH" sz="1100" b="0" dirty="0">
                    <a:solidFill>
                      <a:srgbClr val="F8F8F2"/>
                    </a:solidFill>
                    <a:effectLst/>
                    <a:latin typeface="Consolas" panose="020B0609020204030204" pitchFamily="49" charset="0"/>
                  </a:rPr>
                  <a:t>]</a:t>
                </a:r>
              </a:p>
              <a:p>
                <a:r>
                  <a:rPr lang="en-PH" sz="1100" b="0" dirty="0">
                    <a:solidFill>
                      <a:srgbClr val="F8F8F2"/>
                    </a:solidFill>
                    <a:effectLst/>
                    <a:latin typeface="Consolas" panose="020B0609020204030204" pitchFamily="49" charset="0"/>
                  </a:rPr>
                  <a:t>})</a:t>
                </a:r>
              </a:p>
              <a:p>
                <a:r>
                  <a:rPr lang="en-PH" sz="1100" b="0" dirty="0">
                    <a:solidFill>
                      <a:srgbClr val="F92672"/>
                    </a:solidFill>
                    <a:effectLst/>
                    <a:latin typeface="Consolas" panose="020B0609020204030204" pitchFamily="49" charset="0"/>
                  </a:rPr>
                  <a:t>export</a:t>
                </a:r>
                <a:r>
                  <a:rPr lang="en-PH" sz="1100" b="0" dirty="0">
                    <a:solidFill>
                      <a:srgbClr val="F8F8F2"/>
                    </a:solidFill>
                    <a:effectLst/>
                    <a:latin typeface="Consolas" panose="020B0609020204030204" pitchFamily="49" charset="0"/>
                  </a:rPr>
                  <a:t> </a:t>
                </a:r>
                <a:r>
                  <a:rPr lang="en-PH" sz="1100" b="0" i="1" dirty="0">
                    <a:solidFill>
                      <a:srgbClr val="66D9EF"/>
                    </a:solidFill>
                    <a:effectLst/>
                    <a:latin typeface="Consolas" panose="020B0609020204030204" pitchFamily="49" charset="0"/>
                  </a:rPr>
                  <a:t>class</a:t>
                </a:r>
                <a:r>
                  <a:rPr lang="en-PH" sz="1100" b="0" dirty="0">
                    <a:solidFill>
                      <a:srgbClr val="F8F8F2"/>
                    </a:solidFill>
                    <a:effectLst/>
                    <a:latin typeface="Consolas" panose="020B0609020204030204" pitchFamily="49" charset="0"/>
                  </a:rPr>
                  <a:t> </a:t>
                </a:r>
                <a:r>
                  <a:rPr lang="en-PH" sz="1100" b="0" u="sng" dirty="0" err="1">
                    <a:solidFill>
                      <a:srgbClr val="A6E22E"/>
                    </a:solidFill>
                    <a:effectLst/>
                    <a:latin typeface="Consolas" panose="020B0609020204030204" pitchFamily="49" charset="0"/>
                  </a:rPr>
                  <a:t>AppRoutingModule</a:t>
                </a:r>
                <a:r>
                  <a:rPr lang="en-PH" sz="1100" b="0" dirty="0">
                    <a:solidFill>
                      <a:srgbClr val="F8F8F2"/>
                    </a:solidFill>
                    <a:effectLst/>
                    <a:latin typeface="Consolas" panose="020B0609020204030204" pitchFamily="49" charset="0"/>
                  </a:rPr>
                  <a:t> { }</a:t>
                </a:r>
              </a:p>
              <a:p>
                <a:br>
                  <a:rPr lang="en-PH" sz="1100" b="0" dirty="0">
                    <a:solidFill>
                      <a:srgbClr val="F8F8F2"/>
                    </a:solidFill>
                    <a:effectLst/>
                    <a:latin typeface="Consolas" panose="020B0609020204030204" pitchFamily="49" charset="0"/>
                  </a:rPr>
                </a:br>
                <a:endParaRPr lang="en-PH" sz="1100" b="0" dirty="0">
                  <a:solidFill>
                    <a:srgbClr val="F8F8F2"/>
                  </a:solidFill>
                  <a:effectLst/>
                  <a:latin typeface="Consolas" panose="020B0609020204030204" pitchFamily="49" charset="0"/>
                </a:endParaRPr>
              </a:p>
              <a:p>
                <a:endParaRPr lang="en-PH" sz="1200" b="0" dirty="0">
                  <a:solidFill>
                    <a:srgbClr val="F8F8F2"/>
                  </a:solidFill>
                  <a:effectLst/>
                  <a:latin typeface="Consolas" panose="020B0609020204030204" pitchFamily="49" charset="0"/>
                </a:endParaRPr>
              </a:p>
            </p:txBody>
          </p:sp>
          <p:sp>
            <p:nvSpPr>
              <p:cNvPr id="11" name="Google Shape;89;p15">
                <a:extLst>
                  <a:ext uri="{FF2B5EF4-FFF2-40B4-BE49-F238E27FC236}">
                    <a16:creationId xmlns:a16="http://schemas.microsoft.com/office/drawing/2014/main" id="{6AD0300B-2C78-E630-4B17-2A10ECDE968B}"/>
                  </a:ext>
                </a:extLst>
              </p:cNvPr>
              <p:cNvSpPr/>
              <p:nvPr/>
            </p:nvSpPr>
            <p:spPr>
              <a:xfrm>
                <a:off x="488525" y="3093501"/>
                <a:ext cx="1864800" cy="112223"/>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 name="Google Shape;94;p15">
              <a:extLst>
                <a:ext uri="{FF2B5EF4-FFF2-40B4-BE49-F238E27FC236}">
                  <a16:creationId xmlns:a16="http://schemas.microsoft.com/office/drawing/2014/main" id="{FA8C8F85-2982-4530-3D82-FE954E8AD899}"/>
                </a:ext>
              </a:extLst>
            </p:cNvPr>
            <p:cNvGrpSpPr/>
            <p:nvPr/>
          </p:nvGrpSpPr>
          <p:grpSpPr>
            <a:xfrm>
              <a:off x="2053521" y="3120757"/>
              <a:ext cx="218199" cy="57914"/>
              <a:chOff x="2674596" y="2970235"/>
              <a:chExt cx="218199" cy="57914"/>
            </a:xfrm>
          </p:grpSpPr>
          <p:sp>
            <p:nvSpPr>
              <p:cNvPr id="6" name="Google Shape;95;p15">
                <a:extLst>
                  <a:ext uri="{FF2B5EF4-FFF2-40B4-BE49-F238E27FC236}">
                    <a16:creationId xmlns:a16="http://schemas.microsoft.com/office/drawing/2014/main" id="{5C51FE40-00D7-B498-8EFA-E102FAD6A931}"/>
                  </a:ext>
                </a:extLst>
              </p:cNvPr>
              <p:cNvSpPr/>
              <p:nvPr/>
            </p:nvSpPr>
            <p:spPr>
              <a:xfrm>
                <a:off x="2674596" y="2970235"/>
                <a:ext cx="54120" cy="57914"/>
              </a:xfrm>
              <a:custGeom>
                <a:avLst/>
                <a:gdLst/>
                <a:ahLst/>
                <a:cxnLst/>
                <a:rect l="l" t="t" r="r" b="b"/>
                <a:pathLst>
                  <a:path w="2269" h="2236" extrusionOk="0">
                    <a:moveTo>
                      <a:pt x="1134" y="1"/>
                    </a:moveTo>
                    <a:cubicBezTo>
                      <a:pt x="500" y="1"/>
                      <a:pt x="0" y="501"/>
                      <a:pt x="0" y="1101"/>
                    </a:cubicBezTo>
                    <a:cubicBezTo>
                      <a:pt x="0" y="1735"/>
                      <a:pt x="500" y="2236"/>
                      <a:pt x="1134" y="2236"/>
                    </a:cubicBezTo>
                    <a:cubicBezTo>
                      <a:pt x="1768" y="2236"/>
                      <a:pt x="2268" y="1735"/>
                      <a:pt x="2268" y="1101"/>
                    </a:cubicBezTo>
                    <a:cubicBezTo>
                      <a:pt x="2268" y="501"/>
                      <a:pt x="1768" y="1"/>
                      <a:pt x="1134" y="1"/>
                    </a:cubicBezTo>
                    <a:close/>
                  </a:path>
                </a:pathLst>
              </a:custGeom>
              <a:solidFill>
                <a:schemeClr val="bg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96;p15">
                <a:extLst>
                  <a:ext uri="{FF2B5EF4-FFF2-40B4-BE49-F238E27FC236}">
                    <a16:creationId xmlns:a16="http://schemas.microsoft.com/office/drawing/2014/main" id="{A2A16D66-2024-1FAB-53DC-374565A43925}"/>
                  </a:ext>
                </a:extLst>
              </p:cNvPr>
              <p:cNvSpPr/>
              <p:nvPr/>
            </p:nvSpPr>
            <p:spPr>
              <a:xfrm>
                <a:off x="2756624" y="2970235"/>
                <a:ext cx="54143" cy="57914"/>
              </a:xfrm>
              <a:custGeom>
                <a:avLst/>
                <a:gdLst/>
                <a:ahLst/>
                <a:cxnLst/>
                <a:rect l="l" t="t" r="r" b="b"/>
                <a:pathLst>
                  <a:path w="2270" h="2236" extrusionOk="0">
                    <a:moveTo>
                      <a:pt x="1135" y="1"/>
                    </a:moveTo>
                    <a:cubicBezTo>
                      <a:pt x="501" y="1"/>
                      <a:pt x="1" y="501"/>
                      <a:pt x="1" y="1101"/>
                    </a:cubicBezTo>
                    <a:cubicBezTo>
                      <a:pt x="1" y="1735"/>
                      <a:pt x="501" y="2236"/>
                      <a:pt x="1135" y="2236"/>
                    </a:cubicBezTo>
                    <a:cubicBezTo>
                      <a:pt x="1769" y="2236"/>
                      <a:pt x="2269" y="1735"/>
                      <a:pt x="2269" y="1101"/>
                    </a:cubicBezTo>
                    <a:cubicBezTo>
                      <a:pt x="2269" y="501"/>
                      <a:pt x="1736" y="1"/>
                      <a:pt x="1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7;p15">
                <a:extLst>
                  <a:ext uri="{FF2B5EF4-FFF2-40B4-BE49-F238E27FC236}">
                    <a16:creationId xmlns:a16="http://schemas.microsoft.com/office/drawing/2014/main" id="{4E009087-A581-E1EA-3EA2-3E18CAD58722}"/>
                  </a:ext>
                </a:extLst>
              </p:cNvPr>
              <p:cNvSpPr/>
              <p:nvPr/>
            </p:nvSpPr>
            <p:spPr>
              <a:xfrm>
                <a:off x="2838675" y="2970235"/>
                <a:ext cx="54120" cy="57914"/>
              </a:xfrm>
              <a:custGeom>
                <a:avLst/>
                <a:gdLst/>
                <a:ahLst/>
                <a:cxnLst/>
                <a:rect l="l" t="t" r="r" b="b"/>
                <a:pathLst>
                  <a:path w="2269" h="2236" extrusionOk="0">
                    <a:moveTo>
                      <a:pt x="1135" y="1"/>
                    </a:moveTo>
                    <a:cubicBezTo>
                      <a:pt x="501" y="1"/>
                      <a:pt x="0" y="501"/>
                      <a:pt x="0" y="1101"/>
                    </a:cubicBezTo>
                    <a:cubicBezTo>
                      <a:pt x="0" y="1735"/>
                      <a:pt x="501" y="2236"/>
                      <a:pt x="1135" y="2236"/>
                    </a:cubicBezTo>
                    <a:cubicBezTo>
                      <a:pt x="1768" y="2236"/>
                      <a:pt x="2269" y="1735"/>
                      <a:pt x="2269" y="1101"/>
                    </a:cubicBezTo>
                    <a:cubicBezTo>
                      <a:pt x="2269" y="501"/>
                      <a:pt x="1768"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934232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3" name="Google Shape;783;p3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Routing </a:t>
            </a:r>
            <a:r>
              <a:rPr lang="en" dirty="0">
                <a:solidFill>
                  <a:schemeClr val="accent2"/>
                </a:solidFill>
              </a:rPr>
              <a:t>Module</a:t>
            </a:r>
            <a:r>
              <a:rPr lang="en" dirty="0"/>
              <a:t> </a:t>
            </a:r>
            <a:r>
              <a:rPr lang="en" dirty="0">
                <a:solidFill>
                  <a:schemeClr val="accent6"/>
                </a:solidFill>
              </a:rPr>
              <a:t>{</a:t>
            </a:r>
            <a:endParaRPr dirty="0">
              <a:solidFill>
                <a:schemeClr val="accent6"/>
              </a:solidFill>
            </a:endParaRPr>
          </a:p>
        </p:txBody>
      </p:sp>
      <p:sp>
        <p:nvSpPr>
          <p:cNvPr id="788" name="Google Shape;788;p37"/>
          <p:cNvSpPr txBox="1">
            <a:spLocks noGrp="1"/>
          </p:cNvSpPr>
          <p:nvPr>
            <p:ph type="subTitle" idx="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a:t>Routing and Navigation</a:t>
            </a:r>
            <a:endParaRPr lang="en-US" sz="1400" dirty="0">
              <a:solidFill>
                <a:schemeClr val="accent3"/>
              </a:solidFill>
            </a:endParaRPr>
          </a:p>
        </p:txBody>
      </p:sp>
      <p:sp>
        <p:nvSpPr>
          <p:cNvPr id="789" name="Google Shape;789;p37"/>
          <p:cNvSpPr txBox="1">
            <a:spLocks noGrp="1"/>
          </p:cNvSpPr>
          <p:nvPr>
            <p:ph type="subTitle" idx="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1400" dirty="0"/>
              <a:t>intermediate</a:t>
            </a:r>
            <a:r>
              <a:rPr lang="en" sz="1400" dirty="0">
                <a:solidFill>
                  <a:schemeClr val="accent3"/>
                </a:solidFill>
              </a:rPr>
              <a:t>.html</a:t>
            </a:r>
            <a:endParaRPr sz="1400" dirty="0">
              <a:solidFill>
                <a:schemeClr val="accent3"/>
              </a:solidFill>
            </a:endParaRPr>
          </a:p>
        </p:txBody>
      </p:sp>
      <p:sp>
        <p:nvSpPr>
          <p:cNvPr id="790" name="Google Shape;790;p37"/>
          <p:cNvSpPr txBox="1">
            <a:spLocks noGrp="1"/>
          </p:cNvSpPr>
          <p:nvPr>
            <p:ph type="subTitle" idx="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791" name="Google Shape;791;p37"/>
          <p:cNvGrpSpPr/>
          <p:nvPr/>
        </p:nvGrpSpPr>
        <p:grpSpPr>
          <a:xfrm>
            <a:off x="1084825" y="1152525"/>
            <a:ext cx="506100" cy="3417500"/>
            <a:chOff x="1084825" y="1152525"/>
            <a:chExt cx="506100" cy="3417500"/>
          </a:xfrm>
        </p:grpSpPr>
        <p:sp>
          <p:nvSpPr>
            <p:cNvPr id="792" name="Google Shape;792;p37"/>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93" name="Google Shape;793;p37"/>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10" name="Picture 9" descr="A red and white logo&#10;&#10;Description automatically generated">
            <a:extLst>
              <a:ext uri="{FF2B5EF4-FFF2-40B4-BE49-F238E27FC236}">
                <a16:creationId xmlns:a16="http://schemas.microsoft.com/office/drawing/2014/main" id="{B15B94A5-4AD0-ECC2-FA32-733970269AA5}"/>
              </a:ext>
            </a:extLst>
          </p:cNvPr>
          <p:cNvPicPr>
            <a:picLocks noChangeAspect="1"/>
          </p:cNvPicPr>
          <p:nvPr/>
        </p:nvPicPr>
        <p:blipFill>
          <a:blip r:embed="rId3"/>
          <a:stretch>
            <a:fillRect/>
          </a:stretch>
        </p:blipFill>
        <p:spPr>
          <a:xfrm>
            <a:off x="7978465" y="3733964"/>
            <a:ext cx="931243" cy="760515"/>
          </a:xfrm>
          <a:prstGeom prst="rect">
            <a:avLst/>
          </a:prstGeom>
        </p:spPr>
      </p:pic>
      <p:grpSp>
        <p:nvGrpSpPr>
          <p:cNvPr id="2" name="Google Shape;86;p15">
            <a:extLst>
              <a:ext uri="{FF2B5EF4-FFF2-40B4-BE49-F238E27FC236}">
                <a16:creationId xmlns:a16="http://schemas.microsoft.com/office/drawing/2014/main" id="{AA366AA8-A27B-9B84-AC7B-AEEC353FCC3F}"/>
              </a:ext>
            </a:extLst>
          </p:cNvPr>
          <p:cNvGrpSpPr/>
          <p:nvPr/>
        </p:nvGrpSpPr>
        <p:grpSpPr>
          <a:xfrm>
            <a:off x="1745549" y="1248600"/>
            <a:ext cx="5640952" cy="3107500"/>
            <a:chOff x="488525" y="3093501"/>
            <a:chExt cx="1864800" cy="1010620"/>
          </a:xfrm>
        </p:grpSpPr>
        <p:grpSp>
          <p:nvGrpSpPr>
            <p:cNvPr id="3" name="Google Shape;87;p15">
              <a:extLst>
                <a:ext uri="{FF2B5EF4-FFF2-40B4-BE49-F238E27FC236}">
                  <a16:creationId xmlns:a16="http://schemas.microsoft.com/office/drawing/2014/main" id="{5594872E-E032-CB68-8DA5-A4C8CCC59443}"/>
                </a:ext>
              </a:extLst>
            </p:cNvPr>
            <p:cNvGrpSpPr/>
            <p:nvPr/>
          </p:nvGrpSpPr>
          <p:grpSpPr>
            <a:xfrm>
              <a:off x="488525" y="3093501"/>
              <a:ext cx="1864800" cy="1010620"/>
              <a:chOff x="488525" y="3093501"/>
              <a:chExt cx="1864800" cy="1010620"/>
            </a:xfrm>
          </p:grpSpPr>
          <p:sp>
            <p:nvSpPr>
              <p:cNvPr id="9" name="Google Shape;88;p15">
                <a:extLst>
                  <a:ext uri="{FF2B5EF4-FFF2-40B4-BE49-F238E27FC236}">
                    <a16:creationId xmlns:a16="http://schemas.microsoft.com/office/drawing/2014/main" id="{1274C3FD-1904-CA54-669E-7EFE09D5A205}"/>
                  </a:ext>
                </a:extLst>
              </p:cNvPr>
              <p:cNvSpPr/>
              <p:nvPr/>
            </p:nvSpPr>
            <p:spPr>
              <a:xfrm>
                <a:off x="488525" y="3205724"/>
                <a:ext cx="1864800" cy="898397"/>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r>
                  <a:rPr lang="en-PH" sz="1000" b="0" i="1" dirty="0">
                    <a:solidFill>
                      <a:srgbClr val="66D9EF"/>
                    </a:solidFill>
                    <a:effectLst/>
                    <a:latin typeface="Consolas" panose="020B0609020204030204" pitchFamily="49" charset="0"/>
                  </a:rPr>
                  <a:t>const</a:t>
                </a:r>
                <a:r>
                  <a:rPr lang="en-PH" sz="1000" b="0" dirty="0">
                    <a:solidFill>
                      <a:srgbClr val="F8F8F2"/>
                    </a:solidFill>
                    <a:effectLst/>
                    <a:latin typeface="Consolas" panose="020B0609020204030204" pitchFamily="49" charset="0"/>
                  </a:rPr>
                  <a:t> routes</a:t>
                </a:r>
                <a:r>
                  <a:rPr lang="en-PH" sz="1000" b="0" dirty="0">
                    <a:solidFill>
                      <a:srgbClr val="F92672"/>
                    </a:solidFill>
                    <a:effectLst/>
                    <a:latin typeface="Consolas" panose="020B0609020204030204" pitchFamily="49" charset="0"/>
                  </a:rPr>
                  <a:t>:</a:t>
                </a:r>
                <a:r>
                  <a:rPr lang="en-PH" sz="1000" b="0" dirty="0">
                    <a:solidFill>
                      <a:srgbClr val="F8F8F2"/>
                    </a:solidFill>
                    <a:effectLst/>
                    <a:latin typeface="Consolas" panose="020B0609020204030204" pitchFamily="49" charset="0"/>
                  </a:rPr>
                  <a:t> </a:t>
                </a:r>
                <a:r>
                  <a:rPr lang="en-PH" sz="1000" b="0" u="sng" dirty="0">
                    <a:solidFill>
                      <a:srgbClr val="A6E22E"/>
                    </a:solidFill>
                    <a:effectLst/>
                    <a:latin typeface="Consolas" panose="020B0609020204030204" pitchFamily="49" charset="0"/>
                  </a:rPr>
                  <a:t>Routes</a:t>
                </a:r>
                <a:r>
                  <a:rPr lang="en-PH" sz="1000" b="0" dirty="0">
                    <a:solidFill>
                      <a:srgbClr val="F8F8F2"/>
                    </a:solidFill>
                    <a:effectLst/>
                    <a:latin typeface="Consolas" panose="020B0609020204030204" pitchFamily="49" charset="0"/>
                  </a:rPr>
                  <a:t> </a:t>
                </a:r>
                <a:r>
                  <a:rPr lang="en-PH" sz="1000" b="0" dirty="0">
                    <a:solidFill>
                      <a:srgbClr val="F92672"/>
                    </a:solidFill>
                    <a:effectLst/>
                    <a:latin typeface="Consolas" panose="020B0609020204030204" pitchFamily="49" charset="0"/>
                  </a:rPr>
                  <a:t>=</a:t>
                </a:r>
                <a:r>
                  <a:rPr lang="en-PH" sz="1000" b="0" dirty="0">
                    <a:solidFill>
                      <a:srgbClr val="F8F8F2"/>
                    </a:solidFill>
                    <a:effectLst/>
                    <a:latin typeface="Consolas" panose="020B0609020204030204" pitchFamily="49" charset="0"/>
                  </a:rPr>
                  <a:t> [</a:t>
                </a:r>
              </a:p>
              <a:p>
                <a:r>
                  <a:rPr lang="en-PH" sz="1000" b="0" dirty="0">
                    <a:solidFill>
                      <a:srgbClr val="F8F8F2"/>
                    </a:solidFill>
                    <a:effectLst/>
                    <a:latin typeface="Consolas" panose="020B0609020204030204" pitchFamily="49" charset="0"/>
                  </a:rPr>
                  <a:t>  { path: </a:t>
                </a:r>
                <a:r>
                  <a:rPr lang="en-PH" sz="1000" b="0" dirty="0">
                    <a:solidFill>
                      <a:srgbClr val="E6DB74"/>
                    </a:solidFill>
                    <a:effectLst/>
                    <a:latin typeface="Consolas" panose="020B0609020204030204" pitchFamily="49" charset="0"/>
                  </a:rPr>
                  <a:t>'registration'</a:t>
                </a:r>
                <a:r>
                  <a:rPr lang="en-PH" sz="1000" b="0" dirty="0">
                    <a:solidFill>
                      <a:srgbClr val="F8F8F2"/>
                    </a:solidFill>
                    <a:effectLst/>
                    <a:latin typeface="Consolas" panose="020B0609020204030204" pitchFamily="49" charset="0"/>
                  </a:rPr>
                  <a:t>, component: </a:t>
                </a:r>
                <a:r>
                  <a:rPr lang="en-PH" sz="1000" b="0" dirty="0" err="1">
                    <a:solidFill>
                      <a:srgbClr val="F8F8F2"/>
                    </a:solidFill>
                    <a:effectLst/>
                    <a:latin typeface="Consolas" panose="020B0609020204030204" pitchFamily="49" charset="0"/>
                  </a:rPr>
                  <a:t>RegistrationComponent</a:t>
                </a:r>
                <a:r>
                  <a:rPr lang="en-PH" sz="1000" b="0" dirty="0">
                    <a:solidFill>
                      <a:srgbClr val="F8F8F2"/>
                    </a:solidFill>
                    <a:effectLst/>
                    <a:latin typeface="Consolas" panose="020B0609020204030204" pitchFamily="49" charset="0"/>
                  </a:rPr>
                  <a:t> },</a:t>
                </a:r>
              </a:p>
              <a:p>
                <a:r>
                  <a:rPr lang="en-PH" sz="1000" b="0" dirty="0">
                    <a:solidFill>
                      <a:srgbClr val="F8F8F2"/>
                    </a:solidFill>
                    <a:effectLst/>
                    <a:latin typeface="Consolas" panose="020B0609020204030204" pitchFamily="49" charset="0"/>
                  </a:rPr>
                  <a:t>  { path: </a:t>
                </a:r>
                <a:r>
                  <a:rPr lang="en-PH" sz="1000" b="0" dirty="0">
                    <a:solidFill>
                      <a:srgbClr val="E6DB74"/>
                    </a:solidFill>
                    <a:effectLst/>
                    <a:latin typeface="Consolas" panose="020B0609020204030204" pitchFamily="49" charset="0"/>
                  </a:rPr>
                  <a:t>'forgotten-password'</a:t>
                </a:r>
                <a:r>
                  <a:rPr lang="en-PH" sz="1000" b="0" dirty="0">
                    <a:solidFill>
                      <a:srgbClr val="F8F8F2"/>
                    </a:solidFill>
                    <a:effectLst/>
                    <a:latin typeface="Consolas" panose="020B0609020204030204" pitchFamily="49" charset="0"/>
                  </a:rPr>
                  <a:t>, component: </a:t>
                </a:r>
                <a:r>
                  <a:rPr lang="en-PH" sz="1000" b="0" dirty="0" err="1">
                    <a:solidFill>
                      <a:srgbClr val="F8F8F2"/>
                    </a:solidFill>
                    <a:effectLst/>
                    <a:latin typeface="Consolas" panose="020B0609020204030204" pitchFamily="49" charset="0"/>
                  </a:rPr>
                  <a:t>ForgottenPasswordComponent</a:t>
                </a:r>
                <a:r>
                  <a:rPr lang="en-PH" sz="1000" b="0" dirty="0">
                    <a:solidFill>
                      <a:srgbClr val="F8F8F2"/>
                    </a:solidFill>
                    <a:effectLst/>
                    <a:latin typeface="Consolas" panose="020B0609020204030204" pitchFamily="49" charset="0"/>
                  </a:rPr>
                  <a:t> },</a:t>
                </a:r>
              </a:p>
              <a:p>
                <a:r>
                  <a:rPr lang="en-PH" sz="1000" b="0" dirty="0">
                    <a:solidFill>
                      <a:srgbClr val="F8F8F2"/>
                    </a:solidFill>
                    <a:effectLst/>
                    <a:latin typeface="Consolas" panose="020B0609020204030204" pitchFamily="49" charset="0"/>
                  </a:rPr>
                  <a:t>  { path: </a:t>
                </a:r>
                <a:r>
                  <a:rPr lang="en-PH" sz="1000" b="0" dirty="0">
                    <a:solidFill>
                      <a:srgbClr val="E6DB74"/>
                    </a:solidFill>
                    <a:effectLst/>
                    <a:latin typeface="Consolas" panose="020B0609020204030204" pitchFamily="49" charset="0"/>
                  </a:rPr>
                  <a:t>'login'</a:t>
                </a:r>
                <a:r>
                  <a:rPr lang="en-PH" sz="1000" b="0" dirty="0">
                    <a:solidFill>
                      <a:srgbClr val="F8F8F2"/>
                    </a:solidFill>
                    <a:effectLst/>
                    <a:latin typeface="Consolas" panose="020B0609020204030204" pitchFamily="49" charset="0"/>
                  </a:rPr>
                  <a:t>, component: </a:t>
                </a:r>
                <a:r>
                  <a:rPr lang="en-PH" sz="1000" b="0" dirty="0" err="1">
                    <a:solidFill>
                      <a:srgbClr val="F8F8F2"/>
                    </a:solidFill>
                    <a:effectLst/>
                    <a:latin typeface="Consolas" panose="020B0609020204030204" pitchFamily="49" charset="0"/>
                  </a:rPr>
                  <a:t>LoginComponent</a:t>
                </a:r>
                <a:r>
                  <a:rPr lang="en-PH" sz="1000" b="0" dirty="0">
                    <a:solidFill>
                      <a:srgbClr val="F8F8F2"/>
                    </a:solidFill>
                    <a:effectLst/>
                    <a:latin typeface="Consolas" panose="020B0609020204030204" pitchFamily="49" charset="0"/>
                  </a:rPr>
                  <a:t> },</a:t>
                </a:r>
              </a:p>
              <a:p>
                <a:r>
                  <a:rPr lang="en-PH" sz="1000" b="0" dirty="0">
                    <a:solidFill>
                      <a:srgbClr val="F8F8F2"/>
                    </a:solidFill>
                    <a:effectLst/>
                    <a:latin typeface="Consolas" panose="020B0609020204030204" pitchFamily="49" charset="0"/>
                  </a:rPr>
                  <a:t>  { path: </a:t>
                </a:r>
                <a:r>
                  <a:rPr lang="en-PH" sz="1000" b="0" dirty="0">
                    <a:solidFill>
                      <a:srgbClr val="E6DB74"/>
                    </a:solidFill>
                    <a:effectLst/>
                    <a:latin typeface="Consolas" panose="020B0609020204030204" pitchFamily="49" charset="0"/>
                  </a:rPr>
                  <a:t>'dashboard'</a:t>
                </a:r>
                <a:r>
                  <a:rPr lang="en-PH" sz="1000" b="0" dirty="0">
                    <a:solidFill>
                      <a:srgbClr val="F8F8F2"/>
                    </a:solidFill>
                    <a:effectLst/>
                    <a:latin typeface="Consolas" panose="020B0609020204030204" pitchFamily="49" charset="0"/>
                  </a:rPr>
                  <a:t>, component: </a:t>
                </a:r>
                <a:r>
                  <a:rPr lang="en-PH" sz="1000" b="0" dirty="0" err="1">
                    <a:solidFill>
                      <a:srgbClr val="F8F8F2"/>
                    </a:solidFill>
                    <a:effectLst/>
                    <a:latin typeface="Consolas" panose="020B0609020204030204" pitchFamily="49" charset="0"/>
                  </a:rPr>
                  <a:t>DashboardComponent</a:t>
                </a:r>
                <a:r>
                  <a:rPr lang="en-PH" sz="1000" b="0" dirty="0">
                    <a:solidFill>
                      <a:srgbClr val="F8F8F2"/>
                    </a:solidFill>
                    <a:effectLst/>
                    <a:latin typeface="Consolas" panose="020B0609020204030204" pitchFamily="49" charset="0"/>
                  </a:rPr>
                  <a:t>, </a:t>
                </a:r>
                <a:r>
                  <a:rPr lang="en-PH" sz="1000" b="0" dirty="0" err="1">
                    <a:solidFill>
                      <a:srgbClr val="F8F8F2"/>
                    </a:solidFill>
                    <a:effectLst/>
                    <a:latin typeface="Consolas" panose="020B0609020204030204" pitchFamily="49" charset="0"/>
                  </a:rPr>
                  <a:t>canActivate</a:t>
                </a:r>
                <a:r>
                  <a:rPr lang="en-PH" sz="1000" b="0" dirty="0">
                    <a:solidFill>
                      <a:srgbClr val="F8F8F2"/>
                    </a:solidFill>
                    <a:effectLst/>
                    <a:latin typeface="Consolas" panose="020B0609020204030204" pitchFamily="49" charset="0"/>
                  </a:rPr>
                  <a:t>: [</a:t>
                </a:r>
                <a:r>
                  <a:rPr lang="en-PH" sz="1000" b="0" dirty="0" err="1">
                    <a:solidFill>
                      <a:srgbClr val="F8F8F2"/>
                    </a:solidFill>
                    <a:effectLst/>
                    <a:latin typeface="Consolas" panose="020B0609020204030204" pitchFamily="49" charset="0"/>
                  </a:rPr>
                  <a:t>AuthenticationGuard</a:t>
                </a:r>
                <a:r>
                  <a:rPr lang="en-PH" sz="1000" b="0" dirty="0">
                    <a:solidFill>
                      <a:srgbClr val="F8F8F2"/>
                    </a:solidFill>
                    <a:effectLst/>
                    <a:latin typeface="Consolas" panose="020B0609020204030204" pitchFamily="49" charset="0"/>
                  </a:rPr>
                  <a:t>] },</a:t>
                </a:r>
              </a:p>
              <a:p>
                <a:r>
                  <a:rPr lang="en-PH" sz="1000" b="0" dirty="0">
                    <a:solidFill>
                      <a:srgbClr val="F8F8F2"/>
                    </a:solidFill>
                    <a:effectLst/>
                    <a:latin typeface="Consolas" panose="020B0609020204030204" pitchFamily="49" charset="0"/>
                  </a:rPr>
                  <a:t>  { path: </a:t>
                </a:r>
                <a:r>
                  <a:rPr lang="en-PH" sz="1000" b="0" dirty="0">
                    <a:solidFill>
                      <a:srgbClr val="E6DB74"/>
                    </a:solidFill>
                    <a:effectLst/>
                    <a:latin typeface="Consolas" panose="020B0609020204030204" pitchFamily="49" charset="0"/>
                  </a:rPr>
                  <a:t>''</a:t>
                </a:r>
                <a:r>
                  <a:rPr lang="en-PH" sz="1000" b="0" dirty="0">
                    <a:solidFill>
                      <a:srgbClr val="F8F8F2"/>
                    </a:solidFill>
                    <a:effectLst/>
                    <a:latin typeface="Consolas" panose="020B0609020204030204" pitchFamily="49" charset="0"/>
                  </a:rPr>
                  <a:t>, </a:t>
                </a:r>
                <a:r>
                  <a:rPr lang="en-PH" sz="1000" b="0" dirty="0" err="1">
                    <a:solidFill>
                      <a:srgbClr val="F8F8F2"/>
                    </a:solidFill>
                    <a:effectLst/>
                    <a:latin typeface="Consolas" panose="020B0609020204030204" pitchFamily="49" charset="0"/>
                  </a:rPr>
                  <a:t>pathMatch</a:t>
                </a:r>
                <a:r>
                  <a:rPr lang="en-PH" sz="1000" b="0" dirty="0">
                    <a:solidFill>
                      <a:srgbClr val="F8F8F2"/>
                    </a:solidFill>
                    <a:effectLst/>
                    <a:latin typeface="Consolas" panose="020B0609020204030204" pitchFamily="49" charset="0"/>
                  </a:rPr>
                  <a:t>: </a:t>
                </a:r>
                <a:r>
                  <a:rPr lang="en-PH" sz="1000" b="0" dirty="0">
                    <a:solidFill>
                      <a:srgbClr val="E6DB74"/>
                    </a:solidFill>
                    <a:effectLst/>
                    <a:latin typeface="Consolas" panose="020B0609020204030204" pitchFamily="49" charset="0"/>
                  </a:rPr>
                  <a:t>'full'</a:t>
                </a:r>
                <a:r>
                  <a:rPr lang="en-PH" sz="1000" b="0" dirty="0">
                    <a:solidFill>
                      <a:srgbClr val="F8F8F2"/>
                    </a:solidFill>
                    <a:effectLst/>
                    <a:latin typeface="Consolas" panose="020B0609020204030204" pitchFamily="49" charset="0"/>
                  </a:rPr>
                  <a:t>, </a:t>
                </a:r>
                <a:r>
                  <a:rPr lang="en-PH" sz="1000" b="0" dirty="0" err="1">
                    <a:solidFill>
                      <a:srgbClr val="F8F8F2"/>
                    </a:solidFill>
                    <a:effectLst/>
                    <a:latin typeface="Consolas" panose="020B0609020204030204" pitchFamily="49" charset="0"/>
                  </a:rPr>
                  <a:t>redirectTo</a:t>
                </a:r>
                <a:r>
                  <a:rPr lang="en-PH" sz="1000" b="0" dirty="0">
                    <a:solidFill>
                      <a:srgbClr val="F8F8F2"/>
                    </a:solidFill>
                    <a:effectLst/>
                    <a:latin typeface="Consolas" panose="020B0609020204030204" pitchFamily="49" charset="0"/>
                  </a:rPr>
                  <a:t>: </a:t>
                </a:r>
                <a:r>
                  <a:rPr lang="en-PH" sz="1000" b="0" dirty="0">
                    <a:solidFill>
                      <a:srgbClr val="E6DB74"/>
                    </a:solidFill>
                    <a:effectLst/>
                    <a:latin typeface="Consolas" panose="020B0609020204030204" pitchFamily="49" charset="0"/>
                  </a:rPr>
                  <a:t>'/dashboard'</a:t>
                </a:r>
                <a:r>
                  <a:rPr lang="en-PH" sz="1000" b="0" dirty="0">
                    <a:solidFill>
                      <a:srgbClr val="F8F8F2"/>
                    </a:solidFill>
                    <a:effectLst/>
                    <a:latin typeface="Consolas" panose="020B0609020204030204" pitchFamily="49" charset="0"/>
                  </a:rPr>
                  <a:t> },</a:t>
                </a:r>
              </a:p>
              <a:p>
                <a:r>
                  <a:rPr lang="en-PH" sz="1000" b="0" dirty="0">
                    <a:solidFill>
                      <a:srgbClr val="F8F8F2"/>
                    </a:solidFill>
                    <a:effectLst/>
                    <a:latin typeface="Consolas" panose="020B0609020204030204" pitchFamily="49" charset="0"/>
                  </a:rPr>
                  <a:t>  { path: </a:t>
                </a:r>
                <a:r>
                  <a:rPr lang="en-PH" sz="1000" b="0" dirty="0">
                    <a:solidFill>
                      <a:srgbClr val="E6DB74"/>
                    </a:solidFill>
                    <a:effectLst/>
                    <a:latin typeface="Consolas" panose="020B0609020204030204" pitchFamily="49" charset="0"/>
                  </a:rPr>
                  <a:t>'**'</a:t>
                </a:r>
                <a:r>
                  <a:rPr lang="en-PH" sz="1000" b="0" dirty="0">
                    <a:solidFill>
                      <a:srgbClr val="F8F8F2"/>
                    </a:solidFill>
                    <a:effectLst/>
                    <a:latin typeface="Consolas" panose="020B0609020204030204" pitchFamily="49" charset="0"/>
                  </a:rPr>
                  <a:t>, </a:t>
                </a:r>
                <a:r>
                  <a:rPr lang="en-PH" sz="1000" b="0" dirty="0" err="1">
                    <a:solidFill>
                      <a:srgbClr val="F8F8F2"/>
                    </a:solidFill>
                    <a:effectLst/>
                    <a:latin typeface="Consolas" panose="020B0609020204030204" pitchFamily="49" charset="0"/>
                  </a:rPr>
                  <a:t>redirectTo</a:t>
                </a:r>
                <a:r>
                  <a:rPr lang="en-PH" sz="1000" b="0" dirty="0">
                    <a:solidFill>
                      <a:srgbClr val="F8F8F2"/>
                    </a:solidFill>
                    <a:effectLst/>
                    <a:latin typeface="Consolas" panose="020B0609020204030204" pitchFamily="49" charset="0"/>
                  </a:rPr>
                  <a:t>: </a:t>
                </a:r>
                <a:r>
                  <a:rPr lang="en-PH" sz="1000" b="0" dirty="0">
                    <a:solidFill>
                      <a:srgbClr val="E6DB74"/>
                    </a:solidFill>
                    <a:effectLst/>
                    <a:latin typeface="Consolas" panose="020B0609020204030204" pitchFamily="49" charset="0"/>
                  </a:rPr>
                  <a:t>'/dashboard'</a:t>
                </a:r>
                <a:r>
                  <a:rPr lang="en-PH" sz="1000" b="0" dirty="0">
                    <a:solidFill>
                      <a:srgbClr val="F8F8F2"/>
                    </a:solidFill>
                    <a:effectLst/>
                    <a:latin typeface="Consolas" panose="020B0609020204030204" pitchFamily="49" charset="0"/>
                  </a:rPr>
                  <a:t> }</a:t>
                </a:r>
              </a:p>
              <a:p>
                <a:r>
                  <a:rPr lang="en-PH" sz="1000" b="0" dirty="0">
                    <a:solidFill>
                      <a:srgbClr val="F8F8F2"/>
                    </a:solidFill>
                    <a:effectLst/>
                    <a:latin typeface="Consolas" panose="020B0609020204030204" pitchFamily="49" charset="0"/>
                  </a:rPr>
                  <a:t>]</a:t>
                </a:r>
              </a:p>
              <a:p>
                <a:br>
                  <a:rPr lang="en-PH" sz="1000" b="0" dirty="0">
                    <a:solidFill>
                      <a:srgbClr val="F8F8F2"/>
                    </a:solidFill>
                    <a:effectLst/>
                    <a:latin typeface="Consolas" panose="020B0609020204030204" pitchFamily="49" charset="0"/>
                  </a:rPr>
                </a:br>
                <a:endParaRPr lang="en-PH" sz="1000" b="0" dirty="0">
                  <a:solidFill>
                    <a:srgbClr val="F8F8F2"/>
                  </a:solidFill>
                  <a:effectLst/>
                  <a:latin typeface="Consolas" panose="020B0609020204030204" pitchFamily="49" charset="0"/>
                </a:endParaRPr>
              </a:p>
              <a:p>
                <a:endParaRPr lang="en-PH" sz="1000" b="0" dirty="0">
                  <a:solidFill>
                    <a:srgbClr val="F8F8F2"/>
                  </a:solidFill>
                  <a:effectLst/>
                  <a:latin typeface="Consolas" panose="020B0609020204030204" pitchFamily="49" charset="0"/>
                </a:endParaRPr>
              </a:p>
            </p:txBody>
          </p:sp>
          <p:sp>
            <p:nvSpPr>
              <p:cNvPr id="11" name="Google Shape;89;p15">
                <a:extLst>
                  <a:ext uri="{FF2B5EF4-FFF2-40B4-BE49-F238E27FC236}">
                    <a16:creationId xmlns:a16="http://schemas.microsoft.com/office/drawing/2014/main" id="{6AD0300B-2C78-E630-4B17-2A10ECDE968B}"/>
                  </a:ext>
                </a:extLst>
              </p:cNvPr>
              <p:cNvSpPr/>
              <p:nvPr/>
            </p:nvSpPr>
            <p:spPr>
              <a:xfrm>
                <a:off x="488525" y="3093501"/>
                <a:ext cx="1864800" cy="112223"/>
              </a:xfrm>
              <a:prstGeom prst="rect">
                <a:avLst/>
              </a:prstGeom>
              <a:solidFill>
                <a:schemeClr val="tx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 name="Google Shape;94;p15">
              <a:extLst>
                <a:ext uri="{FF2B5EF4-FFF2-40B4-BE49-F238E27FC236}">
                  <a16:creationId xmlns:a16="http://schemas.microsoft.com/office/drawing/2014/main" id="{FA8C8F85-2982-4530-3D82-FE954E8AD899}"/>
                </a:ext>
              </a:extLst>
            </p:cNvPr>
            <p:cNvGrpSpPr/>
            <p:nvPr/>
          </p:nvGrpSpPr>
          <p:grpSpPr>
            <a:xfrm>
              <a:off x="2053521" y="3120757"/>
              <a:ext cx="218199" cy="57914"/>
              <a:chOff x="2674596" y="2970235"/>
              <a:chExt cx="218199" cy="57914"/>
            </a:xfrm>
          </p:grpSpPr>
          <p:sp>
            <p:nvSpPr>
              <p:cNvPr id="6" name="Google Shape;95;p15">
                <a:extLst>
                  <a:ext uri="{FF2B5EF4-FFF2-40B4-BE49-F238E27FC236}">
                    <a16:creationId xmlns:a16="http://schemas.microsoft.com/office/drawing/2014/main" id="{5C51FE40-00D7-B498-8EFA-E102FAD6A931}"/>
                  </a:ext>
                </a:extLst>
              </p:cNvPr>
              <p:cNvSpPr/>
              <p:nvPr/>
            </p:nvSpPr>
            <p:spPr>
              <a:xfrm>
                <a:off x="2674596" y="2970235"/>
                <a:ext cx="54120" cy="57914"/>
              </a:xfrm>
              <a:custGeom>
                <a:avLst/>
                <a:gdLst/>
                <a:ahLst/>
                <a:cxnLst/>
                <a:rect l="l" t="t" r="r" b="b"/>
                <a:pathLst>
                  <a:path w="2269" h="2236" extrusionOk="0">
                    <a:moveTo>
                      <a:pt x="1134" y="1"/>
                    </a:moveTo>
                    <a:cubicBezTo>
                      <a:pt x="500" y="1"/>
                      <a:pt x="0" y="501"/>
                      <a:pt x="0" y="1101"/>
                    </a:cubicBezTo>
                    <a:cubicBezTo>
                      <a:pt x="0" y="1735"/>
                      <a:pt x="500" y="2236"/>
                      <a:pt x="1134" y="2236"/>
                    </a:cubicBezTo>
                    <a:cubicBezTo>
                      <a:pt x="1768" y="2236"/>
                      <a:pt x="2268" y="1735"/>
                      <a:pt x="2268" y="1101"/>
                    </a:cubicBezTo>
                    <a:cubicBezTo>
                      <a:pt x="2268" y="501"/>
                      <a:pt x="1768" y="1"/>
                      <a:pt x="1134" y="1"/>
                    </a:cubicBezTo>
                    <a:close/>
                  </a:path>
                </a:pathLst>
              </a:custGeom>
              <a:solidFill>
                <a:schemeClr val="bg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96;p15">
                <a:extLst>
                  <a:ext uri="{FF2B5EF4-FFF2-40B4-BE49-F238E27FC236}">
                    <a16:creationId xmlns:a16="http://schemas.microsoft.com/office/drawing/2014/main" id="{A2A16D66-2024-1FAB-53DC-374565A43925}"/>
                  </a:ext>
                </a:extLst>
              </p:cNvPr>
              <p:cNvSpPr/>
              <p:nvPr/>
            </p:nvSpPr>
            <p:spPr>
              <a:xfrm>
                <a:off x="2756624" y="2970235"/>
                <a:ext cx="54143" cy="57914"/>
              </a:xfrm>
              <a:custGeom>
                <a:avLst/>
                <a:gdLst/>
                <a:ahLst/>
                <a:cxnLst/>
                <a:rect l="l" t="t" r="r" b="b"/>
                <a:pathLst>
                  <a:path w="2270" h="2236" extrusionOk="0">
                    <a:moveTo>
                      <a:pt x="1135" y="1"/>
                    </a:moveTo>
                    <a:cubicBezTo>
                      <a:pt x="501" y="1"/>
                      <a:pt x="1" y="501"/>
                      <a:pt x="1" y="1101"/>
                    </a:cubicBezTo>
                    <a:cubicBezTo>
                      <a:pt x="1" y="1735"/>
                      <a:pt x="501" y="2236"/>
                      <a:pt x="1135" y="2236"/>
                    </a:cubicBezTo>
                    <a:cubicBezTo>
                      <a:pt x="1769" y="2236"/>
                      <a:pt x="2269" y="1735"/>
                      <a:pt x="2269" y="1101"/>
                    </a:cubicBezTo>
                    <a:cubicBezTo>
                      <a:pt x="2269" y="501"/>
                      <a:pt x="1736" y="1"/>
                      <a:pt x="1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7;p15">
                <a:extLst>
                  <a:ext uri="{FF2B5EF4-FFF2-40B4-BE49-F238E27FC236}">
                    <a16:creationId xmlns:a16="http://schemas.microsoft.com/office/drawing/2014/main" id="{4E009087-A581-E1EA-3EA2-3E18CAD58722}"/>
                  </a:ext>
                </a:extLst>
              </p:cNvPr>
              <p:cNvSpPr/>
              <p:nvPr/>
            </p:nvSpPr>
            <p:spPr>
              <a:xfrm>
                <a:off x="2838675" y="2970235"/>
                <a:ext cx="54120" cy="57914"/>
              </a:xfrm>
              <a:custGeom>
                <a:avLst/>
                <a:gdLst/>
                <a:ahLst/>
                <a:cxnLst/>
                <a:rect l="l" t="t" r="r" b="b"/>
                <a:pathLst>
                  <a:path w="2269" h="2236" extrusionOk="0">
                    <a:moveTo>
                      <a:pt x="1135" y="1"/>
                    </a:moveTo>
                    <a:cubicBezTo>
                      <a:pt x="501" y="1"/>
                      <a:pt x="0" y="501"/>
                      <a:pt x="0" y="1101"/>
                    </a:cubicBezTo>
                    <a:cubicBezTo>
                      <a:pt x="0" y="1735"/>
                      <a:pt x="501" y="2236"/>
                      <a:pt x="1135" y="2236"/>
                    </a:cubicBezTo>
                    <a:cubicBezTo>
                      <a:pt x="1768" y="2236"/>
                      <a:pt x="2269" y="1735"/>
                      <a:pt x="2269" y="1101"/>
                    </a:cubicBezTo>
                    <a:cubicBezTo>
                      <a:pt x="2269" y="501"/>
                      <a:pt x="1768"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306215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3" name="Google Shape;783;p3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Routing </a:t>
            </a:r>
            <a:r>
              <a:rPr lang="en" dirty="0">
                <a:solidFill>
                  <a:schemeClr val="accent2"/>
                </a:solidFill>
              </a:rPr>
              <a:t>Module</a:t>
            </a:r>
            <a:r>
              <a:rPr lang="en" dirty="0">
                <a:solidFill>
                  <a:schemeClr val="bg1"/>
                </a:solidFill>
              </a:rPr>
              <a:t> </a:t>
            </a:r>
            <a:r>
              <a:rPr lang="en" dirty="0">
                <a:solidFill>
                  <a:schemeClr val="accent6"/>
                </a:solidFill>
              </a:rPr>
              <a:t>{</a:t>
            </a:r>
            <a:endParaRPr dirty="0">
              <a:solidFill>
                <a:schemeClr val="accent6"/>
              </a:solidFill>
            </a:endParaRPr>
          </a:p>
        </p:txBody>
      </p:sp>
      <p:sp>
        <p:nvSpPr>
          <p:cNvPr id="788" name="Google Shape;788;p37"/>
          <p:cNvSpPr txBox="1">
            <a:spLocks noGrp="1"/>
          </p:cNvSpPr>
          <p:nvPr>
            <p:ph type="subTitle" idx="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Angular Training - </a:t>
            </a:r>
            <a:r>
              <a:rPr lang="en-PH" dirty="0"/>
              <a:t>Routing and Navigation</a:t>
            </a:r>
            <a:endParaRPr lang="en-US" sz="1400" dirty="0">
              <a:solidFill>
                <a:schemeClr val="accent3"/>
              </a:solidFill>
            </a:endParaRPr>
          </a:p>
        </p:txBody>
      </p:sp>
      <p:sp>
        <p:nvSpPr>
          <p:cNvPr id="789" name="Google Shape;789;p37"/>
          <p:cNvSpPr txBox="1">
            <a:spLocks noGrp="1"/>
          </p:cNvSpPr>
          <p:nvPr>
            <p:ph type="subTitle" idx="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1400" dirty="0"/>
              <a:t>intermediate</a:t>
            </a:r>
            <a:r>
              <a:rPr lang="en" sz="1400" dirty="0">
                <a:solidFill>
                  <a:schemeClr val="accent3"/>
                </a:solidFill>
              </a:rPr>
              <a:t>.html</a:t>
            </a:r>
            <a:endParaRPr sz="1400" dirty="0">
              <a:solidFill>
                <a:schemeClr val="accent3"/>
              </a:solidFill>
            </a:endParaRPr>
          </a:p>
        </p:txBody>
      </p:sp>
      <p:sp>
        <p:nvSpPr>
          <p:cNvPr id="790" name="Google Shape;790;p37"/>
          <p:cNvSpPr txBox="1">
            <a:spLocks noGrp="1"/>
          </p:cNvSpPr>
          <p:nvPr>
            <p:ph type="subTitle" idx="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791" name="Google Shape;791;p37"/>
          <p:cNvGrpSpPr/>
          <p:nvPr/>
        </p:nvGrpSpPr>
        <p:grpSpPr>
          <a:xfrm>
            <a:off x="1084825" y="1152525"/>
            <a:ext cx="506100" cy="3417500"/>
            <a:chOff x="1084825" y="1152525"/>
            <a:chExt cx="506100" cy="3417500"/>
          </a:xfrm>
        </p:grpSpPr>
        <p:sp>
          <p:nvSpPr>
            <p:cNvPr id="792" name="Google Shape;792;p37"/>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93" name="Google Shape;793;p37"/>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10" name="Picture 9" descr="A red and white logo&#10;&#10;Description automatically generated">
            <a:extLst>
              <a:ext uri="{FF2B5EF4-FFF2-40B4-BE49-F238E27FC236}">
                <a16:creationId xmlns:a16="http://schemas.microsoft.com/office/drawing/2014/main" id="{B15B94A5-4AD0-ECC2-FA32-733970269AA5}"/>
              </a:ext>
            </a:extLst>
          </p:cNvPr>
          <p:cNvPicPr>
            <a:picLocks noChangeAspect="1"/>
          </p:cNvPicPr>
          <p:nvPr/>
        </p:nvPicPr>
        <p:blipFill>
          <a:blip r:embed="rId3"/>
          <a:stretch>
            <a:fillRect/>
          </a:stretch>
        </p:blipFill>
        <p:spPr>
          <a:xfrm>
            <a:off x="7978465" y="3733964"/>
            <a:ext cx="931243" cy="760515"/>
          </a:xfrm>
          <a:prstGeom prst="rect">
            <a:avLst/>
          </a:prstGeom>
        </p:spPr>
      </p:pic>
      <p:sp>
        <p:nvSpPr>
          <p:cNvPr id="4" name="Google Shape;782;p37">
            <a:extLst>
              <a:ext uri="{FF2B5EF4-FFF2-40B4-BE49-F238E27FC236}">
                <a16:creationId xmlns:a16="http://schemas.microsoft.com/office/drawing/2014/main" id="{075122CD-7165-DDC7-CDD4-FC9A371AEA23}"/>
              </a:ext>
            </a:extLst>
          </p:cNvPr>
          <p:cNvSpPr txBox="1">
            <a:spLocks/>
          </p:cNvSpPr>
          <p:nvPr/>
        </p:nvSpPr>
        <p:spPr>
          <a:xfrm>
            <a:off x="1629229" y="1321806"/>
            <a:ext cx="6318641" cy="26326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76158" indent="0">
              <a:buSzPts val="1200"/>
            </a:pPr>
            <a:r>
              <a:rPr lang="en-US" dirty="0">
                <a:solidFill>
                  <a:schemeClr val="accent1"/>
                </a:solidFill>
              </a:rPr>
              <a:t>* </a:t>
            </a:r>
            <a:r>
              <a:rPr lang="en-US" dirty="0" err="1">
                <a:solidFill>
                  <a:schemeClr val="bg2"/>
                </a:solidFill>
              </a:rPr>
              <a:t>canActivate</a:t>
            </a:r>
            <a:r>
              <a:rPr lang="en-US" dirty="0">
                <a:solidFill>
                  <a:schemeClr val="accent6"/>
                </a:solidFill>
              </a:rPr>
              <a:t> allows you to define route guards. A route guard blocks the activation of the route if the condition it defines is not verified</a:t>
            </a:r>
            <a:endParaRPr lang="en-US" dirty="0">
              <a:solidFill>
                <a:schemeClr val="bg2"/>
              </a:solidFill>
            </a:endParaRPr>
          </a:p>
          <a:p>
            <a:pPr marL="76158" indent="0">
              <a:buSzPts val="1200"/>
            </a:pPr>
            <a:endParaRPr lang="en-US" dirty="0">
              <a:solidFill>
                <a:schemeClr val="accent6"/>
              </a:solidFill>
            </a:endParaRPr>
          </a:p>
          <a:p>
            <a:pPr marL="76158" indent="0">
              <a:buSzPts val="1200"/>
            </a:pPr>
            <a:r>
              <a:rPr lang="en-US" dirty="0">
                <a:solidFill>
                  <a:schemeClr val="accent1"/>
                </a:solidFill>
              </a:rPr>
              <a:t>* </a:t>
            </a:r>
            <a:r>
              <a:rPr lang="en-US" dirty="0" err="1">
                <a:solidFill>
                  <a:schemeClr val="bg2"/>
                </a:solidFill>
              </a:rPr>
              <a:t>pathMatch</a:t>
            </a:r>
            <a:r>
              <a:rPr lang="en-US" dirty="0">
                <a:solidFill>
                  <a:schemeClr val="bg2"/>
                </a:solidFill>
              </a:rPr>
              <a:t>: 'full' </a:t>
            </a:r>
            <a:r>
              <a:rPr lang="en-US" dirty="0">
                <a:solidFill>
                  <a:schemeClr val="accent6"/>
                </a:solidFill>
              </a:rPr>
              <a:t>forces the path to be matched against the entire URL.</a:t>
            </a:r>
          </a:p>
          <a:p>
            <a:pPr marL="76158" indent="0">
              <a:buSzPts val="1200"/>
            </a:pPr>
            <a:endParaRPr lang="en-US" dirty="0">
              <a:solidFill>
                <a:schemeClr val="accent6"/>
              </a:solidFill>
            </a:endParaRPr>
          </a:p>
          <a:p>
            <a:pPr marL="76158" indent="0">
              <a:buSzPts val="1200"/>
            </a:pPr>
            <a:r>
              <a:rPr lang="en-US" dirty="0">
                <a:solidFill>
                  <a:schemeClr val="accent1"/>
                </a:solidFill>
              </a:rPr>
              <a:t>* </a:t>
            </a:r>
            <a:r>
              <a:rPr lang="en-US" dirty="0">
                <a:solidFill>
                  <a:schemeClr val="bg2"/>
                </a:solidFill>
              </a:rPr>
              <a:t>'**'</a:t>
            </a:r>
            <a:r>
              <a:rPr lang="en-US" dirty="0"/>
              <a:t>: is a wildcard which means it matches any URL</a:t>
            </a:r>
            <a:endParaRPr lang="en-US" dirty="0">
              <a:solidFill>
                <a:schemeClr val="accent2"/>
              </a:solidFill>
            </a:endParaRPr>
          </a:p>
        </p:txBody>
      </p:sp>
    </p:spTree>
    <p:extLst>
      <p:ext uri="{BB962C8B-B14F-4D97-AF65-F5344CB8AC3E}">
        <p14:creationId xmlns:p14="http://schemas.microsoft.com/office/powerpoint/2010/main" val="2923675384"/>
      </p:ext>
    </p:extLst>
  </p:cSld>
  <p:clrMapOvr>
    <a:masterClrMapping/>
  </p:clrMapOvr>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1290</TotalTime>
  <Words>3167</Words>
  <Application>Microsoft Office PowerPoint</Application>
  <PresentationFormat>On-screen Show (16:9)</PresentationFormat>
  <Paragraphs>527</Paragraphs>
  <Slides>46</Slides>
  <Notes>46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46</vt:i4>
      </vt:variant>
    </vt:vector>
  </HeadingPairs>
  <TitlesOfParts>
    <vt:vector size="55" baseType="lpstr">
      <vt:lpstr>arial</vt:lpstr>
      <vt:lpstr>arial</vt:lpstr>
      <vt:lpstr>Consolas</vt:lpstr>
      <vt:lpstr>Fira Code</vt:lpstr>
      <vt:lpstr>Montserrat</vt:lpstr>
      <vt:lpstr>Proxima Nova</vt:lpstr>
      <vt:lpstr>Proxima Nova Semibold</vt:lpstr>
      <vt:lpstr>Programming Language Workshop for Beginners by Slidesgo</vt:lpstr>
      <vt:lpstr>Slidesgo Final Pages</vt:lpstr>
      <vt:lpstr>Angular Training {</vt:lpstr>
      <vt:lpstr>01</vt:lpstr>
      <vt:lpstr>Table Of Contents {</vt:lpstr>
      <vt:lpstr>01 {</vt:lpstr>
      <vt:lpstr>Angular Routing {</vt:lpstr>
      <vt:lpstr>Angular Routing {</vt:lpstr>
      <vt:lpstr>Routing Module {</vt:lpstr>
      <vt:lpstr>Routing Module {</vt:lpstr>
      <vt:lpstr>Routing Module {</vt:lpstr>
      <vt:lpstr>router-outlet {</vt:lpstr>
      <vt:lpstr>routerLink {</vt:lpstr>
      <vt:lpstr>routerLink {</vt:lpstr>
      <vt:lpstr>routerLinkActive {</vt:lpstr>
      <vt:lpstr>ActivatedRoute service {</vt:lpstr>
      <vt:lpstr>Router service {</vt:lpstr>
      <vt:lpstr>02 {</vt:lpstr>
      <vt:lpstr>Angular Services {</vt:lpstr>
      <vt:lpstr>Angular Services {</vt:lpstr>
      <vt:lpstr>Passing Data / Shared function {</vt:lpstr>
      <vt:lpstr>Dependency Injection {</vt:lpstr>
      <vt:lpstr>03 {</vt:lpstr>
      <vt:lpstr>RxJS {</vt:lpstr>
      <vt:lpstr>Observables {</vt:lpstr>
      <vt:lpstr>Observable Creation {</vt:lpstr>
      <vt:lpstr>interval operator {</vt:lpstr>
      <vt:lpstr>promise transformation {</vt:lpstr>
      <vt:lpstr>browser event transformation {</vt:lpstr>
      <vt:lpstr>pipe function {</vt:lpstr>
      <vt:lpstr>map operator {</vt:lpstr>
      <vt:lpstr>filter operator {</vt:lpstr>
      <vt:lpstr>Error handling {</vt:lpstr>
      <vt:lpstr>catchError operator {</vt:lpstr>
      <vt:lpstr>RxJS Guide {</vt:lpstr>
      <vt:lpstr>Observable reminders {</vt:lpstr>
      <vt:lpstr>Unsubscribing observables {</vt:lpstr>
      <vt:lpstr>When to Unsubscribe {</vt:lpstr>
      <vt:lpstr>04 {</vt:lpstr>
      <vt:lpstr>RxJS Subjects {</vt:lpstr>
      <vt:lpstr>RxJS Subjects {</vt:lpstr>
      <vt:lpstr>BehaviorSubjects {</vt:lpstr>
      <vt:lpstr>ReplaySubjects {</vt:lpstr>
      <vt:lpstr>05 {</vt:lpstr>
      <vt:lpstr>Error Types {</vt:lpstr>
      <vt:lpstr>Debugging Tips {</vt:lpstr>
      <vt:lpstr>Thanks;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Training {</dc:title>
  <dc:creator>Adison, Charles (RIS-MNL)</dc:creator>
  <cp:lastModifiedBy>Adison, Charles (RIS-MNL)</cp:lastModifiedBy>
  <cp:revision>1</cp:revision>
  <dcterms:modified xsi:type="dcterms:W3CDTF">2023-11-16T11:55:50Z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49ac42a-3eb4-4074-b885-aea26bd6241e_Enabled">
    <vt:lpwstr>true</vt:lpwstr>
  </property>
  <property fmtid="{D5CDD505-2E9C-101B-9397-08002B2CF9AE}" pid="3" name="MSIP_Label_549ac42a-3eb4-4074-b885-aea26bd6241e_SetDate">
    <vt:lpwstr>2023-10-22T15:51:26Z</vt:lpwstr>
  </property>
  <property fmtid="{D5CDD505-2E9C-101B-9397-08002B2CF9AE}" pid="4" name="MSIP_Label_549ac42a-3eb4-4074-b885-aea26bd6241e_Method">
    <vt:lpwstr>Standard</vt:lpwstr>
  </property>
  <property fmtid="{D5CDD505-2E9C-101B-9397-08002B2CF9AE}" pid="5" name="MSIP_Label_549ac42a-3eb4-4074-b885-aea26bd6241e_Name">
    <vt:lpwstr>General Business</vt:lpwstr>
  </property>
  <property fmtid="{D5CDD505-2E9C-101B-9397-08002B2CF9AE}" pid="6" name="MSIP_Label_549ac42a-3eb4-4074-b885-aea26bd6241e_SiteId">
    <vt:lpwstr>9274ee3f-9425-4109-a27f-9fb15c10675d</vt:lpwstr>
  </property>
  <property fmtid="{D5CDD505-2E9C-101B-9397-08002B2CF9AE}" pid="7" name="MSIP_Label_549ac42a-3eb4-4074-b885-aea26bd6241e_ActionId">
    <vt:lpwstr>37aeb504-957e-48d8-bf08-3336e457942e</vt:lpwstr>
  </property>
  <property fmtid="{D5CDD505-2E9C-101B-9397-08002B2CF9AE}" pid="8" name="MSIP_Label_549ac42a-3eb4-4074-b885-aea26bd6241e_ContentBits">
    <vt:lpwstr>0</vt:lpwstr>
  </property>
</Properties>
</file>