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3" r:id="rId4"/>
    <p:sldMasterId id="2147483852" r:id="rId5"/>
    <p:sldMasterId id="2147483859" r:id="rId6"/>
    <p:sldMasterId id="2147483864" r:id="rId7"/>
  </p:sldMasterIdLst>
  <p:notesMasterIdLst>
    <p:notesMasterId r:id="rId11"/>
  </p:notesMasterIdLst>
  <p:handoutMasterIdLst>
    <p:handoutMasterId r:id="rId12"/>
  </p:handoutMasterIdLst>
  <p:sldIdLst>
    <p:sldId id="286" r:id="rId8"/>
    <p:sldId id="755" r:id="rId9"/>
    <p:sldId id="793" r:id="rId10"/>
  </p:sldIdLst>
  <p:sldSz cx="10972800" cy="8229600" type="B4JIS"/>
  <p:notesSz cx="7162800" cy="9448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65106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1302126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953189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2604251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3255289" algn="l" defTabSz="1302126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3906340" algn="l" defTabSz="1302126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4557401" algn="l" defTabSz="1302126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5208495" algn="l" defTabSz="1302126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7" userDrawn="1">
          <p15:clr>
            <a:srgbClr val="A4A3A4"/>
          </p15:clr>
        </p15:guide>
        <p15:guide id="2" pos="225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E8E8F3"/>
    <a:srgbClr val="0C2D83"/>
    <a:srgbClr val="A42C79"/>
    <a:srgbClr val="923799"/>
    <a:srgbClr val="874789"/>
    <a:srgbClr val="1D4A73"/>
    <a:srgbClr val="C808A3"/>
    <a:srgbClr val="7B448C"/>
    <a:srgbClr val="11F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0" autoAdjust="0"/>
    <p:restoredTop sz="92023" autoAdjust="0"/>
  </p:normalViewPr>
  <p:slideViewPr>
    <p:cSldViewPr>
      <p:cViewPr varScale="1">
        <p:scale>
          <a:sx n="85" d="100"/>
          <a:sy n="85" d="100"/>
        </p:scale>
        <p:origin x="1656" y="96"/>
      </p:cViewPr>
      <p:guideLst>
        <p:guide orient="horz" pos="2592"/>
        <p:guide pos="3456"/>
      </p:guideLst>
    </p:cSldViewPr>
  </p:slideViewPr>
  <p:outlineViewPr>
    <p:cViewPr>
      <p:scale>
        <a:sx n="33" d="100"/>
        <a:sy n="33" d="100"/>
      </p:scale>
      <p:origin x="120" y="403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750" y="-108"/>
      </p:cViewPr>
      <p:guideLst>
        <p:guide orient="horz" pos="2977"/>
        <p:guide pos="225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103880" cy="47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8920" y="0"/>
            <a:ext cx="3103880" cy="47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9" y="8976083"/>
            <a:ext cx="3103880" cy="472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8920" y="8976083"/>
            <a:ext cx="3103880" cy="472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103880" cy="47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8920" y="0"/>
            <a:ext cx="3103880" cy="47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708025"/>
            <a:ext cx="4725988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5057" y="4488856"/>
            <a:ext cx="5252720" cy="425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9" y="8976083"/>
            <a:ext cx="3103880" cy="472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8920" y="8976083"/>
            <a:ext cx="3103880" cy="472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65106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302126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953189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604251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3255289" algn="l" defTabSz="13021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6340" algn="l" defTabSz="13021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7401" algn="l" defTabSz="13021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8495" algn="l" defTabSz="13021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9200" y="708025"/>
            <a:ext cx="4725988" cy="3543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6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709613"/>
            <a:ext cx="4732338" cy="354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1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912" y="1755648"/>
            <a:ext cx="10094976" cy="5925312"/>
          </a:xfrm>
        </p:spPr>
        <p:txBody>
          <a:bodyPr/>
          <a:lstStyle>
            <a:lvl1pPr marL="305201" marR="0" indent="-305201" algn="l" defTabSz="97659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35789" marR="0" indent="-301799" algn="l" defTabSz="97659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96967" marR="0" indent="-239072" algn="l" defTabSz="97659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709020" marR="0" indent="-244129" algn="l" defTabSz="97659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953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41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8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05201" marR="0" lvl="0" indent="-305201" algn="l" defTabSz="97659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5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735789" marR="0" lvl="1" indent="-301799" algn="l" defTabSz="97659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175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96967" marR="0" lvl="2" indent="-239072" algn="l" defTabSz="97659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9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709020" marR="0" lvl="3" indent="-244129" algn="l" defTabSz="97659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725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94560" y="219456"/>
            <a:ext cx="7349490" cy="131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202" tIns="65102" rIns="130202" bIns="65102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0261677" y="7825740"/>
            <a:ext cx="711200" cy="40386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94560" y="219456"/>
            <a:ext cx="7349490" cy="131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202" tIns="65102" rIns="130202" bIns="65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0261677" y="7825740"/>
            <a:ext cx="711200" cy="40386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5463540" y="1714002"/>
            <a:ext cx="45720" cy="603504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548643" y="4663433"/>
            <a:ext cx="9887447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88759" y="1666258"/>
            <a:ext cx="5197642" cy="41148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lIns="97652" tIns="48827" rIns="97652" bIns="48827" anchor="ctr"/>
          <a:lstStyle/>
          <a:p>
            <a:r>
              <a:rPr lang="en-US" sz="1725" b="1" dirty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5463543" y="1666258"/>
            <a:ext cx="5243602" cy="41148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lIns="97652" tIns="48827" rIns="97652" bIns="48827" anchor="ctr"/>
          <a:lstStyle/>
          <a:p>
            <a:r>
              <a:rPr lang="en-US" sz="1725" b="1" dirty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88818" y="4704206"/>
            <a:ext cx="5197640" cy="41148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lIns="97652" tIns="48827" rIns="97652" bIns="48827" anchor="ctr"/>
          <a:lstStyle/>
          <a:p>
            <a:r>
              <a:rPr lang="en-US" sz="1725" b="1" dirty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00308" y="2070813"/>
            <a:ext cx="5183468" cy="263347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7652" tIns="48827" rIns="97652" bIns="48827"/>
          <a:lstStyle/>
          <a:p>
            <a:pPr marL="183097" indent="-183097">
              <a:buFont typeface="Arial" panose="020B0604020202020204" pitchFamily="34" charset="0"/>
              <a:buChar char="•"/>
            </a:pPr>
            <a:r>
              <a:rPr lang="en-US" sz="1950" dirty="0"/>
              <a:t>Bullets Arial 18</a:t>
            </a:r>
          </a:p>
          <a:p>
            <a:pPr marL="362825" lvl="1" indent="-183097">
              <a:buFont typeface="Arial" panose="020B0604020202020204" pitchFamily="34" charset="0"/>
              <a:buChar char="•"/>
            </a:pPr>
            <a:r>
              <a:rPr lang="en-US" sz="1725" dirty="0"/>
              <a:t>Sub Bullets Arial16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300310" y="5115764"/>
            <a:ext cx="5171918" cy="269698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7652" tIns="48827" rIns="97652" bIns="48827"/>
          <a:lstStyle/>
          <a:p>
            <a:pPr marL="183097" indent="-183097">
              <a:buFont typeface="Arial" panose="020B0604020202020204" pitchFamily="34" charset="0"/>
              <a:buChar char="•"/>
            </a:pPr>
            <a:r>
              <a:rPr lang="en-US" sz="1950" dirty="0"/>
              <a:t>Bullets</a:t>
            </a:r>
          </a:p>
          <a:p>
            <a:pPr marL="362825" indent="-183097">
              <a:buFont typeface="Arial" panose="020B0604020202020204" pitchFamily="34" charset="0"/>
              <a:buChar char="•"/>
            </a:pPr>
            <a:endParaRPr lang="en-US" sz="195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486527" y="2070734"/>
            <a:ext cx="5209313" cy="26334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7652" tIns="48827" rIns="97652" bIns="48827"/>
          <a:lstStyle/>
          <a:p>
            <a:pPr marL="183097" indent="-183097">
              <a:buFont typeface="Arial" panose="020B0604020202020204" pitchFamily="34" charset="0"/>
              <a:buChar char="•"/>
            </a:pPr>
            <a:r>
              <a:rPr lang="en-US" sz="1950" dirty="0"/>
              <a:t>Bullets</a:t>
            </a:r>
          </a:p>
          <a:p>
            <a:pPr marL="371297" indent="-183097">
              <a:buFont typeface="Arial" panose="020B0604020202020204" pitchFamily="34" charset="0"/>
              <a:buChar char="•"/>
            </a:pPr>
            <a:endParaRPr lang="en-US" sz="195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5472225" y="5115764"/>
            <a:ext cx="5223614" cy="26969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7652" tIns="48827" rIns="97652" bIns="48827"/>
          <a:lstStyle/>
          <a:p>
            <a:pPr marL="183097" indent="-183097">
              <a:buFont typeface="Arial" panose="020B0604020202020204" pitchFamily="34" charset="0"/>
              <a:buChar char="•"/>
            </a:pPr>
            <a:r>
              <a:rPr lang="en-US" sz="1950" dirty="0"/>
              <a:t>Bullets</a:t>
            </a:r>
          </a:p>
          <a:p>
            <a:pPr marL="362825" indent="-183097">
              <a:buFont typeface="Arial" panose="020B0604020202020204" pitchFamily="34" charset="0"/>
              <a:buChar char="•"/>
            </a:pPr>
            <a:endParaRPr lang="en-US" sz="195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5462231" y="4704206"/>
            <a:ext cx="5243602" cy="41148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lIns="97652" tIns="48827" rIns="97652" bIns="48827" anchor="ctr"/>
          <a:lstStyle/>
          <a:p>
            <a:r>
              <a:rPr lang="en-US" sz="1725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725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725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37703" y="143782"/>
            <a:ext cx="8449056" cy="131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5463540" y="1714002"/>
            <a:ext cx="45720" cy="603504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548641" y="4663433"/>
            <a:ext cx="9887447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88759" y="1666258"/>
            <a:ext cx="5197642" cy="41148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440" b="1" dirty="0">
                <a:solidFill>
                  <a:srgbClr val="FFFFFF"/>
                </a:solidFill>
                <a:latin typeface="Trebuchet MS" panose="020B0603020202020204" pitchFamily="34" charset="0"/>
              </a:rPr>
              <a:t>Guidance</a:t>
            </a: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5463542" y="1666258"/>
            <a:ext cx="5243602" cy="41148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440" b="1" dirty="0">
                <a:solidFill>
                  <a:srgbClr val="FFFFFF"/>
                </a:solidFill>
                <a:latin typeface="Trebuchet MS" panose="020B0603020202020204" pitchFamily="34" charset="0"/>
              </a:rPr>
              <a:t>Purpose</a:t>
            </a: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88760" y="4704206"/>
            <a:ext cx="5197640" cy="41148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440" b="1" dirty="0">
                <a:solidFill>
                  <a:srgbClr val="FFFFFF"/>
                </a:solidFill>
                <a:latin typeface="Trebuchet MS" panose="020B0603020202020204" pitchFamily="34" charset="0"/>
              </a:rPr>
              <a:t>Process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00308" y="2070737"/>
            <a:ext cx="5183468" cy="263347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54305" indent="-154305">
              <a:buFont typeface="Arial" panose="020B0604020202020204" pitchFamily="34" charset="0"/>
              <a:buChar char="•"/>
            </a:pPr>
            <a:r>
              <a:rPr lang="en-US" sz="1620" dirty="0">
                <a:solidFill>
                  <a:srgbClr val="000000"/>
                </a:solidFill>
              </a:rPr>
              <a:t>Bullets Arial 18</a:t>
            </a:r>
          </a:p>
          <a:p>
            <a:pPr marL="305753" lvl="1" indent="-154305">
              <a:buFont typeface="Arial" panose="020B0604020202020204" pitchFamily="34" charset="0"/>
              <a:buChar char="•"/>
            </a:pPr>
            <a:r>
              <a:rPr lang="en-US" sz="1440" dirty="0">
                <a:solidFill>
                  <a:srgbClr val="000000"/>
                </a:solidFill>
              </a:rPr>
              <a:t>Sub Bullets Arial16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300309" y="5115688"/>
            <a:ext cx="5171918" cy="269698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54305" indent="-154305">
              <a:buFont typeface="Arial" panose="020B0604020202020204" pitchFamily="34" charset="0"/>
              <a:buChar char="•"/>
            </a:pPr>
            <a:r>
              <a:rPr lang="en-US" sz="1620" dirty="0">
                <a:solidFill>
                  <a:srgbClr val="000000"/>
                </a:solidFill>
              </a:rPr>
              <a:t>Bullets</a:t>
            </a:r>
          </a:p>
          <a:p>
            <a:pPr marL="305753" indent="-154305">
              <a:buFont typeface="Arial" panose="020B0604020202020204" pitchFamily="34" charset="0"/>
              <a:buChar char="•"/>
            </a:pPr>
            <a:endParaRPr lang="en-US" sz="162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486527" y="2070734"/>
            <a:ext cx="5209313" cy="26334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54305" indent="-154305">
              <a:buFont typeface="Arial" panose="020B0604020202020204" pitchFamily="34" charset="0"/>
              <a:buChar char="•"/>
            </a:pPr>
            <a:r>
              <a:rPr lang="en-US" sz="1620" dirty="0">
                <a:solidFill>
                  <a:srgbClr val="000000"/>
                </a:solidFill>
              </a:rPr>
              <a:t>Bullets</a:t>
            </a:r>
          </a:p>
          <a:p>
            <a:pPr marL="312897" indent="-154305">
              <a:buFont typeface="Arial" panose="020B0604020202020204" pitchFamily="34" charset="0"/>
              <a:buChar char="•"/>
            </a:pPr>
            <a:endParaRPr lang="en-US" sz="162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5472225" y="5115688"/>
            <a:ext cx="5223614" cy="26969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54305" indent="-154305">
              <a:buFont typeface="Arial" panose="020B0604020202020204" pitchFamily="34" charset="0"/>
              <a:buChar char="•"/>
            </a:pPr>
            <a:r>
              <a:rPr lang="en-US" sz="1620" dirty="0">
                <a:solidFill>
                  <a:srgbClr val="000000"/>
                </a:solidFill>
              </a:rPr>
              <a:t>Bullets</a:t>
            </a:r>
          </a:p>
          <a:p>
            <a:pPr marL="305753" indent="-154305">
              <a:buFont typeface="Arial" panose="020B0604020202020204" pitchFamily="34" charset="0"/>
              <a:buChar char="•"/>
            </a:pPr>
            <a:endParaRPr lang="en-US" sz="1620" dirty="0">
              <a:solidFill>
                <a:srgbClr val="000000"/>
              </a:solidFill>
            </a:endParaRPr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5462231" y="4704206"/>
            <a:ext cx="5243602" cy="41148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440" b="1" dirty="0">
                <a:solidFill>
                  <a:srgbClr val="FFFFFF"/>
                </a:solidFill>
                <a:latin typeface="Trebuchet MS" panose="020B0603020202020204" pitchFamily="34" charset="0"/>
              </a:rPr>
              <a:t>Current </a:t>
            </a:r>
            <a:r>
              <a:rPr lang="en-US" sz="1440" b="1" dirty="0" err="1">
                <a:solidFill>
                  <a:srgbClr val="FFFFFF"/>
                </a:solidFill>
                <a:latin typeface="Trebuchet MS" panose="020B0603020202020204" pitchFamily="34" charset="0"/>
              </a:rPr>
              <a:t>Sr</a:t>
            </a:r>
            <a:r>
              <a:rPr lang="en-US" sz="1440" b="1" dirty="0">
                <a:solidFill>
                  <a:srgbClr val="FFFFFF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454401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722" y="219509"/>
            <a:ext cx="7686676" cy="11140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0261678" y="7825740"/>
            <a:ext cx="711200" cy="403860"/>
          </a:xfrm>
          <a:prstGeom prst="rect">
            <a:avLst/>
          </a:prstGeom>
        </p:spPr>
        <p:txBody>
          <a:bodyPr lIns="130202" tIns="65102" rIns="130202" bIns="65102"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6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37703" y="143782"/>
            <a:ext cx="8449056" cy="131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5463540" y="1714002"/>
            <a:ext cx="45720" cy="603504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548641" y="4663433"/>
            <a:ext cx="9887447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88759" y="1666258"/>
            <a:ext cx="5197642" cy="41148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440" b="1" dirty="0">
                <a:solidFill>
                  <a:srgbClr val="FFFFFF"/>
                </a:solidFill>
                <a:latin typeface="Trebuchet MS" panose="020B0603020202020204" pitchFamily="34" charset="0"/>
              </a:rPr>
              <a:t>Guidance</a:t>
            </a: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5463542" y="1666258"/>
            <a:ext cx="5243602" cy="41148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440" b="1" dirty="0">
                <a:solidFill>
                  <a:srgbClr val="FFFFFF"/>
                </a:solidFill>
                <a:latin typeface="Trebuchet MS" panose="020B0603020202020204" pitchFamily="34" charset="0"/>
              </a:rPr>
              <a:t>Purpose</a:t>
            </a: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88760" y="4704206"/>
            <a:ext cx="5197640" cy="41148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440" b="1" dirty="0">
                <a:solidFill>
                  <a:srgbClr val="FFFFFF"/>
                </a:solidFill>
                <a:latin typeface="Trebuchet MS" panose="020B0603020202020204" pitchFamily="34" charset="0"/>
              </a:rPr>
              <a:t>Process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00308" y="2070737"/>
            <a:ext cx="5183468" cy="263347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54305" indent="-154305">
              <a:buFont typeface="Arial" panose="020B0604020202020204" pitchFamily="34" charset="0"/>
              <a:buChar char="•"/>
            </a:pPr>
            <a:r>
              <a:rPr lang="en-US" sz="1620" dirty="0">
                <a:solidFill>
                  <a:srgbClr val="000000"/>
                </a:solidFill>
              </a:rPr>
              <a:t>Bullets Arial 18</a:t>
            </a:r>
          </a:p>
          <a:p>
            <a:pPr marL="305753" lvl="1" indent="-154305">
              <a:buFont typeface="Arial" panose="020B0604020202020204" pitchFamily="34" charset="0"/>
              <a:buChar char="•"/>
            </a:pPr>
            <a:r>
              <a:rPr lang="en-US" sz="1440" dirty="0">
                <a:solidFill>
                  <a:srgbClr val="000000"/>
                </a:solidFill>
              </a:rPr>
              <a:t>Sub Bullets Arial16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300309" y="5115688"/>
            <a:ext cx="5171918" cy="269698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54305" indent="-154305">
              <a:buFont typeface="Arial" panose="020B0604020202020204" pitchFamily="34" charset="0"/>
              <a:buChar char="•"/>
            </a:pPr>
            <a:r>
              <a:rPr lang="en-US" sz="1620" dirty="0">
                <a:solidFill>
                  <a:srgbClr val="000000"/>
                </a:solidFill>
              </a:rPr>
              <a:t>Bullets</a:t>
            </a:r>
          </a:p>
          <a:p>
            <a:pPr marL="305753" indent="-154305">
              <a:buFont typeface="Arial" panose="020B0604020202020204" pitchFamily="34" charset="0"/>
              <a:buChar char="•"/>
            </a:pPr>
            <a:endParaRPr lang="en-US" sz="162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486527" y="2070734"/>
            <a:ext cx="5209313" cy="26334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54305" indent="-154305">
              <a:buFont typeface="Arial" panose="020B0604020202020204" pitchFamily="34" charset="0"/>
              <a:buChar char="•"/>
            </a:pPr>
            <a:r>
              <a:rPr lang="en-US" sz="1620" dirty="0">
                <a:solidFill>
                  <a:srgbClr val="000000"/>
                </a:solidFill>
              </a:rPr>
              <a:t>Bullets</a:t>
            </a:r>
          </a:p>
          <a:p>
            <a:pPr marL="312897" indent="-154305">
              <a:buFont typeface="Arial" panose="020B0604020202020204" pitchFamily="34" charset="0"/>
              <a:buChar char="•"/>
            </a:pPr>
            <a:endParaRPr lang="en-US" sz="162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5472225" y="5115688"/>
            <a:ext cx="5223614" cy="26969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54305" indent="-154305">
              <a:buFont typeface="Arial" panose="020B0604020202020204" pitchFamily="34" charset="0"/>
              <a:buChar char="•"/>
            </a:pPr>
            <a:r>
              <a:rPr lang="en-US" sz="1620" dirty="0">
                <a:solidFill>
                  <a:srgbClr val="000000"/>
                </a:solidFill>
              </a:rPr>
              <a:t>Bullets</a:t>
            </a:r>
          </a:p>
          <a:p>
            <a:pPr marL="305753" indent="-154305">
              <a:buFont typeface="Arial" panose="020B0604020202020204" pitchFamily="34" charset="0"/>
              <a:buChar char="•"/>
            </a:pPr>
            <a:endParaRPr lang="en-US" sz="1620" dirty="0">
              <a:solidFill>
                <a:srgbClr val="000000"/>
              </a:solidFill>
            </a:endParaRPr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5462231" y="4704206"/>
            <a:ext cx="5243602" cy="41148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440" b="1" dirty="0">
                <a:solidFill>
                  <a:srgbClr val="FFFFFF"/>
                </a:solidFill>
                <a:latin typeface="Trebuchet MS" panose="020B0603020202020204" pitchFamily="34" charset="0"/>
              </a:rPr>
              <a:t>Current </a:t>
            </a:r>
            <a:r>
              <a:rPr lang="en-US" sz="1440" b="1" dirty="0" err="1">
                <a:solidFill>
                  <a:srgbClr val="FFFFFF"/>
                </a:solidFill>
                <a:latin typeface="Trebuchet MS" panose="020B0603020202020204" pitchFamily="34" charset="0"/>
              </a:rPr>
              <a:t>Sr</a:t>
            </a:r>
            <a:r>
              <a:rPr lang="en-US" sz="1440" b="1" dirty="0">
                <a:solidFill>
                  <a:srgbClr val="FFFFFF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3821219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912" y="1755648"/>
            <a:ext cx="10094976" cy="5925312"/>
          </a:xfrm>
        </p:spPr>
        <p:txBody>
          <a:bodyPr/>
          <a:lstStyle>
            <a:lvl1pPr marL="257175" marR="0" indent="-257175" algn="l" defTabSz="82296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20078" marR="0" indent="-254318" algn="l" defTabSz="82296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24402" marR="0" indent="-201455" algn="l" defTabSz="82296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40180" marR="0" indent="-205740" algn="l" defTabSz="82296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marR="0" lvl="0" indent="-257175" algn="l" defTabSz="82296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16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20078" marR="0" lvl="1" indent="-254318" algn="l" defTabSz="82296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924402" marR="0" lvl="2" indent="-201455" algn="l" defTabSz="82296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2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440180" marR="0" lvl="3" indent="-205740" algn="l" defTabSz="82296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44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94561" y="219456"/>
            <a:ext cx="7201566" cy="139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0261601" y="7825740"/>
            <a:ext cx="711200" cy="40386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z="126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126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5324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37703" y="143782"/>
            <a:ext cx="8449056" cy="131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5463540" y="1714002"/>
            <a:ext cx="45720" cy="603504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548641" y="4663433"/>
            <a:ext cx="9887447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88758" y="1666258"/>
            <a:ext cx="5197642" cy="41148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920" b="1" dirty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5463541" y="1666258"/>
            <a:ext cx="5243602" cy="41148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920" b="1" dirty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88759" y="4704206"/>
            <a:ext cx="5197640" cy="41148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920" b="1" dirty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00309" y="2070736"/>
            <a:ext cx="5183467" cy="263347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2160" dirty="0"/>
              <a:t>Bullets Arial 18</a:t>
            </a:r>
          </a:p>
          <a:p>
            <a:pPr marL="407670" lvl="1" indent="-205740">
              <a:buFont typeface="Arial" panose="020B0604020202020204" pitchFamily="34" charset="0"/>
              <a:buChar char="•"/>
            </a:pPr>
            <a:r>
              <a:rPr lang="en-US" sz="1920" dirty="0"/>
              <a:t>Sub Bullets Arial16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300309" y="5115687"/>
            <a:ext cx="5171917" cy="269698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2160" dirty="0"/>
              <a:t>Bullets</a:t>
            </a:r>
          </a:p>
          <a:p>
            <a:pPr marL="407670" indent="-205740">
              <a:buFont typeface="Arial" panose="020B0604020202020204" pitchFamily="34" charset="0"/>
              <a:buChar char="•"/>
            </a:pPr>
            <a:endParaRPr lang="en-US" sz="216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486527" y="2070734"/>
            <a:ext cx="5209313" cy="26334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2160" dirty="0"/>
              <a:t>Bullets</a:t>
            </a:r>
          </a:p>
          <a:p>
            <a:pPr marL="417196" indent="-205740">
              <a:buFont typeface="Arial" panose="020B0604020202020204" pitchFamily="34" charset="0"/>
              <a:buChar char="•"/>
            </a:pPr>
            <a:endParaRPr lang="en-US" sz="216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5472226" y="5115687"/>
            <a:ext cx="5223613" cy="26969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2160" dirty="0"/>
              <a:t>Bullets</a:t>
            </a:r>
          </a:p>
          <a:p>
            <a:pPr marL="407670" indent="-205740">
              <a:buFont typeface="Arial" panose="020B0604020202020204" pitchFamily="34" charset="0"/>
              <a:buChar char="•"/>
            </a:pPr>
            <a:endParaRPr lang="en-US" sz="216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5462231" y="4704206"/>
            <a:ext cx="5243602" cy="41148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92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92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92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428128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912" y="1755648"/>
            <a:ext cx="10094976" cy="592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202" tIns="65102" rIns="130202" bIns="65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71721" y="219509"/>
            <a:ext cx="7686676" cy="1114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202" tIns="65102" rIns="130202" bIns="65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459106" y="7741920"/>
            <a:ext cx="100584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7652" tIns="48827" rIns="97652" bIns="48827" anchor="ctr"/>
          <a:lstStyle/>
          <a:p>
            <a:pPr algn="ctr" eaLnBrk="0" hangingPunct="0">
              <a:defRPr/>
            </a:pPr>
            <a:endParaRPr lang="en-US" sz="1500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1871722" y="1508760"/>
            <a:ext cx="7686676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7652" tIns="48827" rIns="97652" bIns="48827" anchor="ctr"/>
          <a:lstStyle/>
          <a:p>
            <a:pPr algn="ctr" eaLnBrk="0" hangingPunct="0">
              <a:defRPr/>
            </a:pPr>
            <a:endParaRPr lang="en-US" sz="1500" dirty="0"/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0261677" y="7825740"/>
            <a:ext cx="711200" cy="403860"/>
          </a:xfrm>
          <a:prstGeom prst="rect">
            <a:avLst/>
          </a:prstGeom>
        </p:spPr>
        <p:txBody>
          <a:bodyPr lIns="130202" tIns="65102" rIns="130202" bIns="65102"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71500" y="7675603"/>
            <a:ext cx="9829800" cy="415498"/>
          </a:xfrm>
          <a:prstGeom prst="rect">
            <a:avLst/>
          </a:prstGeom>
        </p:spPr>
        <p:txBody>
          <a:bodyPr wrap="square" lIns="137160" tIns="68580" rIns="137160" bIns="6858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baseline="0" dirty="0">
                <a:solidFill>
                  <a:srgbClr val="00B050"/>
                </a:solidFill>
                <a:latin typeface="Times New Roman"/>
              </a:rPr>
              <a:t>Distribution A.  Approved for Public Release.  Distribution Unlimited</a:t>
            </a:r>
            <a:endParaRPr lang="en-US" sz="1800" b="1" dirty="0">
              <a:solidFill>
                <a:srgbClr val="00B050"/>
              </a:solidFill>
              <a:latin typeface="Arial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8600" y="-67450"/>
            <a:ext cx="1388253" cy="1678318"/>
            <a:chOff x="1583547" y="1826882"/>
            <a:chExt cx="3180651" cy="4139637"/>
          </a:xfrm>
        </p:grpSpPr>
        <p:pic>
          <p:nvPicPr>
            <p:cNvPr id="10" name="Picture 2" descr="https://sharepoint.usafa.edu/hq/CM/Shared%20Documents/Logo/USAFA%20Logo%20v%203%20line%20CMYK.pn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995"/>
            <a:stretch/>
          </p:blipFill>
          <p:spPr bwMode="auto">
            <a:xfrm>
              <a:off x="1583547" y="4343400"/>
              <a:ext cx="3094454" cy="1623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2" b="98317" l="3872" r="97597">
                          <a14:foregroundMark x1="56876" y1="68583" x2="56876" y2="68583"/>
                          <a14:foregroundMark x1="79573" y1="40954" x2="79573" y2="40954"/>
                          <a14:foregroundMark x1="77971" y1="22300" x2="77971" y2="223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1826882"/>
              <a:ext cx="3011598" cy="2866848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6" r:id="rId2"/>
  </p:sldLayoutIdLst>
  <p:transition spd="med"/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825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825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825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825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825" b="1">
          <a:solidFill>
            <a:srgbClr val="0C2D83"/>
          </a:solidFill>
          <a:latin typeface="Arial" charset="0"/>
        </a:defRPr>
      </a:lvl5pPr>
      <a:lvl6pPr marL="488295" algn="r" rtl="0" fontAlgn="base">
        <a:spcBef>
          <a:spcPct val="0"/>
        </a:spcBef>
        <a:spcAft>
          <a:spcPct val="0"/>
        </a:spcAft>
        <a:defRPr sz="3825" b="1">
          <a:solidFill>
            <a:srgbClr val="0C2D83"/>
          </a:solidFill>
          <a:latin typeface="Arial" charset="0"/>
        </a:defRPr>
      </a:lvl6pPr>
      <a:lvl7pPr marL="976595" algn="r" rtl="0" fontAlgn="base">
        <a:spcBef>
          <a:spcPct val="0"/>
        </a:spcBef>
        <a:spcAft>
          <a:spcPct val="0"/>
        </a:spcAft>
        <a:defRPr sz="3825" b="1">
          <a:solidFill>
            <a:srgbClr val="0C2D83"/>
          </a:solidFill>
          <a:latin typeface="Arial" charset="0"/>
        </a:defRPr>
      </a:lvl7pPr>
      <a:lvl8pPr marL="1464892" algn="r" rtl="0" fontAlgn="base">
        <a:spcBef>
          <a:spcPct val="0"/>
        </a:spcBef>
        <a:spcAft>
          <a:spcPct val="0"/>
        </a:spcAft>
        <a:defRPr sz="3825" b="1">
          <a:solidFill>
            <a:srgbClr val="0C2D83"/>
          </a:solidFill>
          <a:latin typeface="Arial" charset="0"/>
        </a:defRPr>
      </a:lvl8pPr>
      <a:lvl9pPr marL="1953188" algn="r" rtl="0" fontAlgn="base">
        <a:spcBef>
          <a:spcPct val="0"/>
        </a:spcBef>
        <a:spcAft>
          <a:spcPct val="0"/>
        </a:spcAft>
        <a:defRPr sz="3825" b="1">
          <a:solidFill>
            <a:srgbClr val="0C2D83"/>
          </a:solidFill>
          <a:latin typeface="Arial" charset="0"/>
        </a:defRPr>
      </a:lvl9pPr>
    </p:titleStyle>
    <p:bodyStyle>
      <a:lvl1pPr marL="305201" indent="-305201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55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35789" indent="-301799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175" b="1">
          <a:solidFill>
            <a:schemeClr val="tx1"/>
          </a:solidFill>
          <a:latin typeface="Trebuchet MS" panose="020B0603020202020204" pitchFamily="34" charset="0"/>
        </a:defRPr>
      </a:lvl2pPr>
      <a:lvl3pPr marL="1096967" indent="-239072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950" b="1">
          <a:solidFill>
            <a:schemeClr val="tx1"/>
          </a:solidFill>
          <a:latin typeface="Trebuchet MS" panose="020B0603020202020204" pitchFamily="34" charset="0"/>
        </a:defRPr>
      </a:lvl3pPr>
      <a:lvl4pPr marL="1709020" indent="-244129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725" b="1">
          <a:solidFill>
            <a:schemeClr val="tx1"/>
          </a:solidFill>
          <a:latin typeface="Trebuchet MS" panose="020B0603020202020204" pitchFamily="34" charset="0"/>
        </a:defRPr>
      </a:lvl4pPr>
      <a:lvl5pPr marL="2197314" indent="-244129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175">
          <a:solidFill>
            <a:schemeClr val="tx1"/>
          </a:solidFill>
          <a:latin typeface="+mn-lt"/>
        </a:defRPr>
      </a:lvl5pPr>
      <a:lvl6pPr marL="2685579" indent="-244129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175">
          <a:solidFill>
            <a:schemeClr val="tx1"/>
          </a:solidFill>
          <a:latin typeface="+mn-lt"/>
        </a:defRPr>
      </a:lvl6pPr>
      <a:lvl7pPr marL="3173900" indent="-244129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175">
          <a:solidFill>
            <a:schemeClr val="tx1"/>
          </a:solidFill>
          <a:latin typeface="+mn-lt"/>
        </a:defRPr>
      </a:lvl7pPr>
      <a:lvl8pPr marL="3662190" indent="-244129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175">
          <a:solidFill>
            <a:schemeClr val="tx1"/>
          </a:solidFill>
          <a:latin typeface="+mn-lt"/>
        </a:defRPr>
      </a:lvl8pPr>
      <a:lvl9pPr marL="4150487" indent="-244129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17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76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8295" algn="l" defTabSz="976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76595" algn="l" defTabSz="976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64892" algn="l" defTabSz="976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53188" algn="l" defTabSz="976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41467" algn="l" defTabSz="976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29755" algn="l" defTabSz="976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18051" algn="l" defTabSz="976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06371" algn="l" defTabSz="976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912" y="1755648"/>
            <a:ext cx="10094976" cy="592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556386" y="7825747"/>
            <a:ext cx="786384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26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6" y="245809"/>
            <a:ext cx="955790" cy="108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92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62" r:id="rId2"/>
  </p:sldLayoutIdLst>
  <p:transition spd="med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4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4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4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4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40" b="1">
          <a:solidFill>
            <a:srgbClr val="0C2D83"/>
          </a:solidFill>
          <a:latin typeface="Arial" charset="0"/>
        </a:defRPr>
      </a:lvl5pPr>
      <a:lvl6pPr marL="411480" algn="r" rtl="0" fontAlgn="base">
        <a:spcBef>
          <a:spcPct val="0"/>
        </a:spcBef>
        <a:spcAft>
          <a:spcPct val="0"/>
        </a:spcAft>
        <a:defRPr sz="3240" b="1">
          <a:solidFill>
            <a:srgbClr val="0C2D83"/>
          </a:solidFill>
          <a:latin typeface="Arial" charset="0"/>
        </a:defRPr>
      </a:lvl6pPr>
      <a:lvl7pPr marL="822960" algn="r" rtl="0" fontAlgn="base">
        <a:spcBef>
          <a:spcPct val="0"/>
        </a:spcBef>
        <a:spcAft>
          <a:spcPct val="0"/>
        </a:spcAft>
        <a:defRPr sz="3240" b="1">
          <a:solidFill>
            <a:srgbClr val="0C2D83"/>
          </a:solidFill>
          <a:latin typeface="Arial" charset="0"/>
        </a:defRPr>
      </a:lvl7pPr>
      <a:lvl8pPr marL="1234440" algn="r" rtl="0" fontAlgn="base">
        <a:spcBef>
          <a:spcPct val="0"/>
        </a:spcBef>
        <a:spcAft>
          <a:spcPct val="0"/>
        </a:spcAft>
        <a:defRPr sz="3240" b="1">
          <a:solidFill>
            <a:srgbClr val="0C2D83"/>
          </a:solidFill>
          <a:latin typeface="Arial" charset="0"/>
        </a:defRPr>
      </a:lvl8pPr>
      <a:lvl9pPr marL="1645920" algn="r" rtl="0" fontAlgn="base">
        <a:spcBef>
          <a:spcPct val="0"/>
        </a:spcBef>
        <a:spcAft>
          <a:spcPct val="0"/>
        </a:spcAft>
        <a:defRPr sz="3240" b="1">
          <a:solidFill>
            <a:srgbClr val="0C2D83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16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20078" indent="-25431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2pPr>
      <a:lvl3pPr marL="924402" indent="-20145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620" b="1">
          <a:solidFill>
            <a:schemeClr val="tx1"/>
          </a:solidFill>
          <a:latin typeface="Trebuchet MS" panose="020B0603020202020204" pitchFamily="34" charset="0"/>
        </a:defRPr>
      </a:lvl3pPr>
      <a:lvl4pPr marL="1440180" indent="-20574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440" b="1">
          <a:solidFill>
            <a:schemeClr val="tx1"/>
          </a:solidFill>
          <a:latin typeface="Trebuchet MS" panose="020B0603020202020204" pitchFamily="34" charset="0"/>
        </a:defRPr>
      </a:lvl4pPr>
      <a:lvl5pPr marL="1851660" indent="-20574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5pPr>
      <a:lvl6pPr marL="2263140" indent="-20574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6pPr>
      <a:lvl7pPr marL="2674620" indent="-20574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7pPr>
      <a:lvl8pPr marL="3086100" indent="-20574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8pPr>
      <a:lvl9pPr marL="3497580" indent="-20574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912" y="1755648"/>
            <a:ext cx="10094976" cy="592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556386" y="7825747"/>
            <a:ext cx="786384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26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6" y="245809"/>
            <a:ext cx="955790" cy="108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87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</p:sldLayoutIdLst>
  <p:transition spd="med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4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4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4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4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40" b="1">
          <a:solidFill>
            <a:srgbClr val="0C2D83"/>
          </a:solidFill>
          <a:latin typeface="Arial" charset="0"/>
        </a:defRPr>
      </a:lvl5pPr>
      <a:lvl6pPr marL="411480" algn="r" rtl="0" fontAlgn="base">
        <a:spcBef>
          <a:spcPct val="0"/>
        </a:spcBef>
        <a:spcAft>
          <a:spcPct val="0"/>
        </a:spcAft>
        <a:defRPr sz="3240" b="1">
          <a:solidFill>
            <a:srgbClr val="0C2D83"/>
          </a:solidFill>
          <a:latin typeface="Arial" charset="0"/>
        </a:defRPr>
      </a:lvl6pPr>
      <a:lvl7pPr marL="822960" algn="r" rtl="0" fontAlgn="base">
        <a:spcBef>
          <a:spcPct val="0"/>
        </a:spcBef>
        <a:spcAft>
          <a:spcPct val="0"/>
        </a:spcAft>
        <a:defRPr sz="3240" b="1">
          <a:solidFill>
            <a:srgbClr val="0C2D83"/>
          </a:solidFill>
          <a:latin typeface="Arial" charset="0"/>
        </a:defRPr>
      </a:lvl7pPr>
      <a:lvl8pPr marL="1234440" algn="r" rtl="0" fontAlgn="base">
        <a:spcBef>
          <a:spcPct val="0"/>
        </a:spcBef>
        <a:spcAft>
          <a:spcPct val="0"/>
        </a:spcAft>
        <a:defRPr sz="3240" b="1">
          <a:solidFill>
            <a:srgbClr val="0C2D83"/>
          </a:solidFill>
          <a:latin typeface="Arial" charset="0"/>
        </a:defRPr>
      </a:lvl8pPr>
      <a:lvl9pPr marL="1645920" algn="r" rtl="0" fontAlgn="base">
        <a:spcBef>
          <a:spcPct val="0"/>
        </a:spcBef>
        <a:spcAft>
          <a:spcPct val="0"/>
        </a:spcAft>
        <a:defRPr sz="3240" b="1">
          <a:solidFill>
            <a:srgbClr val="0C2D83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16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20078" indent="-25431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2pPr>
      <a:lvl3pPr marL="924402" indent="-20145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620" b="1">
          <a:solidFill>
            <a:schemeClr val="tx1"/>
          </a:solidFill>
          <a:latin typeface="Trebuchet MS" panose="020B0603020202020204" pitchFamily="34" charset="0"/>
        </a:defRPr>
      </a:lvl3pPr>
      <a:lvl4pPr marL="1440180" indent="-20574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440" b="1">
          <a:solidFill>
            <a:schemeClr val="tx1"/>
          </a:solidFill>
          <a:latin typeface="Trebuchet MS" panose="020B0603020202020204" pitchFamily="34" charset="0"/>
        </a:defRPr>
      </a:lvl4pPr>
      <a:lvl5pPr marL="1851660" indent="-20574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5pPr>
      <a:lvl6pPr marL="2263140" indent="-20574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6pPr>
      <a:lvl7pPr marL="2674620" indent="-20574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7pPr>
      <a:lvl8pPr marL="3086100" indent="-20574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8pPr>
      <a:lvl9pPr marL="3497580" indent="-20574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912" y="1755648"/>
            <a:ext cx="10094976" cy="592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556386" y="7825747"/>
            <a:ext cx="78638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6" y="245808"/>
            <a:ext cx="955790" cy="108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05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</p:sldLayoutIdLst>
  <p:transition spd="med"/>
  <p:txStyles>
    <p:titleStyle>
      <a:lvl1pPr algn="r" rtl="0" eaLnBrk="0" fontAlgn="base" hangingPunct="0">
        <a:spcBef>
          <a:spcPct val="0"/>
        </a:spcBef>
        <a:spcAft>
          <a:spcPct val="0"/>
        </a:spcAft>
        <a:defRPr sz="432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32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32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32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320" b="1">
          <a:solidFill>
            <a:srgbClr val="0C2D83"/>
          </a:solidFill>
          <a:latin typeface="Arial" charset="0"/>
        </a:defRPr>
      </a:lvl5pPr>
      <a:lvl6pPr marL="548640" algn="r" rtl="0" fontAlgn="base">
        <a:spcBef>
          <a:spcPct val="0"/>
        </a:spcBef>
        <a:spcAft>
          <a:spcPct val="0"/>
        </a:spcAft>
        <a:defRPr sz="4320" b="1">
          <a:solidFill>
            <a:srgbClr val="0C2D83"/>
          </a:solidFill>
          <a:latin typeface="Arial" charset="0"/>
        </a:defRPr>
      </a:lvl6pPr>
      <a:lvl7pPr marL="1097280" algn="r" rtl="0" fontAlgn="base">
        <a:spcBef>
          <a:spcPct val="0"/>
        </a:spcBef>
        <a:spcAft>
          <a:spcPct val="0"/>
        </a:spcAft>
        <a:defRPr sz="4320" b="1">
          <a:solidFill>
            <a:srgbClr val="0C2D83"/>
          </a:solidFill>
          <a:latin typeface="Arial" charset="0"/>
        </a:defRPr>
      </a:lvl7pPr>
      <a:lvl8pPr marL="1645920" algn="r" rtl="0" fontAlgn="base">
        <a:spcBef>
          <a:spcPct val="0"/>
        </a:spcBef>
        <a:spcAft>
          <a:spcPct val="0"/>
        </a:spcAft>
        <a:defRPr sz="4320" b="1">
          <a:solidFill>
            <a:srgbClr val="0C2D83"/>
          </a:solidFill>
          <a:latin typeface="Arial" charset="0"/>
        </a:defRPr>
      </a:lvl8pPr>
      <a:lvl9pPr marL="2194560" algn="r" rtl="0" fontAlgn="base">
        <a:spcBef>
          <a:spcPct val="0"/>
        </a:spcBef>
        <a:spcAft>
          <a:spcPct val="0"/>
        </a:spcAft>
        <a:defRPr sz="4320" b="1">
          <a:solidFill>
            <a:srgbClr val="0C2D8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88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826770" indent="-33909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</a:defRPr>
      </a:lvl2pPr>
      <a:lvl3pPr marL="1232536" indent="-268606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160" b="1">
          <a:solidFill>
            <a:schemeClr val="tx1"/>
          </a:solidFill>
          <a:latin typeface="Trebuchet MS" panose="020B0603020202020204" pitchFamily="34" charset="0"/>
        </a:defRPr>
      </a:lvl3pPr>
      <a:lvl4pPr marL="1920240" indent="-27432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920" b="1">
          <a:solidFill>
            <a:schemeClr val="tx1"/>
          </a:solidFill>
          <a:latin typeface="Trebuchet MS" panose="020B0603020202020204" pitchFamily="34" charset="0"/>
        </a:defRPr>
      </a:lvl4pPr>
      <a:lvl5pPr marL="2468880" indent="-27432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5pPr>
      <a:lvl6pPr marL="3017520" indent="-27432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6pPr>
      <a:lvl7pPr marL="3566160" indent="-27432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7pPr>
      <a:lvl8pPr marL="4114800" indent="-27432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8pPr>
      <a:lvl9pPr marL="4663440" indent="-27432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1371600" y="532519"/>
            <a:ext cx="8686800" cy="97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652" tIns="48827" rIns="97652" bIns="48827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3200" kern="0" dirty="0">
                <a:effectLst/>
                <a:latin typeface="Trebuchet MS" panose="020B0603020202020204" pitchFamily="34" charset="0"/>
              </a:rPr>
              <a:t>Briefing Title</a:t>
            </a:r>
          </a:p>
          <a:p>
            <a:pPr algn="ctr"/>
            <a:r>
              <a:rPr lang="en-US" sz="1800" kern="0" dirty="0">
                <a:effectLst/>
                <a:latin typeface="Trebuchet MS" panose="020B0603020202020204" pitchFamily="34" charset="0"/>
              </a:rPr>
              <a:t>Subtitle if Needed</a:t>
            </a: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10261677" y="6898005"/>
            <a:ext cx="711200" cy="302895"/>
          </a:xfrm>
          <a:prstGeom prst="rect">
            <a:avLst/>
          </a:prstGeom>
        </p:spPr>
        <p:txBody>
          <a:bodyPr lIns="97652" tIns="48827" rIns="97652" bIns="48827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050" dirty="0">
              <a:latin typeface="Trebuchet MS" panose="020B0603020202020204" pitchFamily="34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080251" y="4813963"/>
            <a:ext cx="5501609" cy="1679051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algn="ctr"/>
            <a:r>
              <a:rPr lang="en-US" sz="2800" dirty="0"/>
              <a:t>Team Names</a:t>
            </a:r>
          </a:p>
          <a:p>
            <a:pPr algn="ctr"/>
            <a:r>
              <a:rPr lang="en-US" sz="1600" dirty="0"/>
              <a:t>Role</a:t>
            </a:r>
          </a:p>
          <a:p>
            <a:pPr algn="ctr"/>
            <a:r>
              <a:rPr lang="en-US" sz="1600" dirty="0"/>
              <a:t>Org</a:t>
            </a:r>
          </a:p>
          <a:p>
            <a:pPr algn="ctr"/>
            <a:r>
              <a:rPr lang="en-US" sz="1600" dirty="0"/>
              <a:t>United States Air Force Academy </a:t>
            </a:r>
          </a:p>
          <a:p>
            <a:pPr algn="ctr"/>
            <a:endParaRPr lang="en-US" sz="1600" dirty="0"/>
          </a:p>
        </p:txBody>
      </p:sp>
      <p:pic>
        <p:nvPicPr>
          <p:cNvPr id="14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95"/>
          <a:stretch/>
        </p:blipFill>
        <p:spPr bwMode="auto">
          <a:xfrm>
            <a:off x="1583547" y="4343400"/>
            <a:ext cx="3094454" cy="162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828605"/>
            <a:ext cx="2490788" cy="2865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2" b="98317" l="3872" r="97597">
                        <a14:foregroundMark x1="56876" y1="68583" x2="56876" y2="68583"/>
                        <a14:foregroundMark x1="79573" y1="40954" x2="79573" y2="40954"/>
                        <a14:foregroundMark x1="77971" y1="22300" x2="77971" y2="22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826882"/>
            <a:ext cx="3011598" cy="2866848"/>
          </a:xfrm>
          <a:prstGeom prst="rect">
            <a:avLst/>
          </a:prstGeom>
        </p:spPr>
      </p:pic>
      <p:sp>
        <p:nvSpPr>
          <p:cNvPr id="3" name="Rectangle 10">
            <a:extLst>
              <a:ext uri="{FF2B5EF4-FFF2-40B4-BE49-F238E27FC236}">
                <a16:creationId xmlns:a16="http://schemas.microsoft.com/office/drawing/2014/main" id="{86B0E774-6521-4363-CFFD-134377E49284}"/>
              </a:ext>
            </a:extLst>
          </p:cNvPr>
          <p:cNvSpPr txBox="1">
            <a:spLocks noChangeArrowheads="1"/>
          </p:cNvSpPr>
          <p:nvPr/>
        </p:nvSpPr>
        <p:spPr bwMode="auto">
          <a:xfrm rot="1813960">
            <a:off x="4711499" y="2872516"/>
            <a:ext cx="5501609" cy="1679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202" tIns="65102" rIns="130202" bIns="65102" numCol="1" anchor="ctr" anchorCtr="0" compatLnSpc="1">
            <a:prstTxWarp prst="textNoShape">
              <a:avLst/>
            </a:prstTxWarp>
          </a:bodyPr>
          <a:lstStyle>
            <a:lvl1pPr marL="0" marR="0" indent="0" algn="r" defTabSz="97659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None/>
              <a:tabLst/>
              <a:defRPr sz="2550" b="1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35789" marR="0" indent="-301799" algn="l" defTabSz="97659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 sz="2175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96967" marR="0" indent="-239072" algn="l" defTabSz="97659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 sz="195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709020" marR="0" indent="-244129" algn="l" defTabSz="97659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 sz="1725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953188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2175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441467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2175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929755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2175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418051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2175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906371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2175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algn="ctr"/>
            <a:r>
              <a:rPr lang="en-US" sz="2800" kern="0" dirty="0"/>
              <a:t>Replace logo with your squad logo or some org you are </a:t>
            </a:r>
            <a:r>
              <a:rPr lang="en-US" sz="2800" kern="0" dirty="0" err="1"/>
              <a:t>ing</a:t>
            </a:r>
            <a:endParaRPr lang="en-US" sz="1600" kern="0" dirty="0"/>
          </a:p>
          <a:p>
            <a:pPr algn="ctr"/>
            <a:endParaRPr lang="en-US" sz="1600" kern="0" dirty="0"/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 bwMode="auto">
          <a:xfrm>
            <a:off x="317461" y="6212138"/>
            <a:ext cx="10795077" cy="1679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202" tIns="65102" rIns="130202" bIns="65102" numCol="1" anchor="ctr" anchorCtr="0" compatLnSpc="1">
            <a:prstTxWarp prst="textNoShape">
              <a:avLst/>
            </a:prstTxWarp>
          </a:bodyPr>
          <a:lstStyle>
            <a:lvl1pPr marL="0" marR="0" indent="0" algn="r" defTabSz="97659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None/>
              <a:tabLst/>
              <a:defRPr sz="2550" b="1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35789" marR="0" indent="-301799" algn="l" defTabSz="97659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 sz="2175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96967" marR="0" indent="-239072" algn="l" defTabSz="97659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 sz="195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709020" marR="0" indent="-244129" algn="l" defTabSz="97659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 sz="1725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953188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2175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441467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2175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929755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2175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418051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2175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906371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2175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algn="ctr"/>
            <a:r>
              <a:rPr lang="en-US" sz="2000" u="sng" kern="0" dirty="0">
                <a:solidFill>
                  <a:srgbClr val="003399"/>
                </a:solidFill>
              </a:rPr>
              <a:t>% Of Work Performed (%s for each block should sum to 100%)</a:t>
            </a:r>
          </a:p>
          <a:p>
            <a:pPr algn="l">
              <a:spcBef>
                <a:spcPts val="0"/>
              </a:spcBef>
            </a:pPr>
            <a:r>
              <a:rPr lang="en-US" sz="1800" kern="0" dirty="0">
                <a:solidFill>
                  <a:srgbClr val="003399"/>
                </a:solidFill>
              </a:rPr>
              <a:t>Team Member 1: 	X% for </a:t>
            </a:r>
            <a:r>
              <a:rPr lang="en-US" sz="1800" kern="0" dirty="0" err="1">
                <a:solidFill>
                  <a:srgbClr val="003399"/>
                </a:solidFill>
              </a:rPr>
              <a:t>ProxOps</a:t>
            </a:r>
            <a:r>
              <a:rPr lang="en-US" sz="1800" kern="0" dirty="0">
                <a:solidFill>
                  <a:srgbClr val="003399"/>
                </a:solidFill>
              </a:rPr>
              <a:t> 		X% for 3BP	X% for Reentry</a:t>
            </a:r>
          </a:p>
          <a:p>
            <a:pPr algn="l">
              <a:spcBef>
                <a:spcPts val="0"/>
              </a:spcBef>
            </a:pPr>
            <a:r>
              <a:rPr lang="en-US" sz="1800" kern="0" dirty="0">
                <a:solidFill>
                  <a:srgbClr val="003399"/>
                </a:solidFill>
              </a:rPr>
              <a:t>Team Member 2:	X% for </a:t>
            </a:r>
            <a:r>
              <a:rPr lang="en-US" sz="1800" kern="0" dirty="0" err="1">
                <a:solidFill>
                  <a:srgbClr val="003399"/>
                </a:solidFill>
              </a:rPr>
              <a:t>ProxOps</a:t>
            </a:r>
            <a:r>
              <a:rPr lang="en-US" sz="1800" kern="0" dirty="0">
                <a:solidFill>
                  <a:srgbClr val="003399"/>
                </a:solidFill>
              </a:rPr>
              <a:t> 		X% for 3BP	X% for Reentry</a:t>
            </a:r>
          </a:p>
          <a:p>
            <a:pPr lvl="0" algn="l" defTabSz="914400" eaLnBrk="1" hangingPunct="1">
              <a:spcBef>
                <a:spcPct val="0"/>
              </a:spcBef>
              <a:buClrTx/>
              <a:buSzTx/>
            </a:pPr>
            <a:r>
              <a:rPr lang="en-US" sz="1800" kern="0" dirty="0">
                <a:solidFill>
                  <a:srgbClr val="003399"/>
                </a:solidFill>
              </a:rPr>
              <a:t>Team Member 3:</a:t>
            </a:r>
            <a:r>
              <a:rPr lang="en-US" sz="1800" b="0" kern="0" dirty="0">
                <a:solidFill>
                  <a:srgbClr val="003399"/>
                </a:solidFill>
                <a:latin typeface="Arial" charset="0"/>
              </a:rPr>
              <a:t>	   </a:t>
            </a:r>
            <a:r>
              <a:rPr lang="en-US" sz="1800" kern="0" dirty="0">
                <a:solidFill>
                  <a:srgbClr val="003399"/>
                </a:solidFill>
              </a:rPr>
              <a:t>X% for </a:t>
            </a:r>
            <a:r>
              <a:rPr lang="en-US" sz="1800" kern="0" dirty="0" err="1">
                <a:solidFill>
                  <a:srgbClr val="003399"/>
                </a:solidFill>
              </a:rPr>
              <a:t>ProxOps</a:t>
            </a:r>
            <a:r>
              <a:rPr lang="en-US" sz="1800" kern="0" dirty="0">
                <a:solidFill>
                  <a:srgbClr val="003399"/>
                </a:solidFill>
              </a:rPr>
              <a:t> 	     X% for 3BP	       X% for Reentry</a:t>
            </a:r>
            <a:endParaRPr lang="en-US" sz="1100" kern="0" dirty="0">
              <a:solidFill>
                <a:srgbClr val="003399"/>
              </a:solidFill>
            </a:endParaRPr>
          </a:p>
          <a:p>
            <a:pPr algn="ctr"/>
            <a:endParaRPr lang="en-US" sz="1200" kern="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86690" y="1600200"/>
            <a:ext cx="6689598" cy="6096000"/>
          </a:xfrm>
        </p:spPr>
        <p:txBody>
          <a:bodyPr>
            <a:normAutofit/>
          </a:bodyPr>
          <a:lstStyle/>
          <a:p>
            <a:r>
              <a:rPr lang="en-US" dirty="0"/>
              <a:t>Bullet 1</a:t>
            </a:r>
          </a:p>
          <a:p>
            <a:pPr lvl="1"/>
            <a:r>
              <a:rPr lang="en-US" dirty="0"/>
              <a:t>Sub bullet 1</a:t>
            </a:r>
          </a:p>
          <a:p>
            <a:pPr lvl="1"/>
            <a:r>
              <a:rPr lang="en-US" dirty="0"/>
              <a:t>Sub bullet 2</a:t>
            </a:r>
          </a:p>
          <a:p>
            <a:r>
              <a:rPr lang="en-US" dirty="0"/>
              <a:t>Bullet 2</a:t>
            </a:r>
          </a:p>
          <a:p>
            <a:pPr lvl="1"/>
            <a:r>
              <a:rPr lang="en-US" dirty="0"/>
              <a:t>Sub bullet 1</a:t>
            </a:r>
          </a:p>
          <a:p>
            <a:pPr lvl="1"/>
            <a:r>
              <a:rPr lang="en-US" dirty="0"/>
              <a:t>Sub bullet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00" y="377497"/>
            <a:ext cx="7349490" cy="1316736"/>
          </a:xfrm>
        </p:spPr>
        <p:txBody>
          <a:bodyPr/>
          <a:lstStyle/>
          <a:p>
            <a:r>
              <a:rPr lang="en-US" sz="4000" dirty="0"/>
              <a:t>Slide 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8" r="13890"/>
          <a:stretch/>
        </p:blipFill>
        <p:spPr>
          <a:xfrm>
            <a:off x="7073138" y="1594805"/>
            <a:ext cx="3899662" cy="3599688"/>
          </a:xfrm>
          <a:prstGeom prst="rect">
            <a:avLst/>
          </a:prstGeom>
        </p:spPr>
      </p:pic>
      <p:sp>
        <p:nvSpPr>
          <p:cNvPr id="6" name="Rectangle 10">
            <a:extLst>
              <a:ext uri="{FF2B5EF4-FFF2-40B4-BE49-F238E27FC236}">
                <a16:creationId xmlns:a16="http://schemas.microsoft.com/office/drawing/2014/main" id="{09F9FB8E-E337-8A17-5AAA-03C377042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572275"/>
            <a:ext cx="5501609" cy="1679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202" tIns="65102" rIns="130202" bIns="65102" numCol="1" anchor="ctr" anchorCtr="0" compatLnSpc="1">
            <a:prstTxWarp prst="textNoShape">
              <a:avLst/>
            </a:prstTxWarp>
          </a:bodyPr>
          <a:lstStyle>
            <a:lvl1pPr marL="0" marR="0" indent="0" algn="r" defTabSz="97659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None/>
              <a:tabLst/>
              <a:defRPr sz="2550" b="1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35789" marR="0" indent="-301799" algn="l" defTabSz="97659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 sz="2175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96967" marR="0" indent="-239072" algn="l" defTabSz="97659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 sz="195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709020" marR="0" indent="-244129" algn="l" defTabSz="97659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 sz="1725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953188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2175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441467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2175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929755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2175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418051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2175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906371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2175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algn="ctr"/>
            <a:r>
              <a:rPr lang="en-US" sz="2800" kern="0" dirty="0"/>
              <a:t>Include figures, pictures, diagrams, equations, etc.</a:t>
            </a:r>
            <a:endParaRPr lang="en-US" sz="1600" kern="0" dirty="0"/>
          </a:p>
          <a:p>
            <a:pPr algn="ctr"/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57297352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10261603" y="7825740"/>
            <a:ext cx="711200" cy="4038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z="1680">
                <a:latin typeface="Trebuchet MS" panose="020B0603020202020204" pitchFamily="34" charset="0"/>
              </a:rPr>
              <a:pPr algn="ctr">
                <a:defRPr/>
              </a:pPr>
              <a:t>3</a:t>
            </a:fld>
            <a:endParaRPr lang="en-US" sz="1680" dirty="0"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611343" y="209353"/>
            <a:ext cx="1274833" cy="11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920"/>
          </a:p>
        </p:txBody>
      </p:sp>
      <p:grpSp>
        <p:nvGrpSpPr>
          <p:cNvPr id="8" name="Group 7"/>
          <p:cNvGrpSpPr/>
          <p:nvPr/>
        </p:nvGrpSpPr>
        <p:grpSpPr>
          <a:xfrm>
            <a:off x="762000" y="2144916"/>
            <a:ext cx="3031823" cy="4841437"/>
            <a:chOff x="0" y="0"/>
            <a:chExt cx="1135380" cy="168084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1" t="12736" r="5233" b="8727"/>
            <a:stretch/>
          </p:blipFill>
          <p:spPr bwMode="auto">
            <a:xfrm>
              <a:off x="0" y="0"/>
              <a:ext cx="1134110" cy="40322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" r="4000"/>
            <a:stretch/>
          </p:blipFill>
          <p:spPr bwMode="auto">
            <a:xfrm>
              <a:off x="11430" y="369570"/>
              <a:ext cx="1123950" cy="13112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8A15829-E98D-F59C-0C1F-CEF47E00E5CE}"/>
              </a:ext>
            </a:extLst>
          </p:cNvPr>
          <p:cNvSpPr txBox="1"/>
          <p:nvPr/>
        </p:nvSpPr>
        <p:spPr>
          <a:xfrm flipH="1">
            <a:off x="5257800" y="3774442"/>
            <a:ext cx="27736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Cadet J. Snuffy</a:t>
            </a:r>
          </a:p>
          <a:p>
            <a:r>
              <a:rPr lang="en-US" dirty="0"/>
              <a:t>Org</a:t>
            </a:r>
          </a:p>
          <a:p>
            <a:r>
              <a:rPr lang="en-US" dirty="0"/>
              <a:t>Contact info</a:t>
            </a:r>
          </a:p>
          <a:p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Feel free to sub in AF symbol if you want instead of SF</a:t>
            </a:r>
          </a:p>
        </p:txBody>
      </p:sp>
    </p:spTree>
    <p:extLst>
      <p:ext uri="{BB962C8B-B14F-4D97-AF65-F5344CB8AC3E}">
        <p14:creationId xmlns:p14="http://schemas.microsoft.com/office/powerpoint/2010/main" val="36956161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ab810a1-193d-4db9-8df3-780d948a07a8" xsi:nil="true"/>
    <lcf76f155ced4ddcb4097134ff3c332f xmlns="020d033f-a821-4d7a-9808-25456cc3237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05B267C815E249A40461463347DB39" ma:contentTypeVersion="11" ma:contentTypeDescription="Create a new document." ma:contentTypeScope="" ma:versionID="cfc6bd9551d72b9afe11667b4a419026">
  <xsd:schema xmlns:xsd="http://www.w3.org/2001/XMLSchema" xmlns:xs="http://www.w3.org/2001/XMLSchema" xmlns:p="http://schemas.microsoft.com/office/2006/metadata/properties" xmlns:ns2="020d033f-a821-4d7a-9808-25456cc3237c" xmlns:ns3="4ab810a1-193d-4db9-8df3-780d948a07a8" targetNamespace="http://schemas.microsoft.com/office/2006/metadata/properties" ma:root="true" ma:fieldsID="c6ce4f9c74297138f50e77f18fbc67b1" ns2:_="" ns3:_="">
    <xsd:import namespace="020d033f-a821-4d7a-9808-25456cc3237c"/>
    <xsd:import namespace="4ab810a1-193d-4db9-8df3-780d948a07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d033f-a821-4d7a-9808-25456cc323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16a427a-858a-487d-80a3-21f23792e0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b810a1-193d-4db9-8df3-780d948a07a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630337f-1eab-40c5-86d6-cd2976978f8c}" ma:internalName="TaxCatchAll" ma:showField="CatchAllData" ma:web="4ab810a1-193d-4db9-8df3-780d948a07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6BADE1-4A4A-48A5-911B-5F6548B33A51}">
  <ds:schemaRefs>
    <ds:schemaRef ds:uri="4ab810a1-193d-4db9-8df3-780d948a07a8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020d033f-a821-4d7a-9808-25456cc3237c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BAB7467-6CDB-4A18-9367-770F5F540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0d033f-a821-4d7a-9808-25456cc3237c"/>
    <ds:schemaRef ds:uri="4ab810a1-193d-4db9-8df3-780d948a07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ab80a06-f029-45c0-84d1-7dad19ce3c61}" enabled="0" method="" siteId="{7ab80a06-f029-45c0-84d1-7dad19ce3c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86892</TotalTime>
  <Words>155</Words>
  <Application>Microsoft Office PowerPoint</Application>
  <PresentationFormat>Custom</PresentationFormat>
  <Paragraphs>28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Times New Roman</vt:lpstr>
      <vt:lpstr>Trebuchet MS</vt:lpstr>
      <vt:lpstr>Wingdings</vt:lpstr>
      <vt:lpstr>4_USAFA Standard</vt:lpstr>
      <vt:lpstr>5_USAFA Standard</vt:lpstr>
      <vt:lpstr>6_USAFA Standard</vt:lpstr>
      <vt:lpstr>7_USAFA Standard</vt:lpstr>
      <vt:lpstr>PowerPoint Presentation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Frey, Gregory R Lt Col USAF USAFA DF/DFAS</dc:creator>
  <cp:lastModifiedBy>Unsworth, Adison E C2C USAF USAFA CW/CS20</cp:lastModifiedBy>
  <cp:revision>4651</cp:revision>
  <cp:lastPrinted>2023-02-14T18:19:51Z</cp:lastPrinted>
  <dcterms:created xsi:type="dcterms:W3CDTF">2005-08-12T19:45:51Z</dcterms:created>
  <dcterms:modified xsi:type="dcterms:W3CDTF">2024-09-16T19:10:03Z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0x0101009705B267C815E249A40461463347DB39</vt:lpwstr>
  </property>
  <property fmtid="{D5CDD505-2E9C-101B-9397-08002B2CF9AE}" pid="3" name="MediaServiceImageTags">
    <vt:lpwstr/>
  </property>
</Properties>
</file>