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gif" id="25" name="Google Shape;25;p2"/>
          <p:cNvPicPr preferRelativeResize="0"/>
          <p:nvPr/>
        </p:nvPicPr>
        <p:blipFill rotWithShape="1">
          <a:blip r:embed="rId2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2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2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28" name="Google Shape;28;p2"/>
            <p:cNvPicPr preferRelativeResize="0"/>
            <p:nvPr/>
          </p:nvPicPr>
          <p:blipFill rotWithShape="1">
            <a:blip r:embed="rId2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2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30" name="Google Shape;3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/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" type="subTitle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 flipH="1" rot="10800000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.gif" id="17" name="Google Shape;17;p1"/>
          <p:cNvPicPr preferRelativeResize="0"/>
          <p:nvPr/>
        </p:nvPicPr>
        <p:blipFill rotWithShape="1">
          <a:blip r:embed="rId1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8" name="Google Shape;18;p1"/>
          <p:cNvPicPr preferRelativeResize="0"/>
          <p:nvPr/>
        </p:nvPicPr>
        <p:blipFill rotWithShape="1">
          <a:blip r:embed="rId1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21" name="Google Shape;21;p1"/>
            <p:cNvPicPr preferRelativeResize="0"/>
            <p:nvPr/>
          </p:nvPicPr>
          <p:blipFill rotWithShape="1">
            <a:blip r:embed="rId1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/>
        </p:nvSpPr>
        <p:spPr>
          <a:xfrm>
            <a:off x="76200" y="990600"/>
            <a:ext cx="9067800" cy="1576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3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3A3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 Exploration – Introduction to </a:t>
            </a:r>
            <a:r>
              <a:rPr b="1" lang="en-US" sz="2400">
                <a:solidFill>
                  <a:schemeClr val="dk1"/>
                </a:solidFill>
              </a:rPr>
              <a:t>AR/VR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(23EE00</a:t>
            </a:r>
            <a:r>
              <a:rPr b="1" lang="en-US" sz="2400">
                <a:solidFill>
                  <a:schemeClr val="dk1"/>
                </a:solidFill>
              </a:rPr>
              <a:t>3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A30FA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A30FA"/>
                </a:solidFill>
                <a:latin typeface="Arial"/>
                <a:ea typeface="Arial"/>
                <a:cs typeface="Arial"/>
                <a:sym typeface="Arial"/>
              </a:rPr>
              <a:t>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A30F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>
                <a:solidFill>
                  <a:srgbClr val="3A30FA"/>
                </a:solidFill>
              </a:rPr>
              <a:t>COMPONENTS OF JET TURBINE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3A30F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/>
          <p:nvPr/>
        </p:nvSpPr>
        <p:spPr>
          <a:xfrm>
            <a:off x="0" y="3352800"/>
            <a:ext cx="66477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Student1 Id : ADITYA PRAKASH </a:t>
            </a:r>
            <a:r>
              <a:rPr b="1" lang="en-US" sz="1800">
                <a:solidFill>
                  <a:schemeClr val="dk1"/>
                </a:solidFill>
              </a:rPr>
              <a:t>(2211981025)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Student2 Id :  ADITYA MISH</a:t>
            </a:r>
            <a:r>
              <a:rPr b="1" lang="en-US" sz="1800">
                <a:solidFill>
                  <a:schemeClr val="dk1"/>
                </a:solidFill>
              </a:rPr>
              <a:t>RA </a:t>
            </a:r>
            <a:r>
              <a:rPr b="1" lang="en-US" sz="1800">
                <a:solidFill>
                  <a:schemeClr val="dk1"/>
                </a:solidFill>
              </a:rPr>
              <a:t>(2211981024)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Student3 Id :  ADITYA CHAUDHARY</a:t>
            </a:r>
            <a:r>
              <a:rPr b="1" lang="en-US" sz="1800">
                <a:solidFill>
                  <a:schemeClr val="dk1"/>
                </a:solidFill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(2211981020)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Student4 Id : </a:t>
            </a:r>
            <a:r>
              <a:rPr b="1" lang="en-US" sz="1800">
                <a:solidFill>
                  <a:schemeClr val="dk1"/>
                </a:solidFill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KHUSHDEEP</a:t>
            </a:r>
            <a:r>
              <a:rPr b="1" lang="en-US" sz="1800">
                <a:solidFill>
                  <a:schemeClr val="dk1"/>
                </a:solidFill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800">
                <a:solidFill>
                  <a:schemeClr val="dk1"/>
                </a:solidFill>
              </a:rPr>
              <a:t>2211981199)</a:t>
            </a:r>
            <a:endParaRPr/>
          </a:p>
        </p:txBody>
      </p:sp>
      <p:sp>
        <p:nvSpPr>
          <p:cNvPr id="48" name="Google Shape;48;p4"/>
          <p:cNvSpPr txBox="1"/>
          <p:nvPr/>
        </p:nvSpPr>
        <p:spPr>
          <a:xfrm>
            <a:off x="6553200" y="3352800"/>
            <a:ext cx="25908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the supervision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</a:t>
            </a:r>
            <a:r>
              <a:rPr b="1" lang="en-US" sz="1800">
                <a:solidFill>
                  <a:schemeClr val="dk1"/>
                </a:solidFill>
              </a:rPr>
              <a:t>Karthick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4"/>
          <p:cNvSpPr txBox="1"/>
          <p:nvPr/>
        </p:nvSpPr>
        <p:spPr>
          <a:xfrm>
            <a:off x="0" y="5791200"/>
            <a:ext cx="914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                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Chitkara University School of Engineering and Technology,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Chitkara University, Himachal Pradesh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Idea/Approach Details</a:t>
            </a:r>
            <a:endParaRPr b="1"/>
          </a:p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228600" y="10668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/>
              <a:t>Describe your idea/Solution/Prototype here: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>
                <a:solidFill>
                  <a:srgbClr val="4A86E8"/>
                </a:solidFill>
              </a:rPr>
              <a:t>We cannot </a:t>
            </a:r>
            <a:r>
              <a:rPr b="1" lang="en-US">
                <a:solidFill>
                  <a:srgbClr val="4A86E8"/>
                </a:solidFill>
              </a:rPr>
              <a:t>afford</a:t>
            </a:r>
            <a:r>
              <a:rPr b="1" lang="en-US">
                <a:solidFill>
                  <a:srgbClr val="4A86E8"/>
                </a:solidFill>
              </a:rPr>
              <a:t> a Jet Turbine for teaching mechanical engineering students the components of it. So we created an AR app that will show the components of a Jet Turbine and its description.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Technology Used</a:t>
            </a:r>
            <a:endParaRPr b="1"/>
          </a:p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0" y="1852448"/>
            <a:ext cx="9144000" cy="3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/>
              <a:t>Describe your Technology Stack here: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lang="en-US"/>
              <a:t>Softwares Used =&gt; </a:t>
            </a:r>
            <a:r>
              <a:rPr b="1" lang="en-US">
                <a:solidFill>
                  <a:srgbClr val="E69138"/>
                </a:solidFill>
              </a:rPr>
              <a:t>Unity 3D, Visual Studio Code</a:t>
            </a:r>
            <a:endParaRPr b="1">
              <a:solidFill>
                <a:srgbClr val="E69138"/>
              </a:solidFill>
            </a:endParaRPr>
          </a:p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Flow Chart</a:t>
            </a:r>
            <a:endParaRPr b="1"/>
          </a:p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0" y="1066800"/>
            <a:ext cx="8991600" cy="556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b="1" lang="en-US"/>
              <a:t>Buttons should be clicked for toggling different components.</a:t>
            </a:r>
            <a:endParaRPr/>
          </a:p>
        </p:txBody>
      </p:sp>
      <p:pic>
        <p:nvPicPr>
          <p:cNvPr id="72" name="Google Shape;7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63" y="2815652"/>
            <a:ext cx="7646276" cy="33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Applications of the Project</a:t>
            </a:r>
            <a:endParaRPr b="1"/>
          </a:p>
        </p:txBody>
      </p:sp>
      <p:sp>
        <p:nvSpPr>
          <p:cNvPr id="78" name="Google Shape;78;p8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solidFill>
                  <a:srgbClr val="374151"/>
                </a:solidFill>
              </a:rPr>
              <a:t>AR apps can be used in educational settings to teach students or professionals about the various components of a jet turbine. Users can explore and interact with 3D models of turbine parts, learning about their functions, assembly, and maintenance.</a:t>
            </a:r>
            <a:endParaRPr sz="24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415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solidFill>
                  <a:srgbClr val="374151"/>
                </a:solidFill>
              </a:rPr>
              <a:t>Engineers can use AR apps to visualize and test new designs or modifications to jet turbine parts.</a:t>
            </a:r>
            <a:endParaRPr sz="2400">
              <a:solidFill>
                <a:srgbClr val="37415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415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374151"/>
                </a:solidFill>
              </a:rPr>
              <a:t>Companies in the aerospace industry might use AR apps as sales tools.</a:t>
            </a:r>
            <a:endParaRPr sz="2400">
              <a:solidFill>
                <a:srgbClr val="374151"/>
              </a:solidFill>
            </a:endParaRPr>
          </a:p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Questions???</a:t>
            </a:r>
            <a:endParaRPr/>
          </a:p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0" y="2548746"/>
            <a:ext cx="9144000" cy="3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3600"/>
              <a:t>Any Queries?</a:t>
            </a:r>
            <a:endParaRPr b="1" sz="3600"/>
          </a:p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1524000" y="3048000"/>
            <a:ext cx="61067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FC78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rgbClr val="FC787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