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1"/>
    <p:sldMasterId id="2147483812" r:id="rId2"/>
  </p:sldMasterIdLst>
  <p:notesMasterIdLst>
    <p:notesMasterId r:id="rId10"/>
  </p:notesMasterIdLst>
  <p:handoutMasterIdLst>
    <p:handoutMasterId r:id="rId11"/>
  </p:handoutMasterIdLst>
  <p:sldIdLst>
    <p:sldId id="256" r:id="rId3"/>
    <p:sldId id="430" r:id="rId4"/>
    <p:sldId id="261" r:id="rId5"/>
    <p:sldId id="286" r:id="rId6"/>
    <p:sldId id="264" r:id="rId7"/>
    <p:sldId id="309" r:id="rId8"/>
    <p:sldId id="405" r:id="rId9"/>
  </p:sldIdLst>
  <p:sldSz cx="9144000" cy="6858000" type="screen4x3"/>
  <p:notesSz cx="6797675" cy="9926638"/>
  <p:defaultTextStyle>
    <a:defPPr>
      <a:defRPr lang="en-AU"/>
    </a:defPPr>
    <a:lvl1pPr algn="ctr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ctr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ctr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ctr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ctr" rtl="0" fontAlgn="b">
      <a:spcBef>
        <a:spcPct val="0"/>
      </a:spcBef>
      <a:spcAft>
        <a:spcPct val="0"/>
      </a:spcAft>
      <a:defRPr sz="1000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000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000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000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000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默认节" id="{E8CDFBA4-27D8-7645-AF32-2DC97D946626}">
          <p14:sldIdLst>
            <p14:sldId id="256"/>
          </p14:sldIdLst>
        </p14:section>
        <p14:section name="Course Start" id="{6346665C-48A6-A743-8A6D-E11038BD43DB}">
          <p14:sldIdLst>
            <p14:sldId id="430"/>
            <p14:sldId id="261"/>
            <p14:sldId id="286"/>
            <p14:sldId id="264"/>
            <p14:sldId id="309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07F9"/>
    <a:srgbClr val="9DD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8" autoAdjust="0"/>
    <p:restoredTop sz="79320" autoAdjust="0"/>
  </p:normalViewPr>
  <p:slideViewPr>
    <p:cSldViewPr>
      <p:cViewPr varScale="1">
        <p:scale>
          <a:sx n="100" d="100"/>
          <a:sy n="100" d="100"/>
        </p:scale>
        <p:origin x="29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1542" y="-10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262C9-EEAE-479A-B525-8D00DCCA0EE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4888D07B-5DD4-4B98-B115-CD3A17CE05D6}">
      <dgm:prSet phldrT="[Text]"/>
      <dgm:spPr>
        <a:solidFill>
          <a:schemeClr val="accent2"/>
        </a:solidFill>
      </dgm:spPr>
      <dgm:t>
        <a:bodyPr/>
        <a:lstStyle/>
        <a:p>
          <a:r>
            <a:rPr lang="en-AU" dirty="0"/>
            <a:t>1. Integration Management</a:t>
          </a:r>
        </a:p>
      </dgm:t>
    </dgm:pt>
    <dgm:pt modelId="{633973B7-B87B-4E13-98EB-AED28B033752}" type="parTrans" cxnId="{490C05C8-1EB1-472F-9FDC-46EE1379F9E3}">
      <dgm:prSet/>
      <dgm:spPr/>
      <dgm:t>
        <a:bodyPr/>
        <a:lstStyle/>
        <a:p>
          <a:endParaRPr lang="en-AU"/>
        </a:p>
      </dgm:t>
    </dgm:pt>
    <dgm:pt modelId="{915FB956-FE2D-463E-B48F-EF2F18E27F54}" type="sibTrans" cxnId="{490C05C8-1EB1-472F-9FDC-46EE1379F9E3}">
      <dgm:prSet/>
      <dgm:spPr/>
      <dgm:t>
        <a:bodyPr/>
        <a:lstStyle/>
        <a:p>
          <a:endParaRPr lang="en-AU"/>
        </a:p>
      </dgm:t>
    </dgm:pt>
    <dgm:pt modelId="{AF9B3BAE-AC34-45ED-82C7-2B2DE759AF66}">
      <dgm:prSet phldrT="[Text]"/>
      <dgm:spPr>
        <a:solidFill>
          <a:schemeClr val="accent2"/>
        </a:solidFill>
      </dgm:spPr>
      <dgm:t>
        <a:bodyPr/>
        <a:lstStyle/>
        <a:p>
          <a:r>
            <a:rPr lang="en-AU" dirty="0"/>
            <a:t>2. </a:t>
          </a:r>
          <a:r>
            <a:rPr lang="en-US" altLang="zh-CN" dirty="0"/>
            <a:t>Scope</a:t>
          </a:r>
          <a:r>
            <a:rPr lang="en-AU" dirty="0"/>
            <a:t> Management</a:t>
          </a:r>
        </a:p>
      </dgm:t>
    </dgm:pt>
    <dgm:pt modelId="{883A46C8-FD97-4043-AC36-F68C5752A880}" type="parTrans" cxnId="{0685B1FB-9070-4CFF-972D-DC71D78E7436}">
      <dgm:prSet/>
      <dgm:spPr/>
      <dgm:t>
        <a:bodyPr/>
        <a:lstStyle/>
        <a:p>
          <a:endParaRPr lang="en-AU"/>
        </a:p>
      </dgm:t>
    </dgm:pt>
    <dgm:pt modelId="{A711575C-C384-4E77-94F3-3F8512B922AD}" type="sibTrans" cxnId="{0685B1FB-9070-4CFF-972D-DC71D78E7436}">
      <dgm:prSet/>
      <dgm:spPr/>
      <dgm:t>
        <a:bodyPr/>
        <a:lstStyle/>
        <a:p>
          <a:endParaRPr lang="en-AU"/>
        </a:p>
      </dgm:t>
    </dgm:pt>
    <dgm:pt modelId="{DFBFE2D5-3E96-407B-A557-4778A4C65CC9}">
      <dgm:prSet phldrT="[Text]"/>
      <dgm:spPr>
        <a:solidFill>
          <a:schemeClr val="accent2"/>
        </a:solidFill>
      </dgm:spPr>
      <dgm:t>
        <a:bodyPr/>
        <a:lstStyle/>
        <a:p>
          <a:r>
            <a:rPr lang="en-AU" dirty="0"/>
            <a:t>3. Schedule Management</a:t>
          </a:r>
        </a:p>
      </dgm:t>
    </dgm:pt>
    <dgm:pt modelId="{E2BD1FF6-6E2E-4181-9AD7-0E029B1D9150}" type="parTrans" cxnId="{4A18994E-8E42-48E6-8968-BA2B1B939106}">
      <dgm:prSet/>
      <dgm:spPr/>
      <dgm:t>
        <a:bodyPr/>
        <a:lstStyle/>
        <a:p>
          <a:endParaRPr lang="en-AU"/>
        </a:p>
      </dgm:t>
    </dgm:pt>
    <dgm:pt modelId="{26E92626-445A-4D26-8C84-CA0A9B6BCCDE}" type="sibTrans" cxnId="{4A18994E-8E42-48E6-8968-BA2B1B939106}">
      <dgm:prSet/>
      <dgm:spPr/>
      <dgm:t>
        <a:bodyPr/>
        <a:lstStyle/>
        <a:p>
          <a:endParaRPr lang="en-AU"/>
        </a:p>
      </dgm:t>
    </dgm:pt>
    <dgm:pt modelId="{E777EFD0-7E17-4B8A-848E-4FA35C5A513B}">
      <dgm:prSet phldrT="[Text]"/>
      <dgm:spPr>
        <a:solidFill>
          <a:schemeClr val="accent2"/>
        </a:solidFill>
      </dgm:spPr>
      <dgm:t>
        <a:bodyPr/>
        <a:lstStyle/>
        <a:p>
          <a:r>
            <a:rPr lang="en-AU" dirty="0"/>
            <a:t>4. Cost Management</a:t>
          </a:r>
        </a:p>
      </dgm:t>
    </dgm:pt>
    <dgm:pt modelId="{405483E2-BC97-43EC-B32A-BBBDE828A17E}" type="parTrans" cxnId="{D3D29D38-3780-46AE-8F53-74653007C6F6}">
      <dgm:prSet/>
      <dgm:spPr/>
      <dgm:t>
        <a:bodyPr/>
        <a:lstStyle/>
        <a:p>
          <a:endParaRPr lang="en-AU"/>
        </a:p>
      </dgm:t>
    </dgm:pt>
    <dgm:pt modelId="{DA486262-2CC8-436F-9A1F-0C3A66933E63}" type="sibTrans" cxnId="{D3D29D38-3780-46AE-8F53-74653007C6F6}">
      <dgm:prSet/>
      <dgm:spPr/>
      <dgm:t>
        <a:bodyPr/>
        <a:lstStyle/>
        <a:p>
          <a:endParaRPr lang="en-AU"/>
        </a:p>
      </dgm:t>
    </dgm:pt>
    <dgm:pt modelId="{A0920250-1DEB-4AB2-9406-0AB8177CFEEE}">
      <dgm:prSet phldrT="[Text]"/>
      <dgm:spPr>
        <a:solidFill>
          <a:schemeClr val="accent2"/>
        </a:solidFill>
      </dgm:spPr>
      <dgm:t>
        <a:bodyPr/>
        <a:lstStyle/>
        <a:p>
          <a:r>
            <a:rPr lang="en-AU" dirty="0"/>
            <a:t>5. Quality Management</a:t>
          </a:r>
        </a:p>
      </dgm:t>
    </dgm:pt>
    <dgm:pt modelId="{B13BBD30-0A8C-4692-9D1D-75C6CC50EDA1}" type="parTrans" cxnId="{E0E43A45-B886-45A2-B860-A498A7F88202}">
      <dgm:prSet/>
      <dgm:spPr/>
      <dgm:t>
        <a:bodyPr/>
        <a:lstStyle/>
        <a:p>
          <a:endParaRPr lang="en-AU"/>
        </a:p>
      </dgm:t>
    </dgm:pt>
    <dgm:pt modelId="{D516A067-DDCC-469E-99B0-8E65C4E1E554}" type="sibTrans" cxnId="{E0E43A45-B886-45A2-B860-A498A7F88202}">
      <dgm:prSet/>
      <dgm:spPr/>
      <dgm:t>
        <a:bodyPr/>
        <a:lstStyle/>
        <a:p>
          <a:endParaRPr lang="en-AU"/>
        </a:p>
      </dgm:t>
    </dgm:pt>
    <dgm:pt modelId="{E572EB0B-6F97-49A2-ACC0-90BBB27E0B7D}">
      <dgm:prSet phldrT="[Text]"/>
      <dgm:spPr>
        <a:solidFill>
          <a:schemeClr val="accent2"/>
        </a:solidFill>
      </dgm:spPr>
      <dgm:t>
        <a:bodyPr/>
        <a:lstStyle/>
        <a:p>
          <a:r>
            <a:rPr lang="en-AU" dirty="0"/>
            <a:t>6. Resource Management</a:t>
          </a:r>
        </a:p>
      </dgm:t>
    </dgm:pt>
    <dgm:pt modelId="{CDEE8E88-5D07-49A9-8C2D-68E437C934AE}" type="parTrans" cxnId="{F7175379-95AE-4496-9AF5-4D6EE5406F10}">
      <dgm:prSet/>
      <dgm:spPr/>
      <dgm:t>
        <a:bodyPr/>
        <a:lstStyle/>
        <a:p>
          <a:endParaRPr lang="en-AU"/>
        </a:p>
      </dgm:t>
    </dgm:pt>
    <dgm:pt modelId="{4C2766FE-0395-456D-B6C9-DF5365E2CED8}" type="sibTrans" cxnId="{F7175379-95AE-4496-9AF5-4D6EE5406F10}">
      <dgm:prSet/>
      <dgm:spPr/>
      <dgm:t>
        <a:bodyPr/>
        <a:lstStyle/>
        <a:p>
          <a:endParaRPr lang="en-AU"/>
        </a:p>
      </dgm:t>
    </dgm:pt>
    <dgm:pt modelId="{9F0432EF-5DBC-47D0-9847-AB484DA94A70}">
      <dgm:prSet phldrT="[Text]"/>
      <dgm:spPr>
        <a:solidFill>
          <a:schemeClr val="accent2"/>
        </a:solidFill>
      </dgm:spPr>
      <dgm:t>
        <a:bodyPr/>
        <a:lstStyle/>
        <a:p>
          <a:r>
            <a:rPr lang="en-AU" dirty="0"/>
            <a:t>7. Communications Management</a:t>
          </a:r>
        </a:p>
      </dgm:t>
    </dgm:pt>
    <dgm:pt modelId="{1292A87A-4759-474C-A24A-6E075F0BBA3D}" type="parTrans" cxnId="{57141EC2-88CC-48EE-975B-1DD12E8C04E8}">
      <dgm:prSet/>
      <dgm:spPr/>
      <dgm:t>
        <a:bodyPr/>
        <a:lstStyle/>
        <a:p>
          <a:endParaRPr lang="en-AU"/>
        </a:p>
      </dgm:t>
    </dgm:pt>
    <dgm:pt modelId="{1CB4EEF2-4A24-4AFE-AEC9-87A7F3EA8529}" type="sibTrans" cxnId="{57141EC2-88CC-48EE-975B-1DD12E8C04E8}">
      <dgm:prSet/>
      <dgm:spPr/>
      <dgm:t>
        <a:bodyPr/>
        <a:lstStyle/>
        <a:p>
          <a:endParaRPr lang="en-AU"/>
        </a:p>
      </dgm:t>
    </dgm:pt>
    <dgm:pt modelId="{4D1964A1-56B2-445A-B87C-45BE5611CB06}">
      <dgm:prSet phldrT="[Text]"/>
      <dgm:spPr>
        <a:solidFill>
          <a:schemeClr val="accent2"/>
        </a:solidFill>
      </dgm:spPr>
      <dgm:t>
        <a:bodyPr/>
        <a:lstStyle/>
        <a:p>
          <a:r>
            <a:rPr lang="en-AU" dirty="0"/>
            <a:t>8. Risk Management</a:t>
          </a:r>
        </a:p>
      </dgm:t>
    </dgm:pt>
    <dgm:pt modelId="{7823C7E5-028C-4758-BB0C-FA59035C0711}" type="parTrans" cxnId="{6C63C458-8A76-4221-8346-1E9AC535FC3A}">
      <dgm:prSet/>
      <dgm:spPr/>
      <dgm:t>
        <a:bodyPr/>
        <a:lstStyle/>
        <a:p>
          <a:endParaRPr lang="en-AU"/>
        </a:p>
      </dgm:t>
    </dgm:pt>
    <dgm:pt modelId="{AECA3A6C-16F6-4498-B488-1C1776DB6407}" type="sibTrans" cxnId="{6C63C458-8A76-4221-8346-1E9AC535FC3A}">
      <dgm:prSet/>
      <dgm:spPr/>
      <dgm:t>
        <a:bodyPr/>
        <a:lstStyle/>
        <a:p>
          <a:endParaRPr lang="en-AU"/>
        </a:p>
      </dgm:t>
    </dgm:pt>
    <dgm:pt modelId="{504B6658-9BB0-4274-BF70-DBF542C2A0CE}">
      <dgm:prSet phldrT="[Text]"/>
      <dgm:spPr>
        <a:solidFill>
          <a:schemeClr val="accent2"/>
        </a:solidFill>
      </dgm:spPr>
      <dgm:t>
        <a:bodyPr/>
        <a:lstStyle/>
        <a:p>
          <a:r>
            <a:rPr lang="en-AU" dirty="0"/>
            <a:t>9. Procurement Management</a:t>
          </a:r>
        </a:p>
      </dgm:t>
    </dgm:pt>
    <dgm:pt modelId="{251EBF0E-042D-4D60-BB4B-0954F445A041}" type="parTrans" cxnId="{96D04E33-E0D0-47BF-8C2F-8BA066623817}">
      <dgm:prSet/>
      <dgm:spPr/>
      <dgm:t>
        <a:bodyPr/>
        <a:lstStyle/>
        <a:p>
          <a:endParaRPr lang="en-AU"/>
        </a:p>
      </dgm:t>
    </dgm:pt>
    <dgm:pt modelId="{008F8844-33F9-4281-8DC5-C822880796D0}" type="sibTrans" cxnId="{96D04E33-E0D0-47BF-8C2F-8BA066623817}">
      <dgm:prSet/>
      <dgm:spPr/>
      <dgm:t>
        <a:bodyPr/>
        <a:lstStyle/>
        <a:p>
          <a:endParaRPr lang="en-AU"/>
        </a:p>
      </dgm:t>
    </dgm:pt>
    <dgm:pt modelId="{124751F0-60DE-43F7-8F76-11D16416C70E}">
      <dgm:prSet phldrT="[Text]"/>
      <dgm:spPr>
        <a:solidFill>
          <a:schemeClr val="accent2"/>
        </a:solidFill>
      </dgm:spPr>
      <dgm:t>
        <a:bodyPr/>
        <a:lstStyle/>
        <a:p>
          <a:r>
            <a:rPr lang="en-AU" dirty="0"/>
            <a:t>10. Stakeholders Management</a:t>
          </a:r>
        </a:p>
      </dgm:t>
    </dgm:pt>
    <dgm:pt modelId="{338BACB4-190C-4287-B41A-3C67088A3DB4}" type="parTrans" cxnId="{7ACAA199-B2D9-4A3D-A1AF-69FC0D5EE742}">
      <dgm:prSet/>
      <dgm:spPr/>
      <dgm:t>
        <a:bodyPr/>
        <a:lstStyle/>
        <a:p>
          <a:endParaRPr lang="en-AU"/>
        </a:p>
      </dgm:t>
    </dgm:pt>
    <dgm:pt modelId="{2C64E90E-898D-4C14-949D-F90D4F607CBC}" type="sibTrans" cxnId="{7ACAA199-B2D9-4A3D-A1AF-69FC0D5EE742}">
      <dgm:prSet/>
      <dgm:spPr/>
      <dgm:t>
        <a:bodyPr/>
        <a:lstStyle/>
        <a:p>
          <a:endParaRPr lang="en-AU"/>
        </a:p>
      </dgm:t>
    </dgm:pt>
    <dgm:pt modelId="{B2706C3A-1135-4DF7-923F-5D771B886C49}" type="pres">
      <dgm:prSet presAssocID="{00F262C9-EEAE-479A-B525-8D00DCCA0EE8}" presName="diagram" presStyleCnt="0">
        <dgm:presLayoutVars>
          <dgm:dir/>
          <dgm:resizeHandles val="exact"/>
        </dgm:presLayoutVars>
      </dgm:prSet>
      <dgm:spPr/>
    </dgm:pt>
    <dgm:pt modelId="{CC93AD83-E327-485E-A337-1306F2E722ED}" type="pres">
      <dgm:prSet presAssocID="{4888D07B-5DD4-4B98-B115-CD3A17CE05D6}" presName="node" presStyleLbl="node1" presStyleIdx="0" presStyleCnt="10">
        <dgm:presLayoutVars>
          <dgm:bulletEnabled val="1"/>
        </dgm:presLayoutVars>
      </dgm:prSet>
      <dgm:spPr/>
    </dgm:pt>
    <dgm:pt modelId="{A8850EEA-01CC-4FA6-9B4A-BB7356E85452}" type="pres">
      <dgm:prSet presAssocID="{915FB956-FE2D-463E-B48F-EF2F18E27F54}" presName="sibTrans" presStyleCnt="0"/>
      <dgm:spPr/>
    </dgm:pt>
    <dgm:pt modelId="{76EF2BFD-B863-4E5A-ACBA-AD1134E944F3}" type="pres">
      <dgm:prSet presAssocID="{AF9B3BAE-AC34-45ED-82C7-2B2DE759AF66}" presName="node" presStyleLbl="node1" presStyleIdx="1" presStyleCnt="10">
        <dgm:presLayoutVars>
          <dgm:bulletEnabled val="1"/>
        </dgm:presLayoutVars>
      </dgm:prSet>
      <dgm:spPr/>
    </dgm:pt>
    <dgm:pt modelId="{C9D6B916-FF4F-4A22-976F-6995C1130171}" type="pres">
      <dgm:prSet presAssocID="{A711575C-C384-4E77-94F3-3F8512B922AD}" presName="sibTrans" presStyleCnt="0"/>
      <dgm:spPr/>
    </dgm:pt>
    <dgm:pt modelId="{F7EED7E1-BCA2-461D-919E-B3592F980B32}" type="pres">
      <dgm:prSet presAssocID="{DFBFE2D5-3E96-407B-A557-4778A4C65CC9}" presName="node" presStyleLbl="node1" presStyleIdx="2" presStyleCnt="10">
        <dgm:presLayoutVars>
          <dgm:bulletEnabled val="1"/>
        </dgm:presLayoutVars>
      </dgm:prSet>
      <dgm:spPr/>
    </dgm:pt>
    <dgm:pt modelId="{2AD40889-9271-4850-91B8-8956B58C24D3}" type="pres">
      <dgm:prSet presAssocID="{26E92626-445A-4D26-8C84-CA0A9B6BCCDE}" presName="sibTrans" presStyleCnt="0"/>
      <dgm:spPr/>
    </dgm:pt>
    <dgm:pt modelId="{660BAC67-4470-48A6-9162-7AD8272B9C02}" type="pres">
      <dgm:prSet presAssocID="{E777EFD0-7E17-4B8A-848E-4FA35C5A513B}" presName="node" presStyleLbl="node1" presStyleIdx="3" presStyleCnt="10">
        <dgm:presLayoutVars>
          <dgm:bulletEnabled val="1"/>
        </dgm:presLayoutVars>
      </dgm:prSet>
      <dgm:spPr/>
    </dgm:pt>
    <dgm:pt modelId="{52C20F24-1022-489F-9D26-E5CDC5097922}" type="pres">
      <dgm:prSet presAssocID="{DA486262-2CC8-436F-9A1F-0C3A66933E63}" presName="sibTrans" presStyleCnt="0"/>
      <dgm:spPr/>
    </dgm:pt>
    <dgm:pt modelId="{A61031B1-5B6B-4DAE-AB86-D877503E0B32}" type="pres">
      <dgm:prSet presAssocID="{A0920250-1DEB-4AB2-9406-0AB8177CFEEE}" presName="node" presStyleLbl="node1" presStyleIdx="4" presStyleCnt="10">
        <dgm:presLayoutVars>
          <dgm:bulletEnabled val="1"/>
        </dgm:presLayoutVars>
      </dgm:prSet>
      <dgm:spPr/>
    </dgm:pt>
    <dgm:pt modelId="{33CCD71D-C85A-4090-AF28-E392F27DC7D6}" type="pres">
      <dgm:prSet presAssocID="{D516A067-DDCC-469E-99B0-8E65C4E1E554}" presName="sibTrans" presStyleCnt="0"/>
      <dgm:spPr/>
    </dgm:pt>
    <dgm:pt modelId="{2282DE2E-6D75-4AA7-844C-74ED5CB0FFA0}" type="pres">
      <dgm:prSet presAssocID="{E572EB0B-6F97-49A2-ACC0-90BBB27E0B7D}" presName="node" presStyleLbl="node1" presStyleIdx="5" presStyleCnt="10">
        <dgm:presLayoutVars>
          <dgm:bulletEnabled val="1"/>
        </dgm:presLayoutVars>
      </dgm:prSet>
      <dgm:spPr/>
    </dgm:pt>
    <dgm:pt modelId="{5C2630C8-DE05-4701-A1A1-57D634B14938}" type="pres">
      <dgm:prSet presAssocID="{4C2766FE-0395-456D-B6C9-DF5365E2CED8}" presName="sibTrans" presStyleCnt="0"/>
      <dgm:spPr/>
    </dgm:pt>
    <dgm:pt modelId="{28A97622-A4E2-4827-9C33-B19E4CD8E407}" type="pres">
      <dgm:prSet presAssocID="{9F0432EF-5DBC-47D0-9847-AB484DA94A70}" presName="node" presStyleLbl="node1" presStyleIdx="6" presStyleCnt="10">
        <dgm:presLayoutVars>
          <dgm:bulletEnabled val="1"/>
        </dgm:presLayoutVars>
      </dgm:prSet>
      <dgm:spPr/>
    </dgm:pt>
    <dgm:pt modelId="{51E767A2-898C-4462-82E5-8C2A17B0726A}" type="pres">
      <dgm:prSet presAssocID="{1CB4EEF2-4A24-4AFE-AEC9-87A7F3EA8529}" presName="sibTrans" presStyleCnt="0"/>
      <dgm:spPr/>
    </dgm:pt>
    <dgm:pt modelId="{44869F29-68C5-4CB2-A40E-D7FCB9AC7577}" type="pres">
      <dgm:prSet presAssocID="{4D1964A1-56B2-445A-B87C-45BE5611CB06}" presName="node" presStyleLbl="node1" presStyleIdx="7" presStyleCnt="10">
        <dgm:presLayoutVars>
          <dgm:bulletEnabled val="1"/>
        </dgm:presLayoutVars>
      </dgm:prSet>
      <dgm:spPr/>
    </dgm:pt>
    <dgm:pt modelId="{091D577D-E8CC-43F0-B15B-48F0216856EB}" type="pres">
      <dgm:prSet presAssocID="{AECA3A6C-16F6-4498-B488-1C1776DB6407}" presName="sibTrans" presStyleCnt="0"/>
      <dgm:spPr/>
    </dgm:pt>
    <dgm:pt modelId="{6B0FE000-C1B1-4B0A-99F5-E3FA17C839C2}" type="pres">
      <dgm:prSet presAssocID="{504B6658-9BB0-4274-BF70-DBF542C2A0CE}" presName="node" presStyleLbl="node1" presStyleIdx="8" presStyleCnt="10">
        <dgm:presLayoutVars>
          <dgm:bulletEnabled val="1"/>
        </dgm:presLayoutVars>
      </dgm:prSet>
      <dgm:spPr/>
    </dgm:pt>
    <dgm:pt modelId="{0E352CA6-DB63-49A1-97C0-F6A6921C8DB6}" type="pres">
      <dgm:prSet presAssocID="{008F8844-33F9-4281-8DC5-C822880796D0}" presName="sibTrans" presStyleCnt="0"/>
      <dgm:spPr/>
    </dgm:pt>
    <dgm:pt modelId="{A7894972-24CB-4BEB-8369-E68FC17603C7}" type="pres">
      <dgm:prSet presAssocID="{124751F0-60DE-43F7-8F76-11D16416C70E}" presName="node" presStyleLbl="node1" presStyleIdx="9" presStyleCnt="10">
        <dgm:presLayoutVars>
          <dgm:bulletEnabled val="1"/>
        </dgm:presLayoutVars>
      </dgm:prSet>
      <dgm:spPr/>
    </dgm:pt>
  </dgm:ptLst>
  <dgm:cxnLst>
    <dgm:cxn modelId="{077AEE0E-2ADE-4EF6-96C6-C984A4A7EB7E}" type="presOf" srcId="{AF9B3BAE-AC34-45ED-82C7-2B2DE759AF66}" destId="{76EF2BFD-B863-4E5A-ACBA-AD1134E944F3}" srcOrd="0" destOrd="0" presId="urn:microsoft.com/office/officeart/2005/8/layout/default"/>
    <dgm:cxn modelId="{022AA02D-25A2-4F27-B6F5-64AE9BD4CEB2}" type="presOf" srcId="{E777EFD0-7E17-4B8A-848E-4FA35C5A513B}" destId="{660BAC67-4470-48A6-9162-7AD8272B9C02}" srcOrd="0" destOrd="0" presId="urn:microsoft.com/office/officeart/2005/8/layout/default"/>
    <dgm:cxn modelId="{96D04E33-E0D0-47BF-8C2F-8BA066623817}" srcId="{00F262C9-EEAE-479A-B525-8D00DCCA0EE8}" destId="{504B6658-9BB0-4274-BF70-DBF542C2A0CE}" srcOrd="8" destOrd="0" parTransId="{251EBF0E-042D-4D60-BB4B-0954F445A041}" sibTransId="{008F8844-33F9-4281-8DC5-C822880796D0}"/>
    <dgm:cxn modelId="{D3D29D38-3780-46AE-8F53-74653007C6F6}" srcId="{00F262C9-EEAE-479A-B525-8D00DCCA0EE8}" destId="{E777EFD0-7E17-4B8A-848E-4FA35C5A513B}" srcOrd="3" destOrd="0" parTransId="{405483E2-BC97-43EC-B32A-BBBDE828A17E}" sibTransId="{DA486262-2CC8-436F-9A1F-0C3A66933E63}"/>
    <dgm:cxn modelId="{E0E43A45-B886-45A2-B860-A498A7F88202}" srcId="{00F262C9-EEAE-479A-B525-8D00DCCA0EE8}" destId="{A0920250-1DEB-4AB2-9406-0AB8177CFEEE}" srcOrd="4" destOrd="0" parTransId="{B13BBD30-0A8C-4692-9D1D-75C6CC50EDA1}" sibTransId="{D516A067-DDCC-469E-99B0-8E65C4E1E554}"/>
    <dgm:cxn modelId="{9CF72C49-19C1-4C35-9519-B2B2AB12AC7F}" type="presOf" srcId="{DFBFE2D5-3E96-407B-A557-4778A4C65CC9}" destId="{F7EED7E1-BCA2-461D-919E-B3592F980B32}" srcOrd="0" destOrd="0" presId="urn:microsoft.com/office/officeart/2005/8/layout/default"/>
    <dgm:cxn modelId="{4A18994E-8E42-48E6-8968-BA2B1B939106}" srcId="{00F262C9-EEAE-479A-B525-8D00DCCA0EE8}" destId="{DFBFE2D5-3E96-407B-A557-4778A4C65CC9}" srcOrd="2" destOrd="0" parTransId="{E2BD1FF6-6E2E-4181-9AD7-0E029B1D9150}" sibTransId="{26E92626-445A-4D26-8C84-CA0A9B6BCCDE}"/>
    <dgm:cxn modelId="{6C63C458-8A76-4221-8346-1E9AC535FC3A}" srcId="{00F262C9-EEAE-479A-B525-8D00DCCA0EE8}" destId="{4D1964A1-56B2-445A-B87C-45BE5611CB06}" srcOrd="7" destOrd="0" parTransId="{7823C7E5-028C-4758-BB0C-FA59035C0711}" sibTransId="{AECA3A6C-16F6-4498-B488-1C1776DB6407}"/>
    <dgm:cxn modelId="{9CA78C61-C1A5-4B54-B956-5CB4B2BA9F6C}" type="presOf" srcId="{9F0432EF-5DBC-47D0-9847-AB484DA94A70}" destId="{28A97622-A4E2-4827-9C33-B19E4CD8E407}" srcOrd="0" destOrd="0" presId="urn:microsoft.com/office/officeart/2005/8/layout/default"/>
    <dgm:cxn modelId="{5BC53366-5B31-430F-822B-EFFF18C93ACB}" type="presOf" srcId="{4D1964A1-56B2-445A-B87C-45BE5611CB06}" destId="{44869F29-68C5-4CB2-A40E-D7FCB9AC7577}" srcOrd="0" destOrd="0" presId="urn:microsoft.com/office/officeart/2005/8/layout/default"/>
    <dgm:cxn modelId="{F7175379-95AE-4496-9AF5-4D6EE5406F10}" srcId="{00F262C9-EEAE-479A-B525-8D00DCCA0EE8}" destId="{E572EB0B-6F97-49A2-ACC0-90BBB27E0B7D}" srcOrd="5" destOrd="0" parTransId="{CDEE8E88-5D07-49A9-8C2D-68E437C934AE}" sibTransId="{4C2766FE-0395-456D-B6C9-DF5365E2CED8}"/>
    <dgm:cxn modelId="{7ACAA199-B2D9-4A3D-A1AF-69FC0D5EE742}" srcId="{00F262C9-EEAE-479A-B525-8D00DCCA0EE8}" destId="{124751F0-60DE-43F7-8F76-11D16416C70E}" srcOrd="9" destOrd="0" parTransId="{338BACB4-190C-4287-B41A-3C67088A3DB4}" sibTransId="{2C64E90E-898D-4C14-949D-F90D4F607CBC}"/>
    <dgm:cxn modelId="{50A315A1-113C-4333-A62A-BCFCDB496D99}" type="presOf" srcId="{00F262C9-EEAE-479A-B525-8D00DCCA0EE8}" destId="{B2706C3A-1135-4DF7-923F-5D771B886C49}" srcOrd="0" destOrd="0" presId="urn:microsoft.com/office/officeart/2005/8/layout/default"/>
    <dgm:cxn modelId="{D149F7AD-15F0-48C8-8D07-E71E4271DD31}" type="presOf" srcId="{E572EB0B-6F97-49A2-ACC0-90BBB27E0B7D}" destId="{2282DE2E-6D75-4AA7-844C-74ED5CB0FFA0}" srcOrd="0" destOrd="0" presId="urn:microsoft.com/office/officeart/2005/8/layout/default"/>
    <dgm:cxn modelId="{57141EC2-88CC-48EE-975B-1DD12E8C04E8}" srcId="{00F262C9-EEAE-479A-B525-8D00DCCA0EE8}" destId="{9F0432EF-5DBC-47D0-9847-AB484DA94A70}" srcOrd="6" destOrd="0" parTransId="{1292A87A-4759-474C-A24A-6E075F0BBA3D}" sibTransId="{1CB4EEF2-4A24-4AFE-AEC9-87A7F3EA8529}"/>
    <dgm:cxn modelId="{490C05C8-1EB1-472F-9FDC-46EE1379F9E3}" srcId="{00F262C9-EEAE-479A-B525-8D00DCCA0EE8}" destId="{4888D07B-5DD4-4B98-B115-CD3A17CE05D6}" srcOrd="0" destOrd="0" parTransId="{633973B7-B87B-4E13-98EB-AED28B033752}" sibTransId="{915FB956-FE2D-463E-B48F-EF2F18E27F54}"/>
    <dgm:cxn modelId="{15A7A6CA-B97E-4FF5-8FF9-F891065C143C}" type="presOf" srcId="{4888D07B-5DD4-4B98-B115-CD3A17CE05D6}" destId="{CC93AD83-E327-485E-A337-1306F2E722ED}" srcOrd="0" destOrd="0" presId="urn:microsoft.com/office/officeart/2005/8/layout/default"/>
    <dgm:cxn modelId="{B61883CC-4C40-4AB8-8CD0-E2F07F23A70F}" type="presOf" srcId="{124751F0-60DE-43F7-8F76-11D16416C70E}" destId="{A7894972-24CB-4BEB-8369-E68FC17603C7}" srcOrd="0" destOrd="0" presId="urn:microsoft.com/office/officeart/2005/8/layout/default"/>
    <dgm:cxn modelId="{A7C64DF1-3F38-4E7C-98E2-89FD71D59D28}" type="presOf" srcId="{A0920250-1DEB-4AB2-9406-0AB8177CFEEE}" destId="{A61031B1-5B6B-4DAE-AB86-D877503E0B32}" srcOrd="0" destOrd="0" presId="urn:microsoft.com/office/officeart/2005/8/layout/default"/>
    <dgm:cxn modelId="{0685B1FB-9070-4CFF-972D-DC71D78E7436}" srcId="{00F262C9-EEAE-479A-B525-8D00DCCA0EE8}" destId="{AF9B3BAE-AC34-45ED-82C7-2B2DE759AF66}" srcOrd="1" destOrd="0" parTransId="{883A46C8-FD97-4043-AC36-F68C5752A880}" sibTransId="{A711575C-C384-4E77-94F3-3F8512B922AD}"/>
    <dgm:cxn modelId="{C12737FE-8E78-4697-94D3-2F26C14E1953}" type="presOf" srcId="{504B6658-9BB0-4274-BF70-DBF542C2A0CE}" destId="{6B0FE000-C1B1-4B0A-99F5-E3FA17C839C2}" srcOrd="0" destOrd="0" presId="urn:microsoft.com/office/officeart/2005/8/layout/default"/>
    <dgm:cxn modelId="{1B936F6F-8307-4F04-810A-9C163A0394C6}" type="presParOf" srcId="{B2706C3A-1135-4DF7-923F-5D771B886C49}" destId="{CC93AD83-E327-485E-A337-1306F2E722ED}" srcOrd="0" destOrd="0" presId="urn:microsoft.com/office/officeart/2005/8/layout/default"/>
    <dgm:cxn modelId="{FD365D8D-F960-486D-93CA-CEA411431227}" type="presParOf" srcId="{B2706C3A-1135-4DF7-923F-5D771B886C49}" destId="{A8850EEA-01CC-4FA6-9B4A-BB7356E85452}" srcOrd="1" destOrd="0" presId="urn:microsoft.com/office/officeart/2005/8/layout/default"/>
    <dgm:cxn modelId="{0BAFFE5B-0638-4E6F-B468-CEF12795B0F1}" type="presParOf" srcId="{B2706C3A-1135-4DF7-923F-5D771B886C49}" destId="{76EF2BFD-B863-4E5A-ACBA-AD1134E944F3}" srcOrd="2" destOrd="0" presId="urn:microsoft.com/office/officeart/2005/8/layout/default"/>
    <dgm:cxn modelId="{5A43F6DA-CD03-42AB-8715-2C3F4353E68D}" type="presParOf" srcId="{B2706C3A-1135-4DF7-923F-5D771B886C49}" destId="{C9D6B916-FF4F-4A22-976F-6995C1130171}" srcOrd="3" destOrd="0" presId="urn:microsoft.com/office/officeart/2005/8/layout/default"/>
    <dgm:cxn modelId="{7D57044D-D9D5-4445-9A64-F04617EE0E8D}" type="presParOf" srcId="{B2706C3A-1135-4DF7-923F-5D771B886C49}" destId="{F7EED7E1-BCA2-461D-919E-B3592F980B32}" srcOrd="4" destOrd="0" presId="urn:microsoft.com/office/officeart/2005/8/layout/default"/>
    <dgm:cxn modelId="{445EC62A-A9CA-4D65-BE12-162AEEC6BC91}" type="presParOf" srcId="{B2706C3A-1135-4DF7-923F-5D771B886C49}" destId="{2AD40889-9271-4850-91B8-8956B58C24D3}" srcOrd="5" destOrd="0" presId="urn:microsoft.com/office/officeart/2005/8/layout/default"/>
    <dgm:cxn modelId="{EE94B0C5-2F29-471A-831E-99228A30B9B7}" type="presParOf" srcId="{B2706C3A-1135-4DF7-923F-5D771B886C49}" destId="{660BAC67-4470-48A6-9162-7AD8272B9C02}" srcOrd="6" destOrd="0" presId="urn:microsoft.com/office/officeart/2005/8/layout/default"/>
    <dgm:cxn modelId="{E9D70B6F-4853-4C48-B9DC-51C66F449E88}" type="presParOf" srcId="{B2706C3A-1135-4DF7-923F-5D771B886C49}" destId="{52C20F24-1022-489F-9D26-E5CDC5097922}" srcOrd="7" destOrd="0" presId="urn:microsoft.com/office/officeart/2005/8/layout/default"/>
    <dgm:cxn modelId="{A220F354-6E59-428B-96B4-74F01B00204B}" type="presParOf" srcId="{B2706C3A-1135-4DF7-923F-5D771B886C49}" destId="{A61031B1-5B6B-4DAE-AB86-D877503E0B32}" srcOrd="8" destOrd="0" presId="urn:microsoft.com/office/officeart/2005/8/layout/default"/>
    <dgm:cxn modelId="{0852E922-77BE-4623-B770-B36EFA8E78CD}" type="presParOf" srcId="{B2706C3A-1135-4DF7-923F-5D771B886C49}" destId="{33CCD71D-C85A-4090-AF28-E392F27DC7D6}" srcOrd="9" destOrd="0" presId="urn:microsoft.com/office/officeart/2005/8/layout/default"/>
    <dgm:cxn modelId="{E55EA3F4-1DE6-4BD7-8E7B-8D023F744363}" type="presParOf" srcId="{B2706C3A-1135-4DF7-923F-5D771B886C49}" destId="{2282DE2E-6D75-4AA7-844C-74ED5CB0FFA0}" srcOrd="10" destOrd="0" presId="urn:microsoft.com/office/officeart/2005/8/layout/default"/>
    <dgm:cxn modelId="{E7DB1456-3BBD-4E03-AFA2-FDAD593EA4EF}" type="presParOf" srcId="{B2706C3A-1135-4DF7-923F-5D771B886C49}" destId="{5C2630C8-DE05-4701-A1A1-57D634B14938}" srcOrd="11" destOrd="0" presId="urn:microsoft.com/office/officeart/2005/8/layout/default"/>
    <dgm:cxn modelId="{725A38D0-9FCB-4BF6-87CB-DC9735C4E9EF}" type="presParOf" srcId="{B2706C3A-1135-4DF7-923F-5D771B886C49}" destId="{28A97622-A4E2-4827-9C33-B19E4CD8E407}" srcOrd="12" destOrd="0" presId="urn:microsoft.com/office/officeart/2005/8/layout/default"/>
    <dgm:cxn modelId="{1981FFE7-CDBE-482E-B9AD-59EA2E0FF3AF}" type="presParOf" srcId="{B2706C3A-1135-4DF7-923F-5D771B886C49}" destId="{51E767A2-898C-4462-82E5-8C2A17B0726A}" srcOrd="13" destOrd="0" presId="urn:microsoft.com/office/officeart/2005/8/layout/default"/>
    <dgm:cxn modelId="{CCBF39C5-D9BE-44B8-8D16-83A46B2416C7}" type="presParOf" srcId="{B2706C3A-1135-4DF7-923F-5D771B886C49}" destId="{44869F29-68C5-4CB2-A40E-D7FCB9AC7577}" srcOrd="14" destOrd="0" presId="urn:microsoft.com/office/officeart/2005/8/layout/default"/>
    <dgm:cxn modelId="{A1726E9A-D379-4185-8C76-B45D747D9CE8}" type="presParOf" srcId="{B2706C3A-1135-4DF7-923F-5D771B886C49}" destId="{091D577D-E8CC-43F0-B15B-48F0216856EB}" srcOrd="15" destOrd="0" presId="urn:microsoft.com/office/officeart/2005/8/layout/default"/>
    <dgm:cxn modelId="{88EA333A-30AA-4FFD-8DC8-491A12A81C95}" type="presParOf" srcId="{B2706C3A-1135-4DF7-923F-5D771B886C49}" destId="{6B0FE000-C1B1-4B0A-99F5-E3FA17C839C2}" srcOrd="16" destOrd="0" presId="urn:microsoft.com/office/officeart/2005/8/layout/default"/>
    <dgm:cxn modelId="{237AB7E7-6925-4CDA-8086-4FEABE0B5154}" type="presParOf" srcId="{B2706C3A-1135-4DF7-923F-5D771B886C49}" destId="{0E352CA6-DB63-49A1-97C0-F6A6921C8DB6}" srcOrd="17" destOrd="0" presId="urn:microsoft.com/office/officeart/2005/8/layout/default"/>
    <dgm:cxn modelId="{DC3E903A-F1C0-4AB4-B961-4001993C2706}" type="presParOf" srcId="{B2706C3A-1135-4DF7-923F-5D771B886C49}" destId="{A7894972-24CB-4BEB-8369-E68FC17603C7}" srcOrd="18" destOrd="0" presId="urn:microsoft.com/office/officeart/2005/8/layout/defaul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FB619C-C224-4195-AA01-C9E1854F5D7D}" type="doc">
      <dgm:prSet loTypeId="urn:microsoft.com/office/officeart/2005/8/layout/hProcess9" loCatId="process" qsTypeId="urn:microsoft.com/office/officeart/2005/8/quickstyle/simple5" qsCatId="simple" csTypeId="urn:microsoft.com/office/officeart/2005/8/colors/accent2_1" csCatId="accent2" phldr="1"/>
      <dgm:spPr/>
    </dgm:pt>
    <dgm:pt modelId="{3C764C35-3935-4373-9BAF-9457F2C6BBF6}">
      <dgm:prSet phldrT="[Text]"/>
      <dgm:spPr/>
      <dgm:t>
        <a:bodyPr/>
        <a:lstStyle/>
        <a:p>
          <a:r>
            <a:rPr lang="en-AU" dirty="0"/>
            <a:t>1. Procurement planning</a:t>
          </a:r>
        </a:p>
      </dgm:t>
    </dgm:pt>
    <dgm:pt modelId="{8B86E847-B682-4419-B8DF-28578CCAFE3E}" type="parTrans" cxnId="{166A99E5-A967-47D3-9314-B09988E9FA37}">
      <dgm:prSet/>
      <dgm:spPr/>
      <dgm:t>
        <a:bodyPr/>
        <a:lstStyle/>
        <a:p>
          <a:endParaRPr lang="en-AU"/>
        </a:p>
      </dgm:t>
    </dgm:pt>
    <dgm:pt modelId="{984BFDF7-359C-4285-B9B6-E5DD22D26885}" type="sibTrans" cxnId="{166A99E5-A967-47D3-9314-B09988E9FA37}">
      <dgm:prSet/>
      <dgm:spPr/>
      <dgm:t>
        <a:bodyPr/>
        <a:lstStyle/>
        <a:p>
          <a:endParaRPr lang="en-AU"/>
        </a:p>
      </dgm:t>
    </dgm:pt>
    <dgm:pt modelId="{000C8951-BE2F-4F58-8CD0-E26970A790EF}">
      <dgm:prSet phldrT="[Text]"/>
      <dgm:spPr/>
      <dgm:t>
        <a:bodyPr/>
        <a:lstStyle/>
        <a:p>
          <a:r>
            <a:rPr lang="en-AU" dirty="0"/>
            <a:t>2. Solicitation planning</a:t>
          </a:r>
        </a:p>
      </dgm:t>
    </dgm:pt>
    <dgm:pt modelId="{1256A7F9-3984-47F7-BC55-7F7E1821F53A}" type="parTrans" cxnId="{DFB88F99-5771-4143-BDD0-1E393B4C408B}">
      <dgm:prSet/>
      <dgm:spPr/>
      <dgm:t>
        <a:bodyPr/>
        <a:lstStyle/>
        <a:p>
          <a:endParaRPr lang="en-AU"/>
        </a:p>
      </dgm:t>
    </dgm:pt>
    <dgm:pt modelId="{BC876A15-B358-4337-BB25-DBFD2840D11F}" type="sibTrans" cxnId="{DFB88F99-5771-4143-BDD0-1E393B4C408B}">
      <dgm:prSet/>
      <dgm:spPr/>
      <dgm:t>
        <a:bodyPr/>
        <a:lstStyle/>
        <a:p>
          <a:endParaRPr lang="en-AU"/>
        </a:p>
      </dgm:t>
    </dgm:pt>
    <dgm:pt modelId="{5406A225-4E12-407D-975D-CDB8520F21F5}">
      <dgm:prSet phldrT="[Text]"/>
      <dgm:spPr/>
      <dgm:t>
        <a:bodyPr/>
        <a:lstStyle/>
        <a:p>
          <a:r>
            <a:rPr lang="en-AU" dirty="0"/>
            <a:t>3. Solicitation</a:t>
          </a:r>
        </a:p>
      </dgm:t>
    </dgm:pt>
    <dgm:pt modelId="{ED462436-88E9-41BA-86B2-2D5E947EBEC1}" type="parTrans" cxnId="{DF7BDFDF-9D42-4D1D-96B6-BD79C55F5AB3}">
      <dgm:prSet/>
      <dgm:spPr/>
      <dgm:t>
        <a:bodyPr/>
        <a:lstStyle/>
        <a:p>
          <a:endParaRPr lang="en-AU"/>
        </a:p>
      </dgm:t>
    </dgm:pt>
    <dgm:pt modelId="{9AFE0BC6-FD11-4CAC-A9AD-28E6956DC37E}" type="sibTrans" cxnId="{DF7BDFDF-9D42-4D1D-96B6-BD79C55F5AB3}">
      <dgm:prSet/>
      <dgm:spPr/>
      <dgm:t>
        <a:bodyPr/>
        <a:lstStyle/>
        <a:p>
          <a:endParaRPr lang="en-AU"/>
        </a:p>
      </dgm:t>
    </dgm:pt>
    <dgm:pt modelId="{B07751E7-F849-4F35-A8B8-A2871B5F4336}">
      <dgm:prSet phldrT="[Text]"/>
      <dgm:spPr/>
      <dgm:t>
        <a:bodyPr/>
        <a:lstStyle/>
        <a:p>
          <a:r>
            <a:rPr lang="en-AU" dirty="0"/>
            <a:t>4. Source selection</a:t>
          </a:r>
        </a:p>
      </dgm:t>
    </dgm:pt>
    <dgm:pt modelId="{CCC17161-72CD-4117-99EE-39D1F292FA24}" type="parTrans" cxnId="{9E55802D-2BF3-4923-B58E-2139D3988562}">
      <dgm:prSet/>
      <dgm:spPr/>
      <dgm:t>
        <a:bodyPr/>
        <a:lstStyle/>
        <a:p>
          <a:endParaRPr lang="en-AU"/>
        </a:p>
      </dgm:t>
    </dgm:pt>
    <dgm:pt modelId="{001B37DF-079F-42FE-B82D-6932DED54080}" type="sibTrans" cxnId="{9E55802D-2BF3-4923-B58E-2139D3988562}">
      <dgm:prSet/>
      <dgm:spPr/>
      <dgm:t>
        <a:bodyPr/>
        <a:lstStyle/>
        <a:p>
          <a:endParaRPr lang="en-AU"/>
        </a:p>
      </dgm:t>
    </dgm:pt>
    <dgm:pt modelId="{702B71A9-0357-418F-815A-26CEF9AA95F4}">
      <dgm:prSet phldrT="[Text]"/>
      <dgm:spPr/>
      <dgm:t>
        <a:bodyPr/>
        <a:lstStyle/>
        <a:p>
          <a:r>
            <a:rPr lang="en-AU" dirty="0"/>
            <a:t>5. Contract administration</a:t>
          </a:r>
        </a:p>
      </dgm:t>
    </dgm:pt>
    <dgm:pt modelId="{21B80637-5D68-4B85-8189-9E2042CFAAAC}" type="parTrans" cxnId="{9E4AE046-8822-47FC-B697-34275C8EDFF7}">
      <dgm:prSet/>
      <dgm:spPr/>
      <dgm:t>
        <a:bodyPr/>
        <a:lstStyle/>
        <a:p>
          <a:endParaRPr lang="en-AU"/>
        </a:p>
      </dgm:t>
    </dgm:pt>
    <dgm:pt modelId="{54520962-2C97-4BCE-851F-65F341059DE1}" type="sibTrans" cxnId="{9E4AE046-8822-47FC-B697-34275C8EDFF7}">
      <dgm:prSet/>
      <dgm:spPr/>
      <dgm:t>
        <a:bodyPr/>
        <a:lstStyle/>
        <a:p>
          <a:endParaRPr lang="en-AU"/>
        </a:p>
      </dgm:t>
    </dgm:pt>
    <dgm:pt modelId="{FC9ED400-6A28-4437-956E-FBAA2B2862C0}">
      <dgm:prSet phldrT="[Text]"/>
      <dgm:spPr/>
      <dgm:t>
        <a:bodyPr/>
        <a:lstStyle/>
        <a:p>
          <a:r>
            <a:rPr lang="en-AU" dirty="0"/>
            <a:t>6. Contract close-out</a:t>
          </a:r>
        </a:p>
      </dgm:t>
    </dgm:pt>
    <dgm:pt modelId="{58C2F410-7E19-4E4B-9A60-C700D1F39C32}" type="parTrans" cxnId="{2D1431E8-0B15-4153-8D95-C0DE8A31FF69}">
      <dgm:prSet/>
      <dgm:spPr/>
      <dgm:t>
        <a:bodyPr/>
        <a:lstStyle/>
        <a:p>
          <a:endParaRPr lang="en-AU"/>
        </a:p>
      </dgm:t>
    </dgm:pt>
    <dgm:pt modelId="{67AD3D08-9450-42C2-B09E-71D600B5064F}" type="sibTrans" cxnId="{2D1431E8-0B15-4153-8D95-C0DE8A31FF69}">
      <dgm:prSet/>
      <dgm:spPr/>
      <dgm:t>
        <a:bodyPr/>
        <a:lstStyle/>
        <a:p>
          <a:endParaRPr lang="en-AU"/>
        </a:p>
      </dgm:t>
    </dgm:pt>
    <dgm:pt modelId="{C53595AC-1CB9-47D5-AF14-C6320F78FAD5}" type="pres">
      <dgm:prSet presAssocID="{81FB619C-C224-4195-AA01-C9E1854F5D7D}" presName="CompostProcess" presStyleCnt="0">
        <dgm:presLayoutVars>
          <dgm:dir/>
          <dgm:resizeHandles val="exact"/>
        </dgm:presLayoutVars>
      </dgm:prSet>
      <dgm:spPr/>
    </dgm:pt>
    <dgm:pt modelId="{4E2D14C4-9B38-415E-B0D1-BAEE32B7710F}" type="pres">
      <dgm:prSet presAssocID="{81FB619C-C224-4195-AA01-C9E1854F5D7D}" presName="arrow" presStyleLbl="bgShp" presStyleIdx="0" presStyleCnt="1"/>
      <dgm:spPr/>
    </dgm:pt>
    <dgm:pt modelId="{41A878FD-4E12-4107-AB22-8AFB701E06E8}" type="pres">
      <dgm:prSet presAssocID="{81FB619C-C224-4195-AA01-C9E1854F5D7D}" presName="linearProcess" presStyleCnt="0"/>
      <dgm:spPr/>
    </dgm:pt>
    <dgm:pt modelId="{74206751-48C8-4E85-816B-A6137D12A4F7}" type="pres">
      <dgm:prSet presAssocID="{3C764C35-3935-4373-9BAF-9457F2C6BBF6}" presName="textNode" presStyleLbl="node1" presStyleIdx="0" presStyleCnt="6">
        <dgm:presLayoutVars>
          <dgm:bulletEnabled val="1"/>
        </dgm:presLayoutVars>
      </dgm:prSet>
      <dgm:spPr/>
    </dgm:pt>
    <dgm:pt modelId="{6D459D86-3DBB-4D56-873E-AAF5E9D3AAC8}" type="pres">
      <dgm:prSet presAssocID="{984BFDF7-359C-4285-B9B6-E5DD22D26885}" presName="sibTrans" presStyleCnt="0"/>
      <dgm:spPr/>
    </dgm:pt>
    <dgm:pt modelId="{D3B1664B-30D4-404C-B950-A7A55BE73913}" type="pres">
      <dgm:prSet presAssocID="{000C8951-BE2F-4F58-8CD0-E26970A790EF}" presName="textNode" presStyleLbl="node1" presStyleIdx="1" presStyleCnt="6" custLinFactNeighborX="-18956" custLinFactNeighborY="-926">
        <dgm:presLayoutVars>
          <dgm:bulletEnabled val="1"/>
        </dgm:presLayoutVars>
      </dgm:prSet>
      <dgm:spPr/>
    </dgm:pt>
    <dgm:pt modelId="{4984898F-CDF3-426E-930E-DCF15FFE2F24}" type="pres">
      <dgm:prSet presAssocID="{BC876A15-B358-4337-BB25-DBFD2840D11F}" presName="sibTrans" presStyleCnt="0"/>
      <dgm:spPr/>
    </dgm:pt>
    <dgm:pt modelId="{4E50C9A5-CA4F-4C97-BE2B-C80E7E4E38F0}" type="pres">
      <dgm:prSet presAssocID="{5406A225-4E12-407D-975D-CDB8520F21F5}" presName="textNode" presStyleLbl="node1" presStyleIdx="2" presStyleCnt="6" custLinFactNeighborX="12364" custLinFactNeighborY="893">
        <dgm:presLayoutVars>
          <dgm:bulletEnabled val="1"/>
        </dgm:presLayoutVars>
      </dgm:prSet>
      <dgm:spPr/>
    </dgm:pt>
    <dgm:pt modelId="{140D9CBF-DD99-40B1-A906-66DB5E245E08}" type="pres">
      <dgm:prSet presAssocID="{9AFE0BC6-FD11-4CAC-A9AD-28E6956DC37E}" presName="sibTrans" presStyleCnt="0"/>
      <dgm:spPr/>
    </dgm:pt>
    <dgm:pt modelId="{469746A4-DEF2-4F55-917A-D35E69AE829A}" type="pres">
      <dgm:prSet presAssocID="{B07751E7-F849-4F35-A8B8-A2871B5F4336}" presName="textNode" presStyleLbl="node1" presStyleIdx="3" presStyleCnt="6">
        <dgm:presLayoutVars>
          <dgm:bulletEnabled val="1"/>
        </dgm:presLayoutVars>
      </dgm:prSet>
      <dgm:spPr/>
    </dgm:pt>
    <dgm:pt modelId="{FCF78099-C5A6-47D5-BA9F-8F7F2B61A13C}" type="pres">
      <dgm:prSet presAssocID="{001B37DF-079F-42FE-B82D-6932DED54080}" presName="sibTrans" presStyleCnt="0"/>
      <dgm:spPr/>
    </dgm:pt>
    <dgm:pt modelId="{5A8D4E2A-F7BC-4097-B2FB-8188BC4B2120}" type="pres">
      <dgm:prSet presAssocID="{702B71A9-0357-418F-815A-26CEF9AA95F4}" presName="textNode" presStyleLbl="node1" presStyleIdx="4" presStyleCnt="6">
        <dgm:presLayoutVars>
          <dgm:bulletEnabled val="1"/>
        </dgm:presLayoutVars>
      </dgm:prSet>
      <dgm:spPr/>
    </dgm:pt>
    <dgm:pt modelId="{5B5B4705-1B5E-424C-A19A-5225518806EA}" type="pres">
      <dgm:prSet presAssocID="{54520962-2C97-4BCE-851F-65F341059DE1}" presName="sibTrans" presStyleCnt="0"/>
      <dgm:spPr/>
    </dgm:pt>
    <dgm:pt modelId="{F3CB72C2-84A5-418F-A3DA-840E30D56FC3}" type="pres">
      <dgm:prSet presAssocID="{FC9ED400-6A28-4437-956E-FBAA2B2862C0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9E55802D-2BF3-4923-B58E-2139D3988562}" srcId="{81FB619C-C224-4195-AA01-C9E1854F5D7D}" destId="{B07751E7-F849-4F35-A8B8-A2871B5F4336}" srcOrd="3" destOrd="0" parTransId="{CCC17161-72CD-4117-99EE-39D1F292FA24}" sibTransId="{001B37DF-079F-42FE-B82D-6932DED54080}"/>
    <dgm:cxn modelId="{9E4AE046-8822-47FC-B697-34275C8EDFF7}" srcId="{81FB619C-C224-4195-AA01-C9E1854F5D7D}" destId="{702B71A9-0357-418F-815A-26CEF9AA95F4}" srcOrd="4" destOrd="0" parTransId="{21B80637-5D68-4B85-8189-9E2042CFAAAC}" sibTransId="{54520962-2C97-4BCE-851F-65F341059DE1}"/>
    <dgm:cxn modelId="{44375576-630F-452B-9FF0-1DD5E1004DAE}" type="presOf" srcId="{FC9ED400-6A28-4437-956E-FBAA2B2862C0}" destId="{F3CB72C2-84A5-418F-A3DA-840E30D56FC3}" srcOrd="0" destOrd="0" presId="urn:microsoft.com/office/officeart/2005/8/layout/hProcess9"/>
    <dgm:cxn modelId="{FD3A4377-098D-4F60-B41F-EEBC4396FF6F}" type="presOf" srcId="{B07751E7-F849-4F35-A8B8-A2871B5F4336}" destId="{469746A4-DEF2-4F55-917A-D35E69AE829A}" srcOrd="0" destOrd="0" presId="urn:microsoft.com/office/officeart/2005/8/layout/hProcess9"/>
    <dgm:cxn modelId="{DFB88F99-5771-4143-BDD0-1E393B4C408B}" srcId="{81FB619C-C224-4195-AA01-C9E1854F5D7D}" destId="{000C8951-BE2F-4F58-8CD0-E26970A790EF}" srcOrd="1" destOrd="0" parTransId="{1256A7F9-3984-47F7-BC55-7F7E1821F53A}" sibTransId="{BC876A15-B358-4337-BB25-DBFD2840D11F}"/>
    <dgm:cxn modelId="{640AACA2-97A3-440D-B4AA-64CFF8C6B979}" type="presOf" srcId="{5406A225-4E12-407D-975D-CDB8520F21F5}" destId="{4E50C9A5-CA4F-4C97-BE2B-C80E7E4E38F0}" srcOrd="0" destOrd="0" presId="urn:microsoft.com/office/officeart/2005/8/layout/hProcess9"/>
    <dgm:cxn modelId="{CD15D3BD-B77F-45DC-951A-2FD00ACC815E}" type="presOf" srcId="{000C8951-BE2F-4F58-8CD0-E26970A790EF}" destId="{D3B1664B-30D4-404C-B950-A7A55BE73913}" srcOrd="0" destOrd="0" presId="urn:microsoft.com/office/officeart/2005/8/layout/hProcess9"/>
    <dgm:cxn modelId="{DF7BDFDF-9D42-4D1D-96B6-BD79C55F5AB3}" srcId="{81FB619C-C224-4195-AA01-C9E1854F5D7D}" destId="{5406A225-4E12-407D-975D-CDB8520F21F5}" srcOrd="2" destOrd="0" parTransId="{ED462436-88E9-41BA-86B2-2D5E947EBEC1}" sibTransId="{9AFE0BC6-FD11-4CAC-A9AD-28E6956DC37E}"/>
    <dgm:cxn modelId="{A05283E1-C102-483D-984A-2B9A2A0013E2}" type="presOf" srcId="{81FB619C-C224-4195-AA01-C9E1854F5D7D}" destId="{C53595AC-1CB9-47D5-AF14-C6320F78FAD5}" srcOrd="0" destOrd="0" presId="urn:microsoft.com/office/officeart/2005/8/layout/hProcess9"/>
    <dgm:cxn modelId="{166A99E5-A967-47D3-9314-B09988E9FA37}" srcId="{81FB619C-C224-4195-AA01-C9E1854F5D7D}" destId="{3C764C35-3935-4373-9BAF-9457F2C6BBF6}" srcOrd="0" destOrd="0" parTransId="{8B86E847-B682-4419-B8DF-28578CCAFE3E}" sibTransId="{984BFDF7-359C-4285-B9B6-E5DD22D26885}"/>
    <dgm:cxn modelId="{86941CE6-3F7C-48ED-8D2B-8551ABEB2672}" type="presOf" srcId="{3C764C35-3935-4373-9BAF-9457F2C6BBF6}" destId="{74206751-48C8-4E85-816B-A6137D12A4F7}" srcOrd="0" destOrd="0" presId="urn:microsoft.com/office/officeart/2005/8/layout/hProcess9"/>
    <dgm:cxn modelId="{2D1431E8-0B15-4153-8D95-C0DE8A31FF69}" srcId="{81FB619C-C224-4195-AA01-C9E1854F5D7D}" destId="{FC9ED400-6A28-4437-956E-FBAA2B2862C0}" srcOrd="5" destOrd="0" parTransId="{58C2F410-7E19-4E4B-9A60-C700D1F39C32}" sibTransId="{67AD3D08-9450-42C2-B09E-71D600B5064F}"/>
    <dgm:cxn modelId="{060B60F2-DFA5-46C1-B9E7-615795A520DF}" type="presOf" srcId="{702B71A9-0357-418F-815A-26CEF9AA95F4}" destId="{5A8D4E2A-F7BC-4097-B2FB-8188BC4B2120}" srcOrd="0" destOrd="0" presId="urn:microsoft.com/office/officeart/2005/8/layout/hProcess9"/>
    <dgm:cxn modelId="{8C148E8B-23E1-4E52-B65D-89312D9B1630}" type="presParOf" srcId="{C53595AC-1CB9-47D5-AF14-C6320F78FAD5}" destId="{4E2D14C4-9B38-415E-B0D1-BAEE32B7710F}" srcOrd="0" destOrd="0" presId="urn:microsoft.com/office/officeart/2005/8/layout/hProcess9"/>
    <dgm:cxn modelId="{0DDB22A1-B698-4BE6-AD53-A168BC68CF7F}" type="presParOf" srcId="{C53595AC-1CB9-47D5-AF14-C6320F78FAD5}" destId="{41A878FD-4E12-4107-AB22-8AFB701E06E8}" srcOrd="1" destOrd="0" presId="urn:microsoft.com/office/officeart/2005/8/layout/hProcess9"/>
    <dgm:cxn modelId="{67CD171E-C888-4DD9-ABE2-122740965EC7}" type="presParOf" srcId="{41A878FD-4E12-4107-AB22-8AFB701E06E8}" destId="{74206751-48C8-4E85-816B-A6137D12A4F7}" srcOrd="0" destOrd="0" presId="urn:microsoft.com/office/officeart/2005/8/layout/hProcess9"/>
    <dgm:cxn modelId="{DF57F628-5B12-4EA5-B36A-2A76CD11EFD6}" type="presParOf" srcId="{41A878FD-4E12-4107-AB22-8AFB701E06E8}" destId="{6D459D86-3DBB-4D56-873E-AAF5E9D3AAC8}" srcOrd="1" destOrd="0" presId="urn:microsoft.com/office/officeart/2005/8/layout/hProcess9"/>
    <dgm:cxn modelId="{176AE71A-FE03-4B4E-B14C-D63FDD5A5618}" type="presParOf" srcId="{41A878FD-4E12-4107-AB22-8AFB701E06E8}" destId="{D3B1664B-30D4-404C-B950-A7A55BE73913}" srcOrd="2" destOrd="0" presId="urn:microsoft.com/office/officeart/2005/8/layout/hProcess9"/>
    <dgm:cxn modelId="{FE5BEBB6-1260-4636-BE7D-794E5A795D05}" type="presParOf" srcId="{41A878FD-4E12-4107-AB22-8AFB701E06E8}" destId="{4984898F-CDF3-426E-930E-DCF15FFE2F24}" srcOrd="3" destOrd="0" presId="urn:microsoft.com/office/officeart/2005/8/layout/hProcess9"/>
    <dgm:cxn modelId="{D867B452-C637-4B5E-9CD4-51B023C5C6BF}" type="presParOf" srcId="{41A878FD-4E12-4107-AB22-8AFB701E06E8}" destId="{4E50C9A5-CA4F-4C97-BE2B-C80E7E4E38F0}" srcOrd="4" destOrd="0" presId="urn:microsoft.com/office/officeart/2005/8/layout/hProcess9"/>
    <dgm:cxn modelId="{67706717-969A-4CC6-8091-EDDB834F49AB}" type="presParOf" srcId="{41A878FD-4E12-4107-AB22-8AFB701E06E8}" destId="{140D9CBF-DD99-40B1-A906-66DB5E245E08}" srcOrd="5" destOrd="0" presId="urn:microsoft.com/office/officeart/2005/8/layout/hProcess9"/>
    <dgm:cxn modelId="{E16BD982-CC0A-4202-ABA4-C2DBF986C649}" type="presParOf" srcId="{41A878FD-4E12-4107-AB22-8AFB701E06E8}" destId="{469746A4-DEF2-4F55-917A-D35E69AE829A}" srcOrd="6" destOrd="0" presId="urn:microsoft.com/office/officeart/2005/8/layout/hProcess9"/>
    <dgm:cxn modelId="{A0624ECB-2AC7-42A4-9517-B95BA94A4FF3}" type="presParOf" srcId="{41A878FD-4E12-4107-AB22-8AFB701E06E8}" destId="{FCF78099-C5A6-47D5-BA9F-8F7F2B61A13C}" srcOrd="7" destOrd="0" presId="urn:microsoft.com/office/officeart/2005/8/layout/hProcess9"/>
    <dgm:cxn modelId="{44C7A4B3-2475-4A8A-99D4-7D27746452A2}" type="presParOf" srcId="{41A878FD-4E12-4107-AB22-8AFB701E06E8}" destId="{5A8D4E2A-F7BC-4097-B2FB-8188BC4B2120}" srcOrd="8" destOrd="0" presId="urn:microsoft.com/office/officeart/2005/8/layout/hProcess9"/>
    <dgm:cxn modelId="{B5193038-CB87-422E-907B-FBC2FA47026E}" type="presParOf" srcId="{41A878FD-4E12-4107-AB22-8AFB701E06E8}" destId="{5B5B4705-1B5E-424C-A19A-5225518806EA}" srcOrd="9" destOrd="0" presId="urn:microsoft.com/office/officeart/2005/8/layout/hProcess9"/>
    <dgm:cxn modelId="{0F856E48-5D96-47DA-BE92-76238276A653}" type="presParOf" srcId="{41A878FD-4E12-4107-AB22-8AFB701E06E8}" destId="{F3CB72C2-84A5-418F-A3DA-840E30D56FC3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284E51-7D7E-4F81-BBD6-836DA386F3CD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4A069DF5-A79A-4728-BE6F-81275CC1D92D}">
      <dgm:prSet phldrT="[Text]"/>
      <dgm:spPr/>
      <dgm:t>
        <a:bodyPr/>
        <a:lstStyle/>
        <a:p>
          <a:r>
            <a:rPr lang="en-AU" dirty="0"/>
            <a:t>Buyer</a:t>
          </a:r>
        </a:p>
      </dgm:t>
    </dgm:pt>
    <dgm:pt modelId="{778B1CA2-3E17-4918-928D-24C05587023C}" type="parTrans" cxnId="{E09B441F-F1BA-406C-8493-2CCFA6E5F498}">
      <dgm:prSet/>
      <dgm:spPr/>
      <dgm:t>
        <a:bodyPr/>
        <a:lstStyle/>
        <a:p>
          <a:endParaRPr lang="en-AU"/>
        </a:p>
      </dgm:t>
    </dgm:pt>
    <dgm:pt modelId="{F178DB3E-B279-4F0D-B3EB-27A6AABD042C}" type="sibTrans" cxnId="{E09B441F-F1BA-406C-8493-2CCFA6E5F498}">
      <dgm:prSet/>
      <dgm:spPr/>
      <dgm:t>
        <a:bodyPr/>
        <a:lstStyle/>
        <a:p>
          <a:endParaRPr lang="en-AU"/>
        </a:p>
      </dgm:t>
    </dgm:pt>
    <dgm:pt modelId="{9C6B0D72-42EB-4367-A2A5-C27A055F7F31}">
      <dgm:prSet phldrT="[Text]"/>
      <dgm:spPr/>
      <dgm:t>
        <a:bodyPr/>
        <a:lstStyle/>
        <a:p>
          <a:r>
            <a:rPr lang="en-AU" dirty="0"/>
            <a:t>Seller</a:t>
          </a:r>
        </a:p>
      </dgm:t>
    </dgm:pt>
    <dgm:pt modelId="{58B4052C-0275-4A54-8240-D8EA99BA3CF9}" type="parTrans" cxnId="{B52CA34C-E32A-415A-A77E-B37368A64513}">
      <dgm:prSet/>
      <dgm:spPr/>
      <dgm:t>
        <a:bodyPr/>
        <a:lstStyle/>
        <a:p>
          <a:endParaRPr lang="en-AU"/>
        </a:p>
      </dgm:t>
    </dgm:pt>
    <dgm:pt modelId="{7C1D8BB5-7A6E-4511-9293-88CAD592F5D0}" type="sibTrans" cxnId="{B52CA34C-E32A-415A-A77E-B37368A64513}">
      <dgm:prSet/>
      <dgm:spPr/>
      <dgm:t>
        <a:bodyPr/>
        <a:lstStyle/>
        <a:p>
          <a:endParaRPr lang="en-AU"/>
        </a:p>
      </dgm:t>
    </dgm:pt>
    <dgm:pt modelId="{FA574B54-588C-4BA5-AC86-AD0F182B4436}">
      <dgm:prSet phldrT="[Text]" custT="1"/>
      <dgm:spPr/>
      <dgm:t>
        <a:bodyPr/>
        <a:lstStyle/>
        <a:p>
          <a:r>
            <a:rPr lang="en-AU" sz="1200" dirty="0"/>
            <a:t>Contractor</a:t>
          </a:r>
        </a:p>
      </dgm:t>
    </dgm:pt>
    <dgm:pt modelId="{509AA1F1-E6B7-4198-89A4-A0D20793973B}" type="parTrans" cxnId="{EF5E5EA2-4D7A-4AF9-B0E0-280F7B2916C7}">
      <dgm:prSet/>
      <dgm:spPr/>
      <dgm:t>
        <a:bodyPr/>
        <a:lstStyle/>
        <a:p>
          <a:endParaRPr lang="en-AU"/>
        </a:p>
      </dgm:t>
    </dgm:pt>
    <dgm:pt modelId="{D6397A7E-2AFF-4102-A274-4A2CE1843FF2}" type="sibTrans" cxnId="{EF5E5EA2-4D7A-4AF9-B0E0-280F7B2916C7}">
      <dgm:prSet/>
      <dgm:spPr/>
      <dgm:t>
        <a:bodyPr/>
        <a:lstStyle/>
        <a:p>
          <a:endParaRPr lang="en-AU"/>
        </a:p>
      </dgm:t>
    </dgm:pt>
    <dgm:pt modelId="{6302AD57-335C-4BB7-B8B8-F2ADA5E5DE92}">
      <dgm:prSet phldrT="[Text]" custT="1"/>
      <dgm:spPr/>
      <dgm:t>
        <a:bodyPr/>
        <a:lstStyle/>
        <a:p>
          <a:r>
            <a:rPr lang="en-AU" sz="1200" dirty="0"/>
            <a:t>Vendor/ supplier</a:t>
          </a:r>
        </a:p>
      </dgm:t>
    </dgm:pt>
    <dgm:pt modelId="{84DB5388-8866-4EC4-8E25-72EFACF69394}" type="parTrans" cxnId="{9BF874A6-BB65-4D23-91F2-0C32E873B96A}">
      <dgm:prSet/>
      <dgm:spPr/>
      <dgm:t>
        <a:bodyPr/>
        <a:lstStyle/>
        <a:p>
          <a:endParaRPr lang="en-AU"/>
        </a:p>
      </dgm:t>
    </dgm:pt>
    <dgm:pt modelId="{747A4B07-5706-43FE-9F66-A3C9F75B425F}" type="sibTrans" cxnId="{9BF874A6-BB65-4D23-91F2-0C32E873B96A}">
      <dgm:prSet/>
      <dgm:spPr/>
      <dgm:t>
        <a:bodyPr/>
        <a:lstStyle/>
        <a:p>
          <a:endParaRPr lang="en-AU"/>
        </a:p>
      </dgm:t>
    </dgm:pt>
    <dgm:pt modelId="{A12819AE-298F-4724-B1AA-49845DFAAA48}">
      <dgm:prSet custT="1"/>
      <dgm:spPr/>
      <dgm:t>
        <a:bodyPr/>
        <a:lstStyle/>
        <a:p>
          <a:r>
            <a:rPr lang="en-AU" sz="1200" dirty="0"/>
            <a:t>Project team</a:t>
          </a:r>
        </a:p>
      </dgm:t>
    </dgm:pt>
    <dgm:pt modelId="{ECFE0454-A5B4-4CC1-AD94-603B32D1480F}" type="parTrans" cxnId="{99CCCCC7-6685-4CEE-B5C3-46EA7B27B98C}">
      <dgm:prSet/>
      <dgm:spPr/>
      <dgm:t>
        <a:bodyPr/>
        <a:lstStyle/>
        <a:p>
          <a:endParaRPr lang="en-AU"/>
        </a:p>
      </dgm:t>
    </dgm:pt>
    <dgm:pt modelId="{2E463791-AD5B-4B2F-8FD0-9676C7CAE59F}" type="sibTrans" cxnId="{99CCCCC7-6685-4CEE-B5C3-46EA7B27B98C}">
      <dgm:prSet/>
      <dgm:spPr/>
      <dgm:t>
        <a:bodyPr/>
        <a:lstStyle/>
        <a:p>
          <a:endParaRPr lang="en-AU"/>
        </a:p>
      </dgm:t>
    </dgm:pt>
    <dgm:pt modelId="{BC7E04AB-9879-4428-AD67-8A583F2470FA}" type="pres">
      <dgm:prSet presAssocID="{64284E51-7D7E-4F81-BBD6-836DA386F3CD}" presName="list" presStyleCnt="0">
        <dgm:presLayoutVars>
          <dgm:dir/>
          <dgm:animLvl val="lvl"/>
        </dgm:presLayoutVars>
      </dgm:prSet>
      <dgm:spPr/>
    </dgm:pt>
    <dgm:pt modelId="{E8B9CD51-3066-4246-A3D3-4D0FE47BB702}" type="pres">
      <dgm:prSet presAssocID="{4A069DF5-A79A-4728-BE6F-81275CC1D92D}" presName="posSpace" presStyleCnt="0"/>
      <dgm:spPr/>
    </dgm:pt>
    <dgm:pt modelId="{CA3087DE-8902-492A-B5CD-F53F792D7B51}" type="pres">
      <dgm:prSet presAssocID="{4A069DF5-A79A-4728-BE6F-81275CC1D92D}" presName="vertFlow" presStyleCnt="0"/>
      <dgm:spPr/>
    </dgm:pt>
    <dgm:pt modelId="{CF23F9FE-A0E9-48DB-865E-E0278792745B}" type="pres">
      <dgm:prSet presAssocID="{4A069DF5-A79A-4728-BE6F-81275CC1D92D}" presName="topSpace" presStyleCnt="0"/>
      <dgm:spPr/>
    </dgm:pt>
    <dgm:pt modelId="{12B2B82F-27CF-415E-8363-0A2990BA1DC4}" type="pres">
      <dgm:prSet presAssocID="{4A069DF5-A79A-4728-BE6F-81275CC1D92D}" presName="firstComp" presStyleCnt="0"/>
      <dgm:spPr/>
    </dgm:pt>
    <dgm:pt modelId="{F63617E2-797F-45AB-88F8-5F043FC6D54B}" type="pres">
      <dgm:prSet presAssocID="{4A069DF5-A79A-4728-BE6F-81275CC1D92D}" presName="firstChild" presStyleLbl="bgAccFollowNode1" presStyleIdx="0" presStyleCnt="3" custLinFactNeighborX="-838" custLinFactNeighborY="49861"/>
      <dgm:spPr/>
    </dgm:pt>
    <dgm:pt modelId="{D1D0362E-BFB7-41A7-A73A-5CF22E732CA6}" type="pres">
      <dgm:prSet presAssocID="{4A069DF5-A79A-4728-BE6F-81275CC1D92D}" presName="firstChildTx" presStyleLbl="bgAccFollowNode1" presStyleIdx="0" presStyleCnt="3">
        <dgm:presLayoutVars>
          <dgm:bulletEnabled val="1"/>
        </dgm:presLayoutVars>
      </dgm:prSet>
      <dgm:spPr/>
    </dgm:pt>
    <dgm:pt modelId="{EAD22156-9F09-4141-ACB1-137B0ABEEF82}" type="pres">
      <dgm:prSet presAssocID="{4A069DF5-A79A-4728-BE6F-81275CC1D92D}" presName="negSpace" presStyleCnt="0"/>
      <dgm:spPr/>
    </dgm:pt>
    <dgm:pt modelId="{33E530B0-68EA-4254-8061-D523CA2D8E2F}" type="pres">
      <dgm:prSet presAssocID="{4A069DF5-A79A-4728-BE6F-81275CC1D92D}" presName="circle" presStyleLbl="node1" presStyleIdx="0" presStyleCnt="2" custScaleX="107566" custLinFactX="38770" custLinFactNeighborX="100000" custLinFactNeighborY="-136"/>
      <dgm:spPr/>
    </dgm:pt>
    <dgm:pt modelId="{1CA273E6-63A4-47A8-82CF-D2FD732E0B5F}" type="pres">
      <dgm:prSet presAssocID="{F178DB3E-B279-4F0D-B3EB-27A6AABD042C}" presName="transSpace" presStyleCnt="0"/>
      <dgm:spPr/>
    </dgm:pt>
    <dgm:pt modelId="{38D9A0FB-7067-47A5-9E11-342E9B33D1D5}" type="pres">
      <dgm:prSet presAssocID="{9C6B0D72-42EB-4367-A2A5-C27A055F7F31}" presName="posSpace" presStyleCnt="0"/>
      <dgm:spPr/>
    </dgm:pt>
    <dgm:pt modelId="{259F1F0C-5FF9-4EB5-941E-D8CFEC2CA7CF}" type="pres">
      <dgm:prSet presAssocID="{9C6B0D72-42EB-4367-A2A5-C27A055F7F31}" presName="vertFlow" presStyleCnt="0"/>
      <dgm:spPr/>
    </dgm:pt>
    <dgm:pt modelId="{D3356B81-FF1B-4072-ABB2-7A65164A4442}" type="pres">
      <dgm:prSet presAssocID="{9C6B0D72-42EB-4367-A2A5-C27A055F7F31}" presName="topSpace" presStyleCnt="0"/>
      <dgm:spPr/>
    </dgm:pt>
    <dgm:pt modelId="{C4E3667D-E7F1-4869-BBDD-C7E79B05315A}" type="pres">
      <dgm:prSet presAssocID="{9C6B0D72-42EB-4367-A2A5-C27A055F7F31}" presName="firstComp" presStyleCnt="0"/>
      <dgm:spPr/>
    </dgm:pt>
    <dgm:pt modelId="{B29C015D-2302-4928-BD35-58C6BEEE5131}" type="pres">
      <dgm:prSet presAssocID="{9C6B0D72-42EB-4367-A2A5-C27A055F7F31}" presName="firstChild" presStyleLbl="bgAccFollowNode1" presStyleIdx="1" presStyleCnt="3" custScaleY="89689" custLinFactNeighborX="3679" custLinFactNeighborY="31751"/>
      <dgm:spPr/>
    </dgm:pt>
    <dgm:pt modelId="{2D467BFF-B836-4445-9F38-D2363028E54D}" type="pres">
      <dgm:prSet presAssocID="{9C6B0D72-42EB-4367-A2A5-C27A055F7F31}" presName="firstChildTx" presStyleLbl="bgAccFollowNode1" presStyleIdx="1" presStyleCnt="3">
        <dgm:presLayoutVars>
          <dgm:bulletEnabled val="1"/>
        </dgm:presLayoutVars>
      </dgm:prSet>
      <dgm:spPr/>
    </dgm:pt>
    <dgm:pt modelId="{F39C31BE-5C35-41E6-AB72-877CA43C1AE9}" type="pres">
      <dgm:prSet presAssocID="{6302AD57-335C-4BB7-B8B8-F2ADA5E5DE92}" presName="comp" presStyleCnt="0"/>
      <dgm:spPr/>
    </dgm:pt>
    <dgm:pt modelId="{C4B8D561-FAD0-4E92-9961-3604E5853729}" type="pres">
      <dgm:prSet presAssocID="{6302AD57-335C-4BB7-B8B8-F2ADA5E5DE92}" presName="child" presStyleLbl="bgAccFollowNode1" presStyleIdx="2" presStyleCnt="3" custLinFactNeighborX="3679" custLinFactNeighborY="31751"/>
      <dgm:spPr/>
    </dgm:pt>
    <dgm:pt modelId="{749AA351-7E43-4198-9FDF-78C16D11AE5F}" type="pres">
      <dgm:prSet presAssocID="{6302AD57-335C-4BB7-B8B8-F2ADA5E5DE92}" presName="childTx" presStyleLbl="bgAccFollowNode1" presStyleIdx="2" presStyleCnt="3">
        <dgm:presLayoutVars>
          <dgm:bulletEnabled val="1"/>
        </dgm:presLayoutVars>
      </dgm:prSet>
      <dgm:spPr/>
    </dgm:pt>
    <dgm:pt modelId="{C59652CE-F0FC-4D5A-9775-6B60A54D9E33}" type="pres">
      <dgm:prSet presAssocID="{9C6B0D72-42EB-4367-A2A5-C27A055F7F31}" presName="negSpace" presStyleCnt="0"/>
      <dgm:spPr/>
    </dgm:pt>
    <dgm:pt modelId="{3D803D24-24B3-44D4-AB78-F02A6986224F}" type="pres">
      <dgm:prSet presAssocID="{9C6B0D72-42EB-4367-A2A5-C27A055F7F31}" presName="circle" presStyleLbl="node1" presStyleIdx="1" presStyleCnt="2" custLinFactNeighborX="87173" custLinFactNeighborY="-11855"/>
      <dgm:spPr/>
    </dgm:pt>
  </dgm:ptLst>
  <dgm:cxnLst>
    <dgm:cxn modelId="{663B9F0A-6191-4953-BAAF-DB59A390FE26}" type="presOf" srcId="{FA574B54-588C-4BA5-AC86-AD0F182B4436}" destId="{2D467BFF-B836-4445-9F38-D2363028E54D}" srcOrd="1" destOrd="0" presId="urn:microsoft.com/office/officeart/2005/8/layout/hList9"/>
    <dgm:cxn modelId="{E09B441F-F1BA-406C-8493-2CCFA6E5F498}" srcId="{64284E51-7D7E-4F81-BBD6-836DA386F3CD}" destId="{4A069DF5-A79A-4728-BE6F-81275CC1D92D}" srcOrd="0" destOrd="0" parTransId="{778B1CA2-3E17-4918-928D-24C05587023C}" sibTransId="{F178DB3E-B279-4F0D-B3EB-27A6AABD042C}"/>
    <dgm:cxn modelId="{0D6EE12E-1C78-4EA4-B011-C5B0FBCB4583}" type="presOf" srcId="{A12819AE-298F-4724-B1AA-49845DFAAA48}" destId="{D1D0362E-BFB7-41A7-A73A-5CF22E732CA6}" srcOrd="1" destOrd="0" presId="urn:microsoft.com/office/officeart/2005/8/layout/hList9"/>
    <dgm:cxn modelId="{B52CA34C-E32A-415A-A77E-B37368A64513}" srcId="{64284E51-7D7E-4F81-BBD6-836DA386F3CD}" destId="{9C6B0D72-42EB-4367-A2A5-C27A055F7F31}" srcOrd="1" destOrd="0" parTransId="{58B4052C-0275-4A54-8240-D8EA99BA3CF9}" sibTransId="{7C1D8BB5-7A6E-4511-9293-88CAD592F5D0}"/>
    <dgm:cxn modelId="{2D2DE16E-5341-41AF-B6D2-5A7CB31037EF}" type="presOf" srcId="{4A069DF5-A79A-4728-BE6F-81275CC1D92D}" destId="{33E530B0-68EA-4254-8061-D523CA2D8E2F}" srcOrd="0" destOrd="0" presId="urn:microsoft.com/office/officeart/2005/8/layout/hList9"/>
    <dgm:cxn modelId="{57E9317D-016D-48E7-A2BE-07B6AFFC944E}" type="presOf" srcId="{A12819AE-298F-4724-B1AA-49845DFAAA48}" destId="{F63617E2-797F-45AB-88F8-5F043FC6D54B}" srcOrd="0" destOrd="0" presId="urn:microsoft.com/office/officeart/2005/8/layout/hList9"/>
    <dgm:cxn modelId="{8831568D-6566-470C-8DF8-AEBB450BBD81}" type="presOf" srcId="{6302AD57-335C-4BB7-B8B8-F2ADA5E5DE92}" destId="{749AA351-7E43-4198-9FDF-78C16D11AE5F}" srcOrd="1" destOrd="0" presId="urn:microsoft.com/office/officeart/2005/8/layout/hList9"/>
    <dgm:cxn modelId="{EF5E5EA2-4D7A-4AF9-B0E0-280F7B2916C7}" srcId="{9C6B0D72-42EB-4367-A2A5-C27A055F7F31}" destId="{FA574B54-588C-4BA5-AC86-AD0F182B4436}" srcOrd="0" destOrd="0" parTransId="{509AA1F1-E6B7-4198-89A4-A0D20793973B}" sibTransId="{D6397A7E-2AFF-4102-A274-4A2CE1843FF2}"/>
    <dgm:cxn modelId="{9BF874A6-BB65-4D23-91F2-0C32E873B96A}" srcId="{9C6B0D72-42EB-4367-A2A5-C27A055F7F31}" destId="{6302AD57-335C-4BB7-B8B8-F2ADA5E5DE92}" srcOrd="1" destOrd="0" parTransId="{84DB5388-8866-4EC4-8E25-72EFACF69394}" sibTransId="{747A4B07-5706-43FE-9F66-A3C9F75B425F}"/>
    <dgm:cxn modelId="{0B7099A8-88C7-48DA-BCFB-536737B5C61C}" type="presOf" srcId="{6302AD57-335C-4BB7-B8B8-F2ADA5E5DE92}" destId="{C4B8D561-FAD0-4E92-9961-3604E5853729}" srcOrd="0" destOrd="0" presId="urn:microsoft.com/office/officeart/2005/8/layout/hList9"/>
    <dgm:cxn modelId="{15F97DBE-1217-49DF-ABF3-9F145610C19B}" type="presOf" srcId="{64284E51-7D7E-4F81-BBD6-836DA386F3CD}" destId="{BC7E04AB-9879-4428-AD67-8A583F2470FA}" srcOrd="0" destOrd="0" presId="urn:microsoft.com/office/officeart/2005/8/layout/hList9"/>
    <dgm:cxn modelId="{99CCCCC7-6685-4CEE-B5C3-46EA7B27B98C}" srcId="{4A069DF5-A79A-4728-BE6F-81275CC1D92D}" destId="{A12819AE-298F-4724-B1AA-49845DFAAA48}" srcOrd="0" destOrd="0" parTransId="{ECFE0454-A5B4-4CC1-AD94-603B32D1480F}" sibTransId="{2E463791-AD5B-4B2F-8FD0-9676C7CAE59F}"/>
    <dgm:cxn modelId="{CDFB9DF1-FD39-4A5D-8325-C494167A1A39}" type="presOf" srcId="{9C6B0D72-42EB-4367-A2A5-C27A055F7F31}" destId="{3D803D24-24B3-44D4-AB78-F02A6986224F}" srcOrd="0" destOrd="0" presId="urn:microsoft.com/office/officeart/2005/8/layout/hList9"/>
    <dgm:cxn modelId="{60847CFF-CFDD-4D8F-A64F-D6D981E546A1}" type="presOf" srcId="{FA574B54-588C-4BA5-AC86-AD0F182B4436}" destId="{B29C015D-2302-4928-BD35-58C6BEEE5131}" srcOrd="0" destOrd="0" presId="urn:microsoft.com/office/officeart/2005/8/layout/hList9"/>
    <dgm:cxn modelId="{C73DAD0D-DA05-445C-BD4D-6DB5DC86EEE4}" type="presParOf" srcId="{BC7E04AB-9879-4428-AD67-8A583F2470FA}" destId="{E8B9CD51-3066-4246-A3D3-4D0FE47BB702}" srcOrd="0" destOrd="0" presId="urn:microsoft.com/office/officeart/2005/8/layout/hList9"/>
    <dgm:cxn modelId="{8CDAACAA-9AB2-490E-AC91-00B15CFA1205}" type="presParOf" srcId="{BC7E04AB-9879-4428-AD67-8A583F2470FA}" destId="{CA3087DE-8902-492A-B5CD-F53F792D7B51}" srcOrd="1" destOrd="0" presId="urn:microsoft.com/office/officeart/2005/8/layout/hList9"/>
    <dgm:cxn modelId="{9789F8EE-2989-4F08-9B52-5288CF88C51C}" type="presParOf" srcId="{CA3087DE-8902-492A-B5CD-F53F792D7B51}" destId="{CF23F9FE-A0E9-48DB-865E-E0278792745B}" srcOrd="0" destOrd="0" presId="urn:microsoft.com/office/officeart/2005/8/layout/hList9"/>
    <dgm:cxn modelId="{2AA057EB-55D9-403E-BEC9-A5AC114BCB72}" type="presParOf" srcId="{CA3087DE-8902-492A-B5CD-F53F792D7B51}" destId="{12B2B82F-27CF-415E-8363-0A2990BA1DC4}" srcOrd="1" destOrd="0" presId="urn:microsoft.com/office/officeart/2005/8/layout/hList9"/>
    <dgm:cxn modelId="{04F8C3F9-5A0E-4216-B60A-831F87D02B05}" type="presParOf" srcId="{12B2B82F-27CF-415E-8363-0A2990BA1DC4}" destId="{F63617E2-797F-45AB-88F8-5F043FC6D54B}" srcOrd="0" destOrd="0" presId="urn:microsoft.com/office/officeart/2005/8/layout/hList9"/>
    <dgm:cxn modelId="{1193E11A-5D68-40F4-95CF-EFA9E693BCC1}" type="presParOf" srcId="{12B2B82F-27CF-415E-8363-0A2990BA1DC4}" destId="{D1D0362E-BFB7-41A7-A73A-5CF22E732CA6}" srcOrd="1" destOrd="0" presId="urn:microsoft.com/office/officeart/2005/8/layout/hList9"/>
    <dgm:cxn modelId="{C2FA79D3-8A18-401F-8F24-67B9D493339C}" type="presParOf" srcId="{BC7E04AB-9879-4428-AD67-8A583F2470FA}" destId="{EAD22156-9F09-4141-ACB1-137B0ABEEF82}" srcOrd="2" destOrd="0" presId="urn:microsoft.com/office/officeart/2005/8/layout/hList9"/>
    <dgm:cxn modelId="{902D7497-BEA5-44F9-8E37-BA25BF69CC56}" type="presParOf" srcId="{BC7E04AB-9879-4428-AD67-8A583F2470FA}" destId="{33E530B0-68EA-4254-8061-D523CA2D8E2F}" srcOrd="3" destOrd="0" presId="urn:microsoft.com/office/officeart/2005/8/layout/hList9"/>
    <dgm:cxn modelId="{F57C8631-D2BB-4B06-91E5-A02FD6C33F9C}" type="presParOf" srcId="{BC7E04AB-9879-4428-AD67-8A583F2470FA}" destId="{1CA273E6-63A4-47A8-82CF-D2FD732E0B5F}" srcOrd="4" destOrd="0" presId="urn:microsoft.com/office/officeart/2005/8/layout/hList9"/>
    <dgm:cxn modelId="{87ACAF22-6042-4F76-9DA5-7D2ABC64B2E5}" type="presParOf" srcId="{BC7E04AB-9879-4428-AD67-8A583F2470FA}" destId="{38D9A0FB-7067-47A5-9E11-342E9B33D1D5}" srcOrd="5" destOrd="0" presId="urn:microsoft.com/office/officeart/2005/8/layout/hList9"/>
    <dgm:cxn modelId="{44EBA3DE-DF88-49F7-B544-B4E128AC236D}" type="presParOf" srcId="{BC7E04AB-9879-4428-AD67-8A583F2470FA}" destId="{259F1F0C-5FF9-4EB5-941E-D8CFEC2CA7CF}" srcOrd="6" destOrd="0" presId="urn:microsoft.com/office/officeart/2005/8/layout/hList9"/>
    <dgm:cxn modelId="{FF55AFD7-ABC9-4346-8FCE-E8486E846CDA}" type="presParOf" srcId="{259F1F0C-5FF9-4EB5-941E-D8CFEC2CA7CF}" destId="{D3356B81-FF1B-4072-ABB2-7A65164A4442}" srcOrd="0" destOrd="0" presId="urn:microsoft.com/office/officeart/2005/8/layout/hList9"/>
    <dgm:cxn modelId="{C02B2F7D-B2AC-47CA-9A34-9C272CA82A67}" type="presParOf" srcId="{259F1F0C-5FF9-4EB5-941E-D8CFEC2CA7CF}" destId="{C4E3667D-E7F1-4869-BBDD-C7E79B05315A}" srcOrd="1" destOrd="0" presId="urn:microsoft.com/office/officeart/2005/8/layout/hList9"/>
    <dgm:cxn modelId="{1C7DFBCB-9B4F-4D60-B82F-3AA3D0C8769F}" type="presParOf" srcId="{C4E3667D-E7F1-4869-BBDD-C7E79B05315A}" destId="{B29C015D-2302-4928-BD35-58C6BEEE5131}" srcOrd="0" destOrd="0" presId="urn:microsoft.com/office/officeart/2005/8/layout/hList9"/>
    <dgm:cxn modelId="{BB361665-A2C0-4A4B-85AD-15C1BF30277A}" type="presParOf" srcId="{C4E3667D-E7F1-4869-BBDD-C7E79B05315A}" destId="{2D467BFF-B836-4445-9F38-D2363028E54D}" srcOrd="1" destOrd="0" presId="urn:microsoft.com/office/officeart/2005/8/layout/hList9"/>
    <dgm:cxn modelId="{8E586437-1012-4BF9-B54E-6A0F99E4786A}" type="presParOf" srcId="{259F1F0C-5FF9-4EB5-941E-D8CFEC2CA7CF}" destId="{F39C31BE-5C35-41E6-AB72-877CA43C1AE9}" srcOrd="2" destOrd="0" presId="urn:microsoft.com/office/officeart/2005/8/layout/hList9"/>
    <dgm:cxn modelId="{C8140D1C-65FC-419E-8AF0-B95E3044C805}" type="presParOf" srcId="{F39C31BE-5C35-41E6-AB72-877CA43C1AE9}" destId="{C4B8D561-FAD0-4E92-9961-3604E5853729}" srcOrd="0" destOrd="0" presId="urn:microsoft.com/office/officeart/2005/8/layout/hList9"/>
    <dgm:cxn modelId="{49539FC3-0027-4C03-8D9B-ED8FBB014217}" type="presParOf" srcId="{F39C31BE-5C35-41E6-AB72-877CA43C1AE9}" destId="{749AA351-7E43-4198-9FDF-78C16D11AE5F}" srcOrd="1" destOrd="0" presId="urn:microsoft.com/office/officeart/2005/8/layout/hList9"/>
    <dgm:cxn modelId="{1A3AC28B-06BA-4CB6-AA24-F46351782C6C}" type="presParOf" srcId="{BC7E04AB-9879-4428-AD67-8A583F2470FA}" destId="{C59652CE-F0FC-4D5A-9775-6B60A54D9E33}" srcOrd="7" destOrd="0" presId="urn:microsoft.com/office/officeart/2005/8/layout/hList9"/>
    <dgm:cxn modelId="{FACA3E3B-EB5A-47D4-AA29-E14E634843FA}" type="presParOf" srcId="{BC7E04AB-9879-4428-AD67-8A583F2470FA}" destId="{3D803D24-24B3-44D4-AB78-F02A6986224F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FB619C-C224-4195-AA01-C9E1854F5D7D}" type="doc">
      <dgm:prSet loTypeId="urn:microsoft.com/office/officeart/2005/8/layout/hProcess9" loCatId="process" qsTypeId="urn:microsoft.com/office/officeart/2005/8/quickstyle/3d1" qsCatId="3D" csTypeId="urn:microsoft.com/office/officeart/2005/8/colors/accent0_2" csCatId="mainScheme" phldr="1"/>
      <dgm:spPr/>
    </dgm:pt>
    <dgm:pt modelId="{3C764C35-3935-4373-9BAF-9457F2C6BBF6}">
      <dgm:prSet phldrT="[Text]"/>
      <dgm:spPr/>
      <dgm:t>
        <a:bodyPr/>
        <a:lstStyle/>
        <a:p>
          <a:r>
            <a:rPr lang="en-AU" dirty="0"/>
            <a:t>1.Communication planning</a:t>
          </a:r>
        </a:p>
      </dgm:t>
    </dgm:pt>
    <dgm:pt modelId="{8B86E847-B682-4419-B8DF-28578CCAFE3E}" type="parTrans" cxnId="{166A99E5-A967-47D3-9314-B09988E9FA37}">
      <dgm:prSet/>
      <dgm:spPr/>
      <dgm:t>
        <a:bodyPr/>
        <a:lstStyle/>
        <a:p>
          <a:endParaRPr lang="en-AU"/>
        </a:p>
      </dgm:t>
    </dgm:pt>
    <dgm:pt modelId="{984BFDF7-359C-4285-B9B6-E5DD22D26885}" type="sibTrans" cxnId="{166A99E5-A967-47D3-9314-B09988E9FA37}">
      <dgm:prSet/>
      <dgm:spPr/>
      <dgm:t>
        <a:bodyPr/>
        <a:lstStyle/>
        <a:p>
          <a:endParaRPr lang="en-AU"/>
        </a:p>
      </dgm:t>
    </dgm:pt>
    <dgm:pt modelId="{000C8951-BE2F-4F58-8CD0-E26970A790EF}">
      <dgm:prSet phldrT="[Text]"/>
      <dgm:spPr/>
      <dgm:t>
        <a:bodyPr/>
        <a:lstStyle/>
        <a:p>
          <a:r>
            <a:rPr lang="en-AU" dirty="0"/>
            <a:t>2. Information distribution</a:t>
          </a:r>
        </a:p>
      </dgm:t>
    </dgm:pt>
    <dgm:pt modelId="{1256A7F9-3984-47F7-BC55-7F7E1821F53A}" type="parTrans" cxnId="{DFB88F99-5771-4143-BDD0-1E393B4C408B}">
      <dgm:prSet/>
      <dgm:spPr/>
      <dgm:t>
        <a:bodyPr/>
        <a:lstStyle/>
        <a:p>
          <a:endParaRPr lang="en-AU"/>
        </a:p>
      </dgm:t>
    </dgm:pt>
    <dgm:pt modelId="{BC876A15-B358-4337-BB25-DBFD2840D11F}" type="sibTrans" cxnId="{DFB88F99-5771-4143-BDD0-1E393B4C408B}">
      <dgm:prSet/>
      <dgm:spPr/>
      <dgm:t>
        <a:bodyPr/>
        <a:lstStyle/>
        <a:p>
          <a:endParaRPr lang="en-AU"/>
        </a:p>
      </dgm:t>
    </dgm:pt>
    <dgm:pt modelId="{5406A225-4E12-407D-975D-CDB8520F21F5}">
      <dgm:prSet phldrT="[Text]"/>
      <dgm:spPr/>
      <dgm:t>
        <a:bodyPr/>
        <a:lstStyle/>
        <a:p>
          <a:r>
            <a:rPr lang="en-AU" dirty="0"/>
            <a:t>3. Performance reporting</a:t>
          </a:r>
        </a:p>
      </dgm:t>
    </dgm:pt>
    <dgm:pt modelId="{ED462436-88E9-41BA-86B2-2D5E947EBEC1}" type="parTrans" cxnId="{DF7BDFDF-9D42-4D1D-96B6-BD79C55F5AB3}">
      <dgm:prSet/>
      <dgm:spPr/>
      <dgm:t>
        <a:bodyPr/>
        <a:lstStyle/>
        <a:p>
          <a:endParaRPr lang="en-AU"/>
        </a:p>
      </dgm:t>
    </dgm:pt>
    <dgm:pt modelId="{9AFE0BC6-FD11-4CAC-A9AD-28E6956DC37E}" type="sibTrans" cxnId="{DF7BDFDF-9D42-4D1D-96B6-BD79C55F5AB3}">
      <dgm:prSet/>
      <dgm:spPr/>
      <dgm:t>
        <a:bodyPr/>
        <a:lstStyle/>
        <a:p>
          <a:endParaRPr lang="en-AU"/>
        </a:p>
      </dgm:t>
    </dgm:pt>
    <dgm:pt modelId="{B07751E7-F849-4F35-A8B8-A2871B5F4336}">
      <dgm:prSet phldrT="[Text]"/>
      <dgm:spPr/>
      <dgm:t>
        <a:bodyPr/>
        <a:lstStyle/>
        <a:p>
          <a:r>
            <a:rPr lang="en-AU" dirty="0"/>
            <a:t>4. Administrative closure</a:t>
          </a:r>
        </a:p>
      </dgm:t>
    </dgm:pt>
    <dgm:pt modelId="{CCC17161-72CD-4117-99EE-39D1F292FA24}" type="parTrans" cxnId="{9E55802D-2BF3-4923-B58E-2139D3988562}">
      <dgm:prSet/>
      <dgm:spPr/>
      <dgm:t>
        <a:bodyPr/>
        <a:lstStyle/>
        <a:p>
          <a:endParaRPr lang="en-AU"/>
        </a:p>
      </dgm:t>
    </dgm:pt>
    <dgm:pt modelId="{001B37DF-079F-42FE-B82D-6932DED54080}" type="sibTrans" cxnId="{9E55802D-2BF3-4923-B58E-2139D3988562}">
      <dgm:prSet/>
      <dgm:spPr/>
      <dgm:t>
        <a:bodyPr/>
        <a:lstStyle/>
        <a:p>
          <a:endParaRPr lang="en-AU"/>
        </a:p>
      </dgm:t>
    </dgm:pt>
    <dgm:pt modelId="{C53595AC-1CB9-47D5-AF14-C6320F78FAD5}" type="pres">
      <dgm:prSet presAssocID="{81FB619C-C224-4195-AA01-C9E1854F5D7D}" presName="CompostProcess" presStyleCnt="0">
        <dgm:presLayoutVars>
          <dgm:dir/>
          <dgm:resizeHandles val="exact"/>
        </dgm:presLayoutVars>
      </dgm:prSet>
      <dgm:spPr/>
    </dgm:pt>
    <dgm:pt modelId="{4E2D14C4-9B38-415E-B0D1-BAEE32B7710F}" type="pres">
      <dgm:prSet presAssocID="{81FB619C-C224-4195-AA01-C9E1854F5D7D}" presName="arrow" presStyleLbl="bgShp" presStyleIdx="0" presStyleCnt="1"/>
      <dgm:spPr/>
    </dgm:pt>
    <dgm:pt modelId="{41A878FD-4E12-4107-AB22-8AFB701E06E8}" type="pres">
      <dgm:prSet presAssocID="{81FB619C-C224-4195-AA01-C9E1854F5D7D}" presName="linearProcess" presStyleCnt="0"/>
      <dgm:spPr/>
    </dgm:pt>
    <dgm:pt modelId="{74206751-48C8-4E85-816B-A6137D12A4F7}" type="pres">
      <dgm:prSet presAssocID="{3C764C35-3935-4373-9BAF-9457F2C6BBF6}" presName="textNode" presStyleLbl="node1" presStyleIdx="0" presStyleCnt="4">
        <dgm:presLayoutVars>
          <dgm:bulletEnabled val="1"/>
        </dgm:presLayoutVars>
      </dgm:prSet>
      <dgm:spPr/>
    </dgm:pt>
    <dgm:pt modelId="{6D459D86-3DBB-4D56-873E-AAF5E9D3AAC8}" type="pres">
      <dgm:prSet presAssocID="{984BFDF7-359C-4285-B9B6-E5DD22D26885}" presName="sibTrans" presStyleCnt="0"/>
      <dgm:spPr/>
    </dgm:pt>
    <dgm:pt modelId="{D3B1664B-30D4-404C-B950-A7A55BE73913}" type="pres">
      <dgm:prSet presAssocID="{000C8951-BE2F-4F58-8CD0-E26970A790EF}" presName="textNode" presStyleLbl="node1" presStyleIdx="1" presStyleCnt="4">
        <dgm:presLayoutVars>
          <dgm:bulletEnabled val="1"/>
        </dgm:presLayoutVars>
      </dgm:prSet>
      <dgm:spPr/>
    </dgm:pt>
    <dgm:pt modelId="{4984898F-CDF3-426E-930E-DCF15FFE2F24}" type="pres">
      <dgm:prSet presAssocID="{BC876A15-B358-4337-BB25-DBFD2840D11F}" presName="sibTrans" presStyleCnt="0"/>
      <dgm:spPr/>
    </dgm:pt>
    <dgm:pt modelId="{4E50C9A5-CA4F-4C97-BE2B-C80E7E4E38F0}" type="pres">
      <dgm:prSet presAssocID="{5406A225-4E12-407D-975D-CDB8520F21F5}" presName="textNode" presStyleLbl="node1" presStyleIdx="2" presStyleCnt="4" custLinFactNeighborX="-49999" custLinFactNeighborY="0">
        <dgm:presLayoutVars>
          <dgm:bulletEnabled val="1"/>
        </dgm:presLayoutVars>
      </dgm:prSet>
      <dgm:spPr/>
    </dgm:pt>
    <dgm:pt modelId="{140D9CBF-DD99-40B1-A906-66DB5E245E08}" type="pres">
      <dgm:prSet presAssocID="{9AFE0BC6-FD11-4CAC-A9AD-28E6956DC37E}" presName="sibTrans" presStyleCnt="0"/>
      <dgm:spPr/>
    </dgm:pt>
    <dgm:pt modelId="{469746A4-DEF2-4F55-917A-D35E69AE829A}" type="pres">
      <dgm:prSet presAssocID="{B07751E7-F849-4F35-A8B8-A2871B5F4336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9E55802D-2BF3-4923-B58E-2139D3988562}" srcId="{81FB619C-C224-4195-AA01-C9E1854F5D7D}" destId="{B07751E7-F849-4F35-A8B8-A2871B5F4336}" srcOrd="3" destOrd="0" parTransId="{CCC17161-72CD-4117-99EE-39D1F292FA24}" sibTransId="{001B37DF-079F-42FE-B82D-6932DED54080}"/>
    <dgm:cxn modelId="{8A496832-A666-4D51-8EB2-DF91B066DCDF}" type="presOf" srcId="{81FB619C-C224-4195-AA01-C9E1854F5D7D}" destId="{C53595AC-1CB9-47D5-AF14-C6320F78FAD5}" srcOrd="0" destOrd="0" presId="urn:microsoft.com/office/officeart/2005/8/layout/hProcess9"/>
    <dgm:cxn modelId="{4965508C-09ED-493B-BF96-878F861AB744}" type="presOf" srcId="{B07751E7-F849-4F35-A8B8-A2871B5F4336}" destId="{469746A4-DEF2-4F55-917A-D35E69AE829A}" srcOrd="0" destOrd="0" presId="urn:microsoft.com/office/officeart/2005/8/layout/hProcess9"/>
    <dgm:cxn modelId="{DFB88F99-5771-4143-BDD0-1E393B4C408B}" srcId="{81FB619C-C224-4195-AA01-C9E1854F5D7D}" destId="{000C8951-BE2F-4F58-8CD0-E26970A790EF}" srcOrd="1" destOrd="0" parTransId="{1256A7F9-3984-47F7-BC55-7F7E1821F53A}" sibTransId="{BC876A15-B358-4337-BB25-DBFD2840D11F}"/>
    <dgm:cxn modelId="{F175F6AC-A544-40BE-87B0-7A0C173D34AF}" type="presOf" srcId="{3C764C35-3935-4373-9BAF-9457F2C6BBF6}" destId="{74206751-48C8-4E85-816B-A6137D12A4F7}" srcOrd="0" destOrd="0" presId="urn:microsoft.com/office/officeart/2005/8/layout/hProcess9"/>
    <dgm:cxn modelId="{09AFBCB0-F721-4416-B4ED-A2910353EC3D}" type="presOf" srcId="{000C8951-BE2F-4F58-8CD0-E26970A790EF}" destId="{D3B1664B-30D4-404C-B950-A7A55BE73913}" srcOrd="0" destOrd="0" presId="urn:microsoft.com/office/officeart/2005/8/layout/hProcess9"/>
    <dgm:cxn modelId="{BB37CEB0-050D-41E5-A819-533D5CCBF36C}" type="presOf" srcId="{5406A225-4E12-407D-975D-CDB8520F21F5}" destId="{4E50C9A5-CA4F-4C97-BE2B-C80E7E4E38F0}" srcOrd="0" destOrd="0" presId="urn:microsoft.com/office/officeart/2005/8/layout/hProcess9"/>
    <dgm:cxn modelId="{DF7BDFDF-9D42-4D1D-96B6-BD79C55F5AB3}" srcId="{81FB619C-C224-4195-AA01-C9E1854F5D7D}" destId="{5406A225-4E12-407D-975D-CDB8520F21F5}" srcOrd="2" destOrd="0" parTransId="{ED462436-88E9-41BA-86B2-2D5E947EBEC1}" sibTransId="{9AFE0BC6-FD11-4CAC-A9AD-28E6956DC37E}"/>
    <dgm:cxn modelId="{166A99E5-A967-47D3-9314-B09988E9FA37}" srcId="{81FB619C-C224-4195-AA01-C9E1854F5D7D}" destId="{3C764C35-3935-4373-9BAF-9457F2C6BBF6}" srcOrd="0" destOrd="0" parTransId="{8B86E847-B682-4419-B8DF-28578CCAFE3E}" sibTransId="{984BFDF7-359C-4285-B9B6-E5DD22D26885}"/>
    <dgm:cxn modelId="{32C67E87-BE5B-4BFA-986A-79CFD67D3F6E}" type="presParOf" srcId="{C53595AC-1CB9-47D5-AF14-C6320F78FAD5}" destId="{4E2D14C4-9B38-415E-B0D1-BAEE32B7710F}" srcOrd="0" destOrd="0" presId="urn:microsoft.com/office/officeart/2005/8/layout/hProcess9"/>
    <dgm:cxn modelId="{61C29C6F-B0A7-49C9-BD0F-EA2567A6660C}" type="presParOf" srcId="{C53595AC-1CB9-47D5-AF14-C6320F78FAD5}" destId="{41A878FD-4E12-4107-AB22-8AFB701E06E8}" srcOrd="1" destOrd="0" presId="urn:microsoft.com/office/officeart/2005/8/layout/hProcess9"/>
    <dgm:cxn modelId="{A6B8284C-CCE2-4BBB-8C00-749E026388FC}" type="presParOf" srcId="{41A878FD-4E12-4107-AB22-8AFB701E06E8}" destId="{74206751-48C8-4E85-816B-A6137D12A4F7}" srcOrd="0" destOrd="0" presId="urn:microsoft.com/office/officeart/2005/8/layout/hProcess9"/>
    <dgm:cxn modelId="{CD1A1BAB-66FE-4E1F-965D-EF45948D261B}" type="presParOf" srcId="{41A878FD-4E12-4107-AB22-8AFB701E06E8}" destId="{6D459D86-3DBB-4D56-873E-AAF5E9D3AAC8}" srcOrd="1" destOrd="0" presId="urn:microsoft.com/office/officeart/2005/8/layout/hProcess9"/>
    <dgm:cxn modelId="{EDB1BA91-81BE-4166-A9D9-9090CD22612A}" type="presParOf" srcId="{41A878FD-4E12-4107-AB22-8AFB701E06E8}" destId="{D3B1664B-30D4-404C-B950-A7A55BE73913}" srcOrd="2" destOrd="0" presId="urn:microsoft.com/office/officeart/2005/8/layout/hProcess9"/>
    <dgm:cxn modelId="{3907CB99-074F-4EAE-BFB9-42B59FEC10F1}" type="presParOf" srcId="{41A878FD-4E12-4107-AB22-8AFB701E06E8}" destId="{4984898F-CDF3-426E-930E-DCF15FFE2F24}" srcOrd="3" destOrd="0" presId="urn:microsoft.com/office/officeart/2005/8/layout/hProcess9"/>
    <dgm:cxn modelId="{740E4A23-E59D-4893-8958-F71D87C6F206}" type="presParOf" srcId="{41A878FD-4E12-4107-AB22-8AFB701E06E8}" destId="{4E50C9A5-CA4F-4C97-BE2B-C80E7E4E38F0}" srcOrd="4" destOrd="0" presId="urn:microsoft.com/office/officeart/2005/8/layout/hProcess9"/>
    <dgm:cxn modelId="{625B8798-6C4B-4AB5-A2F4-FFAB3E414AAB}" type="presParOf" srcId="{41A878FD-4E12-4107-AB22-8AFB701E06E8}" destId="{140D9CBF-DD99-40B1-A906-66DB5E245E08}" srcOrd="5" destOrd="0" presId="urn:microsoft.com/office/officeart/2005/8/layout/hProcess9"/>
    <dgm:cxn modelId="{72379298-6260-4B56-AAB2-095B9182EFB1}" type="presParOf" srcId="{41A878FD-4E12-4107-AB22-8AFB701E06E8}" destId="{469746A4-DEF2-4F55-917A-D35E69AE829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3AD83-E327-485E-A337-1306F2E722ED}">
      <dsp:nvSpPr>
        <dsp:cNvPr id="0" name=""/>
        <dsp:cNvSpPr/>
      </dsp:nvSpPr>
      <dsp:spPr>
        <a:xfrm>
          <a:off x="367521" y="3713"/>
          <a:ext cx="1784114" cy="107046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1. Integration Management</a:t>
          </a:r>
        </a:p>
      </dsp:txBody>
      <dsp:txXfrm>
        <a:off x="367521" y="3713"/>
        <a:ext cx="1784114" cy="1070468"/>
      </dsp:txXfrm>
    </dsp:sp>
    <dsp:sp modelId="{76EF2BFD-B863-4E5A-ACBA-AD1134E944F3}">
      <dsp:nvSpPr>
        <dsp:cNvPr id="0" name=""/>
        <dsp:cNvSpPr/>
      </dsp:nvSpPr>
      <dsp:spPr>
        <a:xfrm>
          <a:off x="2330046" y="3713"/>
          <a:ext cx="1784114" cy="107046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2. </a:t>
          </a:r>
          <a:r>
            <a:rPr lang="en-US" altLang="zh-CN" sz="1700" kern="1200" dirty="0"/>
            <a:t>Scope</a:t>
          </a:r>
          <a:r>
            <a:rPr lang="en-AU" sz="1700" kern="1200" dirty="0"/>
            <a:t> Management</a:t>
          </a:r>
        </a:p>
      </dsp:txBody>
      <dsp:txXfrm>
        <a:off x="2330046" y="3713"/>
        <a:ext cx="1784114" cy="1070468"/>
      </dsp:txXfrm>
    </dsp:sp>
    <dsp:sp modelId="{F7EED7E1-BCA2-461D-919E-B3592F980B32}">
      <dsp:nvSpPr>
        <dsp:cNvPr id="0" name=""/>
        <dsp:cNvSpPr/>
      </dsp:nvSpPr>
      <dsp:spPr>
        <a:xfrm>
          <a:off x="4292572" y="3713"/>
          <a:ext cx="1784114" cy="107046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3. Schedule Management</a:t>
          </a:r>
        </a:p>
      </dsp:txBody>
      <dsp:txXfrm>
        <a:off x="4292572" y="3713"/>
        <a:ext cx="1784114" cy="1070468"/>
      </dsp:txXfrm>
    </dsp:sp>
    <dsp:sp modelId="{660BAC67-4470-48A6-9162-7AD8272B9C02}">
      <dsp:nvSpPr>
        <dsp:cNvPr id="0" name=""/>
        <dsp:cNvSpPr/>
      </dsp:nvSpPr>
      <dsp:spPr>
        <a:xfrm>
          <a:off x="367521" y="1252593"/>
          <a:ext cx="1784114" cy="107046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4. Cost Management</a:t>
          </a:r>
        </a:p>
      </dsp:txBody>
      <dsp:txXfrm>
        <a:off x="367521" y="1252593"/>
        <a:ext cx="1784114" cy="1070468"/>
      </dsp:txXfrm>
    </dsp:sp>
    <dsp:sp modelId="{A61031B1-5B6B-4DAE-AB86-D877503E0B32}">
      <dsp:nvSpPr>
        <dsp:cNvPr id="0" name=""/>
        <dsp:cNvSpPr/>
      </dsp:nvSpPr>
      <dsp:spPr>
        <a:xfrm>
          <a:off x="2330046" y="1252593"/>
          <a:ext cx="1784114" cy="107046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5. Quality Management</a:t>
          </a:r>
        </a:p>
      </dsp:txBody>
      <dsp:txXfrm>
        <a:off x="2330046" y="1252593"/>
        <a:ext cx="1784114" cy="1070468"/>
      </dsp:txXfrm>
    </dsp:sp>
    <dsp:sp modelId="{2282DE2E-6D75-4AA7-844C-74ED5CB0FFA0}">
      <dsp:nvSpPr>
        <dsp:cNvPr id="0" name=""/>
        <dsp:cNvSpPr/>
      </dsp:nvSpPr>
      <dsp:spPr>
        <a:xfrm>
          <a:off x="4292572" y="1252593"/>
          <a:ext cx="1784114" cy="107046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6. Resource Management</a:t>
          </a:r>
        </a:p>
      </dsp:txBody>
      <dsp:txXfrm>
        <a:off x="4292572" y="1252593"/>
        <a:ext cx="1784114" cy="1070468"/>
      </dsp:txXfrm>
    </dsp:sp>
    <dsp:sp modelId="{28A97622-A4E2-4827-9C33-B19E4CD8E407}">
      <dsp:nvSpPr>
        <dsp:cNvPr id="0" name=""/>
        <dsp:cNvSpPr/>
      </dsp:nvSpPr>
      <dsp:spPr>
        <a:xfrm>
          <a:off x="367521" y="2501473"/>
          <a:ext cx="1784114" cy="107046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7. Communications Management</a:t>
          </a:r>
        </a:p>
      </dsp:txBody>
      <dsp:txXfrm>
        <a:off x="367521" y="2501473"/>
        <a:ext cx="1784114" cy="1070468"/>
      </dsp:txXfrm>
    </dsp:sp>
    <dsp:sp modelId="{44869F29-68C5-4CB2-A40E-D7FCB9AC7577}">
      <dsp:nvSpPr>
        <dsp:cNvPr id="0" name=""/>
        <dsp:cNvSpPr/>
      </dsp:nvSpPr>
      <dsp:spPr>
        <a:xfrm>
          <a:off x="2330046" y="2501473"/>
          <a:ext cx="1784114" cy="107046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8. Risk Management</a:t>
          </a:r>
        </a:p>
      </dsp:txBody>
      <dsp:txXfrm>
        <a:off x="2330046" y="2501473"/>
        <a:ext cx="1784114" cy="1070468"/>
      </dsp:txXfrm>
    </dsp:sp>
    <dsp:sp modelId="{6B0FE000-C1B1-4B0A-99F5-E3FA17C839C2}">
      <dsp:nvSpPr>
        <dsp:cNvPr id="0" name=""/>
        <dsp:cNvSpPr/>
      </dsp:nvSpPr>
      <dsp:spPr>
        <a:xfrm>
          <a:off x="4292572" y="2501473"/>
          <a:ext cx="1784114" cy="107046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9. Procurement Management</a:t>
          </a:r>
        </a:p>
      </dsp:txBody>
      <dsp:txXfrm>
        <a:off x="4292572" y="2501473"/>
        <a:ext cx="1784114" cy="1070468"/>
      </dsp:txXfrm>
    </dsp:sp>
    <dsp:sp modelId="{A7894972-24CB-4BEB-8369-E68FC17603C7}">
      <dsp:nvSpPr>
        <dsp:cNvPr id="0" name=""/>
        <dsp:cNvSpPr/>
      </dsp:nvSpPr>
      <dsp:spPr>
        <a:xfrm>
          <a:off x="2330046" y="3750353"/>
          <a:ext cx="1784114" cy="1070468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10. Stakeholders Management</a:t>
          </a:r>
        </a:p>
      </dsp:txBody>
      <dsp:txXfrm>
        <a:off x="2330046" y="3750353"/>
        <a:ext cx="1784114" cy="1070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D14C4-9B38-415E-B0D1-BAEE32B7710F}">
      <dsp:nvSpPr>
        <dsp:cNvPr id="0" name=""/>
        <dsp:cNvSpPr/>
      </dsp:nvSpPr>
      <dsp:spPr>
        <a:xfrm>
          <a:off x="579195" y="0"/>
          <a:ext cx="6564214" cy="1944216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206751-48C8-4E85-816B-A6137D12A4F7}">
      <dsp:nvSpPr>
        <dsp:cNvPr id="0" name=""/>
        <dsp:cNvSpPr/>
      </dsp:nvSpPr>
      <dsp:spPr>
        <a:xfrm>
          <a:off x="2121" y="583264"/>
          <a:ext cx="1234938" cy="77768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1. Procurement planning</a:t>
          </a:r>
        </a:p>
      </dsp:txBody>
      <dsp:txXfrm>
        <a:off x="40085" y="621228"/>
        <a:ext cx="1159010" cy="701758"/>
      </dsp:txXfrm>
    </dsp:sp>
    <dsp:sp modelId="{D3B1664B-30D4-404C-B950-A7A55BE73913}">
      <dsp:nvSpPr>
        <dsp:cNvPr id="0" name=""/>
        <dsp:cNvSpPr/>
      </dsp:nvSpPr>
      <dsp:spPr>
        <a:xfrm>
          <a:off x="1287101" y="576063"/>
          <a:ext cx="1234938" cy="77768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2. Solicitation planning</a:t>
          </a:r>
        </a:p>
      </dsp:txBody>
      <dsp:txXfrm>
        <a:off x="1325065" y="614027"/>
        <a:ext cx="1159010" cy="701758"/>
      </dsp:txXfrm>
    </dsp:sp>
    <dsp:sp modelId="{4E50C9A5-CA4F-4C97-BE2B-C80E7E4E38F0}">
      <dsp:nvSpPr>
        <dsp:cNvPr id="0" name=""/>
        <dsp:cNvSpPr/>
      </dsp:nvSpPr>
      <dsp:spPr>
        <a:xfrm>
          <a:off x="2603125" y="590209"/>
          <a:ext cx="1234938" cy="77768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3. Solicitation</a:t>
          </a:r>
        </a:p>
      </dsp:txBody>
      <dsp:txXfrm>
        <a:off x="2641089" y="628173"/>
        <a:ext cx="1159010" cy="701758"/>
      </dsp:txXfrm>
    </dsp:sp>
    <dsp:sp modelId="{469746A4-DEF2-4F55-917A-D35E69AE829A}">
      <dsp:nvSpPr>
        <dsp:cNvPr id="0" name=""/>
        <dsp:cNvSpPr/>
      </dsp:nvSpPr>
      <dsp:spPr>
        <a:xfrm>
          <a:off x="3892175" y="583264"/>
          <a:ext cx="1234938" cy="77768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4. Source selection</a:t>
          </a:r>
        </a:p>
      </dsp:txBody>
      <dsp:txXfrm>
        <a:off x="3930139" y="621228"/>
        <a:ext cx="1159010" cy="701758"/>
      </dsp:txXfrm>
    </dsp:sp>
    <dsp:sp modelId="{5A8D4E2A-F7BC-4097-B2FB-8188BC4B2120}">
      <dsp:nvSpPr>
        <dsp:cNvPr id="0" name=""/>
        <dsp:cNvSpPr/>
      </dsp:nvSpPr>
      <dsp:spPr>
        <a:xfrm>
          <a:off x="5188860" y="583264"/>
          <a:ext cx="1234938" cy="77768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5. Contract administration</a:t>
          </a:r>
        </a:p>
      </dsp:txBody>
      <dsp:txXfrm>
        <a:off x="5226824" y="621228"/>
        <a:ext cx="1159010" cy="701758"/>
      </dsp:txXfrm>
    </dsp:sp>
    <dsp:sp modelId="{F3CB72C2-84A5-418F-A3DA-840E30D56FC3}">
      <dsp:nvSpPr>
        <dsp:cNvPr id="0" name=""/>
        <dsp:cNvSpPr/>
      </dsp:nvSpPr>
      <dsp:spPr>
        <a:xfrm>
          <a:off x="6485545" y="583264"/>
          <a:ext cx="1234938" cy="77768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6. Contract close-out</a:t>
          </a:r>
        </a:p>
      </dsp:txBody>
      <dsp:txXfrm>
        <a:off x="6523509" y="621228"/>
        <a:ext cx="1159010" cy="701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617E2-797F-45AB-88F8-5F043FC6D54B}">
      <dsp:nvSpPr>
        <dsp:cNvPr id="0" name=""/>
        <dsp:cNvSpPr/>
      </dsp:nvSpPr>
      <dsp:spPr>
        <a:xfrm>
          <a:off x="672520" y="732513"/>
          <a:ext cx="1221253" cy="814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Project team</a:t>
          </a:r>
        </a:p>
      </dsp:txBody>
      <dsp:txXfrm>
        <a:off x="867920" y="732513"/>
        <a:ext cx="1025852" cy="814575"/>
      </dsp:txXfrm>
    </dsp:sp>
    <dsp:sp modelId="{33E530B0-68EA-4254-8061-D523CA2D8E2F}">
      <dsp:nvSpPr>
        <dsp:cNvPr id="0" name=""/>
        <dsp:cNvSpPr/>
      </dsp:nvSpPr>
      <dsp:spPr>
        <a:xfrm>
          <a:off x="1568325" y="0"/>
          <a:ext cx="875768" cy="8141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Buyer</a:t>
          </a:r>
        </a:p>
      </dsp:txBody>
      <dsp:txXfrm>
        <a:off x="1696578" y="119232"/>
        <a:ext cx="619262" cy="575704"/>
      </dsp:txXfrm>
    </dsp:sp>
    <dsp:sp modelId="{B29C015D-2302-4928-BD35-58C6BEEE5131}">
      <dsp:nvSpPr>
        <dsp:cNvPr id="0" name=""/>
        <dsp:cNvSpPr/>
      </dsp:nvSpPr>
      <dsp:spPr>
        <a:xfrm>
          <a:off x="2811195" y="584993"/>
          <a:ext cx="1221253" cy="7305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Contractor</a:t>
          </a:r>
        </a:p>
      </dsp:txBody>
      <dsp:txXfrm>
        <a:off x="3006596" y="584993"/>
        <a:ext cx="1025852" cy="730584"/>
      </dsp:txXfrm>
    </dsp:sp>
    <dsp:sp modelId="{C4B8D561-FAD0-4E92-9961-3604E5853729}">
      <dsp:nvSpPr>
        <dsp:cNvPr id="0" name=""/>
        <dsp:cNvSpPr/>
      </dsp:nvSpPr>
      <dsp:spPr>
        <a:xfrm>
          <a:off x="2811195" y="1057632"/>
          <a:ext cx="1221253" cy="8145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Vendor/ supplier</a:t>
          </a:r>
        </a:p>
      </dsp:txBody>
      <dsp:txXfrm>
        <a:off x="3006596" y="1057632"/>
        <a:ext cx="1025852" cy="814575"/>
      </dsp:txXfrm>
    </dsp:sp>
    <dsp:sp modelId="{3D803D24-24B3-44D4-AB78-F02A6986224F}">
      <dsp:nvSpPr>
        <dsp:cNvPr id="0" name=""/>
        <dsp:cNvSpPr/>
      </dsp:nvSpPr>
      <dsp:spPr>
        <a:xfrm>
          <a:off x="3218280" y="0"/>
          <a:ext cx="814168" cy="8141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Seller</a:t>
          </a:r>
        </a:p>
      </dsp:txBody>
      <dsp:txXfrm>
        <a:off x="3337512" y="119232"/>
        <a:ext cx="575704" cy="5757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D14C4-9B38-415E-B0D1-BAEE32B7710F}">
      <dsp:nvSpPr>
        <dsp:cNvPr id="0" name=""/>
        <dsp:cNvSpPr/>
      </dsp:nvSpPr>
      <dsp:spPr>
        <a:xfrm>
          <a:off x="415846" y="0"/>
          <a:ext cx="4712923" cy="2232248"/>
        </a:xfrm>
        <a:prstGeom prst="rightArrow">
          <a:avLst/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4206751-48C8-4E85-816B-A6137D12A4F7}">
      <dsp:nvSpPr>
        <dsp:cNvPr id="0" name=""/>
        <dsp:cNvSpPr/>
      </dsp:nvSpPr>
      <dsp:spPr>
        <a:xfrm>
          <a:off x="2775" y="669674"/>
          <a:ext cx="1334714" cy="89289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1.Communication planning</a:t>
          </a:r>
        </a:p>
      </dsp:txBody>
      <dsp:txXfrm>
        <a:off x="46363" y="713262"/>
        <a:ext cx="1247538" cy="805723"/>
      </dsp:txXfrm>
    </dsp:sp>
    <dsp:sp modelId="{D3B1664B-30D4-404C-B950-A7A55BE73913}">
      <dsp:nvSpPr>
        <dsp:cNvPr id="0" name=""/>
        <dsp:cNvSpPr/>
      </dsp:nvSpPr>
      <dsp:spPr>
        <a:xfrm>
          <a:off x="1404225" y="669674"/>
          <a:ext cx="1334714" cy="89289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2. Information distribution</a:t>
          </a:r>
        </a:p>
      </dsp:txBody>
      <dsp:txXfrm>
        <a:off x="1447813" y="713262"/>
        <a:ext cx="1247538" cy="805723"/>
      </dsp:txXfrm>
    </dsp:sp>
    <dsp:sp modelId="{4E50C9A5-CA4F-4C97-BE2B-C80E7E4E38F0}">
      <dsp:nvSpPr>
        <dsp:cNvPr id="0" name=""/>
        <dsp:cNvSpPr/>
      </dsp:nvSpPr>
      <dsp:spPr>
        <a:xfrm>
          <a:off x="2772308" y="669674"/>
          <a:ext cx="1334714" cy="89289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3. Performance reporting</a:t>
          </a:r>
        </a:p>
      </dsp:txBody>
      <dsp:txXfrm>
        <a:off x="2815896" y="713262"/>
        <a:ext cx="1247538" cy="805723"/>
      </dsp:txXfrm>
    </dsp:sp>
    <dsp:sp modelId="{469746A4-DEF2-4F55-917A-D35E69AE829A}">
      <dsp:nvSpPr>
        <dsp:cNvPr id="0" name=""/>
        <dsp:cNvSpPr/>
      </dsp:nvSpPr>
      <dsp:spPr>
        <a:xfrm>
          <a:off x="4207126" y="669674"/>
          <a:ext cx="1334714" cy="89289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4. Administrative closure</a:t>
          </a:r>
        </a:p>
      </dsp:txBody>
      <dsp:txXfrm>
        <a:off x="4250714" y="713262"/>
        <a:ext cx="1247538" cy="805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135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1" tIns="45655" rIns="91311" bIns="45655" numCol="1" anchor="t" anchorCtr="0" compatLnSpc="1">
            <a:prstTxWarp prst="textNoShape">
              <a:avLst/>
            </a:prstTxWarp>
          </a:bodyPr>
          <a:lstStyle>
            <a:lvl1pPr algn="l" fontAlgn="base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955" y="0"/>
            <a:ext cx="2946135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1" tIns="45655" rIns="91311" bIns="45655" numCol="1" anchor="t" anchorCtr="0" compatLnSpc="1">
            <a:prstTxWarp prst="textNoShape">
              <a:avLst/>
            </a:prstTxWarp>
          </a:bodyPr>
          <a:lstStyle>
            <a:lvl1pPr algn="r" fontAlgn="base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801"/>
            <a:ext cx="2946135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1" tIns="45655" rIns="91311" bIns="45655" numCol="1" anchor="b" anchorCtr="0" compatLnSpc="1">
            <a:prstTxWarp prst="textNoShape">
              <a:avLst/>
            </a:prstTxWarp>
          </a:bodyPr>
          <a:lstStyle>
            <a:lvl1pPr algn="l" fontAlgn="base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955" y="9428801"/>
            <a:ext cx="2946135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1" tIns="45655" rIns="91311" bIns="45655" numCol="1" anchor="b" anchorCtr="0" compatLnSpc="1">
            <a:prstTxWarp prst="textNoShape">
              <a:avLst/>
            </a:prstTxWarp>
          </a:bodyPr>
          <a:lstStyle>
            <a:lvl1pPr algn="r" fontAlgn="base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7FBFFDC-FB53-4DEC-A259-B40D55825CD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7225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135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1" tIns="45655" rIns="91311" bIns="45655" numCol="1" anchor="t" anchorCtr="0" compatLnSpc="1">
            <a:prstTxWarp prst="textNoShape">
              <a:avLst/>
            </a:prstTxWarp>
          </a:bodyPr>
          <a:lstStyle>
            <a:lvl1pPr algn="l" fontAlgn="base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955" y="0"/>
            <a:ext cx="2946135" cy="49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1" tIns="45655" rIns="91311" bIns="45655" numCol="1" anchor="t" anchorCtr="0" compatLnSpc="1">
            <a:prstTxWarp prst="textNoShape">
              <a:avLst/>
            </a:prstTxWarp>
          </a:bodyPr>
          <a:lstStyle>
            <a:lvl1pPr algn="r" fontAlgn="base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246" y="4715193"/>
            <a:ext cx="5437187" cy="4466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1" tIns="45655" rIns="91311" bIns="456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801"/>
            <a:ext cx="2946135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1" tIns="45655" rIns="91311" bIns="45655" numCol="1" anchor="b" anchorCtr="0" compatLnSpc="1">
            <a:prstTxWarp prst="textNoShape">
              <a:avLst/>
            </a:prstTxWarp>
          </a:bodyPr>
          <a:lstStyle>
            <a:lvl1pPr algn="l" fontAlgn="base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955" y="9428801"/>
            <a:ext cx="2946135" cy="4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1" tIns="45655" rIns="91311" bIns="45655" numCol="1" anchor="b" anchorCtr="0" compatLnSpc="1">
            <a:prstTxWarp prst="textNoShape">
              <a:avLst/>
            </a:prstTxWarp>
          </a:bodyPr>
          <a:lstStyle>
            <a:lvl1pPr algn="r" fontAlgn="base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ED84A58-2182-4C03-9F76-C5D29C1D787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139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84A58-2182-4C03-9F76-C5D29C1D787F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1915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84A58-2182-4C03-9F76-C5D29C1D787F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0556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84A58-2182-4C03-9F76-C5D29C1D787F}" type="slidenum">
              <a:rPr lang="en-AU" smtClean="0">
                <a:solidFill>
                  <a:prstClr val="white"/>
                </a:solidFill>
              </a:rPr>
              <a:pPr>
                <a:defRPr/>
              </a:pPr>
              <a:t>3</a:t>
            </a:fld>
            <a:endParaRPr lang="en-A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89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84A58-2182-4C03-9F76-C5D29C1D787F}" type="slidenum">
              <a:rPr lang="en-AU" smtClean="0">
                <a:solidFill>
                  <a:prstClr val="white"/>
                </a:solidFill>
              </a:rPr>
              <a:pPr>
                <a:defRPr/>
              </a:pPr>
              <a:t>4</a:t>
            </a:fld>
            <a:endParaRPr lang="en-A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893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84A58-2182-4C03-9F76-C5D29C1D787F}" type="slidenum">
              <a:rPr lang="en-AU" smtClean="0">
                <a:solidFill>
                  <a:prstClr val="white"/>
                </a:solidFill>
              </a:rPr>
              <a:pPr>
                <a:defRPr/>
              </a:pPr>
              <a:t>5</a:t>
            </a:fld>
            <a:endParaRPr lang="en-A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893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84A58-2182-4C03-9F76-C5D29C1D787F}" type="slidenum">
              <a:rPr lang="en-AU" smtClean="0">
                <a:solidFill>
                  <a:prstClr val="white"/>
                </a:solidFill>
              </a:rPr>
              <a:pPr>
                <a:defRPr/>
              </a:pPr>
              <a:t>6</a:t>
            </a:fld>
            <a:endParaRPr lang="en-AU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893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2625" y="1557338"/>
            <a:ext cx="6553200" cy="12954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2625" y="3357563"/>
            <a:ext cx="5859463" cy="503237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74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University©</a:t>
            </a:r>
            <a:endParaRPr lang="en-A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Civil, Environmental and Chemical Engineering</a:t>
            </a:r>
            <a:endParaRPr lang="en-A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1A7F4-9A22-46B4-96E5-1C36CDA94F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625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057400" cy="58912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019800" cy="58912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University©</a:t>
            </a:r>
            <a:endParaRPr lang="en-A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Civil, Environmental and Chemical Engineering</a:t>
            </a:r>
            <a:endParaRPr lang="en-A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E66D0-3521-46CE-8F16-CE88B159027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0568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2625" y="1557338"/>
            <a:ext cx="6553200" cy="12954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2625" y="3357563"/>
            <a:ext cx="5859463" cy="503237"/>
          </a:xfrm>
        </p:spPr>
        <p:txBody>
          <a:bodyPr/>
          <a:lstStyle>
            <a:lvl1pPr marL="0" indent="0">
              <a:buFontTx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AU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1869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75357-F541-44F2-A10F-0829DCF3D55D}" type="datetime1">
              <a:rPr lang="en-US">
                <a:solidFill>
                  <a:srgbClr val="FFFFFF"/>
                </a:solidFill>
              </a:rPr>
              <a:pPr>
                <a:defRPr/>
              </a:pPr>
              <a:t>7/17/20</a:t>
            </a:fld>
            <a:r>
              <a:rPr lang="en-AU">
                <a:solidFill>
                  <a:srgbClr val="FFFFFF"/>
                </a:solidFill>
              </a:rPr>
              <a:t>RMIT University©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RMIT University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80B38-1944-4332-B4B8-DE646320DDCE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351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BAEB7-0B01-4E1D-8436-12F9A4B384EF}" type="datetime1">
              <a:rPr lang="en-US">
                <a:solidFill>
                  <a:srgbClr val="FFFFFF"/>
                </a:solidFill>
              </a:rPr>
              <a:pPr>
                <a:defRPr/>
              </a:pPr>
              <a:t>7/17/20</a:t>
            </a:fld>
            <a:r>
              <a:rPr lang="en-AU">
                <a:solidFill>
                  <a:srgbClr val="FFFFFF"/>
                </a:solidFill>
              </a:rPr>
              <a:t>RMIT University©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RMIT University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9FF6F-167C-4DB0-9AC5-AF2E7428B1FC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020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00163"/>
            <a:ext cx="4038600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00163"/>
            <a:ext cx="4038600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52FDC-E937-4CF5-B6B9-4BF7F0C7B9DD}" type="datetime1">
              <a:rPr lang="en-US">
                <a:solidFill>
                  <a:srgbClr val="FFFFFF"/>
                </a:solidFill>
              </a:rPr>
              <a:pPr>
                <a:defRPr/>
              </a:pPr>
              <a:t>7/17/20</a:t>
            </a:fld>
            <a:r>
              <a:rPr lang="en-AU">
                <a:solidFill>
                  <a:srgbClr val="FFFFFF"/>
                </a:solidFill>
              </a:rPr>
              <a:t>RMIT University©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RMIT University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B1922-B455-4839-8635-8156E738A8C7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275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9A1B5-3C4C-4CCA-A1DB-2603F593E38B}" type="datetime1">
              <a:rPr lang="en-US">
                <a:solidFill>
                  <a:srgbClr val="FFFFFF"/>
                </a:solidFill>
              </a:rPr>
              <a:pPr>
                <a:defRPr/>
              </a:pPr>
              <a:t>7/17/20</a:t>
            </a:fld>
            <a:r>
              <a:rPr lang="en-AU">
                <a:solidFill>
                  <a:srgbClr val="FFFFFF"/>
                </a:solidFill>
              </a:rPr>
              <a:t>RMIT University©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RMIT University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84EF-975B-4DAD-9D47-E570256167AD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745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FDE4D-B1E4-4762-8829-E5BF6A8F6819}" type="datetime1">
              <a:rPr lang="en-US">
                <a:solidFill>
                  <a:srgbClr val="FFFFFF"/>
                </a:solidFill>
              </a:rPr>
              <a:pPr>
                <a:defRPr/>
              </a:pPr>
              <a:t>7/17/20</a:t>
            </a:fld>
            <a:r>
              <a:rPr lang="en-AU">
                <a:solidFill>
                  <a:srgbClr val="FFFFFF"/>
                </a:solidFill>
              </a:rPr>
              <a:t>RMIT University©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RMIT University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54879-B256-406E-A65D-82198A2F7309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340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D2DF7-1ACB-42FF-8546-D2C6E9A8F98C}" type="datetime1">
              <a:rPr lang="en-US">
                <a:solidFill>
                  <a:srgbClr val="FFFFFF"/>
                </a:solidFill>
              </a:rPr>
              <a:pPr>
                <a:defRPr/>
              </a:pPr>
              <a:t>7/17/20</a:t>
            </a:fld>
            <a:r>
              <a:rPr lang="en-AU">
                <a:solidFill>
                  <a:srgbClr val="FFFFFF"/>
                </a:solidFill>
              </a:rPr>
              <a:t>RMIT University©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RMIT University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38814-AD65-4D25-B46B-33212CCBF334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002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78E6E-BBA5-4E1B-AF66-34E6114419BE}" type="datetime1">
              <a:rPr lang="en-US">
                <a:solidFill>
                  <a:srgbClr val="FFFFFF"/>
                </a:solidFill>
              </a:rPr>
              <a:pPr>
                <a:defRPr/>
              </a:pPr>
              <a:t>7/17/20</a:t>
            </a:fld>
            <a:r>
              <a:rPr lang="en-AU">
                <a:solidFill>
                  <a:srgbClr val="FFFFFF"/>
                </a:solidFill>
              </a:rPr>
              <a:t>RMIT University©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RMIT University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52F5F-B3B2-436F-ABE3-B460D2AB6151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60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University©</a:t>
            </a:r>
            <a:endParaRPr lang="en-A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Civil, Environmental and Chemical Engineering</a:t>
            </a:r>
            <a:endParaRPr lang="en-A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4FAAF-73EA-427D-84DA-21187992A5E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2496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E6A8A-6523-4FC6-820D-9FD4801B77FF}" type="datetime1">
              <a:rPr lang="en-US">
                <a:solidFill>
                  <a:srgbClr val="FFFFFF"/>
                </a:solidFill>
              </a:rPr>
              <a:pPr>
                <a:defRPr/>
              </a:pPr>
              <a:t>7/17/20</a:t>
            </a:fld>
            <a:r>
              <a:rPr lang="en-AU">
                <a:solidFill>
                  <a:srgbClr val="FFFFFF"/>
                </a:solidFill>
              </a:rPr>
              <a:t>RMIT University©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RMIT University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02BD0-F0BA-4AEA-88FA-475023E14CF6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758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02079-9F6E-41D4-AC17-D6841AB4EE6F}" type="datetime1">
              <a:rPr lang="en-US">
                <a:solidFill>
                  <a:srgbClr val="FFFFFF"/>
                </a:solidFill>
              </a:rPr>
              <a:pPr>
                <a:defRPr/>
              </a:pPr>
              <a:t>7/17/20</a:t>
            </a:fld>
            <a:r>
              <a:rPr lang="en-AU">
                <a:solidFill>
                  <a:srgbClr val="FFFFFF"/>
                </a:solidFill>
              </a:rPr>
              <a:t>RMIT University©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RMIT University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8F36B-767D-4B47-8059-BB42585A7221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402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638"/>
            <a:ext cx="2057400" cy="58912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019800" cy="58912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50DCB-3382-41FB-8882-10F839A37A2C}" type="datetime1">
              <a:rPr lang="en-US">
                <a:solidFill>
                  <a:srgbClr val="FFFFFF"/>
                </a:solidFill>
              </a:rPr>
              <a:pPr>
                <a:defRPr/>
              </a:pPr>
              <a:t>7/17/20</a:t>
            </a:fld>
            <a:r>
              <a:rPr lang="en-AU">
                <a:solidFill>
                  <a:srgbClr val="FFFFFF"/>
                </a:solidFill>
              </a:rPr>
              <a:t>RMIT University©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RMIT University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72B81-4C83-4C8C-A60D-C5D46B33787F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56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University©</a:t>
            </a:r>
            <a:endParaRPr lang="en-A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Civil, Environmental and Chemical Engineering</a:t>
            </a:r>
            <a:endParaRPr lang="en-A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F4225-8287-42AA-B44E-62BED5DCFE1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115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00163"/>
            <a:ext cx="4038600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00163"/>
            <a:ext cx="4038600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University©</a:t>
            </a:r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Civil, Environmental and Chemical Engineering</a:t>
            </a:r>
            <a:endParaRPr lang="en-A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9CCE1-A649-47DE-B723-1A8C858AC82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51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University©</a:t>
            </a:r>
            <a:endParaRPr lang="en-AU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Civil, Environmental and Chemical Engineering</a:t>
            </a:r>
            <a:endParaRPr lang="en-AU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E4BE0-0C5F-45FE-8826-BAEF7C9811D7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133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University©</a:t>
            </a:r>
            <a:endParaRPr lang="en-AU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Civil, Environmental and Chemical Engineering</a:t>
            </a:r>
            <a:endParaRPr lang="en-AU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A8393-5A90-47E2-8FA6-9231C2A6097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135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University©</a:t>
            </a:r>
            <a:endParaRPr lang="en-AU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Civil, Environmental and Chemical Engineering</a:t>
            </a:r>
            <a:endParaRPr lang="en-AU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4518A-04C4-41AD-9E2E-FD41357A034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976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University©</a:t>
            </a:r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Civil, Environmental and Chemical Engineering</a:t>
            </a:r>
            <a:endParaRPr lang="en-A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7CD06-D101-4C67-8771-77C2A453758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09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RMIT University©</a:t>
            </a:r>
            <a:endParaRPr lang="en-A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School of Civil, Environmental and Chemical Engineering</a:t>
            </a:r>
            <a:endParaRPr lang="en-AU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54ED8-E627-42F8-A5B0-35CA1EAC6D1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095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e foo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Header 1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00163"/>
            <a:ext cx="8229600" cy="486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500" y="6565900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base">
              <a:defRPr sz="1100"/>
            </a:lvl1pPr>
          </a:lstStyle>
          <a:p>
            <a:pPr>
              <a:defRPr/>
            </a:pPr>
            <a:r>
              <a:rPr lang="en-US"/>
              <a:t>RMIT University©</a:t>
            </a:r>
            <a:endParaRPr lang="en-AU" dirty="0"/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11438" y="6575425"/>
            <a:ext cx="383222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100"/>
            </a:lvl1pPr>
          </a:lstStyle>
          <a:p>
            <a:pPr>
              <a:defRPr/>
            </a:pPr>
            <a:r>
              <a:rPr lang="en-AU"/>
              <a:t>School of Civil, Environmental and Chemical Engineering</a:t>
            </a:r>
            <a:endParaRPr lang="en-AU" dirty="0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3038" y="6578600"/>
            <a:ext cx="21336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100"/>
            </a:lvl1pPr>
          </a:lstStyle>
          <a:p>
            <a:pPr>
              <a:defRPr/>
            </a:pPr>
            <a:fld id="{2FCF5CC0-17FF-4D64-96F8-B0CAA96C1E8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50000"/>
        </a:spcBef>
        <a:spcAft>
          <a:spcPct val="0"/>
        </a:spcAft>
        <a:buClr>
          <a:srgbClr val="887E6E"/>
        </a:buClr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85775" indent="-161925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2pPr>
      <a:lvl3pPr marL="795338" indent="-161925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1090613" indent="-166688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Char char="–"/>
        <a:defRPr>
          <a:solidFill>
            <a:schemeClr val="tx1"/>
          </a:solidFill>
          <a:latin typeface="+mn-lt"/>
          <a:cs typeface="+mn-cs"/>
        </a:defRPr>
      </a:lvl4pPr>
      <a:lvl5pPr marL="1390650" indent="-171450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5pPr>
      <a:lvl6pPr marL="18478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6pPr>
      <a:lvl7pPr marL="23050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7pPr>
      <a:lvl8pPr marL="27622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8pPr>
      <a:lvl9pPr marL="32194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e foot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Header 1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00163"/>
            <a:ext cx="8229600" cy="486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500" y="6565900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base">
              <a:defRPr sz="1100"/>
            </a:lvl1pPr>
          </a:lstStyle>
          <a:p>
            <a:pPr>
              <a:defRPr/>
            </a:pPr>
            <a:fld id="{C5F71CF8-94E5-45FB-9311-4C0A0F131AD2}" type="datetime1">
              <a:rPr lang="en-US">
                <a:solidFill>
                  <a:srgbClr val="FFFFFF"/>
                </a:solidFill>
              </a:rPr>
              <a:pPr>
                <a:defRPr/>
              </a:pPr>
              <a:t>7/17/20</a:t>
            </a:fld>
            <a:r>
              <a:rPr lang="en-AU">
                <a:solidFill>
                  <a:srgbClr val="FFFFFF"/>
                </a:solidFill>
              </a:rPr>
              <a:t>RMIT University©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11438" y="6575425"/>
            <a:ext cx="3832225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defRPr sz="1100"/>
            </a:lvl1pPr>
          </a:lstStyle>
          <a:p>
            <a:pPr>
              <a:defRPr/>
            </a:pPr>
            <a:r>
              <a:rPr lang="en-AU">
                <a:solidFill>
                  <a:srgbClr val="FFFFFF"/>
                </a:solidFill>
              </a:rPr>
              <a:t>RMIT University</a:t>
            </a:r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23038" y="6578600"/>
            <a:ext cx="2133600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defRPr sz="1100"/>
            </a:lvl1pPr>
          </a:lstStyle>
          <a:p>
            <a:pPr>
              <a:defRPr/>
            </a:pPr>
            <a:fld id="{B8B3B9F0-BF93-42C4-9C18-9850CB705350}" type="slidenum">
              <a:rPr lang="en-AU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98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500">
          <a:solidFill>
            <a:srgbClr val="EE3224"/>
          </a:solidFill>
          <a:latin typeface="Arial" charset="0"/>
          <a:cs typeface="Arial" charset="0"/>
        </a:defRPr>
      </a:lvl9pPr>
    </p:titleStyle>
    <p:bodyStyle>
      <a:lvl1pPr marL="180975" indent="-180975" algn="l" rtl="0" eaLnBrk="0" fontAlgn="base" hangingPunct="0">
        <a:spcBef>
          <a:spcPct val="50000"/>
        </a:spcBef>
        <a:spcAft>
          <a:spcPct val="0"/>
        </a:spcAft>
        <a:buClr>
          <a:srgbClr val="887E6E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485775" indent="-161925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795338" indent="-161925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 sz="2400">
          <a:solidFill>
            <a:schemeClr val="tx1"/>
          </a:solidFill>
          <a:latin typeface="+mn-lt"/>
          <a:cs typeface="+mn-cs"/>
        </a:defRPr>
      </a:lvl3pPr>
      <a:lvl4pPr marL="1090613" indent="-166688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1390650" indent="-171450" algn="l" rtl="0" eaLnBrk="0" fontAlgn="base" hangingPunct="0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18478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6pPr>
      <a:lvl7pPr marL="23050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7pPr>
      <a:lvl8pPr marL="27622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8pPr>
      <a:lvl9pPr marL="3219450" indent="-171450" algn="l" rtl="0" fontAlgn="base">
        <a:spcBef>
          <a:spcPct val="25000"/>
        </a:spcBef>
        <a:spcAft>
          <a:spcPct val="0"/>
        </a:spcAft>
        <a:buClr>
          <a:srgbClr val="887E6E"/>
        </a:buClr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6" y="656740"/>
            <a:ext cx="8352928" cy="1152227"/>
          </a:xfrm>
        </p:spPr>
        <p:txBody>
          <a:bodyPr/>
          <a:lstStyle/>
          <a:p>
            <a:pPr eaLnBrk="1" hangingPunct="1"/>
            <a:r>
              <a:rPr lang="en-AU" sz="2800" cap="all" dirty="0"/>
              <a:t>OENG 1117 RISK and Project Management</a:t>
            </a:r>
            <a:br>
              <a:rPr lang="en-AU" sz="2800" dirty="0"/>
            </a:br>
            <a:br>
              <a:rPr lang="en-AU" sz="2800" dirty="0"/>
            </a:br>
            <a:endParaRPr lang="en-AU" sz="28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1988840"/>
            <a:ext cx="9180512" cy="540060"/>
          </a:xfrm>
        </p:spPr>
        <p:txBody>
          <a:bodyPr/>
          <a:lstStyle/>
          <a:p>
            <a:pPr eaLnBrk="1" hangingPunct="1"/>
            <a:r>
              <a:rPr lang="en-AU" cap="all" dirty="0">
                <a:solidFill>
                  <a:srgbClr val="FFFFFF"/>
                </a:solidFill>
              </a:rPr>
              <a:t>Course overview and Risk Management </a:t>
            </a:r>
            <a:endParaRPr lang="en-AU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412839-2334-0B4F-A838-A9DBA2361E74}"/>
              </a:ext>
            </a:extLst>
          </p:cNvPr>
          <p:cNvSpPr txBox="1"/>
          <p:nvPr/>
        </p:nvSpPr>
        <p:spPr>
          <a:xfrm>
            <a:off x="251520" y="3581982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dirty="0"/>
              <a:t>Course Coordinator/Lecturer: Dr Lei Hou</a:t>
            </a:r>
          </a:p>
          <a:p>
            <a:r>
              <a:rPr kumimoji="1" lang="en-US" altLang="zh-CN" sz="1800" dirty="0" err="1"/>
              <a:t>Lei.hou@rmit.edu.au</a:t>
            </a:r>
            <a:endParaRPr kumimoji="1" lang="zh-CN" altLang="en-US" sz="18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9F849-3B64-4739-A345-9B9A1E4C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50" y="836712"/>
            <a:ext cx="8229600" cy="4865687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AU" sz="2000" dirty="0"/>
              <a:t>Generally, there are four main characteristics of a project, regardless of its size and complexity.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AU" sz="20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AU" sz="2000" dirty="0"/>
              <a:t>The first is that a project has a definite start and end date.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AU" sz="2000" dirty="0"/>
              <a:t>The second is that it achieves a goal or an outcome.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AU" sz="2000" dirty="0"/>
              <a:t>The third to consider is that a project provides benefit or value to the recipient.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AU" sz="2000" dirty="0"/>
              <a:t>Finally, a project requires an allocation of resources that need to be </a:t>
            </a:r>
            <a:r>
              <a:rPr lang="en-AU" sz="2000" dirty="0" err="1"/>
              <a:t>skillfully</a:t>
            </a:r>
            <a:r>
              <a:rPr lang="en-AU" sz="2000" dirty="0"/>
              <a:t> used.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4E22D-DE4F-468F-8787-98ED6104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4FAAF-73EA-427D-84DA-21187992A5E1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848925A-B773-4BCE-BC2D-6EAF280A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1438" y="6575425"/>
            <a:ext cx="3832225" cy="215900"/>
          </a:xfrm>
        </p:spPr>
        <p:txBody>
          <a:bodyPr/>
          <a:lstStyle/>
          <a:p>
            <a:pPr>
              <a:defRPr/>
            </a:pPr>
            <a:r>
              <a:rPr lang="en-AU" dirty="0"/>
              <a:t>School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212882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34082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Project Management Body of Knowledge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solidFill>
                  <a:srgbClr val="FFFFFF"/>
                </a:solidFill>
              </a:rPr>
              <a:t>School of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4FAAF-73EA-427D-84DA-21187992A5E1}" type="slidenum">
              <a:rPr lang="en-AU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AU">
              <a:solidFill>
                <a:srgbClr val="FFFFFF"/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717001"/>
              </p:ext>
            </p:extLst>
          </p:nvPr>
        </p:nvGraphicFramePr>
        <p:xfrm>
          <a:off x="2699792" y="1285218"/>
          <a:ext cx="6444208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A318D0D-3FE3-43B6-80D0-61D640955B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688" y="2113673"/>
            <a:ext cx="2662120" cy="34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5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34082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Time management</a:t>
            </a:r>
            <a:br>
              <a:rPr lang="en-AU" sz="3200" dirty="0">
                <a:solidFill>
                  <a:schemeClr val="bg1"/>
                </a:solidFill>
              </a:rPr>
            </a:b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solidFill>
                  <a:srgbClr val="FFFFFF"/>
                </a:solidFill>
              </a:rPr>
              <a:t>School of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4FAAF-73EA-427D-84DA-21187992A5E1}" type="slidenum">
              <a:rPr lang="en-AU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AU">
              <a:solidFill>
                <a:srgbClr val="FFFFFF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586" y="1210228"/>
            <a:ext cx="3771900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15" y="4176375"/>
            <a:ext cx="8248650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73F642-A251-4CAF-8302-81894359A300}"/>
              </a:ext>
            </a:extLst>
          </p:cNvPr>
          <p:cNvSpPr/>
          <p:nvPr/>
        </p:nvSpPr>
        <p:spPr>
          <a:xfrm>
            <a:off x="3037398" y="895174"/>
            <a:ext cx="29803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AU" sz="2000" b="1" u="sng" cap="all" dirty="0">
                <a:solidFill>
                  <a:schemeClr val="tx1"/>
                </a:solidFill>
              </a:rPr>
              <a:t>Network Diagrams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8C59C-A4B0-400D-BC02-565042151382}"/>
              </a:ext>
            </a:extLst>
          </p:cNvPr>
          <p:cNvSpPr/>
          <p:nvPr/>
        </p:nvSpPr>
        <p:spPr>
          <a:xfrm>
            <a:off x="3564064" y="3728868"/>
            <a:ext cx="20409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b="1" u="sng" cap="all" dirty="0">
                <a:solidFill>
                  <a:schemeClr val="tx1"/>
                </a:solidFill>
              </a:rPr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24206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34082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Procurement management</a:t>
            </a:r>
            <a:br>
              <a:rPr lang="en-AU" sz="3200" dirty="0">
                <a:solidFill>
                  <a:schemeClr val="bg1"/>
                </a:solidFill>
              </a:rPr>
            </a:b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solidFill>
                  <a:srgbClr val="FFFFFF"/>
                </a:solidFill>
              </a:rPr>
              <a:t>School of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4FAAF-73EA-427D-84DA-21187992A5E1}" type="slidenum">
              <a:rPr lang="en-AU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AU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543323"/>
              </p:ext>
            </p:extLst>
          </p:nvPr>
        </p:nvGraphicFramePr>
        <p:xfrm>
          <a:off x="737827" y="1124744"/>
          <a:ext cx="7722605" cy="1944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ontent Placeholder 5"/>
          <p:cNvSpPr txBox="1">
            <a:spLocks/>
          </p:cNvSpPr>
          <p:nvPr/>
        </p:nvSpPr>
        <p:spPr bwMode="auto">
          <a:xfrm>
            <a:off x="251520" y="908720"/>
            <a:ext cx="864096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87E6E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5775" indent="-16192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795338" indent="-16192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090613" indent="-166688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390650" indent="-17145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1847850" indent="-171450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305050" indent="-171450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2762250" indent="-171450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219450" indent="-171450" algn="l" rtl="0" fontAlgn="base">
              <a:spcBef>
                <a:spcPct val="25000"/>
              </a:spcBef>
              <a:spcAft>
                <a:spcPct val="0"/>
              </a:spcAft>
              <a:buClr>
                <a:srgbClr val="887E6E"/>
              </a:buClr>
              <a:buFont typeface="Arial" charset="0"/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600"/>
              </a:spcBef>
              <a:buFont typeface="Arial" pitchFamily="34" charset="0"/>
              <a:buChar char="•"/>
            </a:pPr>
            <a:endParaRPr lang="en-A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spcBef>
                <a:spcPts val="600"/>
              </a:spcBef>
              <a:buNone/>
            </a:pPr>
            <a:endParaRPr lang="en-A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endParaRPr lang="en-A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endParaRPr lang="en-A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endParaRPr lang="en-A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spcBef>
                <a:spcPts val="600"/>
              </a:spcBef>
              <a:buNone/>
            </a:pPr>
            <a:endParaRPr lang="en-AU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A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Procurement management</a:t>
            </a:r>
            <a:r>
              <a:rPr lang="en-AU" sz="2400" dirty="0">
                <a:solidFill>
                  <a:srgbClr val="000000"/>
                </a:solidFill>
              </a:rPr>
              <a:t> is the </a:t>
            </a:r>
            <a:r>
              <a:rPr lang="en-A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processes</a:t>
            </a:r>
            <a:r>
              <a:rPr lang="en-AU" sz="2400" dirty="0">
                <a:solidFill>
                  <a:srgbClr val="000000"/>
                </a:solidFill>
              </a:rPr>
              <a:t> required to </a:t>
            </a:r>
            <a:r>
              <a:rPr lang="en-A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acquire</a:t>
            </a:r>
            <a:r>
              <a:rPr lang="en-AU" sz="2400" dirty="0">
                <a:solidFill>
                  <a:srgbClr val="000000"/>
                </a:solidFill>
              </a:rPr>
              <a:t> </a:t>
            </a:r>
            <a:r>
              <a:rPr lang="en-A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goods</a:t>
            </a:r>
            <a:r>
              <a:rPr lang="en-AU" sz="2400" dirty="0">
                <a:solidFill>
                  <a:srgbClr val="000000"/>
                </a:solidFill>
              </a:rPr>
              <a:t> and </a:t>
            </a:r>
            <a:r>
              <a:rPr lang="en-A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services</a:t>
            </a:r>
            <a:r>
              <a:rPr lang="en-AU" sz="2400" dirty="0">
                <a:solidFill>
                  <a:srgbClr val="000000"/>
                </a:solidFill>
              </a:rPr>
              <a:t> which ultimately require to produce the output (project/ product)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AU" sz="2400" dirty="0">
                <a:solidFill>
                  <a:srgbClr val="000000"/>
                </a:solidFill>
              </a:rPr>
              <a:t>Buyer-seller relationship</a:t>
            </a:r>
          </a:p>
          <a:p>
            <a:pPr marL="0" indent="0">
              <a:spcBef>
                <a:spcPts val="600"/>
              </a:spcBef>
              <a:buNone/>
            </a:pPr>
            <a:endParaRPr lang="en-AU" sz="3200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endParaRPr lang="en-AU" sz="2400" dirty="0">
              <a:solidFill>
                <a:srgbClr val="000000"/>
              </a:solidFill>
            </a:endParaRPr>
          </a:p>
          <a:p>
            <a:pPr marL="0" indent="0">
              <a:buFontTx/>
              <a:buNone/>
            </a:pPr>
            <a:endParaRPr lang="en-AU" sz="2400" b="1" u="sng" cap="all" dirty="0">
              <a:solidFill>
                <a:srgbClr val="000000"/>
              </a:solidFill>
            </a:endParaRPr>
          </a:p>
        </p:txBody>
      </p:sp>
      <p:sp>
        <p:nvSpPr>
          <p:cNvPr id="18" name="Oval Callout 17"/>
          <p:cNvSpPr/>
          <p:nvPr/>
        </p:nvSpPr>
        <p:spPr bwMode="auto">
          <a:xfrm>
            <a:off x="251520" y="980728"/>
            <a:ext cx="8640959" cy="2376264"/>
          </a:xfrm>
          <a:prstGeom prst="wedgeEllipseCallout">
            <a:avLst>
              <a:gd name="adj1" fmla="val 12083"/>
              <a:gd name="adj2" fmla="val 61385"/>
            </a:avLst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636176870"/>
              </p:ext>
            </p:extLst>
          </p:nvPr>
        </p:nvGraphicFramePr>
        <p:xfrm>
          <a:off x="4572000" y="4581128"/>
          <a:ext cx="4032449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0" name="Right Arrow 19"/>
          <p:cNvSpPr/>
          <p:nvPr/>
        </p:nvSpPr>
        <p:spPr bwMode="auto">
          <a:xfrm>
            <a:off x="4082795" y="4797152"/>
            <a:ext cx="978408" cy="484632"/>
          </a:xfrm>
          <a:prstGeom prst="rightArrow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2290" name="Picture 2" descr="http://www.nisg.scot.nhs.uk/wp-content/uploads/page_ProcurementContractVendorManagement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229200"/>
            <a:ext cx="2190750" cy="124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53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634082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Communication management</a:t>
            </a:r>
            <a:br>
              <a:rPr lang="en-AU" sz="3200" dirty="0">
                <a:solidFill>
                  <a:schemeClr val="bg1"/>
                </a:solidFill>
              </a:rPr>
            </a:b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2276872"/>
            <a:ext cx="8640960" cy="4032448"/>
          </a:xfrm>
        </p:spPr>
        <p:txBody>
          <a:bodyPr/>
          <a:lstStyle/>
          <a:p>
            <a:pPr marL="0" indent="0">
              <a:buNone/>
            </a:pPr>
            <a:r>
              <a:rPr lang="en-AU" sz="2400" dirty="0">
                <a:solidFill>
                  <a:srgbClr val="000000"/>
                </a:solidFill>
              </a:rPr>
              <a:t>Project </a:t>
            </a:r>
            <a:r>
              <a:rPr lang="en-AU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 management</a:t>
            </a:r>
            <a:r>
              <a:rPr lang="en-AU" sz="2400" dirty="0">
                <a:solidFill>
                  <a:srgbClr val="000000"/>
                </a:solidFill>
              </a:rPr>
              <a:t> includes the </a:t>
            </a:r>
            <a:r>
              <a:rPr lang="en-AU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processes required</a:t>
            </a:r>
            <a:r>
              <a:rPr lang="en-AU" sz="2400" dirty="0">
                <a:solidFill>
                  <a:srgbClr val="000000"/>
                </a:solidFill>
              </a:rPr>
              <a:t> to ensure </a:t>
            </a:r>
            <a:r>
              <a:rPr lang="en-AU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timely and appropriate project information </a:t>
            </a:r>
            <a:r>
              <a:rPr lang="en-AU" sz="2400" dirty="0">
                <a:solidFill>
                  <a:srgbClr val="000000"/>
                </a:solidFill>
              </a:rPr>
              <a:t>including their:</a:t>
            </a:r>
          </a:p>
          <a:p>
            <a:pPr>
              <a:buFont typeface="Arial" pitchFamily="34" charset="0"/>
              <a:buChar char="•"/>
            </a:pPr>
            <a:r>
              <a:rPr lang="en-AU" sz="2400" dirty="0">
                <a:solidFill>
                  <a:srgbClr val="000000"/>
                </a:solidFill>
              </a:rPr>
              <a:t>Generation</a:t>
            </a:r>
          </a:p>
          <a:p>
            <a:pPr>
              <a:buFont typeface="Arial" pitchFamily="34" charset="0"/>
              <a:buChar char="•"/>
            </a:pPr>
            <a:r>
              <a:rPr lang="en-AU" sz="2400" dirty="0">
                <a:solidFill>
                  <a:srgbClr val="000000"/>
                </a:solidFill>
              </a:rPr>
              <a:t>Collection</a:t>
            </a:r>
          </a:p>
          <a:p>
            <a:pPr>
              <a:buFont typeface="Arial" pitchFamily="34" charset="0"/>
              <a:buChar char="•"/>
            </a:pPr>
            <a:r>
              <a:rPr lang="en-AU" sz="2400" dirty="0">
                <a:solidFill>
                  <a:srgbClr val="000000"/>
                </a:solidFill>
              </a:rPr>
              <a:t>Dissemination</a:t>
            </a:r>
          </a:p>
          <a:p>
            <a:pPr>
              <a:buFont typeface="Arial" pitchFamily="34" charset="0"/>
              <a:buChar char="•"/>
            </a:pPr>
            <a:r>
              <a:rPr lang="en-AU" sz="2400" dirty="0">
                <a:solidFill>
                  <a:srgbClr val="000000"/>
                </a:solidFill>
              </a:rPr>
              <a:t>Storage and</a:t>
            </a:r>
          </a:p>
          <a:p>
            <a:pPr>
              <a:buFont typeface="Arial" pitchFamily="34" charset="0"/>
              <a:buChar char="•"/>
            </a:pPr>
            <a:r>
              <a:rPr lang="en-AU" sz="2400" dirty="0">
                <a:solidFill>
                  <a:srgbClr val="000000"/>
                </a:solidFill>
              </a:rPr>
              <a:t>Disposal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solidFill>
                  <a:srgbClr val="FFFFFF"/>
                </a:solidFill>
              </a:rPr>
              <a:t>School of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4FAAF-73EA-427D-84DA-21187992A5E1}" type="slidenum">
              <a:rPr lang="en-AU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AU">
              <a:solidFill>
                <a:srgbClr val="FFFFFF"/>
              </a:solidFill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51520" y="932148"/>
            <a:ext cx="3096344" cy="1152128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0" numCol="1" rtlCol="0" anchor="ctr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en-AU" sz="2000" b="1" cap="all" dirty="0">
                <a:solidFill>
                  <a:srgbClr val="FFFFFF"/>
                </a:solidFill>
              </a:rPr>
              <a:t>Effective communication</a:t>
            </a:r>
          </a:p>
        </p:txBody>
      </p:sp>
      <p:sp>
        <p:nvSpPr>
          <p:cNvPr id="8" name="Plus 7"/>
          <p:cNvSpPr/>
          <p:nvPr/>
        </p:nvSpPr>
        <p:spPr bwMode="auto">
          <a:xfrm>
            <a:off x="3349497" y="1171600"/>
            <a:ext cx="599220" cy="673224"/>
          </a:xfrm>
          <a:prstGeom prst="mathPlus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920843" y="932148"/>
            <a:ext cx="2169169" cy="1152128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0" numCol="1" rtlCol="0" anchor="ctr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en-AU" sz="2000" b="1" cap="all" dirty="0">
                <a:solidFill>
                  <a:srgbClr val="FFFFFF"/>
                </a:solidFill>
              </a:rPr>
              <a:t>Timely reporting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6588224" y="904020"/>
            <a:ext cx="2169169" cy="1152128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AU" sz="2000" b="1" cap="all" dirty="0">
                <a:solidFill>
                  <a:srgbClr val="FFFFFF"/>
                </a:solidFill>
              </a:rPr>
              <a:t>Project success</a:t>
            </a:r>
          </a:p>
        </p:txBody>
      </p:sp>
      <p:sp>
        <p:nvSpPr>
          <p:cNvPr id="9" name="Equal 8"/>
          <p:cNvSpPr/>
          <p:nvPr/>
        </p:nvSpPr>
        <p:spPr bwMode="auto">
          <a:xfrm>
            <a:off x="6156176" y="1206116"/>
            <a:ext cx="432048" cy="638708"/>
          </a:xfrm>
          <a:prstGeom prst="mathEqual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457863"/>
              </p:ext>
            </p:extLst>
          </p:nvPr>
        </p:nvGraphicFramePr>
        <p:xfrm>
          <a:off x="3059832" y="4005064"/>
          <a:ext cx="5544616" cy="223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Line Callout 2 (Accent Bar) 6"/>
          <p:cNvSpPr/>
          <p:nvPr/>
        </p:nvSpPr>
        <p:spPr bwMode="auto">
          <a:xfrm>
            <a:off x="7164288" y="2564904"/>
            <a:ext cx="914400" cy="612648"/>
          </a:xfrm>
          <a:prstGeom prst="accentCallout2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Elbow Connector 14"/>
          <p:cNvCxnSpPr/>
          <p:nvPr/>
        </p:nvCxnSpPr>
        <p:spPr bwMode="auto">
          <a:xfrm rot="10800000" flipV="1">
            <a:off x="6012160" y="2564904"/>
            <a:ext cx="2448272" cy="1512168"/>
          </a:xfrm>
          <a:prstGeom prst="bentConnector3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49" name="Elbow Connector 2048"/>
          <p:cNvCxnSpPr/>
          <p:nvPr/>
        </p:nvCxnSpPr>
        <p:spPr bwMode="auto">
          <a:xfrm rot="10800000" flipV="1">
            <a:off x="5795374" y="2564904"/>
            <a:ext cx="2737066" cy="918392"/>
          </a:xfrm>
          <a:prstGeom prst="bentConnector3">
            <a:avLst>
              <a:gd name="adj1" fmla="val -8611"/>
            </a:avLst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8" name="Straight Arrow Connector 2057"/>
          <p:cNvCxnSpPr/>
          <p:nvPr/>
        </p:nvCxnSpPr>
        <p:spPr bwMode="auto">
          <a:xfrm>
            <a:off x="5796136" y="3483296"/>
            <a:ext cx="0" cy="755504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3674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00163"/>
            <a:ext cx="4767064" cy="4865687"/>
          </a:xfrm>
        </p:spPr>
        <p:txBody>
          <a:bodyPr/>
          <a:lstStyle/>
          <a:p>
            <a:r>
              <a:rPr lang="en-AU" dirty="0"/>
              <a:t>Engineers invent and produce, the process of which involves risks. </a:t>
            </a:r>
          </a:p>
          <a:p>
            <a:r>
              <a:rPr lang="en-AU" dirty="0"/>
              <a:t>A “good” engineering concept may lead to business bankruptcy.</a:t>
            </a:r>
          </a:p>
          <a:p>
            <a:r>
              <a:rPr lang="en-AU" dirty="0"/>
              <a:t>Need, Concept, Design, Production and Market</a:t>
            </a:r>
          </a:p>
          <a:p>
            <a:r>
              <a:rPr lang="en-AU" dirty="0"/>
              <a:t>Single dimension to multiple dimensions</a:t>
            </a:r>
          </a:p>
          <a:p>
            <a:r>
              <a:rPr lang="en-AU" dirty="0"/>
              <a:t>More and more work has been accomplished through the use of projects and project management</a:t>
            </a:r>
          </a:p>
          <a:p>
            <a:r>
              <a:rPr lang="en-AU" dirty="0"/>
              <a:t>Career: managing or being managed.</a:t>
            </a:r>
          </a:p>
          <a:p>
            <a:r>
              <a:rPr lang="en-AU" dirty="0"/>
              <a:t>“When we promoted him, we lost a good engineer and gained a bad manager”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School of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54FAAF-73EA-427D-84DA-21187992A5E1}" type="slidenum">
              <a:rPr lang="en-AU" smtClean="0"/>
              <a:pPr>
                <a:defRPr/>
              </a:pPr>
              <a:t>7</a:t>
            </a:fld>
            <a:endParaRPr lang="en-A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093" y="3972437"/>
            <a:ext cx="377991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093" y="1439686"/>
            <a:ext cx="3791694" cy="196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B6880B2-4075-4664-A936-E5BF64C45DA0}"/>
              </a:ext>
            </a:extLst>
          </p:cNvPr>
          <p:cNvSpPr txBox="1">
            <a:spLocks/>
          </p:cNvSpPr>
          <p:nvPr/>
        </p:nvSpPr>
        <p:spPr bwMode="auto">
          <a:xfrm>
            <a:off x="251520" y="188640"/>
            <a:ext cx="8640960" cy="63408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500">
                <a:solidFill>
                  <a:srgbClr val="EE3224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AU" sz="3200" kern="0" dirty="0">
                <a:solidFill>
                  <a:schemeClr val="bg1"/>
                </a:solidFill>
              </a:rPr>
              <a:t>Risk management</a:t>
            </a:r>
            <a:br>
              <a:rPr lang="en-AU" sz="3200" kern="0" dirty="0">
                <a:solidFill>
                  <a:schemeClr val="bg1"/>
                </a:solidFill>
              </a:rPr>
            </a:br>
            <a:endParaRPr lang="en-AU" sz="32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24029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-2">
  <a:themeElements>
    <a:clrScheme name="Presentation-2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EBDB0"/>
      </a:accent1>
      <a:accent2>
        <a:srgbClr val="EE3224"/>
      </a:accent2>
      <a:accent3>
        <a:srgbClr val="FFFFFF"/>
      </a:accent3>
      <a:accent4>
        <a:srgbClr val="000000"/>
      </a:accent4>
      <a:accent5>
        <a:srgbClr val="DBDBD4"/>
      </a:accent5>
      <a:accent6>
        <a:srgbClr val="D82C20"/>
      </a:accent6>
      <a:hlink>
        <a:srgbClr val="000000"/>
      </a:hlink>
      <a:folHlink>
        <a:srgbClr val="FFEE00"/>
      </a:folHlink>
    </a:clrScheme>
    <a:fontScheme name="Presentation-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-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EBDB0"/>
        </a:accent1>
        <a:accent2>
          <a:srgbClr val="EE3224"/>
        </a:accent2>
        <a:accent3>
          <a:srgbClr val="FFFFFF"/>
        </a:accent3>
        <a:accent4>
          <a:srgbClr val="000000"/>
        </a:accent4>
        <a:accent5>
          <a:srgbClr val="DBDBD4"/>
        </a:accent5>
        <a:accent6>
          <a:srgbClr val="D82C20"/>
        </a:accent6>
        <a:hlink>
          <a:srgbClr val="000000"/>
        </a:hlink>
        <a:folHlink>
          <a:srgbClr val="FFE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esentation-2">
  <a:themeElements>
    <a:clrScheme name="Presentation-2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EBDB0"/>
      </a:accent1>
      <a:accent2>
        <a:srgbClr val="EE3224"/>
      </a:accent2>
      <a:accent3>
        <a:srgbClr val="FFFFFF"/>
      </a:accent3>
      <a:accent4>
        <a:srgbClr val="000000"/>
      </a:accent4>
      <a:accent5>
        <a:srgbClr val="DBDBD4"/>
      </a:accent5>
      <a:accent6>
        <a:srgbClr val="D82C20"/>
      </a:accent6>
      <a:hlink>
        <a:srgbClr val="000000"/>
      </a:hlink>
      <a:folHlink>
        <a:srgbClr val="FFEE00"/>
      </a:folHlink>
    </a:clrScheme>
    <a:fontScheme name="Presentation-2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resentation-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-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-2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EBDB0"/>
        </a:accent1>
        <a:accent2>
          <a:srgbClr val="EE3224"/>
        </a:accent2>
        <a:accent3>
          <a:srgbClr val="FFFFFF"/>
        </a:accent3>
        <a:accent4>
          <a:srgbClr val="000000"/>
        </a:accent4>
        <a:accent5>
          <a:srgbClr val="DBDBD4"/>
        </a:accent5>
        <a:accent6>
          <a:srgbClr val="D82C20"/>
        </a:accent6>
        <a:hlink>
          <a:srgbClr val="000000"/>
        </a:hlink>
        <a:folHlink>
          <a:srgbClr val="FFE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7717</TotalTime>
  <Words>375</Words>
  <Application>Microsoft Macintosh PowerPoint</Application>
  <PresentationFormat>全屏显示(4:3)</PresentationFormat>
  <Paragraphs>85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Presentation-2</vt:lpstr>
      <vt:lpstr>1_Presentation-2</vt:lpstr>
      <vt:lpstr>OENG 1117 RISK and Project Management  </vt:lpstr>
      <vt:lpstr>PowerPoint 演示文稿</vt:lpstr>
      <vt:lpstr>Project Management Body of Knowledge</vt:lpstr>
      <vt:lpstr>Time management </vt:lpstr>
      <vt:lpstr>Procurement management </vt:lpstr>
      <vt:lpstr>Communication management </vt:lpstr>
      <vt:lpstr>PowerPoint 演示文稿</vt:lpstr>
    </vt:vector>
  </TitlesOfParts>
  <Company>RMIT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BUSM 3307 Project Management Concepts</dc:title>
  <dc:creator>Neville Boyd</dc:creator>
  <cp:lastModifiedBy>Lei Hou</cp:lastModifiedBy>
  <cp:revision>484</cp:revision>
  <cp:lastPrinted>2015-03-03T00:29:34Z</cp:lastPrinted>
  <dcterms:created xsi:type="dcterms:W3CDTF">2009-11-23T21:12:24Z</dcterms:created>
  <dcterms:modified xsi:type="dcterms:W3CDTF">2020-07-17T00:55:13Z</dcterms:modified>
</cp:coreProperties>
</file>