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1723"/>
    <a:srgbClr val="0E2E47"/>
    <a:srgbClr val="B090A8"/>
    <a:srgbClr val="D2DEE3"/>
    <a:srgbClr val="8068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DB2D4-2159-1247-A9A1-498F6644E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A77390-E885-C043-8A95-B02A4738CA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8853-0941-324D-9653-50A8E9825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7A5FF-4E64-CD46-B311-5B164146DDAC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F6EB2-6DAD-DB4F-A180-22C8A558C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EB1D8-E990-5D4A-AF35-9B2945410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6FC1-1817-8F47-855A-46A65BBE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59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A91BF-CC8D-D640-B708-3E1450F9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F51D81-3BC1-A54B-BC75-F07FA36FD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36B8D-8F7E-BB45-8FDA-380A0A4DE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7A5FF-4E64-CD46-B311-5B164146DDAC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FD507-2A4C-4147-B983-4961D3B17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E2018-105A-7D48-9477-B44714D8A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6FC1-1817-8F47-855A-46A65BBE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6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6097C5-01CE-9140-893D-68590FBF41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078443-66B6-9342-80CE-77FE460C2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2442F-EF01-8747-BFCC-1E06B4D5D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7A5FF-4E64-CD46-B311-5B164146DDAC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8D7A8-F417-F146-A8F3-9AA82CC6B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A9AFC-868F-7E4E-BFE8-C06EDBA13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6FC1-1817-8F47-855A-46A65BBE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295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F68CE-FABD-7A42-8F6F-49BA333CD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366BD-71F0-4B4A-8AC2-E71612EF9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12762-12A1-3F49-B498-CD22AD17E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7A5FF-4E64-CD46-B311-5B164146DDAC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ECF7C-0625-484D-B7AC-89EA81CFC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C334F-9B0E-A14D-9641-8D7B4D483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6FC1-1817-8F47-855A-46A65BBE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48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AA64F-0840-A24D-89C2-24BA2ED0B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7DFCF-8257-CC46-82CB-B12AE358C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FE9E3-3EFC-2A49-A74F-67C77492F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7A5FF-4E64-CD46-B311-5B164146DDAC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247FA-002D-254B-B3B8-07E1F3C75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FE294-4FE7-8947-A54F-923A144E4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6FC1-1817-8F47-855A-46A65BBE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354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AC9E6-1FA6-8B4B-8893-54A138F48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81CFC-1C33-7F47-BA57-A20E52DD11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D35FE2-E9EE-0945-88DD-5218356EE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CC44E8-C3CF-4144-A3B6-1DD5569CA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7A5FF-4E64-CD46-B311-5B164146DDAC}" type="datetimeFigureOut">
              <a:rPr lang="en-US" smtClean="0"/>
              <a:t>5/5/20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186B8-5526-3046-B70D-577B94CE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CA55D2-8A06-8F4C-A8E6-30EDEBF6F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6FC1-1817-8F47-855A-46A65BBE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666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34C5B-448B-BA4B-B93D-10057A7DC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44312-6845-EA48-9201-E383DDB25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B5BE49-3BF6-DE49-ADCF-FAE31F596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129198-27FA-7042-A2FC-2427CA346E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36EE26-3440-B348-A3A9-EB545563C4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EBBE91-11C9-C84A-AA70-9785F37E2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7A5FF-4E64-CD46-B311-5B164146DDAC}" type="datetimeFigureOut">
              <a:rPr lang="en-US" smtClean="0"/>
              <a:t>5/5/20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EF1ED4-E007-FC49-940D-FA5160815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BF2300-DB8B-3641-A72C-55A79D897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6FC1-1817-8F47-855A-46A65BBE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13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C228E-369C-BD48-835D-CA9AF952E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3453E8-692F-D340-BEE9-81F2AC160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7A5FF-4E64-CD46-B311-5B164146DDAC}" type="datetimeFigureOut">
              <a:rPr lang="en-US" smtClean="0"/>
              <a:t>5/5/20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F43DB-EB03-B544-8801-1D8E3F05B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D65E2F-1477-D647-89B9-E49598E58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6FC1-1817-8F47-855A-46A65BBE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42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0C99B1-CD31-0645-8AF7-D3748FC3B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7A5FF-4E64-CD46-B311-5B164146DDAC}" type="datetimeFigureOut">
              <a:rPr lang="en-US" smtClean="0"/>
              <a:t>5/5/20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124F37-4FF8-E54A-B94E-4A0547DB2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7F7B1A-9552-A043-B78F-5A1775B21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6FC1-1817-8F47-855A-46A65BBE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64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56414-AB23-5F43-B187-9830D6C99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5C9C9-1C10-104B-94C5-3D4A7F5A2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2E65A7-7BAA-FD41-AFAF-0A64D7DE8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BF276C-C0B4-5148-AAD8-9958111A1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7A5FF-4E64-CD46-B311-5B164146DDAC}" type="datetimeFigureOut">
              <a:rPr lang="en-US" smtClean="0"/>
              <a:t>5/5/20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54E7D-691D-F14A-892A-A7F3F1E14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10053B-FDCA-0D46-BB92-3408F7FF9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6FC1-1817-8F47-855A-46A65BBE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08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D92D1-0D3A-944C-AABF-8F8F37109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E8A8AA-375A-E044-8868-3BFC0CE380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663206-D969-E640-BC0E-93DA5FA0C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DFC2E-FEA0-A14E-8447-A39E80CC1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7A5FF-4E64-CD46-B311-5B164146DDAC}" type="datetimeFigureOut">
              <a:rPr lang="en-US" smtClean="0"/>
              <a:t>5/5/20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15ACDB-48AF-C343-B827-1F088828A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B24A7-7C3F-4547-883B-38E41E55A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6FC1-1817-8F47-855A-46A65BBE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005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AAE4EC-B942-0D43-978F-FA2BD4FDD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2E118-C0A8-7542-BA3E-BAC5B5EF0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65A52-0262-4B49-A0DB-B09EDAF6BF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7A5FF-4E64-CD46-B311-5B164146DDAC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BA2C9-4635-8343-8AA1-26194344EA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5C262-111B-B549-A391-99F6509DBA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F6FC1-1817-8F47-855A-46A65BBE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05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1133F85-48A3-114E-988F-D3E908DE650F}"/>
              </a:ext>
            </a:extLst>
          </p:cNvPr>
          <p:cNvSpPr/>
          <p:nvPr/>
        </p:nvSpPr>
        <p:spPr>
          <a:xfrm>
            <a:off x="2555698" y="5156559"/>
            <a:ext cx="1171253" cy="719190"/>
          </a:xfrm>
          <a:prstGeom prst="roundRect">
            <a:avLst/>
          </a:prstGeom>
          <a:solidFill>
            <a:srgbClr val="B09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Difficulty: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Easy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5376CAE-82A6-5B4C-BB19-EAA6893034F4}"/>
              </a:ext>
            </a:extLst>
          </p:cNvPr>
          <p:cNvSpPr/>
          <p:nvPr/>
        </p:nvSpPr>
        <p:spPr>
          <a:xfrm>
            <a:off x="4036888" y="5156559"/>
            <a:ext cx="1171253" cy="719190"/>
          </a:xfrm>
          <a:prstGeom prst="roundRect">
            <a:avLst/>
          </a:prstGeom>
          <a:solidFill>
            <a:srgbClr val="B09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Difficulty: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Medium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AD9C5F6-C5B4-3345-9385-7E4CF6C513A4}"/>
              </a:ext>
            </a:extLst>
          </p:cNvPr>
          <p:cNvSpPr/>
          <p:nvPr/>
        </p:nvSpPr>
        <p:spPr>
          <a:xfrm>
            <a:off x="5608835" y="5156559"/>
            <a:ext cx="1171253" cy="719190"/>
          </a:xfrm>
          <a:prstGeom prst="roundRect">
            <a:avLst/>
          </a:prstGeom>
          <a:solidFill>
            <a:srgbClr val="B09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Difficulty: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Hard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B5E95BE-890C-6345-A3B2-687935213E5C}"/>
              </a:ext>
            </a:extLst>
          </p:cNvPr>
          <p:cNvGrpSpPr/>
          <p:nvPr/>
        </p:nvGrpSpPr>
        <p:grpSpPr>
          <a:xfrm>
            <a:off x="2555698" y="1037690"/>
            <a:ext cx="8229600" cy="3657600"/>
            <a:chOff x="2555698" y="1037690"/>
            <a:chExt cx="8272408" cy="3855378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DB9003E1-73EB-4E4D-A8B6-89674A017C11}"/>
                </a:ext>
              </a:extLst>
            </p:cNvPr>
            <p:cNvSpPr/>
            <p:nvPr/>
          </p:nvSpPr>
          <p:spPr>
            <a:xfrm>
              <a:off x="2555698" y="1037690"/>
              <a:ext cx="8272408" cy="3855378"/>
            </a:xfrm>
            <a:prstGeom prst="roundRect">
              <a:avLst/>
            </a:prstGeom>
            <a:solidFill>
              <a:srgbClr val="D2DEE3"/>
            </a:solidFill>
            <a:ln w="76200">
              <a:solidFill>
                <a:srgbClr val="B09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dirty="0">
                  <a:solidFill>
                    <a:srgbClr val="B090A8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How to Play:</a:t>
              </a:r>
            </a:p>
          </p:txBody>
        </p:sp>
        <p:sp>
          <p:nvSpPr>
            <p:cNvPr id="11" name="Snip Single Corner Rectangle 10">
              <a:extLst>
                <a:ext uri="{FF2B5EF4-FFF2-40B4-BE49-F238E27FC236}">
                  <a16:creationId xmlns:a16="http://schemas.microsoft.com/office/drawing/2014/main" id="{C9D926DA-BDF2-584A-AFD7-A47D806EEC95}"/>
                </a:ext>
              </a:extLst>
            </p:cNvPr>
            <p:cNvSpPr/>
            <p:nvPr/>
          </p:nvSpPr>
          <p:spPr>
            <a:xfrm>
              <a:off x="2917861" y="1797978"/>
              <a:ext cx="2176411" cy="2630184"/>
            </a:xfrm>
            <a:prstGeom prst="snip1Rect">
              <a:avLst/>
            </a:prstGeom>
            <a:solidFill>
              <a:schemeClr val="bg1"/>
            </a:solidFill>
            <a:ln w="76200">
              <a:solidFill>
                <a:srgbClr val="B09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>
                  <a:solidFill>
                    <a:srgbClr val="B090A8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Choose a difficulty (determines number of cubes)</a:t>
              </a:r>
            </a:p>
            <a:p>
              <a:pPr algn="ctr"/>
              <a:endParaRPr lang="en-US" sz="1600" b="1" dirty="0">
                <a:solidFill>
                  <a:srgbClr val="B090A8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2" name="Snip Single Corner Rectangle 11">
              <a:extLst>
                <a:ext uri="{FF2B5EF4-FFF2-40B4-BE49-F238E27FC236}">
                  <a16:creationId xmlns:a16="http://schemas.microsoft.com/office/drawing/2014/main" id="{76AF4AE5-E2C0-1444-A7E7-6BCAC5DC5003}"/>
                </a:ext>
              </a:extLst>
            </p:cNvPr>
            <p:cNvSpPr/>
            <p:nvPr/>
          </p:nvSpPr>
          <p:spPr>
            <a:xfrm>
              <a:off x="8289531" y="1797978"/>
              <a:ext cx="2176411" cy="2630184"/>
            </a:xfrm>
            <a:prstGeom prst="snip1Rect">
              <a:avLst/>
            </a:prstGeom>
            <a:solidFill>
              <a:schemeClr val="bg1"/>
            </a:solidFill>
            <a:ln w="76200">
              <a:solidFill>
                <a:srgbClr val="B09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>
                  <a:solidFill>
                    <a:srgbClr val="B090A8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Find the winning cube before time runs out!!</a:t>
              </a:r>
            </a:p>
          </p:txBody>
        </p:sp>
        <p:sp>
          <p:nvSpPr>
            <p:cNvPr id="13" name="Snip Single Corner Rectangle 12">
              <a:extLst>
                <a:ext uri="{FF2B5EF4-FFF2-40B4-BE49-F238E27FC236}">
                  <a16:creationId xmlns:a16="http://schemas.microsoft.com/office/drawing/2014/main" id="{4B064FB8-2A36-2B41-934A-DCB7D0BFA8B4}"/>
                </a:ext>
              </a:extLst>
            </p:cNvPr>
            <p:cNvSpPr/>
            <p:nvPr/>
          </p:nvSpPr>
          <p:spPr>
            <a:xfrm>
              <a:off x="5603696" y="1797978"/>
              <a:ext cx="2176411" cy="2630184"/>
            </a:xfrm>
            <a:prstGeom prst="snip1Rect">
              <a:avLst/>
            </a:prstGeom>
            <a:solidFill>
              <a:schemeClr val="bg1"/>
            </a:solidFill>
            <a:ln w="76200">
              <a:solidFill>
                <a:srgbClr val="B09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>
                  <a:solidFill>
                    <a:srgbClr val="B090A8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Hit</a:t>
              </a:r>
            </a:p>
            <a:p>
              <a:pPr algn="ctr"/>
              <a:r>
                <a:rPr lang="en-US" sz="1400" b="1" dirty="0">
                  <a:solidFill>
                    <a:srgbClr val="B090A8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“Let’s PLAY!!”</a:t>
              </a:r>
            </a:p>
          </p:txBody>
        </p:sp>
        <p:sp>
          <p:nvSpPr>
            <p:cNvPr id="14" name="Triangle 13">
              <a:extLst>
                <a:ext uri="{FF2B5EF4-FFF2-40B4-BE49-F238E27FC236}">
                  <a16:creationId xmlns:a16="http://schemas.microsoft.com/office/drawing/2014/main" id="{921866B3-990B-B244-8486-A19C27811AE2}"/>
                </a:ext>
              </a:extLst>
            </p:cNvPr>
            <p:cNvSpPr/>
            <p:nvPr/>
          </p:nvSpPr>
          <p:spPr>
            <a:xfrm rot="5400000">
              <a:off x="4446142" y="3092521"/>
              <a:ext cx="1835651" cy="184935"/>
            </a:xfrm>
            <a:prstGeom prst="triangle">
              <a:avLst/>
            </a:prstGeom>
            <a:solidFill>
              <a:srgbClr val="B09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riangle 14">
              <a:extLst>
                <a:ext uri="{FF2B5EF4-FFF2-40B4-BE49-F238E27FC236}">
                  <a16:creationId xmlns:a16="http://schemas.microsoft.com/office/drawing/2014/main" id="{045F2940-FED6-F540-9F25-E0D0025A4E70}"/>
                </a:ext>
              </a:extLst>
            </p:cNvPr>
            <p:cNvSpPr/>
            <p:nvPr/>
          </p:nvSpPr>
          <p:spPr>
            <a:xfrm rot="5400000">
              <a:off x="7148245" y="3092521"/>
              <a:ext cx="1835651" cy="184935"/>
            </a:xfrm>
            <a:prstGeom prst="triangle">
              <a:avLst/>
            </a:prstGeom>
            <a:solidFill>
              <a:srgbClr val="B09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DC037768-18F2-2848-B4EF-25B09329357B}"/>
                </a:ext>
              </a:extLst>
            </p:cNvPr>
            <p:cNvSpPr/>
            <p:nvPr/>
          </p:nvSpPr>
          <p:spPr>
            <a:xfrm>
              <a:off x="5781301" y="2797176"/>
              <a:ext cx="1821949" cy="1118740"/>
            </a:xfrm>
            <a:prstGeom prst="roundRect">
              <a:avLst/>
            </a:prstGeom>
            <a:solidFill>
              <a:srgbClr val="B09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Let’s PLAY!!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19C70EC3-D391-D34B-AEBA-374B396AC4B0}"/>
                </a:ext>
              </a:extLst>
            </p:cNvPr>
            <p:cNvSpPr/>
            <p:nvPr/>
          </p:nvSpPr>
          <p:spPr>
            <a:xfrm>
              <a:off x="3108144" y="2905769"/>
              <a:ext cx="1171253" cy="719190"/>
            </a:xfrm>
            <a:prstGeom prst="roundRect">
              <a:avLst/>
            </a:prstGeom>
            <a:solidFill>
              <a:srgbClr val="B09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</a:rPr>
                <a:t>Difficulty: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</a:rPr>
                <a:t>Easy</a:t>
              </a: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45F0F462-67AA-FC4F-8594-61B283F53699}"/>
                </a:ext>
              </a:extLst>
            </p:cNvPr>
            <p:cNvSpPr/>
            <p:nvPr/>
          </p:nvSpPr>
          <p:spPr>
            <a:xfrm>
              <a:off x="3323902" y="3088133"/>
              <a:ext cx="1171253" cy="719190"/>
            </a:xfrm>
            <a:prstGeom prst="roundRect">
              <a:avLst/>
            </a:prstGeom>
            <a:solidFill>
              <a:srgbClr val="B09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</a:rPr>
                <a:t>Difficulty: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</a:rPr>
                <a:t>Medium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7315AB18-2D54-094D-8E8B-1163DB93F844}"/>
                </a:ext>
              </a:extLst>
            </p:cNvPr>
            <p:cNvSpPr/>
            <p:nvPr/>
          </p:nvSpPr>
          <p:spPr>
            <a:xfrm>
              <a:off x="3623140" y="3356546"/>
              <a:ext cx="1171253" cy="719190"/>
            </a:xfrm>
            <a:prstGeom prst="roundRect">
              <a:avLst/>
            </a:prstGeom>
            <a:solidFill>
              <a:srgbClr val="B09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</a:rPr>
                <a:t>Difficulty: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</a:rPr>
                <a:t>Hard</a:t>
              </a:r>
            </a:p>
          </p:txBody>
        </p:sp>
        <p:sp>
          <p:nvSpPr>
            <p:cNvPr id="19" name="Cube 18">
              <a:extLst>
                <a:ext uri="{FF2B5EF4-FFF2-40B4-BE49-F238E27FC236}">
                  <a16:creationId xmlns:a16="http://schemas.microsoft.com/office/drawing/2014/main" id="{090C7BD1-7C0B-8F43-A498-51C327C61F20}"/>
                </a:ext>
              </a:extLst>
            </p:cNvPr>
            <p:cNvSpPr/>
            <p:nvPr/>
          </p:nvSpPr>
          <p:spPr>
            <a:xfrm>
              <a:off x="9134471" y="3649888"/>
              <a:ext cx="469556" cy="469556"/>
            </a:xfrm>
            <a:prstGeom prst="cube">
              <a:avLst/>
            </a:prstGeom>
            <a:solidFill>
              <a:srgbClr val="0E2E47"/>
            </a:solidFill>
            <a:ln>
              <a:solidFill>
                <a:srgbClr val="0817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Cube 19">
              <a:extLst>
                <a:ext uri="{FF2B5EF4-FFF2-40B4-BE49-F238E27FC236}">
                  <a16:creationId xmlns:a16="http://schemas.microsoft.com/office/drawing/2014/main" id="{575A4305-189B-1245-97FC-DAB60F271B10}"/>
                </a:ext>
              </a:extLst>
            </p:cNvPr>
            <p:cNvSpPr/>
            <p:nvPr/>
          </p:nvSpPr>
          <p:spPr>
            <a:xfrm rot="17804721">
              <a:off x="9835758" y="3649888"/>
              <a:ext cx="469556" cy="469556"/>
            </a:xfrm>
            <a:prstGeom prst="cube">
              <a:avLst/>
            </a:prstGeom>
            <a:solidFill>
              <a:srgbClr val="B090A8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Cube 20">
              <a:extLst>
                <a:ext uri="{FF2B5EF4-FFF2-40B4-BE49-F238E27FC236}">
                  <a16:creationId xmlns:a16="http://schemas.microsoft.com/office/drawing/2014/main" id="{F208B51C-1B3D-6048-80B9-65D4F81A642F}"/>
                </a:ext>
              </a:extLst>
            </p:cNvPr>
            <p:cNvSpPr/>
            <p:nvPr/>
          </p:nvSpPr>
          <p:spPr>
            <a:xfrm rot="4105586">
              <a:off x="8433184" y="3649888"/>
              <a:ext cx="469556" cy="469556"/>
            </a:xfrm>
            <a:prstGeom prst="cube">
              <a:avLst/>
            </a:prstGeom>
            <a:solidFill>
              <a:srgbClr val="B090A8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23" name="Graphic 22" descr="Clock">
              <a:extLst>
                <a:ext uri="{FF2B5EF4-FFF2-40B4-BE49-F238E27FC236}">
                  <a16:creationId xmlns:a16="http://schemas.microsoft.com/office/drawing/2014/main" id="{0B4D4D62-06E3-C043-92E5-25EBC1A04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36094" y="2900116"/>
              <a:ext cx="564608" cy="564608"/>
            </a:xfrm>
            <a:prstGeom prst="rect">
              <a:avLst/>
            </a:prstGeom>
          </p:spPr>
        </p:pic>
        <p:pic>
          <p:nvPicPr>
            <p:cNvPr id="25" name="Graphic 24" descr="Hourglass">
              <a:extLst>
                <a:ext uri="{FF2B5EF4-FFF2-40B4-BE49-F238E27FC236}">
                  <a16:creationId xmlns:a16="http://schemas.microsoft.com/office/drawing/2014/main" id="{0E8EA50E-485B-964A-8536-C6E71C939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867182" y="2900116"/>
              <a:ext cx="564608" cy="564608"/>
            </a:xfrm>
            <a:prstGeom prst="rect">
              <a:avLst/>
            </a:prstGeom>
          </p:spPr>
        </p:pic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2DB1974-8D6B-C448-9E9A-16CD5BB616DD}"/>
                </a:ext>
              </a:extLst>
            </p:cNvPr>
            <p:cNvSpPr/>
            <p:nvPr/>
          </p:nvSpPr>
          <p:spPr>
            <a:xfrm>
              <a:off x="8910474" y="2935841"/>
              <a:ext cx="946936" cy="493159"/>
            </a:xfrm>
            <a:prstGeom prst="ellipse">
              <a:avLst/>
            </a:prstGeom>
            <a:solidFill>
              <a:srgbClr val="B09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30</a:t>
              </a:r>
            </a:p>
          </p:txBody>
        </p: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27C8BBB-F7FB-FC40-AD4C-C61E6A4C471C}"/>
              </a:ext>
            </a:extLst>
          </p:cNvPr>
          <p:cNvSpPr/>
          <p:nvPr/>
        </p:nvSpPr>
        <p:spPr>
          <a:xfrm>
            <a:off x="7352270" y="5156558"/>
            <a:ext cx="1583162" cy="719191"/>
          </a:xfrm>
          <a:prstGeom prst="roundRect">
            <a:avLst/>
          </a:prstGeom>
          <a:solidFill>
            <a:srgbClr val="B09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Let’s PLAY!!</a:t>
            </a:r>
          </a:p>
        </p:txBody>
      </p:sp>
    </p:spTree>
    <p:extLst>
      <p:ext uri="{BB962C8B-B14F-4D97-AF65-F5344CB8AC3E}">
        <p14:creationId xmlns:p14="http://schemas.microsoft.com/office/powerpoint/2010/main" val="1492697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6F4847A3-3326-E04B-80FC-F64558E32088}"/>
              </a:ext>
            </a:extLst>
          </p:cNvPr>
          <p:cNvGrpSpPr/>
          <p:nvPr/>
        </p:nvGrpSpPr>
        <p:grpSpPr>
          <a:xfrm>
            <a:off x="92467" y="821933"/>
            <a:ext cx="11959120" cy="5414480"/>
            <a:chOff x="92467" y="821933"/>
            <a:chExt cx="11959120" cy="5414480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689926EB-610B-B642-A3FB-A07E7CF6C80A}"/>
                </a:ext>
              </a:extLst>
            </p:cNvPr>
            <p:cNvSpPr/>
            <p:nvPr/>
          </p:nvSpPr>
          <p:spPr>
            <a:xfrm>
              <a:off x="92467" y="821933"/>
              <a:ext cx="11959120" cy="5414480"/>
            </a:xfrm>
            <a:prstGeom prst="roundRect">
              <a:avLst/>
            </a:prstGeom>
            <a:solidFill>
              <a:srgbClr val="D2DEE3"/>
            </a:solidFill>
            <a:ln w="76200">
              <a:solidFill>
                <a:srgbClr val="B09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dirty="0">
                  <a:solidFill>
                    <a:srgbClr val="B090A8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How to Play:</a:t>
              </a:r>
            </a:p>
          </p:txBody>
        </p:sp>
        <p:sp>
          <p:nvSpPr>
            <p:cNvPr id="6" name="Snip Single Corner Rectangle 5">
              <a:extLst>
                <a:ext uri="{FF2B5EF4-FFF2-40B4-BE49-F238E27FC236}">
                  <a16:creationId xmlns:a16="http://schemas.microsoft.com/office/drawing/2014/main" id="{338779D2-6389-8345-8DA4-190FB1EA9000}"/>
                </a:ext>
              </a:extLst>
            </p:cNvPr>
            <p:cNvSpPr/>
            <p:nvPr/>
          </p:nvSpPr>
          <p:spPr>
            <a:xfrm>
              <a:off x="616033" y="1889678"/>
              <a:ext cx="3146358" cy="4016851"/>
            </a:xfrm>
            <a:prstGeom prst="snip1Rect">
              <a:avLst/>
            </a:prstGeom>
            <a:solidFill>
              <a:schemeClr val="bg1"/>
            </a:solidFill>
            <a:ln w="76200">
              <a:solidFill>
                <a:srgbClr val="B09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>
                  <a:solidFill>
                    <a:srgbClr val="B090A8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Someone has snuck a fake into our Monet collection!! </a:t>
              </a:r>
            </a:p>
            <a:p>
              <a:pPr algn="ctr"/>
              <a:endParaRPr lang="en-US" sz="2000" b="1" dirty="0">
                <a:solidFill>
                  <a:srgbClr val="B090A8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  <a:p>
              <a:pPr algn="ctr"/>
              <a:endParaRPr lang="en-US" sz="2000" b="1" dirty="0">
                <a:solidFill>
                  <a:srgbClr val="B090A8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  <a:p>
              <a:pPr algn="ctr"/>
              <a:endParaRPr lang="en-US" sz="2000" b="1" dirty="0">
                <a:solidFill>
                  <a:srgbClr val="B090A8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  <a:p>
              <a:pPr algn="ctr"/>
              <a:endParaRPr lang="en-US" sz="2000" b="1" dirty="0">
                <a:solidFill>
                  <a:srgbClr val="B090A8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  <a:p>
              <a:pPr algn="ctr"/>
              <a:endParaRPr lang="en-US" sz="2000" b="1" dirty="0">
                <a:solidFill>
                  <a:srgbClr val="B090A8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  <a:p>
              <a:pPr algn="ctr"/>
              <a:endParaRPr lang="en-US" sz="2000" b="1" dirty="0">
                <a:solidFill>
                  <a:srgbClr val="B090A8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  <a:p>
              <a:pPr algn="ctr"/>
              <a:r>
                <a:rPr lang="en-US" sz="2000" b="1" dirty="0">
                  <a:solidFill>
                    <a:srgbClr val="B090A8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Can you help us track it down?</a:t>
              </a:r>
            </a:p>
          </p:txBody>
        </p:sp>
        <p:sp>
          <p:nvSpPr>
            <p:cNvPr id="7" name="Snip Single Corner Rectangle 6">
              <a:extLst>
                <a:ext uri="{FF2B5EF4-FFF2-40B4-BE49-F238E27FC236}">
                  <a16:creationId xmlns:a16="http://schemas.microsoft.com/office/drawing/2014/main" id="{430C2A31-3DCA-B545-A553-99541C2CE868}"/>
                </a:ext>
              </a:extLst>
            </p:cNvPr>
            <p:cNvSpPr/>
            <p:nvPr/>
          </p:nvSpPr>
          <p:spPr>
            <a:xfrm>
              <a:off x="8381661" y="1889678"/>
              <a:ext cx="3146358" cy="4016851"/>
            </a:xfrm>
            <a:prstGeom prst="snip1Rect">
              <a:avLst/>
            </a:prstGeom>
            <a:solidFill>
              <a:schemeClr val="bg1"/>
            </a:solidFill>
            <a:ln w="76200">
              <a:solidFill>
                <a:srgbClr val="B09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>
                  <a:solidFill>
                    <a:srgbClr val="B090A8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We only have 30 seconds to find the fake before we open!!</a:t>
              </a:r>
            </a:p>
            <a:p>
              <a:pPr algn="ctr"/>
              <a:endParaRPr lang="en-US" sz="2000" b="1" dirty="0">
                <a:solidFill>
                  <a:srgbClr val="B090A8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  <a:p>
              <a:pPr algn="ctr"/>
              <a:endParaRPr lang="en-US" sz="2000" b="1" dirty="0">
                <a:solidFill>
                  <a:srgbClr val="B090A8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  <a:p>
              <a:pPr algn="ctr"/>
              <a:endParaRPr lang="en-US" sz="2000" b="1" dirty="0">
                <a:solidFill>
                  <a:srgbClr val="B090A8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  <a:p>
              <a:pPr algn="ctr"/>
              <a:endParaRPr lang="en-US" sz="2000" b="1" dirty="0">
                <a:solidFill>
                  <a:srgbClr val="B090A8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  <a:p>
              <a:pPr algn="ctr"/>
              <a:endParaRPr lang="en-US" sz="2000" b="1" dirty="0">
                <a:solidFill>
                  <a:srgbClr val="B090A8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  <a:p>
              <a:pPr algn="ctr"/>
              <a:r>
                <a:rPr lang="en-US" sz="3200" b="1" dirty="0">
                  <a:solidFill>
                    <a:srgbClr val="B090A8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FIND IT QUICKLY!!!</a:t>
              </a:r>
            </a:p>
          </p:txBody>
        </p:sp>
        <p:sp>
          <p:nvSpPr>
            <p:cNvPr id="9" name="Triangle 8">
              <a:extLst>
                <a:ext uri="{FF2B5EF4-FFF2-40B4-BE49-F238E27FC236}">
                  <a16:creationId xmlns:a16="http://schemas.microsoft.com/office/drawing/2014/main" id="{6C916E82-81F9-774F-83D4-D2DDA9CDB8AE}"/>
                </a:ext>
              </a:extLst>
            </p:cNvPr>
            <p:cNvSpPr/>
            <p:nvPr/>
          </p:nvSpPr>
          <p:spPr>
            <a:xfrm rot="5400000">
              <a:off x="2863289" y="3703915"/>
              <a:ext cx="2577982" cy="267354"/>
            </a:xfrm>
            <a:prstGeom prst="triangle">
              <a:avLst/>
            </a:prstGeom>
            <a:solidFill>
              <a:srgbClr val="B09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riangle 9">
              <a:extLst>
                <a:ext uri="{FF2B5EF4-FFF2-40B4-BE49-F238E27FC236}">
                  <a16:creationId xmlns:a16="http://schemas.microsoft.com/office/drawing/2014/main" id="{F7466EB5-B9B1-3E44-942D-4AEBF80D04CB}"/>
                </a:ext>
              </a:extLst>
            </p:cNvPr>
            <p:cNvSpPr/>
            <p:nvPr/>
          </p:nvSpPr>
          <p:spPr>
            <a:xfrm rot="5400000">
              <a:off x="6769621" y="3703915"/>
              <a:ext cx="2577982" cy="267354"/>
            </a:xfrm>
            <a:prstGeom prst="triangle">
              <a:avLst/>
            </a:prstGeom>
            <a:solidFill>
              <a:srgbClr val="B09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Graphic 17" descr="Clock">
              <a:extLst>
                <a:ext uri="{FF2B5EF4-FFF2-40B4-BE49-F238E27FC236}">
                  <a16:creationId xmlns:a16="http://schemas.microsoft.com/office/drawing/2014/main" id="{3456E0FE-E8A7-434B-A475-FF39A4FB6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48976" y="3429000"/>
              <a:ext cx="816233" cy="792934"/>
            </a:xfrm>
            <a:prstGeom prst="rect">
              <a:avLst/>
            </a:prstGeom>
          </p:spPr>
        </p:pic>
        <p:pic>
          <p:nvPicPr>
            <p:cNvPr id="19" name="Graphic 18" descr="Hourglass">
              <a:extLst>
                <a:ext uri="{FF2B5EF4-FFF2-40B4-BE49-F238E27FC236}">
                  <a16:creationId xmlns:a16="http://schemas.microsoft.com/office/drawing/2014/main" id="{D3A8DFFA-E302-ED4A-A415-7571634881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62414" y="3429000"/>
              <a:ext cx="816233" cy="792934"/>
            </a:xfrm>
            <a:prstGeom prst="rect">
              <a:avLst/>
            </a:prstGeom>
          </p:spPr>
        </p:pic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5287C82-C092-8948-B060-03CB86E65558}"/>
                </a:ext>
              </a:extLst>
            </p:cNvPr>
            <p:cNvSpPr/>
            <p:nvPr/>
          </p:nvSpPr>
          <p:spPr>
            <a:xfrm>
              <a:off x="9279336" y="3479172"/>
              <a:ext cx="1368951" cy="692591"/>
            </a:xfrm>
            <a:prstGeom prst="ellipse">
              <a:avLst/>
            </a:prstGeom>
            <a:solidFill>
              <a:srgbClr val="B09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30</a:t>
              </a:r>
            </a:p>
          </p:txBody>
        </p:sp>
        <p:sp>
          <p:nvSpPr>
            <p:cNvPr id="25" name="Snip Single Corner Rectangle 24">
              <a:extLst>
                <a:ext uri="{FF2B5EF4-FFF2-40B4-BE49-F238E27FC236}">
                  <a16:creationId xmlns:a16="http://schemas.microsoft.com/office/drawing/2014/main" id="{83BCC486-369D-0649-90DB-20C5B85D0A38}"/>
                </a:ext>
              </a:extLst>
            </p:cNvPr>
            <p:cNvSpPr/>
            <p:nvPr/>
          </p:nvSpPr>
          <p:spPr>
            <a:xfrm>
              <a:off x="4533125" y="1889678"/>
              <a:ext cx="3146358" cy="4016851"/>
            </a:xfrm>
            <a:prstGeom prst="snip1Rect">
              <a:avLst/>
            </a:prstGeom>
            <a:solidFill>
              <a:schemeClr val="bg1"/>
            </a:solidFill>
            <a:ln w="76200">
              <a:solidFill>
                <a:srgbClr val="B09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>
                  <a:solidFill>
                    <a:srgbClr val="B090A8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We’ll figure out which painting, but we need you to find it.</a:t>
              </a:r>
            </a:p>
            <a:p>
              <a:pPr algn="ctr"/>
              <a:endParaRPr lang="en-US" sz="2000" b="1" dirty="0">
                <a:solidFill>
                  <a:srgbClr val="B090A8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  <a:p>
              <a:pPr algn="ctr"/>
              <a:endParaRPr lang="en-US" sz="2000" b="1" dirty="0">
                <a:solidFill>
                  <a:srgbClr val="B090A8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  <a:p>
              <a:pPr algn="ctr"/>
              <a:endParaRPr lang="en-US" sz="2000" b="1" dirty="0">
                <a:solidFill>
                  <a:srgbClr val="B090A8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  <a:p>
              <a:pPr algn="ctr"/>
              <a:endParaRPr lang="en-US" sz="2000" b="1" dirty="0">
                <a:solidFill>
                  <a:srgbClr val="B090A8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  <a:p>
              <a:pPr algn="ctr"/>
              <a:endParaRPr lang="en-US" sz="2000" b="1" dirty="0">
                <a:solidFill>
                  <a:srgbClr val="B090A8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  <a:p>
              <a:pPr algn="ctr"/>
              <a:endParaRPr lang="en-US" sz="2000" b="1" dirty="0">
                <a:solidFill>
                  <a:srgbClr val="B090A8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  <a:p>
              <a:pPr algn="ctr"/>
              <a:r>
                <a:rPr lang="en-US" sz="2000" b="1" dirty="0">
                  <a:solidFill>
                    <a:srgbClr val="B090A8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Just click on it when you see it</a:t>
              </a:r>
            </a:p>
          </p:txBody>
        </p:sp>
        <p:pic>
          <p:nvPicPr>
            <p:cNvPr id="22" name="Graphic 21" descr="Detective">
              <a:extLst>
                <a:ext uri="{FF2B5EF4-FFF2-40B4-BE49-F238E27FC236}">
                  <a16:creationId xmlns:a16="http://schemas.microsoft.com/office/drawing/2014/main" id="{161E8BD2-1675-DB4A-936D-F7A6CFDEB4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107702" y="3149988"/>
              <a:ext cx="1976595" cy="1976595"/>
            </a:xfrm>
            <a:prstGeom prst="rect">
              <a:avLst/>
            </a:prstGeom>
          </p:spPr>
        </p:pic>
        <p:pic>
          <p:nvPicPr>
            <p:cNvPr id="24" name="Graphic 23" descr="Artist">
              <a:extLst>
                <a:ext uri="{FF2B5EF4-FFF2-40B4-BE49-F238E27FC236}">
                  <a16:creationId xmlns:a16="http://schemas.microsoft.com/office/drawing/2014/main" id="{F5CB7202-5CA2-924A-9A25-F6FABF561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253291" y="3149988"/>
              <a:ext cx="1871841" cy="18718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12779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6485452-F069-144D-A835-D67B0CACF8BA}"/>
              </a:ext>
            </a:extLst>
          </p:cNvPr>
          <p:cNvSpPr/>
          <p:nvPr/>
        </p:nvSpPr>
        <p:spPr>
          <a:xfrm>
            <a:off x="387851" y="214690"/>
            <a:ext cx="1171253" cy="719190"/>
          </a:xfrm>
          <a:prstGeom prst="roundRect">
            <a:avLst/>
          </a:prstGeom>
          <a:solidFill>
            <a:srgbClr val="B09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30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F6C28C2-0496-B644-8915-E3D3A75D0723}"/>
              </a:ext>
            </a:extLst>
          </p:cNvPr>
          <p:cNvSpPr/>
          <p:nvPr/>
        </p:nvSpPr>
        <p:spPr>
          <a:xfrm>
            <a:off x="387851" y="1038151"/>
            <a:ext cx="1171253" cy="719190"/>
          </a:xfrm>
          <a:prstGeom prst="roundRect">
            <a:avLst/>
          </a:prstGeom>
          <a:solidFill>
            <a:srgbClr val="B09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29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BEFEC93-538A-204C-A87D-E6B1A4ABB160}"/>
              </a:ext>
            </a:extLst>
          </p:cNvPr>
          <p:cNvSpPr/>
          <p:nvPr/>
        </p:nvSpPr>
        <p:spPr>
          <a:xfrm>
            <a:off x="387851" y="1861612"/>
            <a:ext cx="1171253" cy="719190"/>
          </a:xfrm>
          <a:prstGeom prst="roundRect">
            <a:avLst/>
          </a:prstGeom>
          <a:solidFill>
            <a:srgbClr val="B09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28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1ABCE7C-6B19-C54E-B85C-62B38730A250}"/>
              </a:ext>
            </a:extLst>
          </p:cNvPr>
          <p:cNvSpPr/>
          <p:nvPr/>
        </p:nvSpPr>
        <p:spPr>
          <a:xfrm>
            <a:off x="387851" y="2685073"/>
            <a:ext cx="1171253" cy="719190"/>
          </a:xfrm>
          <a:prstGeom prst="roundRect">
            <a:avLst/>
          </a:prstGeom>
          <a:solidFill>
            <a:srgbClr val="B09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27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74D4B73-463E-914D-9A65-A29C28C21EE3}"/>
              </a:ext>
            </a:extLst>
          </p:cNvPr>
          <p:cNvSpPr/>
          <p:nvPr/>
        </p:nvSpPr>
        <p:spPr>
          <a:xfrm>
            <a:off x="387851" y="3508534"/>
            <a:ext cx="1171253" cy="719190"/>
          </a:xfrm>
          <a:prstGeom prst="roundRect">
            <a:avLst/>
          </a:prstGeom>
          <a:solidFill>
            <a:srgbClr val="B09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26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1B77052-0C12-3F4E-A7D1-BE8E0FAA2A4A}"/>
              </a:ext>
            </a:extLst>
          </p:cNvPr>
          <p:cNvSpPr/>
          <p:nvPr/>
        </p:nvSpPr>
        <p:spPr>
          <a:xfrm>
            <a:off x="387851" y="4331995"/>
            <a:ext cx="1171253" cy="719190"/>
          </a:xfrm>
          <a:prstGeom prst="roundRect">
            <a:avLst/>
          </a:prstGeom>
          <a:solidFill>
            <a:srgbClr val="B09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C8C9A08-7561-8346-ABA4-3B0F0E6F73C2}"/>
              </a:ext>
            </a:extLst>
          </p:cNvPr>
          <p:cNvSpPr/>
          <p:nvPr/>
        </p:nvSpPr>
        <p:spPr>
          <a:xfrm>
            <a:off x="387851" y="5155456"/>
            <a:ext cx="1171253" cy="719190"/>
          </a:xfrm>
          <a:prstGeom prst="roundRect">
            <a:avLst/>
          </a:prstGeom>
          <a:solidFill>
            <a:srgbClr val="B09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24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D3A5576-C35C-DF47-8554-C6F48A27716A}"/>
              </a:ext>
            </a:extLst>
          </p:cNvPr>
          <p:cNvSpPr/>
          <p:nvPr/>
        </p:nvSpPr>
        <p:spPr>
          <a:xfrm>
            <a:off x="387851" y="5978915"/>
            <a:ext cx="1171253" cy="719190"/>
          </a:xfrm>
          <a:prstGeom prst="roundRect">
            <a:avLst/>
          </a:prstGeom>
          <a:solidFill>
            <a:srgbClr val="B09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23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E08DB9FC-DD29-4047-AE3E-412CD1D7889E}"/>
              </a:ext>
            </a:extLst>
          </p:cNvPr>
          <p:cNvSpPr/>
          <p:nvPr/>
        </p:nvSpPr>
        <p:spPr>
          <a:xfrm>
            <a:off x="1733766" y="214690"/>
            <a:ext cx="1171253" cy="719190"/>
          </a:xfrm>
          <a:prstGeom prst="roundRect">
            <a:avLst/>
          </a:prstGeom>
          <a:solidFill>
            <a:srgbClr val="B09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F245EC2D-8236-8C40-9F4E-99B984EBB02F}"/>
              </a:ext>
            </a:extLst>
          </p:cNvPr>
          <p:cNvSpPr/>
          <p:nvPr/>
        </p:nvSpPr>
        <p:spPr>
          <a:xfrm>
            <a:off x="1733766" y="1038151"/>
            <a:ext cx="1171253" cy="719190"/>
          </a:xfrm>
          <a:prstGeom prst="roundRect">
            <a:avLst/>
          </a:prstGeom>
          <a:solidFill>
            <a:srgbClr val="B09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21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89CCD03D-B088-A349-949A-91E4ECCEB957}"/>
              </a:ext>
            </a:extLst>
          </p:cNvPr>
          <p:cNvSpPr/>
          <p:nvPr/>
        </p:nvSpPr>
        <p:spPr>
          <a:xfrm>
            <a:off x="1733766" y="1861612"/>
            <a:ext cx="1171253" cy="719190"/>
          </a:xfrm>
          <a:prstGeom prst="roundRect">
            <a:avLst/>
          </a:prstGeom>
          <a:solidFill>
            <a:srgbClr val="B09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8E1D1F18-79E0-0243-82AB-2B4DE3A28EA7}"/>
              </a:ext>
            </a:extLst>
          </p:cNvPr>
          <p:cNvSpPr/>
          <p:nvPr/>
        </p:nvSpPr>
        <p:spPr>
          <a:xfrm>
            <a:off x="1733766" y="2685073"/>
            <a:ext cx="1171253" cy="719190"/>
          </a:xfrm>
          <a:prstGeom prst="roundRect">
            <a:avLst/>
          </a:prstGeom>
          <a:solidFill>
            <a:srgbClr val="B09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19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D30D123-BCB0-D249-9F0D-9C1E49D6F251}"/>
              </a:ext>
            </a:extLst>
          </p:cNvPr>
          <p:cNvSpPr/>
          <p:nvPr/>
        </p:nvSpPr>
        <p:spPr>
          <a:xfrm>
            <a:off x="1733766" y="3508534"/>
            <a:ext cx="1171253" cy="719190"/>
          </a:xfrm>
          <a:prstGeom prst="roundRect">
            <a:avLst/>
          </a:prstGeom>
          <a:solidFill>
            <a:srgbClr val="B09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F39949E-2467-FC4D-8AB8-322EB58859F1}"/>
              </a:ext>
            </a:extLst>
          </p:cNvPr>
          <p:cNvSpPr/>
          <p:nvPr/>
        </p:nvSpPr>
        <p:spPr>
          <a:xfrm>
            <a:off x="1733766" y="4331995"/>
            <a:ext cx="1171253" cy="719190"/>
          </a:xfrm>
          <a:prstGeom prst="roundRect">
            <a:avLst/>
          </a:prstGeom>
          <a:solidFill>
            <a:srgbClr val="B09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FD52EDBD-B83A-9344-8BCD-C6E27BCD71E2}"/>
              </a:ext>
            </a:extLst>
          </p:cNvPr>
          <p:cNvSpPr/>
          <p:nvPr/>
        </p:nvSpPr>
        <p:spPr>
          <a:xfrm>
            <a:off x="1733766" y="5155456"/>
            <a:ext cx="1171253" cy="719190"/>
          </a:xfrm>
          <a:prstGeom prst="roundRect">
            <a:avLst/>
          </a:prstGeom>
          <a:solidFill>
            <a:srgbClr val="B09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87E25B39-764C-8241-8E95-C8BC0D4F690E}"/>
              </a:ext>
            </a:extLst>
          </p:cNvPr>
          <p:cNvSpPr/>
          <p:nvPr/>
        </p:nvSpPr>
        <p:spPr>
          <a:xfrm>
            <a:off x="1733766" y="5978915"/>
            <a:ext cx="1171253" cy="719190"/>
          </a:xfrm>
          <a:prstGeom prst="roundRect">
            <a:avLst/>
          </a:prstGeom>
          <a:solidFill>
            <a:srgbClr val="B09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438E0279-405D-0442-A5BC-F00C54281FCB}"/>
              </a:ext>
            </a:extLst>
          </p:cNvPr>
          <p:cNvSpPr/>
          <p:nvPr/>
        </p:nvSpPr>
        <p:spPr>
          <a:xfrm>
            <a:off x="3089955" y="214690"/>
            <a:ext cx="1171253" cy="719190"/>
          </a:xfrm>
          <a:prstGeom prst="roundRect">
            <a:avLst/>
          </a:prstGeom>
          <a:solidFill>
            <a:srgbClr val="B09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DBCA3F5D-4CC1-C742-A413-98EBCBB8A132}"/>
              </a:ext>
            </a:extLst>
          </p:cNvPr>
          <p:cNvSpPr/>
          <p:nvPr/>
        </p:nvSpPr>
        <p:spPr>
          <a:xfrm>
            <a:off x="3089955" y="1038151"/>
            <a:ext cx="1171253" cy="719190"/>
          </a:xfrm>
          <a:prstGeom prst="roundRect">
            <a:avLst/>
          </a:prstGeom>
          <a:solidFill>
            <a:srgbClr val="B09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29F17C52-F9DB-A747-A8E5-0CB90DCF1857}"/>
              </a:ext>
            </a:extLst>
          </p:cNvPr>
          <p:cNvSpPr/>
          <p:nvPr/>
        </p:nvSpPr>
        <p:spPr>
          <a:xfrm>
            <a:off x="3089955" y="1861612"/>
            <a:ext cx="1171253" cy="719190"/>
          </a:xfrm>
          <a:prstGeom prst="roundRect">
            <a:avLst/>
          </a:prstGeom>
          <a:solidFill>
            <a:srgbClr val="B09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9DBB1765-D94B-804C-B3A3-46283CDE6B3D}"/>
              </a:ext>
            </a:extLst>
          </p:cNvPr>
          <p:cNvSpPr/>
          <p:nvPr/>
        </p:nvSpPr>
        <p:spPr>
          <a:xfrm>
            <a:off x="3089955" y="2685073"/>
            <a:ext cx="1171253" cy="719190"/>
          </a:xfrm>
          <a:prstGeom prst="roundRect">
            <a:avLst/>
          </a:prstGeom>
          <a:solidFill>
            <a:srgbClr val="B09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BF42DEFF-D41A-2C4C-93BC-BF703947F707}"/>
              </a:ext>
            </a:extLst>
          </p:cNvPr>
          <p:cNvSpPr/>
          <p:nvPr/>
        </p:nvSpPr>
        <p:spPr>
          <a:xfrm>
            <a:off x="3089955" y="3508534"/>
            <a:ext cx="1171253" cy="719190"/>
          </a:xfrm>
          <a:prstGeom prst="roundRect">
            <a:avLst/>
          </a:prstGeom>
          <a:solidFill>
            <a:srgbClr val="B09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2D45A76-94DA-CD48-A002-A6E10D69F1D3}"/>
              </a:ext>
            </a:extLst>
          </p:cNvPr>
          <p:cNvSpPr/>
          <p:nvPr/>
        </p:nvSpPr>
        <p:spPr>
          <a:xfrm>
            <a:off x="3089955" y="4331995"/>
            <a:ext cx="1171253" cy="719190"/>
          </a:xfrm>
          <a:prstGeom prst="roundRect">
            <a:avLst/>
          </a:prstGeom>
          <a:solidFill>
            <a:srgbClr val="B09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AF319582-8E9A-B749-BDE2-3DC31A24AE32}"/>
              </a:ext>
            </a:extLst>
          </p:cNvPr>
          <p:cNvSpPr/>
          <p:nvPr/>
        </p:nvSpPr>
        <p:spPr>
          <a:xfrm>
            <a:off x="3089955" y="5155456"/>
            <a:ext cx="1171253" cy="719190"/>
          </a:xfrm>
          <a:prstGeom prst="roundRect">
            <a:avLst/>
          </a:prstGeom>
          <a:solidFill>
            <a:srgbClr val="B09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A802143F-7988-504A-A631-680C44A235F0}"/>
              </a:ext>
            </a:extLst>
          </p:cNvPr>
          <p:cNvSpPr/>
          <p:nvPr/>
        </p:nvSpPr>
        <p:spPr>
          <a:xfrm>
            <a:off x="3089955" y="5978915"/>
            <a:ext cx="1171253" cy="719190"/>
          </a:xfrm>
          <a:prstGeom prst="roundRect">
            <a:avLst/>
          </a:prstGeom>
          <a:solidFill>
            <a:srgbClr val="B09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3C4E396A-55FA-B64F-A3D1-B4FFF8B5825E}"/>
              </a:ext>
            </a:extLst>
          </p:cNvPr>
          <p:cNvSpPr/>
          <p:nvPr/>
        </p:nvSpPr>
        <p:spPr>
          <a:xfrm>
            <a:off x="4466692" y="214690"/>
            <a:ext cx="1171253" cy="719190"/>
          </a:xfrm>
          <a:prstGeom prst="roundRect">
            <a:avLst/>
          </a:prstGeom>
          <a:solidFill>
            <a:srgbClr val="B09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B92A1098-2278-D546-A211-ED7128BD6039}"/>
              </a:ext>
            </a:extLst>
          </p:cNvPr>
          <p:cNvSpPr/>
          <p:nvPr/>
        </p:nvSpPr>
        <p:spPr>
          <a:xfrm>
            <a:off x="4466692" y="1038151"/>
            <a:ext cx="1171253" cy="719190"/>
          </a:xfrm>
          <a:prstGeom prst="roundRect">
            <a:avLst/>
          </a:prstGeom>
          <a:solidFill>
            <a:srgbClr val="B09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281A6B43-07D1-D541-AF4B-9B2056F86D41}"/>
              </a:ext>
            </a:extLst>
          </p:cNvPr>
          <p:cNvSpPr/>
          <p:nvPr/>
        </p:nvSpPr>
        <p:spPr>
          <a:xfrm>
            <a:off x="4466692" y="1861612"/>
            <a:ext cx="1171253" cy="719190"/>
          </a:xfrm>
          <a:prstGeom prst="roundRect">
            <a:avLst/>
          </a:prstGeom>
          <a:solidFill>
            <a:srgbClr val="B09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63A8B8B9-0EE7-1E43-8D89-E2A0BC9FA74F}"/>
              </a:ext>
            </a:extLst>
          </p:cNvPr>
          <p:cNvSpPr/>
          <p:nvPr/>
        </p:nvSpPr>
        <p:spPr>
          <a:xfrm>
            <a:off x="4466692" y="2685073"/>
            <a:ext cx="1171253" cy="719190"/>
          </a:xfrm>
          <a:prstGeom prst="roundRect">
            <a:avLst/>
          </a:prstGeom>
          <a:solidFill>
            <a:srgbClr val="B09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19E0D48B-B006-C74D-9520-EB20A7ED2567}"/>
              </a:ext>
            </a:extLst>
          </p:cNvPr>
          <p:cNvSpPr/>
          <p:nvPr/>
        </p:nvSpPr>
        <p:spPr>
          <a:xfrm>
            <a:off x="4466692" y="3508534"/>
            <a:ext cx="1171253" cy="719190"/>
          </a:xfrm>
          <a:prstGeom prst="roundRect">
            <a:avLst/>
          </a:prstGeom>
          <a:solidFill>
            <a:srgbClr val="B09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84E7C516-DBFA-4542-BE06-E98586CCD467}"/>
              </a:ext>
            </a:extLst>
          </p:cNvPr>
          <p:cNvSpPr/>
          <p:nvPr/>
        </p:nvSpPr>
        <p:spPr>
          <a:xfrm>
            <a:off x="4466692" y="4331995"/>
            <a:ext cx="1171253" cy="719190"/>
          </a:xfrm>
          <a:prstGeom prst="roundRect">
            <a:avLst/>
          </a:prstGeom>
          <a:solidFill>
            <a:srgbClr val="B09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51C733C4-5D8B-4F4F-A83B-16DADC09B8F3}"/>
              </a:ext>
            </a:extLst>
          </p:cNvPr>
          <p:cNvSpPr/>
          <p:nvPr/>
        </p:nvSpPr>
        <p:spPr>
          <a:xfrm>
            <a:off x="4466692" y="5155456"/>
            <a:ext cx="1171253" cy="719190"/>
          </a:xfrm>
          <a:prstGeom prst="roundRect">
            <a:avLst/>
          </a:prstGeom>
          <a:solidFill>
            <a:srgbClr val="B09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30B71DC6-7932-BE4F-8636-D4D1346D7728}"/>
              </a:ext>
            </a:extLst>
          </p:cNvPr>
          <p:cNvSpPr/>
          <p:nvPr/>
        </p:nvSpPr>
        <p:spPr>
          <a:xfrm>
            <a:off x="4466692" y="5978915"/>
            <a:ext cx="1171253" cy="719190"/>
          </a:xfrm>
          <a:prstGeom prst="roundRect">
            <a:avLst/>
          </a:prstGeom>
          <a:solidFill>
            <a:srgbClr val="B09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GAME OVER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B441CA5E-3EA6-BD40-B4E7-09CDB0F35CAB}"/>
              </a:ext>
            </a:extLst>
          </p:cNvPr>
          <p:cNvSpPr/>
          <p:nvPr/>
        </p:nvSpPr>
        <p:spPr>
          <a:xfrm>
            <a:off x="7016394" y="214690"/>
            <a:ext cx="3657600" cy="1828800"/>
          </a:xfrm>
          <a:prstGeom prst="roundRect">
            <a:avLst/>
          </a:prstGeom>
          <a:solidFill>
            <a:srgbClr val="B09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Better luck next time!</a:t>
            </a:r>
          </a:p>
          <a:p>
            <a:pPr algn="ctr"/>
            <a:endParaRPr lang="en-US" sz="2400" b="1" dirty="0">
              <a:solidFill>
                <a:schemeClr val="bg1"/>
              </a:solidFill>
            </a:endParaRP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Click here to TRY AGAIN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6FC5D110-E76C-8A41-B224-BFAC008D44E0}"/>
              </a:ext>
            </a:extLst>
          </p:cNvPr>
          <p:cNvSpPr/>
          <p:nvPr/>
        </p:nvSpPr>
        <p:spPr>
          <a:xfrm>
            <a:off x="7168794" y="367090"/>
            <a:ext cx="3657600" cy="1828800"/>
          </a:xfrm>
          <a:prstGeom prst="roundRect">
            <a:avLst/>
          </a:prstGeom>
          <a:solidFill>
            <a:srgbClr val="B09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Better luck next time!</a:t>
            </a:r>
          </a:p>
          <a:p>
            <a:pPr algn="ctr"/>
            <a:endParaRPr lang="en-US" sz="2400" b="1" dirty="0">
              <a:solidFill>
                <a:schemeClr val="bg1"/>
              </a:solidFill>
            </a:endParaRP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Click here to TRY AGAIN</a:t>
            </a:r>
          </a:p>
        </p:txBody>
      </p:sp>
    </p:spTree>
    <p:extLst>
      <p:ext uri="{BB962C8B-B14F-4D97-AF65-F5344CB8AC3E}">
        <p14:creationId xmlns:p14="http://schemas.microsoft.com/office/powerpoint/2010/main" val="1357115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541669A-69DA-F248-8A13-099E1DB6E63E}"/>
              </a:ext>
            </a:extLst>
          </p:cNvPr>
          <p:cNvSpPr/>
          <p:nvPr/>
        </p:nvSpPr>
        <p:spPr>
          <a:xfrm>
            <a:off x="387852" y="214690"/>
            <a:ext cx="548640" cy="7315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B090A8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FB8312D-14AD-C442-9B7B-354E043277BA}"/>
              </a:ext>
            </a:extLst>
          </p:cNvPr>
          <p:cNvSpPr/>
          <p:nvPr/>
        </p:nvSpPr>
        <p:spPr>
          <a:xfrm>
            <a:off x="387852" y="1038151"/>
            <a:ext cx="548640" cy="7315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B090A8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0A533E7-872F-9341-BCE7-DBCEE5706ACB}"/>
              </a:ext>
            </a:extLst>
          </p:cNvPr>
          <p:cNvSpPr/>
          <p:nvPr/>
        </p:nvSpPr>
        <p:spPr>
          <a:xfrm>
            <a:off x="387852" y="1861612"/>
            <a:ext cx="548640" cy="7315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B090A8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CB10CAD-EED1-F347-AF06-9BDCE045A123}"/>
              </a:ext>
            </a:extLst>
          </p:cNvPr>
          <p:cNvSpPr/>
          <p:nvPr/>
        </p:nvSpPr>
        <p:spPr>
          <a:xfrm>
            <a:off x="387852" y="2685073"/>
            <a:ext cx="548640" cy="7315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B090A8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25F4ED1-60C0-3846-AE73-3A71629BE829}"/>
              </a:ext>
            </a:extLst>
          </p:cNvPr>
          <p:cNvSpPr/>
          <p:nvPr/>
        </p:nvSpPr>
        <p:spPr>
          <a:xfrm>
            <a:off x="387852" y="3508534"/>
            <a:ext cx="548640" cy="7315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B090A8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A96A8A5-189D-D242-8BC7-6D2146B02BDA}"/>
              </a:ext>
            </a:extLst>
          </p:cNvPr>
          <p:cNvSpPr/>
          <p:nvPr/>
        </p:nvSpPr>
        <p:spPr>
          <a:xfrm>
            <a:off x="387852" y="4331995"/>
            <a:ext cx="548640" cy="7315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B090A8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5DC1D6F-27A1-3E44-B369-2C8DFD850A14}"/>
              </a:ext>
            </a:extLst>
          </p:cNvPr>
          <p:cNvSpPr/>
          <p:nvPr/>
        </p:nvSpPr>
        <p:spPr>
          <a:xfrm>
            <a:off x="387852" y="5155456"/>
            <a:ext cx="548640" cy="7315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B090A8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B8D4807-2237-0F4E-893F-78D4832CF314}"/>
              </a:ext>
            </a:extLst>
          </p:cNvPr>
          <p:cNvSpPr/>
          <p:nvPr/>
        </p:nvSpPr>
        <p:spPr>
          <a:xfrm>
            <a:off x="387852" y="5978915"/>
            <a:ext cx="548640" cy="7315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B090A8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A9E6904-04FE-4A42-8C8D-D3EA1345EB05}"/>
              </a:ext>
            </a:extLst>
          </p:cNvPr>
          <p:cNvSpPr/>
          <p:nvPr/>
        </p:nvSpPr>
        <p:spPr>
          <a:xfrm>
            <a:off x="1733767" y="214690"/>
            <a:ext cx="548640" cy="7315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B090A8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6C7E87C-0367-6345-812E-7C379A519FE5}"/>
              </a:ext>
            </a:extLst>
          </p:cNvPr>
          <p:cNvSpPr/>
          <p:nvPr/>
        </p:nvSpPr>
        <p:spPr>
          <a:xfrm>
            <a:off x="1733767" y="1038151"/>
            <a:ext cx="548640" cy="7315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B090A8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J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4FCF663-CCEA-5B4F-B7D2-27DF735B4444}"/>
              </a:ext>
            </a:extLst>
          </p:cNvPr>
          <p:cNvSpPr/>
          <p:nvPr/>
        </p:nvSpPr>
        <p:spPr>
          <a:xfrm>
            <a:off x="1733767" y="1861612"/>
            <a:ext cx="548640" cy="7315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B090A8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82B6A89-1A6C-694B-AD49-92E9D4B54F82}"/>
              </a:ext>
            </a:extLst>
          </p:cNvPr>
          <p:cNvSpPr/>
          <p:nvPr/>
        </p:nvSpPr>
        <p:spPr>
          <a:xfrm>
            <a:off x="1733767" y="2685073"/>
            <a:ext cx="548640" cy="7315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B090A8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28C0E52-FD57-BA4D-B85D-4DB4D75E3011}"/>
              </a:ext>
            </a:extLst>
          </p:cNvPr>
          <p:cNvSpPr/>
          <p:nvPr/>
        </p:nvSpPr>
        <p:spPr>
          <a:xfrm>
            <a:off x="1733767" y="3508534"/>
            <a:ext cx="548640" cy="7315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B090A8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CF5791C-93C9-FD45-9547-6185948ED4E2}"/>
              </a:ext>
            </a:extLst>
          </p:cNvPr>
          <p:cNvSpPr/>
          <p:nvPr/>
        </p:nvSpPr>
        <p:spPr>
          <a:xfrm>
            <a:off x="1733767" y="4331995"/>
            <a:ext cx="548640" cy="7315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B090A8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6BED19A-4728-B641-80FB-CE03B947EECE}"/>
              </a:ext>
            </a:extLst>
          </p:cNvPr>
          <p:cNvSpPr/>
          <p:nvPr/>
        </p:nvSpPr>
        <p:spPr>
          <a:xfrm>
            <a:off x="1733767" y="5155456"/>
            <a:ext cx="548640" cy="7315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B090A8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E26698F6-7FE3-F145-8F3F-B132DEA80E5F}"/>
              </a:ext>
            </a:extLst>
          </p:cNvPr>
          <p:cNvSpPr/>
          <p:nvPr/>
        </p:nvSpPr>
        <p:spPr>
          <a:xfrm>
            <a:off x="1733767" y="5978915"/>
            <a:ext cx="548640" cy="7315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B090A8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3B6AD3FD-89B0-DC45-BD32-82ED68620919}"/>
              </a:ext>
            </a:extLst>
          </p:cNvPr>
          <p:cNvSpPr/>
          <p:nvPr/>
        </p:nvSpPr>
        <p:spPr>
          <a:xfrm>
            <a:off x="3089956" y="214690"/>
            <a:ext cx="548640" cy="7315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B090A8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Q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1B0F24B-B558-7840-86A9-34FF55480B9B}"/>
              </a:ext>
            </a:extLst>
          </p:cNvPr>
          <p:cNvSpPr/>
          <p:nvPr/>
        </p:nvSpPr>
        <p:spPr>
          <a:xfrm>
            <a:off x="3089956" y="1038151"/>
            <a:ext cx="548640" cy="7315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B090A8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906C3117-C435-454E-BC29-80E0C163C5CC}"/>
              </a:ext>
            </a:extLst>
          </p:cNvPr>
          <p:cNvSpPr/>
          <p:nvPr/>
        </p:nvSpPr>
        <p:spPr>
          <a:xfrm>
            <a:off x="3089956" y="1861612"/>
            <a:ext cx="548640" cy="7315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B090A8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0373AB3-5318-0E4E-9B98-F7AB363F3B3F}"/>
              </a:ext>
            </a:extLst>
          </p:cNvPr>
          <p:cNvSpPr/>
          <p:nvPr/>
        </p:nvSpPr>
        <p:spPr>
          <a:xfrm>
            <a:off x="3089956" y="2685073"/>
            <a:ext cx="548640" cy="7315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B090A8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871EC87-3929-F74A-BF2C-FE850365D934}"/>
              </a:ext>
            </a:extLst>
          </p:cNvPr>
          <p:cNvSpPr/>
          <p:nvPr/>
        </p:nvSpPr>
        <p:spPr>
          <a:xfrm>
            <a:off x="3089956" y="3508534"/>
            <a:ext cx="548640" cy="7315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B090A8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E4B7294A-7C6C-E745-99D8-05B2D9F87FF8}"/>
              </a:ext>
            </a:extLst>
          </p:cNvPr>
          <p:cNvSpPr/>
          <p:nvPr/>
        </p:nvSpPr>
        <p:spPr>
          <a:xfrm>
            <a:off x="3089956" y="4331995"/>
            <a:ext cx="548640" cy="7315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B090A8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6B72C47-28D8-1C46-98B8-66F1C6C1FDE4}"/>
              </a:ext>
            </a:extLst>
          </p:cNvPr>
          <p:cNvSpPr/>
          <p:nvPr/>
        </p:nvSpPr>
        <p:spPr>
          <a:xfrm>
            <a:off x="3089956" y="5155456"/>
            <a:ext cx="548640" cy="7315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B090A8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69835DC-CD47-114B-8BB3-4465964D029F}"/>
              </a:ext>
            </a:extLst>
          </p:cNvPr>
          <p:cNvSpPr/>
          <p:nvPr/>
        </p:nvSpPr>
        <p:spPr>
          <a:xfrm>
            <a:off x="3089956" y="5978915"/>
            <a:ext cx="548640" cy="7315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B090A8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52895099-820E-624C-A038-F2A097AE79A1}"/>
              </a:ext>
            </a:extLst>
          </p:cNvPr>
          <p:cNvSpPr/>
          <p:nvPr/>
        </p:nvSpPr>
        <p:spPr>
          <a:xfrm>
            <a:off x="4466693" y="214690"/>
            <a:ext cx="548640" cy="7315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B090A8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Y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FCE2B59-9F5A-B74A-83FE-E15053FD90B1}"/>
              </a:ext>
            </a:extLst>
          </p:cNvPr>
          <p:cNvSpPr/>
          <p:nvPr/>
        </p:nvSpPr>
        <p:spPr>
          <a:xfrm>
            <a:off x="4466693" y="1038151"/>
            <a:ext cx="548640" cy="7315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B090A8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Z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3A536F7-B288-F040-91C9-F2B3753740C0}"/>
              </a:ext>
            </a:extLst>
          </p:cNvPr>
          <p:cNvSpPr/>
          <p:nvPr/>
        </p:nvSpPr>
        <p:spPr>
          <a:xfrm>
            <a:off x="7467907" y="2080106"/>
            <a:ext cx="548640" cy="7315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800" b="1" dirty="0">
                <a:solidFill>
                  <a:srgbClr val="B090A8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36" name="Down Arrow 35">
            <a:extLst>
              <a:ext uri="{FF2B5EF4-FFF2-40B4-BE49-F238E27FC236}">
                <a16:creationId xmlns:a16="http://schemas.microsoft.com/office/drawing/2014/main" id="{AAFF52B4-DC83-FB4B-8872-8D2014BB11E1}"/>
              </a:ext>
            </a:extLst>
          </p:cNvPr>
          <p:cNvSpPr/>
          <p:nvPr/>
        </p:nvSpPr>
        <p:spPr>
          <a:xfrm>
            <a:off x="7484795" y="2898418"/>
            <a:ext cx="514865" cy="510542"/>
          </a:xfrm>
          <a:prstGeom prst="downArrow">
            <a:avLst/>
          </a:prstGeom>
          <a:solidFill>
            <a:srgbClr val="B09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6">
            <a:extLst>
              <a:ext uri="{FF2B5EF4-FFF2-40B4-BE49-F238E27FC236}">
                <a16:creationId xmlns:a16="http://schemas.microsoft.com/office/drawing/2014/main" id="{38E629A7-81A9-EA42-BBCC-6E6509D95041}"/>
              </a:ext>
            </a:extLst>
          </p:cNvPr>
          <p:cNvSpPr/>
          <p:nvPr/>
        </p:nvSpPr>
        <p:spPr>
          <a:xfrm rot="10800000">
            <a:off x="7484795" y="1482771"/>
            <a:ext cx="514865" cy="510542"/>
          </a:xfrm>
          <a:prstGeom prst="downArrow">
            <a:avLst/>
          </a:prstGeom>
          <a:solidFill>
            <a:srgbClr val="B09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1BA8BD7C-F162-1D4A-96BC-FF456E387514}"/>
              </a:ext>
            </a:extLst>
          </p:cNvPr>
          <p:cNvSpPr/>
          <p:nvPr/>
        </p:nvSpPr>
        <p:spPr>
          <a:xfrm>
            <a:off x="8029421" y="2080106"/>
            <a:ext cx="548640" cy="7315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800" b="1" dirty="0">
                <a:solidFill>
                  <a:srgbClr val="B090A8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42" name="Down Arrow 41">
            <a:extLst>
              <a:ext uri="{FF2B5EF4-FFF2-40B4-BE49-F238E27FC236}">
                <a16:creationId xmlns:a16="http://schemas.microsoft.com/office/drawing/2014/main" id="{41AC7046-B073-7F45-B1AD-A16222F09669}"/>
              </a:ext>
            </a:extLst>
          </p:cNvPr>
          <p:cNvSpPr/>
          <p:nvPr/>
        </p:nvSpPr>
        <p:spPr>
          <a:xfrm>
            <a:off x="8046309" y="2898418"/>
            <a:ext cx="514865" cy="510542"/>
          </a:xfrm>
          <a:prstGeom prst="downArrow">
            <a:avLst/>
          </a:prstGeom>
          <a:solidFill>
            <a:srgbClr val="B09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wn Arrow 42">
            <a:extLst>
              <a:ext uri="{FF2B5EF4-FFF2-40B4-BE49-F238E27FC236}">
                <a16:creationId xmlns:a16="http://schemas.microsoft.com/office/drawing/2014/main" id="{6D49994C-902D-4D41-A2A4-888B09798E9B}"/>
              </a:ext>
            </a:extLst>
          </p:cNvPr>
          <p:cNvSpPr/>
          <p:nvPr/>
        </p:nvSpPr>
        <p:spPr>
          <a:xfrm rot="10800000">
            <a:off x="8046309" y="1482771"/>
            <a:ext cx="514865" cy="510542"/>
          </a:xfrm>
          <a:prstGeom prst="downArrow">
            <a:avLst/>
          </a:prstGeom>
          <a:solidFill>
            <a:srgbClr val="B09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C72DDA25-BB0A-1A45-A0F3-167609E38802}"/>
              </a:ext>
            </a:extLst>
          </p:cNvPr>
          <p:cNvSpPr/>
          <p:nvPr/>
        </p:nvSpPr>
        <p:spPr>
          <a:xfrm>
            <a:off x="8590935" y="2080106"/>
            <a:ext cx="548640" cy="7315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800" b="1" dirty="0">
                <a:solidFill>
                  <a:srgbClr val="B090A8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45" name="Down Arrow 44">
            <a:extLst>
              <a:ext uri="{FF2B5EF4-FFF2-40B4-BE49-F238E27FC236}">
                <a16:creationId xmlns:a16="http://schemas.microsoft.com/office/drawing/2014/main" id="{477838F8-C773-5C4C-A0F4-05C6A5640CE9}"/>
              </a:ext>
            </a:extLst>
          </p:cNvPr>
          <p:cNvSpPr/>
          <p:nvPr/>
        </p:nvSpPr>
        <p:spPr>
          <a:xfrm>
            <a:off x="8607823" y="2898418"/>
            <a:ext cx="514865" cy="510542"/>
          </a:xfrm>
          <a:prstGeom prst="downArrow">
            <a:avLst/>
          </a:prstGeom>
          <a:solidFill>
            <a:srgbClr val="B09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Down Arrow 45">
            <a:extLst>
              <a:ext uri="{FF2B5EF4-FFF2-40B4-BE49-F238E27FC236}">
                <a16:creationId xmlns:a16="http://schemas.microsoft.com/office/drawing/2014/main" id="{F9B774FC-E10D-BC41-BFDF-FAA0CA10D883}"/>
              </a:ext>
            </a:extLst>
          </p:cNvPr>
          <p:cNvSpPr/>
          <p:nvPr/>
        </p:nvSpPr>
        <p:spPr>
          <a:xfrm rot="10800000">
            <a:off x="8607823" y="1482771"/>
            <a:ext cx="514865" cy="510542"/>
          </a:xfrm>
          <a:prstGeom prst="downArrow">
            <a:avLst/>
          </a:prstGeom>
          <a:solidFill>
            <a:srgbClr val="B09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8636485C-17A6-8C4B-A4F5-E116BC1CB4BA}"/>
              </a:ext>
            </a:extLst>
          </p:cNvPr>
          <p:cNvSpPr/>
          <p:nvPr/>
        </p:nvSpPr>
        <p:spPr>
          <a:xfrm>
            <a:off x="8909222" y="5745891"/>
            <a:ext cx="1371600" cy="457200"/>
          </a:xfrm>
          <a:prstGeom prst="roundRect">
            <a:avLst/>
          </a:prstGeom>
          <a:solidFill>
            <a:srgbClr val="B09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2517076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9327</TotalTime>
  <Words>197</Words>
  <Application>Microsoft Macintosh PowerPoint</Application>
  <PresentationFormat>Widescreen</PresentationFormat>
  <Paragraphs>113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Futura Medium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 Patel</dc:creator>
  <cp:lastModifiedBy>Adit Patel</cp:lastModifiedBy>
  <cp:revision>18</cp:revision>
  <dcterms:created xsi:type="dcterms:W3CDTF">2020-04-23T20:28:45Z</dcterms:created>
  <dcterms:modified xsi:type="dcterms:W3CDTF">2020-05-05T20:21:01Z</dcterms:modified>
</cp:coreProperties>
</file>