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High‑level orientation. Emphasize PR‑centric workflow and auditability.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Keep this conceptual; details vary by IDE/host integration.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‘Contained scope’ is the sweet spot.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Avoid hype. Show your own pilot metrics.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Insert your internal links/QR codes on this slide for your audience.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GitHub Copilot Agent Mode in the SDLC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Superpowers &amp; Guardrails — where it excels and where it needs human oversight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Where Oversight is Mandatory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Risk &amp; governance areas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&amp; Secrets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Do not expose sensitive tokens/PII in prompts or context</a:t>
            </a:r>
          </a:p>
          <a:p>
            <a:pPr/>
            <a:r>
              <a:t>Require code review; enforce branch protection and required checks</a:t>
            </a:r>
          </a:p>
          <a:p>
            <a:pPr/>
            <a:r>
              <a:t>Run SAST/DAST/Secrets‑scanning on all agent PRs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&amp;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Do not delegate major architectural choices to the agent</a:t>
            </a:r>
          </a:p>
          <a:p>
            <a:pPr/>
            <a:r>
              <a:t>Require ADRs for cross‑cutting changes and dependency upgrades</a:t>
            </a:r>
          </a:p>
          <a:p>
            <a:pPr/>
            <a:r>
              <a:t>Gatekeep infra/production runbooks and cryptography‑adjacent code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Governance &amp; Rollout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Pilot → evaluate → secure → scale (org playbook)</a:t>
            </a:r>
          </a:p>
          <a:p>
            <a:pPr/>
            <a:r>
              <a:t>Define ownership: reviewers, CODEOWNERS, PR templates, checklists</a:t>
            </a:r>
          </a:p>
          <a:p>
            <a:pPr/>
            <a:r>
              <a:t>Document IP/privacy stance and acceptable‑use boundaries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SDLC Heatmap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Use vs. Use‑with‑Caution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It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Bug fixes, small features, refactors</a:t>
            </a:r>
          </a:p>
          <a:p>
            <a:pPr/>
            <a:r>
              <a:t>Tests, docs, onboarding materials</a:t>
            </a:r>
          </a:p>
          <a:p>
            <a:pPr/>
            <a:r>
              <a:t>CI/CD scaffolding; repo hygiene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with Caution / Human‑Lead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New system architectures and platform migrations</a:t>
            </a:r>
          </a:p>
          <a:p>
            <a:pPr/>
            <a:r>
              <a:t>Security‑critical modules, privacy‑sensitive flows, cryptography</a:t>
            </a:r>
          </a:p>
          <a:p>
            <a:pPr/>
            <a:r>
              <a:t>Production operations and incident response runbooks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Measuring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Track baseline vs. pilot: PR cycle time, review iterations, change failure rate</a:t>
            </a:r>
          </a:p>
          <a:p>
            <a:pPr/>
            <a:r>
              <a:t>Compare agent PRs vs. human PRs (A/B) over 4–6 weeks</a:t>
            </a:r>
          </a:p>
          <a:p>
            <a:pPr/>
            <a:r>
              <a:t>Share dashboards; iterate prompts, checklists, and scope guidelines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Playbook (Actionable Next Steps)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Enable Agent Mode on pilot repos with branch protection and checks</a:t>
            </a:r>
          </a:p>
          <a:p>
            <a:pPr/>
            <a:r>
              <a:t>Add PR template + security checklist; wire SAST/DAST/secret scans</a:t>
            </a:r>
          </a:p>
          <a:p>
            <a:pPr/>
            <a:r>
              <a:t>Define ‘green zones’ (allowed tasks) and ‘red zones’ (ask first)</a:t>
            </a:r>
          </a:p>
          <a:p>
            <a:pPr/>
            <a:r>
              <a:t>Run a time‑boxed pilot; review results; expand or adjust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Sources &amp; 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GitHub: Copilot coding agent overview &amp; docs</a:t>
            </a:r>
          </a:p>
          <a:p>
            <a:pPr/>
            <a:r>
              <a:t>GitHub: Responsible use, security, and enterprise rollout</a:t>
            </a:r>
          </a:p>
          <a:p>
            <a:pPr/>
            <a:r>
              <a:t>Independent coverage &amp; talks on autonomous PR workflows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Agent Mode? (30s)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Autonomous, repo‑aware assistant that plans → implements → opens a PR → iterates on review</a:t>
            </a:r>
          </a:p>
          <a:p>
            <a:pPr/>
            <a:r>
              <a:t>Operates in GitHub/VS Code/CLI; activity is captured in branches, commits, and PRs</a:t>
            </a:r>
          </a:p>
          <a:p>
            <a:pPr/>
            <a:r>
              <a:t>Treat as a PR‑first junior engineer—never merge without review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 (high level)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Sets up environment and analyzes repository context</a:t>
            </a:r>
          </a:p>
          <a:p>
            <a:pPr/>
            <a:r>
              <a:t>Produces a plan</a:t>
            </a:r>
          </a:p>
          <a:p>
            <a:pPr lvl="1"/>
            <a:r>
              <a:t>Implements changes in a feature branch</a:t>
            </a:r>
          </a:p>
          <a:p>
            <a:pPr lvl="1"/>
            <a:r>
              <a:t>Commits with descriptive messages</a:t>
            </a:r>
          </a:p>
          <a:p>
            <a:pPr/>
            <a:r>
              <a:t>Opens PR with summary and diffs</a:t>
            </a:r>
          </a:p>
          <a:p>
            <a:pPr lvl="1"/>
            <a:r>
              <a:t>Responds to review comments</a:t>
            </a:r>
          </a:p>
          <a:p>
            <a:pPr lvl="1"/>
            <a:r>
              <a:t>Iterates until approval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Where It’s Effective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High‑leverage use cases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Plan → Code → PR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Focused bug fixes and small/medium features</a:t>
            </a:r>
          </a:p>
          <a:p>
            <a:pPr/>
            <a:r>
              <a:t>Refactors and code modernization (rename, extract, deduplicate)</a:t>
            </a:r>
          </a:p>
          <a:p>
            <a:pPr/>
            <a:r>
              <a:t>Unit/integration test generation and doc updates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CI/CD &amp; “Glue”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Scaffold CI pipelines and deployment configs</a:t>
            </a:r>
          </a:p>
          <a:p>
            <a:pPr/>
            <a:r>
              <a:t>Keep PRs consistent: descriptions, checklists, and change logs</a:t>
            </a:r>
          </a:p>
          <a:p>
            <a:pPr/>
            <a:r>
              <a:t>Automate repo hygiene: linting, formatting, basic security checks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Docs &amp; Knowledge Surfacing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Summarize architecture, APIs, and configuration</a:t>
            </a:r>
          </a:p>
          <a:p>
            <a:pPr/>
            <a:r>
              <a:t>Generate onboarding docs, READMEs, and runbooks</a:t>
            </a:r>
          </a:p>
          <a:p>
            <a:pPr/>
            <a:r>
              <a:t>Explain diffs and trace impact across modules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Evidence &amp; Outcomes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What to expect (and how to measure)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Productivity/Quality (with nuance)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Studies and case reports show faster PR cycles on routine tasks</a:t>
            </a:r>
          </a:p>
          <a:p>
            <a:pPr/>
            <a:r>
              <a:t>Quality varies with prompts, repo health, and review rigor</a:t>
            </a:r>
          </a:p>
          <a:p>
            <a:pPr/>
            <a:r>
              <a:t>Adopt local metrics: PR cycle time, rework %, escaped defects, security findings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