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Why Effective Context Engineering Matters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Reducing hallucinations &amp; variance in Copilot Agent Mode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Early Guardrails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Schema/contract validation (fail fast).</a:t>
            </a:r>
          </a:p>
          <a:p>
            <a:pPr/>
            <a:r>
              <a:t>Unit tests for critical functions; snapshot/golden tests for output shape.</a:t>
            </a:r>
          </a:p>
          <a:p>
            <a:pPr/>
            <a:r>
              <a:t>Static analysis, format/lint on save/commit; secrets scanning.</a:t>
            </a:r>
          </a:p>
          <a:p>
            <a:pPr/>
            <a:r>
              <a:t>Lightweight performance checks for hotspots.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Measure the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Hallucination rate: off‑contract API calls, missing files, fabricated configs.</a:t>
            </a:r>
          </a:p>
          <a:p>
            <a:pPr/>
            <a:r>
              <a:t>Rework: number of review iterations and follow‑up fixes.</a:t>
            </a:r>
          </a:p>
          <a:p>
            <a:pPr/>
            <a:r>
              <a:t>Diff size &amp; time‑to‑green on build/test.</a:t>
            </a:r>
          </a:p>
          <a:p>
            <a:pPr/>
            <a:r>
              <a:t>Policy conformance: style/security/dependency rules.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Quick Start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Add a minimal context pack to the repo (persona, contracts, constraints, templates, acceptance).</a:t>
            </a:r>
          </a:p>
          <a:p>
            <a:pPr/>
            <a:r>
              <a:t>Rewrite a few tasks to use the prompt pattern that links these docs.</a:t>
            </a:r>
          </a:p>
          <a:p>
            <a:pPr/>
            <a:r>
              <a:t>Compare metrics vs prompt‑only over two weeks; tune and standardize.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Hallucinations and variance are symptoms of missing context.</a:t>
            </a:r>
          </a:p>
          <a:p>
            <a:pPr/>
            <a:r>
              <a:t>Encode guidance once (context pack), then link it from tasks.</a:t>
            </a:r>
          </a:p>
          <a:p>
            <a:pPr/>
            <a:r>
              <a:t>Smaller, grounded tasks → more accurate, consistent, and faster results.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Agent Mode is powerful but bounded by the context it can access.</a:t>
            </a:r>
          </a:p>
          <a:p>
            <a:pPr/>
            <a:r>
              <a:t>Basic prompts describe tasks; effective context describes the world the task lives in.</a:t>
            </a:r>
          </a:p>
          <a:p>
            <a:pPr/>
            <a:r>
              <a:t>Good context reduces hallucinations and non‑deterministic outputs by constraining choices and grounding decisions.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Agent Mode — What Matters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Operates inside a repository + assigned task.</a:t>
            </a:r>
          </a:p>
          <a:p>
            <a:pPr/>
            <a:r>
              <a:t>Makes focused changes, explains steps, and reads linked/local docs.</a:t>
            </a:r>
          </a:p>
          <a:p>
            <a:pPr/>
            <a:r>
              <a:t>Therefore: put durable guidance next to the code to shape choices.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Hallucinations (in code)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Confident but incorrect outputs when requirements are underspecified.</a:t>
            </a:r>
          </a:p>
          <a:p>
            <a:pPr/>
            <a:r>
              <a:t>Fabricated APIs, file paths, configs, or assumptions about data/contracts.</a:t>
            </a:r>
          </a:p>
          <a:p>
            <a:pPr/>
            <a:r>
              <a:t>Often triggered by ambiguous goals, missing constraints, or unseen dependencies.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Sources of Non‑Determinism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Open‑ended tasks with many valid implementations.</a:t>
            </a:r>
          </a:p>
          <a:p>
            <a:pPr/>
            <a:r>
              <a:t>Ambiguous style/structure; no exemplars or templates to imitate.</a:t>
            </a:r>
          </a:p>
          <a:p>
            <a:pPr/>
            <a:r>
              <a:t>Changing dependency versions or environment assumptions.</a:t>
            </a:r>
          </a:p>
          <a:p>
            <a:pPr/>
            <a:r>
              <a:t>Long planning horizons without milestones or acceptance checks.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Context Levers (Grounding)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Interfaces &amp; Contracts</a:t>
            </a:r>
          </a:p>
          <a:p>
            <a:pPr lvl="1"/>
            <a:r>
              <a:t>Define inputs/outputs/errors; validate against them.</a:t>
            </a:r>
          </a:p>
          <a:p>
            <a:pPr/>
            <a:r>
              <a:t>Constraints</a:t>
            </a:r>
          </a:p>
          <a:p>
            <a:pPr lvl="1"/>
            <a:r>
              <a:t>Allowed libraries, performance/security budgets, naming conventions.</a:t>
            </a:r>
          </a:p>
          <a:p>
            <a:pPr/>
            <a:r>
              <a:t>Reference Artifacts</a:t>
            </a:r>
          </a:p>
          <a:p>
            <a:pPr lvl="1"/>
            <a:r>
              <a:t>Examples, code skeletons, style guides, glossary; point to real files.</a:t>
            </a:r>
          </a:p>
          <a:p>
            <a:pPr/>
            <a:r>
              <a:t>Task Scope</a:t>
            </a:r>
          </a:p>
          <a:p>
            <a:pPr lvl="1"/>
            <a:r>
              <a:t>Small, verifiable units with explicit out‑of‑scope items.</a:t>
            </a:r>
          </a:p>
          <a:p>
            <a:pPr/>
            <a:r>
              <a:t>Acceptance Checklist</a:t>
            </a:r>
          </a:p>
          <a:p>
            <a:pPr lvl="1"/>
            <a:r>
              <a:t>What reviewers will check: schema, tests, docs, lint, secrets.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Context Levers (Consistency)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Templates &amp; Scaffolds</a:t>
            </a:r>
          </a:p>
          <a:p>
            <a:pPr lvl="1"/>
            <a:r>
              <a:t>Provide code patterns and file layouts to imitate.</a:t>
            </a:r>
          </a:p>
          <a:p>
            <a:pPr/>
            <a:r>
              <a:t>Pinned Versions</a:t>
            </a:r>
          </a:p>
          <a:p>
            <a:pPr lvl="1"/>
            <a:r>
              <a:t>Lock tool/library versions to avoid drift.</a:t>
            </a:r>
          </a:p>
          <a:p>
            <a:pPr/>
            <a:r>
              <a:t>Formatting/Lint Rules</a:t>
            </a:r>
          </a:p>
          <a:p>
            <a:pPr lvl="1"/>
            <a:r>
              <a:t>Auto‑apply deterministic formatting and rules.</a:t>
            </a:r>
          </a:p>
          <a:p>
            <a:pPr/>
            <a:r>
              <a:t>Golden Tests/Fixtures</a:t>
            </a:r>
          </a:p>
          <a:p>
            <a:pPr lvl="1"/>
            <a:r>
              <a:t>Reference outputs that must not change.</a:t>
            </a:r>
          </a:p>
          <a:p>
            <a:pPr/>
            <a:r>
              <a:t>Small Diffs</a:t>
            </a:r>
          </a:p>
          <a:p>
            <a:pPr lvl="1"/>
            <a:r>
              <a:t>Limit LOC per task to constrain the search space.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Prompt Pattern (Link Context)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Task + Scope</a:t>
            </a:r>
          </a:p>
          <a:p>
            <a:pPr lvl="1"/>
            <a:r>
              <a:t>One clear deliverable; explicit non‑goals.</a:t>
            </a:r>
          </a:p>
          <a:p>
            <a:pPr/>
            <a:r>
              <a:t>References</a:t>
            </a:r>
          </a:p>
          <a:p>
            <a:pPr lvl="1"/>
            <a:r>
              <a:t>Link persona, contracts, constraints, templates, and checklist.</a:t>
            </a:r>
          </a:p>
          <a:p>
            <a:pPr/>
            <a:r>
              <a:t>Constraints</a:t>
            </a:r>
          </a:p>
          <a:p>
            <a:pPr lvl="1"/>
            <a:r>
              <a:t>Dependencies, performance, security, style expectations.</a:t>
            </a:r>
          </a:p>
          <a:p>
            <a:pPr/>
            <a:r>
              <a:t>Outputs</a:t>
            </a:r>
          </a:p>
          <a:p>
            <a:pPr lvl="1"/>
            <a:r>
              <a:t>Code + brief design notes + tests; run specified checks.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Weak vs Strong (Example)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Weak</a:t>
            </a:r>
          </a:p>
          <a:p>
            <a:pPr lvl="1"/>
            <a:r>
              <a:t>“Add a feature to visualize growth over time.” (many interpretations → variance)</a:t>
            </a:r>
          </a:p>
          <a:p>
            <a:pPr/>
            <a:r>
              <a:t>Strong</a:t>
            </a:r>
          </a:p>
          <a:p>
            <a:pPr lvl="1"/>
            <a:r>
              <a:t>“Add a small visualization component using existing utilities; keep ~200 LOC; follow style guide; include design notes; satisfy acceptance checklist.” (constrained search space)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