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Context Engineering &gt; Prompting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Copilot Agent Mode for Cross‑Stack Migrations &amp; Coding Tasks (TSX demo)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'Appropriate Context' Includes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Engineer persona &amp; decision style</a:t>
            </a:r>
          </a:p>
          <a:p>
            <a:pPr/>
            <a:r>
              <a:t>Target architecture &amp; cross‑stack strategy</a:t>
            </a:r>
          </a:p>
          <a:p>
            <a:pPr/>
            <a:r>
              <a:t>Repo topology &amp; contracts</a:t>
            </a:r>
          </a:p>
          <a:p>
            <a:pPr/>
            <a:r>
              <a:t>Constraints (allowed libs, perf/security), acceptance checklist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Prompts Alone Fall Short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Legacy systems hide rules a single prompt won’t capture</a:t>
            </a:r>
          </a:p>
          <a:p>
            <a:pPr/>
            <a:r>
              <a:t>Cross‑stack needs stable contracts &amp; seams</a:t>
            </a:r>
          </a:p>
          <a:p>
            <a:pPr/>
            <a:r>
              <a:t>Ambiguity → rework and drift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Setup (TSX)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React TSX FinCalc with utility seam</a:t>
            </a:r>
          </a:p>
          <a:p>
            <a:pPr/>
            <a:r>
              <a:t>Compare basic prompt vs context prompt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Prompt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463040"/>
            <a:ext cx="841248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latin typeface="Consolas"/>
              </a:defRPr>
            </a:pPr>
            <a:r>
              <a:t>Migrate the savings and loan features to the new stack.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Prompt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463040"/>
            <a:ext cx="841248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>
                <a:latin typeface="Consolas"/>
              </a:defRPr>
            </a:pPr>
            <a:r>
              <a:t>Task: Implement the Savings feature in React TSX.</a:t>
            </a:r>
            <a:br/>
            <a:r>
              <a:t>Scope: Add &lt;SavingsChart/&gt;; keep ~200 LOC; no heavy libs.</a:t>
            </a:r>
            <a:br/>
            <a:r>
              <a:t>Context: persona, cross‑stack plan, topology, acceptance checklist.</a:t>
            </a:r>
            <a:br/>
            <a:r>
              <a:t>Outputs: Code + design-notes.md; unit test seam functions.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Files (drop into any repo)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`ai_docs/persona_software_engineer.md`</a:t>
            </a:r>
          </a:p>
          <a:p>
            <a:pPr/>
            <a:r>
              <a:t>`ai_docs/migration_context_cross_stack.md`</a:t>
            </a:r>
          </a:p>
          <a:p>
            <a:pPr/>
            <a:r>
              <a:t>`ai_docs/repo_topology.md`</a:t>
            </a:r>
          </a:p>
          <a:p>
            <a:pPr/>
            <a:r>
              <a:t>`ai_docs/acceptance_checklist.md`</a:t>
            </a:r>
          </a:p>
          <a:p>
            <a:pPr/>
            <a:r>
              <a:t>`ai_docs/prompt_patterns.md`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Measurable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Smaller, consistent diffs</a:t>
            </a:r>
          </a:p>
          <a:p>
            <a:pPr/>
            <a:r>
              <a:t>Fewer ambiguous decisions</a:t>
            </a:r>
          </a:p>
          <a:p>
            <a:pPr/>
            <a:r>
              <a:t>Faster time‑to‑green on routine work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Scale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Template the `ai_docs/*` folder</a:t>
            </a:r>
          </a:p>
          <a:p>
            <a:pPr/>
            <a:r>
              <a:t>Issue templates that link the docs</a:t>
            </a:r>
          </a:p>
          <a:p>
            <a:pPr/>
            <a:r>
              <a:t>Lightweight pilots; adjust constraints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