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notesMaster" Target="notesMasters/notesMaster1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this as one facet—not the core of the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Effective Context Engineering for Copilot Agent Mode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Accuracy, consistency, and speed beyond basic prompting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Improves with Good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Accuracy: fewer misinterpretations of requirements.</a:t>
            </a:r>
          </a:p>
          <a:p>
            <a:pPr/>
            <a:r>
              <a:t>Consistency: same patterns and dependencies across tasks.</a:t>
            </a:r>
          </a:p>
          <a:p>
            <a:pPr/>
            <a:r>
              <a:t>Speed: smaller diffs, quicker reviews, faster build/test pass.</a:t>
            </a:r>
          </a:p>
          <a:p>
            <a:pPr/>
            <a:r>
              <a:t>Traceability: decisions tied to referenced context files.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to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Rework: review iterations, follow‑up fixes.</a:t>
            </a:r>
          </a:p>
          <a:p>
            <a:pPr/>
            <a:r>
              <a:t>Diff size &amp; time‑to‑green (validation).</a:t>
            </a:r>
          </a:p>
          <a:p>
            <a:pPr/>
            <a:r>
              <a:t>Policy conformance: style/security/dependency rules.</a:t>
            </a:r>
          </a:p>
          <a:p>
            <a:pPr/>
            <a:r>
              <a:t>Defect/incident trend compared to prompt‑only baseline.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Rollout Playbook (2‑week pilot)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Drop the context pack into repos (lightweight files).</a:t>
            </a:r>
          </a:p>
          <a:p>
            <a:pPr/>
            <a:r>
              <a:t>Rewrite a handful of tasks to use the prompt pattern.</a:t>
            </a:r>
          </a:p>
          <a:p>
            <a:pPr/>
            <a:r>
              <a:t>Compare metrics vs. prompt‑only tasks for two weeks.</a:t>
            </a:r>
          </a:p>
          <a:p>
            <a:pPr/>
            <a:r>
              <a:t>Tune docs; templatize for future projects.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Context encodes how to think—not just what to do.</a:t>
            </a:r>
          </a:p>
          <a:p>
            <a:pPr/>
            <a:r>
              <a:t>Small, context‑linked tasks beat long prompts.</a:t>
            </a:r>
          </a:p>
          <a:p>
            <a:pPr/>
            <a:r>
              <a:t>Better context → better accuracy, consistency, and speed.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Agent Mode is powerful but bounded by the context it can access.</a:t>
            </a:r>
          </a:p>
          <a:p>
            <a:pPr/>
            <a:r>
              <a:t>Basic prompts describe tasks; context engineering describes the environment and constraints.</a:t>
            </a:r>
          </a:p>
          <a:p>
            <a:pPr/>
            <a:r>
              <a:t>Result: higher accuracy, consistent decisions, faster time‑to‑green.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Agent Mode Operates (relevant bits)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Works inside a repository with an assigned task.</a:t>
            </a:r>
          </a:p>
          <a:p>
            <a:pPr/>
            <a:r>
              <a:t>Produces focused changes with explanations.</a:t>
            </a:r>
          </a:p>
          <a:p>
            <a:pPr/>
            <a:r>
              <a:t>Treat local docs as ground truth—so put guidance next to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“Context Engineering”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Goal &amp; Scope</a:t>
            </a:r>
          </a:p>
          <a:p>
            <a:pPr lvl="1"/>
            <a:r>
              <a:t>Clear outcome, explicit non‑goals.</a:t>
            </a:r>
          </a:p>
          <a:p>
            <a:pPr/>
            <a:r>
              <a:t>Interfaces &amp; Contracts</a:t>
            </a:r>
          </a:p>
          <a:p>
            <a:pPr lvl="1"/>
            <a:r>
              <a:t>Inputs/outputs, errors, assumptions.</a:t>
            </a:r>
          </a:p>
          <a:p>
            <a:pPr/>
            <a:r>
              <a:t>Constraints</a:t>
            </a:r>
          </a:p>
          <a:p>
            <a:pPr lvl="1"/>
            <a:r>
              <a:t>Security, performance, dependency and style rules.</a:t>
            </a:r>
          </a:p>
          <a:p>
            <a:pPr/>
            <a:r>
              <a:t>Persona &amp; Decision Style</a:t>
            </a:r>
          </a:p>
          <a:p>
            <a:pPr lvl="1"/>
            <a:r>
              <a:t>Quality bar, trade‑off preferences.</a:t>
            </a:r>
          </a:p>
          <a:p>
            <a:pPr/>
            <a:r>
              <a:t>Acceptance Checklist</a:t>
            </a:r>
          </a:p>
          <a:p>
            <a:pPr lvl="1"/>
            <a:r>
              <a:t>Small, verifiable checks for ‘done’.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Prompt‑Only Falls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Implicit assumptions get misread; agent fills gaps inconsistently.</a:t>
            </a:r>
          </a:p>
          <a:p>
            <a:pPr/>
            <a:r>
              <a:t>Decisions drift across tasks (naming, structure, deps).</a:t>
            </a:r>
          </a:p>
          <a:p>
            <a:pPr/>
            <a:r>
              <a:t>Rework increases due to ambiguity and standards drift.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Pack (reusable, stack‑agnostic)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`context/persona.md` — who the agent should emulate.</a:t>
            </a:r>
          </a:p>
          <a:p>
            <a:pPr/>
            <a:r>
              <a:t>`context/goals_and_scope.md` — outcomes and non‑goals.</a:t>
            </a:r>
          </a:p>
          <a:p>
            <a:pPr/>
            <a:r>
              <a:t>`context/interfaces_and_contracts.md` — inputs/outputs/errors.</a:t>
            </a:r>
          </a:p>
          <a:p>
            <a:pPr/>
            <a:r>
              <a:t>`context/constraints.md` — security/perf/deps/style.</a:t>
            </a:r>
          </a:p>
          <a:p>
            <a:pPr/>
            <a:r>
              <a:t>`context/acceptance_checklist.md` — verifiable checks.</a:t>
            </a:r>
          </a:p>
          <a:p>
            <a:pPr/>
            <a:r>
              <a:t>`context/prompt_patterns.md` — how to write tasks that link these docs.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Pattern (link, don’t paste)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Task + Scope</a:t>
            </a:r>
          </a:p>
          <a:p>
            <a:pPr lvl="1"/>
            <a:r>
              <a:t>One small deliverable; explicit non‑goals.</a:t>
            </a:r>
          </a:p>
          <a:p>
            <a:pPr/>
            <a:r>
              <a:t>References</a:t>
            </a:r>
          </a:p>
          <a:p>
            <a:pPr lvl="1"/>
            <a:r>
              <a:t>Link persona, contracts, constraints, checklist.</a:t>
            </a:r>
          </a:p>
          <a:p>
            <a:pPr/>
            <a:r>
              <a:t>Constraints</a:t>
            </a:r>
          </a:p>
          <a:p>
            <a:pPr lvl="1"/>
            <a:r>
              <a:t>Allowed tools, perf/security budgets.</a:t>
            </a:r>
          </a:p>
          <a:p>
            <a:pPr/>
            <a:r>
              <a:t>Outputs</a:t>
            </a:r>
          </a:p>
          <a:p>
            <a:pPr lvl="1"/>
            <a:r>
              <a:t>Code + brief design notes + simple tests; run specified checks.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vs Strong Task (Text‑only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Weak</a:t>
            </a:r>
          </a:p>
          <a:p>
            <a:pPr lvl="1"/>
            <a:r>
              <a:t>“Add a feature to visualize growth over time.”</a:t>
            </a:r>
          </a:p>
          <a:p>
            <a:pPr/>
            <a:r>
              <a:t>Strong</a:t>
            </a:r>
          </a:p>
          <a:p>
            <a:pPr lvl="1"/>
            <a:r>
              <a:t>“Add a small visualization component; keep ~200 LOC; use existing utilities; follow coding standards; include a brief design note; validate inputs; meet the acceptance checklist.”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 Angle: Reducing Hallucinations &amp; Variance (brief)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Symptoms</a:t>
            </a:r>
          </a:p>
          <a:p>
            <a:pPr lvl="1"/>
            <a:r>
              <a:t>Fabricated APIs/paths/configs; multiple equally‑plausible but divergent outputs.</a:t>
            </a:r>
          </a:p>
          <a:p>
            <a:pPr/>
            <a:r>
              <a:t>Context Fix</a:t>
            </a:r>
          </a:p>
          <a:p>
            <a:pPr lvl="1"/>
            <a:r>
              <a:t>Contracts + constraints + templates narrow choices; acceptance checks anchor outcomes.</a:t>
            </a:r>
          </a:p>
          <a:p>
            <a:pPr/>
            <a:r>
              <a:t>Guardrails</a:t>
            </a:r>
          </a:p>
          <a:p>
            <a:pPr lvl="1"/>
            <a:r>
              <a:t>Schema validation, unit/golden tests, lint/format, secret scans.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