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igration_workflow_branded_v11_header_centerbot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63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