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Use this as an executive summary.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Copilot Agent Mode — 2‑Slide Brief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Where to use it • Where to add guardrails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Superpowers vs. Guardrails (at a glance)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Use It For</a:t>
            </a:r>
          </a:p>
          <a:p>
            <a:pPr lvl="1"/>
            <a:r>
              <a:t>Bug fixes, small/medium features, refactors</a:t>
            </a:r>
          </a:p>
          <a:p>
            <a:pPr lvl="1"/>
            <a:r>
              <a:t>Tests, docs, repo hygiene, CI/CD scaffolding</a:t>
            </a:r>
          </a:p>
          <a:p>
            <a:pPr lvl="1"/>
            <a:r>
              <a:t>Repo‑aware summaries and PR narration</a:t>
            </a:r>
          </a:p>
          <a:p>
            <a:pPr/>
            <a:r>
              <a:t>Needs Oversight</a:t>
            </a:r>
          </a:p>
          <a:p>
            <a:pPr lvl="1"/>
            <a:r>
              <a:t>Architecture &amp; dependency decisions (require ADRs)</a:t>
            </a:r>
          </a:p>
          <a:p>
            <a:pPr lvl="1"/>
            <a:r>
              <a:t>Security/privacy‑sensitive code and production runbooks</a:t>
            </a:r>
          </a:p>
          <a:p>
            <a:pPr lvl="1"/>
            <a:r>
              <a:t>Org rollout: pilots, branch protections, required checks</a:t>
            </a:r>
          </a:p>
          <a:p>
            <a:pPr/>
            <a:r>
              <a:t>Measure</a:t>
            </a:r>
          </a:p>
          <a:p>
            <a:pPr lvl="1"/>
            <a:r>
              <a:t>PR cycle time, rework %, escaped defects, security findings</a:t>
            </a:r>
          </a:p>
          <a:p>
            <a:pPr lvl="1"/>
            <a:r>
              <a:t>A/B: agent PRs vs. human PRs</a:t>
            </a:r>
          </a:p>
          <a:p>
            <a:pPr lvl="1"/>
            <a:r>
              <a:t>Iterate prompts/checklists by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