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Canva Sans" charset="1" panose="020B0503030501040103"/>
      <p:regular r:id="rId21"/>
    </p:embeddedFont>
    <p:embeddedFont>
      <p:font typeface="Inter" charset="1" panose="020B0502030000000004"/>
      <p:regular r:id="rId22"/>
    </p:embeddedFont>
    <p:embeddedFont>
      <p:font typeface="Inter Bold" charset="1" panose="020B0802030000000004"/>
      <p:regular r:id="rId23"/>
    </p:embeddedFont>
    <p:embeddedFont>
      <p:font typeface="Canva Sans Bold" charset="1" panose="020B0803030501040103"/>
      <p:regular r:id="rId24"/>
    </p:embeddedFont>
    <p:embeddedFont>
      <p:font typeface="Montserrat" charset="1" panose="000005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jpeg" Type="http://schemas.openxmlformats.org/officeDocument/2006/relationships/image"/><Relationship Id="rId8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jpeg" Type="http://schemas.openxmlformats.org/officeDocument/2006/relationships/image"/><Relationship Id="rId3" Target="../media/image25.png" Type="http://schemas.openxmlformats.org/officeDocument/2006/relationships/image"/><Relationship Id="rId4" Target="../media/image26.png" Type="http://schemas.openxmlformats.org/officeDocument/2006/relationships/image"/><Relationship Id="rId5" Target="../media/image27.pn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jpe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jpe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jpe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jpe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jpeg" Type="http://schemas.openxmlformats.org/officeDocument/2006/relationships/image"/><Relationship Id="rId3" Target="../media/image27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image12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15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Relationship Id="rId5" Target="https://drive.google.com/drive/folders/1lsOPebD8oEXdkKf58ydZlST_P0-cvJVZ?usp=drive_link" TargetMode="External" Type="http://schemas.openxmlformats.org/officeDocument/2006/relationships/hyperlink"/><Relationship Id="rId6" Target="https://www.figma.com/design/QcZi7tAJK4IdYDgaXgO7dE/sih-app-design?node-id=0-1&amp;t=VqvTbd9UxnJUNXEM-1" TargetMode="External" Type="http://schemas.openxmlformats.org/officeDocument/2006/relationships/hyperlink"/><Relationship Id="rId7" Target="../media/image9.png" Type="http://schemas.openxmlformats.org/officeDocument/2006/relationships/image"/><Relationship Id="rId8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20.png" Type="http://schemas.openxmlformats.org/officeDocument/2006/relationships/image"/><Relationship Id="rId4" Target="../media/image22.pn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jpe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37341" cy="10287000"/>
          </a:xfrm>
          <a:custGeom>
            <a:avLst/>
            <a:gdLst/>
            <a:ahLst/>
            <a:cxnLst/>
            <a:rect r="r" b="b" t="t" l="l"/>
            <a:pathLst>
              <a:path h="10287000" w="18237341">
                <a:moveTo>
                  <a:pt x="0" y="0"/>
                </a:moveTo>
                <a:lnTo>
                  <a:pt x="18237341" y="0"/>
                </a:lnTo>
                <a:lnTo>
                  <a:pt x="1823734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9629119" cy="4515115"/>
          </a:xfrm>
          <a:custGeom>
            <a:avLst/>
            <a:gdLst/>
            <a:ahLst/>
            <a:cxnLst/>
            <a:rect r="r" b="b" t="t" l="l"/>
            <a:pathLst>
              <a:path h="4515115" w="9629119">
                <a:moveTo>
                  <a:pt x="0" y="0"/>
                </a:moveTo>
                <a:lnTo>
                  <a:pt x="9629119" y="0"/>
                </a:lnTo>
                <a:lnTo>
                  <a:pt x="9629119" y="4515115"/>
                </a:lnTo>
                <a:lnTo>
                  <a:pt x="0" y="45151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2039" t="0" r="-45981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81397" y="0"/>
            <a:ext cx="4977903" cy="10287000"/>
          </a:xfrm>
          <a:custGeom>
            <a:avLst/>
            <a:gdLst/>
            <a:ahLst/>
            <a:cxnLst/>
            <a:rect r="r" b="b" t="t" l="l"/>
            <a:pathLst>
              <a:path h="10287000" w="4977903">
                <a:moveTo>
                  <a:pt x="0" y="0"/>
                </a:moveTo>
                <a:lnTo>
                  <a:pt x="4977903" y="0"/>
                </a:lnTo>
                <a:lnTo>
                  <a:pt x="497790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00214" t="0" r="-545772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04407" y="5143500"/>
            <a:ext cx="7054893" cy="5143500"/>
          </a:xfrm>
          <a:custGeom>
            <a:avLst/>
            <a:gdLst/>
            <a:ahLst/>
            <a:cxnLst/>
            <a:rect r="r" b="b" t="t" l="l"/>
            <a:pathLst>
              <a:path h="5143500" w="7054893">
                <a:moveTo>
                  <a:pt x="0" y="0"/>
                </a:moveTo>
                <a:lnTo>
                  <a:pt x="7054893" y="0"/>
                </a:lnTo>
                <a:lnTo>
                  <a:pt x="7054893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8872" t="0" r="-89589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098259" y="1278657"/>
            <a:ext cx="4461573" cy="6858261"/>
          </a:xfrm>
          <a:custGeom>
            <a:avLst/>
            <a:gdLst/>
            <a:ahLst/>
            <a:cxnLst/>
            <a:rect r="r" b="b" t="t" l="l"/>
            <a:pathLst>
              <a:path h="6858261" w="4461573">
                <a:moveTo>
                  <a:pt x="0" y="0"/>
                </a:moveTo>
                <a:lnTo>
                  <a:pt x="4461573" y="0"/>
                </a:lnTo>
                <a:lnTo>
                  <a:pt x="4461573" y="6858261"/>
                </a:lnTo>
                <a:lnTo>
                  <a:pt x="0" y="68582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0000"/>
            </a:blip>
            <a:stretch>
              <a:fillRect l="-36442" t="0" r="-36442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886731" y="5469543"/>
            <a:ext cx="8956434" cy="4491414"/>
            <a:chOff x="0" y="0"/>
            <a:chExt cx="11941912" cy="5988552"/>
          </a:xfrm>
        </p:grpSpPr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6"/>
            <a:srcRect l="1497" t="5246" r="3580" b="0"/>
            <a:stretch>
              <a:fillRect/>
            </a:stretch>
          </p:blipFill>
          <p:spPr>
            <a:xfrm flipH="false" flipV="false">
              <a:off x="0" y="0"/>
              <a:ext cx="11941912" cy="5988552"/>
            </a:xfrm>
            <a:prstGeom prst="rect">
              <a:avLst/>
            </a:prstGeom>
          </p:spPr>
        </p:pic>
      </p:grpSp>
      <p:sp>
        <p:nvSpPr>
          <p:cNvPr name="Freeform 9" id="9"/>
          <p:cNvSpPr/>
          <p:nvPr/>
        </p:nvSpPr>
        <p:spPr>
          <a:xfrm flipH="false" flipV="false" rot="0">
            <a:off x="0" y="8539766"/>
            <a:ext cx="4977903" cy="2099806"/>
          </a:xfrm>
          <a:custGeom>
            <a:avLst/>
            <a:gdLst/>
            <a:ahLst/>
            <a:cxnLst/>
            <a:rect r="r" b="b" t="t" l="l"/>
            <a:pathLst>
              <a:path h="2099806" w="4977903">
                <a:moveTo>
                  <a:pt x="0" y="0"/>
                </a:moveTo>
                <a:lnTo>
                  <a:pt x="4977903" y="0"/>
                </a:lnTo>
                <a:lnTo>
                  <a:pt x="4977903" y="2099806"/>
                </a:lnTo>
                <a:lnTo>
                  <a:pt x="0" y="20998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00214" t="-389902" r="-545772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977903" y="8911054"/>
            <a:ext cx="4977903" cy="2099806"/>
          </a:xfrm>
          <a:custGeom>
            <a:avLst/>
            <a:gdLst/>
            <a:ahLst/>
            <a:cxnLst/>
            <a:rect r="r" b="b" t="t" l="l"/>
            <a:pathLst>
              <a:path h="2099806" w="4977903">
                <a:moveTo>
                  <a:pt x="0" y="0"/>
                </a:moveTo>
                <a:lnTo>
                  <a:pt x="4977904" y="0"/>
                </a:lnTo>
                <a:lnTo>
                  <a:pt x="4977904" y="2099806"/>
                </a:lnTo>
                <a:lnTo>
                  <a:pt x="0" y="20998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00214" t="-389902" r="-545772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763528" y="232533"/>
            <a:ext cx="991543" cy="1046124"/>
          </a:xfrm>
          <a:custGeom>
            <a:avLst/>
            <a:gdLst/>
            <a:ahLst/>
            <a:cxnLst/>
            <a:rect r="r" b="b" t="t" l="l"/>
            <a:pathLst>
              <a:path h="1046124" w="991543">
                <a:moveTo>
                  <a:pt x="0" y="0"/>
                </a:moveTo>
                <a:lnTo>
                  <a:pt x="991544" y="0"/>
                </a:lnTo>
                <a:lnTo>
                  <a:pt x="991544" y="1046124"/>
                </a:lnTo>
                <a:lnTo>
                  <a:pt x="0" y="104612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55224" y="1808379"/>
            <a:ext cx="9118670" cy="7781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Problem Statement ID – SIH1717</a:t>
            </a: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Problem Statement Title- Indian version of Nagish App</a:t>
            </a: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Theme- Miscellenous</a:t>
            </a: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PS Category- Software/Hardware</a:t>
            </a: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Team ID- </a:t>
            </a: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Team Name (Registered on portal) - Team TranScribeX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9780271" y="0"/>
            <a:ext cx="2501126" cy="5143500"/>
          </a:xfrm>
          <a:custGeom>
            <a:avLst/>
            <a:gdLst/>
            <a:ahLst/>
            <a:cxnLst/>
            <a:rect r="r" b="b" t="t" l="l"/>
            <a:pathLst>
              <a:path h="5143500" w="2501126">
                <a:moveTo>
                  <a:pt x="0" y="0"/>
                </a:moveTo>
                <a:lnTo>
                  <a:pt x="2501126" y="0"/>
                </a:lnTo>
                <a:lnTo>
                  <a:pt x="2501126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2613" t="0" r="-402069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051786" y="137283"/>
            <a:ext cx="10644217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SMART INDIA HACKATHON 2024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313435" cy="10287000"/>
          </a:xfrm>
          <a:custGeom>
            <a:avLst/>
            <a:gdLst/>
            <a:ahLst/>
            <a:cxnLst/>
            <a:rect r="r" b="b" t="t" l="l"/>
            <a:pathLst>
              <a:path h="10287000" w="18313435">
                <a:moveTo>
                  <a:pt x="0" y="0"/>
                </a:moveTo>
                <a:lnTo>
                  <a:pt x="18313435" y="0"/>
                </a:lnTo>
                <a:lnTo>
                  <a:pt x="1831343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3931937"/>
            <a:ext cx="7347015" cy="9335507"/>
          </a:xfrm>
          <a:custGeom>
            <a:avLst/>
            <a:gdLst/>
            <a:ahLst/>
            <a:cxnLst/>
            <a:rect r="r" b="b" t="t" l="l"/>
            <a:pathLst>
              <a:path h="9335507" w="7347015">
                <a:moveTo>
                  <a:pt x="0" y="0"/>
                </a:moveTo>
                <a:lnTo>
                  <a:pt x="7347015" y="0"/>
                </a:lnTo>
                <a:lnTo>
                  <a:pt x="7347015" y="9335507"/>
                </a:lnTo>
                <a:lnTo>
                  <a:pt x="0" y="93355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0829" t="0" r="-214704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47015" y="3931937"/>
            <a:ext cx="5184416" cy="6517142"/>
          </a:xfrm>
          <a:custGeom>
            <a:avLst/>
            <a:gdLst/>
            <a:ahLst/>
            <a:cxnLst/>
            <a:rect r="r" b="b" t="t" l="l"/>
            <a:pathLst>
              <a:path h="6517142" w="5184416">
                <a:moveTo>
                  <a:pt x="0" y="0"/>
                </a:moveTo>
                <a:lnTo>
                  <a:pt x="5184416" y="0"/>
                </a:lnTo>
                <a:lnTo>
                  <a:pt x="5184416" y="6517142"/>
                </a:lnTo>
                <a:lnTo>
                  <a:pt x="0" y="65171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81402" t="0" r="-90916" b="-71815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022178" y="3931937"/>
            <a:ext cx="7265822" cy="9867907"/>
          </a:xfrm>
          <a:custGeom>
            <a:avLst/>
            <a:gdLst/>
            <a:ahLst/>
            <a:cxnLst/>
            <a:rect r="r" b="b" t="t" l="l"/>
            <a:pathLst>
              <a:path h="9867907" w="7265822">
                <a:moveTo>
                  <a:pt x="0" y="0"/>
                </a:moveTo>
                <a:lnTo>
                  <a:pt x="7265822" y="0"/>
                </a:lnTo>
                <a:lnTo>
                  <a:pt x="7265822" y="9867906"/>
                </a:lnTo>
                <a:lnTo>
                  <a:pt x="0" y="98679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8235" t="-6278" r="-251069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01034" y="4133954"/>
            <a:ext cx="2872474" cy="2019093"/>
          </a:xfrm>
          <a:custGeom>
            <a:avLst/>
            <a:gdLst/>
            <a:ahLst/>
            <a:cxnLst/>
            <a:rect r="r" b="b" t="t" l="l"/>
            <a:pathLst>
              <a:path h="2019093" w="2872474">
                <a:moveTo>
                  <a:pt x="0" y="0"/>
                </a:moveTo>
                <a:lnTo>
                  <a:pt x="2872474" y="0"/>
                </a:lnTo>
                <a:lnTo>
                  <a:pt x="2872474" y="2019092"/>
                </a:lnTo>
                <a:lnTo>
                  <a:pt x="0" y="20190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77762" b="-12408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873171" y="3931937"/>
            <a:ext cx="2781918" cy="1958722"/>
          </a:xfrm>
          <a:custGeom>
            <a:avLst/>
            <a:gdLst/>
            <a:ahLst/>
            <a:cxnLst/>
            <a:rect r="r" b="b" t="t" l="l"/>
            <a:pathLst>
              <a:path h="1958722" w="2781918">
                <a:moveTo>
                  <a:pt x="0" y="0"/>
                </a:moveTo>
                <a:lnTo>
                  <a:pt x="2781918" y="0"/>
                </a:lnTo>
                <a:lnTo>
                  <a:pt x="2781918" y="1958722"/>
                </a:lnTo>
                <a:lnTo>
                  <a:pt x="0" y="19587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3548" t="0" r="0" b="-13099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4090" y="4176499"/>
            <a:ext cx="3673508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Alignment with  Technology: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767598" y="4176499"/>
            <a:ext cx="3673508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Industry Relevance: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5515" y="5945828"/>
            <a:ext cx="3485327" cy="2111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Real-time speech-to-text and sign language translation addresses accessibility needs for hearing-impaired individuals.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802673" y="5628397"/>
            <a:ext cx="3485327" cy="2538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7899" indent="-223950" lvl="1">
              <a:lnSpc>
                <a:spcPts val="2904"/>
              </a:lnSpc>
              <a:buFont typeface="Arial"/>
              <a:buChar char="•"/>
            </a:pPr>
            <a:r>
              <a:rPr lang="en-US" sz="2074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Open-source technologies reduce development costs.</a:t>
            </a:r>
          </a:p>
          <a:p>
            <a:pPr algn="l" marL="447899" indent="-223950" lvl="1">
              <a:lnSpc>
                <a:spcPts val="2904"/>
              </a:lnSpc>
              <a:buFont typeface="Arial"/>
              <a:buChar char="•"/>
            </a:pPr>
            <a:r>
              <a:rPr lang="en-US" sz="2074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Minimal maintenance; scalable with usage-based APIs.</a:t>
            </a:r>
          </a:p>
          <a:p>
            <a:pPr algn="l">
              <a:lnSpc>
                <a:spcPts val="2904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1160239" y="5727700"/>
            <a:ext cx="3485327" cy="2538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7899" indent="-223950" lvl="1">
              <a:lnSpc>
                <a:spcPts val="2904"/>
              </a:lnSpc>
              <a:buFont typeface="Arial"/>
              <a:buChar char="•"/>
            </a:pPr>
            <a:r>
              <a:rPr lang="en-US" sz="2074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Open-source technologies reduce development costs.</a:t>
            </a:r>
          </a:p>
          <a:p>
            <a:pPr algn="l" marL="447899" indent="-223950" lvl="1">
              <a:lnSpc>
                <a:spcPts val="2904"/>
              </a:lnSpc>
              <a:buFont typeface="Arial"/>
              <a:buChar char="•"/>
            </a:pPr>
            <a:r>
              <a:rPr lang="en-US" sz="2074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Minimal maintenance; scalable with usage-based APIs.</a:t>
            </a:r>
          </a:p>
          <a:p>
            <a:pPr algn="l">
              <a:lnSpc>
                <a:spcPts val="2904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7353222" y="5737225"/>
            <a:ext cx="3606992" cy="352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Real-time speech-to-text aGoogle Speech-to-Text and Tkinter ensure low-cost, scalable development.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Can be easily integrated into existing systems and extended to mobile/web platforms.</a:t>
            </a:r>
          </a:p>
          <a:p>
            <a:pPr algn="l">
              <a:lnSpc>
                <a:spcPts val="2800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3795013" y="5843034"/>
            <a:ext cx="3485327" cy="422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Healthcare: Facilitates communication in hospitals and clinics.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Education: Assists hearing-impaired students with real-time lecture translation.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NGOs/Government: Enhances communication in social services for the disabled.</a:t>
            </a:r>
          </a:p>
          <a:p>
            <a:pPr algn="l">
              <a:lnSpc>
                <a:spcPts val="2800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4802673" y="4476536"/>
            <a:ext cx="367350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Scalability: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981581" y="4176499"/>
            <a:ext cx="3673508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Financial Feasibility: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348670" y="4219679"/>
            <a:ext cx="3673508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Technological Feasibility: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7006394" y="232533"/>
            <a:ext cx="991543" cy="1046124"/>
          </a:xfrm>
          <a:custGeom>
            <a:avLst/>
            <a:gdLst/>
            <a:ahLst/>
            <a:cxnLst/>
            <a:rect r="r" b="b" t="t" l="l"/>
            <a:pathLst>
              <a:path h="1046124" w="991543">
                <a:moveTo>
                  <a:pt x="0" y="0"/>
                </a:moveTo>
                <a:lnTo>
                  <a:pt x="991543" y="0"/>
                </a:lnTo>
                <a:lnTo>
                  <a:pt x="991543" y="1046124"/>
                </a:lnTo>
                <a:lnTo>
                  <a:pt x="0" y="10461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6062547" y="251840"/>
            <a:ext cx="2124717" cy="974074"/>
            <a:chOff x="0" y="0"/>
            <a:chExt cx="2832957" cy="129876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206406" y="110795"/>
              <a:ext cx="2626551" cy="1169043"/>
            </a:xfrm>
            <a:custGeom>
              <a:avLst/>
              <a:gdLst/>
              <a:ahLst/>
              <a:cxnLst/>
              <a:rect r="r" b="b" t="t" l="l"/>
              <a:pathLst>
                <a:path h="1169043" w="2626551">
                  <a:moveTo>
                    <a:pt x="0" y="0"/>
                  </a:moveTo>
                  <a:lnTo>
                    <a:pt x="2626551" y="0"/>
                  </a:lnTo>
                  <a:lnTo>
                    <a:pt x="2626551" y="1169043"/>
                  </a:lnTo>
                  <a:lnTo>
                    <a:pt x="0" y="1169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832957" cy="1298765"/>
            </a:xfrm>
            <a:custGeom>
              <a:avLst/>
              <a:gdLst/>
              <a:ahLst/>
              <a:cxnLst/>
              <a:rect r="r" b="b" t="t" l="l"/>
              <a:pathLst>
                <a:path h="1298765" w="2832957">
                  <a:moveTo>
                    <a:pt x="0" y="0"/>
                  </a:moveTo>
                  <a:lnTo>
                    <a:pt x="2832957" y="0"/>
                  </a:lnTo>
                  <a:lnTo>
                    <a:pt x="2832957" y="1298765"/>
                  </a:lnTo>
                  <a:lnTo>
                    <a:pt x="0" y="12987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313435" cy="10287000"/>
          </a:xfrm>
          <a:custGeom>
            <a:avLst/>
            <a:gdLst/>
            <a:ahLst/>
            <a:cxnLst/>
            <a:rect r="r" b="b" t="t" l="l"/>
            <a:pathLst>
              <a:path h="10287000" w="18313435">
                <a:moveTo>
                  <a:pt x="0" y="0"/>
                </a:moveTo>
                <a:lnTo>
                  <a:pt x="18313435" y="0"/>
                </a:lnTo>
                <a:lnTo>
                  <a:pt x="1831343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062547" y="251840"/>
            <a:ext cx="2124717" cy="974074"/>
            <a:chOff x="0" y="0"/>
            <a:chExt cx="2832957" cy="12987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06406" y="110795"/>
              <a:ext cx="2626551" cy="1169043"/>
            </a:xfrm>
            <a:custGeom>
              <a:avLst/>
              <a:gdLst/>
              <a:ahLst/>
              <a:cxnLst/>
              <a:rect r="r" b="b" t="t" l="l"/>
              <a:pathLst>
                <a:path h="1169043" w="2626551">
                  <a:moveTo>
                    <a:pt x="0" y="0"/>
                  </a:moveTo>
                  <a:lnTo>
                    <a:pt x="2626551" y="0"/>
                  </a:lnTo>
                  <a:lnTo>
                    <a:pt x="2626551" y="1169043"/>
                  </a:lnTo>
                  <a:lnTo>
                    <a:pt x="0" y="1169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32957" cy="1298765"/>
            </a:xfrm>
            <a:custGeom>
              <a:avLst/>
              <a:gdLst/>
              <a:ahLst/>
              <a:cxnLst/>
              <a:rect r="r" b="b" t="t" l="l"/>
              <a:pathLst>
                <a:path h="1298765" w="2832957">
                  <a:moveTo>
                    <a:pt x="0" y="0"/>
                  </a:moveTo>
                  <a:lnTo>
                    <a:pt x="2832957" y="0"/>
                  </a:lnTo>
                  <a:lnTo>
                    <a:pt x="2832957" y="1298765"/>
                  </a:lnTo>
                  <a:lnTo>
                    <a:pt x="0" y="12987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415888" cy="10287000"/>
          </a:xfrm>
          <a:custGeom>
            <a:avLst/>
            <a:gdLst/>
            <a:ahLst/>
            <a:cxnLst/>
            <a:rect r="r" b="b" t="t" l="l"/>
            <a:pathLst>
              <a:path h="10287000" w="18415888">
                <a:moveTo>
                  <a:pt x="0" y="0"/>
                </a:moveTo>
                <a:lnTo>
                  <a:pt x="18415888" y="0"/>
                </a:lnTo>
                <a:lnTo>
                  <a:pt x="1841588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062547" y="251840"/>
            <a:ext cx="2124717" cy="974074"/>
            <a:chOff x="0" y="0"/>
            <a:chExt cx="2832957" cy="12987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06406" y="110795"/>
              <a:ext cx="2626551" cy="1169043"/>
            </a:xfrm>
            <a:custGeom>
              <a:avLst/>
              <a:gdLst/>
              <a:ahLst/>
              <a:cxnLst/>
              <a:rect r="r" b="b" t="t" l="l"/>
              <a:pathLst>
                <a:path h="1169043" w="2626551">
                  <a:moveTo>
                    <a:pt x="0" y="0"/>
                  </a:moveTo>
                  <a:lnTo>
                    <a:pt x="2626551" y="0"/>
                  </a:lnTo>
                  <a:lnTo>
                    <a:pt x="2626551" y="1169043"/>
                  </a:lnTo>
                  <a:lnTo>
                    <a:pt x="0" y="1169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32957" cy="1298765"/>
            </a:xfrm>
            <a:custGeom>
              <a:avLst/>
              <a:gdLst/>
              <a:ahLst/>
              <a:cxnLst/>
              <a:rect r="r" b="b" t="t" l="l"/>
              <a:pathLst>
                <a:path h="1298765" w="2832957">
                  <a:moveTo>
                    <a:pt x="0" y="0"/>
                  </a:moveTo>
                  <a:lnTo>
                    <a:pt x="2832957" y="0"/>
                  </a:lnTo>
                  <a:lnTo>
                    <a:pt x="2832957" y="1298765"/>
                  </a:lnTo>
                  <a:lnTo>
                    <a:pt x="0" y="12987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44138"/>
          </a:xfrm>
          <a:custGeom>
            <a:avLst/>
            <a:gdLst/>
            <a:ahLst/>
            <a:cxnLst/>
            <a:rect r="r" b="b" t="t" l="l"/>
            <a:pathLst>
              <a:path h="10244138" w="18288000">
                <a:moveTo>
                  <a:pt x="0" y="0"/>
                </a:moveTo>
                <a:lnTo>
                  <a:pt x="18288000" y="0"/>
                </a:lnTo>
                <a:lnTo>
                  <a:pt x="18288000" y="10244138"/>
                </a:lnTo>
                <a:lnTo>
                  <a:pt x="0" y="102441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062547" y="251840"/>
            <a:ext cx="2124717" cy="974074"/>
            <a:chOff x="0" y="0"/>
            <a:chExt cx="2832957" cy="12987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06406" y="110795"/>
              <a:ext cx="2626551" cy="1169043"/>
            </a:xfrm>
            <a:custGeom>
              <a:avLst/>
              <a:gdLst/>
              <a:ahLst/>
              <a:cxnLst/>
              <a:rect r="r" b="b" t="t" l="l"/>
              <a:pathLst>
                <a:path h="1169043" w="2626551">
                  <a:moveTo>
                    <a:pt x="0" y="0"/>
                  </a:moveTo>
                  <a:lnTo>
                    <a:pt x="2626551" y="0"/>
                  </a:lnTo>
                  <a:lnTo>
                    <a:pt x="2626551" y="1169043"/>
                  </a:lnTo>
                  <a:lnTo>
                    <a:pt x="0" y="1169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32957" cy="1298765"/>
            </a:xfrm>
            <a:custGeom>
              <a:avLst/>
              <a:gdLst/>
              <a:ahLst/>
              <a:cxnLst/>
              <a:rect r="r" b="b" t="t" l="l"/>
              <a:pathLst>
                <a:path h="1298765" w="2832957">
                  <a:moveTo>
                    <a:pt x="0" y="0"/>
                  </a:moveTo>
                  <a:lnTo>
                    <a:pt x="2832957" y="0"/>
                  </a:lnTo>
                  <a:lnTo>
                    <a:pt x="2832957" y="1298765"/>
                  </a:lnTo>
                  <a:lnTo>
                    <a:pt x="0" y="12987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338942" cy="10287000"/>
          </a:xfrm>
          <a:custGeom>
            <a:avLst/>
            <a:gdLst/>
            <a:ahLst/>
            <a:cxnLst/>
            <a:rect r="r" b="b" t="t" l="l"/>
            <a:pathLst>
              <a:path h="10287000" w="18338942">
                <a:moveTo>
                  <a:pt x="0" y="0"/>
                </a:moveTo>
                <a:lnTo>
                  <a:pt x="18338942" y="0"/>
                </a:lnTo>
                <a:lnTo>
                  <a:pt x="1833894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062547" y="251840"/>
            <a:ext cx="2124717" cy="974074"/>
            <a:chOff x="0" y="0"/>
            <a:chExt cx="2832957" cy="12987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06406" y="110795"/>
              <a:ext cx="2626551" cy="1169043"/>
            </a:xfrm>
            <a:custGeom>
              <a:avLst/>
              <a:gdLst/>
              <a:ahLst/>
              <a:cxnLst/>
              <a:rect r="r" b="b" t="t" l="l"/>
              <a:pathLst>
                <a:path h="1169043" w="2626551">
                  <a:moveTo>
                    <a:pt x="0" y="0"/>
                  </a:moveTo>
                  <a:lnTo>
                    <a:pt x="2626551" y="0"/>
                  </a:lnTo>
                  <a:lnTo>
                    <a:pt x="2626551" y="1169043"/>
                  </a:lnTo>
                  <a:lnTo>
                    <a:pt x="0" y="1169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32957" cy="1298765"/>
            </a:xfrm>
            <a:custGeom>
              <a:avLst/>
              <a:gdLst/>
              <a:ahLst/>
              <a:cxnLst/>
              <a:rect r="r" b="b" t="t" l="l"/>
              <a:pathLst>
                <a:path h="1298765" w="2832957">
                  <a:moveTo>
                    <a:pt x="0" y="0"/>
                  </a:moveTo>
                  <a:lnTo>
                    <a:pt x="2832957" y="0"/>
                  </a:lnTo>
                  <a:lnTo>
                    <a:pt x="2832957" y="1298765"/>
                  </a:lnTo>
                  <a:lnTo>
                    <a:pt x="0" y="12987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006394" y="232533"/>
            <a:ext cx="991543" cy="1046124"/>
          </a:xfrm>
          <a:custGeom>
            <a:avLst/>
            <a:gdLst/>
            <a:ahLst/>
            <a:cxnLst/>
            <a:rect r="r" b="b" t="t" l="l"/>
            <a:pathLst>
              <a:path h="1046124" w="991543">
                <a:moveTo>
                  <a:pt x="0" y="0"/>
                </a:moveTo>
                <a:lnTo>
                  <a:pt x="991543" y="0"/>
                </a:lnTo>
                <a:lnTo>
                  <a:pt x="991543" y="1046124"/>
                </a:lnTo>
                <a:lnTo>
                  <a:pt x="0" y="10461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062547" y="251840"/>
            <a:ext cx="2124717" cy="974074"/>
            <a:chOff x="0" y="0"/>
            <a:chExt cx="2832957" cy="129876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06406" y="110795"/>
              <a:ext cx="2626551" cy="1169043"/>
            </a:xfrm>
            <a:custGeom>
              <a:avLst/>
              <a:gdLst/>
              <a:ahLst/>
              <a:cxnLst/>
              <a:rect r="r" b="b" t="t" l="l"/>
              <a:pathLst>
                <a:path h="1169043" w="2626551">
                  <a:moveTo>
                    <a:pt x="0" y="0"/>
                  </a:moveTo>
                  <a:lnTo>
                    <a:pt x="2626551" y="0"/>
                  </a:lnTo>
                  <a:lnTo>
                    <a:pt x="2626551" y="1169043"/>
                  </a:lnTo>
                  <a:lnTo>
                    <a:pt x="0" y="1169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32957" cy="1298765"/>
            </a:xfrm>
            <a:custGeom>
              <a:avLst/>
              <a:gdLst/>
              <a:ahLst/>
              <a:cxnLst/>
              <a:rect r="r" b="b" t="t" l="l"/>
              <a:pathLst>
                <a:path h="1298765" w="2832957">
                  <a:moveTo>
                    <a:pt x="0" y="0"/>
                  </a:moveTo>
                  <a:lnTo>
                    <a:pt x="2832957" y="0"/>
                  </a:lnTo>
                  <a:lnTo>
                    <a:pt x="2832957" y="1298765"/>
                  </a:lnTo>
                  <a:lnTo>
                    <a:pt x="0" y="12987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44138"/>
          </a:xfrm>
          <a:custGeom>
            <a:avLst/>
            <a:gdLst/>
            <a:ahLst/>
            <a:cxnLst/>
            <a:rect r="r" b="b" t="t" l="l"/>
            <a:pathLst>
              <a:path h="10244138" w="18288000">
                <a:moveTo>
                  <a:pt x="0" y="0"/>
                </a:moveTo>
                <a:lnTo>
                  <a:pt x="18288000" y="0"/>
                </a:lnTo>
                <a:lnTo>
                  <a:pt x="18288000" y="10244138"/>
                </a:lnTo>
                <a:lnTo>
                  <a:pt x="0" y="102441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062547" y="251840"/>
            <a:ext cx="2124717" cy="974074"/>
            <a:chOff x="0" y="0"/>
            <a:chExt cx="2832957" cy="12987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06406" y="110795"/>
              <a:ext cx="2626551" cy="1169043"/>
            </a:xfrm>
            <a:custGeom>
              <a:avLst/>
              <a:gdLst/>
              <a:ahLst/>
              <a:cxnLst/>
              <a:rect r="r" b="b" t="t" l="l"/>
              <a:pathLst>
                <a:path h="1169043" w="2626551">
                  <a:moveTo>
                    <a:pt x="0" y="0"/>
                  </a:moveTo>
                  <a:lnTo>
                    <a:pt x="2626551" y="0"/>
                  </a:lnTo>
                  <a:lnTo>
                    <a:pt x="2626551" y="1169043"/>
                  </a:lnTo>
                  <a:lnTo>
                    <a:pt x="0" y="1169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32957" cy="1298765"/>
            </a:xfrm>
            <a:custGeom>
              <a:avLst/>
              <a:gdLst/>
              <a:ahLst/>
              <a:cxnLst/>
              <a:rect r="r" b="b" t="t" l="l"/>
              <a:pathLst>
                <a:path h="1298765" w="2832957">
                  <a:moveTo>
                    <a:pt x="0" y="0"/>
                  </a:moveTo>
                  <a:lnTo>
                    <a:pt x="2832957" y="0"/>
                  </a:lnTo>
                  <a:lnTo>
                    <a:pt x="2832957" y="1298765"/>
                  </a:lnTo>
                  <a:lnTo>
                    <a:pt x="0" y="12987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9" t="0" r="-6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264016" y="628844"/>
            <a:ext cx="10462191" cy="1139631"/>
          </a:xfrm>
          <a:custGeom>
            <a:avLst/>
            <a:gdLst/>
            <a:ahLst/>
            <a:cxnLst/>
            <a:rect r="r" b="b" t="t" l="l"/>
            <a:pathLst>
              <a:path h="1139631" w="10462191">
                <a:moveTo>
                  <a:pt x="0" y="0"/>
                </a:moveTo>
                <a:lnTo>
                  <a:pt x="10462191" y="0"/>
                </a:lnTo>
                <a:lnTo>
                  <a:pt x="10462191" y="1139632"/>
                </a:lnTo>
                <a:lnTo>
                  <a:pt x="0" y="11396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264016" y="1131985"/>
            <a:ext cx="926092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Ministry of Social Justice and Empowerment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6062547" y="251840"/>
            <a:ext cx="2124717" cy="974074"/>
            <a:chOff x="0" y="0"/>
            <a:chExt cx="2832957" cy="129876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06406" y="110795"/>
              <a:ext cx="2626551" cy="1169043"/>
            </a:xfrm>
            <a:custGeom>
              <a:avLst/>
              <a:gdLst/>
              <a:ahLst/>
              <a:cxnLst/>
              <a:rect r="r" b="b" t="t" l="l"/>
              <a:pathLst>
                <a:path h="1169043" w="2626551">
                  <a:moveTo>
                    <a:pt x="0" y="0"/>
                  </a:moveTo>
                  <a:lnTo>
                    <a:pt x="2626551" y="0"/>
                  </a:lnTo>
                  <a:lnTo>
                    <a:pt x="2626551" y="1169043"/>
                  </a:lnTo>
                  <a:lnTo>
                    <a:pt x="0" y="1169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832957" cy="1298765"/>
            </a:xfrm>
            <a:custGeom>
              <a:avLst/>
              <a:gdLst/>
              <a:ahLst/>
              <a:cxnLst/>
              <a:rect r="r" b="b" t="t" l="l"/>
              <a:pathLst>
                <a:path h="1298765" w="2832957">
                  <a:moveTo>
                    <a:pt x="0" y="0"/>
                  </a:moveTo>
                  <a:lnTo>
                    <a:pt x="2832957" y="0"/>
                  </a:lnTo>
                  <a:lnTo>
                    <a:pt x="2832957" y="1298765"/>
                  </a:lnTo>
                  <a:lnTo>
                    <a:pt x="0" y="12987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686579" cy="10540398"/>
          </a:xfrm>
          <a:custGeom>
            <a:avLst/>
            <a:gdLst/>
            <a:ahLst/>
            <a:cxnLst/>
            <a:rect r="r" b="b" t="t" l="l"/>
            <a:pathLst>
              <a:path h="10540398" w="18686579">
                <a:moveTo>
                  <a:pt x="0" y="0"/>
                </a:moveTo>
                <a:lnTo>
                  <a:pt x="18686579" y="0"/>
                </a:lnTo>
                <a:lnTo>
                  <a:pt x="18686579" y="10540398"/>
                </a:lnTo>
                <a:lnTo>
                  <a:pt x="0" y="105403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062547" y="251840"/>
            <a:ext cx="2124717" cy="974074"/>
            <a:chOff x="0" y="0"/>
            <a:chExt cx="2832957" cy="12987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06406" y="110795"/>
              <a:ext cx="2626551" cy="1169043"/>
            </a:xfrm>
            <a:custGeom>
              <a:avLst/>
              <a:gdLst/>
              <a:ahLst/>
              <a:cxnLst/>
              <a:rect r="r" b="b" t="t" l="l"/>
              <a:pathLst>
                <a:path h="1169043" w="2626551">
                  <a:moveTo>
                    <a:pt x="0" y="0"/>
                  </a:moveTo>
                  <a:lnTo>
                    <a:pt x="2626551" y="0"/>
                  </a:lnTo>
                  <a:lnTo>
                    <a:pt x="2626551" y="1169043"/>
                  </a:lnTo>
                  <a:lnTo>
                    <a:pt x="0" y="1169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32957" cy="1298765"/>
            </a:xfrm>
            <a:custGeom>
              <a:avLst/>
              <a:gdLst/>
              <a:ahLst/>
              <a:cxnLst/>
              <a:rect r="r" b="b" t="t" l="l"/>
              <a:pathLst>
                <a:path h="1298765" w="2832957">
                  <a:moveTo>
                    <a:pt x="0" y="0"/>
                  </a:moveTo>
                  <a:lnTo>
                    <a:pt x="2832957" y="0"/>
                  </a:lnTo>
                  <a:lnTo>
                    <a:pt x="2832957" y="1298765"/>
                  </a:lnTo>
                  <a:lnTo>
                    <a:pt x="0" y="12987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659" y="0"/>
            <a:ext cx="18237341" cy="10287000"/>
          </a:xfrm>
          <a:custGeom>
            <a:avLst/>
            <a:gdLst/>
            <a:ahLst/>
            <a:cxnLst/>
            <a:rect r="r" b="b" t="t" l="l"/>
            <a:pathLst>
              <a:path h="10287000" w="18237341">
                <a:moveTo>
                  <a:pt x="0" y="0"/>
                </a:moveTo>
                <a:lnTo>
                  <a:pt x="18237341" y="0"/>
                </a:lnTo>
                <a:lnTo>
                  <a:pt x="1823734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424580" y="481357"/>
            <a:ext cx="5438839" cy="826153"/>
          </a:xfrm>
          <a:custGeom>
            <a:avLst/>
            <a:gdLst/>
            <a:ahLst/>
            <a:cxnLst/>
            <a:rect r="r" b="b" t="t" l="l"/>
            <a:pathLst>
              <a:path h="826153" w="5438839">
                <a:moveTo>
                  <a:pt x="0" y="0"/>
                </a:moveTo>
                <a:lnTo>
                  <a:pt x="5438840" y="0"/>
                </a:lnTo>
                <a:lnTo>
                  <a:pt x="5438840" y="826152"/>
                </a:lnTo>
                <a:lnTo>
                  <a:pt x="0" y="8261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528827" y="818233"/>
            <a:ext cx="3281005" cy="58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OUR SOLUTION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6062547" y="251840"/>
            <a:ext cx="2124717" cy="974074"/>
            <a:chOff x="0" y="0"/>
            <a:chExt cx="2832957" cy="129876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06406" y="110795"/>
              <a:ext cx="2626551" cy="1169043"/>
            </a:xfrm>
            <a:custGeom>
              <a:avLst/>
              <a:gdLst/>
              <a:ahLst/>
              <a:cxnLst/>
              <a:rect r="r" b="b" t="t" l="l"/>
              <a:pathLst>
                <a:path h="1169043" w="2626551">
                  <a:moveTo>
                    <a:pt x="0" y="0"/>
                  </a:moveTo>
                  <a:lnTo>
                    <a:pt x="2626551" y="0"/>
                  </a:lnTo>
                  <a:lnTo>
                    <a:pt x="2626551" y="1169043"/>
                  </a:lnTo>
                  <a:lnTo>
                    <a:pt x="0" y="1169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832957" cy="1298765"/>
            </a:xfrm>
            <a:custGeom>
              <a:avLst/>
              <a:gdLst/>
              <a:ahLst/>
              <a:cxnLst/>
              <a:rect r="r" b="b" t="t" l="l"/>
              <a:pathLst>
                <a:path h="1298765" w="2832957">
                  <a:moveTo>
                    <a:pt x="0" y="0"/>
                  </a:moveTo>
                  <a:lnTo>
                    <a:pt x="2832957" y="0"/>
                  </a:lnTo>
                  <a:lnTo>
                    <a:pt x="2832957" y="1298765"/>
                  </a:lnTo>
                  <a:lnTo>
                    <a:pt x="0" y="12987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58425"/>
          </a:xfrm>
          <a:custGeom>
            <a:avLst/>
            <a:gdLst/>
            <a:ahLst/>
            <a:cxnLst/>
            <a:rect r="r" b="b" t="t" l="l"/>
            <a:pathLst>
              <a:path h="10258425" w="18288000">
                <a:moveTo>
                  <a:pt x="0" y="0"/>
                </a:moveTo>
                <a:lnTo>
                  <a:pt x="18288000" y="0"/>
                </a:lnTo>
                <a:lnTo>
                  <a:pt x="18288000" y="10258425"/>
                </a:lnTo>
                <a:lnTo>
                  <a:pt x="0" y="102584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76483" y="8523957"/>
            <a:ext cx="904434" cy="742928"/>
          </a:xfrm>
          <a:custGeom>
            <a:avLst/>
            <a:gdLst/>
            <a:ahLst/>
            <a:cxnLst/>
            <a:rect r="r" b="b" t="t" l="l"/>
            <a:pathLst>
              <a:path h="742928" w="904434">
                <a:moveTo>
                  <a:pt x="0" y="0"/>
                </a:moveTo>
                <a:lnTo>
                  <a:pt x="904434" y="0"/>
                </a:lnTo>
                <a:lnTo>
                  <a:pt x="904434" y="742928"/>
                </a:lnTo>
                <a:lnTo>
                  <a:pt x="0" y="7429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74920" y="8696984"/>
            <a:ext cx="2382970" cy="349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true">
                <a:solidFill>
                  <a:srgbClr val="3C3C3D"/>
                </a:solidFill>
                <a:latin typeface="Inter Bold"/>
                <a:ea typeface="Inter Bold"/>
                <a:cs typeface="Inter Bold"/>
                <a:sym typeface="Inter Bold"/>
              </a:rPr>
              <a:t>Offline Funtionality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74920" y="9229725"/>
            <a:ext cx="13456628" cy="505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6"/>
              </a:lnSpc>
              <a:spcBef>
                <a:spcPct val="0"/>
              </a:spcBef>
            </a:pPr>
            <a:r>
              <a:rPr lang="en-US" b="true" sz="1482">
                <a:solidFill>
                  <a:srgbClr val="3C3C3D">
                    <a:alpha val="80784"/>
                  </a:srgbClr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offline functionality of a speech-to-text, text-to-speech, and speech-to-sign language app allows users to access vital communication features without internet, ensuring reliability and privacy. This enhances accessibility in remote areas and protects sensitive data.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45126" y="8552532"/>
            <a:ext cx="14282628" cy="1734468"/>
          </a:xfrm>
          <a:custGeom>
            <a:avLst/>
            <a:gdLst/>
            <a:ahLst/>
            <a:cxnLst/>
            <a:rect r="r" b="b" t="t" l="l"/>
            <a:pathLst>
              <a:path h="1734468" w="14282628">
                <a:moveTo>
                  <a:pt x="0" y="0"/>
                </a:moveTo>
                <a:lnTo>
                  <a:pt x="14282628" y="0"/>
                </a:lnTo>
                <a:lnTo>
                  <a:pt x="14282628" y="1734468"/>
                </a:lnTo>
                <a:lnTo>
                  <a:pt x="0" y="17344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66244" r="0" b="-5191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80917" y="8808937"/>
            <a:ext cx="12749055" cy="1221658"/>
          </a:xfrm>
          <a:custGeom>
            <a:avLst/>
            <a:gdLst/>
            <a:ahLst/>
            <a:cxnLst/>
            <a:rect r="r" b="b" t="t" l="l"/>
            <a:pathLst>
              <a:path h="1221658" w="12749055">
                <a:moveTo>
                  <a:pt x="0" y="0"/>
                </a:moveTo>
                <a:lnTo>
                  <a:pt x="12749056" y="0"/>
                </a:lnTo>
                <a:lnTo>
                  <a:pt x="12749056" y="1221658"/>
                </a:lnTo>
                <a:lnTo>
                  <a:pt x="0" y="12216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136" r="0" b="-4136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6062547" y="251840"/>
            <a:ext cx="2124717" cy="974074"/>
            <a:chOff x="0" y="0"/>
            <a:chExt cx="2832957" cy="129876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206406" y="110795"/>
              <a:ext cx="2626551" cy="1169043"/>
            </a:xfrm>
            <a:custGeom>
              <a:avLst/>
              <a:gdLst/>
              <a:ahLst/>
              <a:cxnLst/>
              <a:rect r="r" b="b" t="t" l="l"/>
              <a:pathLst>
                <a:path h="1169043" w="2626551">
                  <a:moveTo>
                    <a:pt x="0" y="0"/>
                  </a:moveTo>
                  <a:lnTo>
                    <a:pt x="2626551" y="0"/>
                  </a:lnTo>
                  <a:lnTo>
                    <a:pt x="2626551" y="1169043"/>
                  </a:lnTo>
                  <a:lnTo>
                    <a:pt x="0" y="1169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832957" cy="1298765"/>
            </a:xfrm>
            <a:custGeom>
              <a:avLst/>
              <a:gdLst/>
              <a:ahLst/>
              <a:cxnLst/>
              <a:rect r="r" b="b" t="t" l="l"/>
              <a:pathLst>
                <a:path h="1298765" w="2832957">
                  <a:moveTo>
                    <a:pt x="0" y="0"/>
                  </a:moveTo>
                  <a:lnTo>
                    <a:pt x="2832957" y="0"/>
                  </a:lnTo>
                  <a:lnTo>
                    <a:pt x="2832957" y="1298765"/>
                  </a:lnTo>
                  <a:lnTo>
                    <a:pt x="0" y="12987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58425"/>
          </a:xfrm>
          <a:custGeom>
            <a:avLst/>
            <a:gdLst/>
            <a:ahLst/>
            <a:cxnLst/>
            <a:rect r="r" b="b" t="t" l="l"/>
            <a:pathLst>
              <a:path h="10258425" w="18288000">
                <a:moveTo>
                  <a:pt x="0" y="0"/>
                </a:moveTo>
                <a:lnTo>
                  <a:pt x="18288000" y="0"/>
                </a:lnTo>
                <a:lnTo>
                  <a:pt x="18288000" y="10258425"/>
                </a:lnTo>
                <a:lnTo>
                  <a:pt x="0" y="102584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612149"/>
            <a:ext cx="18288000" cy="7003919"/>
          </a:xfrm>
          <a:custGeom>
            <a:avLst/>
            <a:gdLst/>
            <a:ahLst/>
            <a:cxnLst/>
            <a:rect r="r" b="b" t="t" l="l"/>
            <a:pathLst>
              <a:path h="7003919" w="18288000">
                <a:moveTo>
                  <a:pt x="0" y="0"/>
                </a:moveTo>
                <a:lnTo>
                  <a:pt x="18288000" y="0"/>
                </a:lnTo>
                <a:lnTo>
                  <a:pt x="18288000" y="7003920"/>
                </a:lnTo>
                <a:lnTo>
                  <a:pt x="0" y="70039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766" t="-31737" r="-8311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138082" y="1028700"/>
            <a:ext cx="8833421" cy="1553747"/>
          </a:xfrm>
          <a:custGeom>
            <a:avLst/>
            <a:gdLst/>
            <a:ahLst/>
            <a:cxnLst/>
            <a:rect r="r" b="b" t="t" l="l"/>
            <a:pathLst>
              <a:path h="1553747" w="8833421">
                <a:moveTo>
                  <a:pt x="0" y="0"/>
                </a:moveTo>
                <a:lnTo>
                  <a:pt x="8833421" y="0"/>
                </a:lnTo>
                <a:lnTo>
                  <a:pt x="8833421" y="1553747"/>
                </a:lnTo>
                <a:lnTo>
                  <a:pt x="0" y="15537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863" t="-114312" r="0" b="-5051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838747" y="2909368"/>
            <a:ext cx="5656401" cy="5920027"/>
          </a:xfrm>
          <a:custGeom>
            <a:avLst/>
            <a:gdLst/>
            <a:ahLst/>
            <a:cxnLst/>
            <a:rect r="r" b="b" t="t" l="l"/>
            <a:pathLst>
              <a:path h="5920027" w="5656401">
                <a:moveTo>
                  <a:pt x="0" y="0"/>
                </a:moveTo>
                <a:lnTo>
                  <a:pt x="5656401" y="0"/>
                </a:lnTo>
                <a:lnTo>
                  <a:pt x="5656401" y="5920028"/>
                </a:lnTo>
                <a:lnTo>
                  <a:pt x="0" y="59200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9795" t="-6903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2121496" y="7378610"/>
            <a:ext cx="2492515" cy="0"/>
          </a:xfrm>
          <a:prstGeom prst="line">
            <a:avLst/>
          </a:prstGeom>
          <a:ln cap="rnd" w="600075">
            <a:solidFill>
              <a:srgbClr val="19598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2289012" y="7141467"/>
            <a:ext cx="2157482" cy="438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9"/>
              </a:lnSpc>
            </a:pPr>
            <a:r>
              <a:rPr lang="en-US" sz="259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5" tooltip="https://drive.google.com/drive/folders/1lsOPebD8oEXdkKf58ydZlST_P0-cvJVZ?usp=drive_link"/>
              </a:rPr>
              <a:t>View Demo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44636" y="2833168"/>
            <a:ext cx="10320603" cy="4059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Current Status: 3/5</a:t>
            </a:r>
          </a:p>
          <a:p>
            <a:pPr algn="l" marL="1424940" indent="-474980" lvl="2">
              <a:lnSpc>
                <a:spcPts val="4620"/>
              </a:lnSpc>
              <a:buFont typeface="Arial"/>
              <a:buChar char="⚬"/>
            </a:pPr>
            <a:r>
              <a:rPr lang="en-US" sz="33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Two core models (Sarvam </a:t>
            </a:r>
            <a:r>
              <a:rPr lang="en-US" sz="33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AI STT-TTS and Sign Language-to-Text) are functional with existing repositories. </a:t>
            </a:r>
          </a:p>
          <a:p>
            <a:pPr algn="l" marL="1424940" indent="-474980" lvl="2">
              <a:lnSpc>
                <a:spcPts val="4620"/>
              </a:lnSpc>
              <a:buFont typeface="Arial"/>
              <a:buChar char="⚬"/>
            </a:pPr>
            <a:r>
              <a:rPr lang="en-US" sz="33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</a:t>
            </a:r>
            <a:r>
              <a:rPr lang="en-US" sz="33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ntegration and user interface design are still in progress.</a:t>
            </a:r>
          </a:p>
          <a:p>
            <a:pPr algn="l">
              <a:lnSpc>
                <a:spcPts val="462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420254"/>
            <a:ext cx="12159192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4AAD"/>
                </a:solidFill>
                <a:latin typeface="Inter Bold"/>
                <a:ea typeface="Inter Bold"/>
                <a:cs typeface="Inter Bold"/>
                <a:sym typeface="Inter Bold"/>
              </a:rPr>
              <a:t>PROTOTYPE DEVELOPMENT STATUS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518673" y="8889675"/>
            <a:ext cx="3910012" cy="58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4AAD"/>
                </a:solidFill>
                <a:latin typeface="Inter"/>
                <a:ea typeface="Inter"/>
                <a:cs typeface="Inter"/>
                <a:sym typeface="Inter"/>
              </a:rPr>
              <a:t>view Figma design </a:t>
            </a:r>
          </a:p>
        </p:txBody>
      </p:sp>
      <p:sp>
        <p:nvSpPr>
          <p:cNvPr name="AutoShape 11" id="11"/>
          <p:cNvSpPr/>
          <p:nvPr/>
        </p:nvSpPr>
        <p:spPr>
          <a:xfrm>
            <a:off x="13143101" y="9916106"/>
            <a:ext cx="2661157" cy="0"/>
          </a:xfrm>
          <a:prstGeom prst="line">
            <a:avLst/>
          </a:prstGeom>
          <a:ln cap="rnd" w="600075">
            <a:solidFill>
              <a:srgbClr val="19598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13321952" y="9678964"/>
            <a:ext cx="2482306" cy="438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9"/>
              </a:lnSpc>
            </a:pPr>
            <a:r>
              <a:rPr lang="en-US" sz="259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lang="en-US" sz="259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6" tooltip="https://www.figma.com/design/QcZi7tAJK4IdYDgaXgO7dE/sih-app-design?node-id=0-1&amp;t=VqvTbd9UxnJUNXEM-1"/>
              </a:rPr>
              <a:t>ere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6062547" y="251840"/>
            <a:ext cx="2124717" cy="974074"/>
            <a:chOff x="0" y="0"/>
            <a:chExt cx="2832957" cy="129876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206406" y="110795"/>
              <a:ext cx="2626551" cy="1169043"/>
            </a:xfrm>
            <a:custGeom>
              <a:avLst/>
              <a:gdLst/>
              <a:ahLst/>
              <a:cxnLst/>
              <a:rect r="r" b="b" t="t" l="l"/>
              <a:pathLst>
                <a:path h="1169043" w="2626551">
                  <a:moveTo>
                    <a:pt x="0" y="0"/>
                  </a:moveTo>
                  <a:lnTo>
                    <a:pt x="2626551" y="0"/>
                  </a:lnTo>
                  <a:lnTo>
                    <a:pt x="2626551" y="1169043"/>
                  </a:lnTo>
                  <a:lnTo>
                    <a:pt x="0" y="1169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832957" cy="1298765"/>
            </a:xfrm>
            <a:custGeom>
              <a:avLst/>
              <a:gdLst/>
              <a:ahLst/>
              <a:cxnLst/>
              <a:rect r="r" b="b" t="t" l="l"/>
              <a:pathLst>
                <a:path h="1298765" w="2832957">
                  <a:moveTo>
                    <a:pt x="0" y="0"/>
                  </a:moveTo>
                  <a:lnTo>
                    <a:pt x="2832957" y="0"/>
                  </a:lnTo>
                  <a:lnTo>
                    <a:pt x="2832957" y="1298765"/>
                  </a:lnTo>
                  <a:lnTo>
                    <a:pt x="0" y="12987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58425"/>
          </a:xfrm>
          <a:custGeom>
            <a:avLst/>
            <a:gdLst/>
            <a:ahLst/>
            <a:cxnLst/>
            <a:rect r="r" b="b" t="t" l="l"/>
            <a:pathLst>
              <a:path h="10258425" w="18288000">
                <a:moveTo>
                  <a:pt x="0" y="0"/>
                </a:moveTo>
                <a:lnTo>
                  <a:pt x="18288000" y="0"/>
                </a:lnTo>
                <a:lnTo>
                  <a:pt x="18288000" y="10258425"/>
                </a:lnTo>
                <a:lnTo>
                  <a:pt x="0" y="102584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612149"/>
            <a:ext cx="18288000" cy="7003919"/>
          </a:xfrm>
          <a:custGeom>
            <a:avLst/>
            <a:gdLst/>
            <a:ahLst/>
            <a:cxnLst/>
            <a:rect r="r" b="b" t="t" l="l"/>
            <a:pathLst>
              <a:path h="7003919" w="18288000">
                <a:moveTo>
                  <a:pt x="0" y="0"/>
                </a:moveTo>
                <a:lnTo>
                  <a:pt x="18288000" y="0"/>
                </a:lnTo>
                <a:lnTo>
                  <a:pt x="18288000" y="7003920"/>
                </a:lnTo>
                <a:lnTo>
                  <a:pt x="0" y="70039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766" t="-31737" r="-8311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138082" y="1028700"/>
            <a:ext cx="8833421" cy="1553747"/>
          </a:xfrm>
          <a:custGeom>
            <a:avLst/>
            <a:gdLst/>
            <a:ahLst/>
            <a:cxnLst/>
            <a:rect r="r" b="b" t="t" l="l"/>
            <a:pathLst>
              <a:path h="1553747" w="8833421">
                <a:moveTo>
                  <a:pt x="0" y="0"/>
                </a:moveTo>
                <a:lnTo>
                  <a:pt x="8833421" y="0"/>
                </a:lnTo>
                <a:lnTo>
                  <a:pt x="8833421" y="1553747"/>
                </a:lnTo>
                <a:lnTo>
                  <a:pt x="0" y="15537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863" t="-114312" r="0" b="-5051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77232" y="1086356"/>
            <a:ext cx="16182068" cy="8171944"/>
          </a:xfrm>
          <a:custGeom>
            <a:avLst/>
            <a:gdLst/>
            <a:ahLst/>
            <a:cxnLst/>
            <a:rect r="r" b="b" t="t" l="l"/>
            <a:pathLst>
              <a:path h="8171944" w="16182068">
                <a:moveTo>
                  <a:pt x="0" y="0"/>
                </a:moveTo>
                <a:lnTo>
                  <a:pt x="16182068" y="0"/>
                </a:lnTo>
                <a:lnTo>
                  <a:pt x="16182068" y="8171944"/>
                </a:lnTo>
                <a:lnTo>
                  <a:pt x="0" y="81719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062547" y="251840"/>
            <a:ext cx="2124717" cy="974074"/>
            <a:chOff x="0" y="0"/>
            <a:chExt cx="2832957" cy="129876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206406" y="110795"/>
              <a:ext cx="2626551" cy="1169043"/>
            </a:xfrm>
            <a:custGeom>
              <a:avLst/>
              <a:gdLst/>
              <a:ahLst/>
              <a:cxnLst/>
              <a:rect r="r" b="b" t="t" l="l"/>
              <a:pathLst>
                <a:path h="1169043" w="2626551">
                  <a:moveTo>
                    <a:pt x="0" y="0"/>
                  </a:moveTo>
                  <a:lnTo>
                    <a:pt x="2626551" y="0"/>
                  </a:lnTo>
                  <a:lnTo>
                    <a:pt x="2626551" y="1169043"/>
                  </a:lnTo>
                  <a:lnTo>
                    <a:pt x="0" y="1169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32957" cy="1298765"/>
            </a:xfrm>
            <a:custGeom>
              <a:avLst/>
              <a:gdLst/>
              <a:ahLst/>
              <a:cxnLst/>
              <a:rect r="r" b="b" t="t" l="l"/>
              <a:pathLst>
                <a:path h="1298765" w="2832957">
                  <a:moveTo>
                    <a:pt x="0" y="0"/>
                  </a:moveTo>
                  <a:lnTo>
                    <a:pt x="2832957" y="0"/>
                  </a:lnTo>
                  <a:lnTo>
                    <a:pt x="2832957" y="1298765"/>
                  </a:lnTo>
                  <a:lnTo>
                    <a:pt x="0" y="12987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364519" cy="10287000"/>
          </a:xfrm>
          <a:custGeom>
            <a:avLst/>
            <a:gdLst/>
            <a:ahLst/>
            <a:cxnLst/>
            <a:rect r="r" b="b" t="t" l="l"/>
            <a:pathLst>
              <a:path h="10287000" w="18364519">
                <a:moveTo>
                  <a:pt x="0" y="0"/>
                </a:moveTo>
                <a:lnTo>
                  <a:pt x="18364519" y="0"/>
                </a:lnTo>
                <a:lnTo>
                  <a:pt x="1836451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062547" y="251840"/>
            <a:ext cx="2124717" cy="974074"/>
            <a:chOff x="0" y="0"/>
            <a:chExt cx="2832957" cy="12987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06406" y="110795"/>
              <a:ext cx="2626551" cy="1169043"/>
            </a:xfrm>
            <a:custGeom>
              <a:avLst/>
              <a:gdLst/>
              <a:ahLst/>
              <a:cxnLst/>
              <a:rect r="r" b="b" t="t" l="l"/>
              <a:pathLst>
                <a:path h="1169043" w="2626551">
                  <a:moveTo>
                    <a:pt x="0" y="0"/>
                  </a:moveTo>
                  <a:lnTo>
                    <a:pt x="2626551" y="0"/>
                  </a:lnTo>
                  <a:lnTo>
                    <a:pt x="2626551" y="1169043"/>
                  </a:lnTo>
                  <a:lnTo>
                    <a:pt x="0" y="1169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32957" cy="1298765"/>
            </a:xfrm>
            <a:custGeom>
              <a:avLst/>
              <a:gdLst/>
              <a:ahLst/>
              <a:cxnLst/>
              <a:rect r="r" b="b" t="t" l="l"/>
              <a:pathLst>
                <a:path h="1298765" w="2832957">
                  <a:moveTo>
                    <a:pt x="0" y="0"/>
                  </a:moveTo>
                  <a:lnTo>
                    <a:pt x="2832957" y="0"/>
                  </a:lnTo>
                  <a:lnTo>
                    <a:pt x="2832957" y="1298765"/>
                  </a:lnTo>
                  <a:lnTo>
                    <a:pt x="0" y="12987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DAGQ3v26PNY</dc:identifier>
  <dcterms:modified xsi:type="dcterms:W3CDTF">2011-08-01T06:04:30Z</dcterms:modified>
  <cp:revision>1</cp:revision>
  <dc:title>Add a little bit of body text</dc:title>
</cp:coreProperties>
</file>