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a4def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a4def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0e7f63e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0e7f63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0e7f63e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0e7f63e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a49b41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a49b41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a4f09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a4f09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a4f098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a4f098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400" y="804900"/>
            <a:ext cx="84972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HealthCare and Biomedical Devices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90250" y="3486675"/>
            <a:ext cx="2344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Team #34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Abhinav Gupta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Adit Alware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Harish Kumar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Kamlesh Kumar Saini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Pawan Singh Solanki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776" y="2010113"/>
            <a:ext cx="1992600" cy="11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508100" y="-83450"/>
            <a:ext cx="50175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142625" y="288375"/>
            <a:ext cx="5801100" cy="4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To make a person aware about the health risks in a particular area.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To provoke an individual for precautions 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3.To draw attention of medical industry to improvise their methods of preventing  diseases.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725" y="129075"/>
            <a:ext cx="109202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489700" y="0"/>
            <a:ext cx="5017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1974150" y="1772675"/>
            <a:ext cx="58956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PREDICARE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A website that could predict the percentage of  people suffering through a particular disease through data entered by user and verified by an authority.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650" y="756875"/>
            <a:ext cx="1669350" cy="94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664050" y="-76125"/>
            <a:ext cx="78159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How Our Idea Is Different?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2975500" y="1627025"/>
            <a:ext cx="60702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1.It’s uncommon to get the disease index of affected people in an area.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2.User Encourager: Credits in return.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725" y="139025"/>
            <a:ext cx="109202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05900" y="61061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Effectiveness of idea: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73425" y="140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1.Ease of Implementation.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2.Personal Interest of  an Individual due to Credits.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3.Data Updation Every Hour.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4.Reduce health risks.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725" y="129075"/>
            <a:ext cx="109202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373700" y="403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Tools and Technology Used: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.HTML/CSS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2.Javascript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3.Adobe Illustrator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725" y="129075"/>
            <a:ext cx="109202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934800" y="1921350"/>
            <a:ext cx="7274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