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439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-27533" y="-10634"/>
            <a:ext cx="12247065" cy="687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94420" y="1544833"/>
            <a:ext cx="8403200" cy="24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94400" y="4515900"/>
            <a:ext cx="84032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1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400" y="-42566"/>
            <a:ext cx="12360799" cy="69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885117" y="2087117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656071" y="2458941"/>
            <a:ext cx="1151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885117" y="2665951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7447717" y="2087117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6227531" y="2458941"/>
            <a:ext cx="10888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7447717" y="2665951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2885117" y="3952051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1656071" y="4140471"/>
            <a:ext cx="1151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2885117" y="4530884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447717" y="3952051"/>
            <a:ext cx="3115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227531" y="4140471"/>
            <a:ext cx="10888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7447717" y="4530884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flipH="1">
            <a:off x="-12666" y="1"/>
            <a:ext cx="122173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094767" y="3927733"/>
            <a:ext cx="6002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094833" y="2221100"/>
            <a:ext cx="6002400" cy="1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 rot="10800000">
            <a:off x="-46468" y="-21264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197567" y="4384800"/>
            <a:ext cx="51504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197567" y="1203600"/>
            <a:ext cx="5150400" cy="31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6548951" y="3742669"/>
            <a:ext cx="44088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548951" y="1869885"/>
            <a:ext cx="4408800" cy="1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8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069800" y="3739400"/>
            <a:ext cx="8052400" cy="1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069800" y="2088200"/>
            <a:ext cx="8052400" cy="16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0666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04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1524433" y="2449767"/>
            <a:ext cx="4571600" cy="2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248233" y="720000"/>
            <a:ext cx="7695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15244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6096033" y="2449767"/>
            <a:ext cx="4571600" cy="1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60960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6096033" y="4680033"/>
            <a:ext cx="45716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6096033" y="4028100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00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-46468" y="-21264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1524433" y="2449767"/>
            <a:ext cx="4571600" cy="2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2248233" y="720000"/>
            <a:ext cx="7695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2"/>
          </p:nvPr>
        </p:nvSpPr>
        <p:spPr>
          <a:xfrm>
            <a:off x="15244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3"/>
          </p:nvPr>
        </p:nvSpPr>
        <p:spPr>
          <a:xfrm>
            <a:off x="6096033" y="2449767"/>
            <a:ext cx="4571600" cy="1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4"/>
          </p:nvPr>
        </p:nvSpPr>
        <p:spPr>
          <a:xfrm>
            <a:off x="6096033" y="1797833"/>
            <a:ext cx="2567600" cy="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3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 flipH="1">
            <a:off x="-46468" y="-21267"/>
            <a:ext cx="122849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2098803" y="2217333"/>
            <a:ext cx="29920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6928733" y="2217333"/>
            <a:ext cx="29920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2098803" y="3367867"/>
            <a:ext cx="2992000" cy="1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6928717" y="3367867"/>
            <a:ext cx="2992000" cy="1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977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12666" y="1"/>
            <a:ext cx="122173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273833" y="3021423"/>
            <a:ext cx="5644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273833" y="1922967"/>
            <a:ext cx="5644400" cy="10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2"/>
          </p:nvPr>
        </p:nvSpPr>
        <p:spPr>
          <a:xfrm>
            <a:off x="2248233" y="720000"/>
            <a:ext cx="7695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3"/>
          </p:nvPr>
        </p:nvSpPr>
        <p:spPr>
          <a:xfrm>
            <a:off x="3273833" y="5275133"/>
            <a:ext cx="5644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4"/>
          </p:nvPr>
        </p:nvSpPr>
        <p:spPr>
          <a:xfrm>
            <a:off x="3273833" y="4176677"/>
            <a:ext cx="5644400" cy="10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50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1391896" y="3265433"/>
            <a:ext cx="306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1391896" y="3786236"/>
            <a:ext cx="30644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 idx="2"/>
          </p:nvPr>
        </p:nvSpPr>
        <p:spPr>
          <a:xfrm>
            <a:off x="4563767" y="3265233"/>
            <a:ext cx="306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3"/>
          </p:nvPr>
        </p:nvSpPr>
        <p:spPr>
          <a:xfrm>
            <a:off x="4563767" y="3786236"/>
            <a:ext cx="30644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idx="4"/>
          </p:nvPr>
        </p:nvSpPr>
        <p:spPr>
          <a:xfrm>
            <a:off x="7729767" y="3265400"/>
            <a:ext cx="306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5"/>
          </p:nvPr>
        </p:nvSpPr>
        <p:spPr>
          <a:xfrm>
            <a:off x="7729767" y="3786236"/>
            <a:ext cx="30644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6"/>
          </p:nvPr>
        </p:nvSpPr>
        <p:spPr>
          <a:xfrm>
            <a:off x="4026367" y="720000"/>
            <a:ext cx="41392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63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3" y="-10634"/>
            <a:ext cx="12247065" cy="687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427105" y="4606700"/>
            <a:ext cx="28500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14872" y="4606700"/>
            <a:ext cx="28500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427105" y="5134100"/>
            <a:ext cx="28500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6914872" y="5134100"/>
            <a:ext cx="28500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99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 rot="10800000"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63200" y="20958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1163200" y="28779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/>
          </p:nvPr>
        </p:nvSpPr>
        <p:spPr>
          <a:xfrm>
            <a:off x="4630400" y="20958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4630400" y="28779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/>
          </p:nvPr>
        </p:nvSpPr>
        <p:spPr>
          <a:xfrm>
            <a:off x="1163200" y="40070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1163200" y="47891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4630400" y="40070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7"/>
          </p:nvPr>
        </p:nvSpPr>
        <p:spPr>
          <a:xfrm>
            <a:off x="4630400" y="47891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8"/>
          </p:nvPr>
        </p:nvSpPr>
        <p:spPr>
          <a:xfrm>
            <a:off x="8097600" y="20958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9"/>
          </p:nvPr>
        </p:nvSpPr>
        <p:spPr>
          <a:xfrm>
            <a:off x="8097600" y="28779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 idx="13"/>
          </p:nvPr>
        </p:nvSpPr>
        <p:spPr>
          <a:xfrm>
            <a:off x="8097600" y="4007067"/>
            <a:ext cx="293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lice"/>
              <a:buNone/>
              <a:defRPr sz="3200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4"/>
          </p:nvPr>
        </p:nvSpPr>
        <p:spPr>
          <a:xfrm>
            <a:off x="8097600" y="4789100"/>
            <a:ext cx="2931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 idx="15"/>
          </p:nvPr>
        </p:nvSpPr>
        <p:spPr>
          <a:xfrm>
            <a:off x="3531633" y="720000"/>
            <a:ext cx="5128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63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50568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title" hasCustomPrompt="1"/>
          </p:nvPr>
        </p:nvSpPr>
        <p:spPr>
          <a:xfrm>
            <a:off x="2206433" y="1436751"/>
            <a:ext cx="77792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2206367" y="2682933"/>
            <a:ext cx="7779200" cy="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2" hasCustomPrompt="1"/>
          </p:nvPr>
        </p:nvSpPr>
        <p:spPr>
          <a:xfrm>
            <a:off x="2206433" y="3581480"/>
            <a:ext cx="77792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3"/>
          </p:nvPr>
        </p:nvSpPr>
        <p:spPr>
          <a:xfrm>
            <a:off x="2206367" y="4827639"/>
            <a:ext cx="7779200" cy="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0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3904067" y="808700"/>
            <a:ext cx="45028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"/>
          </p:nvPr>
        </p:nvSpPr>
        <p:spPr>
          <a:xfrm>
            <a:off x="2875433" y="2239611"/>
            <a:ext cx="65604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2"/>
          </p:nvPr>
        </p:nvSpPr>
        <p:spPr>
          <a:xfrm>
            <a:off x="4368167" y="2915467"/>
            <a:ext cx="35748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2724733" y="5069101"/>
            <a:ext cx="6742800" cy="7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3799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flipH="1"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2656067" y="720000"/>
            <a:ext cx="68796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237600" y="720000"/>
            <a:ext cx="7716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52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5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46466" y="-21266"/>
            <a:ext cx="12284935" cy="690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1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 rot="10800000">
            <a:off x="-50566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7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50568" y="-21267"/>
            <a:ext cx="12293135" cy="690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8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-46466" y="-21266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9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65400" y="-31900"/>
            <a:ext cx="12322800" cy="69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683384" y="1857367"/>
            <a:ext cx="55124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2944533" y="720000"/>
            <a:ext cx="6302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2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65400" y="-31900"/>
            <a:ext cx="12322800" cy="69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515000" y="2038400"/>
            <a:ext cx="7162000" cy="2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0666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Alice"/>
              <a:buNone/>
              <a:defRPr sz="12800">
                <a:latin typeface="Alice"/>
                <a:ea typeface="Alice"/>
                <a:cs typeface="Alice"/>
                <a:sym typeface="Ali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96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 rot="10800000">
            <a:off x="-46468" y="-21265"/>
            <a:ext cx="12284935" cy="69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463267" y="3025484"/>
            <a:ext cx="4289600" cy="1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463267" y="2026900"/>
            <a:ext cx="554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61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487649" y="1921404"/>
            <a:ext cx="4190400" cy="3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04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666" y="0"/>
            <a:ext cx="122173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328000" y="2264751"/>
            <a:ext cx="7536000" cy="16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33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327867" y="4069251"/>
            <a:ext cx="7536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17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2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67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720000" y="960000"/>
            <a:ext cx="107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199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3083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7542-0035-47B0-B644-2D401818D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350" y="1776512"/>
            <a:ext cx="4954249" cy="1485741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Blade Runner Movie Font" panose="00000400000000000000" pitchFamily="2" charset="0"/>
              </a:rPr>
              <a:t>Untrash</a:t>
            </a:r>
            <a:br>
              <a:rPr lang="en-US" dirty="0">
                <a:latin typeface="Blade Runner Movie Font" panose="00000400000000000000" pitchFamily="2" charset="0"/>
              </a:rPr>
            </a:br>
            <a:r>
              <a:rPr lang="en-US" sz="3000" dirty="0">
                <a:latin typeface="Brush Script MT" panose="03060802040406070304" pitchFamily="66" charset="0"/>
              </a:rPr>
              <a:t>get professionals to clear your mess</a:t>
            </a:r>
            <a:endParaRPr lang="en-IN" sz="3000" dirty="0">
              <a:latin typeface="Brush Script MT" panose="03060802040406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66916-73E8-437C-A132-153AC36AE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665" y="4338617"/>
            <a:ext cx="6745747" cy="923847"/>
          </a:xfrm>
        </p:spPr>
        <p:txBody>
          <a:bodyPr/>
          <a:lstStyle/>
          <a:p>
            <a:pPr algn="l"/>
            <a:r>
              <a:rPr lang="en-US" dirty="0"/>
              <a:t>Team Name: </a:t>
            </a:r>
            <a:r>
              <a:rPr lang="en-US" dirty="0" err="1"/>
              <a:t>noob_coders</a:t>
            </a:r>
            <a:endParaRPr lang="en-IN" dirty="0"/>
          </a:p>
        </p:txBody>
      </p:sp>
      <p:pic>
        <p:nvPicPr>
          <p:cNvPr id="6" name="Picture 5" descr="Hours And Disposal Rates - Solid Waste Management Logo (558x530)">
            <a:extLst>
              <a:ext uri="{FF2B5EF4-FFF2-40B4-BE49-F238E27FC236}">
                <a16:creationId xmlns:a16="http://schemas.microsoft.com/office/drawing/2014/main" id="{611D09F2-41B1-45AE-91D0-C02539916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61" y="1301533"/>
            <a:ext cx="3433181" cy="3260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2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5E325E-A5C3-4013-A235-61B64A9F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090" y="1000062"/>
            <a:ext cx="3063150" cy="1761799"/>
          </a:xfrm>
        </p:spPr>
        <p:txBody>
          <a:bodyPr/>
          <a:lstStyle/>
          <a:p>
            <a:r>
              <a:rPr lang="en-US" sz="3333" dirty="0">
                <a:solidFill>
                  <a:srgbClr val="343953"/>
                </a:solidFill>
              </a:rPr>
              <a:t>The Problem</a:t>
            </a:r>
            <a:endParaRPr lang="en-IN" dirty="0">
              <a:solidFill>
                <a:srgbClr val="343953"/>
              </a:solidFill>
              <a:latin typeface="Work Sans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67F7A-5FA8-4DF7-B0A5-6F2B7B263CC5}"/>
              </a:ext>
            </a:extLst>
          </p:cNvPr>
          <p:cNvSpPr txBox="1">
            <a:spLocks/>
          </p:cNvSpPr>
          <p:nvPr/>
        </p:nvSpPr>
        <p:spPr>
          <a:xfrm>
            <a:off x="7535592" y="3814536"/>
            <a:ext cx="2688675" cy="12096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333" dirty="0"/>
              <a:t>The Team</a:t>
            </a:r>
            <a:br>
              <a:rPr lang="en-US" dirty="0"/>
            </a:br>
            <a:r>
              <a:rPr lang="en-US" sz="1600" dirty="0">
                <a:latin typeface="Work Sans" pitchFamily="2" charset="0"/>
              </a:rPr>
              <a:t>(a.k.a. Noobs)</a:t>
            </a:r>
            <a:endParaRPr lang="en-IN" sz="1600" dirty="0">
              <a:latin typeface="Work Sans" pitchFamily="2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6F36ED92-0C68-4619-AC83-3DAF4512B8C2}"/>
              </a:ext>
            </a:extLst>
          </p:cNvPr>
          <p:cNvSpPr txBox="1">
            <a:spLocks/>
          </p:cNvSpPr>
          <p:nvPr/>
        </p:nvSpPr>
        <p:spPr>
          <a:xfrm>
            <a:off x="7296539" y="1109361"/>
            <a:ext cx="2777605" cy="1652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333" dirty="0"/>
              <a:t>Our Solution</a:t>
            </a:r>
            <a:endParaRPr lang="en-IN" dirty="0">
              <a:latin typeface="Work Sans" pitchFamily="2" charset="0"/>
            </a:endParaRP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15C59AE4-2DF0-4A9A-8F07-6DD6196A33EA}"/>
              </a:ext>
            </a:extLst>
          </p:cNvPr>
          <p:cNvSpPr txBox="1">
            <a:spLocks/>
          </p:cNvSpPr>
          <p:nvPr/>
        </p:nvSpPr>
        <p:spPr>
          <a:xfrm>
            <a:off x="3513716" y="3772940"/>
            <a:ext cx="2386000" cy="64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333" dirty="0"/>
              <a:t>Future</a:t>
            </a:r>
            <a:br>
              <a:rPr lang="en-US" dirty="0"/>
            </a:br>
            <a:r>
              <a:rPr lang="en-US" sz="1600" dirty="0">
                <a:latin typeface="Work Sans" pitchFamily="2" charset="0"/>
              </a:rPr>
              <a:t>(No, not the singer)</a:t>
            </a:r>
            <a:endParaRPr lang="en-IN" sz="1600" dirty="0">
              <a:latin typeface="Work Sans" pitchFamily="2" charset="0"/>
            </a:endParaRP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77F3C0B-F86D-4D2D-8501-8187B761580A}"/>
              </a:ext>
            </a:extLst>
          </p:cNvPr>
          <p:cNvSpPr/>
          <p:nvPr/>
        </p:nvSpPr>
        <p:spPr>
          <a:xfrm>
            <a:off x="2112613" y="1371951"/>
            <a:ext cx="2594103" cy="1127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4833CCB9-E3CF-470C-A7DD-3928A29114EB}"/>
              </a:ext>
            </a:extLst>
          </p:cNvPr>
          <p:cNvSpPr/>
          <p:nvPr/>
        </p:nvSpPr>
        <p:spPr>
          <a:xfrm>
            <a:off x="7368473" y="968595"/>
            <a:ext cx="2665638" cy="9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0D60CB21-E844-4917-A5C1-D6BCEC424A49}"/>
              </a:ext>
            </a:extLst>
          </p:cNvPr>
          <p:cNvSpPr/>
          <p:nvPr/>
        </p:nvSpPr>
        <p:spPr>
          <a:xfrm>
            <a:off x="7674195" y="3901391"/>
            <a:ext cx="2411467" cy="9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0E646B7E-8054-4F6C-84A8-BF9635BA258F}"/>
              </a:ext>
            </a:extLst>
          </p:cNvPr>
          <p:cNvSpPr/>
          <p:nvPr/>
        </p:nvSpPr>
        <p:spPr>
          <a:xfrm>
            <a:off x="3591412" y="3772940"/>
            <a:ext cx="2504588" cy="120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0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941F-5320-44C3-939F-431FFCF1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00" y="613378"/>
            <a:ext cx="6302800" cy="520800"/>
          </a:xfrm>
        </p:spPr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pic>
        <p:nvPicPr>
          <p:cNvPr id="5" name="Graphic 4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CEC41542-0CB1-4248-9DCD-28271E988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1935" y="5982233"/>
            <a:ext cx="629135" cy="629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017810-C42B-44A6-A07E-4B3767922C52}"/>
              </a:ext>
            </a:extLst>
          </p:cNvPr>
          <p:cNvSpPr txBox="1"/>
          <p:nvPr/>
        </p:nvSpPr>
        <p:spPr>
          <a:xfrm>
            <a:off x="1405277" y="1240800"/>
            <a:ext cx="9801225" cy="300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Work Sans" pitchFamily="2" charset="0"/>
              </a:rPr>
              <a:t>Metropolitan cities face a common issue of waste management and find it difficult to maintain a proper system of waste segregation and processing. Municipalities and Treatment plants currently face challenges in keeping a track of wastes being picked up by workers along with the disposal system incorporated by various resident societies and industries. Put forth a solution that gives a coherent system to simplify the process thereby providing transparency as well as placing an efficient system into place.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Work Sans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Work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F917FB-82FC-4894-B99D-7901DECA81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8" b="8508"/>
          <a:stretch/>
        </p:blipFill>
        <p:spPr>
          <a:xfrm>
            <a:off x="8315181" y="3197957"/>
            <a:ext cx="3739284" cy="3240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F749E1-9522-40F5-AAA4-D0113093C137}"/>
              </a:ext>
            </a:extLst>
          </p:cNvPr>
          <p:cNvSpPr txBox="1"/>
          <p:nvPr/>
        </p:nvSpPr>
        <p:spPr>
          <a:xfrm>
            <a:off x="1405277" y="3589269"/>
            <a:ext cx="64467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ork Sans" pitchFamily="2" charset="0"/>
              </a:rPr>
              <a:t>Often issues like late or no collection of waste is faced by peoples.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ork Sans" pitchFamily="2" charset="0"/>
              </a:rPr>
              <a:t>The agencies often just dump the waste and do not follow proper waste disposal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ork Sans" pitchFamily="2" charset="0"/>
              </a:rPr>
              <a:t>The waste disposal system in the metropolitan cities is based on tender system, which does not hold the company responsible for faults.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2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548-AF0A-4657-9988-2C96613D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IN" dirty="0"/>
          </a:p>
        </p:txBody>
      </p:sp>
      <p:pic>
        <p:nvPicPr>
          <p:cNvPr id="7" name="Graphic 6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65983228-5BA8-4B02-B041-10E301D32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1935" y="5982233"/>
            <a:ext cx="629135" cy="629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D3FD94-403A-4280-AA98-F867FB534C42}"/>
              </a:ext>
            </a:extLst>
          </p:cNvPr>
          <p:cNvSpPr txBox="1"/>
          <p:nvPr/>
        </p:nvSpPr>
        <p:spPr>
          <a:xfrm>
            <a:off x="1906556" y="1667397"/>
            <a:ext cx="8378888" cy="374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X works as a intermediary to facilitate interaction between people and various waste disposal agencies.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People can select different agencies on a subscription basis as per the plans offered by the agencies.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The decision can be based of a detailed summary provided by each agency, which will include information on types of waste collected, disposal methods, other benefits offered(if any), and the subscription plans.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For the convenience of the people, the collection truck can be tracked and contacted.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The consumer can get benefits like coupons and discounts.</a:t>
            </a:r>
          </a:p>
        </p:txBody>
      </p:sp>
    </p:spTree>
    <p:extLst>
      <p:ext uri="{BB962C8B-B14F-4D97-AF65-F5344CB8AC3E}">
        <p14:creationId xmlns:p14="http://schemas.microsoft.com/office/powerpoint/2010/main" val="33650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3D5B2-7E85-438D-9C67-D993F98268B4}"/>
              </a:ext>
            </a:extLst>
          </p:cNvPr>
          <p:cNvSpPr txBox="1"/>
          <p:nvPr/>
        </p:nvSpPr>
        <p:spPr>
          <a:xfrm>
            <a:off x="1772818" y="563425"/>
            <a:ext cx="5840962" cy="2616101"/>
          </a:xfrm>
          <a:prstGeom prst="rect">
            <a:avLst/>
          </a:prstGeom>
          <a:noFill/>
          <a:ln w="38100">
            <a:solidFill>
              <a:srgbClr val="3439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" pitchFamily="2" charset="0"/>
              </a:rPr>
              <a:t>Sample Info-Sheet</a:t>
            </a:r>
          </a:p>
          <a:p>
            <a:pPr algn="ctr"/>
            <a:r>
              <a:rPr lang="en-IN" sz="1800" dirty="0">
                <a:latin typeface="Work Sans" pitchFamily="2" charset="0"/>
              </a:rPr>
              <a:t>Company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We collect only wet and dry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Common collection point for the whole apartment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Wet waste is used for composting. (Get 15% off on our manure)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Dry waste is sent for recycling.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Subscribe for 1/3/6/12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Extra pick-up available against payment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791D6-0CFA-4C97-8797-1A4E5607E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15" y="861841"/>
            <a:ext cx="3013782" cy="2057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8B7BB-4ED1-4B0A-9167-AC836673D60B}"/>
              </a:ext>
            </a:extLst>
          </p:cNvPr>
          <p:cNvSpPr txBox="1"/>
          <p:nvPr/>
        </p:nvSpPr>
        <p:spPr>
          <a:xfrm>
            <a:off x="2223798" y="3552331"/>
            <a:ext cx="5840962" cy="2369880"/>
          </a:xfrm>
          <a:prstGeom prst="rect">
            <a:avLst/>
          </a:prstGeom>
          <a:noFill/>
          <a:ln w="38100">
            <a:solidFill>
              <a:srgbClr val="3439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" pitchFamily="2" charset="0"/>
              </a:rPr>
              <a:t>Sample Info-Sheet</a:t>
            </a:r>
          </a:p>
          <a:p>
            <a:pPr algn="ctr"/>
            <a:r>
              <a:rPr lang="en-IN" sz="1800" dirty="0">
                <a:latin typeface="Work Sans" pitchFamily="2" charset="0"/>
              </a:rPr>
              <a:t>Company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We collect only wet, dry and electronic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Door-to-door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Wet waste is used for composting. (Get 10% off on our manure)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Dry and electronic waste is sent for recycling.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Subscribe for 1/3/6/12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Work Sans" pitchFamily="2" charset="0"/>
              </a:rPr>
              <a:t>3 extra pick-up available per month for free.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B3CED-FFB1-4A2A-A19D-7D3FF40151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/>
          <a:stretch/>
        </p:blipFill>
        <p:spPr bwMode="auto">
          <a:xfrm>
            <a:off x="8584163" y="3429000"/>
            <a:ext cx="2890930" cy="2006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2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DA89-54A4-4AFC-AA30-6F82A014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00" y="664016"/>
            <a:ext cx="6302800" cy="520800"/>
          </a:xfrm>
        </p:spPr>
        <p:txBody>
          <a:bodyPr/>
          <a:lstStyle/>
          <a:p>
            <a:r>
              <a:rPr lang="en-US" dirty="0"/>
              <a:t>Future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2BC7F-BC82-4433-A890-10BF907DB385}"/>
              </a:ext>
            </a:extLst>
          </p:cNvPr>
          <p:cNvSpPr txBox="1"/>
          <p:nvPr/>
        </p:nvSpPr>
        <p:spPr>
          <a:xfrm>
            <a:off x="1268963" y="1577480"/>
            <a:ext cx="6531430" cy="364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Lucida Calligraphy" panose="03010101010101010101" pitchFamily="66" charset="0"/>
              </a:rPr>
              <a:t>App support for Android and iOS.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latin typeface="Lucida Calligraphy" panose="03010101010101010101" pitchFamily="66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Lucida Calligraphy" panose="03010101010101010101" pitchFamily="66" charset="0"/>
              </a:rPr>
              <a:t>Expand to non-metro cities.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latin typeface="Lucida Calligraphy" panose="03010101010101010101" pitchFamily="66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Lucida Calligraphy" panose="03010101010101010101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5F0EA-17CB-479F-A4F8-661EC0A2B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05" y="3803862"/>
            <a:ext cx="2783241" cy="2833845"/>
          </a:xfrm>
          <a:prstGeom prst="rect">
            <a:avLst/>
          </a:prstGeom>
        </p:spPr>
      </p:pic>
      <p:pic>
        <p:nvPicPr>
          <p:cNvPr id="6" name="Graphic 5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092BF981-0531-486C-84B9-F04EC31BC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3037" y="5945163"/>
            <a:ext cx="629135" cy="629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6770B-43DA-4A8B-9991-FCE4B8E407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 r="18769"/>
          <a:stretch/>
        </p:blipFill>
        <p:spPr>
          <a:xfrm>
            <a:off x="8011664" y="1184816"/>
            <a:ext cx="2911373" cy="24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0DEBC-0F97-4CE0-A13D-5B8EF9D2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/>
          <a:stretch/>
        </p:blipFill>
        <p:spPr>
          <a:xfrm>
            <a:off x="-77755" y="-1"/>
            <a:ext cx="12338179" cy="6932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A6DC5-9E42-47FC-873E-82D90657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8299" y="710669"/>
            <a:ext cx="6302800" cy="520800"/>
          </a:xfrm>
        </p:spPr>
        <p:txBody>
          <a:bodyPr/>
          <a:lstStyle/>
          <a:p>
            <a:r>
              <a:rPr lang="en-US" dirty="0"/>
              <a:t>The Team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DB1D6-0901-47B5-80A1-F3503BA506DE}"/>
              </a:ext>
            </a:extLst>
          </p:cNvPr>
          <p:cNvSpPr txBox="1"/>
          <p:nvPr/>
        </p:nvSpPr>
        <p:spPr>
          <a:xfrm>
            <a:off x="699797" y="1527409"/>
            <a:ext cx="7912359" cy="152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Aaditya Mahanta 21BCI0046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Aditi Agarwal 21BCI0062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Poulomi Biswas 21BCI0047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Shikhar 21BCI0063</a:t>
            </a:r>
            <a:endParaRPr lang="en-IN" sz="1600" dirty="0">
              <a:latin typeface="Work Sans" pitchFamily="2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CE72B-9028-46ED-9B00-5E1A6F9E23B0}"/>
              </a:ext>
            </a:extLst>
          </p:cNvPr>
          <p:cNvSpPr txBox="1"/>
          <p:nvPr/>
        </p:nvSpPr>
        <p:spPr>
          <a:xfrm>
            <a:off x="6256175" y="5402425"/>
            <a:ext cx="7212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ucida Calligraphy" panose="03010101010101010101" pitchFamily="66" charset="0"/>
              </a:rPr>
              <a:t>Thank You </a:t>
            </a:r>
            <a:endParaRPr lang="en-IN" sz="44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tercolor Company Profile by Slidesgo">
  <a:themeElements>
    <a:clrScheme name="Simple Light">
      <a:dk1>
        <a:srgbClr val="343953"/>
      </a:dk1>
      <a:lt1>
        <a:srgbClr val="FFFFFF"/>
      </a:lt1>
      <a:dk2>
        <a:srgbClr val="F0EFF8"/>
      </a:dk2>
      <a:lt2>
        <a:srgbClr val="A9C0E5"/>
      </a:lt2>
      <a:accent1>
        <a:srgbClr val="D9E5F8"/>
      </a:accent1>
      <a:accent2>
        <a:srgbClr val="CBCDE7"/>
      </a:accent2>
      <a:accent3>
        <a:srgbClr val="9F9DC9"/>
      </a:accent3>
      <a:accent4>
        <a:srgbClr val="FBEDB4"/>
      </a:accent4>
      <a:accent5>
        <a:srgbClr val="FFF7D6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Company Profile by Slidesgo</Template>
  <TotalTime>164</TotalTime>
  <Words>418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Alice</vt:lpstr>
      <vt:lpstr>Arial</vt:lpstr>
      <vt:lpstr>Bebas Neue</vt:lpstr>
      <vt:lpstr>Blade Runner Movie Font</vt:lpstr>
      <vt:lpstr>Brush Script MT</vt:lpstr>
      <vt:lpstr>Lucida Calligraphy</vt:lpstr>
      <vt:lpstr>Proxima Nova</vt:lpstr>
      <vt:lpstr>Proxima Nova Semibold</vt:lpstr>
      <vt:lpstr>Work Sans</vt:lpstr>
      <vt:lpstr>Watercolor Company Profile by Slidesgo</vt:lpstr>
      <vt:lpstr>Slidesgo Final Pages</vt:lpstr>
      <vt:lpstr>Untrash get professionals to clear your mess</vt:lpstr>
      <vt:lpstr>The Problem</vt:lpstr>
      <vt:lpstr>Problem</vt:lpstr>
      <vt:lpstr>Our Solution</vt:lpstr>
      <vt:lpstr>PowerPoint Presentation</vt:lpstr>
      <vt:lpstr>Future 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Mahanta</dc:creator>
  <cp:lastModifiedBy>Aaditya Mahanta</cp:lastModifiedBy>
  <cp:revision>10</cp:revision>
  <dcterms:created xsi:type="dcterms:W3CDTF">2021-11-18T17:16:02Z</dcterms:created>
  <dcterms:modified xsi:type="dcterms:W3CDTF">2021-11-19T16:25:52Z</dcterms:modified>
</cp:coreProperties>
</file>