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7" r:id="rId4"/>
    <p:sldId id="260" r:id="rId5"/>
    <p:sldId id="259" r:id="rId6"/>
    <p:sldId id="264" r:id="rId7"/>
    <p:sldId id="265" r:id="rId8"/>
    <p:sldId id="266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xmlns="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Double Line Title Here</a:t>
            </a:r>
            <a:br>
              <a:rPr lang="en-US" dirty="0" smtClean="0"/>
            </a:br>
            <a:r>
              <a:rPr lang="en-US" dirty="0" smtClean="0"/>
              <a:t>Double Line Title Here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xmlns="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xmlns="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4766"/>
            <a:ext cx="8348837" cy="443198"/>
          </a:xfrm>
        </p:spPr>
        <p:txBody>
          <a:bodyPr/>
          <a:lstStyle/>
          <a:p>
            <a:r>
              <a:rPr lang="en-US" sz="3200" dirty="0" smtClean="0"/>
              <a:t>INTADM21AJ007- </a:t>
            </a:r>
            <a:r>
              <a:rPr lang="en-US" sz="3200" dirty="0" err="1" smtClean="0"/>
              <a:t>eMediCare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73594" y="2862745"/>
            <a:ext cx="2444085" cy="2280755"/>
          </a:xfrm>
        </p:spPr>
        <p:txBody>
          <a:bodyPr/>
          <a:lstStyle/>
          <a:p>
            <a:pPr algn="just"/>
            <a:r>
              <a:rPr lang="en-US" sz="1400" dirty="0" smtClean="0"/>
              <a:t>POD Member Name :</a:t>
            </a:r>
          </a:p>
          <a:p>
            <a:pPr algn="just"/>
            <a:r>
              <a:rPr lang="en-US" sz="1400" dirty="0" smtClean="0"/>
              <a:t>1.Shekhar Deshpande</a:t>
            </a:r>
          </a:p>
          <a:p>
            <a:pPr algn="just"/>
            <a:r>
              <a:rPr lang="en-US" sz="1400" dirty="0" smtClean="0"/>
              <a:t>2.Kashish </a:t>
            </a:r>
            <a:r>
              <a:rPr lang="en-US" sz="1400" dirty="0" err="1"/>
              <a:t>M</a:t>
            </a:r>
            <a:r>
              <a:rPr lang="en-US" sz="1400" dirty="0" err="1" smtClean="0"/>
              <a:t>anglani</a:t>
            </a:r>
            <a:endParaRPr lang="en-US" sz="1400" dirty="0" smtClean="0"/>
          </a:p>
          <a:p>
            <a:pPr algn="just"/>
            <a:r>
              <a:rPr lang="en-US" sz="1400" dirty="0"/>
              <a:t>3.Narendran  </a:t>
            </a:r>
            <a:r>
              <a:rPr lang="en-US" sz="1400" dirty="0" err="1"/>
              <a:t>Ravichandran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/>
            <a:r>
              <a:rPr lang="en-US" sz="1400" dirty="0" smtClean="0"/>
              <a:t>4.Aditaya </a:t>
            </a:r>
            <a:r>
              <a:rPr lang="en-US" sz="1400" dirty="0" err="1" smtClean="0"/>
              <a:t>Maharana</a:t>
            </a:r>
            <a:endParaRPr lang="en-US" sz="1400" dirty="0" smtClean="0"/>
          </a:p>
          <a:p>
            <a:pPr algn="just"/>
            <a:r>
              <a:rPr lang="en-US" sz="1400" dirty="0" smtClean="0"/>
              <a:t>5.Swastika </a:t>
            </a:r>
            <a:r>
              <a:rPr lang="en-US" sz="1400" dirty="0" err="1" smtClean="0"/>
              <a:t>Maji</a:t>
            </a: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3583223"/>
            <a:ext cx="8324523" cy="254000"/>
          </a:xfrm>
        </p:spPr>
        <p:txBody>
          <a:bodyPr/>
          <a:lstStyle/>
          <a:p>
            <a:r>
              <a:rPr lang="en-US" dirty="0" smtClean="0"/>
              <a:t>Date of Design </a:t>
            </a:r>
            <a:r>
              <a:rPr lang="en-US" smtClean="0"/>
              <a:t>: </a:t>
            </a:r>
            <a:r>
              <a:rPr lang="en-US" smtClean="0"/>
              <a:t>11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May,2021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996" y="274321"/>
            <a:ext cx="2018684" cy="416343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t="697" r="2338" b="914"/>
          <a:stretch/>
        </p:blipFill>
        <p:spPr>
          <a:xfrm>
            <a:off x="2140085" y="719847"/>
            <a:ext cx="5184843" cy="41245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 dirty="0" smtClean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95488" y="371597"/>
            <a:ext cx="2018684" cy="4163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65748" y="371596"/>
            <a:ext cx="2018684" cy="4163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/>
              <a:t>Sign Up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485" r="788" b="1868"/>
          <a:stretch/>
        </p:blipFill>
        <p:spPr>
          <a:xfrm>
            <a:off x="525293" y="1050586"/>
            <a:ext cx="3638145" cy="356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485" r="1034" b="1333"/>
          <a:stretch/>
        </p:blipFill>
        <p:spPr>
          <a:xfrm>
            <a:off x="4893013" y="1050587"/>
            <a:ext cx="3667327" cy="35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057" y="327122"/>
            <a:ext cx="2796897" cy="621030"/>
          </a:xfrm>
        </p:spPr>
        <p:txBody>
          <a:bodyPr/>
          <a:lstStyle/>
          <a:p>
            <a:pPr algn="ctr"/>
            <a:r>
              <a:rPr lang="en-US" dirty="0" smtClean="0"/>
              <a:t>Patient Homepage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038" r="2105" b="1670"/>
          <a:stretch/>
        </p:blipFill>
        <p:spPr>
          <a:xfrm>
            <a:off x="807396" y="1196502"/>
            <a:ext cx="3171217" cy="322958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1331" b="2256"/>
          <a:stretch/>
        </p:blipFill>
        <p:spPr>
          <a:xfrm>
            <a:off x="5155660" y="1206229"/>
            <a:ext cx="3242056" cy="320040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/>
          </a:p>
        </p:txBody>
      </p:sp>
      <p:sp>
        <p:nvSpPr>
          <p:cNvPr id="6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  <a:endParaRPr lang="en-US" sz="800" dirty="0" smtClean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32386" y="326931"/>
            <a:ext cx="2796897" cy="62103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/>
              <a:t>Edit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/>
          </a:p>
        </p:txBody>
      </p:sp>
      <p:sp>
        <p:nvSpPr>
          <p:cNvPr id="7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33A0"/>
                </a:solidFill>
                <a:latin typeface="Arial" panose="020B0604020202020204" pitchFamily="34" charset="0"/>
              </a:rPr>
              <a:t>4</a:t>
            </a:r>
            <a:endParaRPr lang="en-US" sz="800" dirty="0" smtClean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1057" y="327122"/>
            <a:ext cx="2796897" cy="621030"/>
          </a:xfrm>
        </p:spPr>
        <p:txBody>
          <a:bodyPr/>
          <a:lstStyle/>
          <a:p>
            <a:pPr algn="ctr"/>
            <a:r>
              <a:rPr lang="en-US" dirty="0" smtClean="0"/>
              <a:t>Book Appointment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008" r="1799" b="2158"/>
          <a:stretch/>
        </p:blipFill>
        <p:spPr>
          <a:xfrm>
            <a:off x="564203" y="1099226"/>
            <a:ext cx="3822971" cy="3404680"/>
          </a:xfr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65532" y="327122"/>
            <a:ext cx="2796897" cy="62103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/>
              <a:t>View Appointment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730" r="1354" b="1882"/>
          <a:stretch/>
        </p:blipFill>
        <p:spPr>
          <a:xfrm>
            <a:off x="4893013" y="1089497"/>
            <a:ext cx="3735421" cy="3424137"/>
          </a:xfrm>
        </p:spPr>
      </p:pic>
    </p:spTree>
    <p:extLst>
      <p:ext uri="{BB962C8B-B14F-4D97-AF65-F5344CB8AC3E}">
        <p14:creationId xmlns:p14="http://schemas.microsoft.com/office/powerpoint/2010/main" val="34289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754" y="381325"/>
            <a:ext cx="2688336" cy="367705"/>
          </a:xfrm>
        </p:spPr>
        <p:txBody>
          <a:bodyPr/>
          <a:lstStyle/>
          <a:p>
            <a:pPr algn="ctr"/>
            <a:r>
              <a:rPr lang="en-IN" dirty="0" smtClean="0"/>
              <a:t>Reports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" t="1553" r="1074" b="2290"/>
          <a:stretch/>
        </p:blipFill>
        <p:spPr>
          <a:xfrm>
            <a:off x="457200" y="1215957"/>
            <a:ext cx="3511685" cy="33365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993" r="939" b="2851"/>
          <a:stretch/>
        </p:blipFill>
        <p:spPr>
          <a:xfrm>
            <a:off x="5204298" y="1196502"/>
            <a:ext cx="3521413" cy="333658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17788" y="381325"/>
            <a:ext cx="2688336" cy="367705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dirty="0" smtClean="0"/>
              <a:t>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536" y="274321"/>
            <a:ext cx="2688336" cy="621030"/>
          </a:xfrm>
        </p:spPr>
        <p:txBody>
          <a:bodyPr/>
          <a:lstStyle/>
          <a:p>
            <a:r>
              <a:rPr lang="en-IN" dirty="0" smtClean="0"/>
              <a:t>Doctor Homepage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022" r="1440" b="1957"/>
          <a:stretch/>
        </p:blipFill>
        <p:spPr>
          <a:xfrm>
            <a:off x="2149813" y="933856"/>
            <a:ext cx="5214025" cy="3657600"/>
          </a:xfrm>
        </p:spPr>
      </p:pic>
    </p:spTree>
    <p:extLst>
      <p:ext uri="{BB962C8B-B14F-4D97-AF65-F5344CB8AC3E}">
        <p14:creationId xmlns:p14="http://schemas.microsoft.com/office/powerpoint/2010/main" val="303893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150" y="359034"/>
            <a:ext cx="2688336" cy="621030"/>
          </a:xfrm>
        </p:spPr>
        <p:txBody>
          <a:bodyPr/>
          <a:lstStyle/>
          <a:p>
            <a:pPr algn="ctr"/>
            <a:r>
              <a:rPr lang="en-IN" dirty="0" smtClean="0"/>
              <a:t>Edit Details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593" r="1498" b="1780"/>
          <a:stretch/>
        </p:blipFill>
        <p:spPr>
          <a:xfrm>
            <a:off x="447473" y="1138136"/>
            <a:ext cx="3774332" cy="32004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t="890" r="1120" b="1780"/>
          <a:stretch/>
        </p:blipFill>
        <p:spPr>
          <a:xfrm>
            <a:off x="4922196" y="1147864"/>
            <a:ext cx="3803515" cy="3190672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76917" y="359034"/>
            <a:ext cx="2688336" cy="62103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dirty="0" smtClean="0"/>
              <a:t>View Appointment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1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POD Member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1633" y="3267488"/>
            <a:ext cx="8207508" cy="1862048"/>
          </a:xfrm>
        </p:spPr>
        <p:txBody>
          <a:bodyPr/>
          <a:lstStyle/>
          <a:p>
            <a:pPr algn="just"/>
            <a:r>
              <a:rPr lang="en-US" sz="1600" dirty="0" smtClean="0">
                <a:solidFill>
                  <a:schemeClr val="bg2"/>
                </a:solidFill>
              </a:rPr>
              <a:t>1.Shekhar Deshpande(904868@cognizant.com)</a:t>
            </a:r>
            <a:endParaRPr lang="en-US" sz="1600" dirty="0">
              <a:solidFill>
                <a:schemeClr val="bg2"/>
              </a:solidFill>
            </a:endParaRPr>
          </a:p>
          <a:p>
            <a:pPr algn="just"/>
            <a:r>
              <a:rPr lang="en-US" sz="1600" dirty="0">
                <a:solidFill>
                  <a:schemeClr val="bg2"/>
                </a:solidFill>
              </a:rPr>
              <a:t>2.Kashish </a:t>
            </a:r>
            <a:r>
              <a:rPr lang="en-US" sz="1600" dirty="0" err="1" smtClean="0">
                <a:solidFill>
                  <a:schemeClr val="bg2"/>
                </a:solidFill>
              </a:rPr>
              <a:t>Manglani</a:t>
            </a:r>
            <a:r>
              <a:rPr lang="en-US" sz="1600" dirty="0" smtClean="0">
                <a:solidFill>
                  <a:schemeClr val="bg2"/>
                </a:solidFill>
              </a:rPr>
              <a:t>(904858@cognizant.com)</a:t>
            </a:r>
            <a:endParaRPr lang="en-US" sz="1600" dirty="0">
              <a:solidFill>
                <a:schemeClr val="bg2"/>
              </a:solidFill>
            </a:endParaRPr>
          </a:p>
          <a:p>
            <a:pPr algn="just"/>
            <a:r>
              <a:rPr lang="en-US" sz="1600" dirty="0">
                <a:solidFill>
                  <a:schemeClr val="bg2"/>
                </a:solidFill>
              </a:rPr>
              <a:t>3.Narendran  </a:t>
            </a:r>
            <a:r>
              <a:rPr lang="en-US" sz="1600" dirty="0" err="1" smtClean="0">
                <a:solidFill>
                  <a:schemeClr val="bg2"/>
                </a:solidFill>
              </a:rPr>
              <a:t>Ravichandran</a:t>
            </a:r>
            <a:r>
              <a:rPr lang="en-US" sz="1600" dirty="0" smtClean="0">
                <a:solidFill>
                  <a:schemeClr val="bg2"/>
                </a:solidFill>
              </a:rPr>
              <a:t>(903984@cognizant.com)</a:t>
            </a:r>
            <a:endParaRPr lang="en-US" sz="1600" dirty="0">
              <a:solidFill>
                <a:schemeClr val="bg2"/>
              </a:solidFill>
            </a:endParaRPr>
          </a:p>
          <a:p>
            <a:pPr algn="just"/>
            <a:r>
              <a:rPr lang="en-US" sz="1600" dirty="0">
                <a:solidFill>
                  <a:schemeClr val="bg2"/>
                </a:solidFill>
              </a:rPr>
              <a:t>4.Aditaya </a:t>
            </a:r>
            <a:r>
              <a:rPr lang="en-US" sz="1600" dirty="0" err="1" smtClean="0">
                <a:solidFill>
                  <a:schemeClr val="bg2"/>
                </a:solidFill>
              </a:rPr>
              <a:t>Maharana</a:t>
            </a:r>
            <a:r>
              <a:rPr lang="en-US" sz="1600" dirty="0" smtClean="0">
                <a:solidFill>
                  <a:schemeClr val="bg2"/>
                </a:solidFill>
              </a:rPr>
              <a:t>(904144@cognizant.com)</a:t>
            </a:r>
            <a:endParaRPr lang="en-US" sz="1600" dirty="0">
              <a:solidFill>
                <a:schemeClr val="bg2"/>
              </a:solidFill>
            </a:endParaRPr>
          </a:p>
          <a:p>
            <a:pPr algn="just"/>
            <a:r>
              <a:rPr lang="en-US" sz="1600" dirty="0">
                <a:solidFill>
                  <a:schemeClr val="bg2"/>
                </a:solidFill>
              </a:rPr>
              <a:t>5.Swastika </a:t>
            </a:r>
            <a:r>
              <a:rPr lang="en-US" sz="1600" dirty="0" err="1" smtClean="0">
                <a:solidFill>
                  <a:schemeClr val="bg2"/>
                </a:solidFill>
              </a:rPr>
              <a:t>Maji</a:t>
            </a:r>
            <a:r>
              <a:rPr lang="en-US" sz="1600" dirty="0" smtClean="0">
                <a:solidFill>
                  <a:schemeClr val="bg2"/>
                </a:solidFill>
              </a:rPr>
              <a:t>(904181@cognizant.com)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40280" y="1739815"/>
            <a:ext cx="4069701" cy="609398"/>
          </a:xfrm>
        </p:spPr>
        <p:txBody>
          <a:bodyPr/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42</TotalTime>
  <Words>81</Words>
  <Application>Microsoft Office PowerPoint</Application>
  <PresentationFormat>On-screen Show (16:9)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CognizantTheme</vt:lpstr>
      <vt:lpstr>INTADM21AJ007- eMediCare</vt:lpstr>
      <vt:lpstr>Homepage</vt:lpstr>
      <vt:lpstr>PowerPoint Presentation</vt:lpstr>
      <vt:lpstr>Patient Homepage</vt:lpstr>
      <vt:lpstr>Book Appointment</vt:lpstr>
      <vt:lpstr>Reports</vt:lpstr>
      <vt:lpstr>Doctor Homepage</vt:lpstr>
      <vt:lpstr>Edit Details</vt:lpstr>
      <vt:lpstr>Thank You!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aditya</cp:lastModifiedBy>
  <cp:revision>7</cp:revision>
  <dcterms:created xsi:type="dcterms:W3CDTF">2020-12-21T12:53:54Z</dcterms:created>
  <dcterms:modified xsi:type="dcterms:W3CDTF">2021-05-12T08:36:53Z</dcterms:modified>
</cp:coreProperties>
</file>