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70CE-F9B9-4CEB-86D3-347EC80A0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672CB-3A12-4138-A7B3-9BE02DEC8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F4C6-BF38-4CF2-902F-ACBE302A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9531-E60D-417A-8730-CDA2DB21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1B2F-736C-4318-8F2B-2AB225C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4CB4-D0F4-4348-B33E-A2391364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0A2B9-9EAE-4039-95C4-6ED7533A8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1931-1702-4DB8-A90A-42625111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5D7B-4AF5-4332-8221-235BD98D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CB1A-4DAE-46F6-8452-8261B27D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25956-5CAA-4C35-835B-34FF9C1D2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16C3-15C3-47B8-98C4-03F8DEFC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46E0-08C6-4A0C-9DF3-8976124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C123-54E2-4005-AA5E-8B90235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4D4B-5BE3-4B32-B6B5-D2C2149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83F4-039C-4844-BE2A-1D28BE5F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6328-2311-47FB-A3DB-AED6352E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4E8E-75C5-41C0-AA6F-F742ABEF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F6B8-E1F5-42D3-9A20-E10470CD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AC41-9464-42E7-AFD8-F71AB92D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237F-6431-44F8-8457-6A0AFD85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A074-3B08-4553-91FC-C4CC707F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94D9-EA69-42D1-8805-22BCF9AB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E2FC-9DBC-4416-A5DE-392FF478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B137-4B10-4184-9BB2-F2964511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E367-5609-48E3-B3BE-E388DEA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BBBC-2D03-4326-BF0F-D44D7CAD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78AD9-0681-41B0-9656-A58C7869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770F-8FFC-414F-9640-DAEF875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D323-D13E-4E06-B84D-DEFA80C9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2CD4-B2D7-477D-81FF-39D9EAC5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843D-B2C4-40C1-8369-336886AF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56E3-8F00-43F8-9F9B-11E3C8DD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35E63-0E20-4B55-99B3-BB576D7A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CCABA-04DE-4C36-9ED8-D712778F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6AAC2-3DBB-4B6E-B56B-21641E64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37800-E1AC-47C8-8692-6E8AA799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C5EBD-CBB8-44E4-B628-69B2D95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16BE-72E9-4A24-9308-C61518FC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43E4-7C72-47C3-BFB9-4B22B97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AB32-77F8-4117-BE33-9C20BDF2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3169C-1D38-41ED-A64F-4C2B39F5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96579-FBBA-4E45-B34E-750C6FDF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A2539-9760-4523-9208-250BCE0E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4C79-4261-4321-B31D-07DFB5A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17D5-0ED6-4414-AF0E-9674248B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8CF-9B11-45E7-8313-0C7254D7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100F-77FB-41DB-A49D-0A0C52C1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95DA5-6066-4613-B22B-634A9FC3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F5980-344B-44FA-A878-03CB17B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A9B2-24A8-4E88-91E3-6FCFFA6C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B1454-FEB6-4A47-B540-67F08225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DCA-8838-4754-8ADB-C1013B73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F83AF-D17B-474E-A67F-465D2761C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B3B2-78A7-4C31-9E32-3BC4C715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9D9F-E280-40BB-9579-8FDB5B3F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ED91-A309-44A4-B8BC-FBCD9445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9A00-D5A1-4135-A16A-5C1D4CAA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5208-E6CC-43C9-80CD-DB53F251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AC0A-D7E1-4BB3-A910-C62E6541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14C-6B3E-493C-8239-F262B48A7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3630-3EC7-403B-AE02-9B61A51C4082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2290-9922-46D3-A425-CA59C7EA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1722-862C-4B16-9FEA-4A334F312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CF55-E41E-4233-884C-C26D487F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D0F227-5906-4A7C-9FF6-55958B194FCA}"/>
              </a:ext>
            </a:extLst>
          </p:cNvPr>
          <p:cNvSpPr txBox="1"/>
          <p:nvPr/>
        </p:nvSpPr>
        <p:spPr>
          <a:xfrm>
            <a:off x="0" y="364897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thaiDist"/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1.ดึงข้อมูล 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csv </a:t>
            </a:r>
            <a:r>
              <a:rPr lang="en-US" sz="40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execl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database </a:t>
            </a:r>
            <a:r>
              <a:rPr lang="en-US" sz="40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- csv </a:t>
            </a:r>
          </a:p>
          <a:p>
            <a:pPr lvl="4" algn="thaiDist"/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.โชว์ข้อมูล 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histogram 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เลือกช่วง 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bin </a:t>
            </a:r>
          </a:p>
          <a:p>
            <a:pPr lvl="4" algn="thaiDist"/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2.1 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ดูค่า</a:t>
            </a:r>
            <a:r>
              <a:rPr lang="th-TH" sz="40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 min mean mode median std</a:t>
            </a:r>
          </a:p>
          <a:p>
            <a:pPr lvl="4" algn="thaiDist"/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หาค่าความสัมพันธ์ของข้อมูล </a:t>
            </a:r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lvl="4" algn="thaiDist"/>
            <a:r>
              <a:rPr lang="en-US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เลือกประเภทการ ทำนาย </a:t>
            </a:r>
          </a:p>
          <a:p>
            <a:pPr lvl="4" algn="thaiDist"/>
            <a:r>
              <a:rPr lang="th-TH" sz="40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5. วัดผล</a:t>
            </a:r>
          </a:p>
        </p:txBody>
      </p:sp>
    </p:spTree>
    <p:extLst>
      <p:ext uri="{BB962C8B-B14F-4D97-AF65-F5344CB8AC3E}">
        <p14:creationId xmlns:p14="http://schemas.microsoft.com/office/powerpoint/2010/main" val="394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747D3-7D58-441C-A30E-314328141817}"/>
              </a:ext>
            </a:extLst>
          </p:cNvPr>
          <p:cNvSpPr/>
          <p:nvPr/>
        </p:nvSpPr>
        <p:spPr>
          <a:xfrm>
            <a:off x="1112520" y="1779032"/>
            <a:ext cx="2072640" cy="883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81259-E587-446C-82DE-2D2DB9E0EF44}"/>
              </a:ext>
            </a:extLst>
          </p:cNvPr>
          <p:cNvSpPr/>
          <p:nvPr/>
        </p:nvSpPr>
        <p:spPr>
          <a:xfrm>
            <a:off x="3558540" y="1779032"/>
            <a:ext cx="2072640" cy="883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41A01-5957-4F2D-9D2A-2D43E7385D01}"/>
              </a:ext>
            </a:extLst>
          </p:cNvPr>
          <p:cNvSpPr/>
          <p:nvPr/>
        </p:nvSpPr>
        <p:spPr>
          <a:xfrm>
            <a:off x="6004560" y="1779032"/>
            <a:ext cx="2072640" cy="883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802E4-BDEB-4A12-AB98-8B07A5C3563D}"/>
              </a:ext>
            </a:extLst>
          </p:cNvPr>
          <p:cNvSpPr/>
          <p:nvPr/>
        </p:nvSpPr>
        <p:spPr>
          <a:xfrm>
            <a:off x="8450580" y="1779032"/>
            <a:ext cx="2072640" cy="883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A7DF3-0E1F-4910-8F81-E004374B3281}"/>
              </a:ext>
            </a:extLst>
          </p:cNvPr>
          <p:cNvSpPr/>
          <p:nvPr/>
        </p:nvSpPr>
        <p:spPr>
          <a:xfrm>
            <a:off x="4564380" y="4499372"/>
            <a:ext cx="240792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5B82FD-34AE-45FF-9735-0911DCE14F4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040380" y="1771412"/>
            <a:ext cx="1836420" cy="3619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AD52CE7-51EC-46EC-ACFB-E317A697F7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263390" y="2994422"/>
            <a:ext cx="1836420" cy="1173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43C5AEC-6153-4ACA-B1F5-CEA3DED17B83}"/>
              </a:ext>
            </a:extLst>
          </p:cNvPr>
          <p:cNvCxnSpPr>
            <a:endCxn id="8" idx="0"/>
          </p:cNvCxnSpPr>
          <p:nvPr/>
        </p:nvCxnSpPr>
        <p:spPr>
          <a:xfrm rot="5400000">
            <a:off x="5513070" y="2971562"/>
            <a:ext cx="1783080" cy="1272540"/>
          </a:xfrm>
          <a:prstGeom prst="bentConnector3">
            <a:avLst>
              <a:gd name="adj1" fmla="val 4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A74C45-9D5B-4FFE-BD0C-389838134F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709410" y="1721882"/>
            <a:ext cx="1836420" cy="3718560"/>
          </a:xfrm>
          <a:prstGeom prst="bentConnector3">
            <a:avLst>
              <a:gd name="adj1" fmla="val 4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EF343C-FF4B-44A2-9B56-E0B6B724561F}"/>
              </a:ext>
            </a:extLst>
          </p:cNvPr>
          <p:cNvSpPr txBox="1"/>
          <p:nvPr/>
        </p:nvSpPr>
        <p:spPr>
          <a:xfrm>
            <a:off x="2598420" y="297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thaiDist"/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1.ดึงข้อมูล 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csv </a:t>
            </a:r>
            <a:r>
              <a:rPr lang="en-US" sz="18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execl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database </a:t>
            </a:r>
            <a:r>
              <a:rPr lang="en-US" sz="18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- csv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3E0504-05B4-4BAC-81C5-05BFBFD70697}"/>
              </a:ext>
            </a:extLst>
          </p:cNvPr>
          <p:cNvSpPr txBox="1"/>
          <p:nvPr/>
        </p:nvSpPr>
        <p:spPr>
          <a:xfrm>
            <a:off x="7208520" y="4838700"/>
            <a:ext cx="348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Database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(json)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9714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72825-BE18-414A-9B48-FC41A09C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3" y="757916"/>
            <a:ext cx="5344166" cy="3038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68819-31AB-4FD0-B8A3-D5A0ED9F2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3" y="4013685"/>
            <a:ext cx="3075803" cy="2355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54FAE-18FB-440A-8AA5-FB825E180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66" y="4014005"/>
            <a:ext cx="2966829" cy="22735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E62D99-EE12-43F0-93B4-49D0026F7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51" b="58318"/>
          <a:stretch/>
        </p:blipFill>
        <p:spPr bwMode="auto">
          <a:xfrm>
            <a:off x="6457364" y="106680"/>
            <a:ext cx="3823457" cy="70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E199635-5C60-4976-9C24-D47FAF7E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053" y="367113"/>
            <a:ext cx="1487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C47B53-9FC9-4DBF-8588-DA32EF18F68B}"/>
              </a:ext>
            </a:extLst>
          </p:cNvPr>
          <p:cNvSpPr txBox="1"/>
          <p:nvPr/>
        </p:nvSpPr>
        <p:spPr>
          <a:xfrm>
            <a:off x="-1242235" y="439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thaiDist"/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.โชว์ข้อมูล 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histogram </a:t>
            </a:r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เลือกช่วง 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bin </a:t>
            </a:r>
          </a:p>
          <a:p>
            <a:pPr lvl="4" algn="thaiDist"/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2.1 </a:t>
            </a:r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ดูค่า</a:t>
            </a:r>
            <a:r>
              <a:rPr lang="th-TH" sz="1800" b="0" i="0" dirty="0" err="1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 min mean mode median std missing  </a:t>
            </a:r>
          </a:p>
        </p:txBody>
      </p:sp>
    </p:spTree>
    <p:extLst>
      <p:ext uri="{BB962C8B-B14F-4D97-AF65-F5344CB8AC3E}">
        <p14:creationId xmlns:p14="http://schemas.microsoft.com/office/powerpoint/2010/main" val="7896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8EC46-B870-4376-9A5D-040F1A15F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652"/>
            <a:ext cx="4191676" cy="380069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C509AF-6F4D-4AE6-A315-EC6520CB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76" y="1497611"/>
            <a:ext cx="3875197" cy="38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ADBD7F3-8294-4086-8392-3BD645D1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877" y="1497610"/>
            <a:ext cx="3875196" cy="383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E6721-8D9F-4E7E-B309-10076A8775B7}"/>
              </a:ext>
            </a:extLst>
          </p:cNvPr>
          <p:cNvSpPr txBox="1"/>
          <p:nvPr/>
        </p:nvSpPr>
        <p:spPr>
          <a:xfrm>
            <a:off x="304800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thaiDist"/>
            <a:r>
              <a:rPr lang="en-US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1800" b="0" i="0" dirty="0">
                <a:solidFill>
                  <a:srgbClr val="050505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หาค่าความสัมพันธ์ของข้อมูล </a:t>
            </a:r>
          </a:p>
        </p:txBody>
      </p:sp>
    </p:spTree>
    <p:extLst>
      <p:ext uri="{BB962C8B-B14F-4D97-AF65-F5344CB8AC3E}">
        <p14:creationId xmlns:p14="http://schemas.microsoft.com/office/powerpoint/2010/main" val="389977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</dc:creator>
  <cp:lastModifiedBy>PoN</cp:lastModifiedBy>
  <cp:revision>7</cp:revision>
  <dcterms:created xsi:type="dcterms:W3CDTF">2020-12-03T03:07:20Z</dcterms:created>
  <dcterms:modified xsi:type="dcterms:W3CDTF">2020-12-03T10:39:28Z</dcterms:modified>
</cp:coreProperties>
</file>