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0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EBEB4-AD93-493E-B80E-0C3A4BCE0895}"/>
              </a:ext>
            </a:extLst>
          </p:cNvPr>
          <p:cNvSpPr/>
          <p:nvPr/>
        </p:nvSpPr>
        <p:spPr>
          <a:xfrm>
            <a:off x="6730000" y="639097"/>
            <a:ext cx="4813072" cy="3494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Regression Analysis</a:t>
            </a:r>
          </a:p>
        </p:txBody>
      </p:sp>
      <p:pic>
        <p:nvPicPr>
          <p:cNvPr id="8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789FB35-9198-4F69-94E7-57C4F62C2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45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5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037F0-46A0-4EB7-B883-57EFB7820E95}"/>
              </a:ext>
            </a:extLst>
          </p:cNvPr>
          <p:cNvSpPr/>
          <p:nvPr/>
        </p:nvSpPr>
        <p:spPr>
          <a:xfrm>
            <a:off x="717666" y="1308775"/>
            <a:ext cx="10357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rgbClr val="444444"/>
                </a:solidFill>
                <a:latin typeface="Cordia New" panose="020B0304020202020204" pitchFamily="34" charset="-34"/>
              </a:rPr>
              <a:t>ใช้เมื่อเราต้องการวิเคราะห์ความสัมพันธ์ระหว่าง สองตัวแปร  และความสัมพันธ์ระหว่างสองตัวแปรดังกล่าวจะต้องเป็นในลักษณะเชิงเส้น </a:t>
            </a:r>
            <a:endParaRPr lang="th-TH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th-TH" dirty="0">
                <a:solidFill>
                  <a:srgbClr val="444444"/>
                </a:solidFill>
                <a:latin typeface="Cordia New" panose="020B0304020202020204" pitchFamily="34" charset="-34"/>
              </a:rPr>
              <a:t>                                                   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13773-CF26-49A1-83EA-3081F6B26911}"/>
              </a:ext>
            </a:extLst>
          </p:cNvPr>
          <p:cNvSpPr/>
          <p:nvPr/>
        </p:nvSpPr>
        <p:spPr>
          <a:xfrm>
            <a:off x="3499044" y="183120"/>
            <a:ext cx="4794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>
                <a:solidFill>
                  <a:srgbClr val="4444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Simple linear regression analysis 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04A87-EBAF-4CF8-AD74-F202FEA52237}"/>
              </a:ext>
            </a:extLst>
          </p:cNvPr>
          <p:cNvSpPr/>
          <p:nvPr/>
        </p:nvSpPr>
        <p:spPr>
          <a:xfrm>
            <a:off x="806335" y="2951947"/>
            <a:ext cx="11089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rgbClr val="444444"/>
                </a:solidFill>
                <a:latin typeface="Cordia New" panose="020B0304020202020204" pitchFamily="34" charset="-34"/>
              </a:rPr>
              <a:t>  % </a:t>
            </a:r>
            <a:r>
              <a:rPr lang="en-US" b="0" i="0" dirty="0">
                <a:solidFill>
                  <a:srgbClr val="444444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Bacteria killed (</a:t>
            </a:r>
            <a:r>
              <a:rPr lang="en-US" b="0" i="1" dirty="0">
                <a:solidFill>
                  <a:srgbClr val="444444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Y</a:t>
            </a:r>
            <a:r>
              <a:rPr lang="en-US" b="0" i="0" dirty="0">
                <a:solidFill>
                  <a:srgbClr val="444444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)   =   67.45  +  0.214* Temperature(</a:t>
            </a:r>
            <a:r>
              <a:rPr lang="en-US" b="0" i="1" dirty="0">
                <a:solidFill>
                  <a:srgbClr val="444444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X</a:t>
            </a:r>
            <a:r>
              <a:rPr lang="en-US" b="0" i="0" dirty="0">
                <a:solidFill>
                  <a:srgbClr val="444444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40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DB49F-A2B2-4B88-BD30-9EBC686BD314}"/>
              </a:ext>
            </a:extLst>
          </p:cNvPr>
          <p:cNvSpPr/>
          <p:nvPr/>
        </p:nvSpPr>
        <p:spPr>
          <a:xfrm>
            <a:off x="492369" y="605896"/>
            <a:ext cx="3642309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Multiple linear regression analysis</a:t>
            </a:r>
            <a:endParaRPr lang="en-US" sz="4400" b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07F4B-6502-49A6-B381-20B8E0870D01}"/>
              </a:ext>
            </a:extLst>
          </p:cNvPr>
          <p:cNvSpPr/>
          <p:nvPr/>
        </p:nvSpPr>
        <p:spPr>
          <a:xfrm>
            <a:off x="5231958" y="605896"/>
            <a:ext cx="5923721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วิเคราะห์ความสัมพันธ์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เมื่อมีตัวแปรที่เป็น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Predictor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ตัวขึ้นไป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แต่ความสัมพันธ์ของตัวแปรทั้งสองฝั่ง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ยังคงเป็นแบบเชิงเส้นตรง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ในกรณีคำถามที่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3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ที่ผ่านมานั้น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นอกจากอุณหภูมิจะมีผลต่อจำนวนเชื้อแบคทีเรียที่ถูกฆ่าแล้ว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เวลาที่แช่ภาชนะเพาะเชื้อแบคทีเรียในน้ำรอน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ก็เป็นตัวแปร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ที่มีผลด้วยเช่นกัน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เพราะถ้าอุณหภูมิเท่าเดิม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การใช้เวลา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นาที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2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นาทีสามารถฆ่าเชื้อแบคที่เรียได้จำนวนแตกต่างกัน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สมมติว่าความสัมพันธ์เป็นเชิงเสิ้นตรง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Mathemical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model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E36BF-7A06-4071-86CC-E65851A75BD9}"/>
              </a:ext>
            </a:extLst>
          </p:cNvPr>
          <p:cNvSpPr/>
          <p:nvPr/>
        </p:nvSpPr>
        <p:spPr>
          <a:xfrm>
            <a:off x="4764527" y="5425312"/>
            <a:ext cx="7305870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  % Bacteria killed (</a:t>
            </a:r>
            <a:r>
              <a:rPr lang="en-US" sz="2000" b="0" i="1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 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   =   36.415  +  0.412* Temperature(</a:t>
            </a:r>
            <a:r>
              <a:rPr lang="en-US" sz="2000" b="0" i="1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2000" b="0" i="1" baseline="-2500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1 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 + 4.85*Time( </a:t>
            </a:r>
            <a:r>
              <a:rPr lang="en-US" sz="2000" b="0" i="1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2000" b="0" i="1" baseline="-2500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2 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47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AF64-6C04-4967-AE1F-799ED989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Polynomial </a:t>
            </a:r>
            <a:r>
              <a:rPr lang="en-US" b="1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regrssion</a:t>
            </a:r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analysis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3B58-A7DD-4240-8FDC-CB0A75B7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วิเคราะห์ถึงความสัมพันธ์ที่ไม่เป็นเชิงเส้นตรง รวมถึงกรณีมีตัวแปร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Predictor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1 ด้วย ยกตัวอย่างเช่น ถ้ากรณีเปิดเครื่องปรับอากาศนั้น นอกจากจำนวนชั่วโมงที่เปิดจะมีผลต่อจำนวนหน่วยไฟฟ้าที่ใช้แล้ว อุณหภูมินอกห้อง ก็ส่งผลด้วยเหมือนกันและไม่เป็นเส้นตรงด้วย การวิเคราะห์ก็จะยิ่งซับซ้อน และยุ่งยากมากขึ้นไปอีก 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Mathemical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Model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75E68-B071-4EE3-9E85-950B54933BC2}"/>
              </a:ext>
            </a:extLst>
          </p:cNvPr>
          <p:cNvSpPr/>
          <p:nvPr/>
        </p:nvSpPr>
        <p:spPr>
          <a:xfrm>
            <a:off x="4038750" y="4815563"/>
            <a:ext cx="7820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   Power </a:t>
            </a:r>
            <a:r>
              <a:rPr lang="en-US" sz="2000" b="0" i="0" dirty="0" err="1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consumtion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(Unit)  = 1.542 + 0.859 * Time + 0.587*( External Temperature )</a:t>
            </a:r>
            <a:r>
              <a:rPr lang="en-US" sz="2000" b="0" i="0" baseline="30000" dirty="0">
                <a:solidFill>
                  <a:srgbClr val="444444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1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464D4-0A00-4D3C-A836-6164AF28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2272-0481-42B0-8F2F-DE5C6FEC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กรณีที่ Y มีค่าเพียงสองสถานะ เช่น No ,Yes เป็นต้น แต่ X เป็นค่าแบบต่อเนื่องปกติ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10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F9A9A-7AA2-4073-8E54-FC2C810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745" y="934332"/>
            <a:ext cx="5136388" cy="50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E47AF-53EA-4C15-913C-FFDA4A400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934332"/>
            <a:ext cx="5136388" cy="50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5B63F8-D4B4-4446-8840-782CD0B7C63D}"/>
              </a:ext>
            </a:extLst>
          </p:cNvPr>
          <p:cNvSpPr/>
          <p:nvPr/>
        </p:nvSpPr>
        <p:spPr>
          <a:xfrm>
            <a:off x="1151467" y="490885"/>
            <a:ext cx="9889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Linear Regression </a:t>
            </a:r>
            <a:r>
              <a:rPr lang="th-TH" sz="2400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การวิเคราะห์การถดถอย</a:t>
            </a:r>
          </a:p>
          <a:p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เป็นการศึกษาความสัมพันธ์ระหว่างตัวแปรตั้งแต่ 2 ตัวขึ้นไป ซึ่งได้แก่ตัว ประมาณการ (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Predictor, X)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และตัวตอบสนอง (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Response, y)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โดยเป็นความสัมพันธ์แบบเชิงเส้น (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Linear)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ทั้งนี้ในขั้นตอนการทำ 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Regression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ต้องมีการเก็บจำนวน 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Sample space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จำนวนมากพอ นั้นคือ มี 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400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ที่มีความสัมพันธ์กันหลายๆ ครั้ง เพื่อนำมาหาสมการความสัมพันธ์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6026A9-7D2D-46A5-A0D3-3CD7EA7C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33" y="2209982"/>
            <a:ext cx="3597075" cy="41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7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4B0DC-7782-4997-8996-61322CF4C84D}"/>
              </a:ext>
            </a:extLst>
          </p:cNvPr>
          <p:cNvSpPr/>
          <p:nvPr/>
        </p:nvSpPr>
        <p:spPr>
          <a:xfrm>
            <a:off x="357447" y="195559"/>
            <a:ext cx="1147710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altLang="th-TH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altLang="th-TH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th-TH" altLang="th-TH" i="1" dirty="0">
                <a:latin typeface="Consolas" panose="020B0609020204030204" pitchFamily="49" charset="0"/>
              </a:rPr>
            </a:br>
            <a:endParaRPr kumimoji="0" lang="th-TH" altLang="th-TH" sz="8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7B926-FAD3-4313-AF7D-C5D6D93E2E17}"/>
              </a:ext>
            </a:extLst>
          </p:cNvPr>
          <p:cNvSpPr/>
          <p:nvPr/>
        </p:nvSpPr>
        <p:spPr>
          <a:xfrm>
            <a:off x="135467" y="3809726"/>
            <a:ext cx="979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Stock_Index_Price = (</a:t>
            </a:r>
            <a:r>
              <a:rPr lang="en-US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539.00792345</a:t>
            </a:r>
            <a:r>
              <a:rPr lang="th-TH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+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4.18228221e+01 </a:t>
            </a:r>
            <a:r>
              <a:rPr lang="th-TH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* X1 +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-1.13823071e+01</a:t>
            </a:r>
            <a:r>
              <a:rPr lang="th-TH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* X2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EED95-B7ED-46CF-9C2A-D6BB521441D6}"/>
              </a:ext>
            </a:extLst>
          </p:cNvPr>
          <p:cNvSpPr/>
          <p:nvPr/>
        </p:nvSpPr>
        <p:spPr>
          <a:xfrm>
            <a:off x="1826368" y="2897547"/>
            <a:ext cx="10490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[[ 4.18228221e+01 -1.00291930e+00  1.60337416e+00 -3.41091818e-04 -1.13823071e+01]]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CB56C9-2571-45AB-87F9-892CC0183726}"/>
              </a:ext>
            </a:extLst>
          </p:cNvPr>
          <p:cNvSpPr/>
          <p:nvPr/>
        </p:nvSpPr>
        <p:spPr>
          <a:xfrm>
            <a:off x="292160" y="2109261"/>
            <a:ext cx="307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Intercept:   [539.00792345]</a:t>
            </a:r>
            <a:endParaRPr lang="th-TH" altLang="th-TH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A8588-4248-4D2C-8153-6F48E8485E55}"/>
              </a:ext>
            </a:extLst>
          </p:cNvPr>
          <p:cNvSpPr/>
          <p:nvPr/>
        </p:nvSpPr>
        <p:spPr>
          <a:xfrm>
            <a:off x="135467" y="4688676"/>
            <a:ext cx="1160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th-TH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Stock_Index_Price = (Intercept) + (Interest_Rate coef) * X1 + (Unemployment_Rate coef) * X2</a:t>
            </a:r>
            <a:endParaRPr lang="th-TH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116CDCE-6A0B-4600-B428-5CBBE1CA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61" y="353760"/>
            <a:ext cx="4106333" cy="176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CED4F8-0F93-4133-909D-1C2DD8A8BF9F}"/>
              </a:ext>
            </a:extLst>
          </p:cNvPr>
          <p:cNvSpPr/>
          <p:nvPr/>
        </p:nvSpPr>
        <p:spPr>
          <a:xfrm>
            <a:off x="207493" y="2866769"/>
            <a:ext cx="2182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Coefficient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494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Cordia New</vt:lpstr>
      <vt:lpstr>TH Sarabun New</vt:lpstr>
      <vt:lpstr>TH SarabunPSK</vt:lpstr>
      <vt:lpstr>Univers</vt:lpstr>
      <vt:lpstr>Univers Condensed</vt:lpstr>
      <vt:lpstr>RetrospectVTI</vt:lpstr>
      <vt:lpstr>PowerPoint Presentation</vt:lpstr>
      <vt:lpstr>PowerPoint Presentation</vt:lpstr>
      <vt:lpstr>PowerPoint Presentation</vt:lpstr>
      <vt:lpstr>Polynomial regrssion analysis</vt:lpstr>
      <vt:lpstr>Logistic regression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aditep campira</dc:creator>
  <cp:lastModifiedBy>aditep campira</cp:lastModifiedBy>
  <cp:revision>2</cp:revision>
  <dcterms:created xsi:type="dcterms:W3CDTF">2020-03-16T07:48:47Z</dcterms:created>
  <dcterms:modified xsi:type="dcterms:W3CDTF">2020-03-16T08:05:28Z</dcterms:modified>
</cp:coreProperties>
</file>