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7B7E-76C9-4F8F-B63A-025439BC2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EC3E9-AE4B-499F-A92A-1BFE392F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003E-FC27-4655-9546-C0A12CEC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76F9-6B36-4B2F-ACB6-CF9DF456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1080-45D3-49BD-8224-51A73AB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73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D90A-74C6-4F4F-AFBD-037C2AE2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9EF0-4650-491B-AFAA-16A14277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5594-EFC3-4FC6-97A9-61CF0903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EF0E-E2FA-4D1F-BD73-A98524D1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F38A-02C4-4DF7-AAC7-CD0D295C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13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EED14-0747-486F-8CF5-6CB4C4C7A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134C-3C1B-423D-81AA-7791279B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1FA4-5DE8-43D7-804A-54DBAFD2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53E5-7FFB-454B-A681-99FA859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A341-A404-427B-BE5F-D6D142C2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20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296A-ABA6-4FC3-9133-D242B802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E19-2E53-4CD1-9DF7-D72E1898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3263-2135-483E-958B-DDFF5F9C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6655-3F9E-4211-B6D5-2F271882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E44A-FC16-4C67-B3A8-B0EE7CA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82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B53-49C5-4C52-9063-A752C803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998B-63A5-4AB4-998F-8F2F96952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5ADC-3582-472D-8B79-FDF6923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F5C8-8436-4713-BC9D-2F54AAEB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B884-3D98-4078-AB29-BE3F6BE9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53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B252-29CC-445A-909C-6903CEE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EC81-1B2B-43DE-A813-6CB4CD4B7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6C91-279F-48A2-9056-B063FB621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9ACB-47A7-40E7-ADB0-E5212C32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219B-CFC8-43B8-AE44-80F66989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62EA-7B17-4AB4-B2D4-9EC934D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01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0EC-6CFF-4E49-BE54-D4E2E2BF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C913-3059-4E4D-A8CB-F00F609E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13EE-88D9-43B3-92EB-4D4928CC6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F4AC1-C79D-4693-8371-CB951FD6A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0840-FF0B-449C-91AA-EEB4D3EAE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AC1E1-3C1B-4A17-825F-476DFB03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16471-0FC8-4407-A827-8EB64AE2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4031-FF08-45E7-A282-15E4BD46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781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0A11-30BC-43A7-AE38-0DA1E7BE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AE29F-F8A0-44CE-994F-CC7B17AD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D0B43-FE0C-428E-B334-06E80C35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78A2-6164-4C0D-B1AF-6247FDB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72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C91DB-137F-41A0-937A-D29A7CB8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030C2-FF1D-45D5-8C65-BF47469C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50090-3606-442D-895B-C383FC2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12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1920-F26F-4FAF-A646-3BD34EC7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0568-F6DD-455E-853A-22E1CEF3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845B1-7EE4-4547-9ADA-0B87C6C3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26925-A77B-4774-B482-EEE9CAE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3D6E-CB12-4484-9377-D3BC3F03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F010-5C4E-44FE-8702-20F16B4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27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141F-FE03-42D4-88B7-8BF8D1B8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15FC9-09FD-4961-B6D9-4A83805D3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56241-3FB7-4475-8783-34801907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FC7B-4720-4C81-A5EE-0EA6B1FE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734A-BF06-4A05-B0AF-7CAF28D7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94303-0330-4BA7-9A9B-29B2F4DD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055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24ECC-F6DF-4375-9423-932B18EA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43B72-FEBD-4844-A6F3-AD2FF840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7C81-FF91-43AE-9FA7-915FC445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B5C8-2E92-4801-8FDF-9ED60E1792D5}" type="datetimeFigureOut">
              <a:rPr lang="th-TH" smtClean="0"/>
              <a:t>25/01/64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97F3-FD25-4DBC-A736-BA9B5A9F3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F0D8-4487-4843-82EA-9C9DA27B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D95C-8902-473D-863F-C283B4B24B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8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A6357-CDF7-47ED-8EB9-3F836954ECEF}"/>
              </a:ext>
            </a:extLst>
          </p:cNvPr>
          <p:cNvSpPr txBox="1"/>
          <p:nvPr/>
        </p:nvSpPr>
        <p:spPr>
          <a:xfrm>
            <a:off x="466530" y="542110"/>
            <a:ext cx="429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Sensor e.g.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iot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4BB9A-77B8-4B80-9816-8461B03A3CFD}"/>
              </a:ext>
            </a:extLst>
          </p:cNvPr>
          <p:cNvSpPr txBox="1"/>
          <p:nvPr/>
        </p:nvSpPr>
        <p:spPr>
          <a:xfrm>
            <a:off x="167951" y="2752531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softwares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e.g.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pos ,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receiptrs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40F44-7117-4060-B151-6ED3CD8EC47F}"/>
              </a:ext>
            </a:extLst>
          </p:cNvPr>
          <p:cNvSpPr txBox="1"/>
          <p:nvPr/>
        </p:nvSpPr>
        <p:spPr>
          <a:xfrm>
            <a:off x="167951" y="5087389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Spreadsheets e.g.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budgets 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0B41-9125-4ADC-A130-8330A611F545}"/>
              </a:ext>
            </a:extLst>
          </p:cNvPr>
          <p:cNvSpPr txBox="1"/>
          <p:nvPr/>
        </p:nvSpPr>
        <p:spPr>
          <a:xfrm>
            <a:off x="3815541" y="3038391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lake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9131B-5BC7-473F-B315-DF9963C88AB0}"/>
              </a:ext>
            </a:extLst>
          </p:cNvPr>
          <p:cNvCxnSpPr>
            <a:cxnSpLocks/>
          </p:cNvCxnSpPr>
          <p:nvPr/>
        </p:nvCxnSpPr>
        <p:spPr>
          <a:xfrm>
            <a:off x="1845425" y="1047404"/>
            <a:ext cx="1878677" cy="18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B4B63E-2D91-4923-BCEC-F784B591ABB5}"/>
              </a:ext>
            </a:extLst>
          </p:cNvPr>
          <p:cNvCxnSpPr>
            <a:cxnSpLocks/>
          </p:cNvCxnSpPr>
          <p:nvPr/>
        </p:nvCxnSpPr>
        <p:spPr>
          <a:xfrm>
            <a:off x="1575460" y="3238446"/>
            <a:ext cx="2057202" cy="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DCE97D-09DD-41AE-8B1B-CC5702F9BD09}"/>
              </a:ext>
            </a:extLst>
          </p:cNvPr>
          <p:cNvCxnSpPr>
            <a:cxnSpLocks/>
          </p:cNvCxnSpPr>
          <p:nvPr/>
        </p:nvCxnSpPr>
        <p:spPr>
          <a:xfrm flipV="1">
            <a:off x="1756848" y="3706639"/>
            <a:ext cx="2141821" cy="16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D41F3-73C7-4EB0-A9F7-18B34A44AEBC}"/>
              </a:ext>
            </a:extLst>
          </p:cNvPr>
          <p:cNvSpPr txBox="1"/>
          <p:nvPr/>
        </p:nvSpPr>
        <p:spPr>
          <a:xfrm>
            <a:off x="3898669" y="3460417"/>
            <a:ext cx="45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Landing zone /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staging layer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991A4-8221-41E3-A674-A08B7542638B}"/>
              </a:ext>
            </a:extLst>
          </p:cNvPr>
          <p:cNvSpPr txBox="1"/>
          <p:nvPr/>
        </p:nvSpPr>
        <p:spPr>
          <a:xfrm>
            <a:off x="5442478" y="3038391"/>
            <a:ext cx="172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33D31-5393-45D1-8AEA-C9E829C4DE0B}"/>
              </a:ext>
            </a:extLst>
          </p:cNvPr>
          <p:cNvSpPr txBox="1"/>
          <p:nvPr/>
        </p:nvSpPr>
        <p:spPr>
          <a:xfrm>
            <a:off x="7284721" y="3106474"/>
            <a:ext cx="2551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warehouse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3791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534A-D42D-484C-BBF2-77B76E80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Software Engineer &amp; automation</a:t>
            </a:r>
            <a:endParaRPr lang="th-TH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AD77-B060-4A8D-B097-329453C7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 -&gt;  git, container (docker,K8s)</a:t>
            </a:r>
          </a:p>
          <a:p>
            <a:r>
              <a:rPr lang="en-US" dirty="0"/>
              <a:t>Automation  -&gt; Airflow , Terraform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4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0FD3F3-6075-490B-A102-22F0CB2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023"/>
            <a:ext cx="12192000" cy="44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6D4E-D96D-4037-8D84-172AB176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"/>
            <a:ext cx="10515600" cy="6083657"/>
          </a:xfrm>
        </p:spPr>
        <p:txBody>
          <a:bodyPr/>
          <a:lstStyle/>
          <a:p>
            <a:r>
              <a:rPr lang="en-US" dirty="0"/>
              <a:t>Big data platform (Hadoop &amp; cloud)</a:t>
            </a:r>
          </a:p>
          <a:p>
            <a:r>
              <a:rPr lang="en-US" dirty="0"/>
              <a:t>Data pipeline</a:t>
            </a:r>
          </a:p>
          <a:p>
            <a:r>
              <a:rPr lang="en-US" dirty="0"/>
              <a:t>Data storage – </a:t>
            </a:r>
            <a:r>
              <a:rPr lang="en-US" dirty="0" err="1"/>
              <a:t>DB,DW,Dl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/>
              <a:t>Automation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582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C78640-F05C-4AC3-84ED-7BCDB6CB3825}"/>
              </a:ext>
            </a:extLst>
          </p:cNvPr>
          <p:cNvSpPr txBox="1"/>
          <p:nvPr/>
        </p:nvSpPr>
        <p:spPr>
          <a:xfrm>
            <a:off x="606829" y="2801389"/>
            <a:ext cx="2111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pipeline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F4B0-0B4F-4F92-BADD-FC593EEB9A46}"/>
              </a:ext>
            </a:extLst>
          </p:cNvPr>
          <p:cNvSpPr txBox="1"/>
          <p:nvPr/>
        </p:nvSpPr>
        <p:spPr>
          <a:xfrm>
            <a:off x="3790604" y="2801389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เครื่องมือ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E80F-2C0D-42CB-9EF4-0909E7F14D88}"/>
              </a:ext>
            </a:extLst>
          </p:cNvPr>
          <p:cNvSpPr txBox="1"/>
          <p:nvPr/>
        </p:nvSpPr>
        <p:spPr>
          <a:xfrm flipH="1">
            <a:off x="6953595" y="852055"/>
            <a:ext cx="413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factory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02790-3B16-4B0D-AC6E-5DE87525D3B6}"/>
              </a:ext>
            </a:extLst>
          </p:cNvPr>
          <p:cNvSpPr txBox="1"/>
          <p:nvPr/>
        </p:nvSpPr>
        <p:spPr>
          <a:xfrm>
            <a:off x="7140630" y="2654078"/>
            <a:ext cx="2368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airflow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C41B4-80C5-4C91-803A-C087E2CF76FA}"/>
              </a:ext>
            </a:extLst>
          </p:cNvPr>
          <p:cNvSpPr txBox="1"/>
          <p:nvPr/>
        </p:nvSpPr>
        <p:spPr>
          <a:xfrm>
            <a:off x="7293750" y="4979322"/>
            <a:ext cx="206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glue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384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53CF-BF81-4A40-8512-3695A03E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C822-3946-49EB-9284-17C54798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redshift</a:t>
            </a:r>
          </a:p>
          <a:p>
            <a:r>
              <a:rPr lang="en-US" dirty="0"/>
              <a:t>Google </a:t>
            </a:r>
            <a:r>
              <a:rPr lang="en-US" dirty="0" err="1"/>
              <a:t>bugQurey</a:t>
            </a:r>
            <a:endParaRPr lang="en-US" dirty="0"/>
          </a:p>
          <a:p>
            <a:r>
              <a:rPr lang="en-US" dirty="0"/>
              <a:t>Azure </a:t>
            </a:r>
            <a:r>
              <a:rPr lang="en-US" dirty="0" err="1"/>
              <a:t>Syanpse</a:t>
            </a:r>
            <a:endParaRPr lang="en-US" dirty="0"/>
          </a:p>
          <a:p>
            <a:r>
              <a:rPr lang="en-US" dirty="0" err="1"/>
              <a:t>SnowFlake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6897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D719-4872-46C8-937D-692FB3C5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E028-8C3C-42DE-95AA-BD488082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     =  tables , csv , excel</a:t>
            </a:r>
          </a:p>
          <a:p>
            <a:r>
              <a:rPr lang="en-US" dirty="0"/>
              <a:t>Semi-structured data =  json, xml, graph </a:t>
            </a:r>
          </a:p>
          <a:p>
            <a:r>
              <a:rPr lang="en-US" dirty="0"/>
              <a:t>Unstructured data = text file , image , </a:t>
            </a:r>
            <a:r>
              <a:rPr lang="en-US" dirty="0" err="1"/>
              <a:t>vdo</a:t>
            </a:r>
            <a:r>
              <a:rPr lang="en-US" dirty="0"/>
              <a:t> , sound  -&gt;  data lake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5959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E915-AF84-4CD5-A8D2-5D2DA59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FD0B-C136-4E26-A7C0-427AE521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Table</a:t>
            </a:r>
          </a:p>
          <a:p>
            <a:r>
              <a:rPr lang="en-US" sz="1800" dirty="0"/>
              <a:t>Scheme</a:t>
            </a:r>
          </a:p>
          <a:p>
            <a:r>
              <a:rPr lang="en-US" sz="1800" dirty="0"/>
              <a:t>Relation</a:t>
            </a:r>
          </a:p>
          <a:p>
            <a:r>
              <a:rPr lang="en-US" sz="1800" dirty="0"/>
              <a:t>Primary key</a:t>
            </a:r>
          </a:p>
          <a:p>
            <a:endParaRPr lang="en-US" sz="1800" dirty="0"/>
          </a:p>
          <a:p>
            <a:r>
              <a:rPr lang="en-US" sz="1800" dirty="0"/>
              <a:t>OLTP (On-Line transaction </a:t>
            </a:r>
            <a:r>
              <a:rPr lang="en-US" sz="1800" dirty="0" err="1"/>
              <a:t>Processiong</a:t>
            </a:r>
            <a:r>
              <a:rPr lang="en-US" sz="1800" dirty="0"/>
              <a:t>) </a:t>
            </a:r>
            <a:r>
              <a:rPr lang="th-TH" sz="1800" dirty="0"/>
              <a:t>ออกอบบมา </a:t>
            </a:r>
            <a:r>
              <a:rPr lang="en-US" sz="1800" dirty="0"/>
              <a:t>curd -&gt; normalize -&gt; database</a:t>
            </a:r>
          </a:p>
          <a:p>
            <a:r>
              <a:rPr lang="en-US" sz="1800" dirty="0"/>
              <a:t>OLAP (On-Line Analytical Processing)      </a:t>
            </a:r>
            <a:r>
              <a:rPr lang="th-TH" sz="1800" dirty="0"/>
              <a:t>ออกแบบมาอ่าน </a:t>
            </a:r>
            <a:r>
              <a:rPr lang="en-US" sz="1800" dirty="0"/>
              <a:t>-&gt; de-normalize -&gt; Data warehouse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78396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B088-48D0-4867-8E75-B4B5AC62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vs data lake vs data warehouse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270C-EB90-4F92-9D3D-601A85BA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base (</a:t>
            </a:r>
            <a:r>
              <a:rPr lang="en-US" dirty="0" err="1"/>
              <a:t>oltp</a:t>
            </a:r>
            <a:r>
              <a:rPr lang="en-US" dirty="0"/>
              <a:t>)    =  structured and </a:t>
            </a:r>
            <a:r>
              <a:rPr lang="en-US" dirty="0" err="1"/>
              <a:t>seni-struc</a:t>
            </a:r>
            <a:endParaRPr lang="en-US" dirty="0"/>
          </a:p>
          <a:p>
            <a:r>
              <a:rPr lang="en-US" dirty="0"/>
              <a:t>Data lake   =  </a:t>
            </a:r>
            <a:r>
              <a:rPr lang="en-US" dirty="0" err="1"/>
              <a:t>struc</a:t>
            </a:r>
            <a:r>
              <a:rPr lang="en-US" dirty="0"/>
              <a:t> and </a:t>
            </a:r>
            <a:r>
              <a:rPr lang="en-US" dirty="0" err="1"/>
              <a:t>seni-struc</a:t>
            </a:r>
            <a:r>
              <a:rPr lang="en-US" dirty="0"/>
              <a:t> (no-</a:t>
            </a:r>
            <a:r>
              <a:rPr lang="en-US" dirty="0" err="1"/>
              <a:t>sql</a:t>
            </a:r>
            <a:r>
              <a:rPr lang="en-US" dirty="0"/>
              <a:t>) and </a:t>
            </a:r>
            <a:r>
              <a:rPr lang="en-US" dirty="0" err="1"/>
              <a:t>unstruc</a:t>
            </a:r>
            <a:endParaRPr lang="en-US" dirty="0"/>
          </a:p>
          <a:p>
            <a:r>
              <a:rPr lang="en-US" dirty="0"/>
              <a:t>Data warehouse = </a:t>
            </a:r>
            <a:r>
              <a:rPr lang="en-US" dirty="0" err="1"/>
              <a:t>struc</a:t>
            </a:r>
            <a:r>
              <a:rPr lang="en-US" dirty="0"/>
              <a:t> and </a:t>
            </a:r>
            <a:r>
              <a:rPr lang="en-US" dirty="0" err="1"/>
              <a:t>seni-struc</a:t>
            </a:r>
            <a:r>
              <a:rPr lang="en-US" dirty="0"/>
              <a:t> (no-</a:t>
            </a:r>
            <a:r>
              <a:rPr lang="en-US" dirty="0" err="1"/>
              <a:t>sql</a:t>
            </a:r>
            <a:r>
              <a:rPr lang="en-US" dirty="0"/>
              <a:t>) and unstruck </a:t>
            </a:r>
          </a:p>
          <a:p>
            <a:pPr lvl="1">
              <a:buFontTx/>
              <a:buChar char="-"/>
            </a:pPr>
            <a:r>
              <a:rPr lang="th-TH" dirty="0"/>
              <a:t>เพื่อนำไปวิเคราะห์ต่อ</a:t>
            </a:r>
          </a:p>
        </p:txBody>
      </p:sp>
    </p:spTree>
    <p:extLst>
      <p:ext uri="{BB962C8B-B14F-4D97-AF65-F5344CB8AC3E}">
        <p14:creationId xmlns:p14="http://schemas.microsoft.com/office/powerpoint/2010/main" val="162861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47FDE-5B23-4717-B97E-D6DE74463351}"/>
              </a:ext>
            </a:extLst>
          </p:cNvPr>
          <p:cNvSpPr txBox="1"/>
          <p:nvPr/>
        </p:nvSpPr>
        <p:spPr>
          <a:xfrm>
            <a:off x="723207" y="2240281"/>
            <a:ext cx="550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7489-A43F-4161-B05C-4D6E7086184B}"/>
              </a:ext>
            </a:extLst>
          </p:cNvPr>
          <p:cNvSpPr txBox="1"/>
          <p:nvPr/>
        </p:nvSpPr>
        <p:spPr>
          <a:xfrm>
            <a:off x="6702829" y="2177934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92A67-9863-4C23-8C34-E9D1D27D5632}"/>
              </a:ext>
            </a:extLst>
          </p:cNvPr>
          <p:cNvSpPr txBox="1"/>
          <p:nvPr/>
        </p:nvSpPr>
        <p:spPr>
          <a:xfrm>
            <a:off x="5968539" y="4829694"/>
            <a:ext cx="433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 , data mart</a:t>
            </a:r>
            <a:endParaRPr lang="th-T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4F130-0F06-42B1-88AD-5812A81914F1}"/>
              </a:ext>
            </a:extLst>
          </p:cNvPr>
          <p:cNvCxnSpPr>
            <a:endCxn id="4" idx="3"/>
          </p:cNvCxnSpPr>
          <p:nvPr/>
        </p:nvCxnSpPr>
        <p:spPr>
          <a:xfrm>
            <a:off x="2984269" y="2501891"/>
            <a:ext cx="3241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F4171E-1736-432C-AE64-E06B98866B15}"/>
              </a:ext>
            </a:extLst>
          </p:cNvPr>
          <p:cNvCxnSpPr>
            <a:cxnSpLocks/>
          </p:cNvCxnSpPr>
          <p:nvPr/>
        </p:nvCxnSpPr>
        <p:spPr>
          <a:xfrm>
            <a:off x="2898371" y="2546225"/>
            <a:ext cx="2831870" cy="22834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17E008-D239-4114-B3A0-7734225BFC77}"/>
              </a:ext>
            </a:extLst>
          </p:cNvPr>
          <p:cNvCxnSpPr/>
          <p:nvPr/>
        </p:nvCxnSpPr>
        <p:spPr>
          <a:xfrm>
            <a:off x="7730836" y="2917767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72887B-AEA5-474B-A0CA-E846B683BF97}"/>
              </a:ext>
            </a:extLst>
          </p:cNvPr>
          <p:cNvSpPr txBox="1"/>
          <p:nvPr/>
        </p:nvSpPr>
        <p:spPr>
          <a:xfrm>
            <a:off x="10016836" y="2111432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unstruc</a:t>
            </a:r>
            <a:endParaRPr lang="th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26191C-3B75-477F-9227-AAD33F46020B}"/>
              </a:ext>
            </a:extLst>
          </p:cNvPr>
          <p:cNvCxnSpPr/>
          <p:nvPr/>
        </p:nvCxnSpPr>
        <p:spPr>
          <a:xfrm flipH="1">
            <a:off x="8487295" y="2439544"/>
            <a:ext cx="119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3E970C-4E0E-48F8-89EB-D230FA6835C3}"/>
              </a:ext>
            </a:extLst>
          </p:cNvPr>
          <p:cNvSpPr txBox="1"/>
          <p:nvPr/>
        </p:nvSpPr>
        <p:spPr>
          <a:xfrm>
            <a:off x="3621100" y="383216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บางครั้ง</a:t>
            </a:r>
          </a:p>
        </p:txBody>
      </p:sp>
    </p:spTree>
    <p:extLst>
      <p:ext uri="{BB962C8B-B14F-4D97-AF65-F5344CB8AC3E}">
        <p14:creationId xmlns:p14="http://schemas.microsoft.com/office/powerpoint/2010/main" val="4281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55EE-0C67-4776-A2C4-0C224BB2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AE8F-F38D-42A8-A1FF-F1945FE6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NoSql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Not only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sql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-&gt;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schema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เพิ่มข้อมูลได้เลยไม่กระทบตัวอื่น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-&gt;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fast read</a:t>
            </a:r>
          </a:p>
          <a:p>
            <a:pPr lvl="1"/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MongoDb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, -- &gt; json </a:t>
            </a:r>
          </a:p>
          <a:p>
            <a:pPr lvl="1"/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redis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, -- &gt;  key-value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caching</a:t>
            </a:r>
          </a:p>
          <a:p>
            <a:pPr lvl="1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Cassandra, --&gt;   wide column stores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เก็บเป็นคอลัมยาวๆ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มีข้อมูลใหม่ เพิ่ม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column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นิยมไว้ สเกล กับระบบขนาดใหญ่</a:t>
            </a:r>
          </a:p>
          <a:p>
            <a:pPr lvl="1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Neo4j, graph database DBMS ,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เชื่อมหลายๆ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social network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032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69E1-3A86-404F-98FF-D198EED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Programing	</a:t>
            </a:r>
            <a:endParaRPr lang="th-TH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4515-1985-4E5A-B0A9-CB7353F6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Bash </a:t>
            </a:r>
            <a:r>
              <a:rPr lang="en-US" sz="1200" dirty="0" err="1"/>
              <a:t>scipt</a:t>
            </a:r>
            <a:endParaRPr lang="en-US" sz="1200" dirty="0"/>
          </a:p>
          <a:p>
            <a:r>
              <a:rPr lang="en-US" sz="1200" dirty="0" err="1"/>
              <a:t>Sql</a:t>
            </a:r>
            <a:endParaRPr lang="en-US" sz="1200" dirty="0"/>
          </a:p>
          <a:p>
            <a:r>
              <a:rPr lang="en-US" sz="1200" dirty="0"/>
              <a:t>Python</a:t>
            </a:r>
          </a:p>
          <a:p>
            <a:r>
              <a:rPr lang="en-US" sz="1200" dirty="0"/>
              <a:t>Spark</a:t>
            </a:r>
          </a:p>
          <a:p>
            <a:r>
              <a:rPr lang="en-US" sz="1200" dirty="0"/>
              <a:t>Java or </a:t>
            </a:r>
            <a:r>
              <a:rPr lang="en-US" sz="1200" dirty="0" err="1"/>
              <a:t>scala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45894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Data warehouse</vt:lpstr>
      <vt:lpstr>Type of data</vt:lpstr>
      <vt:lpstr>Structured data</vt:lpstr>
      <vt:lpstr>Database vs data lake vs data warehouse</vt:lpstr>
      <vt:lpstr>PowerPoint Presentation</vt:lpstr>
      <vt:lpstr>NoSql database</vt:lpstr>
      <vt:lpstr>Programing </vt:lpstr>
      <vt:lpstr>Software Engineer &amp; automation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aditep campira</dc:creator>
  <cp:lastModifiedBy>aditep campira</cp:lastModifiedBy>
  <cp:revision>7</cp:revision>
  <dcterms:created xsi:type="dcterms:W3CDTF">2021-01-25T15:55:49Z</dcterms:created>
  <dcterms:modified xsi:type="dcterms:W3CDTF">2021-01-25T16:46:32Z</dcterms:modified>
</cp:coreProperties>
</file>