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FCEF4-F9DE-48CA-A8F1-716246F0BC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5CC2C0D-5352-40EB-B2CE-C1B502466798}">
      <dgm:prSet/>
      <dgm:spPr/>
      <dgm:t>
        <a:bodyPr/>
        <a:lstStyle/>
        <a:p>
          <a:r>
            <a:rPr lang="en-US" b="0" i="0" baseline="0"/>
            <a:t>Correction of papers is a very strenuous and physically tiring task. </a:t>
          </a:r>
          <a:endParaRPr lang="en-US"/>
        </a:p>
      </dgm:t>
    </dgm:pt>
    <dgm:pt modelId="{1C0491A6-21F3-4B8A-AC82-F3DEF5DE9086}" type="parTrans" cxnId="{5C32BCBE-9821-4BA1-BC0A-42BC7428E64F}">
      <dgm:prSet/>
      <dgm:spPr/>
      <dgm:t>
        <a:bodyPr/>
        <a:lstStyle/>
        <a:p>
          <a:endParaRPr lang="en-US"/>
        </a:p>
      </dgm:t>
    </dgm:pt>
    <dgm:pt modelId="{4BC2B4D0-29BD-4C7C-B302-A521445D5D6F}" type="sibTrans" cxnId="{5C32BCBE-9821-4BA1-BC0A-42BC7428E64F}">
      <dgm:prSet/>
      <dgm:spPr/>
      <dgm:t>
        <a:bodyPr/>
        <a:lstStyle/>
        <a:p>
          <a:endParaRPr lang="en-US"/>
        </a:p>
      </dgm:t>
    </dgm:pt>
    <dgm:pt modelId="{520DB128-C1D9-452B-A8C7-6375A547FE0B}">
      <dgm:prSet/>
      <dgm:spPr/>
      <dgm:t>
        <a:bodyPr/>
        <a:lstStyle/>
        <a:p>
          <a:r>
            <a:rPr lang="en-US" b="0" i="0" baseline="0"/>
            <a:t>It requires constant concentration and fair hand to mark answers and award a candidate their deserved marks. </a:t>
          </a:r>
          <a:endParaRPr lang="en-US"/>
        </a:p>
      </dgm:t>
    </dgm:pt>
    <dgm:pt modelId="{6349E3FE-BE04-41CC-AADC-EE5242051952}" type="parTrans" cxnId="{BBF3B975-38B5-4893-8734-9F3C08BA408B}">
      <dgm:prSet/>
      <dgm:spPr/>
      <dgm:t>
        <a:bodyPr/>
        <a:lstStyle/>
        <a:p>
          <a:endParaRPr lang="en-US"/>
        </a:p>
      </dgm:t>
    </dgm:pt>
    <dgm:pt modelId="{0723D7D1-0EBD-428E-984D-E0B7BA02962F}" type="sibTrans" cxnId="{BBF3B975-38B5-4893-8734-9F3C08BA408B}">
      <dgm:prSet/>
      <dgm:spPr/>
      <dgm:t>
        <a:bodyPr/>
        <a:lstStyle/>
        <a:p>
          <a:endParaRPr lang="en-US"/>
        </a:p>
      </dgm:t>
    </dgm:pt>
    <dgm:pt modelId="{220FC9D3-E51B-40C5-A738-F4326112F072}">
      <dgm:prSet/>
      <dgm:spPr/>
      <dgm:t>
        <a:bodyPr/>
        <a:lstStyle/>
        <a:p>
          <a:r>
            <a:rPr lang="en-US" b="0" i="0" baseline="0"/>
            <a:t>During Examinations, </a:t>
          </a:r>
          <a:r>
            <a:rPr lang="en-US" baseline="0"/>
            <a:t>some </a:t>
          </a:r>
          <a:r>
            <a:rPr lang="en-US" b="0" i="0" baseline="0"/>
            <a:t>teachers put in efforts to correct almost a hundred papers everyday. </a:t>
          </a:r>
          <a:endParaRPr lang="en-US"/>
        </a:p>
      </dgm:t>
    </dgm:pt>
    <dgm:pt modelId="{3F5C122A-1FAF-4402-9C1F-0E933E290C73}" type="parTrans" cxnId="{EB0B00E2-FBCE-4475-B3C4-DBF6BB96B03C}">
      <dgm:prSet/>
      <dgm:spPr/>
      <dgm:t>
        <a:bodyPr/>
        <a:lstStyle/>
        <a:p>
          <a:endParaRPr lang="en-US"/>
        </a:p>
      </dgm:t>
    </dgm:pt>
    <dgm:pt modelId="{FD44CAB0-8527-441F-A1A5-7F02089F0251}" type="sibTrans" cxnId="{EB0B00E2-FBCE-4475-B3C4-DBF6BB96B03C}">
      <dgm:prSet/>
      <dgm:spPr/>
      <dgm:t>
        <a:bodyPr/>
        <a:lstStyle/>
        <a:p>
          <a:endParaRPr lang="en-US"/>
        </a:p>
      </dgm:t>
    </dgm:pt>
    <dgm:pt modelId="{1F646DB2-5606-466C-92B8-CF3B0A15CE4D}">
      <dgm:prSet/>
      <dgm:spPr/>
      <dgm:t>
        <a:bodyPr/>
        <a:lstStyle/>
        <a:p>
          <a:r>
            <a:rPr lang="en-US" b="0" i="0" baseline="0"/>
            <a:t>This ardent effort sometimes leads to mistakes creeping in, or a non-standardized method of evaluation</a:t>
          </a:r>
          <a:endParaRPr lang="en-US"/>
        </a:p>
      </dgm:t>
    </dgm:pt>
    <dgm:pt modelId="{DBB7C0EA-0BAE-45AE-8B3A-EE8D5E8494F6}" type="parTrans" cxnId="{9E5F2E54-F1EB-4A93-850F-70243AFAE0EF}">
      <dgm:prSet/>
      <dgm:spPr/>
      <dgm:t>
        <a:bodyPr/>
        <a:lstStyle/>
        <a:p>
          <a:endParaRPr lang="en-US"/>
        </a:p>
      </dgm:t>
    </dgm:pt>
    <dgm:pt modelId="{9A7F6182-BA0C-479A-AFBB-733257E96515}" type="sibTrans" cxnId="{9E5F2E54-F1EB-4A93-850F-70243AFAE0EF}">
      <dgm:prSet/>
      <dgm:spPr/>
      <dgm:t>
        <a:bodyPr/>
        <a:lstStyle/>
        <a:p>
          <a:endParaRPr lang="en-US"/>
        </a:p>
      </dgm:t>
    </dgm:pt>
    <dgm:pt modelId="{C1F04CF0-B277-4286-A0FB-0EDF3463D01A}">
      <dgm:prSet/>
      <dgm:spPr/>
      <dgm:t>
        <a:bodyPr/>
        <a:lstStyle/>
        <a:p>
          <a:r>
            <a:rPr lang="en-US" b="0" i="0" baseline="0"/>
            <a:t>We need to find a way to not only reduce the pressure on teachers during exam sessions but also speed up the process of correction.</a:t>
          </a:r>
          <a:endParaRPr lang="en-US"/>
        </a:p>
      </dgm:t>
    </dgm:pt>
    <dgm:pt modelId="{4E69056E-3644-4A0E-A93D-F84B7C9B7DC8}" type="parTrans" cxnId="{78340CBA-9FED-4D08-B17C-5A90329E82F7}">
      <dgm:prSet/>
      <dgm:spPr/>
      <dgm:t>
        <a:bodyPr/>
        <a:lstStyle/>
        <a:p>
          <a:endParaRPr lang="en-US"/>
        </a:p>
      </dgm:t>
    </dgm:pt>
    <dgm:pt modelId="{33AACD87-2913-4A64-B227-2B3CA6E0F4A0}" type="sibTrans" cxnId="{78340CBA-9FED-4D08-B17C-5A90329E82F7}">
      <dgm:prSet/>
      <dgm:spPr/>
      <dgm:t>
        <a:bodyPr/>
        <a:lstStyle/>
        <a:p>
          <a:endParaRPr lang="en-US"/>
        </a:p>
      </dgm:t>
    </dgm:pt>
    <dgm:pt modelId="{B53E3214-2247-47DA-B1DB-2E4625B791C3}" type="pres">
      <dgm:prSet presAssocID="{0CFFCEF4-F9DE-48CA-A8F1-716246F0BC63}" presName="root" presStyleCnt="0">
        <dgm:presLayoutVars>
          <dgm:dir/>
          <dgm:resizeHandles val="exact"/>
        </dgm:presLayoutVars>
      </dgm:prSet>
      <dgm:spPr/>
    </dgm:pt>
    <dgm:pt modelId="{28370C7C-8590-4C31-8B98-41A5C6355E7A}" type="pres">
      <dgm:prSet presAssocID="{C5CC2C0D-5352-40EB-B2CE-C1B502466798}" presName="compNode" presStyleCnt="0"/>
      <dgm:spPr/>
    </dgm:pt>
    <dgm:pt modelId="{5FE2C570-F82E-479F-9096-42019257080F}" type="pres">
      <dgm:prSet presAssocID="{C5CC2C0D-5352-40EB-B2CE-C1B502466798}" presName="bgRect" presStyleLbl="bgShp" presStyleIdx="0" presStyleCnt="5"/>
      <dgm:spPr/>
    </dgm:pt>
    <dgm:pt modelId="{584DA297-00AF-4DC3-A223-137F6E17963D}" type="pres">
      <dgm:prSet presAssocID="{C5CC2C0D-5352-40EB-B2CE-C1B5024667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outline"/>
        </a:ext>
      </dgm:extLst>
    </dgm:pt>
    <dgm:pt modelId="{56D3FD9B-0985-4A11-B0DE-3F44487E9811}" type="pres">
      <dgm:prSet presAssocID="{C5CC2C0D-5352-40EB-B2CE-C1B502466798}" presName="spaceRect" presStyleCnt="0"/>
      <dgm:spPr/>
    </dgm:pt>
    <dgm:pt modelId="{E68CED42-5ECF-441E-85CE-C350C6741322}" type="pres">
      <dgm:prSet presAssocID="{C5CC2C0D-5352-40EB-B2CE-C1B502466798}" presName="parTx" presStyleLbl="revTx" presStyleIdx="0" presStyleCnt="5">
        <dgm:presLayoutVars>
          <dgm:chMax val="0"/>
          <dgm:chPref val="0"/>
        </dgm:presLayoutVars>
      </dgm:prSet>
      <dgm:spPr/>
    </dgm:pt>
    <dgm:pt modelId="{87EBA56F-DDDB-4EC5-BFDC-11ECBF472550}" type="pres">
      <dgm:prSet presAssocID="{4BC2B4D0-29BD-4C7C-B302-A521445D5D6F}" presName="sibTrans" presStyleCnt="0"/>
      <dgm:spPr/>
    </dgm:pt>
    <dgm:pt modelId="{20E7BDAB-E8FF-4232-958F-A51E66AAF9A0}" type="pres">
      <dgm:prSet presAssocID="{520DB128-C1D9-452B-A8C7-6375A547FE0B}" presName="compNode" presStyleCnt="0"/>
      <dgm:spPr/>
    </dgm:pt>
    <dgm:pt modelId="{044B9C00-5C8A-4DFE-85A6-B8A2A78FF0A4}" type="pres">
      <dgm:prSet presAssocID="{520DB128-C1D9-452B-A8C7-6375A547FE0B}" presName="bgRect" presStyleLbl="bgShp" presStyleIdx="1" presStyleCnt="5"/>
      <dgm:spPr/>
    </dgm:pt>
    <dgm:pt modelId="{6C761042-FA92-412A-A23C-8A0C5A3C46BF}" type="pres">
      <dgm:prSet presAssocID="{520DB128-C1D9-452B-A8C7-6375A547FE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44C9CFA-7427-4E28-B905-A95518B393A2}" type="pres">
      <dgm:prSet presAssocID="{520DB128-C1D9-452B-A8C7-6375A547FE0B}" presName="spaceRect" presStyleCnt="0"/>
      <dgm:spPr/>
    </dgm:pt>
    <dgm:pt modelId="{D3C162B6-AA0B-435B-BF22-37B5004E3FC2}" type="pres">
      <dgm:prSet presAssocID="{520DB128-C1D9-452B-A8C7-6375A547FE0B}" presName="parTx" presStyleLbl="revTx" presStyleIdx="1" presStyleCnt="5">
        <dgm:presLayoutVars>
          <dgm:chMax val="0"/>
          <dgm:chPref val="0"/>
        </dgm:presLayoutVars>
      </dgm:prSet>
      <dgm:spPr/>
    </dgm:pt>
    <dgm:pt modelId="{521ACB24-F20E-40E5-B5E4-3AC8AEB7DF27}" type="pres">
      <dgm:prSet presAssocID="{0723D7D1-0EBD-428E-984D-E0B7BA02962F}" presName="sibTrans" presStyleCnt="0"/>
      <dgm:spPr/>
    </dgm:pt>
    <dgm:pt modelId="{CA7743C0-6C21-4FFE-AC1B-AC8FB8ECA1BF}" type="pres">
      <dgm:prSet presAssocID="{220FC9D3-E51B-40C5-A738-F4326112F072}" presName="compNode" presStyleCnt="0"/>
      <dgm:spPr/>
    </dgm:pt>
    <dgm:pt modelId="{CAD66F11-0B61-4E24-A860-987D1AA3DC7C}" type="pres">
      <dgm:prSet presAssocID="{220FC9D3-E51B-40C5-A738-F4326112F072}" presName="bgRect" presStyleLbl="bgShp" presStyleIdx="2" presStyleCnt="5"/>
      <dgm:spPr/>
    </dgm:pt>
    <dgm:pt modelId="{CAFE382D-29A3-4D65-86C0-CC7F3672979B}" type="pres">
      <dgm:prSet presAssocID="{220FC9D3-E51B-40C5-A738-F4326112F0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AA624C1-5A0A-488A-9F9D-EC745F4EDEF5}" type="pres">
      <dgm:prSet presAssocID="{220FC9D3-E51B-40C5-A738-F4326112F072}" presName="spaceRect" presStyleCnt="0"/>
      <dgm:spPr/>
    </dgm:pt>
    <dgm:pt modelId="{3B4F9C4A-8692-47CD-B0BA-DECF5B7807C8}" type="pres">
      <dgm:prSet presAssocID="{220FC9D3-E51B-40C5-A738-F4326112F072}" presName="parTx" presStyleLbl="revTx" presStyleIdx="2" presStyleCnt="5">
        <dgm:presLayoutVars>
          <dgm:chMax val="0"/>
          <dgm:chPref val="0"/>
        </dgm:presLayoutVars>
      </dgm:prSet>
      <dgm:spPr/>
    </dgm:pt>
    <dgm:pt modelId="{33D5911D-A849-4A11-A3DC-80FA07A0A3A0}" type="pres">
      <dgm:prSet presAssocID="{FD44CAB0-8527-441F-A1A5-7F02089F0251}" presName="sibTrans" presStyleCnt="0"/>
      <dgm:spPr/>
    </dgm:pt>
    <dgm:pt modelId="{0B5414A2-8386-4994-A76E-12B828DDD497}" type="pres">
      <dgm:prSet presAssocID="{1F646DB2-5606-466C-92B8-CF3B0A15CE4D}" presName="compNode" presStyleCnt="0"/>
      <dgm:spPr/>
    </dgm:pt>
    <dgm:pt modelId="{4C410F27-4882-4EFF-B926-3BDC38A97A06}" type="pres">
      <dgm:prSet presAssocID="{1F646DB2-5606-466C-92B8-CF3B0A15CE4D}" presName="bgRect" presStyleLbl="bgShp" presStyleIdx="3" presStyleCnt="5"/>
      <dgm:spPr/>
    </dgm:pt>
    <dgm:pt modelId="{43F282DF-33C4-4A52-A8F5-77A68F332663}" type="pres">
      <dgm:prSet presAssocID="{1F646DB2-5606-466C-92B8-CF3B0A15CE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6FFC97E-8F74-4397-A145-B55B9E58C294}" type="pres">
      <dgm:prSet presAssocID="{1F646DB2-5606-466C-92B8-CF3B0A15CE4D}" presName="spaceRect" presStyleCnt="0"/>
      <dgm:spPr/>
    </dgm:pt>
    <dgm:pt modelId="{8C3D7240-C39A-407E-AA4F-293615747583}" type="pres">
      <dgm:prSet presAssocID="{1F646DB2-5606-466C-92B8-CF3B0A15CE4D}" presName="parTx" presStyleLbl="revTx" presStyleIdx="3" presStyleCnt="5">
        <dgm:presLayoutVars>
          <dgm:chMax val="0"/>
          <dgm:chPref val="0"/>
        </dgm:presLayoutVars>
      </dgm:prSet>
      <dgm:spPr/>
    </dgm:pt>
    <dgm:pt modelId="{D84A9E1F-BF7D-4923-B66E-FA05878188ED}" type="pres">
      <dgm:prSet presAssocID="{9A7F6182-BA0C-479A-AFBB-733257E96515}" presName="sibTrans" presStyleCnt="0"/>
      <dgm:spPr/>
    </dgm:pt>
    <dgm:pt modelId="{586A6C0D-CC3A-4576-AC08-C6A89E180CC8}" type="pres">
      <dgm:prSet presAssocID="{C1F04CF0-B277-4286-A0FB-0EDF3463D01A}" presName="compNode" presStyleCnt="0"/>
      <dgm:spPr/>
    </dgm:pt>
    <dgm:pt modelId="{1021BB42-566B-446A-A211-50C6A18B22E2}" type="pres">
      <dgm:prSet presAssocID="{C1F04CF0-B277-4286-A0FB-0EDF3463D01A}" presName="bgRect" presStyleLbl="bgShp" presStyleIdx="4" presStyleCnt="5"/>
      <dgm:spPr/>
    </dgm:pt>
    <dgm:pt modelId="{9357DAE3-7672-442B-BC71-956975E4C57F}" type="pres">
      <dgm:prSet presAssocID="{C1F04CF0-B277-4286-A0FB-0EDF3463D01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6128162-A1A2-4545-94E9-F4BE325212E4}" type="pres">
      <dgm:prSet presAssocID="{C1F04CF0-B277-4286-A0FB-0EDF3463D01A}" presName="spaceRect" presStyleCnt="0"/>
      <dgm:spPr/>
    </dgm:pt>
    <dgm:pt modelId="{C08F9302-8C68-4124-A3C7-885EFCCDD2BE}" type="pres">
      <dgm:prSet presAssocID="{C1F04CF0-B277-4286-A0FB-0EDF3463D01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02B104-7855-41D2-9362-D78FE413AC0B}" type="presOf" srcId="{C5CC2C0D-5352-40EB-B2CE-C1B502466798}" destId="{E68CED42-5ECF-441E-85CE-C350C6741322}" srcOrd="0" destOrd="0" presId="urn:microsoft.com/office/officeart/2018/2/layout/IconVerticalSolidList"/>
    <dgm:cxn modelId="{7909C943-4CC0-4D12-82F3-A09439731DF2}" type="presOf" srcId="{C1F04CF0-B277-4286-A0FB-0EDF3463D01A}" destId="{C08F9302-8C68-4124-A3C7-885EFCCDD2BE}" srcOrd="0" destOrd="0" presId="urn:microsoft.com/office/officeart/2018/2/layout/IconVerticalSolidList"/>
    <dgm:cxn modelId="{0543056A-87DC-4A66-AF9C-C9426743CAC4}" type="presOf" srcId="{0CFFCEF4-F9DE-48CA-A8F1-716246F0BC63}" destId="{B53E3214-2247-47DA-B1DB-2E4625B791C3}" srcOrd="0" destOrd="0" presId="urn:microsoft.com/office/officeart/2018/2/layout/IconVerticalSolidList"/>
    <dgm:cxn modelId="{9E5F2E54-F1EB-4A93-850F-70243AFAE0EF}" srcId="{0CFFCEF4-F9DE-48CA-A8F1-716246F0BC63}" destId="{1F646DB2-5606-466C-92B8-CF3B0A15CE4D}" srcOrd="3" destOrd="0" parTransId="{DBB7C0EA-0BAE-45AE-8B3A-EE8D5E8494F6}" sibTransId="{9A7F6182-BA0C-479A-AFBB-733257E96515}"/>
    <dgm:cxn modelId="{BBF3B975-38B5-4893-8734-9F3C08BA408B}" srcId="{0CFFCEF4-F9DE-48CA-A8F1-716246F0BC63}" destId="{520DB128-C1D9-452B-A8C7-6375A547FE0B}" srcOrd="1" destOrd="0" parTransId="{6349E3FE-BE04-41CC-AADC-EE5242051952}" sibTransId="{0723D7D1-0EBD-428E-984D-E0B7BA02962F}"/>
    <dgm:cxn modelId="{77A369AF-74EB-4C9C-929F-431EC16DFF02}" type="presOf" srcId="{1F646DB2-5606-466C-92B8-CF3B0A15CE4D}" destId="{8C3D7240-C39A-407E-AA4F-293615747583}" srcOrd="0" destOrd="0" presId="urn:microsoft.com/office/officeart/2018/2/layout/IconVerticalSolidList"/>
    <dgm:cxn modelId="{78340CBA-9FED-4D08-B17C-5A90329E82F7}" srcId="{0CFFCEF4-F9DE-48CA-A8F1-716246F0BC63}" destId="{C1F04CF0-B277-4286-A0FB-0EDF3463D01A}" srcOrd="4" destOrd="0" parTransId="{4E69056E-3644-4A0E-A93D-F84B7C9B7DC8}" sibTransId="{33AACD87-2913-4A64-B227-2B3CA6E0F4A0}"/>
    <dgm:cxn modelId="{5C32BCBE-9821-4BA1-BC0A-42BC7428E64F}" srcId="{0CFFCEF4-F9DE-48CA-A8F1-716246F0BC63}" destId="{C5CC2C0D-5352-40EB-B2CE-C1B502466798}" srcOrd="0" destOrd="0" parTransId="{1C0491A6-21F3-4B8A-AC82-F3DEF5DE9086}" sibTransId="{4BC2B4D0-29BD-4C7C-B302-A521445D5D6F}"/>
    <dgm:cxn modelId="{EB0B00E2-FBCE-4475-B3C4-DBF6BB96B03C}" srcId="{0CFFCEF4-F9DE-48CA-A8F1-716246F0BC63}" destId="{220FC9D3-E51B-40C5-A738-F4326112F072}" srcOrd="2" destOrd="0" parTransId="{3F5C122A-1FAF-4402-9C1F-0E933E290C73}" sibTransId="{FD44CAB0-8527-441F-A1A5-7F02089F0251}"/>
    <dgm:cxn modelId="{3CB3D2F8-4855-4713-B3D9-068B91685FF8}" type="presOf" srcId="{220FC9D3-E51B-40C5-A738-F4326112F072}" destId="{3B4F9C4A-8692-47CD-B0BA-DECF5B7807C8}" srcOrd="0" destOrd="0" presId="urn:microsoft.com/office/officeart/2018/2/layout/IconVerticalSolidList"/>
    <dgm:cxn modelId="{3C3D18FF-6441-44D2-9E03-47E49E2CC98A}" type="presOf" srcId="{520DB128-C1D9-452B-A8C7-6375A547FE0B}" destId="{D3C162B6-AA0B-435B-BF22-37B5004E3FC2}" srcOrd="0" destOrd="0" presId="urn:microsoft.com/office/officeart/2018/2/layout/IconVerticalSolidList"/>
    <dgm:cxn modelId="{2249D90B-BBD0-4BA2-9590-2B741E34463A}" type="presParOf" srcId="{B53E3214-2247-47DA-B1DB-2E4625B791C3}" destId="{28370C7C-8590-4C31-8B98-41A5C6355E7A}" srcOrd="0" destOrd="0" presId="urn:microsoft.com/office/officeart/2018/2/layout/IconVerticalSolidList"/>
    <dgm:cxn modelId="{745A3AD2-EB8E-49A7-9691-E09BDA4D4571}" type="presParOf" srcId="{28370C7C-8590-4C31-8B98-41A5C6355E7A}" destId="{5FE2C570-F82E-479F-9096-42019257080F}" srcOrd="0" destOrd="0" presId="urn:microsoft.com/office/officeart/2018/2/layout/IconVerticalSolidList"/>
    <dgm:cxn modelId="{A3EDF994-2744-4EC9-8DFA-506FDF514303}" type="presParOf" srcId="{28370C7C-8590-4C31-8B98-41A5C6355E7A}" destId="{584DA297-00AF-4DC3-A223-137F6E17963D}" srcOrd="1" destOrd="0" presId="urn:microsoft.com/office/officeart/2018/2/layout/IconVerticalSolidList"/>
    <dgm:cxn modelId="{751E1D66-B866-45CD-85B4-F5E0AD34A2E5}" type="presParOf" srcId="{28370C7C-8590-4C31-8B98-41A5C6355E7A}" destId="{56D3FD9B-0985-4A11-B0DE-3F44487E9811}" srcOrd="2" destOrd="0" presId="urn:microsoft.com/office/officeart/2018/2/layout/IconVerticalSolidList"/>
    <dgm:cxn modelId="{1CA7EE33-BF98-472F-98AB-1346EB51EECA}" type="presParOf" srcId="{28370C7C-8590-4C31-8B98-41A5C6355E7A}" destId="{E68CED42-5ECF-441E-85CE-C350C6741322}" srcOrd="3" destOrd="0" presId="urn:microsoft.com/office/officeart/2018/2/layout/IconVerticalSolidList"/>
    <dgm:cxn modelId="{560EA6EB-C6D5-4E1B-9796-D9AE3D8525C1}" type="presParOf" srcId="{B53E3214-2247-47DA-B1DB-2E4625B791C3}" destId="{87EBA56F-DDDB-4EC5-BFDC-11ECBF472550}" srcOrd="1" destOrd="0" presId="urn:microsoft.com/office/officeart/2018/2/layout/IconVerticalSolidList"/>
    <dgm:cxn modelId="{014CD3C0-BDAB-4D93-A637-DD311D379ACC}" type="presParOf" srcId="{B53E3214-2247-47DA-B1DB-2E4625B791C3}" destId="{20E7BDAB-E8FF-4232-958F-A51E66AAF9A0}" srcOrd="2" destOrd="0" presId="urn:microsoft.com/office/officeart/2018/2/layout/IconVerticalSolidList"/>
    <dgm:cxn modelId="{54B71272-2F95-4B91-9395-4BE3B3400E69}" type="presParOf" srcId="{20E7BDAB-E8FF-4232-958F-A51E66AAF9A0}" destId="{044B9C00-5C8A-4DFE-85A6-B8A2A78FF0A4}" srcOrd="0" destOrd="0" presId="urn:microsoft.com/office/officeart/2018/2/layout/IconVerticalSolidList"/>
    <dgm:cxn modelId="{A1975954-15C2-4D83-AA1F-B77064C494E9}" type="presParOf" srcId="{20E7BDAB-E8FF-4232-958F-A51E66AAF9A0}" destId="{6C761042-FA92-412A-A23C-8A0C5A3C46BF}" srcOrd="1" destOrd="0" presId="urn:microsoft.com/office/officeart/2018/2/layout/IconVerticalSolidList"/>
    <dgm:cxn modelId="{60B2F69C-4BB7-49DD-884B-80706182D7C0}" type="presParOf" srcId="{20E7BDAB-E8FF-4232-958F-A51E66AAF9A0}" destId="{C44C9CFA-7427-4E28-B905-A95518B393A2}" srcOrd="2" destOrd="0" presId="urn:microsoft.com/office/officeart/2018/2/layout/IconVerticalSolidList"/>
    <dgm:cxn modelId="{B6E29608-9959-4DB2-B795-69384050A58B}" type="presParOf" srcId="{20E7BDAB-E8FF-4232-958F-A51E66AAF9A0}" destId="{D3C162B6-AA0B-435B-BF22-37B5004E3FC2}" srcOrd="3" destOrd="0" presId="urn:microsoft.com/office/officeart/2018/2/layout/IconVerticalSolidList"/>
    <dgm:cxn modelId="{50B74741-990C-4737-B4A0-9BEB77B49928}" type="presParOf" srcId="{B53E3214-2247-47DA-B1DB-2E4625B791C3}" destId="{521ACB24-F20E-40E5-B5E4-3AC8AEB7DF27}" srcOrd="3" destOrd="0" presId="urn:microsoft.com/office/officeart/2018/2/layout/IconVerticalSolidList"/>
    <dgm:cxn modelId="{165B09C4-64C2-498F-8B0F-A39EEDE91A61}" type="presParOf" srcId="{B53E3214-2247-47DA-B1DB-2E4625B791C3}" destId="{CA7743C0-6C21-4FFE-AC1B-AC8FB8ECA1BF}" srcOrd="4" destOrd="0" presId="urn:microsoft.com/office/officeart/2018/2/layout/IconVerticalSolidList"/>
    <dgm:cxn modelId="{5239FFA7-864B-406D-8711-FC5CE59807A5}" type="presParOf" srcId="{CA7743C0-6C21-4FFE-AC1B-AC8FB8ECA1BF}" destId="{CAD66F11-0B61-4E24-A860-987D1AA3DC7C}" srcOrd="0" destOrd="0" presId="urn:microsoft.com/office/officeart/2018/2/layout/IconVerticalSolidList"/>
    <dgm:cxn modelId="{BF9B9914-CE1A-4646-916C-0ED93D700283}" type="presParOf" srcId="{CA7743C0-6C21-4FFE-AC1B-AC8FB8ECA1BF}" destId="{CAFE382D-29A3-4D65-86C0-CC7F3672979B}" srcOrd="1" destOrd="0" presId="urn:microsoft.com/office/officeart/2018/2/layout/IconVerticalSolidList"/>
    <dgm:cxn modelId="{58544821-DA80-440E-863C-06801DFCE0F7}" type="presParOf" srcId="{CA7743C0-6C21-4FFE-AC1B-AC8FB8ECA1BF}" destId="{4AA624C1-5A0A-488A-9F9D-EC745F4EDEF5}" srcOrd="2" destOrd="0" presId="urn:microsoft.com/office/officeart/2018/2/layout/IconVerticalSolidList"/>
    <dgm:cxn modelId="{6F064BFF-BC68-4346-B2B4-04E61EB1F98A}" type="presParOf" srcId="{CA7743C0-6C21-4FFE-AC1B-AC8FB8ECA1BF}" destId="{3B4F9C4A-8692-47CD-B0BA-DECF5B7807C8}" srcOrd="3" destOrd="0" presId="urn:microsoft.com/office/officeart/2018/2/layout/IconVerticalSolidList"/>
    <dgm:cxn modelId="{249DB7C6-B0D9-4459-AA2F-F612BC947536}" type="presParOf" srcId="{B53E3214-2247-47DA-B1DB-2E4625B791C3}" destId="{33D5911D-A849-4A11-A3DC-80FA07A0A3A0}" srcOrd="5" destOrd="0" presId="urn:microsoft.com/office/officeart/2018/2/layout/IconVerticalSolidList"/>
    <dgm:cxn modelId="{53C6011A-5D37-4FF9-A692-7558947C67AA}" type="presParOf" srcId="{B53E3214-2247-47DA-B1DB-2E4625B791C3}" destId="{0B5414A2-8386-4994-A76E-12B828DDD497}" srcOrd="6" destOrd="0" presId="urn:microsoft.com/office/officeart/2018/2/layout/IconVerticalSolidList"/>
    <dgm:cxn modelId="{78B3D748-B9FA-4199-81A7-F48C4D5F65BC}" type="presParOf" srcId="{0B5414A2-8386-4994-A76E-12B828DDD497}" destId="{4C410F27-4882-4EFF-B926-3BDC38A97A06}" srcOrd="0" destOrd="0" presId="urn:microsoft.com/office/officeart/2018/2/layout/IconVerticalSolidList"/>
    <dgm:cxn modelId="{1C170738-3242-454B-8498-359EDA931A97}" type="presParOf" srcId="{0B5414A2-8386-4994-A76E-12B828DDD497}" destId="{43F282DF-33C4-4A52-A8F5-77A68F332663}" srcOrd="1" destOrd="0" presId="urn:microsoft.com/office/officeart/2018/2/layout/IconVerticalSolidList"/>
    <dgm:cxn modelId="{1DFC18C9-4D7B-4478-9FAF-7A4762173D97}" type="presParOf" srcId="{0B5414A2-8386-4994-A76E-12B828DDD497}" destId="{26FFC97E-8F74-4397-A145-B55B9E58C294}" srcOrd="2" destOrd="0" presId="urn:microsoft.com/office/officeart/2018/2/layout/IconVerticalSolidList"/>
    <dgm:cxn modelId="{F715751E-5B7D-4FE2-B0E8-014CA1FFB542}" type="presParOf" srcId="{0B5414A2-8386-4994-A76E-12B828DDD497}" destId="{8C3D7240-C39A-407E-AA4F-293615747583}" srcOrd="3" destOrd="0" presId="urn:microsoft.com/office/officeart/2018/2/layout/IconVerticalSolidList"/>
    <dgm:cxn modelId="{F5F7D7F6-8B34-4EE1-8D73-463DA5CE85CE}" type="presParOf" srcId="{B53E3214-2247-47DA-B1DB-2E4625B791C3}" destId="{D84A9E1F-BF7D-4923-B66E-FA05878188ED}" srcOrd="7" destOrd="0" presId="urn:microsoft.com/office/officeart/2018/2/layout/IconVerticalSolidList"/>
    <dgm:cxn modelId="{7D3E9359-720A-4867-9643-9C1F31D2651A}" type="presParOf" srcId="{B53E3214-2247-47DA-B1DB-2E4625B791C3}" destId="{586A6C0D-CC3A-4576-AC08-C6A89E180CC8}" srcOrd="8" destOrd="0" presId="urn:microsoft.com/office/officeart/2018/2/layout/IconVerticalSolidList"/>
    <dgm:cxn modelId="{F2548EE8-E37A-405C-B601-7DBCF61653E8}" type="presParOf" srcId="{586A6C0D-CC3A-4576-AC08-C6A89E180CC8}" destId="{1021BB42-566B-446A-A211-50C6A18B22E2}" srcOrd="0" destOrd="0" presId="urn:microsoft.com/office/officeart/2018/2/layout/IconVerticalSolidList"/>
    <dgm:cxn modelId="{30369891-AE03-4874-979A-BE0D1E89C3BB}" type="presParOf" srcId="{586A6C0D-CC3A-4576-AC08-C6A89E180CC8}" destId="{9357DAE3-7672-442B-BC71-956975E4C57F}" srcOrd="1" destOrd="0" presId="urn:microsoft.com/office/officeart/2018/2/layout/IconVerticalSolidList"/>
    <dgm:cxn modelId="{16F3DDD9-D71D-480C-93D3-3E62E3EE6A1B}" type="presParOf" srcId="{586A6C0D-CC3A-4576-AC08-C6A89E180CC8}" destId="{96128162-A1A2-4545-94E9-F4BE325212E4}" srcOrd="2" destOrd="0" presId="urn:microsoft.com/office/officeart/2018/2/layout/IconVerticalSolidList"/>
    <dgm:cxn modelId="{DA704D8B-A1A3-43F8-B40A-BB4C5AF67B73}" type="presParOf" srcId="{586A6C0D-CC3A-4576-AC08-C6A89E180CC8}" destId="{C08F9302-8C68-4124-A3C7-885EFCCDD2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AADF57-1DBF-44C4-B9CA-C96F6706A3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81237D-0104-4D76-96E0-A330FDCD4861}">
      <dgm:prSet/>
      <dgm:spPr/>
      <dgm:t>
        <a:bodyPr/>
        <a:lstStyle/>
        <a:p>
          <a:r>
            <a:rPr lang="en-US" b="0" i="0" baseline="0"/>
            <a:t>The future lies in automation and machine learning </a:t>
          </a:r>
          <a:endParaRPr lang="en-US"/>
        </a:p>
      </dgm:t>
    </dgm:pt>
    <dgm:pt modelId="{7FB1BCE6-3EC4-469B-B8A6-E12D67E00DD7}" type="parTrans" cxnId="{236EABB3-6259-4EE5-8D6C-F513491BDD1D}">
      <dgm:prSet/>
      <dgm:spPr/>
      <dgm:t>
        <a:bodyPr/>
        <a:lstStyle/>
        <a:p>
          <a:endParaRPr lang="en-US"/>
        </a:p>
      </dgm:t>
    </dgm:pt>
    <dgm:pt modelId="{2AEFE7F9-E86A-4239-8376-A17B40779012}" type="sibTrans" cxnId="{236EABB3-6259-4EE5-8D6C-F513491BDD1D}">
      <dgm:prSet/>
      <dgm:spPr/>
      <dgm:t>
        <a:bodyPr/>
        <a:lstStyle/>
        <a:p>
          <a:endParaRPr lang="en-US"/>
        </a:p>
      </dgm:t>
    </dgm:pt>
    <dgm:pt modelId="{950329C5-5881-466A-9F67-2E849AEE172F}">
      <dgm:prSet/>
      <dgm:spPr/>
      <dgm:t>
        <a:bodyPr/>
        <a:lstStyle/>
        <a:p>
          <a:r>
            <a:rPr lang="en-US" b="0" i="0" baseline="0"/>
            <a:t>If answer script evaluation can be automated, it will lead to a standardized as well as a fair method of correction. </a:t>
          </a:r>
          <a:endParaRPr lang="en-US"/>
        </a:p>
      </dgm:t>
    </dgm:pt>
    <dgm:pt modelId="{AE8D39B1-2326-4FAB-9DA7-B5DF50C7A08E}" type="parTrans" cxnId="{37E13F74-2BC6-44A8-BFAE-CF376DD3797F}">
      <dgm:prSet/>
      <dgm:spPr/>
      <dgm:t>
        <a:bodyPr/>
        <a:lstStyle/>
        <a:p>
          <a:endParaRPr lang="en-US"/>
        </a:p>
      </dgm:t>
    </dgm:pt>
    <dgm:pt modelId="{9FC58186-1183-4AA4-8CBA-473D0070872E}" type="sibTrans" cxnId="{37E13F74-2BC6-44A8-BFAE-CF376DD3797F}">
      <dgm:prSet/>
      <dgm:spPr/>
      <dgm:t>
        <a:bodyPr/>
        <a:lstStyle/>
        <a:p>
          <a:endParaRPr lang="en-US"/>
        </a:p>
      </dgm:t>
    </dgm:pt>
    <dgm:pt modelId="{8660ACAC-D138-41A9-A77E-D3948C4971C6}">
      <dgm:prSet/>
      <dgm:spPr/>
      <dgm:t>
        <a:bodyPr/>
        <a:lstStyle/>
        <a:p>
          <a:r>
            <a:rPr lang="en-US" b="0" i="0" baseline="0"/>
            <a:t>It will also help increase the rate of paper correction and lessen the burden teachers have during the exam season. </a:t>
          </a:r>
          <a:endParaRPr lang="en-US"/>
        </a:p>
      </dgm:t>
    </dgm:pt>
    <dgm:pt modelId="{ACD99962-8558-4AF1-9E83-29EE2CA4CB23}" type="parTrans" cxnId="{3E443D6D-8E60-4EC3-B724-466290E31611}">
      <dgm:prSet/>
      <dgm:spPr/>
      <dgm:t>
        <a:bodyPr/>
        <a:lstStyle/>
        <a:p>
          <a:endParaRPr lang="en-US"/>
        </a:p>
      </dgm:t>
    </dgm:pt>
    <dgm:pt modelId="{2326FF74-9E5E-43DB-AD03-E12ABDBB6E59}" type="sibTrans" cxnId="{3E443D6D-8E60-4EC3-B724-466290E31611}">
      <dgm:prSet/>
      <dgm:spPr/>
      <dgm:t>
        <a:bodyPr/>
        <a:lstStyle/>
        <a:p>
          <a:endParaRPr lang="en-US"/>
        </a:p>
      </dgm:t>
    </dgm:pt>
    <dgm:pt modelId="{70B38A0B-4AF3-4D46-A3BB-3ADAC16798ED}">
      <dgm:prSet/>
      <dgm:spPr/>
      <dgm:t>
        <a:bodyPr/>
        <a:lstStyle/>
        <a:p>
          <a:r>
            <a:rPr lang="en-US" b="0" i="0" baseline="0" dirty="0"/>
            <a:t>AutoCorrect will certainly go a long way ahead to digitize the entire process of evaluation.</a:t>
          </a:r>
          <a:endParaRPr lang="en-US" dirty="0"/>
        </a:p>
      </dgm:t>
    </dgm:pt>
    <dgm:pt modelId="{F54C3650-079A-4C2D-ACE3-F0E3E0290F64}" type="parTrans" cxnId="{14A957EF-1ED6-4AF2-95BD-EB90B522531D}">
      <dgm:prSet/>
      <dgm:spPr/>
      <dgm:t>
        <a:bodyPr/>
        <a:lstStyle/>
        <a:p>
          <a:endParaRPr lang="en-US"/>
        </a:p>
      </dgm:t>
    </dgm:pt>
    <dgm:pt modelId="{DCCA6B9F-4737-4DB1-A476-B048DF41D754}" type="sibTrans" cxnId="{14A957EF-1ED6-4AF2-95BD-EB90B522531D}">
      <dgm:prSet/>
      <dgm:spPr/>
      <dgm:t>
        <a:bodyPr/>
        <a:lstStyle/>
        <a:p>
          <a:endParaRPr lang="en-US"/>
        </a:p>
      </dgm:t>
    </dgm:pt>
    <dgm:pt modelId="{90FB9A5A-F86C-45B3-9616-44FB9241E52A}" type="pres">
      <dgm:prSet presAssocID="{E9AADF57-1DBF-44C4-B9CA-C96F6706A3D5}" presName="root" presStyleCnt="0">
        <dgm:presLayoutVars>
          <dgm:dir/>
          <dgm:resizeHandles val="exact"/>
        </dgm:presLayoutVars>
      </dgm:prSet>
      <dgm:spPr/>
    </dgm:pt>
    <dgm:pt modelId="{809C3AE1-F3B9-43FA-B6D9-DA1892FE2FAA}" type="pres">
      <dgm:prSet presAssocID="{B281237D-0104-4D76-96E0-A330FDCD4861}" presName="compNode" presStyleCnt="0"/>
      <dgm:spPr/>
    </dgm:pt>
    <dgm:pt modelId="{A647140A-5BB2-40E3-903A-B91B6FC6F08F}" type="pres">
      <dgm:prSet presAssocID="{B281237D-0104-4D76-96E0-A330FDCD4861}" presName="bgRect" presStyleLbl="bgShp" presStyleIdx="0" presStyleCnt="4"/>
      <dgm:spPr/>
    </dgm:pt>
    <dgm:pt modelId="{21A6FC4B-9ED4-4558-88E2-E6328A7DD224}" type="pres">
      <dgm:prSet presAssocID="{B281237D-0104-4D76-96E0-A330FDCD48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64D5DC1-2BF5-4463-A242-4EF0192650D8}" type="pres">
      <dgm:prSet presAssocID="{B281237D-0104-4D76-96E0-A330FDCD4861}" presName="spaceRect" presStyleCnt="0"/>
      <dgm:spPr/>
    </dgm:pt>
    <dgm:pt modelId="{946A7B50-BE23-42EF-AEAF-89E731BEA403}" type="pres">
      <dgm:prSet presAssocID="{B281237D-0104-4D76-96E0-A330FDCD4861}" presName="parTx" presStyleLbl="revTx" presStyleIdx="0" presStyleCnt="4">
        <dgm:presLayoutVars>
          <dgm:chMax val="0"/>
          <dgm:chPref val="0"/>
        </dgm:presLayoutVars>
      </dgm:prSet>
      <dgm:spPr/>
    </dgm:pt>
    <dgm:pt modelId="{14CB2D03-01FD-43BB-887A-992F4D8F3922}" type="pres">
      <dgm:prSet presAssocID="{2AEFE7F9-E86A-4239-8376-A17B40779012}" presName="sibTrans" presStyleCnt="0"/>
      <dgm:spPr/>
    </dgm:pt>
    <dgm:pt modelId="{CB94A6E3-D03A-4194-8958-C50DAEAC4069}" type="pres">
      <dgm:prSet presAssocID="{950329C5-5881-466A-9F67-2E849AEE172F}" presName="compNode" presStyleCnt="0"/>
      <dgm:spPr/>
    </dgm:pt>
    <dgm:pt modelId="{B2E8F47F-2443-4769-A658-B410116081C6}" type="pres">
      <dgm:prSet presAssocID="{950329C5-5881-466A-9F67-2E849AEE172F}" presName="bgRect" presStyleLbl="bgShp" presStyleIdx="1" presStyleCnt="4"/>
      <dgm:spPr/>
    </dgm:pt>
    <dgm:pt modelId="{6871F7A2-3B78-47D7-BA6B-499CA1F25E69}" type="pres">
      <dgm:prSet presAssocID="{950329C5-5881-466A-9F67-2E849AEE17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2A2C0D7-565B-4A1C-ADBB-21396056E7C1}" type="pres">
      <dgm:prSet presAssocID="{950329C5-5881-466A-9F67-2E849AEE172F}" presName="spaceRect" presStyleCnt="0"/>
      <dgm:spPr/>
    </dgm:pt>
    <dgm:pt modelId="{11C42A01-F21A-491E-912A-37AEAB06752A}" type="pres">
      <dgm:prSet presAssocID="{950329C5-5881-466A-9F67-2E849AEE172F}" presName="parTx" presStyleLbl="revTx" presStyleIdx="1" presStyleCnt="4">
        <dgm:presLayoutVars>
          <dgm:chMax val="0"/>
          <dgm:chPref val="0"/>
        </dgm:presLayoutVars>
      </dgm:prSet>
      <dgm:spPr/>
    </dgm:pt>
    <dgm:pt modelId="{297FE725-4E0A-4B67-A538-7A2148F761EC}" type="pres">
      <dgm:prSet presAssocID="{9FC58186-1183-4AA4-8CBA-473D0070872E}" presName="sibTrans" presStyleCnt="0"/>
      <dgm:spPr/>
    </dgm:pt>
    <dgm:pt modelId="{DA4A0FE7-FA25-49CD-BE8D-E3F3190F8FD1}" type="pres">
      <dgm:prSet presAssocID="{8660ACAC-D138-41A9-A77E-D3948C4971C6}" presName="compNode" presStyleCnt="0"/>
      <dgm:spPr/>
    </dgm:pt>
    <dgm:pt modelId="{2A6812C6-8260-4A7C-A524-0E2BF6024EEF}" type="pres">
      <dgm:prSet presAssocID="{8660ACAC-D138-41A9-A77E-D3948C4971C6}" presName="bgRect" presStyleLbl="bgShp" presStyleIdx="2" presStyleCnt="4"/>
      <dgm:spPr/>
    </dgm:pt>
    <dgm:pt modelId="{5193A749-96C1-4FF7-B7AC-E66A71D5FFBA}" type="pres">
      <dgm:prSet presAssocID="{8660ACAC-D138-41A9-A77E-D3948C4971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4E4EC85-69DF-4C67-A138-73E19647CF74}" type="pres">
      <dgm:prSet presAssocID="{8660ACAC-D138-41A9-A77E-D3948C4971C6}" presName="spaceRect" presStyleCnt="0"/>
      <dgm:spPr/>
    </dgm:pt>
    <dgm:pt modelId="{12242C1B-49CB-4C8B-A32E-C2D45AF9E003}" type="pres">
      <dgm:prSet presAssocID="{8660ACAC-D138-41A9-A77E-D3948C4971C6}" presName="parTx" presStyleLbl="revTx" presStyleIdx="2" presStyleCnt="4">
        <dgm:presLayoutVars>
          <dgm:chMax val="0"/>
          <dgm:chPref val="0"/>
        </dgm:presLayoutVars>
      </dgm:prSet>
      <dgm:spPr/>
    </dgm:pt>
    <dgm:pt modelId="{BF8A1D0D-B40D-4AF1-8CD5-68F8836AD7CA}" type="pres">
      <dgm:prSet presAssocID="{2326FF74-9E5E-43DB-AD03-E12ABDBB6E59}" presName="sibTrans" presStyleCnt="0"/>
      <dgm:spPr/>
    </dgm:pt>
    <dgm:pt modelId="{CD11F6E9-14DC-47BC-9CBD-13ECC29AAD73}" type="pres">
      <dgm:prSet presAssocID="{70B38A0B-4AF3-4D46-A3BB-3ADAC16798ED}" presName="compNode" presStyleCnt="0"/>
      <dgm:spPr/>
    </dgm:pt>
    <dgm:pt modelId="{876034EC-D9CA-401F-8D32-C430A960DB33}" type="pres">
      <dgm:prSet presAssocID="{70B38A0B-4AF3-4D46-A3BB-3ADAC16798ED}" presName="bgRect" presStyleLbl="bgShp" presStyleIdx="3" presStyleCnt="4"/>
      <dgm:spPr/>
    </dgm:pt>
    <dgm:pt modelId="{AC79B800-6479-4E65-9273-044B81F9BB06}" type="pres">
      <dgm:prSet presAssocID="{70B38A0B-4AF3-4D46-A3BB-3ADAC16798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4168E1FA-7465-4715-9BC5-EC5F45618D4D}" type="pres">
      <dgm:prSet presAssocID="{70B38A0B-4AF3-4D46-A3BB-3ADAC16798ED}" presName="spaceRect" presStyleCnt="0"/>
      <dgm:spPr/>
    </dgm:pt>
    <dgm:pt modelId="{FD2C20B7-B2CC-4E9D-B422-788285A5A0BB}" type="pres">
      <dgm:prSet presAssocID="{70B38A0B-4AF3-4D46-A3BB-3ADAC16798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99A31D-93CE-4F12-B38D-24A90201482E}" type="presOf" srcId="{950329C5-5881-466A-9F67-2E849AEE172F}" destId="{11C42A01-F21A-491E-912A-37AEAB06752A}" srcOrd="0" destOrd="0" presId="urn:microsoft.com/office/officeart/2018/2/layout/IconVerticalSolidList"/>
    <dgm:cxn modelId="{3E443D6D-8E60-4EC3-B724-466290E31611}" srcId="{E9AADF57-1DBF-44C4-B9CA-C96F6706A3D5}" destId="{8660ACAC-D138-41A9-A77E-D3948C4971C6}" srcOrd="2" destOrd="0" parTransId="{ACD99962-8558-4AF1-9E83-29EE2CA4CB23}" sibTransId="{2326FF74-9E5E-43DB-AD03-E12ABDBB6E59}"/>
    <dgm:cxn modelId="{37E13F74-2BC6-44A8-BFAE-CF376DD3797F}" srcId="{E9AADF57-1DBF-44C4-B9CA-C96F6706A3D5}" destId="{950329C5-5881-466A-9F67-2E849AEE172F}" srcOrd="1" destOrd="0" parTransId="{AE8D39B1-2326-4FAB-9DA7-B5DF50C7A08E}" sibTransId="{9FC58186-1183-4AA4-8CBA-473D0070872E}"/>
    <dgm:cxn modelId="{99B7CF8E-8259-46D4-B08A-2C4D9312BD50}" type="presOf" srcId="{B281237D-0104-4D76-96E0-A330FDCD4861}" destId="{946A7B50-BE23-42EF-AEAF-89E731BEA403}" srcOrd="0" destOrd="0" presId="urn:microsoft.com/office/officeart/2018/2/layout/IconVerticalSolidList"/>
    <dgm:cxn modelId="{563C5E9C-88D7-4670-95DE-2AE6F4E19B2B}" type="presOf" srcId="{70B38A0B-4AF3-4D46-A3BB-3ADAC16798ED}" destId="{FD2C20B7-B2CC-4E9D-B422-788285A5A0BB}" srcOrd="0" destOrd="0" presId="urn:microsoft.com/office/officeart/2018/2/layout/IconVerticalSolidList"/>
    <dgm:cxn modelId="{98BD57A9-2B28-416C-A41B-BC4316389328}" type="presOf" srcId="{E9AADF57-1DBF-44C4-B9CA-C96F6706A3D5}" destId="{90FB9A5A-F86C-45B3-9616-44FB9241E52A}" srcOrd="0" destOrd="0" presId="urn:microsoft.com/office/officeart/2018/2/layout/IconVerticalSolidList"/>
    <dgm:cxn modelId="{236EABB3-6259-4EE5-8D6C-F513491BDD1D}" srcId="{E9AADF57-1DBF-44C4-B9CA-C96F6706A3D5}" destId="{B281237D-0104-4D76-96E0-A330FDCD4861}" srcOrd="0" destOrd="0" parTransId="{7FB1BCE6-3EC4-469B-B8A6-E12D67E00DD7}" sibTransId="{2AEFE7F9-E86A-4239-8376-A17B40779012}"/>
    <dgm:cxn modelId="{53EE6AC9-778F-44F8-903C-1ED9D93576DC}" type="presOf" srcId="{8660ACAC-D138-41A9-A77E-D3948C4971C6}" destId="{12242C1B-49CB-4C8B-A32E-C2D45AF9E003}" srcOrd="0" destOrd="0" presId="urn:microsoft.com/office/officeart/2018/2/layout/IconVerticalSolidList"/>
    <dgm:cxn modelId="{14A957EF-1ED6-4AF2-95BD-EB90B522531D}" srcId="{E9AADF57-1DBF-44C4-B9CA-C96F6706A3D5}" destId="{70B38A0B-4AF3-4D46-A3BB-3ADAC16798ED}" srcOrd="3" destOrd="0" parTransId="{F54C3650-079A-4C2D-ACE3-F0E3E0290F64}" sibTransId="{DCCA6B9F-4737-4DB1-A476-B048DF41D754}"/>
    <dgm:cxn modelId="{40FEB0BA-D5D4-42CB-AA5D-A31F3C3D308E}" type="presParOf" srcId="{90FB9A5A-F86C-45B3-9616-44FB9241E52A}" destId="{809C3AE1-F3B9-43FA-B6D9-DA1892FE2FAA}" srcOrd="0" destOrd="0" presId="urn:microsoft.com/office/officeart/2018/2/layout/IconVerticalSolidList"/>
    <dgm:cxn modelId="{9ACB794A-BA58-4CDA-BF33-2130143FB06F}" type="presParOf" srcId="{809C3AE1-F3B9-43FA-B6D9-DA1892FE2FAA}" destId="{A647140A-5BB2-40E3-903A-B91B6FC6F08F}" srcOrd="0" destOrd="0" presId="urn:microsoft.com/office/officeart/2018/2/layout/IconVerticalSolidList"/>
    <dgm:cxn modelId="{D45DDF90-6ECE-4336-A3D7-37A9D7FE4E46}" type="presParOf" srcId="{809C3AE1-F3B9-43FA-B6D9-DA1892FE2FAA}" destId="{21A6FC4B-9ED4-4558-88E2-E6328A7DD224}" srcOrd="1" destOrd="0" presId="urn:microsoft.com/office/officeart/2018/2/layout/IconVerticalSolidList"/>
    <dgm:cxn modelId="{7BD3C645-6642-47DF-B197-F2D7BCE76244}" type="presParOf" srcId="{809C3AE1-F3B9-43FA-B6D9-DA1892FE2FAA}" destId="{164D5DC1-2BF5-4463-A242-4EF0192650D8}" srcOrd="2" destOrd="0" presId="urn:microsoft.com/office/officeart/2018/2/layout/IconVerticalSolidList"/>
    <dgm:cxn modelId="{E7C947F9-F9C8-465F-9F60-75AE8D6AC2CA}" type="presParOf" srcId="{809C3AE1-F3B9-43FA-B6D9-DA1892FE2FAA}" destId="{946A7B50-BE23-42EF-AEAF-89E731BEA403}" srcOrd="3" destOrd="0" presId="urn:microsoft.com/office/officeart/2018/2/layout/IconVerticalSolidList"/>
    <dgm:cxn modelId="{8C048F73-6A2F-4569-92D5-68022E3D5E04}" type="presParOf" srcId="{90FB9A5A-F86C-45B3-9616-44FB9241E52A}" destId="{14CB2D03-01FD-43BB-887A-992F4D8F3922}" srcOrd="1" destOrd="0" presId="urn:microsoft.com/office/officeart/2018/2/layout/IconVerticalSolidList"/>
    <dgm:cxn modelId="{407E0481-70D1-487A-94F3-7732A3A7A04C}" type="presParOf" srcId="{90FB9A5A-F86C-45B3-9616-44FB9241E52A}" destId="{CB94A6E3-D03A-4194-8958-C50DAEAC4069}" srcOrd="2" destOrd="0" presId="urn:microsoft.com/office/officeart/2018/2/layout/IconVerticalSolidList"/>
    <dgm:cxn modelId="{D2C12051-C1A9-4F6C-B8AF-4AF4736B6A7B}" type="presParOf" srcId="{CB94A6E3-D03A-4194-8958-C50DAEAC4069}" destId="{B2E8F47F-2443-4769-A658-B410116081C6}" srcOrd="0" destOrd="0" presId="urn:microsoft.com/office/officeart/2018/2/layout/IconVerticalSolidList"/>
    <dgm:cxn modelId="{861C7385-CC6F-4718-9B84-02DE4BD8A7B8}" type="presParOf" srcId="{CB94A6E3-D03A-4194-8958-C50DAEAC4069}" destId="{6871F7A2-3B78-47D7-BA6B-499CA1F25E69}" srcOrd="1" destOrd="0" presId="urn:microsoft.com/office/officeart/2018/2/layout/IconVerticalSolidList"/>
    <dgm:cxn modelId="{C45D22FA-13BE-4D96-94D5-64D2428AB0F7}" type="presParOf" srcId="{CB94A6E3-D03A-4194-8958-C50DAEAC4069}" destId="{E2A2C0D7-565B-4A1C-ADBB-21396056E7C1}" srcOrd="2" destOrd="0" presId="urn:microsoft.com/office/officeart/2018/2/layout/IconVerticalSolidList"/>
    <dgm:cxn modelId="{7BA7EC27-2F9B-4DA4-8409-25F8D06CA4CE}" type="presParOf" srcId="{CB94A6E3-D03A-4194-8958-C50DAEAC4069}" destId="{11C42A01-F21A-491E-912A-37AEAB06752A}" srcOrd="3" destOrd="0" presId="urn:microsoft.com/office/officeart/2018/2/layout/IconVerticalSolidList"/>
    <dgm:cxn modelId="{617CCC49-C6E1-40CA-BAD1-02E793F27717}" type="presParOf" srcId="{90FB9A5A-F86C-45B3-9616-44FB9241E52A}" destId="{297FE725-4E0A-4B67-A538-7A2148F761EC}" srcOrd="3" destOrd="0" presId="urn:microsoft.com/office/officeart/2018/2/layout/IconVerticalSolidList"/>
    <dgm:cxn modelId="{D64AB53C-12F7-424D-AA01-732AAA365AD7}" type="presParOf" srcId="{90FB9A5A-F86C-45B3-9616-44FB9241E52A}" destId="{DA4A0FE7-FA25-49CD-BE8D-E3F3190F8FD1}" srcOrd="4" destOrd="0" presId="urn:microsoft.com/office/officeart/2018/2/layout/IconVerticalSolidList"/>
    <dgm:cxn modelId="{9966AC2B-37E3-4D4B-882C-025406F797D8}" type="presParOf" srcId="{DA4A0FE7-FA25-49CD-BE8D-E3F3190F8FD1}" destId="{2A6812C6-8260-4A7C-A524-0E2BF6024EEF}" srcOrd="0" destOrd="0" presId="urn:microsoft.com/office/officeart/2018/2/layout/IconVerticalSolidList"/>
    <dgm:cxn modelId="{A4BA29DC-DB01-4796-8300-28CC2B1226C7}" type="presParOf" srcId="{DA4A0FE7-FA25-49CD-BE8D-E3F3190F8FD1}" destId="{5193A749-96C1-4FF7-B7AC-E66A71D5FFBA}" srcOrd="1" destOrd="0" presId="urn:microsoft.com/office/officeart/2018/2/layout/IconVerticalSolidList"/>
    <dgm:cxn modelId="{78C5E65D-2D26-41BB-B7BC-D7BCDBE36D63}" type="presParOf" srcId="{DA4A0FE7-FA25-49CD-BE8D-E3F3190F8FD1}" destId="{D4E4EC85-69DF-4C67-A138-73E19647CF74}" srcOrd="2" destOrd="0" presId="urn:microsoft.com/office/officeart/2018/2/layout/IconVerticalSolidList"/>
    <dgm:cxn modelId="{742B8DC4-B659-41AC-AA52-E6538A585262}" type="presParOf" srcId="{DA4A0FE7-FA25-49CD-BE8D-E3F3190F8FD1}" destId="{12242C1B-49CB-4C8B-A32E-C2D45AF9E003}" srcOrd="3" destOrd="0" presId="urn:microsoft.com/office/officeart/2018/2/layout/IconVerticalSolidList"/>
    <dgm:cxn modelId="{11A6BF16-48BC-4721-9D4A-254998B6A424}" type="presParOf" srcId="{90FB9A5A-F86C-45B3-9616-44FB9241E52A}" destId="{BF8A1D0D-B40D-4AF1-8CD5-68F8836AD7CA}" srcOrd="5" destOrd="0" presId="urn:microsoft.com/office/officeart/2018/2/layout/IconVerticalSolidList"/>
    <dgm:cxn modelId="{9FBF7734-3279-4F66-8613-F8A9BBD94040}" type="presParOf" srcId="{90FB9A5A-F86C-45B3-9616-44FB9241E52A}" destId="{CD11F6E9-14DC-47BC-9CBD-13ECC29AAD73}" srcOrd="6" destOrd="0" presId="urn:microsoft.com/office/officeart/2018/2/layout/IconVerticalSolidList"/>
    <dgm:cxn modelId="{C8C014E1-D77A-49BD-88C3-4F6CC1F4F979}" type="presParOf" srcId="{CD11F6E9-14DC-47BC-9CBD-13ECC29AAD73}" destId="{876034EC-D9CA-401F-8D32-C430A960DB33}" srcOrd="0" destOrd="0" presId="urn:microsoft.com/office/officeart/2018/2/layout/IconVerticalSolidList"/>
    <dgm:cxn modelId="{73BC1839-B670-4AA9-925C-3BBC3A4D52DC}" type="presParOf" srcId="{CD11F6E9-14DC-47BC-9CBD-13ECC29AAD73}" destId="{AC79B800-6479-4E65-9273-044B81F9BB06}" srcOrd="1" destOrd="0" presId="urn:microsoft.com/office/officeart/2018/2/layout/IconVerticalSolidList"/>
    <dgm:cxn modelId="{6439CE40-CD8C-4E7C-83D9-5D91A9F84A47}" type="presParOf" srcId="{CD11F6E9-14DC-47BC-9CBD-13ECC29AAD73}" destId="{4168E1FA-7465-4715-9BC5-EC5F45618D4D}" srcOrd="2" destOrd="0" presId="urn:microsoft.com/office/officeart/2018/2/layout/IconVerticalSolidList"/>
    <dgm:cxn modelId="{6514F05F-139C-41D7-86E6-1DFB50E95C7B}" type="presParOf" srcId="{CD11F6E9-14DC-47BC-9CBD-13ECC29AAD73}" destId="{FD2C20B7-B2CC-4E9D-B422-788285A5A0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10DB6-F91F-4BA1-A91B-87C982522F4E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D51C05-EB56-48DA-8CEA-7E053341008F}">
      <dgm:prSet/>
      <dgm:spPr/>
      <dgm:t>
        <a:bodyPr/>
        <a:lstStyle/>
        <a:p>
          <a:r>
            <a:rPr lang="en-IN" baseline="0"/>
            <a:t>The answer scripts are first scanned and stored as a PDF</a:t>
          </a:r>
          <a:endParaRPr lang="en-US"/>
        </a:p>
      </dgm:t>
    </dgm:pt>
    <dgm:pt modelId="{49376C86-5FBC-48F1-BE02-45A0466ADC40}" type="parTrans" cxnId="{D535BF9B-C765-4CCA-A406-06F04B4C0896}">
      <dgm:prSet/>
      <dgm:spPr/>
      <dgm:t>
        <a:bodyPr/>
        <a:lstStyle/>
        <a:p>
          <a:endParaRPr lang="en-US"/>
        </a:p>
      </dgm:t>
    </dgm:pt>
    <dgm:pt modelId="{9DA2CD2C-F882-49B3-9A1B-5FFB97D7F0EE}" type="sibTrans" cxnId="{D535BF9B-C765-4CCA-A406-06F04B4C0896}">
      <dgm:prSet/>
      <dgm:spPr/>
      <dgm:t>
        <a:bodyPr/>
        <a:lstStyle/>
        <a:p>
          <a:endParaRPr lang="en-US"/>
        </a:p>
      </dgm:t>
    </dgm:pt>
    <dgm:pt modelId="{8F807A62-5DEA-40B5-B2CD-79A152284C8E}">
      <dgm:prSet/>
      <dgm:spPr/>
      <dgm:t>
        <a:bodyPr/>
        <a:lstStyle/>
        <a:p>
          <a:r>
            <a:rPr lang="en-IN" baseline="0"/>
            <a:t>These scripts are then processed and converted into text readable formats using OCR.</a:t>
          </a:r>
          <a:endParaRPr lang="en-US"/>
        </a:p>
      </dgm:t>
    </dgm:pt>
    <dgm:pt modelId="{9D9A7144-82A2-4834-A14F-03D30CE035D0}" type="parTrans" cxnId="{D2CDAEFB-1019-4BB0-893F-9065F2C02529}">
      <dgm:prSet/>
      <dgm:spPr/>
      <dgm:t>
        <a:bodyPr/>
        <a:lstStyle/>
        <a:p>
          <a:endParaRPr lang="en-US"/>
        </a:p>
      </dgm:t>
    </dgm:pt>
    <dgm:pt modelId="{7D0653AE-F991-4889-A22F-F72594162741}" type="sibTrans" cxnId="{D2CDAEFB-1019-4BB0-893F-9065F2C02529}">
      <dgm:prSet/>
      <dgm:spPr/>
      <dgm:t>
        <a:bodyPr/>
        <a:lstStyle/>
        <a:p>
          <a:endParaRPr lang="en-US"/>
        </a:p>
      </dgm:t>
    </dgm:pt>
    <dgm:pt modelId="{26C191E8-F890-4E44-BBE2-61866E0C5ACE}">
      <dgm:prSet/>
      <dgm:spPr/>
      <dgm:t>
        <a:bodyPr/>
        <a:lstStyle/>
        <a:p>
          <a:r>
            <a:rPr lang="en-IN" baseline="0"/>
            <a:t>The OCR is a character level recognition model which identities words and then picks up the characters.</a:t>
          </a:r>
          <a:endParaRPr lang="en-US"/>
        </a:p>
      </dgm:t>
    </dgm:pt>
    <dgm:pt modelId="{0A314EF3-16D7-4C14-9BBA-C2A9595346ED}" type="parTrans" cxnId="{1A49A4E9-2C42-4EF9-B83B-923B94B1A376}">
      <dgm:prSet/>
      <dgm:spPr/>
      <dgm:t>
        <a:bodyPr/>
        <a:lstStyle/>
        <a:p>
          <a:endParaRPr lang="en-US"/>
        </a:p>
      </dgm:t>
    </dgm:pt>
    <dgm:pt modelId="{EC798082-F531-4945-8015-C5A1E137FE76}" type="sibTrans" cxnId="{1A49A4E9-2C42-4EF9-B83B-923B94B1A376}">
      <dgm:prSet/>
      <dgm:spPr/>
      <dgm:t>
        <a:bodyPr/>
        <a:lstStyle/>
        <a:p>
          <a:endParaRPr lang="en-US"/>
        </a:p>
      </dgm:t>
    </dgm:pt>
    <dgm:pt modelId="{8BEA06C3-DB18-4AB6-9DB7-2D67A61BEEE5}">
      <dgm:prSet/>
      <dgm:spPr/>
      <dgm:t>
        <a:bodyPr/>
        <a:lstStyle/>
        <a:p>
          <a:r>
            <a:rPr lang="en-IN" baseline="0"/>
            <a:t>A spell check is then performed to handle misspelt words generated during the OCR.</a:t>
          </a:r>
          <a:endParaRPr lang="en-US"/>
        </a:p>
      </dgm:t>
    </dgm:pt>
    <dgm:pt modelId="{73752977-2B73-4A58-9C08-7FD620186B19}" type="parTrans" cxnId="{360FE5B1-5A46-4D8E-8FD3-B64F442F8C00}">
      <dgm:prSet/>
      <dgm:spPr/>
      <dgm:t>
        <a:bodyPr/>
        <a:lstStyle/>
        <a:p>
          <a:endParaRPr lang="en-US"/>
        </a:p>
      </dgm:t>
    </dgm:pt>
    <dgm:pt modelId="{665BACC9-087B-479D-B673-BE54D837ED81}" type="sibTrans" cxnId="{360FE5B1-5A46-4D8E-8FD3-B64F442F8C00}">
      <dgm:prSet/>
      <dgm:spPr/>
      <dgm:t>
        <a:bodyPr/>
        <a:lstStyle/>
        <a:p>
          <a:endParaRPr lang="en-US"/>
        </a:p>
      </dgm:t>
    </dgm:pt>
    <dgm:pt modelId="{8A0D2887-5D2A-4090-BAE7-73CF10477312}">
      <dgm:prSet/>
      <dgm:spPr/>
      <dgm:t>
        <a:bodyPr/>
        <a:lstStyle/>
        <a:p>
          <a:r>
            <a:rPr lang="en-IN" baseline="0"/>
            <a:t>The answers for different questions are extracted and question-answer pairs are stored separately. </a:t>
          </a:r>
          <a:endParaRPr lang="en-US"/>
        </a:p>
      </dgm:t>
    </dgm:pt>
    <dgm:pt modelId="{F43725E7-1245-4B00-8D02-BEF95F8F5960}" type="parTrans" cxnId="{F741FEA7-F5FA-4944-98DD-0B18E93D536A}">
      <dgm:prSet/>
      <dgm:spPr/>
      <dgm:t>
        <a:bodyPr/>
        <a:lstStyle/>
        <a:p>
          <a:endParaRPr lang="en-US"/>
        </a:p>
      </dgm:t>
    </dgm:pt>
    <dgm:pt modelId="{BF81E4A1-8F14-4603-84B0-9C509F2A4EE7}" type="sibTrans" cxnId="{F741FEA7-F5FA-4944-98DD-0B18E93D536A}">
      <dgm:prSet/>
      <dgm:spPr/>
      <dgm:t>
        <a:bodyPr/>
        <a:lstStyle/>
        <a:p>
          <a:endParaRPr lang="en-US"/>
        </a:p>
      </dgm:t>
    </dgm:pt>
    <dgm:pt modelId="{8447ADE7-2008-4254-AE48-725351EC400E}">
      <dgm:prSet/>
      <dgm:spPr/>
      <dgm:t>
        <a:bodyPr/>
        <a:lstStyle/>
        <a:p>
          <a:r>
            <a:rPr lang="en-IN" baseline="0"/>
            <a:t>These are then matched with the questions and the key answers present and passed on to the NLP pipeline for evaluation.</a:t>
          </a:r>
          <a:endParaRPr lang="en-US"/>
        </a:p>
      </dgm:t>
    </dgm:pt>
    <dgm:pt modelId="{5AC436C5-230B-4ECA-A651-8C403CB65B2C}" type="parTrans" cxnId="{A26A2F4A-F883-487D-857F-F6CF14DE73E1}">
      <dgm:prSet/>
      <dgm:spPr/>
      <dgm:t>
        <a:bodyPr/>
        <a:lstStyle/>
        <a:p>
          <a:endParaRPr lang="en-US"/>
        </a:p>
      </dgm:t>
    </dgm:pt>
    <dgm:pt modelId="{909C9A88-013B-4447-B716-77DE9455C0FD}" type="sibTrans" cxnId="{A26A2F4A-F883-487D-857F-F6CF14DE73E1}">
      <dgm:prSet/>
      <dgm:spPr/>
      <dgm:t>
        <a:bodyPr/>
        <a:lstStyle/>
        <a:p>
          <a:endParaRPr lang="en-US"/>
        </a:p>
      </dgm:t>
    </dgm:pt>
    <dgm:pt modelId="{A276B620-6F2C-4BC8-852E-F0A588084FDE}" type="pres">
      <dgm:prSet presAssocID="{56010DB6-F91F-4BA1-A91B-87C982522F4E}" presName="Name0" presStyleCnt="0">
        <dgm:presLayoutVars>
          <dgm:dir/>
          <dgm:resizeHandles val="exact"/>
        </dgm:presLayoutVars>
      </dgm:prSet>
      <dgm:spPr/>
    </dgm:pt>
    <dgm:pt modelId="{9CDCC4A9-DC07-4D70-B804-F8CFD9F8764D}" type="pres">
      <dgm:prSet presAssocID="{68D51C05-EB56-48DA-8CEA-7E053341008F}" presName="node" presStyleLbl="node1" presStyleIdx="0" presStyleCnt="6">
        <dgm:presLayoutVars>
          <dgm:bulletEnabled val="1"/>
        </dgm:presLayoutVars>
      </dgm:prSet>
      <dgm:spPr/>
    </dgm:pt>
    <dgm:pt modelId="{7F817509-B7A8-402B-B277-EB5E6C9F016E}" type="pres">
      <dgm:prSet presAssocID="{9DA2CD2C-F882-49B3-9A1B-5FFB97D7F0EE}" presName="sibTrans" presStyleLbl="sibTrans1D1" presStyleIdx="0" presStyleCnt="5"/>
      <dgm:spPr/>
    </dgm:pt>
    <dgm:pt modelId="{7DAAE082-81D0-44DB-A99D-BB935800B4BA}" type="pres">
      <dgm:prSet presAssocID="{9DA2CD2C-F882-49B3-9A1B-5FFB97D7F0EE}" presName="connectorText" presStyleLbl="sibTrans1D1" presStyleIdx="0" presStyleCnt="5"/>
      <dgm:spPr/>
    </dgm:pt>
    <dgm:pt modelId="{DC909750-A0FB-4E0E-8233-9F490F7C79C0}" type="pres">
      <dgm:prSet presAssocID="{8F807A62-5DEA-40B5-B2CD-79A152284C8E}" presName="node" presStyleLbl="node1" presStyleIdx="1" presStyleCnt="6">
        <dgm:presLayoutVars>
          <dgm:bulletEnabled val="1"/>
        </dgm:presLayoutVars>
      </dgm:prSet>
      <dgm:spPr/>
    </dgm:pt>
    <dgm:pt modelId="{73232252-AA41-4C34-9F16-CC7AA9200EF8}" type="pres">
      <dgm:prSet presAssocID="{7D0653AE-F991-4889-A22F-F72594162741}" presName="sibTrans" presStyleLbl="sibTrans1D1" presStyleIdx="1" presStyleCnt="5"/>
      <dgm:spPr/>
    </dgm:pt>
    <dgm:pt modelId="{14104CF0-DA52-4BD5-8AB6-A18C6174B484}" type="pres">
      <dgm:prSet presAssocID="{7D0653AE-F991-4889-A22F-F72594162741}" presName="connectorText" presStyleLbl="sibTrans1D1" presStyleIdx="1" presStyleCnt="5"/>
      <dgm:spPr/>
    </dgm:pt>
    <dgm:pt modelId="{335A6F14-E4EE-4585-A802-4A798346601D}" type="pres">
      <dgm:prSet presAssocID="{26C191E8-F890-4E44-BBE2-61866E0C5ACE}" presName="node" presStyleLbl="node1" presStyleIdx="2" presStyleCnt="6">
        <dgm:presLayoutVars>
          <dgm:bulletEnabled val="1"/>
        </dgm:presLayoutVars>
      </dgm:prSet>
      <dgm:spPr/>
    </dgm:pt>
    <dgm:pt modelId="{D2F99599-D8D6-4490-9093-B26DCE7CE602}" type="pres">
      <dgm:prSet presAssocID="{EC798082-F531-4945-8015-C5A1E137FE76}" presName="sibTrans" presStyleLbl="sibTrans1D1" presStyleIdx="2" presStyleCnt="5"/>
      <dgm:spPr/>
    </dgm:pt>
    <dgm:pt modelId="{369CB278-3F2D-4EBB-90D6-42B9E51600A6}" type="pres">
      <dgm:prSet presAssocID="{EC798082-F531-4945-8015-C5A1E137FE76}" presName="connectorText" presStyleLbl="sibTrans1D1" presStyleIdx="2" presStyleCnt="5"/>
      <dgm:spPr/>
    </dgm:pt>
    <dgm:pt modelId="{230C2EC5-8D23-4839-B50E-BA71A36B8104}" type="pres">
      <dgm:prSet presAssocID="{8BEA06C3-DB18-4AB6-9DB7-2D67A61BEEE5}" presName="node" presStyleLbl="node1" presStyleIdx="3" presStyleCnt="6">
        <dgm:presLayoutVars>
          <dgm:bulletEnabled val="1"/>
        </dgm:presLayoutVars>
      </dgm:prSet>
      <dgm:spPr/>
    </dgm:pt>
    <dgm:pt modelId="{A1B94205-6979-437B-8E11-2786A2005A97}" type="pres">
      <dgm:prSet presAssocID="{665BACC9-087B-479D-B673-BE54D837ED81}" presName="sibTrans" presStyleLbl="sibTrans1D1" presStyleIdx="3" presStyleCnt="5"/>
      <dgm:spPr/>
    </dgm:pt>
    <dgm:pt modelId="{2B1FFEE2-48DE-4C54-8035-36FE8D583B08}" type="pres">
      <dgm:prSet presAssocID="{665BACC9-087B-479D-B673-BE54D837ED81}" presName="connectorText" presStyleLbl="sibTrans1D1" presStyleIdx="3" presStyleCnt="5"/>
      <dgm:spPr/>
    </dgm:pt>
    <dgm:pt modelId="{2676FAC5-CE80-4849-8DF9-12034B4B4815}" type="pres">
      <dgm:prSet presAssocID="{8A0D2887-5D2A-4090-BAE7-73CF10477312}" presName="node" presStyleLbl="node1" presStyleIdx="4" presStyleCnt="6">
        <dgm:presLayoutVars>
          <dgm:bulletEnabled val="1"/>
        </dgm:presLayoutVars>
      </dgm:prSet>
      <dgm:spPr/>
    </dgm:pt>
    <dgm:pt modelId="{525EB2DD-C75B-4C36-8D49-2EDC41458EB2}" type="pres">
      <dgm:prSet presAssocID="{BF81E4A1-8F14-4603-84B0-9C509F2A4EE7}" presName="sibTrans" presStyleLbl="sibTrans1D1" presStyleIdx="4" presStyleCnt="5"/>
      <dgm:spPr/>
    </dgm:pt>
    <dgm:pt modelId="{FCB90E61-3FD3-48B1-83BD-CD62518EDDC4}" type="pres">
      <dgm:prSet presAssocID="{BF81E4A1-8F14-4603-84B0-9C509F2A4EE7}" presName="connectorText" presStyleLbl="sibTrans1D1" presStyleIdx="4" presStyleCnt="5"/>
      <dgm:spPr/>
    </dgm:pt>
    <dgm:pt modelId="{D4AF9BAB-37D2-45EC-8D65-CC91615D31ED}" type="pres">
      <dgm:prSet presAssocID="{8447ADE7-2008-4254-AE48-725351EC400E}" presName="node" presStyleLbl="node1" presStyleIdx="5" presStyleCnt="6">
        <dgm:presLayoutVars>
          <dgm:bulletEnabled val="1"/>
        </dgm:presLayoutVars>
      </dgm:prSet>
      <dgm:spPr/>
    </dgm:pt>
  </dgm:ptLst>
  <dgm:cxnLst>
    <dgm:cxn modelId="{123F4309-B97D-43A5-AC03-68287554443C}" type="presOf" srcId="{26C191E8-F890-4E44-BBE2-61866E0C5ACE}" destId="{335A6F14-E4EE-4585-A802-4A798346601D}" srcOrd="0" destOrd="0" presId="urn:microsoft.com/office/officeart/2016/7/layout/RepeatingBendingProcessNew"/>
    <dgm:cxn modelId="{817B9820-7B98-486A-A56D-D69C6D00A103}" type="presOf" srcId="{56010DB6-F91F-4BA1-A91B-87C982522F4E}" destId="{A276B620-6F2C-4BC8-852E-F0A588084FDE}" srcOrd="0" destOrd="0" presId="urn:microsoft.com/office/officeart/2016/7/layout/RepeatingBendingProcessNew"/>
    <dgm:cxn modelId="{3E6E0E26-7763-4B7F-B30B-7E98FA0A337F}" type="presOf" srcId="{8F807A62-5DEA-40B5-B2CD-79A152284C8E}" destId="{DC909750-A0FB-4E0E-8233-9F490F7C79C0}" srcOrd="0" destOrd="0" presId="urn:microsoft.com/office/officeart/2016/7/layout/RepeatingBendingProcessNew"/>
    <dgm:cxn modelId="{353CBB3A-C81A-4830-B5C0-7E4F6A4A41A6}" type="presOf" srcId="{8A0D2887-5D2A-4090-BAE7-73CF10477312}" destId="{2676FAC5-CE80-4849-8DF9-12034B4B4815}" srcOrd="0" destOrd="0" presId="urn:microsoft.com/office/officeart/2016/7/layout/RepeatingBendingProcessNew"/>
    <dgm:cxn modelId="{2095BD3A-9D57-4F40-B12A-A19786A3C237}" type="presOf" srcId="{7D0653AE-F991-4889-A22F-F72594162741}" destId="{14104CF0-DA52-4BD5-8AB6-A18C6174B484}" srcOrd="1" destOrd="0" presId="urn:microsoft.com/office/officeart/2016/7/layout/RepeatingBendingProcessNew"/>
    <dgm:cxn modelId="{A26A2F4A-F883-487D-857F-F6CF14DE73E1}" srcId="{56010DB6-F91F-4BA1-A91B-87C982522F4E}" destId="{8447ADE7-2008-4254-AE48-725351EC400E}" srcOrd="5" destOrd="0" parTransId="{5AC436C5-230B-4ECA-A651-8C403CB65B2C}" sibTransId="{909C9A88-013B-4447-B716-77DE9455C0FD}"/>
    <dgm:cxn modelId="{5B7D444B-F30E-43D6-A5C6-208AA876F583}" type="presOf" srcId="{BF81E4A1-8F14-4603-84B0-9C509F2A4EE7}" destId="{525EB2DD-C75B-4C36-8D49-2EDC41458EB2}" srcOrd="0" destOrd="0" presId="urn:microsoft.com/office/officeart/2016/7/layout/RepeatingBendingProcessNew"/>
    <dgm:cxn modelId="{C4A4FB6E-5DEC-42E5-A47D-C4F16045BCA8}" type="presOf" srcId="{68D51C05-EB56-48DA-8CEA-7E053341008F}" destId="{9CDCC4A9-DC07-4D70-B804-F8CFD9F8764D}" srcOrd="0" destOrd="0" presId="urn:microsoft.com/office/officeart/2016/7/layout/RepeatingBendingProcessNew"/>
    <dgm:cxn modelId="{0A814E51-8BF5-4C2C-B805-3DE802DB0907}" type="presOf" srcId="{7D0653AE-F991-4889-A22F-F72594162741}" destId="{73232252-AA41-4C34-9F16-CC7AA9200EF8}" srcOrd="0" destOrd="0" presId="urn:microsoft.com/office/officeart/2016/7/layout/RepeatingBendingProcessNew"/>
    <dgm:cxn modelId="{21D82372-F278-4616-B2B7-2D71EA1F1439}" type="presOf" srcId="{EC798082-F531-4945-8015-C5A1E137FE76}" destId="{D2F99599-D8D6-4490-9093-B26DCE7CE602}" srcOrd="0" destOrd="0" presId="urn:microsoft.com/office/officeart/2016/7/layout/RepeatingBendingProcessNew"/>
    <dgm:cxn modelId="{5C108679-A147-4AFE-8552-3CEE499AFD25}" type="presOf" srcId="{8BEA06C3-DB18-4AB6-9DB7-2D67A61BEEE5}" destId="{230C2EC5-8D23-4839-B50E-BA71A36B8104}" srcOrd="0" destOrd="0" presId="urn:microsoft.com/office/officeart/2016/7/layout/RepeatingBendingProcessNew"/>
    <dgm:cxn modelId="{76C33286-22F0-4D5A-ADA2-767DC99F857E}" type="presOf" srcId="{9DA2CD2C-F882-49B3-9A1B-5FFB97D7F0EE}" destId="{7DAAE082-81D0-44DB-A99D-BB935800B4BA}" srcOrd="1" destOrd="0" presId="urn:microsoft.com/office/officeart/2016/7/layout/RepeatingBendingProcessNew"/>
    <dgm:cxn modelId="{40B87393-4D0E-4890-BBD2-6B3DB77EC6E2}" type="presOf" srcId="{BF81E4A1-8F14-4603-84B0-9C509F2A4EE7}" destId="{FCB90E61-3FD3-48B1-83BD-CD62518EDDC4}" srcOrd="1" destOrd="0" presId="urn:microsoft.com/office/officeart/2016/7/layout/RepeatingBendingProcessNew"/>
    <dgm:cxn modelId="{D535BF9B-C765-4CCA-A406-06F04B4C0896}" srcId="{56010DB6-F91F-4BA1-A91B-87C982522F4E}" destId="{68D51C05-EB56-48DA-8CEA-7E053341008F}" srcOrd="0" destOrd="0" parTransId="{49376C86-5FBC-48F1-BE02-45A0466ADC40}" sibTransId="{9DA2CD2C-F882-49B3-9A1B-5FFB97D7F0EE}"/>
    <dgm:cxn modelId="{1EEC70A2-0E09-4F08-BBB2-12D4FE59FB6A}" type="presOf" srcId="{8447ADE7-2008-4254-AE48-725351EC400E}" destId="{D4AF9BAB-37D2-45EC-8D65-CC91615D31ED}" srcOrd="0" destOrd="0" presId="urn:microsoft.com/office/officeart/2016/7/layout/RepeatingBendingProcessNew"/>
    <dgm:cxn modelId="{F741FEA7-F5FA-4944-98DD-0B18E93D536A}" srcId="{56010DB6-F91F-4BA1-A91B-87C982522F4E}" destId="{8A0D2887-5D2A-4090-BAE7-73CF10477312}" srcOrd="4" destOrd="0" parTransId="{F43725E7-1245-4B00-8D02-BEF95F8F5960}" sibTransId="{BF81E4A1-8F14-4603-84B0-9C509F2A4EE7}"/>
    <dgm:cxn modelId="{360FE5B1-5A46-4D8E-8FD3-B64F442F8C00}" srcId="{56010DB6-F91F-4BA1-A91B-87C982522F4E}" destId="{8BEA06C3-DB18-4AB6-9DB7-2D67A61BEEE5}" srcOrd="3" destOrd="0" parTransId="{73752977-2B73-4A58-9C08-7FD620186B19}" sibTransId="{665BACC9-087B-479D-B673-BE54D837ED81}"/>
    <dgm:cxn modelId="{085AFFC5-57D0-49E9-A28A-ED874A0D55BE}" type="presOf" srcId="{9DA2CD2C-F882-49B3-9A1B-5FFB97D7F0EE}" destId="{7F817509-B7A8-402B-B277-EB5E6C9F016E}" srcOrd="0" destOrd="0" presId="urn:microsoft.com/office/officeart/2016/7/layout/RepeatingBendingProcessNew"/>
    <dgm:cxn modelId="{B6B682CE-DDBE-4EC6-AC64-90297A5C0206}" type="presOf" srcId="{665BACC9-087B-479D-B673-BE54D837ED81}" destId="{2B1FFEE2-48DE-4C54-8035-36FE8D583B08}" srcOrd="1" destOrd="0" presId="urn:microsoft.com/office/officeart/2016/7/layout/RepeatingBendingProcessNew"/>
    <dgm:cxn modelId="{1A49A4E9-2C42-4EF9-B83B-923B94B1A376}" srcId="{56010DB6-F91F-4BA1-A91B-87C982522F4E}" destId="{26C191E8-F890-4E44-BBE2-61866E0C5ACE}" srcOrd="2" destOrd="0" parTransId="{0A314EF3-16D7-4C14-9BBA-C2A9595346ED}" sibTransId="{EC798082-F531-4945-8015-C5A1E137FE76}"/>
    <dgm:cxn modelId="{DFB457F2-8444-4F25-8554-72AA29689DFB}" type="presOf" srcId="{665BACC9-087B-479D-B673-BE54D837ED81}" destId="{A1B94205-6979-437B-8E11-2786A2005A97}" srcOrd="0" destOrd="0" presId="urn:microsoft.com/office/officeart/2016/7/layout/RepeatingBendingProcessNew"/>
    <dgm:cxn modelId="{D2CDAEFB-1019-4BB0-893F-9065F2C02529}" srcId="{56010DB6-F91F-4BA1-A91B-87C982522F4E}" destId="{8F807A62-5DEA-40B5-B2CD-79A152284C8E}" srcOrd="1" destOrd="0" parTransId="{9D9A7144-82A2-4834-A14F-03D30CE035D0}" sibTransId="{7D0653AE-F991-4889-A22F-F72594162741}"/>
    <dgm:cxn modelId="{DFC1C5FE-164A-4C40-B6B3-E692F8184010}" type="presOf" srcId="{EC798082-F531-4945-8015-C5A1E137FE76}" destId="{369CB278-3F2D-4EBB-90D6-42B9E51600A6}" srcOrd="1" destOrd="0" presId="urn:microsoft.com/office/officeart/2016/7/layout/RepeatingBendingProcessNew"/>
    <dgm:cxn modelId="{F1F54749-DA4A-4C91-A50A-C110E7B69691}" type="presParOf" srcId="{A276B620-6F2C-4BC8-852E-F0A588084FDE}" destId="{9CDCC4A9-DC07-4D70-B804-F8CFD9F8764D}" srcOrd="0" destOrd="0" presId="urn:microsoft.com/office/officeart/2016/7/layout/RepeatingBendingProcessNew"/>
    <dgm:cxn modelId="{C943099E-B54F-4041-85CF-3215973CF361}" type="presParOf" srcId="{A276B620-6F2C-4BC8-852E-F0A588084FDE}" destId="{7F817509-B7A8-402B-B277-EB5E6C9F016E}" srcOrd="1" destOrd="0" presId="urn:microsoft.com/office/officeart/2016/7/layout/RepeatingBendingProcessNew"/>
    <dgm:cxn modelId="{BDF10A58-029A-4120-94C4-4F70B4315D80}" type="presParOf" srcId="{7F817509-B7A8-402B-B277-EB5E6C9F016E}" destId="{7DAAE082-81D0-44DB-A99D-BB935800B4BA}" srcOrd="0" destOrd="0" presId="urn:microsoft.com/office/officeart/2016/7/layout/RepeatingBendingProcessNew"/>
    <dgm:cxn modelId="{845E2ECD-58A2-4F94-A12B-48DE79AF98EF}" type="presParOf" srcId="{A276B620-6F2C-4BC8-852E-F0A588084FDE}" destId="{DC909750-A0FB-4E0E-8233-9F490F7C79C0}" srcOrd="2" destOrd="0" presId="urn:microsoft.com/office/officeart/2016/7/layout/RepeatingBendingProcessNew"/>
    <dgm:cxn modelId="{8D45D701-2C1D-42E7-86FA-0A16F767B517}" type="presParOf" srcId="{A276B620-6F2C-4BC8-852E-F0A588084FDE}" destId="{73232252-AA41-4C34-9F16-CC7AA9200EF8}" srcOrd="3" destOrd="0" presId="urn:microsoft.com/office/officeart/2016/7/layout/RepeatingBendingProcessNew"/>
    <dgm:cxn modelId="{89AEB25F-E35D-46E9-8D0B-55EBDCBD877B}" type="presParOf" srcId="{73232252-AA41-4C34-9F16-CC7AA9200EF8}" destId="{14104CF0-DA52-4BD5-8AB6-A18C6174B484}" srcOrd="0" destOrd="0" presId="urn:microsoft.com/office/officeart/2016/7/layout/RepeatingBendingProcessNew"/>
    <dgm:cxn modelId="{E0BFAA27-B42A-4E78-B990-C097AEA04335}" type="presParOf" srcId="{A276B620-6F2C-4BC8-852E-F0A588084FDE}" destId="{335A6F14-E4EE-4585-A802-4A798346601D}" srcOrd="4" destOrd="0" presId="urn:microsoft.com/office/officeart/2016/7/layout/RepeatingBendingProcessNew"/>
    <dgm:cxn modelId="{6922C2E6-31EC-4B5E-8405-BB9090BF8DDE}" type="presParOf" srcId="{A276B620-6F2C-4BC8-852E-F0A588084FDE}" destId="{D2F99599-D8D6-4490-9093-B26DCE7CE602}" srcOrd="5" destOrd="0" presId="urn:microsoft.com/office/officeart/2016/7/layout/RepeatingBendingProcessNew"/>
    <dgm:cxn modelId="{9A6D177F-4794-4F70-B841-B5F825ECE8B9}" type="presParOf" srcId="{D2F99599-D8D6-4490-9093-B26DCE7CE602}" destId="{369CB278-3F2D-4EBB-90D6-42B9E51600A6}" srcOrd="0" destOrd="0" presId="urn:microsoft.com/office/officeart/2016/7/layout/RepeatingBendingProcessNew"/>
    <dgm:cxn modelId="{49094573-5F4E-43AE-8AAC-9803458C21F2}" type="presParOf" srcId="{A276B620-6F2C-4BC8-852E-F0A588084FDE}" destId="{230C2EC5-8D23-4839-B50E-BA71A36B8104}" srcOrd="6" destOrd="0" presId="urn:microsoft.com/office/officeart/2016/7/layout/RepeatingBendingProcessNew"/>
    <dgm:cxn modelId="{3C5969D5-6C5B-4BB2-B180-8BAA3D22987A}" type="presParOf" srcId="{A276B620-6F2C-4BC8-852E-F0A588084FDE}" destId="{A1B94205-6979-437B-8E11-2786A2005A97}" srcOrd="7" destOrd="0" presId="urn:microsoft.com/office/officeart/2016/7/layout/RepeatingBendingProcessNew"/>
    <dgm:cxn modelId="{6E24D7DE-3C23-4B8C-AE10-5C35F5888656}" type="presParOf" srcId="{A1B94205-6979-437B-8E11-2786A2005A97}" destId="{2B1FFEE2-48DE-4C54-8035-36FE8D583B08}" srcOrd="0" destOrd="0" presId="urn:microsoft.com/office/officeart/2016/7/layout/RepeatingBendingProcessNew"/>
    <dgm:cxn modelId="{ABA61B5F-18C6-4F20-8247-B034B9A98B36}" type="presParOf" srcId="{A276B620-6F2C-4BC8-852E-F0A588084FDE}" destId="{2676FAC5-CE80-4849-8DF9-12034B4B4815}" srcOrd="8" destOrd="0" presId="urn:microsoft.com/office/officeart/2016/7/layout/RepeatingBendingProcessNew"/>
    <dgm:cxn modelId="{3D79F8E9-A13B-40E9-A658-8A7EAFFF4282}" type="presParOf" srcId="{A276B620-6F2C-4BC8-852E-F0A588084FDE}" destId="{525EB2DD-C75B-4C36-8D49-2EDC41458EB2}" srcOrd="9" destOrd="0" presId="urn:microsoft.com/office/officeart/2016/7/layout/RepeatingBendingProcessNew"/>
    <dgm:cxn modelId="{CFC7F7BD-3CE6-4D43-A7DA-0D4F9CD7EA95}" type="presParOf" srcId="{525EB2DD-C75B-4C36-8D49-2EDC41458EB2}" destId="{FCB90E61-3FD3-48B1-83BD-CD62518EDDC4}" srcOrd="0" destOrd="0" presId="urn:microsoft.com/office/officeart/2016/7/layout/RepeatingBendingProcessNew"/>
    <dgm:cxn modelId="{7C8A049D-E9C8-4E5B-BF0F-8DC4D6984F72}" type="presParOf" srcId="{A276B620-6F2C-4BC8-852E-F0A588084FDE}" destId="{D4AF9BAB-37D2-45EC-8D65-CC91615D31E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C547A0-1AAF-4611-A0A8-16DC3CCB44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CC5D8FB-A121-4CB5-A460-5EF8FBA4657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The received answer and key answer are first converted into knowledge graphs.</a:t>
          </a:r>
          <a:endParaRPr lang="en-US"/>
        </a:p>
      </dgm:t>
    </dgm:pt>
    <dgm:pt modelId="{B4699D1B-5E90-42AA-8D03-3A80F837523F}" type="parTrans" cxnId="{3D7BDFE4-17C7-40DC-B136-FB51380C9BA8}">
      <dgm:prSet/>
      <dgm:spPr/>
      <dgm:t>
        <a:bodyPr/>
        <a:lstStyle/>
        <a:p>
          <a:endParaRPr lang="en-US"/>
        </a:p>
      </dgm:t>
    </dgm:pt>
    <dgm:pt modelId="{A9745E7D-0A7B-4EC6-BD3C-4DC0508BDE50}" type="sibTrans" cxnId="{3D7BDFE4-17C7-40DC-B136-FB51380C9BA8}">
      <dgm:prSet/>
      <dgm:spPr/>
      <dgm:t>
        <a:bodyPr/>
        <a:lstStyle/>
        <a:p>
          <a:endParaRPr lang="en-US"/>
        </a:p>
      </dgm:t>
    </dgm:pt>
    <dgm:pt modelId="{FF8459D7-EB03-4148-B195-52BDBC94E18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This is performed to retain concepts as the semantic structure of the answers.</a:t>
          </a:r>
          <a:endParaRPr lang="en-US"/>
        </a:p>
      </dgm:t>
    </dgm:pt>
    <dgm:pt modelId="{5DFE58DC-8CA8-4295-A67E-8102AA2B03F1}" type="parTrans" cxnId="{72D57317-0934-440A-B816-4379E7BC26B2}">
      <dgm:prSet/>
      <dgm:spPr/>
      <dgm:t>
        <a:bodyPr/>
        <a:lstStyle/>
        <a:p>
          <a:endParaRPr lang="en-US"/>
        </a:p>
      </dgm:t>
    </dgm:pt>
    <dgm:pt modelId="{831A444B-B1DD-4AA0-A5EA-F3F756ADAAF9}" type="sibTrans" cxnId="{72D57317-0934-440A-B816-4379E7BC26B2}">
      <dgm:prSet/>
      <dgm:spPr/>
      <dgm:t>
        <a:bodyPr/>
        <a:lstStyle/>
        <a:p>
          <a:endParaRPr lang="en-US"/>
        </a:p>
      </dgm:t>
    </dgm:pt>
    <dgm:pt modelId="{EB8D8483-BB70-4393-9040-0D3288817DB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Each graph is also divided into segments, known as a “sub-graph”.</a:t>
          </a:r>
          <a:endParaRPr lang="en-US"/>
        </a:p>
      </dgm:t>
    </dgm:pt>
    <dgm:pt modelId="{96752927-693A-48FD-A023-E6D17F6AAF73}" type="parTrans" cxnId="{9F632C0F-B934-458D-915B-6496E9A664D7}">
      <dgm:prSet/>
      <dgm:spPr/>
      <dgm:t>
        <a:bodyPr/>
        <a:lstStyle/>
        <a:p>
          <a:endParaRPr lang="en-US"/>
        </a:p>
      </dgm:t>
    </dgm:pt>
    <dgm:pt modelId="{FA4D95E8-16A3-4A52-AB4C-DA1A2D95F340}" type="sibTrans" cxnId="{9F632C0F-B934-458D-915B-6496E9A664D7}">
      <dgm:prSet/>
      <dgm:spPr/>
      <dgm:t>
        <a:bodyPr/>
        <a:lstStyle/>
        <a:p>
          <a:endParaRPr lang="en-US"/>
        </a:p>
      </dgm:t>
    </dgm:pt>
    <dgm:pt modelId="{0110598A-D570-48F0-B321-C663C852915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These divisions are performed based on analysis of the concepts – by classifying them into a “main-point” or a “sub-point”.</a:t>
          </a:r>
          <a:endParaRPr lang="en-US"/>
        </a:p>
      </dgm:t>
    </dgm:pt>
    <dgm:pt modelId="{9099EC5A-B001-4AA0-9867-7425F4A22E5B}" type="parTrans" cxnId="{250BEEEC-A16D-4609-A22C-47DED142E3DB}">
      <dgm:prSet/>
      <dgm:spPr/>
      <dgm:t>
        <a:bodyPr/>
        <a:lstStyle/>
        <a:p>
          <a:endParaRPr lang="en-US"/>
        </a:p>
      </dgm:t>
    </dgm:pt>
    <dgm:pt modelId="{71129E00-AB48-4C20-87FC-2A2AB6C32D18}" type="sibTrans" cxnId="{250BEEEC-A16D-4609-A22C-47DED142E3DB}">
      <dgm:prSet/>
      <dgm:spPr/>
      <dgm:t>
        <a:bodyPr/>
        <a:lstStyle/>
        <a:p>
          <a:endParaRPr lang="en-US"/>
        </a:p>
      </dgm:t>
    </dgm:pt>
    <dgm:pt modelId="{5B0BA75F-9485-4D65-933B-F8BEB9043C4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 dirty="0"/>
            <a:t>A pre-trained embedding model trained on contextual knowledge is also loaded for semantics.</a:t>
          </a:r>
          <a:endParaRPr lang="en-US" dirty="0"/>
        </a:p>
      </dgm:t>
    </dgm:pt>
    <dgm:pt modelId="{F64EE491-3EBB-4C4A-B8B1-A5976BB2714E}" type="parTrans" cxnId="{7E76E032-06E7-457E-BA33-916383AC6803}">
      <dgm:prSet/>
      <dgm:spPr/>
      <dgm:t>
        <a:bodyPr/>
        <a:lstStyle/>
        <a:p>
          <a:endParaRPr lang="en-US"/>
        </a:p>
      </dgm:t>
    </dgm:pt>
    <dgm:pt modelId="{2AF9FB4B-1B3C-430E-930D-F0B087A0B949}" type="sibTrans" cxnId="{7E76E032-06E7-457E-BA33-916383AC6803}">
      <dgm:prSet/>
      <dgm:spPr/>
      <dgm:t>
        <a:bodyPr/>
        <a:lstStyle/>
        <a:p>
          <a:endParaRPr lang="en-US"/>
        </a:p>
      </dgm:t>
    </dgm:pt>
    <dgm:pt modelId="{119C5FF1-635B-41DC-AE71-776A6A8DA46C}" type="pres">
      <dgm:prSet presAssocID="{09C547A0-1AAF-4611-A0A8-16DC3CCB44F0}" presName="root" presStyleCnt="0">
        <dgm:presLayoutVars>
          <dgm:dir/>
          <dgm:resizeHandles val="exact"/>
        </dgm:presLayoutVars>
      </dgm:prSet>
      <dgm:spPr/>
    </dgm:pt>
    <dgm:pt modelId="{C793705A-2893-4EDF-AA79-B6590A7A6254}" type="pres">
      <dgm:prSet presAssocID="{9CC5D8FB-A121-4CB5-A460-5EF8FBA46578}" presName="compNode" presStyleCnt="0"/>
      <dgm:spPr/>
    </dgm:pt>
    <dgm:pt modelId="{D7C56AEB-27CD-4BCB-A496-A7A53D99EAB5}" type="pres">
      <dgm:prSet presAssocID="{9CC5D8FB-A121-4CB5-A460-5EF8FBA46578}" presName="bgRect" presStyleLbl="bgShp" presStyleIdx="0" presStyleCnt="5"/>
      <dgm:spPr/>
    </dgm:pt>
    <dgm:pt modelId="{79E3AE84-EB3E-468B-B1A3-50DFD2ADC513}" type="pres">
      <dgm:prSet presAssocID="{9CC5D8FB-A121-4CB5-A460-5EF8FBA465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95ACC0D-7F99-4695-9757-2197916D48BE}" type="pres">
      <dgm:prSet presAssocID="{9CC5D8FB-A121-4CB5-A460-5EF8FBA46578}" presName="spaceRect" presStyleCnt="0"/>
      <dgm:spPr/>
    </dgm:pt>
    <dgm:pt modelId="{494FC144-CE49-45C7-A30A-6EBD01DC3C24}" type="pres">
      <dgm:prSet presAssocID="{9CC5D8FB-A121-4CB5-A460-5EF8FBA46578}" presName="parTx" presStyleLbl="revTx" presStyleIdx="0" presStyleCnt="5">
        <dgm:presLayoutVars>
          <dgm:chMax val="0"/>
          <dgm:chPref val="0"/>
        </dgm:presLayoutVars>
      </dgm:prSet>
      <dgm:spPr/>
    </dgm:pt>
    <dgm:pt modelId="{276CDE46-CE09-4D05-B374-879093138FE5}" type="pres">
      <dgm:prSet presAssocID="{A9745E7D-0A7B-4EC6-BD3C-4DC0508BDE50}" presName="sibTrans" presStyleCnt="0"/>
      <dgm:spPr/>
    </dgm:pt>
    <dgm:pt modelId="{C9C49064-A9B6-4B0F-B5B5-79EACC715A6E}" type="pres">
      <dgm:prSet presAssocID="{FF8459D7-EB03-4148-B195-52BDBC94E18B}" presName="compNode" presStyleCnt="0"/>
      <dgm:spPr/>
    </dgm:pt>
    <dgm:pt modelId="{5C9AB0CD-85EC-46BE-93D3-409FD77D9EB1}" type="pres">
      <dgm:prSet presAssocID="{FF8459D7-EB03-4148-B195-52BDBC94E18B}" presName="bgRect" presStyleLbl="bgShp" presStyleIdx="1" presStyleCnt="5"/>
      <dgm:spPr/>
    </dgm:pt>
    <dgm:pt modelId="{F4F55D23-FC92-4FEA-B6F6-2F4BBFA0775E}" type="pres">
      <dgm:prSet presAssocID="{FF8459D7-EB03-4148-B195-52BDBC94E1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2BFDEE41-66A7-4103-961B-4E8E7924846F}" type="pres">
      <dgm:prSet presAssocID="{FF8459D7-EB03-4148-B195-52BDBC94E18B}" presName="spaceRect" presStyleCnt="0"/>
      <dgm:spPr/>
    </dgm:pt>
    <dgm:pt modelId="{A0EA92B3-B680-4C2F-9B4F-93B5A80B736F}" type="pres">
      <dgm:prSet presAssocID="{FF8459D7-EB03-4148-B195-52BDBC94E18B}" presName="parTx" presStyleLbl="revTx" presStyleIdx="1" presStyleCnt="5">
        <dgm:presLayoutVars>
          <dgm:chMax val="0"/>
          <dgm:chPref val="0"/>
        </dgm:presLayoutVars>
      </dgm:prSet>
      <dgm:spPr/>
    </dgm:pt>
    <dgm:pt modelId="{D64A4C7B-5183-4849-B406-3DBBE261DBDB}" type="pres">
      <dgm:prSet presAssocID="{831A444B-B1DD-4AA0-A5EA-F3F756ADAAF9}" presName="sibTrans" presStyleCnt="0"/>
      <dgm:spPr/>
    </dgm:pt>
    <dgm:pt modelId="{795D4676-524B-4C56-B9D6-FEC31B20B38B}" type="pres">
      <dgm:prSet presAssocID="{EB8D8483-BB70-4393-9040-0D3288817DB2}" presName="compNode" presStyleCnt="0"/>
      <dgm:spPr/>
    </dgm:pt>
    <dgm:pt modelId="{D28FECDB-7CB9-4B1B-9FBE-43E0C60D8ADD}" type="pres">
      <dgm:prSet presAssocID="{EB8D8483-BB70-4393-9040-0D3288817DB2}" presName="bgRect" presStyleLbl="bgShp" presStyleIdx="2" presStyleCnt="5"/>
      <dgm:spPr/>
    </dgm:pt>
    <dgm:pt modelId="{D31B302D-6C0C-4FE2-9B0A-97CB1A5370A4}" type="pres">
      <dgm:prSet presAssocID="{EB8D8483-BB70-4393-9040-0D3288817DB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4E39C2D-D584-41DF-B953-B7A2943F3F12}" type="pres">
      <dgm:prSet presAssocID="{EB8D8483-BB70-4393-9040-0D3288817DB2}" presName="spaceRect" presStyleCnt="0"/>
      <dgm:spPr/>
    </dgm:pt>
    <dgm:pt modelId="{F787C6C5-CE5E-4869-A9F5-8041336D6C65}" type="pres">
      <dgm:prSet presAssocID="{EB8D8483-BB70-4393-9040-0D3288817DB2}" presName="parTx" presStyleLbl="revTx" presStyleIdx="2" presStyleCnt="5">
        <dgm:presLayoutVars>
          <dgm:chMax val="0"/>
          <dgm:chPref val="0"/>
        </dgm:presLayoutVars>
      </dgm:prSet>
      <dgm:spPr/>
    </dgm:pt>
    <dgm:pt modelId="{F24E86CB-7A69-45F3-9D47-7C4E9C6D9904}" type="pres">
      <dgm:prSet presAssocID="{FA4D95E8-16A3-4A52-AB4C-DA1A2D95F340}" presName="sibTrans" presStyleCnt="0"/>
      <dgm:spPr/>
    </dgm:pt>
    <dgm:pt modelId="{02D914A5-78BA-4640-B397-DD97CDF18118}" type="pres">
      <dgm:prSet presAssocID="{0110598A-D570-48F0-B321-C663C8529157}" presName="compNode" presStyleCnt="0"/>
      <dgm:spPr/>
    </dgm:pt>
    <dgm:pt modelId="{1B711F88-B271-4258-B745-1B3E16EB58BC}" type="pres">
      <dgm:prSet presAssocID="{0110598A-D570-48F0-B321-C663C8529157}" presName="bgRect" presStyleLbl="bgShp" presStyleIdx="3" presStyleCnt="5"/>
      <dgm:spPr/>
    </dgm:pt>
    <dgm:pt modelId="{04154857-F3A3-44AF-AA06-21C0599EDCF4}" type="pres">
      <dgm:prSet presAssocID="{0110598A-D570-48F0-B321-C663C85291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09DD7E1-BC7A-453A-9C38-7010C55D5C65}" type="pres">
      <dgm:prSet presAssocID="{0110598A-D570-48F0-B321-C663C8529157}" presName="spaceRect" presStyleCnt="0"/>
      <dgm:spPr/>
    </dgm:pt>
    <dgm:pt modelId="{CFDE8C93-6BCE-42B1-AFE4-0FC2084C4ADB}" type="pres">
      <dgm:prSet presAssocID="{0110598A-D570-48F0-B321-C663C8529157}" presName="parTx" presStyleLbl="revTx" presStyleIdx="3" presStyleCnt="5">
        <dgm:presLayoutVars>
          <dgm:chMax val="0"/>
          <dgm:chPref val="0"/>
        </dgm:presLayoutVars>
      </dgm:prSet>
      <dgm:spPr/>
    </dgm:pt>
    <dgm:pt modelId="{27989F7D-4568-4AAE-BB77-1B2D3E09A740}" type="pres">
      <dgm:prSet presAssocID="{71129E00-AB48-4C20-87FC-2A2AB6C32D18}" presName="sibTrans" presStyleCnt="0"/>
      <dgm:spPr/>
    </dgm:pt>
    <dgm:pt modelId="{2E716958-0C0E-4DC3-B403-88F1690D04DF}" type="pres">
      <dgm:prSet presAssocID="{5B0BA75F-9485-4D65-933B-F8BEB9043C4E}" presName="compNode" presStyleCnt="0"/>
      <dgm:spPr/>
    </dgm:pt>
    <dgm:pt modelId="{9F54EA7E-277C-475D-9A05-2CFAB104ED97}" type="pres">
      <dgm:prSet presAssocID="{5B0BA75F-9485-4D65-933B-F8BEB9043C4E}" presName="bgRect" presStyleLbl="bgShp" presStyleIdx="4" presStyleCnt="5"/>
      <dgm:spPr/>
    </dgm:pt>
    <dgm:pt modelId="{CE660335-22C6-4823-B0BA-9F9F4EBDEFD6}" type="pres">
      <dgm:prSet presAssocID="{5B0BA75F-9485-4D65-933B-F8BEB9043C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C5E9584-2CCB-442E-A1E6-9A7A30D14467}" type="pres">
      <dgm:prSet presAssocID="{5B0BA75F-9485-4D65-933B-F8BEB9043C4E}" presName="spaceRect" presStyleCnt="0"/>
      <dgm:spPr/>
    </dgm:pt>
    <dgm:pt modelId="{2C1B50B9-FEC9-469C-A2B2-E1639279E4A3}" type="pres">
      <dgm:prSet presAssocID="{5B0BA75F-9485-4D65-933B-F8BEB9043C4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F632C0F-B934-458D-915B-6496E9A664D7}" srcId="{09C547A0-1AAF-4611-A0A8-16DC3CCB44F0}" destId="{EB8D8483-BB70-4393-9040-0D3288817DB2}" srcOrd="2" destOrd="0" parTransId="{96752927-693A-48FD-A023-E6D17F6AAF73}" sibTransId="{FA4D95E8-16A3-4A52-AB4C-DA1A2D95F340}"/>
    <dgm:cxn modelId="{72D57317-0934-440A-B816-4379E7BC26B2}" srcId="{09C547A0-1AAF-4611-A0A8-16DC3CCB44F0}" destId="{FF8459D7-EB03-4148-B195-52BDBC94E18B}" srcOrd="1" destOrd="0" parTransId="{5DFE58DC-8CA8-4295-A67E-8102AA2B03F1}" sibTransId="{831A444B-B1DD-4AA0-A5EA-F3F756ADAAF9}"/>
    <dgm:cxn modelId="{C23E4C1B-3644-4600-95D6-C6832969DCBC}" type="presOf" srcId="{09C547A0-1AAF-4611-A0A8-16DC3CCB44F0}" destId="{119C5FF1-635B-41DC-AE71-776A6A8DA46C}" srcOrd="0" destOrd="0" presId="urn:microsoft.com/office/officeart/2018/2/layout/IconVerticalSolidList"/>
    <dgm:cxn modelId="{7E76E032-06E7-457E-BA33-916383AC6803}" srcId="{09C547A0-1AAF-4611-A0A8-16DC3CCB44F0}" destId="{5B0BA75F-9485-4D65-933B-F8BEB9043C4E}" srcOrd="4" destOrd="0" parTransId="{F64EE491-3EBB-4C4A-B8B1-A5976BB2714E}" sibTransId="{2AF9FB4B-1B3C-430E-930D-F0B087A0B949}"/>
    <dgm:cxn modelId="{6F0D9B46-0916-45D3-B5DD-A99074B4E9E3}" type="presOf" srcId="{9CC5D8FB-A121-4CB5-A460-5EF8FBA46578}" destId="{494FC144-CE49-45C7-A30A-6EBD01DC3C24}" srcOrd="0" destOrd="0" presId="urn:microsoft.com/office/officeart/2018/2/layout/IconVerticalSolidList"/>
    <dgm:cxn modelId="{2057CE69-B3D2-41CD-B00C-88570720EB6C}" type="presOf" srcId="{FF8459D7-EB03-4148-B195-52BDBC94E18B}" destId="{A0EA92B3-B680-4C2F-9B4F-93B5A80B736F}" srcOrd="0" destOrd="0" presId="urn:microsoft.com/office/officeart/2018/2/layout/IconVerticalSolidList"/>
    <dgm:cxn modelId="{B3F00D8C-24E4-454F-ACA1-212B2F72DC17}" type="presOf" srcId="{EB8D8483-BB70-4393-9040-0D3288817DB2}" destId="{F787C6C5-CE5E-4869-A9F5-8041336D6C65}" srcOrd="0" destOrd="0" presId="urn:microsoft.com/office/officeart/2018/2/layout/IconVerticalSolidList"/>
    <dgm:cxn modelId="{C1D84C97-08F5-4A93-81CE-45222F924C5D}" type="presOf" srcId="{0110598A-D570-48F0-B321-C663C8529157}" destId="{CFDE8C93-6BCE-42B1-AFE4-0FC2084C4ADB}" srcOrd="0" destOrd="0" presId="urn:microsoft.com/office/officeart/2018/2/layout/IconVerticalSolidList"/>
    <dgm:cxn modelId="{E1F0D2AA-ABCF-4C22-8D1B-1345EB990A35}" type="presOf" srcId="{5B0BA75F-9485-4D65-933B-F8BEB9043C4E}" destId="{2C1B50B9-FEC9-469C-A2B2-E1639279E4A3}" srcOrd="0" destOrd="0" presId="urn:microsoft.com/office/officeart/2018/2/layout/IconVerticalSolidList"/>
    <dgm:cxn modelId="{3D7BDFE4-17C7-40DC-B136-FB51380C9BA8}" srcId="{09C547A0-1AAF-4611-A0A8-16DC3CCB44F0}" destId="{9CC5D8FB-A121-4CB5-A460-5EF8FBA46578}" srcOrd="0" destOrd="0" parTransId="{B4699D1B-5E90-42AA-8D03-3A80F837523F}" sibTransId="{A9745E7D-0A7B-4EC6-BD3C-4DC0508BDE50}"/>
    <dgm:cxn modelId="{250BEEEC-A16D-4609-A22C-47DED142E3DB}" srcId="{09C547A0-1AAF-4611-A0A8-16DC3CCB44F0}" destId="{0110598A-D570-48F0-B321-C663C8529157}" srcOrd="3" destOrd="0" parTransId="{9099EC5A-B001-4AA0-9867-7425F4A22E5B}" sibTransId="{71129E00-AB48-4C20-87FC-2A2AB6C32D18}"/>
    <dgm:cxn modelId="{F1CDE6F4-18F4-4E93-9D5E-F92F63054241}" type="presParOf" srcId="{119C5FF1-635B-41DC-AE71-776A6A8DA46C}" destId="{C793705A-2893-4EDF-AA79-B6590A7A6254}" srcOrd="0" destOrd="0" presId="urn:microsoft.com/office/officeart/2018/2/layout/IconVerticalSolidList"/>
    <dgm:cxn modelId="{476D0780-DFB6-47E5-BCA1-10EA3017883F}" type="presParOf" srcId="{C793705A-2893-4EDF-AA79-B6590A7A6254}" destId="{D7C56AEB-27CD-4BCB-A496-A7A53D99EAB5}" srcOrd="0" destOrd="0" presId="urn:microsoft.com/office/officeart/2018/2/layout/IconVerticalSolidList"/>
    <dgm:cxn modelId="{1FC693D8-AC99-46EE-9DE7-16B15D57E9D7}" type="presParOf" srcId="{C793705A-2893-4EDF-AA79-B6590A7A6254}" destId="{79E3AE84-EB3E-468B-B1A3-50DFD2ADC513}" srcOrd="1" destOrd="0" presId="urn:microsoft.com/office/officeart/2018/2/layout/IconVerticalSolidList"/>
    <dgm:cxn modelId="{0CCCD60B-DE75-48A3-B226-32307DFDC982}" type="presParOf" srcId="{C793705A-2893-4EDF-AA79-B6590A7A6254}" destId="{295ACC0D-7F99-4695-9757-2197916D48BE}" srcOrd="2" destOrd="0" presId="urn:microsoft.com/office/officeart/2018/2/layout/IconVerticalSolidList"/>
    <dgm:cxn modelId="{506087B9-FE20-418C-92E7-4F2AFAB0689F}" type="presParOf" srcId="{C793705A-2893-4EDF-AA79-B6590A7A6254}" destId="{494FC144-CE49-45C7-A30A-6EBD01DC3C24}" srcOrd="3" destOrd="0" presId="urn:microsoft.com/office/officeart/2018/2/layout/IconVerticalSolidList"/>
    <dgm:cxn modelId="{72624371-C3AA-41EB-9A10-2215B0F79CD4}" type="presParOf" srcId="{119C5FF1-635B-41DC-AE71-776A6A8DA46C}" destId="{276CDE46-CE09-4D05-B374-879093138FE5}" srcOrd="1" destOrd="0" presId="urn:microsoft.com/office/officeart/2018/2/layout/IconVerticalSolidList"/>
    <dgm:cxn modelId="{C9D952E1-CE60-431C-936A-E1D6603954FE}" type="presParOf" srcId="{119C5FF1-635B-41DC-AE71-776A6A8DA46C}" destId="{C9C49064-A9B6-4B0F-B5B5-79EACC715A6E}" srcOrd="2" destOrd="0" presId="urn:microsoft.com/office/officeart/2018/2/layout/IconVerticalSolidList"/>
    <dgm:cxn modelId="{4CD808CF-4732-4A9A-A9BF-7F0AA21C7F82}" type="presParOf" srcId="{C9C49064-A9B6-4B0F-B5B5-79EACC715A6E}" destId="{5C9AB0CD-85EC-46BE-93D3-409FD77D9EB1}" srcOrd="0" destOrd="0" presId="urn:microsoft.com/office/officeart/2018/2/layout/IconVerticalSolidList"/>
    <dgm:cxn modelId="{DC72D541-55CD-4FED-8668-9EF96495452F}" type="presParOf" srcId="{C9C49064-A9B6-4B0F-B5B5-79EACC715A6E}" destId="{F4F55D23-FC92-4FEA-B6F6-2F4BBFA0775E}" srcOrd="1" destOrd="0" presId="urn:microsoft.com/office/officeart/2018/2/layout/IconVerticalSolidList"/>
    <dgm:cxn modelId="{0B36C7F1-2160-4773-834C-7FC843D996F6}" type="presParOf" srcId="{C9C49064-A9B6-4B0F-B5B5-79EACC715A6E}" destId="{2BFDEE41-66A7-4103-961B-4E8E7924846F}" srcOrd="2" destOrd="0" presId="urn:microsoft.com/office/officeart/2018/2/layout/IconVerticalSolidList"/>
    <dgm:cxn modelId="{C03A5D80-1EE2-4336-BA0B-C1BEAC9AFFF9}" type="presParOf" srcId="{C9C49064-A9B6-4B0F-B5B5-79EACC715A6E}" destId="{A0EA92B3-B680-4C2F-9B4F-93B5A80B736F}" srcOrd="3" destOrd="0" presId="urn:microsoft.com/office/officeart/2018/2/layout/IconVerticalSolidList"/>
    <dgm:cxn modelId="{1A65E815-97FF-4850-848B-57A848702D67}" type="presParOf" srcId="{119C5FF1-635B-41DC-AE71-776A6A8DA46C}" destId="{D64A4C7B-5183-4849-B406-3DBBE261DBDB}" srcOrd="3" destOrd="0" presId="urn:microsoft.com/office/officeart/2018/2/layout/IconVerticalSolidList"/>
    <dgm:cxn modelId="{78606A6C-F048-4308-B029-991DA4CFDB31}" type="presParOf" srcId="{119C5FF1-635B-41DC-AE71-776A6A8DA46C}" destId="{795D4676-524B-4C56-B9D6-FEC31B20B38B}" srcOrd="4" destOrd="0" presId="urn:microsoft.com/office/officeart/2018/2/layout/IconVerticalSolidList"/>
    <dgm:cxn modelId="{40D05095-12A6-4E31-B9A5-C637CE08E6DA}" type="presParOf" srcId="{795D4676-524B-4C56-B9D6-FEC31B20B38B}" destId="{D28FECDB-7CB9-4B1B-9FBE-43E0C60D8ADD}" srcOrd="0" destOrd="0" presId="urn:microsoft.com/office/officeart/2018/2/layout/IconVerticalSolidList"/>
    <dgm:cxn modelId="{1D5951EF-F40F-4E62-AE7B-7A8E03CD6B89}" type="presParOf" srcId="{795D4676-524B-4C56-B9D6-FEC31B20B38B}" destId="{D31B302D-6C0C-4FE2-9B0A-97CB1A5370A4}" srcOrd="1" destOrd="0" presId="urn:microsoft.com/office/officeart/2018/2/layout/IconVerticalSolidList"/>
    <dgm:cxn modelId="{B78F540A-0B8D-4F0F-A5B2-1F7885DEB27B}" type="presParOf" srcId="{795D4676-524B-4C56-B9D6-FEC31B20B38B}" destId="{A4E39C2D-D584-41DF-B953-B7A2943F3F12}" srcOrd="2" destOrd="0" presId="urn:microsoft.com/office/officeart/2018/2/layout/IconVerticalSolidList"/>
    <dgm:cxn modelId="{ECCA2704-1AD2-49E2-9592-EF97FC4EE5E1}" type="presParOf" srcId="{795D4676-524B-4C56-B9D6-FEC31B20B38B}" destId="{F787C6C5-CE5E-4869-A9F5-8041336D6C65}" srcOrd="3" destOrd="0" presId="urn:microsoft.com/office/officeart/2018/2/layout/IconVerticalSolidList"/>
    <dgm:cxn modelId="{A79E7DCC-0E4F-4C98-974E-AB5E34EADB7A}" type="presParOf" srcId="{119C5FF1-635B-41DC-AE71-776A6A8DA46C}" destId="{F24E86CB-7A69-45F3-9D47-7C4E9C6D9904}" srcOrd="5" destOrd="0" presId="urn:microsoft.com/office/officeart/2018/2/layout/IconVerticalSolidList"/>
    <dgm:cxn modelId="{FF2CADBF-B19E-4A42-905A-3073C1D4BE2D}" type="presParOf" srcId="{119C5FF1-635B-41DC-AE71-776A6A8DA46C}" destId="{02D914A5-78BA-4640-B397-DD97CDF18118}" srcOrd="6" destOrd="0" presId="urn:microsoft.com/office/officeart/2018/2/layout/IconVerticalSolidList"/>
    <dgm:cxn modelId="{2B6C76F9-7E9C-44EA-BF38-2820EAFA328F}" type="presParOf" srcId="{02D914A5-78BA-4640-B397-DD97CDF18118}" destId="{1B711F88-B271-4258-B745-1B3E16EB58BC}" srcOrd="0" destOrd="0" presId="urn:microsoft.com/office/officeart/2018/2/layout/IconVerticalSolidList"/>
    <dgm:cxn modelId="{5982C49D-8293-401E-BCE3-9378AF8E47F8}" type="presParOf" srcId="{02D914A5-78BA-4640-B397-DD97CDF18118}" destId="{04154857-F3A3-44AF-AA06-21C0599EDCF4}" srcOrd="1" destOrd="0" presId="urn:microsoft.com/office/officeart/2018/2/layout/IconVerticalSolidList"/>
    <dgm:cxn modelId="{53942F05-DB8A-4452-9EC9-B463B6822401}" type="presParOf" srcId="{02D914A5-78BA-4640-B397-DD97CDF18118}" destId="{D09DD7E1-BC7A-453A-9C38-7010C55D5C65}" srcOrd="2" destOrd="0" presId="urn:microsoft.com/office/officeart/2018/2/layout/IconVerticalSolidList"/>
    <dgm:cxn modelId="{EACC45D0-E325-4895-BE88-AB7618959E8E}" type="presParOf" srcId="{02D914A5-78BA-4640-B397-DD97CDF18118}" destId="{CFDE8C93-6BCE-42B1-AFE4-0FC2084C4ADB}" srcOrd="3" destOrd="0" presId="urn:microsoft.com/office/officeart/2018/2/layout/IconVerticalSolidList"/>
    <dgm:cxn modelId="{15E3FF7D-E978-4E7F-9BB9-A9F0EF5F6B05}" type="presParOf" srcId="{119C5FF1-635B-41DC-AE71-776A6A8DA46C}" destId="{27989F7D-4568-4AAE-BB77-1B2D3E09A740}" srcOrd="7" destOrd="0" presId="urn:microsoft.com/office/officeart/2018/2/layout/IconVerticalSolidList"/>
    <dgm:cxn modelId="{5A129522-CEBA-4BAD-ACF7-4BBEC3DB8BBB}" type="presParOf" srcId="{119C5FF1-635B-41DC-AE71-776A6A8DA46C}" destId="{2E716958-0C0E-4DC3-B403-88F1690D04DF}" srcOrd="8" destOrd="0" presId="urn:microsoft.com/office/officeart/2018/2/layout/IconVerticalSolidList"/>
    <dgm:cxn modelId="{0A7F0007-B539-49D4-ABE9-1E9A47AA3FD0}" type="presParOf" srcId="{2E716958-0C0E-4DC3-B403-88F1690D04DF}" destId="{9F54EA7E-277C-475D-9A05-2CFAB104ED97}" srcOrd="0" destOrd="0" presId="urn:microsoft.com/office/officeart/2018/2/layout/IconVerticalSolidList"/>
    <dgm:cxn modelId="{C770947A-AF8E-49A1-9003-254E98970589}" type="presParOf" srcId="{2E716958-0C0E-4DC3-B403-88F1690D04DF}" destId="{CE660335-22C6-4823-B0BA-9F9F4EBDEFD6}" srcOrd="1" destOrd="0" presId="urn:microsoft.com/office/officeart/2018/2/layout/IconVerticalSolidList"/>
    <dgm:cxn modelId="{6C2B79E2-1327-4BB2-A1D6-A711D5877826}" type="presParOf" srcId="{2E716958-0C0E-4DC3-B403-88F1690D04DF}" destId="{0C5E9584-2CCB-442E-A1E6-9A7A30D14467}" srcOrd="2" destOrd="0" presId="urn:microsoft.com/office/officeart/2018/2/layout/IconVerticalSolidList"/>
    <dgm:cxn modelId="{938E67A8-FB48-4D23-9EFC-0C6E99D170F0}" type="presParOf" srcId="{2E716958-0C0E-4DC3-B403-88F1690D04DF}" destId="{2C1B50B9-FEC9-469C-A2B2-E1639279E4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B42021-3895-4C6F-ADAF-88C70DD52D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26DAD4-5200-41CD-A48E-C79992E481B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The graphs are then compared at the segment level using cosine similarity.</a:t>
          </a:r>
          <a:endParaRPr lang="en-US"/>
        </a:p>
      </dgm:t>
    </dgm:pt>
    <dgm:pt modelId="{2E9EED0C-D1D3-441C-946A-8CD8E31B1FE4}" type="parTrans" cxnId="{F89B1A32-DCAC-459B-BAD7-70CEC31C09D3}">
      <dgm:prSet/>
      <dgm:spPr/>
      <dgm:t>
        <a:bodyPr/>
        <a:lstStyle/>
        <a:p>
          <a:endParaRPr lang="en-US"/>
        </a:p>
      </dgm:t>
    </dgm:pt>
    <dgm:pt modelId="{70F720A2-7FE6-483E-9026-39D49D863EF6}" type="sibTrans" cxnId="{F89B1A32-DCAC-459B-BAD7-70CEC31C09D3}">
      <dgm:prSet/>
      <dgm:spPr/>
      <dgm:t>
        <a:bodyPr/>
        <a:lstStyle/>
        <a:p>
          <a:endParaRPr lang="en-US"/>
        </a:p>
      </dgm:t>
    </dgm:pt>
    <dgm:pt modelId="{11FAE481-2833-4B47-BFE2-C4F5A7064FC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The main points, sub points and the relation in between are all compared sequentially.</a:t>
          </a:r>
          <a:endParaRPr lang="en-US"/>
        </a:p>
      </dgm:t>
    </dgm:pt>
    <dgm:pt modelId="{570C97BA-50D5-444D-9F2C-E8EF9E6418E2}" type="parTrans" cxnId="{39D5CEDC-DDBE-423B-AA84-67DB91E19DEB}">
      <dgm:prSet/>
      <dgm:spPr/>
      <dgm:t>
        <a:bodyPr/>
        <a:lstStyle/>
        <a:p>
          <a:endParaRPr lang="en-US"/>
        </a:p>
      </dgm:t>
    </dgm:pt>
    <dgm:pt modelId="{280F471C-239A-4596-9CDD-646BC24C3710}" type="sibTrans" cxnId="{39D5CEDC-DDBE-423B-AA84-67DB91E19DEB}">
      <dgm:prSet/>
      <dgm:spPr/>
      <dgm:t>
        <a:bodyPr/>
        <a:lstStyle/>
        <a:p>
          <a:endParaRPr lang="en-US"/>
        </a:p>
      </dgm:t>
    </dgm:pt>
    <dgm:pt modelId="{4105D37D-946C-437E-A642-0A79EADC0CC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This allows for a check on not only the concept, but also the structure of the concept represented.</a:t>
          </a:r>
          <a:endParaRPr lang="en-US"/>
        </a:p>
      </dgm:t>
    </dgm:pt>
    <dgm:pt modelId="{BB20B734-0476-43A5-8E88-7E719E3A0417}" type="parTrans" cxnId="{D7756013-681B-4B49-A8EC-A4AE4B5150BD}">
      <dgm:prSet/>
      <dgm:spPr/>
      <dgm:t>
        <a:bodyPr/>
        <a:lstStyle/>
        <a:p>
          <a:endParaRPr lang="en-US"/>
        </a:p>
      </dgm:t>
    </dgm:pt>
    <dgm:pt modelId="{E4176710-9A2A-449B-89E1-2C426A4A5A0E}" type="sibTrans" cxnId="{D7756013-681B-4B49-A8EC-A4AE4B5150BD}">
      <dgm:prSet/>
      <dgm:spPr/>
      <dgm:t>
        <a:bodyPr/>
        <a:lstStyle/>
        <a:p>
          <a:endParaRPr lang="en-US"/>
        </a:p>
      </dgm:t>
    </dgm:pt>
    <dgm:pt modelId="{CE4F4638-0FA6-46E7-9E6E-EBDAAD83C59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These measures are linearly combined to form the score for each segment</a:t>
          </a:r>
          <a:endParaRPr lang="en-US"/>
        </a:p>
      </dgm:t>
    </dgm:pt>
    <dgm:pt modelId="{90A29713-0DA9-453E-9BF8-508676AA2137}" type="parTrans" cxnId="{3255229B-7559-43B1-86F2-FD689CF9BC98}">
      <dgm:prSet/>
      <dgm:spPr/>
      <dgm:t>
        <a:bodyPr/>
        <a:lstStyle/>
        <a:p>
          <a:endParaRPr lang="en-US"/>
        </a:p>
      </dgm:t>
    </dgm:pt>
    <dgm:pt modelId="{7D9EF4F0-D22C-4FE9-9B31-16B8195034E3}" type="sibTrans" cxnId="{3255229B-7559-43B1-86F2-FD689CF9BC98}">
      <dgm:prSet/>
      <dgm:spPr/>
      <dgm:t>
        <a:bodyPr/>
        <a:lstStyle/>
        <a:p>
          <a:endParaRPr lang="en-US"/>
        </a:p>
      </dgm:t>
    </dgm:pt>
    <dgm:pt modelId="{7AEFC0EC-C144-4215-8246-0571E3EE40B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aseline="0"/>
            <a:t>Finally, the scores obtained from each segment is added to form the total allotted marks.</a:t>
          </a:r>
          <a:endParaRPr lang="en-US"/>
        </a:p>
      </dgm:t>
    </dgm:pt>
    <dgm:pt modelId="{34019D68-F6A6-42BB-B4D6-2EBAA1E13F90}" type="parTrans" cxnId="{CED03C40-1ED6-4D06-B8E1-CD9956944EDC}">
      <dgm:prSet/>
      <dgm:spPr/>
      <dgm:t>
        <a:bodyPr/>
        <a:lstStyle/>
        <a:p>
          <a:endParaRPr lang="en-US"/>
        </a:p>
      </dgm:t>
    </dgm:pt>
    <dgm:pt modelId="{D8CCBAD0-A8E0-4D40-8706-BDB9D0E907D0}" type="sibTrans" cxnId="{CED03C40-1ED6-4D06-B8E1-CD9956944EDC}">
      <dgm:prSet/>
      <dgm:spPr/>
      <dgm:t>
        <a:bodyPr/>
        <a:lstStyle/>
        <a:p>
          <a:endParaRPr lang="en-US"/>
        </a:p>
      </dgm:t>
    </dgm:pt>
    <dgm:pt modelId="{C3B81582-561F-42CA-8ED1-B2C0E4C5D14E}" type="pres">
      <dgm:prSet presAssocID="{BEB42021-3895-4C6F-ADAF-88C70DD52D9C}" presName="root" presStyleCnt="0">
        <dgm:presLayoutVars>
          <dgm:dir/>
          <dgm:resizeHandles val="exact"/>
        </dgm:presLayoutVars>
      </dgm:prSet>
      <dgm:spPr/>
    </dgm:pt>
    <dgm:pt modelId="{DB8D695A-63AA-466A-A138-65406D4B668C}" type="pres">
      <dgm:prSet presAssocID="{C926DAD4-5200-41CD-A48E-C79992E481BA}" presName="compNode" presStyleCnt="0"/>
      <dgm:spPr/>
    </dgm:pt>
    <dgm:pt modelId="{783119E3-55AA-44B9-A00E-EADA694235B8}" type="pres">
      <dgm:prSet presAssocID="{C926DAD4-5200-41CD-A48E-C79992E481BA}" presName="bgRect" presStyleLbl="bgShp" presStyleIdx="0" presStyleCnt="5"/>
      <dgm:spPr/>
    </dgm:pt>
    <dgm:pt modelId="{A5E65916-DC01-43D4-866F-888FE678022C}" type="pres">
      <dgm:prSet presAssocID="{C926DAD4-5200-41CD-A48E-C79992E481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7CC9B1D-214C-43B1-9B6B-B3BBE3B3338F}" type="pres">
      <dgm:prSet presAssocID="{C926DAD4-5200-41CD-A48E-C79992E481BA}" presName="spaceRect" presStyleCnt="0"/>
      <dgm:spPr/>
    </dgm:pt>
    <dgm:pt modelId="{387EEB82-B06D-4359-81E4-B6943C00D635}" type="pres">
      <dgm:prSet presAssocID="{C926DAD4-5200-41CD-A48E-C79992E481BA}" presName="parTx" presStyleLbl="revTx" presStyleIdx="0" presStyleCnt="5">
        <dgm:presLayoutVars>
          <dgm:chMax val="0"/>
          <dgm:chPref val="0"/>
        </dgm:presLayoutVars>
      </dgm:prSet>
      <dgm:spPr/>
    </dgm:pt>
    <dgm:pt modelId="{A7FA67B3-6C7E-4945-9C17-AC4E3E8D1C1B}" type="pres">
      <dgm:prSet presAssocID="{70F720A2-7FE6-483E-9026-39D49D863EF6}" presName="sibTrans" presStyleCnt="0"/>
      <dgm:spPr/>
    </dgm:pt>
    <dgm:pt modelId="{DED0F976-D813-49D4-8F0B-2868EB6AC7EE}" type="pres">
      <dgm:prSet presAssocID="{11FAE481-2833-4B47-BFE2-C4F5A7064FC4}" presName="compNode" presStyleCnt="0"/>
      <dgm:spPr/>
    </dgm:pt>
    <dgm:pt modelId="{BA6AC34B-F14F-43B9-AEFC-8B704919C7DC}" type="pres">
      <dgm:prSet presAssocID="{11FAE481-2833-4B47-BFE2-C4F5A7064FC4}" presName="bgRect" presStyleLbl="bgShp" presStyleIdx="1" presStyleCnt="5"/>
      <dgm:spPr/>
    </dgm:pt>
    <dgm:pt modelId="{534D04AE-AFE4-4A82-9E0A-F896BF72B185}" type="pres">
      <dgm:prSet presAssocID="{11FAE481-2833-4B47-BFE2-C4F5A7064FC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D03B421-399F-4493-828A-ED97F8BE2706}" type="pres">
      <dgm:prSet presAssocID="{11FAE481-2833-4B47-BFE2-C4F5A7064FC4}" presName="spaceRect" presStyleCnt="0"/>
      <dgm:spPr/>
    </dgm:pt>
    <dgm:pt modelId="{CE08C001-DF7B-4675-9659-DE4DD666BAB2}" type="pres">
      <dgm:prSet presAssocID="{11FAE481-2833-4B47-BFE2-C4F5A7064FC4}" presName="parTx" presStyleLbl="revTx" presStyleIdx="1" presStyleCnt="5">
        <dgm:presLayoutVars>
          <dgm:chMax val="0"/>
          <dgm:chPref val="0"/>
        </dgm:presLayoutVars>
      </dgm:prSet>
      <dgm:spPr/>
    </dgm:pt>
    <dgm:pt modelId="{767C75C6-8687-47DC-A046-0D0440E1D38F}" type="pres">
      <dgm:prSet presAssocID="{280F471C-239A-4596-9CDD-646BC24C3710}" presName="sibTrans" presStyleCnt="0"/>
      <dgm:spPr/>
    </dgm:pt>
    <dgm:pt modelId="{AA37CAA8-109B-46F8-8E90-CFF132F4B899}" type="pres">
      <dgm:prSet presAssocID="{4105D37D-946C-437E-A642-0A79EADC0CC6}" presName="compNode" presStyleCnt="0"/>
      <dgm:spPr/>
    </dgm:pt>
    <dgm:pt modelId="{BCF91A7A-1B5D-4762-B090-326BF57DE438}" type="pres">
      <dgm:prSet presAssocID="{4105D37D-946C-437E-A642-0A79EADC0CC6}" presName="bgRect" presStyleLbl="bgShp" presStyleIdx="2" presStyleCnt="5"/>
      <dgm:spPr/>
    </dgm:pt>
    <dgm:pt modelId="{2A07EB4A-EAD1-4E59-AF1E-DA8A188E3971}" type="pres">
      <dgm:prSet presAssocID="{4105D37D-946C-437E-A642-0A79EADC0C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1D82A1B9-875E-4EB3-A080-55C7C5350F9E}" type="pres">
      <dgm:prSet presAssocID="{4105D37D-946C-437E-A642-0A79EADC0CC6}" presName="spaceRect" presStyleCnt="0"/>
      <dgm:spPr/>
    </dgm:pt>
    <dgm:pt modelId="{78FA33F5-0895-4F7F-9231-EA1D35033272}" type="pres">
      <dgm:prSet presAssocID="{4105D37D-946C-437E-A642-0A79EADC0CC6}" presName="parTx" presStyleLbl="revTx" presStyleIdx="2" presStyleCnt="5">
        <dgm:presLayoutVars>
          <dgm:chMax val="0"/>
          <dgm:chPref val="0"/>
        </dgm:presLayoutVars>
      </dgm:prSet>
      <dgm:spPr/>
    </dgm:pt>
    <dgm:pt modelId="{188F7582-DAB7-4B32-8B1D-B4D7A84B4747}" type="pres">
      <dgm:prSet presAssocID="{E4176710-9A2A-449B-89E1-2C426A4A5A0E}" presName="sibTrans" presStyleCnt="0"/>
      <dgm:spPr/>
    </dgm:pt>
    <dgm:pt modelId="{34AA8981-4402-4B52-A5CB-1373018560D6}" type="pres">
      <dgm:prSet presAssocID="{CE4F4638-0FA6-46E7-9E6E-EBDAAD83C591}" presName="compNode" presStyleCnt="0"/>
      <dgm:spPr/>
    </dgm:pt>
    <dgm:pt modelId="{7A2F7F03-2F1F-4263-B031-C0E342E1A708}" type="pres">
      <dgm:prSet presAssocID="{CE4F4638-0FA6-46E7-9E6E-EBDAAD83C591}" presName="bgRect" presStyleLbl="bgShp" presStyleIdx="3" presStyleCnt="5"/>
      <dgm:spPr/>
    </dgm:pt>
    <dgm:pt modelId="{63D856E2-5947-4C45-B743-6E34C8E88AD2}" type="pres">
      <dgm:prSet presAssocID="{CE4F4638-0FA6-46E7-9E6E-EBDAAD83C5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1B8277D-4C11-407A-B7F4-F37924528B15}" type="pres">
      <dgm:prSet presAssocID="{CE4F4638-0FA6-46E7-9E6E-EBDAAD83C591}" presName="spaceRect" presStyleCnt="0"/>
      <dgm:spPr/>
    </dgm:pt>
    <dgm:pt modelId="{1692914B-E021-467C-806D-9D1AF46DB820}" type="pres">
      <dgm:prSet presAssocID="{CE4F4638-0FA6-46E7-9E6E-EBDAAD83C591}" presName="parTx" presStyleLbl="revTx" presStyleIdx="3" presStyleCnt="5">
        <dgm:presLayoutVars>
          <dgm:chMax val="0"/>
          <dgm:chPref val="0"/>
        </dgm:presLayoutVars>
      </dgm:prSet>
      <dgm:spPr/>
    </dgm:pt>
    <dgm:pt modelId="{3A1FD880-6289-4DF0-8E12-F1F593A314D6}" type="pres">
      <dgm:prSet presAssocID="{7D9EF4F0-D22C-4FE9-9B31-16B8195034E3}" presName="sibTrans" presStyleCnt="0"/>
      <dgm:spPr/>
    </dgm:pt>
    <dgm:pt modelId="{BADC3797-DEE3-4ABF-B29E-7DC1ED0C3663}" type="pres">
      <dgm:prSet presAssocID="{7AEFC0EC-C144-4215-8246-0571E3EE40B8}" presName="compNode" presStyleCnt="0"/>
      <dgm:spPr/>
    </dgm:pt>
    <dgm:pt modelId="{29B2B75F-5D08-4B30-8AC0-8E98620972FB}" type="pres">
      <dgm:prSet presAssocID="{7AEFC0EC-C144-4215-8246-0571E3EE40B8}" presName="bgRect" presStyleLbl="bgShp" presStyleIdx="4" presStyleCnt="5"/>
      <dgm:spPr/>
    </dgm:pt>
    <dgm:pt modelId="{D6142C05-05A5-4C20-86EC-D6D634B74510}" type="pres">
      <dgm:prSet presAssocID="{7AEFC0EC-C144-4215-8246-0571E3EE40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F6A751D-728D-4C7B-9E8C-D7DE18339616}" type="pres">
      <dgm:prSet presAssocID="{7AEFC0EC-C144-4215-8246-0571E3EE40B8}" presName="spaceRect" presStyleCnt="0"/>
      <dgm:spPr/>
    </dgm:pt>
    <dgm:pt modelId="{60518E5D-A32C-4E57-BF33-FEF1143A05D4}" type="pres">
      <dgm:prSet presAssocID="{7AEFC0EC-C144-4215-8246-0571E3EE40B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7756013-681B-4B49-A8EC-A4AE4B5150BD}" srcId="{BEB42021-3895-4C6F-ADAF-88C70DD52D9C}" destId="{4105D37D-946C-437E-A642-0A79EADC0CC6}" srcOrd="2" destOrd="0" parTransId="{BB20B734-0476-43A5-8E88-7E719E3A0417}" sibTransId="{E4176710-9A2A-449B-89E1-2C426A4A5A0E}"/>
    <dgm:cxn modelId="{076F961D-61E7-4500-8EE3-7DCCAE10D70F}" type="presOf" srcId="{CE4F4638-0FA6-46E7-9E6E-EBDAAD83C591}" destId="{1692914B-E021-467C-806D-9D1AF46DB820}" srcOrd="0" destOrd="0" presId="urn:microsoft.com/office/officeart/2018/2/layout/IconVerticalSolidList"/>
    <dgm:cxn modelId="{5201391E-9320-4E2E-8613-DC1CBEA0FD6D}" type="presOf" srcId="{7AEFC0EC-C144-4215-8246-0571E3EE40B8}" destId="{60518E5D-A32C-4E57-BF33-FEF1143A05D4}" srcOrd="0" destOrd="0" presId="urn:microsoft.com/office/officeart/2018/2/layout/IconVerticalSolidList"/>
    <dgm:cxn modelId="{F89B1A32-DCAC-459B-BAD7-70CEC31C09D3}" srcId="{BEB42021-3895-4C6F-ADAF-88C70DD52D9C}" destId="{C926DAD4-5200-41CD-A48E-C79992E481BA}" srcOrd="0" destOrd="0" parTransId="{2E9EED0C-D1D3-441C-946A-8CD8E31B1FE4}" sibTransId="{70F720A2-7FE6-483E-9026-39D49D863EF6}"/>
    <dgm:cxn modelId="{CED03C40-1ED6-4D06-B8E1-CD9956944EDC}" srcId="{BEB42021-3895-4C6F-ADAF-88C70DD52D9C}" destId="{7AEFC0EC-C144-4215-8246-0571E3EE40B8}" srcOrd="4" destOrd="0" parTransId="{34019D68-F6A6-42BB-B4D6-2EBAA1E13F90}" sibTransId="{D8CCBAD0-A8E0-4D40-8706-BDB9D0E907D0}"/>
    <dgm:cxn modelId="{9E185A47-7FED-484A-9518-47090A3BCE3D}" type="presOf" srcId="{11FAE481-2833-4B47-BFE2-C4F5A7064FC4}" destId="{CE08C001-DF7B-4675-9659-DE4DD666BAB2}" srcOrd="0" destOrd="0" presId="urn:microsoft.com/office/officeart/2018/2/layout/IconVerticalSolidList"/>
    <dgm:cxn modelId="{98570C6E-8F88-4C58-91F5-61E8DFF1C895}" type="presOf" srcId="{BEB42021-3895-4C6F-ADAF-88C70DD52D9C}" destId="{C3B81582-561F-42CA-8ED1-B2C0E4C5D14E}" srcOrd="0" destOrd="0" presId="urn:microsoft.com/office/officeart/2018/2/layout/IconVerticalSolidList"/>
    <dgm:cxn modelId="{3255229B-7559-43B1-86F2-FD689CF9BC98}" srcId="{BEB42021-3895-4C6F-ADAF-88C70DD52D9C}" destId="{CE4F4638-0FA6-46E7-9E6E-EBDAAD83C591}" srcOrd="3" destOrd="0" parTransId="{90A29713-0DA9-453E-9BF8-508676AA2137}" sibTransId="{7D9EF4F0-D22C-4FE9-9B31-16B8195034E3}"/>
    <dgm:cxn modelId="{558023A3-92A3-4630-B897-B50FF272A23B}" type="presOf" srcId="{C926DAD4-5200-41CD-A48E-C79992E481BA}" destId="{387EEB82-B06D-4359-81E4-B6943C00D635}" srcOrd="0" destOrd="0" presId="urn:microsoft.com/office/officeart/2018/2/layout/IconVerticalSolidList"/>
    <dgm:cxn modelId="{5EB7B9C1-F2BD-4793-B4CD-E960B0787DBA}" type="presOf" srcId="{4105D37D-946C-437E-A642-0A79EADC0CC6}" destId="{78FA33F5-0895-4F7F-9231-EA1D35033272}" srcOrd="0" destOrd="0" presId="urn:microsoft.com/office/officeart/2018/2/layout/IconVerticalSolidList"/>
    <dgm:cxn modelId="{39D5CEDC-DDBE-423B-AA84-67DB91E19DEB}" srcId="{BEB42021-3895-4C6F-ADAF-88C70DD52D9C}" destId="{11FAE481-2833-4B47-BFE2-C4F5A7064FC4}" srcOrd="1" destOrd="0" parTransId="{570C97BA-50D5-444D-9F2C-E8EF9E6418E2}" sibTransId="{280F471C-239A-4596-9CDD-646BC24C3710}"/>
    <dgm:cxn modelId="{6436BFBE-9039-4E01-9F2A-31B815A5ECD6}" type="presParOf" srcId="{C3B81582-561F-42CA-8ED1-B2C0E4C5D14E}" destId="{DB8D695A-63AA-466A-A138-65406D4B668C}" srcOrd="0" destOrd="0" presId="urn:microsoft.com/office/officeart/2018/2/layout/IconVerticalSolidList"/>
    <dgm:cxn modelId="{47729564-03D8-490A-9A7A-0B07DBEDB857}" type="presParOf" srcId="{DB8D695A-63AA-466A-A138-65406D4B668C}" destId="{783119E3-55AA-44B9-A00E-EADA694235B8}" srcOrd="0" destOrd="0" presId="urn:microsoft.com/office/officeart/2018/2/layout/IconVerticalSolidList"/>
    <dgm:cxn modelId="{86D7F59A-49A8-489C-8AFD-0D6534503211}" type="presParOf" srcId="{DB8D695A-63AA-466A-A138-65406D4B668C}" destId="{A5E65916-DC01-43D4-866F-888FE678022C}" srcOrd="1" destOrd="0" presId="urn:microsoft.com/office/officeart/2018/2/layout/IconVerticalSolidList"/>
    <dgm:cxn modelId="{9BE1A45A-FFFE-4D54-8187-F2A0E0B55163}" type="presParOf" srcId="{DB8D695A-63AA-466A-A138-65406D4B668C}" destId="{B7CC9B1D-214C-43B1-9B6B-B3BBE3B3338F}" srcOrd="2" destOrd="0" presId="urn:microsoft.com/office/officeart/2018/2/layout/IconVerticalSolidList"/>
    <dgm:cxn modelId="{2C47043B-3BB6-42AB-8DFF-6784E1F4CE55}" type="presParOf" srcId="{DB8D695A-63AA-466A-A138-65406D4B668C}" destId="{387EEB82-B06D-4359-81E4-B6943C00D635}" srcOrd="3" destOrd="0" presId="urn:microsoft.com/office/officeart/2018/2/layout/IconVerticalSolidList"/>
    <dgm:cxn modelId="{FB9664C9-AFA4-414F-97ED-0A279CE16756}" type="presParOf" srcId="{C3B81582-561F-42CA-8ED1-B2C0E4C5D14E}" destId="{A7FA67B3-6C7E-4945-9C17-AC4E3E8D1C1B}" srcOrd="1" destOrd="0" presId="urn:microsoft.com/office/officeart/2018/2/layout/IconVerticalSolidList"/>
    <dgm:cxn modelId="{628567FD-F574-4DFB-A44E-1DA0EC3919DB}" type="presParOf" srcId="{C3B81582-561F-42CA-8ED1-B2C0E4C5D14E}" destId="{DED0F976-D813-49D4-8F0B-2868EB6AC7EE}" srcOrd="2" destOrd="0" presId="urn:microsoft.com/office/officeart/2018/2/layout/IconVerticalSolidList"/>
    <dgm:cxn modelId="{533177E5-4B42-4AFF-832E-00885BC53B33}" type="presParOf" srcId="{DED0F976-D813-49D4-8F0B-2868EB6AC7EE}" destId="{BA6AC34B-F14F-43B9-AEFC-8B704919C7DC}" srcOrd="0" destOrd="0" presId="urn:microsoft.com/office/officeart/2018/2/layout/IconVerticalSolidList"/>
    <dgm:cxn modelId="{8D0B750E-3674-4F52-9E64-62CC212115E0}" type="presParOf" srcId="{DED0F976-D813-49D4-8F0B-2868EB6AC7EE}" destId="{534D04AE-AFE4-4A82-9E0A-F896BF72B185}" srcOrd="1" destOrd="0" presId="urn:microsoft.com/office/officeart/2018/2/layout/IconVerticalSolidList"/>
    <dgm:cxn modelId="{018EE97A-9417-43A6-B362-CF5D8BC428A7}" type="presParOf" srcId="{DED0F976-D813-49D4-8F0B-2868EB6AC7EE}" destId="{FD03B421-399F-4493-828A-ED97F8BE2706}" srcOrd="2" destOrd="0" presId="urn:microsoft.com/office/officeart/2018/2/layout/IconVerticalSolidList"/>
    <dgm:cxn modelId="{769EBD5B-4C97-4FDB-AC10-C37B5EFF6473}" type="presParOf" srcId="{DED0F976-D813-49D4-8F0B-2868EB6AC7EE}" destId="{CE08C001-DF7B-4675-9659-DE4DD666BAB2}" srcOrd="3" destOrd="0" presId="urn:microsoft.com/office/officeart/2018/2/layout/IconVerticalSolidList"/>
    <dgm:cxn modelId="{68DA356C-260A-4EB8-9912-A5D88B265873}" type="presParOf" srcId="{C3B81582-561F-42CA-8ED1-B2C0E4C5D14E}" destId="{767C75C6-8687-47DC-A046-0D0440E1D38F}" srcOrd="3" destOrd="0" presId="urn:microsoft.com/office/officeart/2018/2/layout/IconVerticalSolidList"/>
    <dgm:cxn modelId="{5918D55E-30AE-425B-B4FE-08097FBB3810}" type="presParOf" srcId="{C3B81582-561F-42CA-8ED1-B2C0E4C5D14E}" destId="{AA37CAA8-109B-46F8-8E90-CFF132F4B899}" srcOrd="4" destOrd="0" presId="urn:microsoft.com/office/officeart/2018/2/layout/IconVerticalSolidList"/>
    <dgm:cxn modelId="{55435556-C4E5-46BD-ABC7-D96A2D51BBF5}" type="presParOf" srcId="{AA37CAA8-109B-46F8-8E90-CFF132F4B899}" destId="{BCF91A7A-1B5D-4762-B090-326BF57DE438}" srcOrd="0" destOrd="0" presId="urn:microsoft.com/office/officeart/2018/2/layout/IconVerticalSolidList"/>
    <dgm:cxn modelId="{B9F46A86-2656-42F1-AAF7-16A841D18474}" type="presParOf" srcId="{AA37CAA8-109B-46F8-8E90-CFF132F4B899}" destId="{2A07EB4A-EAD1-4E59-AF1E-DA8A188E3971}" srcOrd="1" destOrd="0" presId="urn:microsoft.com/office/officeart/2018/2/layout/IconVerticalSolidList"/>
    <dgm:cxn modelId="{48B9FAA3-59A6-40C2-A4AB-1999711C5374}" type="presParOf" srcId="{AA37CAA8-109B-46F8-8E90-CFF132F4B899}" destId="{1D82A1B9-875E-4EB3-A080-55C7C5350F9E}" srcOrd="2" destOrd="0" presId="urn:microsoft.com/office/officeart/2018/2/layout/IconVerticalSolidList"/>
    <dgm:cxn modelId="{92611AEA-C546-444A-83A7-64D0BBB6D395}" type="presParOf" srcId="{AA37CAA8-109B-46F8-8E90-CFF132F4B899}" destId="{78FA33F5-0895-4F7F-9231-EA1D35033272}" srcOrd="3" destOrd="0" presId="urn:microsoft.com/office/officeart/2018/2/layout/IconVerticalSolidList"/>
    <dgm:cxn modelId="{54168D8F-B9CC-4DB1-A811-CD784448CFCA}" type="presParOf" srcId="{C3B81582-561F-42CA-8ED1-B2C0E4C5D14E}" destId="{188F7582-DAB7-4B32-8B1D-B4D7A84B4747}" srcOrd="5" destOrd="0" presId="urn:microsoft.com/office/officeart/2018/2/layout/IconVerticalSolidList"/>
    <dgm:cxn modelId="{6B59DBA5-D18E-49DD-84BB-3247F7E2A36C}" type="presParOf" srcId="{C3B81582-561F-42CA-8ED1-B2C0E4C5D14E}" destId="{34AA8981-4402-4B52-A5CB-1373018560D6}" srcOrd="6" destOrd="0" presId="urn:microsoft.com/office/officeart/2018/2/layout/IconVerticalSolidList"/>
    <dgm:cxn modelId="{605996EA-C165-4B4C-84B1-C25D6DD82AC4}" type="presParOf" srcId="{34AA8981-4402-4B52-A5CB-1373018560D6}" destId="{7A2F7F03-2F1F-4263-B031-C0E342E1A708}" srcOrd="0" destOrd="0" presId="urn:microsoft.com/office/officeart/2018/2/layout/IconVerticalSolidList"/>
    <dgm:cxn modelId="{39F1DE67-9D05-4FC0-9314-7230661F0FB5}" type="presParOf" srcId="{34AA8981-4402-4B52-A5CB-1373018560D6}" destId="{63D856E2-5947-4C45-B743-6E34C8E88AD2}" srcOrd="1" destOrd="0" presId="urn:microsoft.com/office/officeart/2018/2/layout/IconVerticalSolidList"/>
    <dgm:cxn modelId="{D032774D-336D-4EFA-9AD0-76DB8471A511}" type="presParOf" srcId="{34AA8981-4402-4B52-A5CB-1373018560D6}" destId="{91B8277D-4C11-407A-B7F4-F37924528B15}" srcOrd="2" destOrd="0" presId="urn:microsoft.com/office/officeart/2018/2/layout/IconVerticalSolidList"/>
    <dgm:cxn modelId="{C559B8C8-311F-4C4E-BB87-8F01F1130C98}" type="presParOf" srcId="{34AA8981-4402-4B52-A5CB-1373018560D6}" destId="{1692914B-E021-467C-806D-9D1AF46DB820}" srcOrd="3" destOrd="0" presId="urn:microsoft.com/office/officeart/2018/2/layout/IconVerticalSolidList"/>
    <dgm:cxn modelId="{B11E7C5F-BECA-4C77-BB2F-F1591C92FBA0}" type="presParOf" srcId="{C3B81582-561F-42CA-8ED1-B2C0E4C5D14E}" destId="{3A1FD880-6289-4DF0-8E12-F1F593A314D6}" srcOrd="7" destOrd="0" presId="urn:microsoft.com/office/officeart/2018/2/layout/IconVerticalSolidList"/>
    <dgm:cxn modelId="{5885E2B5-808E-4889-9F50-E80485F219A0}" type="presParOf" srcId="{C3B81582-561F-42CA-8ED1-B2C0E4C5D14E}" destId="{BADC3797-DEE3-4ABF-B29E-7DC1ED0C3663}" srcOrd="8" destOrd="0" presId="urn:microsoft.com/office/officeart/2018/2/layout/IconVerticalSolidList"/>
    <dgm:cxn modelId="{55C80C50-6B9C-4EFD-A2FB-9789C94B1E65}" type="presParOf" srcId="{BADC3797-DEE3-4ABF-B29E-7DC1ED0C3663}" destId="{29B2B75F-5D08-4B30-8AC0-8E98620972FB}" srcOrd="0" destOrd="0" presId="urn:microsoft.com/office/officeart/2018/2/layout/IconVerticalSolidList"/>
    <dgm:cxn modelId="{75AEE6E9-8049-479B-A7DE-AB8E26514A76}" type="presParOf" srcId="{BADC3797-DEE3-4ABF-B29E-7DC1ED0C3663}" destId="{D6142C05-05A5-4C20-86EC-D6D634B74510}" srcOrd="1" destOrd="0" presId="urn:microsoft.com/office/officeart/2018/2/layout/IconVerticalSolidList"/>
    <dgm:cxn modelId="{943BA052-D76B-4F34-AAEF-2311BEB8708B}" type="presParOf" srcId="{BADC3797-DEE3-4ABF-B29E-7DC1ED0C3663}" destId="{9F6A751D-728D-4C7B-9E8C-D7DE18339616}" srcOrd="2" destOrd="0" presId="urn:microsoft.com/office/officeart/2018/2/layout/IconVerticalSolidList"/>
    <dgm:cxn modelId="{DA726754-3850-40DD-B2ED-C8903B8BF4CD}" type="presParOf" srcId="{BADC3797-DEE3-4ABF-B29E-7DC1ED0C3663}" destId="{60518E5D-A32C-4E57-BF33-FEF1143A05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980A9C-400A-4703-87E8-A2CB7A9FF40A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ABC5FA-D400-4367-B1B0-3BC7B348FD3E}">
      <dgm:prSet/>
      <dgm:spPr/>
      <dgm:t>
        <a:bodyPr/>
        <a:lstStyle/>
        <a:p>
          <a:r>
            <a:rPr lang="en-IN" b="0" i="0" baseline="0"/>
            <a:t>Python3</a:t>
          </a:r>
          <a:endParaRPr lang="en-US"/>
        </a:p>
      </dgm:t>
    </dgm:pt>
    <dgm:pt modelId="{104016CB-B553-42EA-A601-83DDA6402EB5}" type="parTrans" cxnId="{B5C24EE7-DC2C-43F7-A12F-4F477665CB69}">
      <dgm:prSet/>
      <dgm:spPr/>
      <dgm:t>
        <a:bodyPr/>
        <a:lstStyle/>
        <a:p>
          <a:endParaRPr lang="en-US"/>
        </a:p>
      </dgm:t>
    </dgm:pt>
    <dgm:pt modelId="{4E2E70A6-622E-45C7-9DCB-5E463650F6A6}" type="sibTrans" cxnId="{B5C24EE7-DC2C-43F7-A12F-4F477665CB69}">
      <dgm:prSet/>
      <dgm:spPr/>
      <dgm:t>
        <a:bodyPr/>
        <a:lstStyle/>
        <a:p>
          <a:endParaRPr lang="en-US"/>
        </a:p>
      </dgm:t>
    </dgm:pt>
    <dgm:pt modelId="{7D51DCE3-D2A1-4640-960C-1D726D0E6EDF}">
      <dgm:prSet/>
      <dgm:spPr/>
      <dgm:t>
        <a:bodyPr/>
        <a:lstStyle/>
        <a:p>
          <a:r>
            <a:rPr lang="en-IN" b="0" i="0" baseline="0" dirty="0"/>
            <a:t>Knowledge Graphs</a:t>
          </a:r>
          <a:endParaRPr lang="en-US" dirty="0"/>
        </a:p>
      </dgm:t>
    </dgm:pt>
    <dgm:pt modelId="{E31775C6-5BC0-474F-88BC-C4F1ED59C2AD}" type="parTrans" cxnId="{9FBDD6C7-6AFD-4CA3-9251-E4F13DDB9E8F}">
      <dgm:prSet/>
      <dgm:spPr/>
      <dgm:t>
        <a:bodyPr/>
        <a:lstStyle/>
        <a:p>
          <a:endParaRPr lang="en-US"/>
        </a:p>
      </dgm:t>
    </dgm:pt>
    <dgm:pt modelId="{BCFEA764-A632-4991-8868-F883AC04459A}" type="sibTrans" cxnId="{9FBDD6C7-6AFD-4CA3-9251-E4F13DDB9E8F}">
      <dgm:prSet/>
      <dgm:spPr/>
      <dgm:t>
        <a:bodyPr/>
        <a:lstStyle/>
        <a:p>
          <a:endParaRPr lang="en-US"/>
        </a:p>
      </dgm:t>
    </dgm:pt>
    <dgm:pt modelId="{BE5D6B4B-4635-44D9-A24A-38398A440240}">
      <dgm:prSet/>
      <dgm:spPr/>
      <dgm:t>
        <a:bodyPr/>
        <a:lstStyle/>
        <a:p>
          <a:r>
            <a:rPr lang="en-IN" b="0" i="0" baseline="0" dirty="0" err="1"/>
            <a:t>nltk</a:t>
          </a:r>
          <a:r>
            <a:rPr lang="en-IN" b="0" i="0" baseline="0" dirty="0"/>
            <a:t>, </a:t>
          </a:r>
          <a:r>
            <a:rPr lang="en-IN" b="0" i="0" baseline="0" dirty="0" err="1"/>
            <a:t>spaCy</a:t>
          </a:r>
          <a:r>
            <a:rPr lang="en-IN" b="0" i="0" baseline="0" dirty="0"/>
            <a:t> &amp; </a:t>
          </a:r>
          <a:r>
            <a:rPr lang="en-IN" b="0" i="0" baseline="0" dirty="0" err="1"/>
            <a:t>gensim</a:t>
          </a:r>
          <a:endParaRPr lang="en-US" dirty="0"/>
        </a:p>
      </dgm:t>
    </dgm:pt>
    <dgm:pt modelId="{E0466258-6CBC-4384-B7C8-7B84ED7D2CEC}" type="parTrans" cxnId="{949EE1E1-31DD-4166-97F6-2E52BA18C32D}">
      <dgm:prSet/>
      <dgm:spPr/>
      <dgm:t>
        <a:bodyPr/>
        <a:lstStyle/>
        <a:p>
          <a:endParaRPr lang="en-US"/>
        </a:p>
      </dgm:t>
    </dgm:pt>
    <dgm:pt modelId="{9560BBC8-16AE-4037-A362-B961549893AD}" type="sibTrans" cxnId="{949EE1E1-31DD-4166-97F6-2E52BA18C32D}">
      <dgm:prSet/>
      <dgm:spPr/>
      <dgm:t>
        <a:bodyPr/>
        <a:lstStyle/>
        <a:p>
          <a:endParaRPr lang="en-US"/>
        </a:p>
      </dgm:t>
    </dgm:pt>
    <dgm:pt modelId="{F84F75A3-A925-441D-B819-599A700DFE92}">
      <dgm:prSet/>
      <dgm:spPr/>
      <dgm:t>
        <a:bodyPr/>
        <a:lstStyle/>
        <a:p>
          <a:r>
            <a:rPr lang="en-IN" b="0" i="0" baseline="0" dirty="0" err="1"/>
            <a:t>fastText</a:t>
          </a:r>
          <a:endParaRPr lang="en-US" dirty="0"/>
        </a:p>
      </dgm:t>
    </dgm:pt>
    <dgm:pt modelId="{DD5816AF-8A00-4EEB-8ED6-AB27B8DF5A9F}" type="parTrans" cxnId="{D366A1C1-0E54-4518-A2BD-402F2A8C931A}">
      <dgm:prSet/>
      <dgm:spPr/>
      <dgm:t>
        <a:bodyPr/>
        <a:lstStyle/>
        <a:p>
          <a:endParaRPr lang="en-US"/>
        </a:p>
      </dgm:t>
    </dgm:pt>
    <dgm:pt modelId="{3D84313D-4733-4C1F-8B4A-16F88BB789D1}" type="sibTrans" cxnId="{D366A1C1-0E54-4518-A2BD-402F2A8C931A}">
      <dgm:prSet/>
      <dgm:spPr/>
      <dgm:t>
        <a:bodyPr/>
        <a:lstStyle/>
        <a:p>
          <a:endParaRPr lang="en-US"/>
        </a:p>
      </dgm:t>
    </dgm:pt>
    <dgm:pt modelId="{F5DE89E7-BB4C-4F31-8C89-2E2D4EEC14C4}">
      <dgm:prSet/>
      <dgm:spPr/>
      <dgm:t>
        <a:bodyPr/>
        <a:lstStyle/>
        <a:p>
          <a:r>
            <a:rPr lang="en-IN" b="0" i="0" baseline="0" dirty="0" err="1"/>
            <a:t>Keras</a:t>
          </a:r>
          <a:r>
            <a:rPr lang="en-IN" b="0" i="0" baseline="0" dirty="0"/>
            <a:t> &amp; </a:t>
          </a:r>
          <a:r>
            <a:rPr lang="en-IN" b="0" i="0" baseline="0" dirty="0" err="1"/>
            <a:t>Tensorflow</a:t>
          </a:r>
          <a:endParaRPr lang="en-US" dirty="0"/>
        </a:p>
      </dgm:t>
    </dgm:pt>
    <dgm:pt modelId="{58D08809-B4D0-431C-BA02-BE3D752DEEBF}" type="parTrans" cxnId="{98E7ED35-959B-4B60-9BAC-5BEFE0077C34}">
      <dgm:prSet/>
      <dgm:spPr/>
      <dgm:t>
        <a:bodyPr/>
        <a:lstStyle/>
        <a:p>
          <a:endParaRPr lang="en-US"/>
        </a:p>
      </dgm:t>
    </dgm:pt>
    <dgm:pt modelId="{B8D0B942-C87F-4119-AE2A-B872E6DD5A35}" type="sibTrans" cxnId="{98E7ED35-959B-4B60-9BAC-5BEFE0077C34}">
      <dgm:prSet/>
      <dgm:spPr/>
      <dgm:t>
        <a:bodyPr/>
        <a:lstStyle/>
        <a:p>
          <a:endParaRPr lang="en-US"/>
        </a:p>
      </dgm:t>
    </dgm:pt>
    <dgm:pt modelId="{DEE4F2CA-9CFB-49EC-9B74-E7D683FA97DD}">
      <dgm:prSet/>
      <dgm:spPr/>
      <dgm:t>
        <a:bodyPr/>
        <a:lstStyle/>
        <a:p>
          <a:r>
            <a:rPr lang="en-IN" b="0" i="0" baseline="0"/>
            <a:t>OpenCV</a:t>
          </a:r>
          <a:endParaRPr lang="en-US"/>
        </a:p>
      </dgm:t>
    </dgm:pt>
    <dgm:pt modelId="{00D00CBD-0BA1-4B55-B3BC-70A202370701}" type="parTrans" cxnId="{B7A79937-34EE-4954-AAE3-4070644329B7}">
      <dgm:prSet/>
      <dgm:spPr/>
      <dgm:t>
        <a:bodyPr/>
        <a:lstStyle/>
        <a:p>
          <a:endParaRPr lang="en-US"/>
        </a:p>
      </dgm:t>
    </dgm:pt>
    <dgm:pt modelId="{3A303B15-73FD-42B7-A7DD-F9EA41720E23}" type="sibTrans" cxnId="{B7A79937-34EE-4954-AAE3-4070644329B7}">
      <dgm:prSet/>
      <dgm:spPr/>
      <dgm:t>
        <a:bodyPr/>
        <a:lstStyle/>
        <a:p>
          <a:endParaRPr lang="en-US"/>
        </a:p>
      </dgm:t>
    </dgm:pt>
    <dgm:pt modelId="{BFAF575D-9D89-483C-B8EB-B539CF2B51DC}">
      <dgm:prSet/>
      <dgm:spPr/>
      <dgm:t>
        <a:bodyPr/>
        <a:lstStyle/>
        <a:p>
          <a:r>
            <a:rPr lang="en-US" dirty="0"/>
            <a:t>OCR</a:t>
          </a:r>
        </a:p>
      </dgm:t>
    </dgm:pt>
    <dgm:pt modelId="{791237CE-4A8A-4976-90AE-AED67593717D}" type="parTrans" cxnId="{1397949E-EC23-42E6-B905-9D2A31536D99}">
      <dgm:prSet/>
      <dgm:spPr/>
      <dgm:t>
        <a:bodyPr/>
        <a:lstStyle/>
        <a:p>
          <a:endParaRPr lang="en-US"/>
        </a:p>
      </dgm:t>
    </dgm:pt>
    <dgm:pt modelId="{98A788E3-96E2-42D5-B0ED-6BE0E76531C6}" type="sibTrans" cxnId="{1397949E-EC23-42E6-B905-9D2A31536D99}">
      <dgm:prSet/>
      <dgm:spPr/>
      <dgm:t>
        <a:bodyPr/>
        <a:lstStyle/>
        <a:p>
          <a:endParaRPr lang="en-US"/>
        </a:p>
      </dgm:t>
    </dgm:pt>
    <dgm:pt modelId="{18370043-CD2A-48E4-9C69-4FC99344A463}">
      <dgm:prSet/>
      <dgm:spPr/>
      <dgm:t>
        <a:bodyPr/>
        <a:lstStyle/>
        <a:p>
          <a:r>
            <a:rPr lang="en-US" dirty="0"/>
            <a:t>Neural Coreference</a:t>
          </a:r>
        </a:p>
      </dgm:t>
    </dgm:pt>
    <dgm:pt modelId="{E6875A0E-B4D7-4E94-9328-2297296EC929}" type="parTrans" cxnId="{23CDDAEB-55DA-4962-A3A3-9557A84C6566}">
      <dgm:prSet/>
      <dgm:spPr/>
      <dgm:t>
        <a:bodyPr/>
        <a:lstStyle/>
        <a:p>
          <a:endParaRPr lang="en-US"/>
        </a:p>
      </dgm:t>
    </dgm:pt>
    <dgm:pt modelId="{1B4F3A21-DE26-42C2-887F-9CE318AAC63F}" type="sibTrans" cxnId="{23CDDAEB-55DA-4962-A3A3-9557A84C6566}">
      <dgm:prSet/>
      <dgm:spPr/>
      <dgm:t>
        <a:bodyPr/>
        <a:lstStyle/>
        <a:p>
          <a:endParaRPr lang="en-US"/>
        </a:p>
      </dgm:t>
    </dgm:pt>
    <dgm:pt modelId="{0C2074AD-22D2-487A-82BE-5795BBEDDEA8}" type="pres">
      <dgm:prSet presAssocID="{CB980A9C-400A-4703-87E8-A2CB7A9FF40A}" presName="diagram" presStyleCnt="0">
        <dgm:presLayoutVars>
          <dgm:dir/>
          <dgm:resizeHandles val="exact"/>
        </dgm:presLayoutVars>
      </dgm:prSet>
      <dgm:spPr/>
    </dgm:pt>
    <dgm:pt modelId="{10C82C32-8E94-45E5-9CCC-FE40D72AE2E2}" type="pres">
      <dgm:prSet presAssocID="{0EABC5FA-D400-4367-B1B0-3BC7B348FD3E}" presName="node" presStyleLbl="node1" presStyleIdx="0" presStyleCnt="8">
        <dgm:presLayoutVars>
          <dgm:bulletEnabled val="1"/>
        </dgm:presLayoutVars>
      </dgm:prSet>
      <dgm:spPr/>
    </dgm:pt>
    <dgm:pt modelId="{4C76685C-3B09-4939-9CB7-AA97A2E4F0E5}" type="pres">
      <dgm:prSet presAssocID="{4E2E70A6-622E-45C7-9DCB-5E463650F6A6}" presName="sibTrans" presStyleCnt="0"/>
      <dgm:spPr/>
    </dgm:pt>
    <dgm:pt modelId="{F49D3E70-2F27-490D-A49B-0E0BFCCC1FB1}" type="pres">
      <dgm:prSet presAssocID="{7D51DCE3-D2A1-4640-960C-1D726D0E6EDF}" presName="node" presStyleLbl="node1" presStyleIdx="1" presStyleCnt="8">
        <dgm:presLayoutVars>
          <dgm:bulletEnabled val="1"/>
        </dgm:presLayoutVars>
      </dgm:prSet>
      <dgm:spPr/>
    </dgm:pt>
    <dgm:pt modelId="{420BAB72-6C9C-45E8-B18D-DDC2B854C125}" type="pres">
      <dgm:prSet presAssocID="{BCFEA764-A632-4991-8868-F883AC04459A}" presName="sibTrans" presStyleCnt="0"/>
      <dgm:spPr/>
    </dgm:pt>
    <dgm:pt modelId="{2AA701B5-5D68-4A82-8946-B0B93B8560DF}" type="pres">
      <dgm:prSet presAssocID="{BE5D6B4B-4635-44D9-A24A-38398A440240}" presName="node" presStyleLbl="node1" presStyleIdx="2" presStyleCnt="8">
        <dgm:presLayoutVars>
          <dgm:bulletEnabled val="1"/>
        </dgm:presLayoutVars>
      </dgm:prSet>
      <dgm:spPr/>
    </dgm:pt>
    <dgm:pt modelId="{072BF645-0965-417A-B6E5-65D4B8C38F7B}" type="pres">
      <dgm:prSet presAssocID="{9560BBC8-16AE-4037-A362-B961549893AD}" presName="sibTrans" presStyleCnt="0"/>
      <dgm:spPr/>
    </dgm:pt>
    <dgm:pt modelId="{B688EB30-9A85-420B-B983-61944C72426C}" type="pres">
      <dgm:prSet presAssocID="{F84F75A3-A925-441D-B819-599A700DFE92}" presName="node" presStyleLbl="node1" presStyleIdx="3" presStyleCnt="8">
        <dgm:presLayoutVars>
          <dgm:bulletEnabled val="1"/>
        </dgm:presLayoutVars>
      </dgm:prSet>
      <dgm:spPr/>
    </dgm:pt>
    <dgm:pt modelId="{CA356843-90C7-417C-A46C-2C4CCD6DCE0C}" type="pres">
      <dgm:prSet presAssocID="{3D84313D-4733-4C1F-8B4A-16F88BB789D1}" presName="sibTrans" presStyleCnt="0"/>
      <dgm:spPr/>
    </dgm:pt>
    <dgm:pt modelId="{26EA4540-6125-45E6-9E6E-D3C420039C2C}" type="pres">
      <dgm:prSet presAssocID="{F5DE89E7-BB4C-4F31-8C89-2E2D4EEC14C4}" presName="node" presStyleLbl="node1" presStyleIdx="4" presStyleCnt="8">
        <dgm:presLayoutVars>
          <dgm:bulletEnabled val="1"/>
        </dgm:presLayoutVars>
      </dgm:prSet>
      <dgm:spPr/>
    </dgm:pt>
    <dgm:pt modelId="{4BBA4BE0-FEAE-4E5E-ADF3-373AE8A3C3C3}" type="pres">
      <dgm:prSet presAssocID="{B8D0B942-C87F-4119-AE2A-B872E6DD5A35}" presName="sibTrans" presStyleCnt="0"/>
      <dgm:spPr/>
    </dgm:pt>
    <dgm:pt modelId="{83A873C9-82F8-4368-BAE8-29DB49CC3ADC}" type="pres">
      <dgm:prSet presAssocID="{DEE4F2CA-9CFB-49EC-9B74-E7D683FA97DD}" presName="node" presStyleLbl="node1" presStyleIdx="5" presStyleCnt="8">
        <dgm:presLayoutVars>
          <dgm:bulletEnabled val="1"/>
        </dgm:presLayoutVars>
      </dgm:prSet>
      <dgm:spPr/>
    </dgm:pt>
    <dgm:pt modelId="{1B14AEDE-35E8-4F41-A673-64AB8F292001}" type="pres">
      <dgm:prSet presAssocID="{3A303B15-73FD-42B7-A7DD-F9EA41720E23}" presName="sibTrans" presStyleCnt="0"/>
      <dgm:spPr/>
    </dgm:pt>
    <dgm:pt modelId="{E98746FD-C6E7-4923-9AAE-EA1AAD14C590}" type="pres">
      <dgm:prSet presAssocID="{BFAF575D-9D89-483C-B8EB-B539CF2B51DC}" presName="node" presStyleLbl="node1" presStyleIdx="6" presStyleCnt="8">
        <dgm:presLayoutVars>
          <dgm:bulletEnabled val="1"/>
        </dgm:presLayoutVars>
      </dgm:prSet>
      <dgm:spPr/>
    </dgm:pt>
    <dgm:pt modelId="{2638197E-6771-4C37-AE21-AB6FC86F060C}" type="pres">
      <dgm:prSet presAssocID="{98A788E3-96E2-42D5-B0ED-6BE0E76531C6}" presName="sibTrans" presStyleCnt="0"/>
      <dgm:spPr/>
    </dgm:pt>
    <dgm:pt modelId="{CBBA9BA2-4AE5-4AD4-A83E-D8DA7BB47E7C}" type="pres">
      <dgm:prSet presAssocID="{18370043-CD2A-48E4-9C69-4FC99344A463}" presName="node" presStyleLbl="node1" presStyleIdx="7" presStyleCnt="8">
        <dgm:presLayoutVars>
          <dgm:bulletEnabled val="1"/>
        </dgm:presLayoutVars>
      </dgm:prSet>
      <dgm:spPr/>
    </dgm:pt>
  </dgm:ptLst>
  <dgm:cxnLst>
    <dgm:cxn modelId="{5033DC0C-429A-458E-B6A3-CB3644A61030}" type="presOf" srcId="{F5DE89E7-BB4C-4F31-8C89-2E2D4EEC14C4}" destId="{26EA4540-6125-45E6-9E6E-D3C420039C2C}" srcOrd="0" destOrd="0" presId="urn:microsoft.com/office/officeart/2005/8/layout/default"/>
    <dgm:cxn modelId="{A07D4D32-5276-49CC-AA5C-77C7CB886815}" type="presOf" srcId="{BE5D6B4B-4635-44D9-A24A-38398A440240}" destId="{2AA701B5-5D68-4A82-8946-B0B93B8560DF}" srcOrd="0" destOrd="0" presId="urn:microsoft.com/office/officeart/2005/8/layout/default"/>
    <dgm:cxn modelId="{98E7ED35-959B-4B60-9BAC-5BEFE0077C34}" srcId="{CB980A9C-400A-4703-87E8-A2CB7A9FF40A}" destId="{F5DE89E7-BB4C-4F31-8C89-2E2D4EEC14C4}" srcOrd="4" destOrd="0" parTransId="{58D08809-B4D0-431C-BA02-BE3D752DEEBF}" sibTransId="{B8D0B942-C87F-4119-AE2A-B872E6DD5A35}"/>
    <dgm:cxn modelId="{B7A79937-34EE-4954-AAE3-4070644329B7}" srcId="{CB980A9C-400A-4703-87E8-A2CB7A9FF40A}" destId="{DEE4F2CA-9CFB-49EC-9B74-E7D683FA97DD}" srcOrd="5" destOrd="0" parTransId="{00D00CBD-0BA1-4B55-B3BC-70A202370701}" sibTransId="{3A303B15-73FD-42B7-A7DD-F9EA41720E23}"/>
    <dgm:cxn modelId="{313E694E-FEE6-4437-8761-33B69C2EEEBB}" type="presOf" srcId="{BFAF575D-9D89-483C-B8EB-B539CF2B51DC}" destId="{E98746FD-C6E7-4923-9AAE-EA1AAD14C590}" srcOrd="0" destOrd="0" presId="urn:microsoft.com/office/officeart/2005/8/layout/default"/>
    <dgm:cxn modelId="{01F1B273-98CC-4B9F-A81C-245E01D87802}" type="presOf" srcId="{18370043-CD2A-48E4-9C69-4FC99344A463}" destId="{CBBA9BA2-4AE5-4AD4-A83E-D8DA7BB47E7C}" srcOrd="0" destOrd="0" presId="urn:microsoft.com/office/officeart/2005/8/layout/default"/>
    <dgm:cxn modelId="{8CA9547F-F77F-406C-91A0-13BADCDB8068}" type="presOf" srcId="{DEE4F2CA-9CFB-49EC-9B74-E7D683FA97DD}" destId="{83A873C9-82F8-4368-BAE8-29DB49CC3ADC}" srcOrd="0" destOrd="0" presId="urn:microsoft.com/office/officeart/2005/8/layout/default"/>
    <dgm:cxn modelId="{1397949E-EC23-42E6-B905-9D2A31536D99}" srcId="{CB980A9C-400A-4703-87E8-A2CB7A9FF40A}" destId="{BFAF575D-9D89-483C-B8EB-B539CF2B51DC}" srcOrd="6" destOrd="0" parTransId="{791237CE-4A8A-4976-90AE-AED67593717D}" sibTransId="{98A788E3-96E2-42D5-B0ED-6BE0E76531C6}"/>
    <dgm:cxn modelId="{96713EA4-15AC-4246-B111-DBD039B494BC}" type="presOf" srcId="{CB980A9C-400A-4703-87E8-A2CB7A9FF40A}" destId="{0C2074AD-22D2-487A-82BE-5795BBEDDEA8}" srcOrd="0" destOrd="0" presId="urn:microsoft.com/office/officeart/2005/8/layout/default"/>
    <dgm:cxn modelId="{CEDC67AD-1C0F-4F65-8337-2C2017642089}" type="presOf" srcId="{7D51DCE3-D2A1-4640-960C-1D726D0E6EDF}" destId="{F49D3E70-2F27-490D-A49B-0E0BFCCC1FB1}" srcOrd="0" destOrd="0" presId="urn:microsoft.com/office/officeart/2005/8/layout/default"/>
    <dgm:cxn modelId="{3B66C2BF-137D-46F6-9450-25654DAC9FCE}" type="presOf" srcId="{F84F75A3-A925-441D-B819-599A700DFE92}" destId="{B688EB30-9A85-420B-B983-61944C72426C}" srcOrd="0" destOrd="0" presId="urn:microsoft.com/office/officeart/2005/8/layout/default"/>
    <dgm:cxn modelId="{D366A1C1-0E54-4518-A2BD-402F2A8C931A}" srcId="{CB980A9C-400A-4703-87E8-A2CB7A9FF40A}" destId="{F84F75A3-A925-441D-B819-599A700DFE92}" srcOrd="3" destOrd="0" parTransId="{DD5816AF-8A00-4EEB-8ED6-AB27B8DF5A9F}" sibTransId="{3D84313D-4733-4C1F-8B4A-16F88BB789D1}"/>
    <dgm:cxn modelId="{9FBDD6C7-6AFD-4CA3-9251-E4F13DDB9E8F}" srcId="{CB980A9C-400A-4703-87E8-A2CB7A9FF40A}" destId="{7D51DCE3-D2A1-4640-960C-1D726D0E6EDF}" srcOrd="1" destOrd="0" parTransId="{E31775C6-5BC0-474F-88BC-C4F1ED59C2AD}" sibTransId="{BCFEA764-A632-4991-8868-F883AC04459A}"/>
    <dgm:cxn modelId="{949EE1E1-31DD-4166-97F6-2E52BA18C32D}" srcId="{CB980A9C-400A-4703-87E8-A2CB7A9FF40A}" destId="{BE5D6B4B-4635-44D9-A24A-38398A440240}" srcOrd="2" destOrd="0" parTransId="{E0466258-6CBC-4384-B7C8-7B84ED7D2CEC}" sibTransId="{9560BBC8-16AE-4037-A362-B961549893AD}"/>
    <dgm:cxn modelId="{B5C24EE7-DC2C-43F7-A12F-4F477665CB69}" srcId="{CB980A9C-400A-4703-87E8-A2CB7A9FF40A}" destId="{0EABC5FA-D400-4367-B1B0-3BC7B348FD3E}" srcOrd="0" destOrd="0" parTransId="{104016CB-B553-42EA-A601-83DDA6402EB5}" sibTransId="{4E2E70A6-622E-45C7-9DCB-5E463650F6A6}"/>
    <dgm:cxn modelId="{23CDDAEB-55DA-4962-A3A3-9557A84C6566}" srcId="{CB980A9C-400A-4703-87E8-A2CB7A9FF40A}" destId="{18370043-CD2A-48E4-9C69-4FC99344A463}" srcOrd="7" destOrd="0" parTransId="{E6875A0E-B4D7-4E94-9328-2297296EC929}" sibTransId="{1B4F3A21-DE26-42C2-887F-9CE318AAC63F}"/>
    <dgm:cxn modelId="{9E2A41F1-90B8-4806-B2CC-A0516815CFC3}" type="presOf" srcId="{0EABC5FA-D400-4367-B1B0-3BC7B348FD3E}" destId="{10C82C32-8E94-45E5-9CCC-FE40D72AE2E2}" srcOrd="0" destOrd="0" presId="urn:microsoft.com/office/officeart/2005/8/layout/default"/>
    <dgm:cxn modelId="{6D3B25DA-5409-44CC-8E15-FEABEE971D94}" type="presParOf" srcId="{0C2074AD-22D2-487A-82BE-5795BBEDDEA8}" destId="{10C82C32-8E94-45E5-9CCC-FE40D72AE2E2}" srcOrd="0" destOrd="0" presId="urn:microsoft.com/office/officeart/2005/8/layout/default"/>
    <dgm:cxn modelId="{BF0662DD-C983-486C-9552-AF97BB270F86}" type="presParOf" srcId="{0C2074AD-22D2-487A-82BE-5795BBEDDEA8}" destId="{4C76685C-3B09-4939-9CB7-AA97A2E4F0E5}" srcOrd="1" destOrd="0" presId="urn:microsoft.com/office/officeart/2005/8/layout/default"/>
    <dgm:cxn modelId="{AB415CFD-E556-4E0C-B346-F9EDA72C3EED}" type="presParOf" srcId="{0C2074AD-22D2-487A-82BE-5795BBEDDEA8}" destId="{F49D3E70-2F27-490D-A49B-0E0BFCCC1FB1}" srcOrd="2" destOrd="0" presId="urn:microsoft.com/office/officeart/2005/8/layout/default"/>
    <dgm:cxn modelId="{972353A5-7389-4B30-AFAD-1AFB8DAC52C8}" type="presParOf" srcId="{0C2074AD-22D2-487A-82BE-5795BBEDDEA8}" destId="{420BAB72-6C9C-45E8-B18D-DDC2B854C125}" srcOrd="3" destOrd="0" presId="urn:microsoft.com/office/officeart/2005/8/layout/default"/>
    <dgm:cxn modelId="{793F2D60-3867-47EF-AB67-76084ABF8AF6}" type="presParOf" srcId="{0C2074AD-22D2-487A-82BE-5795BBEDDEA8}" destId="{2AA701B5-5D68-4A82-8946-B0B93B8560DF}" srcOrd="4" destOrd="0" presId="urn:microsoft.com/office/officeart/2005/8/layout/default"/>
    <dgm:cxn modelId="{5836626D-B45E-460C-9F02-A922BDC48473}" type="presParOf" srcId="{0C2074AD-22D2-487A-82BE-5795BBEDDEA8}" destId="{072BF645-0965-417A-B6E5-65D4B8C38F7B}" srcOrd="5" destOrd="0" presId="urn:microsoft.com/office/officeart/2005/8/layout/default"/>
    <dgm:cxn modelId="{6D3EF6BE-5D3C-4AA9-860C-C6D2DDCDD674}" type="presParOf" srcId="{0C2074AD-22D2-487A-82BE-5795BBEDDEA8}" destId="{B688EB30-9A85-420B-B983-61944C72426C}" srcOrd="6" destOrd="0" presId="urn:microsoft.com/office/officeart/2005/8/layout/default"/>
    <dgm:cxn modelId="{FCFA4463-9552-4ABF-8848-F74BA3FE20B9}" type="presParOf" srcId="{0C2074AD-22D2-487A-82BE-5795BBEDDEA8}" destId="{CA356843-90C7-417C-A46C-2C4CCD6DCE0C}" srcOrd="7" destOrd="0" presId="urn:microsoft.com/office/officeart/2005/8/layout/default"/>
    <dgm:cxn modelId="{F0CD64F4-1F57-4BBC-A09D-AA4EAD7A8879}" type="presParOf" srcId="{0C2074AD-22D2-487A-82BE-5795BBEDDEA8}" destId="{26EA4540-6125-45E6-9E6E-D3C420039C2C}" srcOrd="8" destOrd="0" presId="urn:microsoft.com/office/officeart/2005/8/layout/default"/>
    <dgm:cxn modelId="{4D1677B0-E64E-46E9-9F02-D9B8AA035034}" type="presParOf" srcId="{0C2074AD-22D2-487A-82BE-5795BBEDDEA8}" destId="{4BBA4BE0-FEAE-4E5E-ADF3-373AE8A3C3C3}" srcOrd="9" destOrd="0" presId="urn:microsoft.com/office/officeart/2005/8/layout/default"/>
    <dgm:cxn modelId="{A3902548-9BC9-47CF-A31F-356EA06D1E91}" type="presParOf" srcId="{0C2074AD-22D2-487A-82BE-5795BBEDDEA8}" destId="{83A873C9-82F8-4368-BAE8-29DB49CC3ADC}" srcOrd="10" destOrd="0" presId="urn:microsoft.com/office/officeart/2005/8/layout/default"/>
    <dgm:cxn modelId="{6F10D7EA-FE96-4C30-A3FE-485B9C68ADA7}" type="presParOf" srcId="{0C2074AD-22D2-487A-82BE-5795BBEDDEA8}" destId="{1B14AEDE-35E8-4F41-A673-64AB8F292001}" srcOrd="11" destOrd="0" presId="urn:microsoft.com/office/officeart/2005/8/layout/default"/>
    <dgm:cxn modelId="{A8D539F8-AF98-48C4-8E49-166BA6E82E03}" type="presParOf" srcId="{0C2074AD-22D2-487A-82BE-5795BBEDDEA8}" destId="{E98746FD-C6E7-4923-9AAE-EA1AAD14C590}" srcOrd="12" destOrd="0" presId="urn:microsoft.com/office/officeart/2005/8/layout/default"/>
    <dgm:cxn modelId="{7DD8B636-BF77-4D76-B2E6-5ECF9520C671}" type="presParOf" srcId="{0C2074AD-22D2-487A-82BE-5795BBEDDEA8}" destId="{2638197E-6771-4C37-AE21-AB6FC86F060C}" srcOrd="13" destOrd="0" presId="urn:microsoft.com/office/officeart/2005/8/layout/default"/>
    <dgm:cxn modelId="{B57512A1-5278-47CD-84A8-3AD45CB41E68}" type="presParOf" srcId="{0C2074AD-22D2-487A-82BE-5795BBEDDEA8}" destId="{CBBA9BA2-4AE5-4AD4-A83E-D8DA7BB47E7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2C570-F82E-479F-9096-42019257080F}">
      <dsp:nvSpPr>
        <dsp:cNvPr id="0" name=""/>
        <dsp:cNvSpPr/>
      </dsp:nvSpPr>
      <dsp:spPr>
        <a:xfrm>
          <a:off x="0" y="6863"/>
          <a:ext cx="4293944" cy="799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DA297-00AF-4DC3-A223-137F6E17963D}">
      <dsp:nvSpPr>
        <dsp:cNvPr id="0" name=""/>
        <dsp:cNvSpPr/>
      </dsp:nvSpPr>
      <dsp:spPr>
        <a:xfrm>
          <a:off x="241803" y="186716"/>
          <a:ext cx="440072" cy="439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CED42-5ECF-441E-85CE-C350C6741322}">
      <dsp:nvSpPr>
        <dsp:cNvPr id="0" name=""/>
        <dsp:cNvSpPr/>
      </dsp:nvSpPr>
      <dsp:spPr>
        <a:xfrm>
          <a:off x="923678" y="6863"/>
          <a:ext cx="3314783" cy="89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73" tIns="95173" rIns="95173" bIns="951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Correction of papers is a very strenuous and physically tiring task. </a:t>
          </a:r>
          <a:endParaRPr lang="en-US" sz="1400" kern="1200"/>
        </a:p>
      </dsp:txBody>
      <dsp:txXfrm>
        <a:off x="923678" y="6863"/>
        <a:ext cx="3314783" cy="899268"/>
      </dsp:txXfrm>
    </dsp:sp>
    <dsp:sp modelId="{044B9C00-5C8A-4DFE-85A6-B8A2A78FF0A4}">
      <dsp:nvSpPr>
        <dsp:cNvPr id="0" name=""/>
        <dsp:cNvSpPr/>
      </dsp:nvSpPr>
      <dsp:spPr>
        <a:xfrm>
          <a:off x="0" y="1130948"/>
          <a:ext cx="4293944" cy="799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61042-FA92-412A-A23C-8A0C5A3C46BF}">
      <dsp:nvSpPr>
        <dsp:cNvPr id="0" name=""/>
        <dsp:cNvSpPr/>
      </dsp:nvSpPr>
      <dsp:spPr>
        <a:xfrm>
          <a:off x="241803" y="1310802"/>
          <a:ext cx="440072" cy="439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162B6-AA0B-435B-BF22-37B5004E3FC2}">
      <dsp:nvSpPr>
        <dsp:cNvPr id="0" name=""/>
        <dsp:cNvSpPr/>
      </dsp:nvSpPr>
      <dsp:spPr>
        <a:xfrm>
          <a:off x="923678" y="1130948"/>
          <a:ext cx="3314783" cy="89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73" tIns="95173" rIns="95173" bIns="951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It requires constant concentration and fair hand to mark answers and award a candidate their deserved marks. </a:t>
          </a:r>
          <a:endParaRPr lang="en-US" sz="1400" kern="1200"/>
        </a:p>
      </dsp:txBody>
      <dsp:txXfrm>
        <a:off x="923678" y="1130948"/>
        <a:ext cx="3314783" cy="899268"/>
      </dsp:txXfrm>
    </dsp:sp>
    <dsp:sp modelId="{CAD66F11-0B61-4E24-A860-987D1AA3DC7C}">
      <dsp:nvSpPr>
        <dsp:cNvPr id="0" name=""/>
        <dsp:cNvSpPr/>
      </dsp:nvSpPr>
      <dsp:spPr>
        <a:xfrm>
          <a:off x="0" y="2255034"/>
          <a:ext cx="4293944" cy="799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E382D-29A3-4D65-86C0-CC7F3672979B}">
      <dsp:nvSpPr>
        <dsp:cNvPr id="0" name=""/>
        <dsp:cNvSpPr/>
      </dsp:nvSpPr>
      <dsp:spPr>
        <a:xfrm>
          <a:off x="241803" y="2434887"/>
          <a:ext cx="440072" cy="439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F9C4A-8692-47CD-B0BA-DECF5B7807C8}">
      <dsp:nvSpPr>
        <dsp:cNvPr id="0" name=""/>
        <dsp:cNvSpPr/>
      </dsp:nvSpPr>
      <dsp:spPr>
        <a:xfrm>
          <a:off x="923678" y="2255034"/>
          <a:ext cx="3314783" cy="89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73" tIns="95173" rIns="95173" bIns="951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During Examinations, </a:t>
          </a:r>
          <a:r>
            <a:rPr lang="en-US" sz="1400" kern="1200" baseline="0"/>
            <a:t>some </a:t>
          </a:r>
          <a:r>
            <a:rPr lang="en-US" sz="1400" b="0" i="0" kern="1200" baseline="0"/>
            <a:t>teachers put in efforts to correct almost a hundred papers everyday. </a:t>
          </a:r>
          <a:endParaRPr lang="en-US" sz="1400" kern="1200"/>
        </a:p>
      </dsp:txBody>
      <dsp:txXfrm>
        <a:off x="923678" y="2255034"/>
        <a:ext cx="3314783" cy="899268"/>
      </dsp:txXfrm>
    </dsp:sp>
    <dsp:sp modelId="{4C410F27-4882-4EFF-B926-3BDC38A97A06}">
      <dsp:nvSpPr>
        <dsp:cNvPr id="0" name=""/>
        <dsp:cNvSpPr/>
      </dsp:nvSpPr>
      <dsp:spPr>
        <a:xfrm>
          <a:off x="0" y="3379119"/>
          <a:ext cx="4293944" cy="799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282DF-33C4-4A52-A8F5-77A68F332663}">
      <dsp:nvSpPr>
        <dsp:cNvPr id="0" name=""/>
        <dsp:cNvSpPr/>
      </dsp:nvSpPr>
      <dsp:spPr>
        <a:xfrm>
          <a:off x="241803" y="3558973"/>
          <a:ext cx="440072" cy="439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D7240-C39A-407E-AA4F-293615747583}">
      <dsp:nvSpPr>
        <dsp:cNvPr id="0" name=""/>
        <dsp:cNvSpPr/>
      </dsp:nvSpPr>
      <dsp:spPr>
        <a:xfrm>
          <a:off x="923678" y="3379119"/>
          <a:ext cx="3314783" cy="89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73" tIns="95173" rIns="95173" bIns="951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This ardent effort sometimes leads to mistakes creeping in, or a non-standardized method of evaluation</a:t>
          </a:r>
          <a:endParaRPr lang="en-US" sz="1400" kern="1200"/>
        </a:p>
      </dsp:txBody>
      <dsp:txXfrm>
        <a:off x="923678" y="3379119"/>
        <a:ext cx="3314783" cy="899268"/>
      </dsp:txXfrm>
    </dsp:sp>
    <dsp:sp modelId="{1021BB42-566B-446A-A211-50C6A18B22E2}">
      <dsp:nvSpPr>
        <dsp:cNvPr id="0" name=""/>
        <dsp:cNvSpPr/>
      </dsp:nvSpPr>
      <dsp:spPr>
        <a:xfrm>
          <a:off x="0" y="4503205"/>
          <a:ext cx="4293944" cy="799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7DAE3-7672-442B-BC71-956975E4C57F}">
      <dsp:nvSpPr>
        <dsp:cNvPr id="0" name=""/>
        <dsp:cNvSpPr/>
      </dsp:nvSpPr>
      <dsp:spPr>
        <a:xfrm>
          <a:off x="242039" y="4683059"/>
          <a:ext cx="440072" cy="4396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F9302-8C68-4124-A3C7-885EFCCDD2BE}">
      <dsp:nvSpPr>
        <dsp:cNvPr id="0" name=""/>
        <dsp:cNvSpPr/>
      </dsp:nvSpPr>
      <dsp:spPr>
        <a:xfrm>
          <a:off x="924151" y="4503205"/>
          <a:ext cx="3314783" cy="89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73" tIns="95173" rIns="95173" bIns="951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We need to find a way to not only reduce the pressure on teachers during exam sessions but also speed up the process of correction.</a:t>
          </a:r>
          <a:endParaRPr lang="en-US" sz="1400" kern="1200"/>
        </a:p>
      </dsp:txBody>
      <dsp:txXfrm>
        <a:off x="924151" y="4503205"/>
        <a:ext cx="3314783" cy="899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7140A-5BB2-40E3-903A-B91B6FC6F08F}">
      <dsp:nvSpPr>
        <dsp:cNvPr id="0" name=""/>
        <dsp:cNvSpPr/>
      </dsp:nvSpPr>
      <dsp:spPr>
        <a:xfrm>
          <a:off x="0" y="2241"/>
          <a:ext cx="4294800" cy="11360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6FC4B-9ED4-4558-88E2-E6328A7DD224}">
      <dsp:nvSpPr>
        <dsp:cNvPr id="0" name=""/>
        <dsp:cNvSpPr/>
      </dsp:nvSpPr>
      <dsp:spPr>
        <a:xfrm>
          <a:off x="343652" y="257850"/>
          <a:ext cx="624822" cy="624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A7B50-BE23-42EF-AEAF-89E731BEA403}">
      <dsp:nvSpPr>
        <dsp:cNvPr id="0" name=""/>
        <dsp:cNvSpPr/>
      </dsp:nvSpPr>
      <dsp:spPr>
        <a:xfrm>
          <a:off x="1312126" y="2241"/>
          <a:ext cx="2982673" cy="113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31" tIns="120231" rIns="120231" bIns="1202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The future lies in automation and machine learning </a:t>
          </a:r>
          <a:endParaRPr lang="en-US" sz="1500" kern="1200"/>
        </a:p>
      </dsp:txBody>
      <dsp:txXfrm>
        <a:off x="1312126" y="2241"/>
        <a:ext cx="2982673" cy="1136040"/>
      </dsp:txXfrm>
    </dsp:sp>
    <dsp:sp modelId="{B2E8F47F-2443-4769-A658-B410116081C6}">
      <dsp:nvSpPr>
        <dsp:cNvPr id="0" name=""/>
        <dsp:cNvSpPr/>
      </dsp:nvSpPr>
      <dsp:spPr>
        <a:xfrm>
          <a:off x="0" y="1422292"/>
          <a:ext cx="4294800" cy="11360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1F7A2-3B78-47D7-BA6B-499CA1F25E69}">
      <dsp:nvSpPr>
        <dsp:cNvPr id="0" name=""/>
        <dsp:cNvSpPr/>
      </dsp:nvSpPr>
      <dsp:spPr>
        <a:xfrm>
          <a:off x="343652" y="1677901"/>
          <a:ext cx="624822" cy="624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42A01-F21A-491E-912A-37AEAB06752A}">
      <dsp:nvSpPr>
        <dsp:cNvPr id="0" name=""/>
        <dsp:cNvSpPr/>
      </dsp:nvSpPr>
      <dsp:spPr>
        <a:xfrm>
          <a:off x="1312126" y="1422292"/>
          <a:ext cx="2982673" cy="113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31" tIns="120231" rIns="120231" bIns="1202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If answer script evaluation can be automated, it will lead to a standardized as well as a fair method of correction. </a:t>
          </a:r>
          <a:endParaRPr lang="en-US" sz="1500" kern="1200"/>
        </a:p>
      </dsp:txBody>
      <dsp:txXfrm>
        <a:off x="1312126" y="1422292"/>
        <a:ext cx="2982673" cy="1136040"/>
      </dsp:txXfrm>
    </dsp:sp>
    <dsp:sp modelId="{2A6812C6-8260-4A7C-A524-0E2BF6024EEF}">
      <dsp:nvSpPr>
        <dsp:cNvPr id="0" name=""/>
        <dsp:cNvSpPr/>
      </dsp:nvSpPr>
      <dsp:spPr>
        <a:xfrm>
          <a:off x="0" y="2842342"/>
          <a:ext cx="4294800" cy="11360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3A749-96C1-4FF7-B7AC-E66A71D5FFBA}">
      <dsp:nvSpPr>
        <dsp:cNvPr id="0" name=""/>
        <dsp:cNvSpPr/>
      </dsp:nvSpPr>
      <dsp:spPr>
        <a:xfrm>
          <a:off x="343652" y="3097951"/>
          <a:ext cx="624822" cy="624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42C1B-49CB-4C8B-A32E-C2D45AF9E003}">
      <dsp:nvSpPr>
        <dsp:cNvPr id="0" name=""/>
        <dsp:cNvSpPr/>
      </dsp:nvSpPr>
      <dsp:spPr>
        <a:xfrm>
          <a:off x="1312126" y="2842342"/>
          <a:ext cx="2982673" cy="113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31" tIns="120231" rIns="120231" bIns="1202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It will also help increase the rate of paper correction and lessen the burden teachers have during the exam season. </a:t>
          </a:r>
          <a:endParaRPr lang="en-US" sz="1500" kern="1200"/>
        </a:p>
      </dsp:txBody>
      <dsp:txXfrm>
        <a:off x="1312126" y="2842342"/>
        <a:ext cx="2982673" cy="1136040"/>
      </dsp:txXfrm>
    </dsp:sp>
    <dsp:sp modelId="{876034EC-D9CA-401F-8D32-C430A960DB33}">
      <dsp:nvSpPr>
        <dsp:cNvPr id="0" name=""/>
        <dsp:cNvSpPr/>
      </dsp:nvSpPr>
      <dsp:spPr>
        <a:xfrm>
          <a:off x="0" y="4262393"/>
          <a:ext cx="4294800" cy="11360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9B800-6479-4E65-9273-044B81F9BB06}">
      <dsp:nvSpPr>
        <dsp:cNvPr id="0" name=""/>
        <dsp:cNvSpPr/>
      </dsp:nvSpPr>
      <dsp:spPr>
        <a:xfrm>
          <a:off x="343652" y="4518002"/>
          <a:ext cx="624822" cy="624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C20B7-B2CC-4E9D-B422-788285A5A0BB}">
      <dsp:nvSpPr>
        <dsp:cNvPr id="0" name=""/>
        <dsp:cNvSpPr/>
      </dsp:nvSpPr>
      <dsp:spPr>
        <a:xfrm>
          <a:off x="1312126" y="4262393"/>
          <a:ext cx="2982673" cy="1136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31" tIns="120231" rIns="120231" bIns="1202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AutoCorrect will certainly go a long way ahead to digitize the entire process of evaluation.</a:t>
          </a:r>
          <a:endParaRPr lang="en-US" sz="1500" kern="1200" dirty="0"/>
        </a:p>
      </dsp:txBody>
      <dsp:txXfrm>
        <a:off x="1312126" y="4262393"/>
        <a:ext cx="2982673" cy="1136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17509-B7A8-402B-B277-EB5E6C9F016E}">
      <dsp:nvSpPr>
        <dsp:cNvPr id="0" name=""/>
        <dsp:cNvSpPr/>
      </dsp:nvSpPr>
      <dsp:spPr>
        <a:xfrm>
          <a:off x="2817317" y="672523"/>
          <a:ext cx="519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85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3483" y="715491"/>
        <a:ext cx="27522" cy="5504"/>
      </dsp:txXfrm>
    </dsp:sp>
    <dsp:sp modelId="{9CDCC4A9-DC07-4D70-B804-F8CFD9F8764D}">
      <dsp:nvSpPr>
        <dsp:cNvPr id="0" name=""/>
        <dsp:cNvSpPr/>
      </dsp:nvSpPr>
      <dsp:spPr>
        <a:xfrm>
          <a:off x="425834" y="259"/>
          <a:ext cx="2393282" cy="1435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7273" tIns="123098" rIns="117273" bIns="1230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The answer scripts are first scanned and stored as a PDF</a:t>
          </a:r>
          <a:endParaRPr lang="en-US" sz="1400" kern="1200"/>
        </a:p>
      </dsp:txBody>
      <dsp:txXfrm>
        <a:off x="425834" y="259"/>
        <a:ext cx="2393282" cy="1435969"/>
      </dsp:txXfrm>
    </dsp:sp>
    <dsp:sp modelId="{73232252-AA41-4C34-9F16-CC7AA9200EF8}">
      <dsp:nvSpPr>
        <dsp:cNvPr id="0" name=""/>
        <dsp:cNvSpPr/>
      </dsp:nvSpPr>
      <dsp:spPr>
        <a:xfrm>
          <a:off x="1622476" y="1434428"/>
          <a:ext cx="2943736" cy="519854"/>
        </a:xfrm>
        <a:custGeom>
          <a:avLst/>
          <a:gdLst/>
          <a:ahLst/>
          <a:cxnLst/>
          <a:rect l="0" t="0" r="0" b="0"/>
          <a:pathLst>
            <a:path>
              <a:moveTo>
                <a:pt x="2943736" y="0"/>
              </a:moveTo>
              <a:lnTo>
                <a:pt x="2943736" y="277027"/>
              </a:lnTo>
              <a:lnTo>
                <a:pt x="0" y="277027"/>
              </a:lnTo>
              <a:lnTo>
                <a:pt x="0" y="51985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9475" y="1691603"/>
        <a:ext cx="149738" cy="5504"/>
      </dsp:txXfrm>
    </dsp:sp>
    <dsp:sp modelId="{DC909750-A0FB-4E0E-8233-9F490F7C79C0}">
      <dsp:nvSpPr>
        <dsp:cNvPr id="0" name=""/>
        <dsp:cNvSpPr/>
      </dsp:nvSpPr>
      <dsp:spPr>
        <a:xfrm>
          <a:off x="3369571" y="259"/>
          <a:ext cx="2393282" cy="14359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7273" tIns="123098" rIns="117273" bIns="1230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These scripts are then processed and converted into text readable formats using OCR.</a:t>
          </a:r>
          <a:endParaRPr lang="en-US" sz="1400" kern="1200"/>
        </a:p>
      </dsp:txBody>
      <dsp:txXfrm>
        <a:off x="3369571" y="259"/>
        <a:ext cx="2393282" cy="1435969"/>
      </dsp:txXfrm>
    </dsp:sp>
    <dsp:sp modelId="{D2F99599-D8D6-4490-9093-B26DCE7CE602}">
      <dsp:nvSpPr>
        <dsp:cNvPr id="0" name=""/>
        <dsp:cNvSpPr/>
      </dsp:nvSpPr>
      <dsp:spPr>
        <a:xfrm>
          <a:off x="2817317" y="2658948"/>
          <a:ext cx="519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854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3483" y="2701915"/>
        <a:ext cx="27522" cy="5504"/>
      </dsp:txXfrm>
    </dsp:sp>
    <dsp:sp modelId="{335A6F14-E4EE-4585-A802-4A798346601D}">
      <dsp:nvSpPr>
        <dsp:cNvPr id="0" name=""/>
        <dsp:cNvSpPr/>
      </dsp:nvSpPr>
      <dsp:spPr>
        <a:xfrm>
          <a:off x="425834" y="1986683"/>
          <a:ext cx="2393282" cy="14359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7273" tIns="123098" rIns="117273" bIns="1230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The OCR is a character level recognition model which identities words and then picks up the characters.</a:t>
          </a:r>
          <a:endParaRPr lang="en-US" sz="1400" kern="1200"/>
        </a:p>
      </dsp:txBody>
      <dsp:txXfrm>
        <a:off x="425834" y="1986683"/>
        <a:ext cx="2393282" cy="1435969"/>
      </dsp:txXfrm>
    </dsp:sp>
    <dsp:sp modelId="{A1B94205-6979-437B-8E11-2786A2005A97}">
      <dsp:nvSpPr>
        <dsp:cNvPr id="0" name=""/>
        <dsp:cNvSpPr/>
      </dsp:nvSpPr>
      <dsp:spPr>
        <a:xfrm>
          <a:off x="1622476" y="3420852"/>
          <a:ext cx="2943736" cy="519854"/>
        </a:xfrm>
        <a:custGeom>
          <a:avLst/>
          <a:gdLst/>
          <a:ahLst/>
          <a:cxnLst/>
          <a:rect l="0" t="0" r="0" b="0"/>
          <a:pathLst>
            <a:path>
              <a:moveTo>
                <a:pt x="2943736" y="0"/>
              </a:moveTo>
              <a:lnTo>
                <a:pt x="2943736" y="277027"/>
              </a:lnTo>
              <a:lnTo>
                <a:pt x="0" y="277027"/>
              </a:lnTo>
              <a:lnTo>
                <a:pt x="0" y="51985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9475" y="3678027"/>
        <a:ext cx="149738" cy="5504"/>
      </dsp:txXfrm>
    </dsp:sp>
    <dsp:sp modelId="{230C2EC5-8D23-4839-B50E-BA71A36B8104}">
      <dsp:nvSpPr>
        <dsp:cNvPr id="0" name=""/>
        <dsp:cNvSpPr/>
      </dsp:nvSpPr>
      <dsp:spPr>
        <a:xfrm>
          <a:off x="3369571" y="1986683"/>
          <a:ext cx="2393282" cy="14359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7273" tIns="123098" rIns="117273" bIns="1230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A spell check is then performed to handle misspelt words generated during the OCR.</a:t>
          </a:r>
          <a:endParaRPr lang="en-US" sz="1400" kern="1200"/>
        </a:p>
      </dsp:txBody>
      <dsp:txXfrm>
        <a:off x="3369571" y="1986683"/>
        <a:ext cx="2393282" cy="1435969"/>
      </dsp:txXfrm>
    </dsp:sp>
    <dsp:sp modelId="{525EB2DD-C75B-4C36-8D49-2EDC41458EB2}">
      <dsp:nvSpPr>
        <dsp:cNvPr id="0" name=""/>
        <dsp:cNvSpPr/>
      </dsp:nvSpPr>
      <dsp:spPr>
        <a:xfrm>
          <a:off x="2817317" y="4645372"/>
          <a:ext cx="519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854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3483" y="4688339"/>
        <a:ext cx="27522" cy="5504"/>
      </dsp:txXfrm>
    </dsp:sp>
    <dsp:sp modelId="{2676FAC5-CE80-4849-8DF9-12034B4B4815}">
      <dsp:nvSpPr>
        <dsp:cNvPr id="0" name=""/>
        <dsp:cNvSpPr/>
      </dsp:nvSpPr>
      <dsp:spPr>
        <a:xfrm>
          <a:off x="425834" y="3973107"/>
          <a:ext cx="2393282" cy="143596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7273" tIns="123098" rIns="117273" bIns="1230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The answers for different questions are extracted and question-answer pairs are stored separately. </a:t>
          </a:r>
          <a:endParaRPr lang="en-US" sz="1400" kern="1200"/>
        </a:p>
      </dsp:txBody>
      <dsp:txXfrm>
        <a:off x="425834" y="3973107"/>
        <a:ext cx="2393282" cy="1435969"/>
      </dsp:txXfrm>
    </dsp:sp>
    <dsp:sp modelId="{D4AF9BAB-37D2-45EC-8D65-CC91615D31ED}">
      <dsp:nvSpPr>
        <dsp:cNvPr id="0" name=""/>
        <dsp:cNvSpPr/>
      </dsp:nvSpPr>
      <dsp:spPr>
        <a:xfrm>
          <a:off x="3369571" y="3973107"/>
          <a:ext cx="2393282" cy="1435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7273" tIns="123098" rIns="117273" bIns="1230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These are then matched with the questions and the key answers present and passed on to the NLP pipeline for evaluation.</a:t>
          </a:r>
          <a:endParaRPr lang="en-US" sz="1400" kern="1200"/>
        </a:p>
      </dsp:txBody>
      <dsp:txXfrm>
        <a:off x="3369571" y="3973107"/>
        <a:ext cx="2393282" cy="14359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56AEB-27CD-4BCB-A496-A7A53D99EAB5}">
      <dsp:nvSpPr>
        <dsp:cNvPr id="0" name=""/>
        <dsp:cNvSpPr/>
      </dsp:nvSpPr>
      <dsp:spPr>
        <a:xfrm>
          <a:off x="0" y="4834"/>
          <a:ext cx="4293944" cy="9036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3AE84-EB3E-468B-B1A3-50DFD2ADC513}">
      <dsp:nvSpPr>
        <dsp:cNvPr id="0" name=""/>
        <dsp:cNvSpPr/>
      </dsp:nvSpPr>
      <dsp:spPr>
        <a:xfrm>
          <a:off x="273347" y="208151"/>
          <a:ext cx="497482" cy="496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FC144-CE49-45C7-A30A-6EBD01DC3C24}">
      <dsp:nvSpPr>
        <dsp:cNvPr id="0" name=""/>
        <dsp:cNvSpPr/>
      </dsp:nvSpPr>
      <dsp:spPr>
        <a:xfrm>
          <a:off x="1044177" y="4834"/>
          <a:ext cx="2825746" cy="90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28" tIns="95728" rIns="95728" bIns="957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The received answer and key answer are first converted into knowledge graphs.</a:t>
          </a:r>
          <a:endParaRPr lang="en-US" sz="1400" kern="1200"/>
        </a:p>
      </dsp:txBody>
      <dsp:txXfrm>
        <a:off x="1044177" y="4834"/>
        <a:ext cx="2825746" cy="904512"/>
      </dsp:txXfrm>
    </dsp:sp>
    <dsp:sp modelId="{5C9AB0CD-85EC-46BE-93D3-409FD77D9EB1}">
      <dsp:nvSpPr>
        <dsp:cNvPr id="0" name=""/>
        <dsp:cNvSpPr/>
      </dsp:nvSpPr>
      <dsp:spPr>
        <a:xfrm>
          <a:off x="0" y="1128623"/>
          <a:ext cx="4293944" cy="9036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55D23-FC92-4FEA-B6F6-2F4BBFA0775E}">
      <dsp:nvSpPr>
        <dsp:cNvPr id="0" name=""/>
        <dsp:cNvSpPr/>
      </dsp:nvSpPr>
      <dsp:spPr>
        <a:xfrm>
          <a:off x="273347" y="1331940"/>
          <a:ext cx="497482" cy="496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A92B3-B680-4C2F-9B4F-93B5A80B736F}">
      <dsp:nvSpPr>
        <dsp:cNvPr id="0" name=""/>
        <dsp:cNvSpPr/>
      </dsp:nvSpPr>
      <dsp:spPr>
        <a:xfrm>
          <a:off x="1044177" y="1128623"/>
          <a:ext cx="2825746" cy="90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28" tIns="95728" rIns="95728" bIns="957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This is performed to retain concepts as the semantic structure of the answers.</a:t>
          </a:r>
          <a:endParaRPr lang="en-US" sz="1400" kern="1200"/>
        </a:p>
      </dsp:txBody>
      <dsp:txXfrm>
        <a:off x="1044177" y="1128623"/>
        <a:ext cx="2825746" cy="904512"/>
      </dsp:txXfrm>
    </dsp:sp>
    <dsp:sp modelId="{D28FECDB-7CB9-4B1B-9FBE-43E0C60D8ADD}">
      <dsp:nvSpPr>
        <dsp:cNvPr id="0" name=""/>
        <dsp:cNvSpPr/>
      </dsp:nvSpPr>
      <dsp:spPr>
        <a:xfrm>
          <a:off x="0" y="2252412"/>
          <a:ext cx="4293944" cy="9036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B302D-6C0C-4FE2-9B0A-97CB1A5370A4}">
      <dsp:nvSpPr>
        <dsp:cNvPr id="0" name=""/>
        <dsp:cNvSpPr/>
      </dsp:nvSpPr>
      <dsp:spPr>
        <a:xfrm>
          <a:off x="273347" y="2455728"/>
          <a:ext cx="497482" cy="496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7C6C5-CE5E-4869-A9F5-8041336D6C65}">
      <dsp:nvSpPr>
        <dsp:cNvPr id="0" name=""/>
        <dsp:cNvSpPr/>
      </dsp:nvSpPr>
      <dsp:spPr>
        <a:xfrm>
          <a:off x="1044177" y="2252412"/>
          <a:ext cx="2825746" cy="90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28" tIns="95728" rIns="95728" bIns="957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Each graph is also divided into segments, known as a “sub-graph”.</a:t>
          </a:r>
          <a:endParaRPr lang="en-US" sz="1400" kern="1200"/>
        </a:p>
      </dsp:txBody>
      <dsp:txXfrm>
        <a:off x="1044177" y="2252412"/>
        <a:ext cx="2825746" cy="904512"/>
      </dsp:txXfrm>
    </dsp:sp>
    <dsp:sp modelId="{1B711F88-B271-4258-B745-1B3E16EB58BC}">
      <dsp:nvSpPr>
        <dsp:cNvPr id="0" name=""/>
        <dsp:cNvSpPr/>
      </dsp:nvSpPr>
      <dsp:spPr>
        <a:xfrm>
          <a:off x="0" y="3376200"/>
          <a:ext cx="4293944" cy="9036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54857-F3A3-44AF-AA06-21C0599EDCF4}">
      <dsp:nvSpPr>
        <dsp:cNvPr id="0" name=""/>
        <dsp:cNvSpPr/>
      </dsp:nvSpPr>
      <dsp:spPr>
        <a:xfrm>
          <a:off x="273347" y="3579517"/>
          <a:ext cx="497482" cy="4969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E8C93-6BCE-42B1-AFE4-0FC2084C4ADB}">
      <dsp:nvSpPr>
        <dsp:cNvPr id="0" name=""/>
        <dsp:cNvSpPr/>
      </dsp:nvSpPr>
      <dsp:spPr>
        <a:xfrm>
          <a:off x="1044177" y="3376200"/>
          <a:ext cx="2825746" cy="90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28" tIns="95728" rIns="95728" bIns="957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/>
            <a:t>These divisions are performed based on analysis of the concepts – by classifying them into a “main-point” or a “sub-point”.</a:t>
          </a:r>
          <a:endParaRPr lang="en-US" sz="1400" kern="1200"/>
        </a:p>
      </dsp:txBody>
      <dsp:txXfrm>
        <a:off x="1044177" y="3376200"/>
        <a:ext cx="2825746" cy="904512"/>
      </dsp:txXfrm>
    </dsp:sp>
    <dsp:sp modelId="{9F54EA7E-277C-475D-9A05-2CFAB104ED97}">
      <dsp:nvSpPr>
        <dsp:cNvPr id="0" name=""/>
        <dsp:cNvSpPr/>
      </dsp:nvSpPr>
      <dsp:spPr>
        <a:xfrm>
          <a:off x="0" y="4499989"/>
          <a:ext cx="4293944" cy="9036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60335-22C6-4823-B0BA-9F9F4EBDEFD6}">
      <dsp:nvSpPr>
        <dsp:cNvPr id="0" name=""/>
        <dsp:cNvSpPr/>
      </dsp:nvSpPr>
      <dsp:spPr>
        <a:xfrm>
          <a:off x="273347" y="4703306"/>
          <a:ext cx="497482" cy="4969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B50B9-FEC9-469C-A2B2-E1639279E4A3}">
      <dsp:nvSpPr>
        <dsp:cNvPr id="0" name=""/>
        <dsp:cNvSpPr/>
      </dsp:nvSpPr>
      <dsp:spPr>
        <a:xfrm>
          <a:off x="1044177" y="4499989"/>
          <a:ext cx="2825746" cy="90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728" tIns="95728" rIns="95728" bIns="957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 dirty="0"/>
            <a:t>A pre-trained embedding model trained on contextual knowledge is also loaded for semantics.</a:t>
          </a:r>
          <a:endParaRPr lang="en-US" sz="1400" kern="1200" dirty="0"/>
        </a:p>
      </dsp:txBody>
      <dsp:txXfrm>
        <a:off x="1044177" y="4499989"/>
        <a:ext cx="2825746" cy="9045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119E3-55AA-44B9-A00E-EADA694235B8}">
      <dsp:nvSpPr>
        <dsp:cNvPr id="0" name=""/>
        <dsp:cNvSpPr/>
      </dsp:nvSpPr>
      <dsp:spPr>
        <a:xfrm>
          <a:off x="0" y="4219"/>
          <a:ext cx="4294800" cy="898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65916-DC01-43D4-866F-888FE678022C}">
      <dsp:nvSpPr>
        <dsp:cNvPr id="0" name=""/>
        <dsp:cNvSpPr/>
      </dsp:nvSpPr>
      <dsp:spPr>
        <a:xfrm>
          <a:off x="271858" y="206428"/>
          <a:ext cx="494288" cy="494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EEB82-B06D-4359-81E4-B6943C00D635}">
      <dsp:nvSpPr>
        <dsp:cNvPr id="0" name=""/>
        <dsp:cNvSpPr/>
      </dsp:nvSpPr>
      <dsp:spPr>
        <a:xfrm>
          <a:off x="1038005" y="4219"/>
          <a:ext cx="3256794" cy="898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13" tIns="95113" rIns="95113" bIns="9511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The graphs are then compared at the segment level using cosine similarity.</a:t>
          </a:r>
          <a:endParaRPr lang="en-US" sz="1500" kern="1200"/>
        </a:p>
      </dsp:txBody>
      <dsp:txXfrm>
        <a:off x="1038005" y="4219"/>
        <a:ext cx="3256794" cy="898706"/>
      </dsp:txXfrm>
    </dsp:sp>
    <dsp:sp modelId="{BA6AC34B-F14F-43B9-AEFC-8B704919C7DC}">
      <dsp:nvSpPr>
        <dsp:cNvPr id="0" name=""/>
        <dsp:cNvSpPr/>
      </dsp:nvSpPr>
      <dsp:spPr>
        <a:xfrm>
          <a:off x="0" y="1127601"/>
          <a:ext cx="4294800" cy="898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D04AE-AFE4-4A82-9E0A-F896BF72B185}">
      <dsp:nvSpPr>
        <dsp:cNvPr id="0" name=""/>
        <dsp:cNvSpPr/>
      </dsp:nvSpPr>
      <dsp:spPr>
        <a:xfrm>
          <a:off x="271858" y="1329810"/>
          <a:ext cx="494288" cy="494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8C001-DF7B-4675-9659-DE4DD666BAB2}">
      <dsp:nvSpPr>
        <dsp:cNvPr id="0" name=""/>
        <dsp:cNvSpPr/>
      </dsp:nvSpPr>
      <dsp:spPr>
        <a:xfrm>
          <a:off x="1038005" y="1127601"/>
          <a:ext cx="3256794" cy="898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13" tIns="95113" rIns="95113" bIns="9511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The main points, sub points and the relation in between are all compared sequentially.</a:t>
          </a:r>
          <a:endParaRPr lang="en-US" sz="1500" kern="1200"/>
        </a:p>
      </dsp:txBody>
      <dsp:txXfrm>
        <a:off x="1038005" y="1127601"/>
        <a:ext cx="3256794" cy="898706"/>
      </dsp:txXfrm>
    </dsp:sp>
    <dsp:sp modelId="{BCF91A7A-1B5D-4762-B090-326BF57DE438}">
      <dsp:nvSpPr>
        <dsp:cNvPr id="0" name=""/>
        <dsp:cNvSpPr/>
      </dsp:nvSpPr>
      <dsp:spPr>
        <a:xfrm>
          <a:off x="0" y="2250984"/>
          <a:ext cx="4294800" cy="898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7EB4A-EAD1-4E59-AF1E-DA8A188E3971}">
      <dsp:nvSpPr>
        <dsp:cNvPr id="0" name=""/>
        <dsp:cNvSpPr/>
      </dsp:nvSpPr>
      <dsp:spPr>
        <a:xfrm>
          <a:off x="271858" y="2453193"/>
          <a:ext cx="494288" cy="494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A33F5-0895-4F7F-9231-EA1D35033272}">
      <dsp:nvSpPr>
        <dsp:cNvPr id="0" name=""/>
        <dsp:cNvSpPr/>
      </dsp:nvSpPr>
      <dsp:spPr>
        <a:xfrm>
          <a:off x="1038005" y="2250984"/>
          <a:ext cx="3256794" cy="898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13" tIns="95113" rIns="95113" bIns="9511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This allows for a check on not only the concept, but also the structure of the concept represented.</a:t>
          </a:r>
          <a:endParaRPr lang="en-US" sz="1500" kern="1200"/>
        </a:p>
      </dsp:txBody>
      <dsp:txXfrm>
        <a:off x="1038005" y="2250984"/>
        <a:ext cx="3256794" cy="898706"/>
      </dsp:txXfrm>
    </dsp:sp>
    <dsp:sp modelId="{7A2F7F03-2F1F-4263-B031-C0E342E1A708}">
      <dsp:nvSpPr>
        <dsp:cNvPr id="0" name=""/>
        <dsp:cNvSpPr/>
      </dsp:nvSpPr>
      <dsp:spPr>
        <a:xfrm>
          <a:off x="0" y="3374367"/>
          <a:ext cx="4294800" cy="898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856E2-5947-4C45-B743-6E34C8E88AD2}">
      <dsp:nvSpPr>
        <dsp:cNvPr id="0" name=""/>
        <dsp:cNvSpPr/>
      </dsp:nvSpPr>
      <dsp:spPr>
        <a:xfrm>
          <a:off x="271858" y="3576575"/>
          <a:ext cx="494288" cy="494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2914B-E021-467C-806D-9D1AF46DB820}">
      <dsp:nvSpPr>
        <dsp:cNvPr id="0" name=""/>
        <dsp:cNvSpPr/>
      </dsp:nvSpPr>
      <dsp:spPr>
        <a:xfrm>
          <a:off x="1038005" y="3374367"/>
          <a:ext cx="3256794" cy="898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13" tIns="95113" rIns="95113" bIns="9511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These measures are linearly combined to form the score for each segment</a:t>
          </a:r>
          <a:endParaRPr lang="en-US" sz="1500" kern="1200"/>
        </a:p>
      </dsp:txBody>
      <dsp:txXfrm>
        <a:off x="1038005" y="3374367"/>
        <a:ext cx="3256794" cy="898706"/>
      </dsp:txXfrm>
    </dsp:sp>
    <dsp:sp modelId="{29B2B75F-5D08-4B30-8AC0-8E98620972FB}">
      <dsp:nvSpPr>
        <dsp:cNvPr id="0" name=""/>
        <dsp:cNvSpPr/>
      </dsp:nvSpPr>
      <dsp:spPr>
        <a:xfrm>
          <a:off x="0" y="4497749"/>
          <a:ext cx="4294800" cy="898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42C05-05A5-4C20-86EC-D6D634B74510}">
      <dsp:nvSpPr>
        <dsp:cNvPr id="0" name=""/>
        <dsp:cNvSpPr/>
      </dsp:nvSpPr>
      <dsp:spPr>
        <a:xfrm>
          <a:off x="271858" y="4699958"/>
          <a:ext cx="494288" cy="4942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18E5D-A32C-4E57-BF33-FEF1143A05D4}">
      <dsp:nvSpPr>
        <dsp:cNvPr id="0" name=""/>
        <dsp:cNvSpPr/>
      </dsp:nvSpPr>
      <dsp:spPr>
        <a:xfrm>
          <a:off x="1038005" y="4497749"/>
          <a:ext cx="3256794" cy="898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13" tIns="95113" rIns="95113" bIns="9511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baseline="0"/>
            <a:t>Finally, the scores obtained from each segment is added to form the total allotted marks.</a:t>
          </a:r>
          <a:endParaRPr lang="en-US" sz="1500" kern="1200"/>
        </a:p>
      </dsp:txBody>
      <dsp:txXfrm>
        <a:off x="1038005" y="4497749"/>
        <a:ext cx="3256794" cy="8987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82C32-8E94-45E5-9CCC-FE40D72AE2E2}">
      <dsp:nvSpPr>
        <dsp:cNvPr id="0" name=""/>
        <dsp:cNvSpPr/>
      </dsp:nvSpPr>
      <dsp:spPr>
        <a:xfrm>
          <a:off x="3143" y="173101"/>
          <a:ext cx="2493497" cy="14960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 baseline="0"/>
            <a:t>Python3</a:t>
          </a:r>
          <a:endParaRPr lang="en-US" sz="3100" kern="1200"/>
        </a:p>
      </dsp:txBody>
      <dsp:txXfrm>
        <a:off x="3143" y="173101"/>
        <a:ext cx="2493497" cy="1496098"/>
      </dsp:txXfrm>
    </dsp:sp>
    <dsp:sp modelId="{F49D3E70-2F27-490D-A49B-0E0BFCCC1FB1}">
      <dsp:nvSpPr>
        <dsp:cNvPr id="0" name=""/>
        <dsp:cNvSpPr/>
      </dsp:nvSpPr>
      <dsp:spPr>
        <a:xfrm>
          <a:off x="2745990" y="173101"/>
          <a:ext cx="2493497" cy="149609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 baseline="0" dirty="0"/>
            <a:t>Knowledge Graphs</a:t>
          </a:r>
          <a:endParaRPr lang="en-US" sz="3100" kern="1200" dirty="0"/>
        </a:p>
      </dsp:txBody>
      <dsp:txXfrm>
        <a:off x="2745990" y="173101"/>
        <a:ext cx="2493497" cy="1496098"/>
      </dsp:txXfrm>
    </dsp:sp>
    <dsp:sp modelId="{2AA701B5-5D68-4A82-8946-B0B93B8560DF}">
      <dsp:nvSpPr>
        <dsp:cNvPr id="0" name=""/>
        <dsp:cNvSpPr/>
      </dsp:nvSpPr>
      <dsp:spPr>
        <a:xfrm>
          <a:off x="5488837" y="173101"/>
          <a:ext cx="2493497" cy="14960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 baseline="0" dirty="0" err="1"/>
            <a:t>nltk</a:t>
          </a:r>
          <a:r>
            <a:rPr lang="en-IN" sz="3100" b="0" i="0" kern="1200" baseline="0" dirty="0"/>
            <a:t>, </a:t>
          </a:r>
          <a:r>
            <a:rPr lang="en-IN" sz="3100" b="0" i="0" kern="1200" baseline="0" dirty="0" err="1"/>
            <a:t>spaCy</a:t>
          </a:r>
          <a:r>
            <a:rPr lang="en-IN" sz="3100" b="0" i="0" kern="1200" baseline="0" dirty="0"/>
            <a:t> &amp; </a:t>
          </a:r>
          <a:r>
            <a:rPr lang="en-IN" sz="3100" b="0" i="0" kern="1200" baseline="0" dirty="0" err="1"/>
            <a:t>gensim</a:t>
          </a:r>
          <a:endParaRPr lang="en-US" sz="3100" kern="1200" dirty="0"/>
        </a:p>
      </dsp:txBody>
      <dsp:txXfrm>
        <a:off x="5488837" y="173101"/>
        <a:ext cx="2493497" cy="1496098"/>
      </dsp:txXfrm>
    </dsp:sp>
    <dsp:sp modelId="{B688EB30-9A85-420B-B983-61944C72426C}">
      <dsp:nvSpPr>
        <dsp:cNvPr id="0" name=""/>
        <dsp:cNvSpPr/>
      </dsp:nvSpPr>
      <dsp:spPr>
        <a:xfrm>
          <a:off x="8231684" y="173101"/>
          <a:ext cx="2493497" cy="14960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 baseline="0" dirty="0" err="1"/>
            <a:t>fastText</a:t>
          </a:r>
          <a:endParaRPr lang="en-US" sz="3100" kern="1200" dirty="0"/>
        </a:p>
      </dsp:txBody>
      <dsp:txXfrm>
        <a:off x="8231684" y="173101"/>
        <a:ext cx="2493497" cy="1496098"/>
      </dsp:txXfrm>
    </dsp:sp>
    <dsp:sp modelId="{26EA4540-6125-45E6-9E6E-D3C420039C2C}">
      <dsp:nvSpPr>
        <dsp:cNvPr id="0" name=""/>
        <dsp:cNvSpPr/>
      </dsp:nvSpPr>
      <dsp:spPr>
        <a:xfrm>
          <a:off x="3143" y="1918549"/>
          <a:ext cx="2493497" cy="149609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 baseline="0" dirty="0" err="1"/>
            <a:t>Keras</a:t>
          </a:r>
          <a:r>
            <a:rPr lang="en-IN" sz="3100" b="0" i="0" kern="1200" baseline="0" dirty="0"/>
            <a:t> &amp; </a:t>
          </a:r>
          <a:r>
            <a:rPr lang="en-IN" sz="3100" b="0" i="0" kern="1200" baseline="0" dirty="0" err="1"/>
            <a:t>Tensorflow</a:t>
          </a:r>
          <a:endParaRPr lang="en-US" sz="3100" kern="1200" dirty="0"/>
        </a:p>
      </dsp:txBody>
      <dsp:txXfrm>
        <a:off x="3143" y="1918549"/>
        <a:ext cx="2493497" cy="1496098"/>
      </dsp:txXfrm>
    </dsp:sp>
    <dsp:sp modelId="{83A873C9-82F8-4368-BAE8-29DB49CC3ADC}">
      <dsp:nvSpPr>
        <dsp:cNvPr id="0" name=""/>
        <dsp:cNvSpPr/>
      </dsp:nvSpPr>
      <dsp:spPr>
        <a:xfrm>
          <a:off x="2745990" y="1918549"/>
          <a:ext cx="2493497" cy="149609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i="0" kern="1200" baseline="0"/>
            <a:t>OpenCV</a:t>
          </a:r>
          <a:endParaRPr lang="en-US" sz="3100" kern="1200"/>
        </a:p>
      </dsp:txBody>
      <dsp:txXfrm>
        <a:off x="2745990" y="1918549"/>
        <a:ext cx="2493497" cy="1496098"/>
      </dsp:txXfrm>
    </dsp:sp>
    <dsp:sp modelId="{E98746FD-C6E7-4923-9AAE-EA1AAD14C590}">
      <dsp:nvSpPr>
        <dsp:cNvPr id="0" name=""/>
        <dsp:cNvSpPr/>
      </dsp:nvSpPr>
      <dsp:spPr>
        <a:xfrm>
          <a:off x="5488837" y="1918549"/>
          <a:ext cx="2493497" cy="149609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OCR</a:t>
          </a:r>
        </a:p>
      </dsp:txBody>
      <dsp:txXfrm>
        <a:off x="5488837" y="1918549"/>
        <a:ext cx="2493497" cy="1496098"/>
      </dsp:txXfrm>
    </dsp:sp>
    <dsp:sp modelId="{CBBA9BA2-4AE5-4AD4-A83E-D8DA7BB47E7C}">
      <dsp:nvSpPr>
        <dsp:cNvPr id="0" name=""/>
        <dsp:cNvSpPr/>
      </dsp:nvSpPr>
      <dsp:spPr>
        <a:xfrm>
          <a:off x="8231684" y="1918549"/>
          <a:ext cx="2493497" cy="149609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Neural Coreference</a:t>
          </a:r>
        </a:p>
      </dsp:txBody>
      <dsp:txXfrm>
        <a:off x="8231684" y="1918549"/>
        <a:ext cx="2493497" cy="1496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Saturday, October 31,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0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Saturday, October 31,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6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8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0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1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Saturday, October 31,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44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68524/machine-learning/demystifying-machine-learning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CE171-F8C2-43AF-B16B-8C9C55FAC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99" y="2411237"/>
            <a:ext cx="5242261" cy="8567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300" kern="1200" cap="all" spc="300" baseline="0" dirty="0">
                <a:latin typeface="+mj-lt"/>
                <a:ea typeface="+mj-ea"/>
                <a:cs typeface="+mj-cs"/>
              </a:rPr>
              <a:t>Auto-Correct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96CAF-BBA4-4276-B139-86E41450A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751385"/>
            <a:ext cx="5015638" cy="12194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Rapid Automated Evaluation of Answer Scripts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2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6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7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4E3EA16-C3D2-4CC2-A339-1E64DA73C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87" r="2" b="2"/>
          <a:stretch/>
        </p:blipFill>
        <p:spPr>
          <a:xfrm>
            <a:off x="6313088" y="602657"/>
            <a:ext cx="5326462" cy="525074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313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5163EE-A195-4FE2-B927-55D0FD286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26014B-3EE4-4A2B-BDB9-FBEA6F80C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1B301-9171-48A6-BAFF-4C9A2B37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89439"/>
            <a:ext cx="5003800" cy="3481704"/>
          </a:xfrm>
        </p:spPr>
        <p:txBody>
          <a:bodyPr anchor="ctr">
            <a:normAutofit/>
          </a:bodyPr>
          <a:lstStyle/>
          <a:p>
            <a:pPr algn="ctr"/>
            <a:r>
              <a:rPr lang="en-IN" sz="5600"/>
              <a:t>Too many papers!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21BEF2-67E7-4911-BD5A-82F7D891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11553" y="606269"/>
            <a:ext cx="2088038" cy="719230"/>
            <a:chOff x="4532666" y="505937"/>
            <a:chExt cx="2981730" cy="1027064"/>
          </a:xfrm>
        </p:grpSpPr>
        <p:sp>
          <p:nvSpPr>
            <p:cNvPr id="27" name="Freeform 78">
              <a:extLst>
                <a:ext uri="{FF2B5EF4-FFF2-40B4-BE49-F238E27FC236}">
                  <a16:creationId xmlns:a16="http://schemas.microsoft.com/office/drawing/2014/main" id="{DB71B667-A388-491C-8B28-77CC5546E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79">
              <a:extLst>
                <a:ext uri="{FF2B5EF4-FFF2-40B4-BE49-F238E27FC236}">
                  <a16:creationId xmlns:a16="http://schemas.microsoft.com/office/drawing/2014/main" id="{A4C247D3-09C9-40AC-A235-65D0E8757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1E271542-73D8-45EF-B446-3D6D1EF8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72D784-2C49-426C-8CDD-9DEACF851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63312" y="5549194"/>
            <a:ext cx="2117174" cy="588806"/>
            <a:chOff x="4549904" y="5078157"/>
            <a:chExt cx="3023338" cy="840818"/>
          </a:xfrm>
        </p:grpSpPr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580EF066-2455-43F9-BCBB-72BC07C79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4">
              <a:extLst>
                <a:ext uri="{FF2B5EF4-FFF2-40B4-BE49-F238E27FC236}">
                  <a16:creationId xmlns:a16="http://schemas.microsoft.com/office/drawing/2014/main" id="{1BD934EC-DDB8-49EE-9CF0-A69A65D8C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F9DBCFB1-612D-42CA-B73A-49A0340C9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DA580597-9796-49CC-B44C-8A1BDF531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0238" y="0"/>
            <a:ext cx="5751762" cy="6858000"/>
          </a:xfrm>
          <a:custGeom>
            <a:avLst/>
            <a:gdLst>
              <a:gd name="connsiteX0" fmla="*/ 27230 w 5751762"/>
              <a:gd name="connsiteY0" fmla="*/ 0 h 6858000"/>
              <a:gd name="connsiteX1" fmla="*/ 5751762 w 5751762"/>
              <a:gd name="connsiteY1" fmla="*/ 0 h 6858000"/>
              <a:gd name="connsiteX2" fmla="*/ 5751762 w 5751762"/>
              <a:gd name="connsiteY2" fmla="*/ 6858000 h 6858000"/>
              <a:gd name="connsiteX3" fmla="*/ 41303 w 5751762"/>
              <a:gd name="connsiteY3" fmla="*/ 6858000 h 6858000"/>
              <a:gd name="connsiteX4" fmla="*/ 41303 w 5751762"/>
              <a:gd name="connsiteY4" fmla="*/ 6822879 h 6858000"/>
              <a:gd name="connsiteX5" fmla="*/ 41303 w 5751762"/>
              <a:gd name="connsiteY5" fmla="*/ 6667752 h 6858000"/>
              <a:gd name="connsiteX6" fmla="*/ 0 w 5751762"/>
              <a:gd name="connsiteY6" fmla="*/ 3813425 h 6858000"/>
              <a:gd name="connsiteX7" fmla="*/ 41303 w 5751762"/>
              <a:gd name="connsiteY7" fmla="*/ 2572413 h 6858000"/>
              <a:gd name="connsiteX8" fmla="*/ 41303 w 5751762"/>
              <a:gd name="connsiteY8" fmla="*/ 1496869 h 6858000"/>
              <a:gd name="connsiteX9" fmla="*/ 41303 w 5751762"/>
              <a:gd name="connsiteY9" fmla="*/ 1083199 h 6858000"/>
              <a:gd name="connsiteX10" fmla="*/ 0 w 5751762"/>
              <a:gd name="connsiteY10" fmla="*/ 545427 h 6858000"/>
              <a:gd name="connsiteX11" fmla="*/ 22154 w 575176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1762" h="6858000">
                <a:moveTo>
                  <a:pt x="27230" y="0"/>
                </a:moveTo>
                <a:lnTo>
                  <a:pt x="5751762" y="0"/>
                </a:lnTo>
                <a:lnTo>
                  <a:pt x="575176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4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4678D8-29A9-40F7-ABA9-D2F8115CF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264112"/>
              </p:ext>
            </p:extLst>
          </p:nvPr>
        </p:nvGraphicFramePr>
        <p:xfrm>
          <a:off x="7150094" y="724332"/>
          <a:ext cx="4293944" cy="540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78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5D0795-6879-42BF-BD45-70435B8F6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99EDF-F8AE-4692-ADCE-71A65C88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1E839-F5F3-4B1F-8F33-D9A62926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363" y="1489439"/>
            <a:ext cx="5003800" cy="3481704"/>
          </a:xfrm>
        </p:spPr>
        <p:txBody>
          <a:bodyPr anchor="ctr">
            <a:normAutofit/>
          </a:bodyPr>
          <a:lstStyle/>
          <a:p>
            <a:pPr algn="ctr"/>
            <a:r>
              <a:rPr lang="en-IN" sz="5600"/>
              <a:t>Why AutoCorrect?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588F65D-497C-4870-B338-86F2D0893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751762" cy="6858000"/>
          </a:xfrm>
          <a:custGeom>
            <a:avLst/>
            <a:gdLst>
              <a:gd name="connsiteX0" fmla="*/ 27230 w 5751762"/>
              <a:gd name="connsiteY0" fmla="*/ 0 h 6858000"/>
              <a:gd name="connsiteX1" fmla="*/ 5751762 w 5751762"/>
              <a:gd name="connsiteY1" fmla="*/ 0 h 6858000"/>
              <a:gd name="connsiteX2" fmla="*/ 5751762 w 5751762"/>
              <a:gd name="connsiteY2" fmla="*/ 6858000 h 6858000"/>
              <a:gd name="connsiteX3" fmla="*/ 41303 w 5751762"/>
              <a:gd name="connsiteY3" fmla="*/ 6858000 h 6858000"/>
              <a:gd name="connsiteX4" fmla="*/ 41303 w 5751762"/>
              <a:gd name="connsiteY4" fmla="*/ 6822879 h 6858000"/>
              <a:gd name="connsiteX5" fmla="*/ 41303 w 5751762"/>
              <a:gd name="connsiteY5" fmla="*/ 6667752 h 6858000"/>
              <a:gd name="connsiteX6" fmla="*/ 0 w 5751762"/>
              <a:gd name="connsiteY6" fmla="*/ 3813425 h 6858000"/>
              <a:gd name="connsiteX7" fmla="*/ 41303 w 5751762"/>
              <a:gd name="connsiteY7" fmla="*/ 2572413 h 6858000"/>
              <a:gd name="connsiteX8" fmla="*/ 41303 w 5751762"/>
              <a:gd name="connsiteY8" fmla="*/ 1496869 h 6858000"/>
              <a:gd name="connsiteX9" fmla="*/ 41303 w 5751762"/>
              <a:gd name="connsiteY9" fmla="*/ 1083199 h 6858000"/>
              <a:gd name="connsiteX10" fmla="*/ 0 w 5751762"/>
              <a:gd name="connsiteY10" fmla="*/ 545427 h 6858000"/>
              <a:gd name="connsiteX11" fmla="*/ 22154 w 575176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1762" h="6858000">
                <a:moveTo>
                  <a:pt x="27230" y="0"/>
                </a:moveTo>
                <a:lnTo>
                  <a:pt x="5751762" y="0"/>
                </a:lnTo>
                <a:lnTo>
                  <a:pt x="575176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4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40" name="Group 14">
            <a:extLst>
              <a:ext uri="{FF2B5EF4-FFF2-40B4-BE49-F238E27FC236}">
                <a16:creationId xmlns:a16="http://schemas.microsoft.com/office/drawing/2014/main" id="{1D21BEF2-67E7-4911-BD5A-82F7D891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47916" y="606269"/>
            <a:ext cx="2088038" cy="719230"/>
            <a:chOff x="4532666" y="505937"/>
            <a:chExt cx="2981730" cy="1027064"/>
          </a:xfrm>
        </p:grpSpPr>
        <p:sp>
          <p:nvSpPr>
            <p:cNvPr id="41" name="Freeform 78">
              <a:extLst>
                <a:ext uri="{FF2B5EF4-FFF2-40B4-BE49-F238E27FC236}">
                  <a16:creationId xmlns:a16="http://schemas.microsoft.com/office/drawing/2014/main" id="{DB71B667-A388-491C-8B28-77CC5546E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A4C247D3-09C9-40AC-A235-65D0E8757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1E271542-73D8-45EF-B446-3D6D1EF8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3" name="Group 19">
            <a:extLst>
              <a:ext uri="{FF2B5EF4-FFF2-40B4-BE49-F238E27FC236}">
                <a16:creationId xmlns:a16="http://schemas.microsoft.com/office/drawing/2014/main" id="{9372D784-2C49-426C-8CDD-9DEACF851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9675" y="5549194"/>
            <a:ext cx="2117174" cy="588806"/>
            <a:chOff x="4549904" y="5078157"/>
            <a:chExt cx="3023338" cy="840818"/>
          </a:xfrm>
        </p:grpSpPr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580EF066-2455-43F9-BCBB-72BC07C79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1BD934EC-DDB8-49EE-9CF0-A69A65D8C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F9DBCFB1-612D-42CA-B73A-49A0340C9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5308F41D-75AC-4D6E-AB95-10FCA9F36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428854"/>
              </p:ext>
            </p:extLst>
          </p:nvPr>
        </p:nvGraphicFramePr>
        <p:xfrm>
          <a:off x="720000" y="728663"/>
          <a:ext cx="4294800" cy="540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34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28FBB-B2BB-45CC-9742-43186CA5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IN"/>
              <a:t>How does AutoCorrect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4740-254C-4ACE-BDE3-9AED0511A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/>
              <a:t>The application has two major sections namely Image Processing and Natural Language Processing.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A7EF0339-1050-43F0-9E00-A5AEDC6C1B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176" r="21705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586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09641-1B89-4714-8CA4-8C0A5B8F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55847"/>
            <a:ext cx="5015638" cy="206855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Image Processing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CF9CAD-3945-46CA-AA5B-046DE26BD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282690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4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7">
            <a:extLst>
              <a:ext uri="{FF2B5EF4-FFF2-40B4-BE49-F238E27FC236}">
                <a16:creationId xmlns:a16="http://schemas.microsoft.com/office/drawing/2014/main" id="{CD5163EE-A195-4FE2-B927-55D0FD286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DA26014B-3EE4-4A2B-BDB9-FBEA6F80C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CAAE3-E572-4E84-83BB-1553679B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89439"/>
            <a:ext cx="5003800" cy="3481704"/>
          </a:xfrm>
        </p:spPr>
        <p:txBody>
          <a:bodyPr anchor="ctr">
            <a:normAutofit/>
          </a:bodyPr>
          <a:lstStyle/>
          <a:p>
            <a:pPr algn="ctr"/>
            <a:r>
              <a:rPr lang="en-IN" sz="5600"/>
              <a:t>Natural Language Processing - I</a:t>
            </a:r>
          </a:p>
        </p:txBody>
      </p:sp>
      <p:grpSp>
        <p:nvGrpSpPr>
          <p:cNvPr id="36" name="Group 21">
            <a:extLst>
              <a:ext uri="{FF2B5EF4-FFF2-40B4-BE49-F238E27FC236}">
                <a16:creationId xmlns:a16="http://schemas.microsoft.com/office/drawing/2014/main" id="{1D21BEF2-67E7-4911-BD5A-82F7D891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11553" y="606269"/>
            <a:ext cx="2088038" cy="719230"/>
            <a:chOff x="4532666" y="505937"/>
            <a:chExt cx="2981730" cy="1027064"/>
          </a:xfrm>
        </p:grpSpPr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DB71B667-A388-491C-8B28-77CC5546E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A4C247D3-09C9-40AC-A235-65D0E8757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1E271542-73D8-45EF-B446-3D6D1EF8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0" name="Group 26">
            <a:extLst>
              <a:ext uri="{FF2B5EF4-FFF2-40B4-BE49-F238E27FC236}">
                <a16:creationId xmlns:a16="http://schemas.microsoft.com/office/drawing/2014/main" id="{9372D784-2C49-426C-8CDD-9DEACF851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63312" y="5549194"/>
            <a:ext cx="2117174" cy="588806"/>
            <a:chOff x="4549904" y="5078157"/>
            <a:chExt cx="3023338" cy="840818"/>
          </a:xfrm>
        </p:grpSpPr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580EF066-2455-43F9-BCBB-72BC07C79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id="{1BD934EC-DDB8-49EE-9CF0-A69A65D8C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F9DBCFB1-612D-42CA-B73A-49A0340C9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44" name="Freeform: Shape 31">
            <a:extLst>
              <a:ext uri="{FF2B5EF4-FFF2-40B4-BE49-F238E27FC236}">
                <a16:creationId xmlns:a16="http://schemas.microsoft.com/office/drawing/2014/main" id="{DA580597-9796-49CC-B44C-8A1BDF531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0238" y="0"/>
            <a:ext cx="5751762" cy="6858000"/>
          </a:xfrm>
          <a:custGeom>
            <a:avLst/>
            <a:gdLst>
              <a:gd name="connsiteX0" fmla="*/ 27230 w 5751762"/>
              <a:gd name="connsiteY0" fmla="*/ 0 h 6858000"/>
              <a:gd name="connsiteX1" fmla="*/ 5751762 w 5751762"/>
              <a:gd name="connsiteY1" fmla="*/ 0 h 6858000"/>
              <a:gd name="connsiteX2" fmla="*/ 5751762 w 5751762"/>
              <a:gd name="connsiteY2" fmla="*/ 6858000 h 6858000"/>
              <a:gd name="connsiteX3" fmla="*/ 41303 w 5751762"/>
              <a:gd name="connsiteY3" fmla="*/ 6858000 h 6858000"/>
              <a:gd name="connsiteX4" fmla="*/ 41303 w 5751762"/>
              <a:gd name="connsiteY4" fmla="*/ 6822879 h 6858000"/>
              <a:gd name="connsiteX5" fmla="*/ 41303 w 5751762"/>
              <a:gd name="connsiteY5" fmla="*/ 6667752 h 6858000"/>
              <a:gd name="connsiteX6" fmla="*/ 0 w 5751762"/>
              <a:gd name="connsiteY6" fmla="*/ 3813425 h 6858000"/>
              <a:gd name="connsiteX7" fmla="*/ 41303 w 5751762"/>
              <a:gd name="connsiteY7" fmla="*/ 2572413 h 6858000"/>
              <a:gd name="connsiteX8" fmla="*/ 41303 w 5751762"/>
              <a:gd name="connsiteY8" fmla="*/ 1496869 h 6858000"/>
              <a:gd name="connsiteX9" fmla="*/ 41303 w 5751762"/>
              <a:gd name="connsiteY9" fmla="*/ 1083199 h 6858000"/>
              <a:gd name="connsiteX10" fmla="*/ 0 w 5751762"/>
              <a:gd name="connsiteY10" fmla="*/ 545427 h 6858000"/>
              <a:gd name="connsiteX11" fmla="*/ 22154 w 575176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1762" h="6858000">
                <a:moveTo>
                  <a:pt x="27230" y="0"/>
                </a:moveTo>
                <a:lnTo>
                  <a:pt x="5751762" y="0"/>
                </a:lnTo>
                <a:lnTo>
                  <a:pt x="575176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4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0808E0-ED11-4F45-91A9-FD52D0522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271177"/>
              </p:ext>
            </p:extLst>
          </p:nvPr>
        </p:nvGraphicFramePr>
        <p:xfrm>
          <a:off x="7150094" y="724332"/>
          <a:ext cx="4293944" cy="540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93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5D0795-6879-42BF-BD45-70435B8F6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999EDF-F8AE-4692-ADCE-71A65C88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CAAE3-E572-4E84-83BB-1553679B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363" y="1489439"/>
            <a:ext cx="5003800" cy="3481704"/>
          </a:xfrm>
        </p:spPr>
        <p:txBody>
          <a:bodyPr anchor="ctr">
            <a:normAutofit/>
          </a:bodyPr>
          <a:lstStyle/>
          <a:p>
            <a:pPr algn="ctr"/>
            <a:r>
              <a:rPr lang="en-IN" sz="5600"/>
              <a:t>Natural Language Processing - II</a:t>
            </a: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3588F65D-497C-4870-B338-86F2D0893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751762" cy="6858000"/>
          </a:xfrm>
          <a:custGeom>
            <a:avLst/>
            <a:gdLst>
              <a:gd name="connsiteX0" fmla="*/ 27230 w 5751762"/>
              <a:gd name="connsiteY0" fmla="*/ 0 h 6858000"/>
              <a:gd name="connsiteX1" fmla="*/ 5751762 w 5751762"/>
              <a:gd name="connsiteY1" fmla="*/ 0 h 6858000"/>
              <a:gd name="connsiteX2" fmla="*/ 5751762 w 5751762"/>
              <a:gd name="connsiteY2" fmla="*/ 6858000 h 6858000"/>
              <a:gd name="connsiteX3" fmla="*/ 41303 w 5751762"/>
              <a:gd name="connsiteY3" fmla="*/ 6858000 h 6858000"/>
              <a:gd name="connsiteX4" fmla="*/ 41303 w 5751762"/>
              <a:gd name="connsiteY4" fmla="*/ 6822879 h 6858000"/>
              <a:gd name="connsiteX5" fmla="*/ 41303 w 5751762"/>
              <a:gd name="connsiteY5" fmla="*/ 6667752 h 6858000"/>
              <a:gd name="connsiteX6" fmla="*/ 0 w 5751762"/>
              <a:gd name="connsiteY6" fmla="*/ 3813425 h 6858000"/>
              <a:gd name="connsiteX7" fmla="*/ 41303 w 5751762"/>
              <a:gd name="connsiteY7" fmla="*/ 2572413 h 6858000"/>
              <a:gd name="connsiteX8" fmla="*/ 41303 w 5751762"/>
              <a:gd name="connsiteY8" fmla="*/ 1496869 h 6858000"/>
              <a:gd name="connsiteX9" fmla="*/ 41303 w 5751762"/>
              <a:gd name="connsiteY9" fmla="*/ 1083199 h 6858000"/>
              <a:gd name="connsiteX10" fmla="*/ 0 w 5751762"/>
              <a:gd name="connsiteY10" fmla="*/ 545427 h 6858000"/>
              <a:gd name="connsiteX11" fmla="*/ 22154 w 575176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1762" h="6858000">
                <a:moveTo>
                  <a:pt x="27230" y="0"/>
                </a:moveTo>
                <a:lnTo>
                  <a:pt x="5751762" y="0"/>
                </a:lnTo>
                <a:lnTo>
                  <a:pt x="575176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4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21BEF2-67E7-4911-BD5A-82F7D891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47916" y="606269"/>
            <a:ext cx="2088038" cy="719230"/>
            <a:chOff x="4532666" y="505937"/>
            <a:chExt cx="2981730" cy="1027064"/>
          </a:xfrm>
        </p:grpSpPr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DB71B667-A388-491C-8B28-77CC5546E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6" name="Freeform 79">
              <a:extLst>
                <a:ext uri="{FF2B5EF4-FFF2-40B4-BE49-F238E27FC236}">
                  <a16:creationId xmlns:a16="http://schemas.microsoft.com/office/drawing/2014/main" id="{A4C247D3-09C9-40AC-A235-65D0E8757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7" name="Freeform 85">
              <a:extLst>
                <a:ext uri="{FF2B5EF4-FFF2-40B4-BE49-F238E27FC236}">
                  <a16:creationId xmlns:a16="http://schemas.microsoft.com/office/drawing/2014/main" id="{1E271542-73D8-45EF-B446-3D6D1EF8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72D784-2C49-426C-8CDD-9DEACF851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9675" y="5549194"/>
            <a:ext cx="2117174" cy="588806"/>
            <a:chOff x="4549904" y="5078157"/>
            <a:chExt cx="3023338" cy="840818"/>
          </a:xfrm>
        </p:grpSpPr>
        <p:sp>
          <p:nvSpPr>
            <p:cNvPr id="40" name="Freeform 80">
              <a:extLst>
                <a:ext uri="{FF2B5EF4-FFF2-40B4-BE49-F238E27FC236}">
                  <a16:creationId xmlns:a16="http://schemas.microsoft.com/office/drawing/2014/main" id="{580EF066-2455-43F9-BCBB-72BC07C79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1" name="Freeform 84">
              <a:extLst>
                <a:ext uri="{FF2B5EF4-FFF2-40B4-BE49-F238E27FC236}">
                  <a16:creationId xmlns:a16="http://schemas.microsoft.com/office/drawing/2014/main" id="{1BD934EC-DDB8-49EE-9CF0-A69A65D8C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F9DBCFB1-612D-42CA-B73A-49A0340C9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F295D2D-CCB5-4084-A50E-1E942AFDE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798453"/>
              </p:ext>
            </p:extLst>
          </p:nvPr>
        </p:nvGraphicFramePr>
        <p:xfrm>
          <a:off x="720000" y="728663"/>
          <a:ext cx="4294800" cy="540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68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749E-176E-4CC7-8330-9A1A3900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9378-7128-4AB7-A5E2-9ABDE44E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81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E99C0-7B37-46A2-BED5-DA1BD5D8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IN"/>
              <a:t>Technology Stack</a:t>
            </a:r>
            <a:endParaRPr lang="en-IN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34D24F-05FD-4F09-872F-B6089AA87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747769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679732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Rockwell Nova Light</vt:lpstr>
      <vt:lpstr>The Hand Extrablack</vt:lpstr>
      <vt:lpstr>BlobVTI</vt:lpstr>
      <vt:lpstr>Auto-Correct</vt:lpstr>
      <vt:lpstr>Too many papers!</vt:lpstr>
      <vt:lpstr>Why AutoCorrect?</vt:lpstr>
      <vt:lpstr>How does AutoCorrect work?</vt:lpstr>
      <vt:lpstr>Image Processing</vt:lpstr>
      <vt:lpstr>Natural Language Processing - I</vt:lpstr>
      <vt:lpstr>Natural Language Processing - II</vt:lpstr>
      <vt:lpstr>Screenshots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Auto-Correct</dc:title>
  <dc:creator>Aditeya Baral</dc:creator>
  <cp:lastModifiedBy>Aditeya Baral</cp:lastModifiedBy>
  <cp:revision>1</cp:revision>
  <dcterms:created xsi:type="dcterms:W3CDTF">2020-10-30T20:32:12Z</dcterms:created>
  <dcterms:modified xsi:type="dcterms:W3CDTF">2020-10-30T20:32:29Z</dcterms:modified>
</cp:coreProperties>
</file>