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9906000" cx="6858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"/>
          <p:cNvGrpSpPr/>
          <p:nvPr/>
        </p:nvGrpSpPr>
        <p:grpSpPr>
          <a:xfrm>
            <a:off x="-483719" y="0"/>
            <a:ext cx="7843990" cy="10280213"/>
            <a:chOff x="-644959" y="0"/>
            <a:chExt cx="10458653" cy="7117071"/>
          </a:xfrm>
        </p:grpSpPr>
        <p:grpSp>
          <p:nvGrpSpPr>
            <p:cNvPr id="55" name="Google Shape;55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6" name="Google Shape;56;p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7" name="Google Shape;57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0" name="Google Shape;60;p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8" name="Google Shape;68;p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Google Shape;93;p2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486822" y="-31071"/>
            <a:ext cx="2628900" cy="3340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2"/>
          <p:cNvSpPr txBox="1"/>
          <p:nvPr>
            <p:ph type="ctrTitle"/>
          </p:nvPr>
        </p:nvSpPr>
        <p:spPr>
          <a:xfrm>
            <a:off x="3550024" y="3912243"/>
            <a:ext cx="2485016" cy="24586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3550024" y="6386005"/>
            <a:ext cx="2482352" cy="1820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18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3554058" y="2190975"/>
            <a:ext cx="1600200" cy="1084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2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"/>
          <p:cNvSpPr txBox="1"/>
          <p:nvPr>
            <p:ph idx="11" type="ftr"/>
          </p:nvPr>
        </p:nvSpPr>
        <p:spPr>
          <a:xfrm>
            <a:off x="3977640" y="8262174"/>
            <a:ext cx="212369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3486822" y="8262174"/>
            <a:ext cx="4827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 rot="5400000">
            <a:off x="789852" y="3349154"/>
            <a:ext cx="5068522" cy="5082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Google Shape;242;p11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Google Shape;243;p11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title"/>
          </p:nvPr>
        </p:nvSpPr>
        <p:spPr>
          <a:xfrm rot="5400000">
            <a:off x="2076249" y="4383790"/>
            <a:ext cx="6904941" cy="1113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12"/>
          <p:cNvSpPr txBox="1"/>
          <p:nvPr>
            <p:ph idx="1" type="body"/>
          </p:nvPr>
        </p:nvSpPr>
        <p:spPr>
          <a:xfrm rot="5400000">
            <a:off x="-628609" y="2906571"/>
            <a:ext cx="6904941" cy="4067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Google Shape;248;p12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Google Shape;249;p12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782619" y="3356387"/>
            <a:ext cx="5082988" cy="5068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943984" y="4190087"/>
            <a:ext cx="4978101" cy="19674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943984" y="6163734"/>
            <a:ext cx="4978100" cy="2196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4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4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781812" y="3341624"/>
            <a:ext cx="2564892" cy="5045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3483864" y="3341623"/>
            <a:ext cx="2564892" cy="5045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1059083" y="3345346"/>
            <a:ext cx="2292861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6"/>
          <p:cNvSpPr txBox="1"/>
          <p:nvPr>
            <p:ph idx="2" type="body"/>
          </p:nvPr>
        </p:nvSpPr>
        <p:spPr>
          <a:xfrm>
            <a:off x="781291" y="4296781"/>
            <a:ext cx="2564892" cy="4096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5119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5467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5816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5816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5816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5815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5815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6"/>
          <p:cNvSpPr txBox="1"/>
          <p:nvPr>
            <p:ph idx="3" type="body"/>
          </p:nvPr>
        </p:nvSpPr>
        <p:spPr>
          <a:xfrm>
            <a:off x="3758878" y="3345348"/>
            <a:ext cx="2291788" cy="9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4" type="body"/>
          </p:nvPr>
        </p:nvSpPr>
        <p:spPr>
          <a:xfrm>
            <a:off x="3483864" y="4296781"/>
            <a:ext cx="2564892" cy="4096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5119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5467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5816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5816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5816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5815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5815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6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6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7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7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8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9"/>
          <p:cNvGrpSpPr/>
          <p:nvPr/>
        </p:nvGrpSpPr>
        <p:grpSpPr>
          <a:xfrm>
            <a:off x="-483719" y="0"/>
            <a:ext cx="7843990" cy="10280213"/>
            <a:chOff x="-644959" y="0"/>
            <a:chExt cx="10458653" cy="7117071"/>
          </a:xfrm>
        </p:grpSpPr>
        <p:grpSp>
          <p:nvGrpSpPr>
            <p:cNvPr id="141" name="Google Shape;141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2" name="Google Shape;142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3" name="Google Shape;143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46" name="Google Shape;146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4" name="Google Shape;154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57" name="Google Shape;157;p9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9" name="Google Shape;179;p9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9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859421" y="1237206"/>
            <a:ext cx="2317830" cy="7439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2512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2512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2512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2512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9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9"/>
          <p:cNvSpPr txBox="1"/>
          <p:nvPr>
            <p:ph idx="11" type="ftr"/>
          </p:nvPr>
        </p:nvSpPr>
        <p:spPr>
          <a:xfrm>
            <a:off x="3481086" y="8269207"/>
            <a:ext cx="2620248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3554875" y="3838517"/>
            <a:ext cx="2478429" cy="21134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9"/>
          <p:cNvSpPr txBox="1"/>
          <p:nvPr>
            <p:ph idx="2" type="body"/>
          </p:nvPr>
        </p:nvSpPr>
        <p:spPr>
          <a:xfrm>
            <a:off x="3552444" y="5975658"/>
            <a:ext cx="2474088" cy="21925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0"/>
          <p:cNvGrpSpPr/>
          <p:nvPr/>
        </p:nvGrpSpPr>
        <p:grpSpPr>
          <a:xfrm>
            <a:off x="-483719" y="0"/>
            <a:ext cx="7843990" cy="10280213"/>
            <a:chOff x="-644959" y="0"/>
            <a:chExt cx="10458653" cy="7117071"/>
          </a:xfrm>
        </p:grpSpPr>
        <p:grpSp>
          <p:nvGrpSpPr>
            <p:cNvPr id="191" name="Google Shape;191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2" name="Google Shape;192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3" name="Google Shape;193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4" name="Google Shape;194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5" name="Google Shape;195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6" name="Google Shape;196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4" name="Google Shape;204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Google Shape;205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Google Shape;206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07" name="Google Shape;207;p10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9" name="Google Shape;229;p10"/>
          <p:cNvSpPr/>
          <p:nvPr/>
        </p:nvSpPr>
        <p:spPr>
          <a:xfrm>
            <a:off x="3420932" y="-31071"/>
            <a:ext cx="2759337" cy="9059324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679179" y="869387"/>
            <a:ext cx="2671693" cy="815886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3488167" y="8794188"/>
            <a:ext cx="2628900" cy="118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0"/>
          <p:cNvSpPr txBox="1"/>
          <p:nvPr>
            <p:ph type="title"/>
          </p:nvPr>
        </p:nvSpPr>
        <p:spPr>
          <a:xfrm>
            <a:off x="3550818" y="3843528"/>
            <a:ext cx="2475738" cy="2113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10"/>
          <p:cNvSpPr/>
          <p:nvPr>
            <p:ph idx="2" type="pic"/>
          </p:nvPr>
        </p:nvSpPr>
        <p:spPr>
          <a:xfrm>
            <a:off x="753907" y="1002148"/>
            <a:ext cx="2519717" cy="7898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3550973" y="5970017"/>
            <a:ext cx="2475430" cy="219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1600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Google Shape;236;p10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Google Shape;237;p10"/>
          <p:cNvSpPr txBox="1"/>
          <p:nvPr>
            <p:ph idx="11" type="ftr"/>
          </p:nvPr>
        </p:nvSpPr>
        <p:spPr>
          <a:xfrm>
            <a:off x="3481086" y="8269207"/>
            <a:ext cx="2620248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Google Shape;238;p10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1F15E"/>
            </a:gs>
            <a:gs pos="62000">
              <a:srgbClr val="90BA3F"/>
            </a:gs>
            <a:gs pos="100000">
              <a:srgbClr val="7FA03E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425516" y="0"/>
            <a:ext cx="7843990" cy="10280213"/>
            <a:chOff x="-644959" y="0"/>
            <a:chExt cx="10458653" cy="7117071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8" name="Google Shape;8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9" name="Google Shape;9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" name="Google Shape;10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" name="Google Shape;11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2" name="Google Shape;12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" name="Google Shape;20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3" name="Google Shape;23;p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20000" w="120000">
                  <a:moveTo>
                    <a:pt x="0" y="113939"/>
                  </a:moveTo>
                  <a:cubicBezTo>
                    <a:pt x="6480" y="116969"/>
                    <a:pt x="12961" y="120000"/>
                    <a:pt x="21974" y="118787"/>
                  </a:cubicBezTo>
                  <a:cubicBezTo>
                    <a:pt x="30986" y="117575"/>
                    <a:pt x="42051" y="116161"/>
                    <a:pt x="54077" y="106666"/>
                  </a:cubicBezTo>
                  <a:cubicBezTo>
                    <a:pt x="66103" y="97171"/>
                    <a:pt x="83142" y="79595"/>
                    <a:pt x="94129" y="61818"/>
                  </a:cubicBezTo>
                  <a:cubicBezTo>
                    <a:pt x="105116" y="44040"/>
                    <a:pt x="116363" y="1575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3454" y="101199"/>
                    <a:pt x="6909" y="82399"/>
                    <a:pt x="13714" y="63999"/>
                  </a:cubicBezTo>
                  <a:cubicBezTo>
                    <a:pt x="20519" y="45600"/>
                    <a:pt x="30181" y="18666"/>
                    <a:pt x="40831" y="9600"/>
                  </a:cubicBezTo>
                  <a:cubicBezTo>
                    <a:pt x="51480" y="533"/>
                    <a:pt x="64415" y="0"/>
                    <a:pt x="77610" y="9600"/>
                  </a:cubicBezTo>
                  <a:cubicBezTo>
                    <a:pt x="90805" y="19200"/>
                    <a:pt x="112805" y="57600"/>
                    <a:pt x="120000" y="672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4071" y="49705"/>
                    <a:pt x="88142" y="99411"/>
                    <a:pt x="120000" y="12000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3753" y="8112"/>
                    <a:pt x="7506" y="16224"/>
                    <a:pt x="14493" y="27951"/>
                  </a:cubicBezTo>
                  <a:cubicBezTo>
                    <a:pt x="21480" y="39678"/>
                    <a:pt x="31922" y="57670"/>
                    <a:pt x="41922" y="70361"/>
                  </a:cubicBezTo>
                  <a:cubicBezTo>
                    <a:pt x="51922" y="83052"/>
                    <a:pt x="64571" y="96224"/>
                    <a:pt x="74493" y="104096"/>
                  </a:cubicBezTo>
                  <a:cubicBezTo>
                    <a:pt x="84415" y="111967"/>
                    <a:pt x="95116" y="115180"/>
                    <a:pt x="101454" y="117590"/>
                  </a:cubicBezTo>
                  <a:cubicBezTo>
                    <a:pt x="107792" y="120000"/>
                    <a:pt x="109428" y="118875"/>
                    <a:pt x="112519" y="118554"/>
                  </a:cubicBezTo>
                  <a:cubicBezTo>
                    <a:pt x="115610" y="118232"/>
                    <a:pt x="117805" y="116947"/>
                    <a:pt x="120000" y="11566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2789" y="107226"/>
                    <a:pt x="5578" y="94453"/>
                    <a:pt x="9387" y="82715"/>
                  </a:cubicBezTo>
                  <a:cubicBezTo>
                    <a:pt x="13197" y="70978"/>
                    <a:pt x="18469" y="58273"/>
                    <a:pt x="22857" y="49574"/>
                  </a:cubicBezTo>
                  <a:cubicBezTo>
                    <a:pt x="27244" y="40874"/>
                    <a:pt x="29931" y="37007"/>
                    <a:pt x="35714" y="30517"/>
                  </a:cubicBezTo>
                  <a:cubicBezTo>
                    <a:pt x="41496" y="24027"/>
                    <a:pt x="52040" y="14913"/>
                    <a:pt x="57551" y="10632"/>
                  </a:cubicBezTo>
                  <a:cubicBezTo>
                    <a:pt x="63061" y="6352"/>
                    <a:pt x="63911" y="6490"/>
                    <a:pt x="68775" y="4833"/>
                  </a:cubicBezTo>
                  <a:cubicBezTo>
                    <a:pt x="73639" y="3176"/>
                    <a:pt x="81326" y="1380"/>
                    <a:pt x="86734" y="690"/>
                  </a:cubicBezTo>
                  <a:cubicBezTo>
                    <a:pt x="92142" y="0"/>
                    <a:pt x="101224" y="690"/>
                    <a:pt x="101224" y="690"/>
                  </a:cubicBezTo>
                  <a:lnTo>
                    <a:pt x="111632" y="690"/>
                  </a:lnTo>
                  <a:cubicBezTo>
                    <a:pt x="114523" y="966"/>
                    <a:pt x="117176" y="1933"/>
                    <a:pt x="118571" y="2347"/>
                  </a:cubicBezTo>
                  <a:cubicBezTo>
                    <a:pt x="119965" y="2761"/>
                    <a:pt x="119489" y="2623"/>
                    <a:pt x="120000" y="317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20000" w="120000">
                  <a:moveTo>
                    <a:pt x="0" y="9084"/>
                  </a:moveTo>
                  <a:lnTo>
                    <a:pt x="5360" y="0"/>
                  </a:lnTo>
                  <a:lnTo>
                    <a:pt x="82305" y="0"/>
                  </a:lnTo>
                  <a:lnTo>
                    <a:pt x="120000" y="60000"/>
                  </a:lnTo>
                  <a:lnTo>
                    <a:pt x="82305" y="120000"/>
                  </a:lnTo>
                  <a:lnTo>
                    <a:pt x="70827" y="119970"/>
                  </a:lnTo>
                  <a:lnTo>
                    <a:pt x="0" y="9084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38242" y="0"/>
                  </a:lnTo>
                  <a:lnTo>
                    <a:pt x="45748" y="347"/>
                  </a:lnTo>
                  <a:lnTo>
                    <a:pt x="120000" y="114618"/>
                  </a:lnTo>
                  <a:lnTo>
                    <a:pt x="116307" y="120000"/>
                  </a:lnTo>
                  <a:lnTo>
                    <a:pt x="38242" y="120000"/>
                  </a:lnTo>
                  <a:lnTo>
                    <a:pt x="0" y="60000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20000" w="120000">
                  <a:moveTo>
                    <a:pt x="0" y="60025"/>
                  </a:moveTo>
                  <a:lnTo>
                    <a:pt x="38289" y="50"/>
                  </a:lnTo>
                  <a:lnTo>
                    <a:pt x="46575" y="0"/>
                  </a:lnTo>
                  <a:lnTo>
                    <a:pt x="120000" y="114391"/>
                  </a:lnTo>
                  <a:lnTo>
                    <a:pt x="116450" y="120000"/>
                  </a:lnTo>
                  <a:lnTo>
                    <a:pt x="38289" y="120000"/>
                  </a:lnTo>
                  <a:lnTo>
                    <a:pt x="0" y="60025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5" name="Google Shape;45;p1"/>
          <p:cNvSpPr/>
          <p:nvPr/>
        </p:nvSpPr>
        <p:spPr>
          <a:xfrm>
            <a:off x="342900" y="481704"/>
            <a:ext cx="6172200" cy="89348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420932" y="-31071"/>
            <a:ext cx="2759337" cy="1010019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486822" y="-31070"/>
            <a:ext cx="2628900" cy="901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782618" y="1484404"/>
            <a:ext cx="5268558" cy="1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" type="body"/>
          </p:nvPr>
        </p:nvSpPr>
        <p:spPr>
          <a:xfrm>
            <a:off x="782619" y="3356387"/>
            <a:ext cx="5082988" cy="5068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○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○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○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0" type="dt"/>
          </p:nvPr>
        </p:nvSpPr>
        <p:spPr>
          <a:xfrm>
            <a:off x="4498041" y="324267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1" type="ftr"/>
          </p:nvPr>
        </p:nvSpPr>
        <p:spPr>
          <a:xfrm>
            <a:off x="3481086" y="8453121"/>
            <a:ext cx="2626614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812" lvl="1" marL="51581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5" lvl="2" marL="103162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738" lvl="3" marL="154743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5851" lvl="4" marL="20632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65" lvl="5" marL="257906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8777" lvl="6" marL="30948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890" lvl="7" marL="36106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703" lvl="8" marL="41265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1"/>
          <p:cNvSpPr txBox="1"/>
          <p:nvPr>
            <p:ph idx="12" type="sldNum"/>
          </p:nvPr>
        </p:nvSpPr>
        <p:spPr>
          <a:xfrm>
            <a:off x="3486822" y="324265"/>
            <a:ext cx="999117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ctrTitle"/>
          </p:nvPr>
        </p:nvSpPr>
        <p:spPr>
          <a:xfrm>
            <a:off x="3573016" y="3656856"/>
            <a:ext cx="2485016" cy="24586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 Science Project</a:t>
            </a:r>
            <a:b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2015-2016</a:t>
            </a:r>
            <a:endParaRPr b="0" i="0" sz="3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13"/>
          <p:cNvSpPr txBox="1"/>
          <p:nvPr>
            <p:ph idx="1" type="subTitle"/>
          </p:nvPr>
        </p:nvSpPr>
        <p:spPr>
          <a:xfrm>
            <a:off x="3550024" y="6386005"/>
            <a:ext cx="2482352" cy="231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Aditeya Baral             X  ‘C’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Shuvam Mishra          </a:t>
            </a:r>
            <a:endParaRPr b="0" i="0" sz="1665" u="none" cap="none" strike="noStrike">
              <a:solidFill>
                <a:srgbClr val="4242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 ‘C’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Rohan Ben Joseph    X  ‘D’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665" u="none" cap="none" strike="noStrike">
                <a:solidFill>
                  <a:srgbClr val="4242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Bishop Cotton Boys’ School</a:t>
            </a:r>
            <a:endParaRPr b="0" i="0" sz="1665" u="none" cap="none" strike="noStrike">
              <a:solidFill>
                <a:srgbClr val="4242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730888" y="1208584"/>
            <a:ext cx="5268558" cy="1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participants</a:t>
            </a:r>
            <a:endParaRPr b="0" i="0" sz="4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430" y="3284159"/>
            <a:ext cx="2616757" cy="246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8880" y="6249144"/>
            <a:ext cx="2439438" cy="243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 rotWithShape="1">
          <a:blip r:embed="rId5">
            <a:alphaModFix/>
          </a:blip>
          <a:srcRect b="4780" l="10221" r="14594" t="13744"/>
          <a:stretch/>
        </p:blipFill>
        <p:spPr>
          <a:xfrm rot="-5400000">
            <a:off x="8908" y="3842479"/>
            <a:ext cx="2765466" cy="168591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4"/>
          <p:cNvSpPr txBox="1"/>
          <p:nvPr/>
        </p:nvSpPr>
        <p:spPr>
          <a:xfrm>
            <a:off x="476672" y="6249144"/>
            <a:ext cx="2088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Aditeya Baral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3501008" y="5745088"/>
            <a:ext cx="25591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Rohan Ben Joseph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2420888" y="8985448"/>
            <a:ext cx="2592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Shuvam Mishra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782618" y="1484404"/>
            <a:ext cx="5268558" cy="732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Description</a:t>
            </a:r>
            <a:endParaRPr b="0" i="0" sz="40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908720" y="2360712"/>
            <a:ext cx="5082988" cy="8064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project is a working model of an airport booking system which involves not only airline tickets but also food and an in-flight entertainment section.</a:t>
            </a:r>
            <a:endParaRPr/>
          </a:p>
          <a:p>
            <a:pPr indent="-2794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Further, it is based on the Heathrow Airport’s Model of an Ideal Airport in which flight timings are synchronized to various locations at regular intervals.</a:t>
            </a:r>
            <a:endParaRPr/>
          </a:p>
          <a:p>
            <a:pPr indent="-2794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Full-fledged meals from various cuisines served in-flight and pre-rented movies complete the 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ctrTitle"/>
          </p:nvPr>
        </p:nvSpPr>
        <p:spPr>
          <a:xfrm>
            <a:off x="3550024" y="3912243"/>
            <a:ext cx="2485016" cy="24586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36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16"/>
          <p:cNvSpPr txBox="1"/>
          <p:nvPr>
            <p:ph idx="1" type="subTitle"/>
          </p:nvPr>
        </p:nvSpPr>
        <p:spPr>
          <a:xfrm>
            <a:off x="3550024" y="6386005"/>
            <a:ext cx="2482352" cy="182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242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