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10689325" cx="7562100"/>
  <p:notesSz cx="6858000" cy="9144000"/>
  <p:embeddedFontLst>
    <p:embeddedFont>
      <p:font typeface="Robo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B434AFD-A959-45BA-8663-43989AC5B018}">
  <a:tblStyle styleId="{9B434AFD-A959-45BA-8663-43989AC5B01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4937240-D175-46DB-AF9A-36F0D9CF58D0}"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oboto-bold.fntdata"/><Relationship Id="rId12" Type="http://schemas.openxmlformats.org/officeDocument/2006/relationships/slide" Target="slides/slide7.xml"/><Relationship Id="rId56" Type="http://schemas.openxmlformats.org/officeDocument/2006/relationships/font" Target="fonts/Roboto-regular.fntdata"/><Relationship Id="rId15" Type="http://schemas.openxmlformats.org/officeDocument/2006/relationships/slide" Target="slides/slide10.xml"/><Relationship Id="rId59" Type="http://schemas.openxmlformats.org/officeDocument/2006/relationships/font" Target="fonts/Roboto-boldItalic.fntdata"/><Relationship Id="rId14" Type="http://schemas.openxmlformats.org/officeDocument/2006/relationships/slide" Target="slides/slide9.xml"/><Relationship Id="rId58"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270c761a34_0_8: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0c761a3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270c761a34_0_15: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70c761a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2b1ffd9a64_0_0: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1ffd9a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270c761a34_0_25: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70c761a3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271e43cc1b_0_8: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71e43cc1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2b1ffd9a64_0_16: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b1ffd9a6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2b1ffd9a64_0_27: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b1ffd9a6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2b1ffd9a64_0_36: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b1ffd9a6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2b1ffd9a64_0_45: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b1ffd9a6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2b1ffd9a64_0_57: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b1ffd9a6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28b719fdf9_0_554: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8b719fdf9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271e43cc1b_0_19: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71e43cc1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28b9d1aa27_1_0: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8b9d1aa2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28b7f29eed_1_12: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8b7f29eed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27214901c0_0_1: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7214901c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27214901c0_0_15: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7214901c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27214901c0_0_22: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7214901c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27214901c0_0_29: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7214901c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27214901c0_0_36: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7214901c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2af7db6651_0_98: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af7db665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2af7db6651_0_106: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af7db665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28b7f29eed_1_0: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b7f29e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2af7db6651_0_116: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af7db665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2af7db6651_0_124: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af7db665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2af7db6651_0_132: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af7db665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2af7db6651_0_140: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af7db665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2af7db6651_0_148: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af7db665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2af7db6651_0_156: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af7db665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2af7db6651_0_164: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af7db6651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2af7db6651_0_172: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af7db6651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28b7f29eed_1_22: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8b7f29eed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2af7db6651_0_21: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af7db665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28b74828a5_0_9: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8b74828a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2af7db6651_0_29: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af7db665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2af7db6651_0_37: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af7db665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2af7db6651_0_45: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af7db665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2af7db6651_0_53: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af7db665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2af7db6651_0_61: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af7db665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28b9d1aa27_0_15: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8b9d1aa2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28b7f2a294_0_8: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8b7f2a29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28b9d1aa27_0_0: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8b9d1aa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28b7f2a294_0_0: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8b7f2a2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28b9d1aa27_0_5: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8b9d1aa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28b74828a5_0_15: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8b74828a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28b9d1aa27_0_10: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8b9d1aa2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11326a029ecea3d_0: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326a029ecea3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28b74828a5_0_0: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8b74828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28b7f29eed_1_7: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8b7f29ee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270c761a34_0_0:notes"/>
          <p:cNvSpPr/>
          <p:nvPr>
            <p:ph idx="2" type="sldImg"/>
          </p:nvPr>
        </p:nvSpPr>
        <p:spPr>
          <a:xfrm>
            <a:off x="2216393" y="685800"/>
            <a:ext cx="24261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0c761a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5043969" y="10"/>
            <a:ext cx="2519036" cy="4219931"/>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112350" lIns="112350" spcFirstLastPara="1" rIns="112350" wrap="square" tIns="112350">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112350" lIns="112350" spcFirstLastPara="1" rIns="112350" wrap="square" tIns="112350">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112350" lIns="112350" spcFirstLastPara="1" rIns="112350" wrap="square" tIns="112350">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112350" lIns="112350" spcFirstLastPara="1" rIns="112350" wrap="square" tIns="112350">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112350" lIns="112350" spcFirstLastPara="1" rIns="112350" wrap="square" tIns="112350">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494629" y="3689303"/>
            <a:ext cx="6800100" cy="1743300"/>
          </a:xfrm>
          <a:prstGeom prst="rect">
            <a:avLst/>
          </a:prstGeom>
        </p:spPr>
        <p:txBody>
          <a:bodyPr anchorCtr="0" anchor="b" bIns="112350" lIns="112350" spcFirstLastPara="1" rIns="112350" wrap="square" tIns="112350">
            <a:noAutofit/>
          </a:bodyPr>
          <a:lstStyle>
            <a:lvl1pPr lvl="0">
              <a:spcBef>
                <a:spcPts val="0"/>
              </a:spcBef>
              <a:spcAft>
                <a:spcPts val="0"/>
              </a:spcAft>
              <a:buClr>
                <a:schemeClr val="lt1"/>
              </a:buClr>
              <a:buSzPts val="5100"/>
              <a:buNone/>
              <a:defRPr sz="5100">
                <a:solidFill>
                  <a:schemeClr val="lt1"/>
                </a:solidFill>
              </a:defRPr>
            </a:lvl1pPr>
            <a:lvl2pPr lvl="1">
              <a:spcBef>
                <a:spcPts val="0"/>
              </a:spcBef>
              <a:spcAft>
                <a:spcPts val="0"/>
              </a:spcAft>
              <a:buClr>
                <a:schemeClr val="lt1"/>
              </a:buClr>
              <a:buSzPts val="5100"/>
              <a:buNone/>
              <a:defRPr sz="5100">
                <a:solidFill>
                  <a:schemeClr val="lt1"/>
                </a:solidFill>
              </a:defRPr>
            </a:lvl2pPr>
            <a:lvl3pPr lvl="2">
              <a:spcBef>
                <a:spcPts val="0"/>
              </a:spcBef>
              <a:spcAft>
                <a:spcPts val="0"/>
              </a:spcAft>
              <a:buClr>
                <a:schemeClr val="lt1"/>
              </a:buClr>
              <a:buSzPts val="5100"/>
              <a:buNone/>
              <a:defRPr sz="5100">
                <a:solidFill>
                  <a:schemeClr val="lt1"/>
                </a:solidFill>
              </a:defRPr>
            </a:lvl3pPr>
            <a:lvl4pPr lvl="3">
              <a:spcBef>
                <a:spcPts val="0"/>
              </a:spcBef>
              <a:spcAft>
                <a:spcPts val="0"/>
              </a:spcAft>
              <a:buClr>
                <a:schemeClr val="lt1"/>
              </a:buClr>
              <a:buSzPts val="5100"/>
              <a:buNone/>
              <a:defRPr sz="5100">
                <a:solidFill>
                  <a:schemeClr val="lt1"/>
                </a:solidFill>
              </a:defRPr>
            </a:lvl4pPr>
            <a:lvl5pPr lvl="4">
              <a:spcBef>
                <a:spcPts val="0"/>
              </a:spcBef>
              <a:spcAft>
                <a:spcPts val="0"/>
              </a:spcAft>
              <a:buClr>
                <a:schemeClr val="lt1"/>
              </a:buClr>
              <a:buSzPts val="5100"/>
              <a:buNone/>
              <a:defRPr sz="5100">
                <a:solidFill>
                  <a:schemeClr val="lt1"/>
                </a:solidFill>
              </a:defRPr>
            </a:lvl5pPr>
            <a:lvl6pPr lvl="5">
              <a:spcBef>
                <a:spcPts val="0"/>
              </a:spcBef>
              <a:spcAft>
                <a:spcPts val="0"/>
              </a:spcAft>
              <a:buClr>
                <a:schemeClr val="lt1"/>
              </a:buClr>
              <a:buSzPts val="5100"/>
              <a:buNone/>
              <a:defRPr sz="5100">
                <a:solidFill>
                  <a:schemeClr val="lt1"/>
                </a:solidFill>
              </a:defRPr>
            </a:lvl6pPr>
            <a:lvl7pPr lvl="6">
              <a:spcBef>
                <a:spcPts val="0"/>
              </a:spcBef>
              <a:spcAft>
                <a:spcPts val="0"/>
              </a:spcAft>
              <a:buClr>
                <a:schemeClr val="lt1"/>
              </a:buClr>
              <a:buSzPts val="5100"/>
              <a:buNone/>
              <a:defRPr sz="5100">
                <a:solidFill>
                  <a:schemeClr val="lt1"/>
                </a:solidFill>
              </a:defRPr>
            </a:lvl7pPr>
            <a:lvl8pPr lvl="7">
              <a:spcBef>
                <a:spcPts val="0"/>
              </a:spcBef>
              <a:spcAft>
                <a:spcPts val="0"/>
              </a:spcAft>
              <a:buClr>
                <a:schemeClr val="lt1"/>
              </a:buClr>
              <a:buSzPts val="5100"/>
              <a:buNone/>
              <a:defRPr sz="5100">
                <a:solidFill>
                  <a:schemeClr val="lt1"/>
                </a:solidFill>
              </a:defRPr>
            </a:lvl8pPr>
            <a:lvl9pPr lvl="8">
              <a:spcBef>
                <a:spcPts val="0"/>
              </a:spcBef>
              <a:spcAft>
                <a:spcPts val="0"/>
              </a:spcAft>
              <a:buClr>
                <a:schemeClr val="lt1"/>
              </a:buClr>
              <a:buSzPts val="5100"/>
              <a:buNone/>
              <a:defRPr sz="5100">
                <a:solidFill>
                  <a:schemeClr val="lt1"/>
                </a:solidFill>
              </a:defRPr>
            </a:lvl9pPr>
          </a:lstStyle>
          <a:p/>
        </p:txBody>
      </p:sp>
      <p:sp>
        <p:nvSpPr>
          <p:cNvPr id="17" name="Google Shape;17;p2"/>
          <p:cNvSpPr txBox="1"/>
          <p:nvPr>
            <p:ph idx="1" type="subTitle"/>
          </p:nvPr>
        </p:nvSpPr>
        <p:spPr>
          <a:xfrm>
            <a:off x="494620" y="5644265"/>
            <a:ext cx="6800100" cy="899700"/>
          </a:xfrm>
          <a:prstGeom prst="rect">
            <a:avLst/>
          </a:prstGeom>
        </p:spPr>
        <p:txBody>
          <a:bodyPr anchorCtr="0" anchor="t" bIns="112350" lIns="112350" spcFirstLastPara="1" rIns="112350" wrap="square" tIns="112350">
            <a:noAutofit/>
          </a:bodyPr>
          <a:lstStyle>
            <a:lvl1pPr lvl="0">
              <a:lnSpc>
                <a:spcPct val="100000"/>
              </a:lnSpc>
              <a:spcBef>
                <a:spcPts val="0"/>
              </a:spcBef>
              <a:spcAft>
                <a:spcPts val="0"/>
              </a:spcAft>
              <a:buClr>
                <a:schemeClr val="lt1"/>
              </a:buClr>
              <a:buSzPts val="2600"/>
              <a:buNone/>
              <a:defRPr sz="2600">
                <a:solidFill>
                  <a:schemeClr val="lt1"/>
                </a:solidFill>
              </a:defRPr>
            </a:lvl1pPr>
            <a:lvl2pPr lvl="1">
              <a:lnSpc>
                <a:spcPct val="100000"/>
              </a:lnSpc>
              <a:spcBef>
                <a:spcPts val="0"/>
              </a:spcBef>
              <a:spcAft>
                <a:spcPts val="0"/>
              </a:spcAft>
              <a:buClr>
                <a:schemeClr val="lt1"/>
              </a:buClr>
              <a:buSzPts val="2600"/>
              <a:buNone/>
              <a:defRPr sz="2600">
                <a:solidFill>
                  <a:schemeClr val="lt1"/>
                </a:solidFill>
              </a:defRPr>
            </a:lvl2pPr>
            <a:lvl3pPr lvl="2">
              <a:lnSpc>
                <a:spcPct val="100000"/>
              </a:lnSpc>
              <a:spcBef>
                <a:spcPts val="0"/>
              </a:spcBef>
              <a:spcAft>
                <a:spcPts val="0"/>
              </a:spcAft>
              <a:buClr>
                <a:schemeClr val="lt1"/>
              </a:buClr>
              <a:buSzPts val="2600"/>
              <a:buNone/>
              <a:defRPr sz="2600">
                <a:solidFill>
                  <a:schemeClr val="lt1"/>
                </a:solidFill>
              </a:defRPr>
            </a:lvl3pPr>
            <a:lvl4pPr lvl="3">
              <a:lnSpc>
                <a:spcPct val="100000"/>
              </a:lnSpc>
              <a:spcBef>
                <a:spcPts val="0"/>
              </a:spcBef>
              <a:spcAft>
                <a:spcPts val="0"/>
              </a:spcAft>
              <a:buClr>
                <a:schemeClr val="lt1"/>
              </a:buClr>
              <a:buSzPts val="2600"/>
              <a:buNone/>
              <a:defRPr sz="2600">
                <a:solidFill>
                  <a:schemeClr val="lt1"/>
                </a:solidFill>
              </a:defRPr>
            </a:lvl4pPr>
            <a:lvl5pPr lvl="4">
              <a:lnSpc>
                <a:spcPct val="100000"/>
              </a:lnSpc>
              <a:spcBef>
                <a:spcPts val="0"/>
              </a:spcBef>
              <a:spcAft>
                <a:spcPts val="0"/>
              </a:spcAft>
              <a:buClr>
                <a:schemeClr val="lt1"/>
              </a:buClr>
              <a:buSzPts val="2600"/>
              <a:buNone/>
              <a:defRPr sz="2600">
                <a:solidFill>
                  <a:schemeClr val="lt1"/>
                </a:solidFill>
              </a:defRPr>
            </a:lvl5pPr>
            <a:lvl6pPr lvl="5">
              <a:lnSpc>
                <a:spcPct val="100000"/>
              </a:lnSpc>
              <a:spcBef>
                <a:spcPts val="0"/>
              </a:spcBef>
              <a:spcAft>
                <a:spcPts val="0"/>
              </a:spcAft>
              <a:buClr>
                <a:schemeClr val="lt1"/>
              </a:buClr>
              <a:buSzPts val="2600"/>
              <a:buNone/>
              <a:defRPr sz="2600">
                <a:solidFill>
                  <a:schemeClr val="lt1"/>
                </a:solidFill>
              </a:defRPr>
            </a:lvl6pPr>
            <a:lvl7pPr lvl="6">
              <a:lnSpc>
                <a:spcPct val="100000"/>
              </a:lnSpc>
              <a:spcBef>
                <a:spcPts val="0"/>
              </a:spcBef>
              <a:spcAft>
                <a:spcPts val="0"/>
              </a:spcAft>
              <a:buClr>
                <a:schemeClr val="lt1"/>
              </a:buClr>
              <a:buSzPts val="2600"/>
              <a:buNone/>
              <a:defRPr sz="2600">
                <a:solidFill>
                  <a:schemeClr val="lt1"/>
                </a:solidFill>
              </a:defRPr>
            </a:lvl7pPr>
            <a:lvl8pPr lvl="7">
              <a:lnSpc>
                <a:spcPct val="100000"/>
              </a:lnSpc>
              <a:spcBef>
                <a:spcPts val="0"/>
              </a:spcBef>
              <a:spcAft>
                <a:spcPts val="0"/>
              </a:spcAft>
              <a:buClr>
                <a:schemeClr val="lt1"/>
              </a:buClr>
              <a:buSzPts val="2600"/>
              <a:buNone/>
              <a:defRPr sz="2600">
                <a:solidFill>
                  <a:schemeClr val="lt1"/>
                </a:solidFill>
              </a:defRPr>
            </a:lvl8pPr>
            <a:lvl9pPr lvl="8">
              <a:lnSpc>
                <a:spcPct val="100000"/>
              </a:lnSpc>
              <a:spcBef>
                <a:spcPts val="0"/>
              </a:spcBef>
              <a:spcAft>
                <a:spcPts val="0"/>
              </a:spcAft>
              <a:buClr>
                <a:schemeClr val="lt1"/>
              </a:buClr>
              <a:buSzPts val="2600"/>
              <a:buNone/>
              <a:defRPr sz="2600">
                <a:solidFill>
                  <a:schemeClr val="lt1"/>
                </a:solidFill>
              </a:defRPr>
            </a:lvl9pPr>
          </a:lstStyle>
          <a:p/>
        </p:txBody>
      </p:sp>
      <p:sp>
        <p:nvSpPr>
          <p:cNvPr id="18" name="Google Shape;18;p2"/>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5043969" y="10"/>
            <a:ext cx="2519036" cy="4219931"/>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112350" lIns="112350" spcFirstLastPara="1" rIns="112350" wrap="square" tIns="112350">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112350" lIns="112350" spcFirstLastPara="1" rIns="112350" wrap="square" tIns="112350">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112350" lIns="112350" spcFirstLastPara="1" rIns="112350" wrap="square" tIns="112350">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112350" lIns="112350" spcFirstLastPara="1" rIns="112350" wrap="square" tIns="112350">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112350" lIns="112350" spcFirstLastPara="1" rIns="112350" wrap="square" tIns="112350">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257776" y="2610348"/>
            <a:ext cx="7046100" cy="4220400"/>
          </a:xfrm>
          <a:prstGeom prst="rect">
            <a:avLst/>
          </a:prstGeom>
        </p:spPr>
        <p:txBody>
          <a:bodyPr anchorCtr="0" anchor="b" bIns="112350" lIns="112350" spcFirstLastPara="1" rIns="112350" wrap="square" tIns="112350">
            <a:noAutofit/>
          </a:bodyPr>
          <a:lstStyle>
            <a:lvl1pPr lvl="0" algn="ctr">
              <a:spcBef>
                <a:spcPts val="0"/>
              </a:spcBef>
              <a:spcAft>
                <a:spcPts val="0"/>
              </a:spcAft>
              <a:buClr>
                <a:schemeClr val="lt1"/>
              </a:buClr>
              <a:buSzPts val="14900"/>
              <a:buNone/>
              <a:defRPr sz="14900">
                <a:solidFill>
                  <a:schemeClr val="lt1"/>
                </a:solidFill>
              </a:defRPr>
            </a:lvl1pPr>
            <a:lvl2pPr lvl="1" algn="ctr">
              <a:spcBef>
                <a:spcPts val="0"/>
              </a:spcBef>
              <a:spcAft>
                <a:spcPts val="0"/>
              </a:spcAft>
              <a:buClr>
                <a:schemeClr val="lt1"/>
              </a:buClr>
              <a:buSzPts val="14900"/>
              <a:buNone/>
              <a:defRPr sz="14900">
                <a:solidFill>
                  <a:schemeClr val="lt1"/>
                </a:solidFill>
              </a:defRPr>
            </a:lvl2pPr>
            <a:lvl3pPr lvl="2" algn="ctr">
              <a:spcBef>
                <a:spcPts val="0"/>
              </a:spcBef>
              <a:spcAft>
                <a:spcPts val="0"/>
              </a:spcAft>
              <a:buClr>
                <a:schemeClr val="lt1"/>
              </a:buClr>
              <a:buSzPts val="14900"/>
              <a:buNone/>
              <a:defRPr sz="14900">
                <a:solidFill>
                  <a:schemeClr val="lt1"/>
                </a:solidFill>
              </a:defRPr>
            </a:lvl3pPr>
            <a:lvl4pPr lvl="3" algn="ctr">
              <a:spcBef>
                <a:spcPts val="0"/>
              </a:spcBef>
              <a:spcAft>
                <a:spcPts val="0"/>
              </a:spcAft>
              <a:buClr>
                <a:schemeClr val="lt1"/>
              </a:buClr>
              <a:buSzPts val="14900"/>
              <a:buNone/>
              <a:defRPr sz="14900">
                <a:solidFill>
                  <a:schemeClr val="lt1"/>
                </a:solidFill>
              </a:defRPr>
            </a:lvl4pPr>
            <a:lvl5pPr lvl="4" algn="ctr">
              <a:spcBef>
                <a:spcPts val="0"/>
              </a:spcBef>
              <a:spcAft>
                <a:spcPts val="0"/>
              </a:spcAft>
              <a:buClr>
                <a:schemeClr val="lt1"/>
              </a:buClr>
              <a:buSzPts val="14900"/>
              <a:buNone/>
              <a:defRPr sz="14900">
                <a:solidFill>
                  <a:schemeClr val="lt1"/>
                </a:solidFill>
              </a:defRPr>
            </a:lvl5pPr>
            <a:lvl6pPr lvl="5" algn="ctr">
              <a:spcBef>
                <a:spcPts val="0"/>
              </a:spcBef>
              <a:spcAft>
                <a:spcPts val="0"/>
              </a:spcAft>
              <a:buClr>
                <a:schemeClr val="lt1"/>
              </a:buClr>
              <a:buSzPts val="14900"/>
              <a:buNone/>
              <a:defRPr sz="14900">
                <a:solidFill>
                  <a:schemeClr val="lt1"/>
                </a:solidFill>
              </a:defRPr>
            </a:lvl6pPr>
            <a:lvl7pPr lvl="6" algn="ctr">
              <a:spcBef>
                <a:spcPts val="0"/>
              </a:spcBef>
              <a:spcAft>
                <a:spcPts val="0"/>
              </a:spcAft>
              <a:buClr>
                <a:schemeClr val="lt1"/>
              </a:buClr>
              <a:buSzPts val="14900"/>
              <a:buNone/>
              <a:defRPr sz="14900">
                <a:solidFill>
                  <a:schemeClr val="lt1"/>
                </a:solidFill>
              </a:defRPr>
            </a:lvl7pPr>
            <a:lvl8pPr lvl="7" algn="ctr">
              <a:spcBef>
                <a:spcPts val="0"/>
              </a:spcBef>
              <a:spcAft>
                <a:spcPts val="0"/>
              </a:spcAft>
              <a:buClr>
                <a:schemeClr val="lt1"/>
              </a:buClr>
              <a:buSzPts val="14900"/>
              <a:buNone/>
              <a:defRPr sz="14900">
                <a:solidFill>
                  <a:schemeClr val="lt1"/>
                </a:solidFill>
              </a:defRPr>
            </a:lvl8pPr>
            <a:lvl9pPr lvl="8" algn="ctr">
              <a:spcBef>
                <a:spcPts val="0"/>
              </a:spcBef>
              <a:spcAft>
                <a:spcPts val="0"/>
              </a:spcAft>
              <a:buClr>
                <a:schemeClr val="lt1"/>
              </a:buClr>
              <a:buSzPts val="14900"/>
              <a:buNone/>
              <a:defRPr sz="14900">
                <a:solidFill>
                  <a:schemeClr val="lt1"/>
                </a:solidFill>
              </a:defRPr>
            </a:lvl9pPr>
          </a:lstStyle>
          <a:p>
            <a:r>
              <a:t>xx%</a:t>
            </a:r>
          </a:p>
        </p:txBody>
      </p:sp>
      <p:sp>
        <p:nvSpPr>
          <p:cNvPr id="77" name="Google Shape;77;p11"/>
          <p:cNvSpPr txBox="1"/>
          <p:nvPr>
            <p:ph idx="1" type="body"/>
          </p:nvPr>
        </p:nvSpPr>
        <p:spPr>
          <a:xfrm>
            <a:off x="257776" y="7001991"/>
            <a:ext cx="7046100" cy="2664300"/>
          </a:xfrm>
          <a:prstGeom prst="rect">
            <a:avLst/>
          </a:prstGeom>
        </p:spPr>
        <p:txBody>
          <a:bodyPr anchorCtr="0" anchor="t" bIns="112350" lIns="112350" spcFirstLastPara="1" rIns="112350" wrap="square" tIns="112350">
            <a:noAutofit/>
          </a:bodyPr>
          <a:lstStyle>
            <a:lvl1pPr indent="-374650" lvl="0" marL="457200" algn="ctr">
              <a:spcBef>
                <a:spcPts val="0"/>
              </a:spcBef>
              <a:spcAft>
                <a:spcPts val="0"/>
              </a:spcAft>
              <a:buClr>
                <a:schemeClr val="lt1"/>
              </a:buClr>
              <a:buSzPts val="2300"/>
              <a:buChar char="●"/>
              <a:defRPr>
                <a:solidFill>
                  <a:schemeClr val="lt1"/>
                </a:solidFill>
              </a:defRPr>
            </a:lvl1pPr>
            <a:lvl2pPr indent="-336550" lvl="1" marL="914400" algn="ctr">
              <a:spcBef>
                <a:spcPts val="2000"/>
              </a:spcBef>
              <a:spcAft>
                <a:spcPts val="0"/>
              </a:spcAft>
              <a:buClr>
                <a:schemeClr val="lt1"/>
              </a:buClr>
              <a:buSzPts val="1700"/>
              <a:buChar char="○"/>
              <a:defRPr>
                <a:solidFill>
                  <a:schemeClr val="lt1"/>
                </a:solidFill>
              </a:defRPr>
            </a:lvl2pPr>
            <a:lvl3pPr indent="-336550" lvl="2" marL="1371600" algn="ctr">
              <a:spcBef>
                <a:spcPts val="2000"/>
              </a:spcBef>
              <a:spcAft>
                <a:spcPts val="0"/>
              </a:spcAft>
              <a:buClr>
                <a:schemeClr val="lt1"/>
              </a:buClr>
              <a:buSzPts val="1700"/>
              <a:buChar char="■"/>
              <a:defRPr>
                <a:solidFill>
                  <a:schemeClr val="lt1"/>
                </a:solidFill>
              </a:defRPr>
            </a:lvl3pPr>
            <a:lvl4pPr indent="-336550" lvl="3" marL="1828800" algn="ctr">
              <a:spcBef>
                <a:spcPts val="2000"/>
              </a:spcBef>
              <a:spcAft>
                <a:spcPts val="0"/>
              </a:spcAft>
              <a:buClr>
                <a:schemeClr val="lt1"/>
              </a:buClr>
              <a:buSzPts val="1700"/>
              <a:buChar char="●"/>
              <a:defRPr>
                <a:solidFill>
                  <a:schemeClr val="lt1"/>
                </a:solidFill>
              </a:defRPr>
            </a:lvl4pPr>
            <a:lvl5pPr indent="-336550" lvl="4" marL="2286000" algn="ctr">
              <a:spcBef>
                <a:spcPts val="2000"/>
              </a:spcBef>
              <a:spcAft>
                <a:spcPts val="0"/>
              </a:spcAft>
              <a:buClr>
                <a:schemeClr val="lt1"/>
              </a:buClr>
              <a:buSzPts val="1700"/>
              <a:buChar char="○"/>
              <a:defRPr>
                <a:solidFill>
                  <a:schemeClr val="lt1"/>
                </a:solidFill>
              </a:defRPr>
            </a:lvl5pPr>
            <a:lvl6pPr indent="-336550" lvl="5" marL="2743200" algn="ctr">
              <a:spcBef>
                <a:spcPts val="2000"/>
              </a:spcBef>
              <a:spcAft>
                <a:spcPts val="0"/>
              </a:spcAft>
              <a:buClr>
                <a:schemeClr val="lt1"/>
              </a:buClr>
              <a:buSzPts val="1700"/>
              <a:buChar char="■"/>
              <a:defRPr>
                <a:solidFill>
                  <a:schemeClr val="lt1"/>
                </a:solidFill>
              </a:defRPr>
            </a:lvl6pPr>
            <a:lvl7pPr indent="-336550" lvl="6" marL="3200400" algn="ctr">
              <a:spcBef>
                <a:spcPts val="2000"/>
              </a:spcBef>
              <a:spcAft>
                <a:spcPts val="0"/>
              </a:spcAft>
              <a:buClr>
                <a:schemeClr val="lt1"/>
              </a:buClr>
              <a:buSzPts val="1700"/>
              <a:buChar char="●"/>
              <a:defRPr>
                <a:solidFill>
                  <a:schemeClr val="lt1"/>
                </a:solidFill>
              </a:defRPr>
            </a:lvl7pPr>
            <a:lvl8pPr indent="-336550" lvl="7" marL="3657600" algn="ctr">
              <a:spcBef>
                <a:spcPts val="2000"/>
              </a:spcBef>
              <a:spcAft>
                <a:spcPts val="0"/>
              </a:spcAft>
              <a:buClr>
                <a:schemeClr val="lt1"/>
              </a:buClr>
              <a:buSzPts val="1700"/>
              <a:buChar char="○"/>
              <a:defRPr>
                <a:solidFill>
                  <a:schemeClr val="lt1"/>
                </a:solidFill>
              </a:defRPr>
            </a:lvl8pPr>
            <a:lvl9pPr indent="-336550" lvl="8" marL="4114800" algn="ctr">
              <a:spcBef>
                <a:spcPts val="2000"/>
              </a:spcBef>
              <a:spcAft>
                <a:spcPts val="2000"/>
              </a:spcAft>
              <a:buClr>
                <a:schemeClr val="lt1"/>
              </a:buClr>
              <a:buSzPts val="1700"/>
              <a:buChar char="■"/>
              <a:defRPr>
                <a:solidFill>
                  <a:schemeClr val="lt1"/>
                </a:solidFill>
              </a:defRPr>
            </a:lvl9pPr>
          </a:lstStyle>
          <a:p/>
        </p:txBody>
      </p:sp>
      <p:sp>
        <p:nvSpPr>
          <p:cNvPr id="78" name="Google Shape;78;p11"/>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5043969" y="10"/>
            <a:ext cx="2519036" cy="4219931"/>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112350" lIns="112350" spcFirstLastPara="1" rIns="112350" wrap="square" tIns="112350">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112350" lIns="112350" spcFirstLastPara="1" rIns="112350" wrap="square" tIns="112350">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112350" lIns="112350" spcFirstLastPara="1" rIns="112350" wrap="square" tIns="112350">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112350" lIns="112350" spcFirstLastPara="1" rIns="112350" wrap="square" tIns="112350">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112350" lIns="112350" spcFirstLastPara="1" rIns="112350" wrap="square" tIns="112350">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494629" y="4473051"/>
            <a:ext cx="6800100" cy="1743300"/>
          </a:xfrm>
          <a:prstGeom prst="rect">
            <a:avLst/>
          </a:prstGeom>
        </p:spPr>
        <p:txBody>
          <a:bodyPr anchorCtr="0" anchor="ctr" bIns="112350" lIns="112350" spcFirstLastPara="1" rIns="112350" wrap="square" tIns="112350">
            <a:noAutofit/>
          </a:bodyPr>
          <a:lstStyle>
            <a:lvl1pPr lvl="0">
              <a:spcBef>
                <a:spcPts val="0"/>
              </a:spcBef>
              <a:spcAft>
                <a:spcPts val="0"/>
              </a:spcAft>
              <a:buClr>
                <a:schemeClr val="lt1"/>
              </a:buClr>
              <a:buSzPts val="5100"/>
              <a:buNone/>
              <a:defRPr sz="5100">
                <a:solidFill>
                  <a:schemeClr val="lt1"/>
                </a:solidFill>
              </a:defRPr>
            </a:lvl1pPr>
            <a:lvl2pPr lvl="1">
              <a:spcBef>
                <a:spcPts val="0"/>
              </a:spcBef>
              <a:spcAft>
                <a:spcPts val="0"/>
              </a:spcAft>
              <a:buClr>
                <a:schemeClr val="lt1"/>
              </a:buClr>
              <a:buSzPts val="5100"/>
              <a:buNone/>
              <a:defRPr sz="5100">
                <a:solidFill>
                  <a:schemeClr val="lt1"/>
                </a:solidFill>
              </a:defRPr>
            </a:lvl2pPr>
            <a:lvl3pPr lvl="2">
              <a:spcBef>
                <a:spcPts val="0"/>
              </a:spcBef>
              <a:spcAft>
                <a:spcPts val="0"/>
              </a:spcAft>
              <a:buClr>
                <a:schemeClr val="lt1"/>
              </a:buClr>
              <a:buSzPts val="5100"/>
              <a:buNone/>
              <a:defRPr sz="5100">
                <a:solidFill>
                  <a:schemeClr val="lt1"/>
                </a:solidFill>
              </a:defRPr>
            </a:lvl3pPr>
            <a:lvl4pPr lvl="3">
              <a:spcBef>
                <a:spcPts val="0"/>
              </a:spcBef>
              <a:spcAft>
                <a:spcPts val="0"/>
              </a:spcAft>
              <a:buClr>
                <a:schemeClr val="lt1"/>
              </a:buClr>
              <a:buSzPts val="5100"/>
              <a:buNone/>
              <a:defRPr sz="5100">
                <a:solidFill>
                  <a:schemeClr val="lt1"/>
                </a:solidFill>
              </a:defRPr>
            </a:lvl4pPr>
            <a:lvl5pPr lvl="4">
              <a:spcBef>
                <a:spcPts val="0"/>
              </a:spcBef>
              <a:spcAft>
                <a:spcPts val="0"/>
              </a:spcAft>
              <a:buClr>
                <a:schemeClr val="lt1"/>
              </a:buClr>
              <a:buSzPts val="5100"/>
              <a:buNone/>
              <a:defRPr sz="5100">
                <a:solidFill>
                  <a:schemeClr val="lt1"/>
                </a:solidFill>
              </a:defRPr>
            </a:lvl5pPr>
            <a:lvl6pPr lvl="5">
              <a:spcBef>
                <a:spcPts val="0"/>
              </a:spcBef>
              <a:spcAft>
                <a:spcPts val="0"/>
              </a:spcAft>
              <a:buClr>
                <a:schemeClr val="lt1"/>
              </a:buClr>
              <a:buSzPts val="5100"/>
              <a:buNone/>
              <a:defRPr sz="5100">
                <a:solidFill>
                  <a:schemeClr val="lt1"/>
                </a:solidFill>
              </a:defRPr>
            </a:lvl6pPr>
            <a:lvl7pPr lvl="6">
              <a:spcBef>
                <a:spcPts val="0"/>
              </a:spcBef>
              <a:spcAft>
                <a:spcPts val="0"/>
              </a:spcAft>
              <a:buClr>
                <a:schemeClr val="lt1"/>
              </a:buClr>
              <a:buSzPts val="5100"/>
              <a:buNone/>
              <a:defRPr sz="5100">
                <a:solidFill>
                  <a:schemeClr val="lt1"/>
                </a:solidFill>
              </a:defRPr>
            </a:lvl7pPr>
            <a:lvl8pPr lvl="7">
              <a:spcBef>
                <a:spcPts val="0"/>
              </a:spcBef>
              <a:spcAft>
                <a:spcPts val="0"/>
              </a:spcAft>
              <a:buClr>
                <a:schemeClr val="lt1"/>
              </a:buClr>
              <a:buSzPts val="5100"/>
              <a:buNone/>
              <a:defRPr sz="5100">
                <a:solidFill>
                  <a:schemeClr val="lt1"/>
                </a:solidFill>
              </a:defRPr>
            </a:lvl8pPr>
            <a:lvl9pPr lvl="8">
              <a:spcBef>
                <a:spcPts val="0"/>
              </a:spcBef>
              <a:spcAft>
                <a:spcPts val="0"/>
              </a:spcAft>
              <a:buClr>
                <a:schemeClr val="lt1"/>
              </a:buClr>
              <a:buSzPts val="5100"/>
              <a:buNone/>
              <a:defRPr sz="5100">
                <a:solidFill>
                  <a:schemeClr val="lt1"/>
                </a:solidFill>
              </a:defRPr>
            </a:lvl9pPr>
          </a:lstStyle>
          <a:p/>
        </p:txBody>
      </p:sp>
      <p:sp>
        <p:nvSpPr>
          <p:cNvPr id="27" name="Google Shape;27;p3"/>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8112605"/>
            <a:ext cx="7563002" cy="2576812"/>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112350" lIns="112350" spcFirstLastPara="1" rIns="112350" wrap="square" tIns="112350">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112350" lIns="112350" spcFirstLastPara="1" rIns="112350" wrap="square" tIns="112350">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112350" lIns="112350" spcFirstLastPara="1" rIns="112350" wrap="square" tIns="112350">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112350" lIns="112350" spcFirstLastPara="1" rIns="112350" wrap="square" tIns="112350">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112350" lIns="112350" spcFirstLastPara="1" rIns="112350" wrap="square" tIns="112350">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257776" y="852070"/>
            <a:ext cx="7046100" cy="1263000"/>
          </a:xfrm>
          <a:prstGeom prst="rect">
            <a:avLst/>
          </a:prstGeom>
        </p:spPr>
        <p:txBody>
          <a:bodyPr anchorCtr="0" anchor="t" bIns="112350" lIns="112350" spcFirstLastPara="1" rIns="112350" wrap="square" tIns="11235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6" name="Google Shape;36;p4"/>
          <p:cNvSpPr txBox="1"/>
          <p:nvPr>
            <p:ph idx="1" type="body"/>
          </p:nvPr>
        </p:nvSpPr>
        <p:spPr>
          <a:xfrm>
            <a:off x="257776" y="2555951"/>
            <a:ext cx="7046100" cy="6939300"/>
          </a:xfrm>
          <a:prstGeom prst="rect">
            <a:avLst/>
          </a:prstGeom>
        </p:spPr>
        <p:txBody>
          <a:bodyPr anchorCtr="0" anchor="t" bIns="112350" lIns="112350" spcFirstLastPara="1" rIns="112350" wrap="square" tIns="112350">
            <a:noAutofit/>
          </a:bodyPr>
          <a:lstStyle>
            <a:lvl1pPr indent="-374650" lvl="0" marL="457200">
              <a:spcBef>
                <a:spcPts val="0"/>
              </a:spcBef>
              <a:spcAft>
                <a:spcPts val="0"/>
              </a:spcAft>
              <a:buSzPts val="2300"/>
              <a:buChar char="●"/>
              <a:defRPr/>
            </a:lvl1pPr>
            <a:lvl2pPr indent="-336550" lvl="1" marL="914400">
              <a:spcBef>
                <a:spcPts val="2000"/>
              </a:spcBef>
              <a:spcAft>
                <a:spcPts val="0"/>
              </a:spcAft>
              <a:buSzPts val="1700"/>
              <a:buChar char="○"/>
              <a:defRPr/>
            </a:lvl2pPr>
            <a:lvl3pPr indent="-336550" lvl="2" marL="1371600">
              <a:spcBef>
                <a:spcPts val="2000"/>
              </a:spcBef>
              <a:spcAft>
                <a:spcPts val="0"/>
              </a:spcAft>
              <a:buSzPts val="1700"/>
              <a:buChar char="■"/>
              <a:defRPr/>
            </a:lvl3pPr>
            <a:lvl4pPr indent="-336550" lvl="3" marL="1828800">
              <a:spcBef>
                <a:spcPts val="2000"/>
              </a:spcBef>
              <a:spcAft>
                <a:spcPts val="0"/>
              </a:spcAft>
              <a:buSzPts val="1700"/>
              <a:buChar char="●"/>
              <a:defRPr/>
            </a:lvl4pPr>
            <a:lvl5pPr indent="-336550" lvl="4" marL="2286000">
              <a:spcBef>
                <a:spcPts val="2000"/>
              </a:spcBef>
              <a:spcAft>
                <a:spcPts val="0"/>
              </a:spcAft>
              <a:buSzPts val="1700"/>
              <a:buChar char="○"/>
              <a:defRPr/>
            </a:lvl5pPr>
            <a:lvl6pPr indent="-336550" lvl="5" marL="2743200">
              <a:spcBef>
                <a:spcPts val="2000"/>
              </a:spcBef>
              <a:spcAft>
                <a:spcPts val="0"/>
              </a:spcAft>
              <a:buSzPts val="1700"/>
              <a:buChar char="■"/>
              <a:defRPr/>
            </a:lvl6pPr>
            <a:lvl7pPr indent="-336550" lvl="6" marL="3200400">
              <a:spcBef>
                <a:spcPts val="2000"/>
              </a:spcBef>
              <a:spcAft>
                <a:spcPts val="0"/>
              </a:spcAft>
              <a:buSzPts val="1700"/>
              <a:buChar char="●"/>
              <a:defRPr/>
            </a:lvl7pPr>
            <a:lvl8pPr indent="-336550" lvl="7" marL="3657600">
              <a:spcBef>
                <a:spcPts val="2000"/>
              </a:spcBef>
              <a:spcAft>
                <a:spcPts val="0"/>
              </a:spcAft>
              <a:buSzPts val="1700"/>
              <a:buChar char="○"/>
              <a:defRPr/>
            </a:lvl8pPr>
            <a:lvl9pPr indent="-336550" lvl="8" marL="4114800">
              <a:spcBef>
                <a:spcPts val="2000"/>
              </a:spcBef>
              <a:spcAft>
                <a:spcPts val="2000"/>
              </a:spcAft>
              <a:buSzPts val="1700"/>
              <a:buChar char="■"/>
              <a:defRPr/>
            </a:lvl9pPr>
          </a:lstStyle>
          <a:p/>
        </p:txBody>
      </p:sp>
      <p:sp>
        <p:nvSpPr>
          <p:cNvPr id="37" name="Google Shape;37;p4"/>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257776" y="852070"/>
            <a:ext cx="7046100" cy="1263000"/>
          </a:xfrm>
          <a:prstGeom prst="rect">
            <a:avLst/>
          </a:prstGeom>
        </p:spPr>
        <p:txBody>
          <a:bodyPr anchorCtr="0" anchor="t" bIns="112350" lIns="112350" spcFirstLastPara="1" rIns="112350" wrap="square" tIns="11235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0" name="Google Shape;40;p5"/>
          <p:cNvSpPr txBox="1"/>
          <p:nvPr>
            <p:ph idx="1" type="body"/>
          </p:nvPr>
        </p:nvSpPr>
        <p:spPr>
          <a:xfrm>
            <a:off x="257776" y="2556159"/>
            <a:ext cx="3308100" cy="6939300"/>
          </a:xfrm>
          <a:prstGeom prst="rect">
            <a:avLst/>
          </a:prstGeom>
        </p:spPr>
        <p:txBody>
          <a:bodyPr anchorCtr="0" anchor="t" bIns="112350" lIns="112350" spcFirstLastPara="1" rIns="112350" wrap="square" tIns="112350">
            <a:noAutofit/>
          </a:bodyPr>
          <a:lstStyle>
            <a:lvl1pPr indent="-336550" lvl="0" marL="457200">
              <a:spcBef>
                <a:spcPts val="0"/>
              </a:spcBef>
              <a:spcAft>
                <a:spcPts val="0"/>
              </a:spcAft>
              <a:buSzPts val="1700"/>
              <a:buChar char="●"/>
              <a:defRPr sz="1700"/>
            </a:lvl1pPr>
            <a:lvl2pPr indent="-317500" lvl="1" marL="914400">
              <a:spcBef>
                <a:spcPts val="2000"/>
              </a:spcBef>
              <a:spcAft>
                <a:spcPts val="0"/>
              </a:spcAft>
              <a:buSzPts val="1400"/>
              <a:buChar char="○"/>
              <a:defRPr sz="1400"/>
            </a:lvl2pPr>
            <a:lvl3pPr indent="-317500" lvl="2" marL="1371600">
              <a:spcBef>
                <a:spcPts val="2000"/>
              </a:spcBef>
              <a:spcAft>
                <a:spcPts val="0"/>
              </a:spcAft>
              <a:buSzPts val="1400"/>
              <a:buChar char="■"/>
              <a:defRPr sz="1400"/>
            </a:lvl3pPr>
            <a:lvl4pPr indent="-317500" lvl="3" marL="1828800">
              <a:spcBef>
                <a:spcPts val="2000"/>
              </a:spcBef>
              <a:spcAft>
                <a:spcPts val="0"/>
              </a:spcAft>
              <a:buSzPts val="1400"/>
              <a:buChar char="●"/>
              <a:defRPr sz="1400"/>
            </a:lvl4pPr>
            <a:lvl5pPr indent="-317500" lvl="4" marL="2286000">
              <a:spcBef>
                <a:spcPts val="2000"/>
              </a:spcBef>
              <a:spcAft>
                <a:spcPts val="0"/>
              </a:spcAft>
              <a:buSzPts val="1400"/>
              <a:buChar char="○"/>
              <a:defRPr sz="1400"/>
            </a:lvl5pPr>
            <a:lvl6pPr indent="-317500" lvl="5" marL="2743200">
              <a:spcBef>
                <a:spcPts val="2000"/>
              </a:spcBef>
              <a:spcAft>
                <a:spcPts val="0"/>
              </a:spcAft>
              <a:buSzPts val="1400"/>
              <a:buChar char="■"/>
              <a:defRPr sz="1400"/>
            </a:lvl6pPr>
            <a:lvl7pPr indent="-317500" lvl="6" marL="3200400">
              <a:spcBef>
                <a:spcPts val="2000"/>
              </a:spcBef>
              <a:spcAft>
                <a:spcPts val="0"/>
              </a:spcAft>
              <a:buSzPts val="1400"/>
              <a:buChar char="●"/>
              <a:defRPr sz="1400"/>
            </a:lvl7pPr>
            <a:lvl8pPr indent="-317500" lvl="7" marL="3657600">
              <a:spcBef>
                <a:spcPts val="2000"/>
              </a:spcBef>
              <a:spcAft>
                <a:spcPts val="0"/>
              </a:spcAft>
              <a:buSzPts val="1400"/>
              <a:buChar char="○"/>
              <a:defRPr sz="1400"/>
            </a:lvl8pPr>
            <a:lvl9pPr indent="-317500" lvl="8" marL="4114800">
              <a:spcBef>
                <a:spcPts val="2000"/>
              </a:spcBef>
              <a:spcAft>
                <a:spcPts val="2000"/>
              </a:spcAft>
              <a:buSzPts val="1400"/>
              <a:buChar char="■"/>
              <a:defRPr sz="1400"/>
            </a:lvl9pPr>
          </a:lstStyle>
          <a:p/>
        </p:txBody>
      </p:sp>
      <p:sp>
        <p:nvSpPr>
          <p:cNvPr id="41" name="Google Shape;41;p5"/>
          <p:cNvSpPr txBox="1"/>
          <p:nvPr>
            <p:ph idx="2" type="body"/>
          </p:nvPr>
        </p:nvSpPr>
        <p:spPr>
          <a:xfrm>
            <a:off x="3996401" y="2556159"/>
            <a:ext cx="3308100" cy="6939300"/>
          </a:xfrm>
          <a:prstGeom prst="rect">
            <a:avLst/>
          </a:prstGeom>
        </p:spPr>
        <p:txBody>
          <a:bodyPr anchorCtr="0" anchor="t" bIns="112350" lIns="112350" spcFirstLastPara="1" rIns="112350" wrap="square" tIns="112350">
            <a:noAutofit/>
          </a:bodyPr>
          <a:lstStyle>
            <a:lvl1pPr indent="-336550" lvl="0" marL="457200">
              <a:spcBef>
                <a:spcPts val="0"/>
              </a:spcBef>
              <a:spcAft>
                <a:spcPts val="0"/>
              </a:spcAft>
              <a:buSzPts val="1700"/>
              <a:buChar char="●"/>
              <a:defRPr sz="1700"/>
            </a:lvl1pPr>
            <a:lvl2pPr indent="-317500" lvl="1" marL="914400">
              <a:spcBef>
                <a:spcPts val="2000"/>
              </a:spcBef>
              <a:spcAft>
                <a:spcPts val="0"/>
              </a:spcAft>
              <a:buSzPts val="1400"/>
              <a:buChar char="○"/>
              <a:defRPr sz="1400"/>
            </a:lvl2pPr>
            <a:lvl3pPr indent="-317500" lvl="2" marL="1371600">
              <a:spcBef>
                <a:spcPts val="2000"/>
              </a:spcBef>
              <a:spcAft>
                <a:spcPts val="0"/>
              </a:spcAft>
              <a:buSzPts val="1400"/>
              <a:buChar char="■"/>
              <a:defRPr sz="1400"/>
            </a:lvl3pPr>
            <a:lvl4pPr indent="-317500" lvl="3" marL="1828800">
              <a:spcBef>
                <a:spcPts val="2000"/>
              </a:spcBef>
              <a:spcAft>
                <a:spcPts val="0"/>
              </a:spcAft>
              <a:buSzPts val="1400"/>
              <a:buChar char="●"/>
              <a:defRPr sz="1400"/>
            </a:lvl4pPr>
            <a:lvl5pPr indent="-317500" lvl="4" marL="2286000">
              <a:spcBef>
                <a:spcPts val="2000"/>
              </a:spcBef>
              <a:spcAft>
                <a:spcPts val="0"/>
              </a:spcAft>
              <a:buSzPts val="1400"/>
              <a:buChar char="○"/>
              <a:defRPr sz="1400"/>
            </a:lvl5pPr>
            <a:lvl6pPr indent="-317500" lvl="5" marL="2743200">
              <a:spcBef>
                <a:spcPts val="2000"/>
              </a:spcBef>
              <a:spcAft>
                <a:spcPts val="0"/>
              </a:spcAft>
              <a:buSzPts val="1400"/>
              <a:buChar char="■"/>
              <a:defRPr sz="1400"/>
            </a:lvl6pPr>
            <a:lvl7pPr indent="-317500" lvl="6" marL="3200400">
              <a:spcBef>
                <a:spcPts val="2000"/>
              </a:spcBef>
              <a:spcAft>
                <a:spcPts val="0"/>
              </a:spcAft>
              <a:buSzPts val="1400"/>
              <a:buChar char="●"/>
              <a:defRPr sz="1400"/>
            </a:lvl7pPr>
            <a:lvl8pPr indent="-317500" lvl="7" marL="3657600">
              <a:spcBef>
                <a:spcPts val="2000"/>
              </a:spcBef>
              <a:spcAft>
                <a:spcPts val="0"/>
              </a:spcAft>
              <a:buSzPts val="1400"/>
              <a:buChar char="○"/>
              <a:defRPr sz="1400"/>
            </a:lvl8pPr>
            <a:lvl9pPr indent="-317500" lvl="8" marL="4114800">
              <a:spcBef>
                <a:spcPts val="2000"/>
              </a:spcBef>
              <a:spcAft>
                <a:spcPts val="2000"/>
              </a:spcAft>
              <a:buSzPts val="1400"/>
              <a:buChar char="■"/>
              <a:defRPr sz="1400"/>
            </a:lvl9pPr>
          </a:lstStyle>
          <a:p/>
        </p:txBody>
      </p:sp>
      <p:sp>
        <p:nvSpPr>
          <p:cNvPr id="42" name="Google Shape;42;p5"/>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257776" y="852070"/>
            <a:ext cx="7046100" cy="1263000"/>
          </a:xfrm>
          <a:prstGeom prst="rect">
            <a:avLst/>
          </a:prstGeom>
        </p:spPr>
        <p:txBody>
          <a:bodyPr anchorCtr="0" anchor="t" bIns="112350" lIns="112350" spcFirstLastPara="1" rIns="112350" wrap="square" tIns="11235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5" name="Google Shape;45;p6"/>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257776" y="1154659"/>
            <a:ext cx="2322300" cy="1570500"/>
          </a:xfrm>
          <a:prstGeom prst="rect">
            <a:avLst/>
          </a:prstGeom>
        </p:spPr>
        <p:txBody>
          <a:bodyPr anchorCtr="0" anchor="b" bIns="112350" lIns="112350" spcFirstLastPara="1" rIns="112350" wrap="square" tIns="112350">
            <a:noAutofit/>
          </a:bodyPr>
          <a:lstStyle>
            <a:lvl1pPr lvl="0">
              <a:spcBef>
                <a:spcPts val="0"/>
              </a:spcBef>
              <a:spcAft>
                <a:spcPts val="0"/>
              </a:spcAft>
              <a:buSzPts val="2900"/>
              <a:buNone/>
              <a:defRPr sz="2900"/>
            </a:lvl1pPr>
            <a:lvl2pPr lvl="1">
              <a:spcBef>
                <a:spcPts val="0"/>
              </a:spcBef>
              <a:spcAft>
                <a:spcPts val="0"/>
              </a:spcAft>
              <a:buSzPts val="2900"/>
              <a:buNone/>
              <a:defRPr sz="2900"/>
            </a:lvl2pPr>
            <a:lvl3pPr lvl="2">
              <a:spcBef>
                <a:spcPts val="0"/>
              </a:spcBef>
              <a:spcAft>
                <a:spcPts val="0"/>
              </a:spcAft>
              <a:buSzPts val="2900"/>
              <a:buNone/>
              <a:defRPr sz="2900"/>
            </a:lvl3pPr>
            <a:lvl4pPr lvl="3">
              <a:spcBef>
                <a:spcPts val="0"/>
              </a:spcBef>
              <a:spcAft>
                <a:spcPts val="0"/>
              </a:spcAft>
              <a:buSzPts val="2900"/>
              <a:buNone/>
              <a:defRPr sz="2900"/>
            </a:lvl4pPr>
            <a:lvl5pPr lvl="4">
              <a:spcBef>
                <a:spcPts val="0"/>
              </a:spcBef>
              <a:spcAft>
                <a:spcPts val="0"/>
              </a:spcAft>
              <a:buSzPts val="2900"/>
              <a:buNone/>
              <a:defRPr sz="2900"/>
            </a:lvl5pPr>
            <a:lvl6pPr lvl="5">
              <a:spcBef>
                <a:spcPts val="0"/>
              </a:spcBef>
              <a:spcAft>
                <a:spcPts val="0"/>
              </a:spcAft>
              <a:buSzPts val="2900"/>
              <a:buNone/>
              <a:defRPr sz="2900"/>
            </a:lvl6pPr>
            <a:lvl7pPr lvl="6">
              <a:spcBef>
                <a:spcPts val="0"/>
              </a:spcBef>
              <a:spcAft>
                <a:spcPts val="0"/>
              </a:spcAft>
              <a:buSzPts val="2900"/>
              <a:buNone/>
              <a:defRPr sz="2900"/>
            </a:lvl7pPr>
            <a:lvl8pPr lvl="7">
              <a:spcBef>
                <a:spcPts val="0"/>
              </a:spcBef>
              <a:spcAft>
                <a:spcPts val="0"/>
              </a:spcAft>
              <a:buSzPts val="2900"/>
              <a:buNone/>
              <a:defRPr sz="2900"/>
            </a:lvl8pPr>
            <a:lvl9pPr lvl="8">
              <a:spcBef>
                <a:spcPts val="0"/>
              </a:spcBef>
              <a:spcAft>
                <a:spcPts val="0"/>
              </a:spcAft>
              <a:buSzPts val="2900"/>
              <a:buNone/>
              <a:defRPr sz="2900"/>
            </a:lvl9pPr>
          </a:lstStyle>
          <a:p/>
        </p:txBody>
      </p:sp>
      <p:sp>
        <p:nvSpPr>
          <p:cNvPr id="48" name="Google Shape;48;p7"/>
          <p:cNvSpPr txBox="1"/>
          <p:nvPr>
            <p:ph idx="1" type="body"/>
          </p:nvPr>
        </p:nvSpPr>
        <p:spPr>
          <a:xfrm>
            <a:off x="257776" y="3046264"/>
            <a:ext cx="2322300" cy="6449100"/>
          </a:xfrm>
          <a:prstGeom prst="rect">
            <a:avLst/>
          </a:prstGeom>
        </p:spPr>
        <p:txBody>
          <a:bodyPr anchorCtr="0" anchor="t" bIns="112350" lIns="112350" spcFirstLastPara="1" rIns="112350" wrap="square" tIns="112350">
            <a:noAutofit/>
          </a:bodyPr>
          <a:lstStyle>
            <a:lvl1pPr indent="-317500" lvl="0" marL="457200">
              <a:spcBef>
                <a:spcPts val="0"/>
              </a:spcBef>
              <a:spcAft>
                <a:spcPts val="0"/>
              </a:spcAft>
              <a:buSzPts val="1400"/>
              <a:buChar char="●"/>
              <a:defRPr sz="1400"/>
            </a:lvl1pPr>
            <a:lvl2pPr indent="-317500" lvl="1" marL="914400">
              <a:spcBef>
                <a:spcPts val="2000"/>
              </a:spcBef>
              <a:spcAft>
                <a:spcPts val="0"/>
              </a:spcAft>
              <a:buSzPts val="1400"/>
              <a:buChar char="○"/>
              <a:defRPr sz="1400"/>
            </a:lvl2pPr>
            <a:lvl3pPr indent="-317500" lvl="2" marL="1371600">
              <a:spcBef>
                <a:spcPts val="2000"/>
              </a:spcBef>
              <a:spcAft>
                <a:spcPts val="0"/>
              </a:spcAft>
              <a:buSzPts val="1400"/>
              <a:buChar char="■"/>
              <a:defRPr sz="1400"/>
            </a:lvl3pPr>
            <a:lvl4pPr indent="-317500" lvl="3" marL="1828800">
              <a:spcBef>
                <a:spcPts val="2000"/>
              </a:spcBef>
              <a:spcAft>
                <a:spcPts val="0"/>
              </a:spcAft>
              <a:buSzPts val="1400"/>
              <a:buChar char="●"/>
              <a:defRPr sz="1400"/>
            </a:lvl4pPr>
            <a:lvl5pPr indent="-317500" lvl="4" marL="2286000">
              <a:spcBef>
                <a:spcPts val="2000"/>
              </a:spcBef>
              <a:spcAft>
                <a:spcPts val="0"/>
              </a:spcAft>
              <a:buSzPts val="1400"/>
              <a:buChar char="○"/>
              <a:defRPr sz="1400"/>
            </a:lvl5pPr>
            <a:lvl6pPr indent="-317500" lvl="5" marL="2743200">
              <a:spcBef>
                <a:spcPts val="2000"/>
              </a:spcBef>
              <a:spcAft>
                <a:spcPts val="0"/>
              </a:spcAft>
              <a:buSzPts val="1400"/>
              <a:buChar char="■"/>
              <a:defRPr sz="1400"/>
            </a:lvl6pPr>
            <a:lvl7pPr indent="-317500" lvl="6" marL="3200400">
              <a:spcBef>
                <a:spcPts val="2000"/>
              </a:spcBef>
              <a:spcAft>
                <a:spcPts val="0"/>
              </a:spcAft>
              <a:buSzPts val="1400"/>
              <a:buChar char="●"/>
              <a:defRPr sz="1400"/>
            </a:lvl7pPr>
            <a:lvl8pPr indent="-317500" lvl="7" marL="3657600">
              <a:spcBef>
                <a:spcPts val="2000"/>
              </a:spcBef>
              <a:spcAft>
                <a:spcPts val="0"/>
              </a:spcAft>
              <a:buSzPts val="1400"/>
              <a:buChar char="○"/>
              <a:defRPr sz="1400"/>
            </a:lvl8pPr>
            <a:lvl9pPr indent="-317500" lvl="8" marL="4114800">
              <a:spcBef>
                <a:spcPts val="2000"/>
              </a:spcBef>
              <a:spcAft>
                <a:spcPts val="2000"/>
              </a:spcAft>
              <a:buSzPts val="1400"/>
              <a:buChar char="■"/>
              <a:defRPr sz="1400"/>
            </a:lvl9pPr>
          </a:lstStyle>
          <a:p/>
        </p:txBody>
      </p:sp>
      <p:sp>
        <p:nvSpPr>
          <p:cNvPr id="49" name="Google Shape;49;p7"/>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5043969" y="10"/>
            <a:ext cx="2519036" cy="4219931"/>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112350" lIns="112350" spcFirstLastPara="1" rIns="112350" wrap="square" tIns="112350">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112350" lIns="112350" spcFirstLastPara="1" rIns="112350" wrap="square" tIns="112350">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112350" lIns="112350" spcFirstLastPara="1" rIns="112350" wrap="square" tIns="112350">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112350" lIns="112350" spcFirstLastPara="1" rIns="112350" wrap="square" tIns="112350">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112350" lIns="112350" spcFirstLastPara="1" rIns="112350" wrap="square" tIns="112350">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05437" y="1093871"/>
            <a:ext cx="4646400" cy="8501700"/>
          </a:xfrm>
          <a:prstGeom prst="rect">
            <a:avLst/>
          </a:prstGeom>
        </p:spPr>
        <p:txBody>
          <a:bodyPr anchorCtr="0" anchor="ctr" bIns="112350" lIns="112350" spcFirstLastPara="1" rIns="112350" wrap="square" tIns="11235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58" name="Google Shape;58;p8"/>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3781050" y="-364"/>
            <a:ext cx="3781200" cy="10689300"/>
          </a:xfrm>
          <a:prstGeom prst="rect">
            <a:avLst/>
          </a:prstGeom>
          <a:solidFill>
            <a:schemeClr val="dk1"/>
          </a:solidFill>
          <a:ln>
            <a:noFill/>
          </a:ln>
        </p:spPr>
        <p:txBody>
          <a:bodyPr anchorCtr="0" anchor="ctr" bIns="112350" lIns="112350" spcFirstLastPara="1" rIns="112350" wrap="square" tIns="112350">
            <a:noAutofit/>
          </a:bodyPr>
          <a:lstStyle/>
          <a:p>
            <a:pPr indent="0" lvl="0" marL="0" rtl="0" algn="l">
              <a:spcBef>
                <a:spcPts val="0"/>
              </a:spcBef>
              <a:spcAft>
                <a:spcPts val="0"/>
              </a:spcAft>
              <a:buNone/>
            </a:pPr>
            <a:r>
              <a:t/>
            </a:r>
            <a:endParaRPr/>
          </a:p>
        </p:txBody>
      </p:sp>
      <p:cxnSp>
        <p:nvCxnSpPr>
          <p:cNvPr id="61" name="Google Shape;61;p9"/>
          <p:cNvCxnSpPr/>
          <p:nvPr/>
        </p:nvCxnSpPr>
        <p:spPr>
          <a:xfrm>
            <a:off x="4159548" y="9342638"/>
            <a:ext cx="387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19569" y="2392239"/>
            <a:ext cx="3345000" cy="3251400"/>
          </a:xfrm>
          <a:prstGeom prst="rect">
            <a:avLst/>
          </a:prstGeom>
        </p:spPr>
        <p:txBody>
          <a:bodyPr anchorCtr="0" anchor="b" bIns="112350" lIns="112350" spcFirstLastPara="1" rIns="112350" wrap="square" tIns="112350">
            <a:no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63" name="Google Shape;63;p9"/>
          <p:cNvSpPr txBox="1"/>
          <p:nvPr>
            <p:ph idx="1" type="subTitle"/>
          </p:nvPr>
        </p:nvSpPr>
        <p:spPr>
          <a:xfrm>
            <a:off x="219569" y="5754594"/>
            <a:ext cx="3345000" cy="2637600"/>
          </a:xfrm>
          <a:prstGeom prst="rect">
            <a:avLst/>
          </a:prstGeom>
        </p:spPr>
        <p:txBody>
          <a:bodyPr anchorCtr="0" anchor="t" bIns="112350" lIns="112350" spcFirstLastPara="1" rIns="112350" wrap="square" tIns="112350">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64" name="Google Shape;64;p9"/>
          <p:cNvSpPr txBox="1"/>
          <p:nvPr>
            <p:ph idx="2" type="body"/>
          </p:nvPr>
        </p:nvSpPr>
        <p:spPr>
          <a:xfrm>
            <a:off x="4084973" y="1505047"/>
            <a:ext cx="3173700" cy="7679400"/>
          </a:xfrm>
          <a:prstGeom prst="rect">
            <a:avLst/>
          </a:prstGeom>
        </p:spPr>
        <p:txBody>
          <a:bodyPr anchorCtr="0" anchor="ctr" bIns="112350" lIns="112350" spcFirstLastPara="1" rIns="112350" wrap="square" tIns="112350">
            <a:noAutofit/>
          </a:bodyPr>
          <a:lstStyle>
            <a:lvl1pPr indent="-374650" lvl="0" marL="457200">
              <a:spcBef>
                <a:spcPts val="0"/>
              </a:spcBef>
              <a:spcAft>
                <a:spcPts val="0"/>
              </a:spcAft>
              <a:buClr>
                <a:schemeClr val="lt1"/>
              </a:buClr>
              <a:buSzPts val="2300"/>
              <a:buChar char="●"/>
              <a:defRPr>
                <a:solidFill>
                  <a:schemeClr val="lt1"/>
                </a:solidFill>
              </a:defRPr>
            </a:lvl1pPr>
            <a:lvl2pPr indent="-336550" lvl="1" marL="914400">
              <a:spcBef>
                <a:spcPts val="2000"/>
              </a:spcBef>
              <a:spcAft>
                <a:spcPts val="0"/>
              </a:spcAft>
              <a:buClr>
                <a:schemeClr val="lt1"/>
              </a:buClr>
              <a:buSzPts val="1700"/>
              <a:buChar char="○"/>
              <a:defRPr>
                <a:solidFill>
                  <a:schemeClr val="lt1"/>
                </a:solidFill>
              </a:defRPr>
            </a:lvl2pPr>
            <a:lvl3pPr indent="-336550" lvl="2" marL="1371600">
              <a:spcBef>
                <a:spcPts val="2000"/>
              </a:spcBef>
              <a:spcAft>
                <a:spcPts val="0"/>
              </a:spcAft>
              <a:buClr>
                <a:schemeClr val="lt1"/>
              </a:buClr>
              <a:buSzPts val="1700"/>
              <a:buChar char="■"/>
              <a:defRPr>
                <a:solidFill>
                  <a:schemeClr val="lt1"/>
                </a:solidFill>
              </a:defRPr>
            </a:lvl3pPr>
            <a:lvl4pPr indent="-336550" lvl="3" marL="1828800">
              <a:spcBef>
                <a:spcPts val="2000"/>
              </a:spcBef>
              <a:spcAft>
                <a:spcPts val="0"/>
              </a:spcAft>
              <a:buClr>
                <a:schemeClr val="lt1"/>
              </a:buClr>
              <a:buSzPts val="1700"/>
              <a:buChar char="●"/>
              <a:defRPr>
                <a:solidFill>
                  <a:schemeClr val="lt1"/>
                </a:solidFill>
              </a:defRPr>
            </a:lvl4pPr>
            <a:lvl5pPr indent="-336550" lvl="4" marL="2286000">
              <a:spcBef>
                <a:spcPts val="2000"/>
              </a:spcBef>
              <a:spcAft>
                <a:spcPts val="0"/>
              </a:spcAft>
              <a:buClr>
                <a:schemeClr val="lt1"/>
              </a:buClr>
              <a:buSzPts val="1700"/>
              <a:buChar char="○"/>
              <a:defRPr>
                <a:solidFill>
                  <a:schemeClr val="lt1"/>
                </a:solidFill>
              </a:defRPr>
            </a:lvl5pPr>
            <a:lvl6pPr indent="-336550" lvl="5" marL="2743200">
              <a:spcBef>
                <a:spcPts val="2000"/>
              </a:spcBef>
              <a:spcAft>
                <a:spcPts val="0"/>
              </a:spcAft>
              <a:buClr>
                <a:schemeClr val="lt1"/>
              </a:buClr>
              <a:buSzPts val="1700"/>
              <a:buChar char="■"/>
              <a:defRPr>
                <a:solidFill>
                  <a:schemeClr val="lt1"/>
                </a:solidFill>
              </a:defRPr>
            </a:lvl6pPr>
            <a:lvl7pPr indent="-336550" lvl="6" marL="3200400">
              <a:spcBef>
                <a:spcPts val="2000"/>
              </a:spcBef>
              <a:spcAft>
                <a:spcPts val="0"/>
              </a:spcAft>
              <a:buClr>
                <a:schemeClr val="lt1"/>
              </a:buClr>
              <a:buSzPts val="1700"/>
              <a:buChar char="●"/>
              <a:defRPr>
                <a:solidFill>
                  <a:schemeClr val="lt1"/>
                </a:solidFill>
              </a:defRPr>
            </a:lvl7pPr>
            <a:lvl8pPr indent="-336550" lvl="7" marL="3657600">
              <a:spcBef>
                <a:spcPts val="2000"/>
              </a:spcBef>
              <a:spcAft>
                <a:spcPts val="0"/>
              </a:spcAft>
              <a:buClr>
                <a:schemeClr val="lt1"/>
              </a:buClr>
              <a:buSzPts val="1700"/>
              <a:buChar char="○"/>
              <a:defRPr>
                <a:solidFill>
                  <a:schemeClr val="lt1"/>
                </a:solidFill>
              </a:defRPr>
            </a:lvl8pPr>
            <a:lvl9pPr indent="-336550" lvl="8" marL="4114800">
              <a:spcBef>
                <a:spcPts val="2000"/>
              </a:spcBef>
              <a:spcAft>
                <a:spcPts val="2000"/>
              </a:spcAft>
              <a:buClr>
                <a:schemeClr val="lt1"/>
              </a:buClr>
              <a:buSzPts val="1700"/>
              <a:buChar char="■"/>
              <a:defRPr>
                <a:solidFill>
                  <a:schemeClr val="lt1"/>
                </a:solidFill>
              </a:defRPr>
            </a:lvl9pPr>
          </a:lstStyle>
          <a:p/>
        </p:txBody>
      </p:sp>
      <p:sp>
        <p:nvSpPr>
          <p:cNvPr id="65" name="Google Shape;65;p9"/>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264227" y="8792066"/>
            <a:ext cx="4960800" cy="1244400"/>
          </a:xfrm>
          <a:prstGeom prst="rect">
            <a:avLst/>
          </a:prstGeom>
        </p:spPr>
        <p:txBody>
          <a:bodyPr anchorCtr="0" anchor="ctr" bIns="112350" lIns="112350" spcFirstLastPara="1" rIns="112350" wrap="square" tIns="112350">
            <a:noAutofit/>
          </a:bodyPr>
          <a:lstStyle>
            <a:lvl1pPr indent="-228600" lvl="0" marL="457200">
              <a:lnSpc>
                <a:spcPct val="100000"/>
              </a:lnSpc>
              <a:spcBef>
                <a:spcPts val="0"/>
              </a:spcBef>
              <a:spcAft>
                <a:spcPts val="0"/>
              </a:spcAft>
              <a:buSzPts val="2300"/>
              <a:buNone/>
              <a:defRPr/>
            </a:lvl1pPr>
          </a:lstStyle>
          <a:p/>
        </p:txBody>
      </p:sp>
      <p:sp>
        <p:nvSpPr>
          <p:cNvPr id="68" name="Google Shape;68;p10"/>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57776" y="852070"/>
            <a:ext cx="7046100" cy="1263000"/>
          </a:xfrm>
          <a:prstGeom prst="rect">
            <a:avLst/>
          </a:prstGeom>
          <a:noFill/>
          <a:ln>
            <a:noFill/>
          </a:ln>
        </p:spPr>
        <p:txBody>
          <a:bodyPr anchorCtr="0" anchor="t" bIns="112350" lIns="112350" spcFirstLastPara="1" rIns="112350" wrap="square" tIns="112350">
            <a:noAutofit/>
          </a:bodyPr>
          <a:lstStyle>
            <a:lvl1pPr lvl="0">
              <a:spcBef>
                <a:spcPts val="0"/>
              </a:spcBef>
              <a:spcAft>
                <a:spcPts val="0"/>
              </a:spcAft>
              <a:buClr>
                <a:schemeClr val="dk1"/>
              </a:buClr>
              <a:buSzPts val="3700"/>
              <a:buFont typeface="Roboto"/>
              <a:buNone/>
              <a:defRPr sz="3700">
                <a:solidFill>
                  <a:schemeClr val="dk1"/>
                </a:solidFill>
                <a:latin typeface="Roboto"/>
                <a:ea typeface="Roboto"/>
                <a:cs typeface="Roboto"/>
                <a:sym typeface="Roboto"/>
              </a:defRPr>
            </a:lvl1pPr>
            <a:lvl2pPr lvl="1">
              <a:spcBef>
                <a:spcPts val="0"/>
              </a:spcBef>
              <a:spcAft>
                <a:spcPts val="0"/>
              </a:spcAft>
              <a:buClr>
                <a:schemeClr val="dk1"/>
              </a:buClr>
              <a:buSzPts val="3700"/>
              <a:buFont typeface="Roboto"/>
              <a:buNone/>
              <a:defRPr sz="3700">
                <a:solidFill>
                  <a:schemeClr val="dk1"/>
                </a:solidFill>
                <a:latin typeface="Roboto"/>
                <a:ea typeface="Roboto"/>
                <a:cs typeface="Roboto"/>
                <a:sym typeface="Roboto"/>
              </a:defRPr>
            </a:lvl2pPr>
            <a:lvl3pPr lvl="2">
              <a:spcBef>
                <a:spcPts val="0"/>
              </a:spcBef>
              <a:spcAft>
                <a:spcPts val="0"/>
              </a:spcAft>
              <a:buClr>
                <a:schemeClr val="dk1"/>
              </a:buClr>
              <a:buSzPts val="3700"/>
              <a:buFont typeface="Roboto"/>
              <a:buNone/>
              <a:defRPr sz="3700">
                <a:solidFill>
                  <a:schemeClr val="dk1"/>
                </a:solidFill>
                <a:latin typeface="Roboto"/>
                <a:ea typeface="Roboto"/>
                <a:cs typeface="Roboto"/>
                <a:sym typeface="Roboto"/>
              </a:defRPr>
            </a:lvl3pPr>
            <a:lvl4pPr lvl="3">
              <a:spcBef>
                <a:spcPts val="0"/>
              </a:spcBef>
              <a:spcAft>
                <a:spcPts val="0"/>
              </a:spcAft>
              <a:buClr>
                <a:schemeClr val="dk1"/>
              </a:buClr>
              <a:buSzPts val="3700"/>
              <a:buFont typeface="Roboto"/>
              <a:buNone/>
              <a:defRPr sz="3700">
                <a:solidFill>
                  <a:schemeClr val="dk1"/>
                </a:solidFill>
                <a:latin typeface="Roboto"/>
                <a:ea typeface="Roboto"/>
                <a:cs typeface="Roboto"/>
                <a:sym typeface="Roboto"/>
              </a:defRPr>
            </a:lvl4pPr>
            <a:lvl5pPr lvl="4">
              <a:spcBef>
                <a:spcPts val="0"/>
              </a:spcBef>
              <a:spcAft>
                <a:spcPts val="0"/>
              </a:spcAft>
              <a:buClr>
                <a:schemeClr val="dk1"/>
              </a:buClr>
              <a:buSzPts val="3700"/>
              <a:buFont typeface="Roboto"/>
              <a:buNone/>
              <a:defRPr sz="3700">
                <a:solidFill>
                  <a:schemeClr val="dk1"/>
                </a:solidFill>
                <a:latin typeface="Roboto"/>
                <a:ea typeface="Roboto"/>
                <a:cs typeface="Roboto"/>
                <a:sym typeface="Roboto"/>
              </a:defRPr>
            </a:lvl5pPr>
            <a:lvl6pPr lvl="5">
              <a:spcBef>
                <a:spcPts val="0"/>
              </a:spcBef>
              <a:spcAft>
                <a:spcPts val="0"/>
              </a:spcAft>
              <a:buClr>
                <a:schemeClr val="dk1"/>
              </a:buClr>
              <a:buSzPts val="3700"/>
              <a:buFont typeface="Roboto"/>
              <a:buNone/>
              <a:defRPr sz="3700">
                <a:solidFill>
                  <a:schemeClr val="dk1"/>
                </a:solidFill>
                <a:latin typeface="Roboto"/>
                <a:ea typeface="Roboto"/>
                <a:cs typeface="Roboto"/>
                <a:sym typeface="Roboto"/>
              </a:defRPr>
            </a:lvl6pPr>
            <a:lvl7pPr lvl="6">
              <a:spcBef>
                <a:spcPts val="0"/>
              </a:spcBef>
              <a:spcAft>
                <a:spcPts val="0"/>
              </a:spcAft>
              <a:buClr>
                <a:schemeClr val="dk1"/>
              </a:buClr>
              <a:buSzPts val="3700"/>
              <a:buFont typeface="Roboto"/>
              <a:buNone/>
              <a:defRPr sz="3700">
                <a:solidFill>
                  <a:schemeClr val="dk1"/>
                </a:solidFill>
                <a:latin typeface="Roboto"/>
                <a:ea typeface="Roboto"/>
                <a:cs typeface="Roboto"/>
                <a:sym typeface="Roboto"/>
              </a:defRPr>
            </a:lvl7pPr>
            <a:lvl8pPr lvl="7">
              <a:spcBef>
                <a:spcPts val="0"/>
              </a:spcBef>
              <a:spcAft>
                <a:spcPts val="0"/>
              </a:spcAft>
              <a:buClr>
                <a:schemeClr val="dk1"/>
              </a:buClr>
              <a:buSzPts val="3700"/>
              <a:buFont typeface="Roboto"/>
              <a:buNone/>
              <a:defRPr sz="3700">
                <a:solidFill>
                  <a:schemeClr val="dk1"/>
                </a:solidFill>
                <a:latin typeface="Roboto"/>
                <a:ea typeface="Roboto"/>
                <a:cs typeface="Roboto"/>
                <a:sym typeface="Roboto"/>
              </a:defRPr>
            </a:lvl8pPr>
            <a:lvl9pPr lvl="8">
              <a:spcBef>
                <a:spcPts val="0"/>
              </a:spcBef>
              <a:spcAft>
                <a:spcPts val="0"/>
              </a:spcAft>
              <a:buClr>
                <a:schemeClr val="dk1"/>
              </a:buClr>
              <a:buSzPts val="3700"/>
              <a:buFont typeface="Roboto"/>
              <a:buNone/>
              <a:defRPr sz="37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257776" y="2555951"/>
            <a:ext cx="7046100" cy="6939300"/>
          </a:xfrm>
          <a:prstGeom prst="rect">
            <a:avLst/>
          </a:prstGeom>
          <a:noFill/>
          <a:ln>
            <a:noFill/>
          </a:ln>
        </p:spPr>
        <p:txBody>
          <a:bodyPr anchorCtr="0" anchor="t" bIns="112350" lIns="112350" spcFirstLastPara="1" rIns="112350" wrap="square" tIns="112350">
            <a:noAutofit/>
          </a:bodyPr>
          <a:lstStyle>
            <a:lvl1pPr indent="-374650" lvl="0" marL="457200">
              <a:lnSpc>
                <a:spcPct val="115000"/>
              </a:lnSpc>
              <a:spcBef>
                <a:spcPts val="0"/>
              </a:spcBef>
              <a:spcAft>
                <a:spcPts val="0"/>
              </a:spcAft>
              <a:buClr>
                <a:schemeClr val="dk2"/>
              </a:buClr>
              <a:buSzPts val="2300"/>
              <a:buFont typeface="Roboto"/>
              <a:buChar char="●"/>
              <a:defRPr sz="2300">
                <a:solidFill>
                  <a:schemeClr val="dk2"/>
                </a:solidFill>
                <a:latin typeface="Roboto"/>
                <a:ea typeface="Roboto"/>
                <a:cs typeface="Roboto"/>
                <a:sym typeface="Roboto"/>
              </a:defRPr>
            </a:lvl1pPr>
            <a:lvl2pPr indent="-336550" lvl="1" marL="914400">
              <a:lnSpc>
                <a:spcPct val="115000"/>
              </a:lnSpc>
              <a:spcBef>
                <a:spcPts val="2000"/>
              </a:spcBef>
              <a:spcAft>
                <a:spcPts val="0"/>
              </a:spcAft>
              <a:buClr>
                <a:schemeClr val="dk2"/>
              </a:buClr>
              <a:buSzPts val="1700"/>
              <a:buFont typeface="Roboto"/>
              <a:buChar char="○"/>
              <a:defRPr sz="1700">
                <a:solidFill>
                  <a:schemeClr val="dk2"/>
                </a:solidFill>
                <a:latin typeface="Roboto"/>
                <a:ea typeface="Roboto"/>
                <a:cs typeface="Roboto"/>
                <a:sym typeface="Roboto"/>
              </a:defRPr>
            </a:lvl2pPr>
            <a:lvl3pPr indent="-336550" lvl="2" marL="1371600">
              <a:lnSpc>
                <a:spcPct val="115000"/>
              </a:lnSpc>
              <a:spcBef>
                <a:spcPts val="2000"/>
              </a:spcBef>
              <a:spcAft>
                <a:spcPts val="0"/>
              </a:spcAft>
              <a:buClr>
                <a:schemeClr val="dk2"/>
              </a:buClr>
              <a:buSzPts val="1700"/>
              <a:buFont typeface="Roboto"/>
              <a:buChar char="■"/>
              <a:defRPr sz="1700">
                <a:solidFill>
                  <a:schemeClr val="dk2"/>
                </a:solidFill>
                <a:latin typeface="Roboto"/>
                <a:ea typeface="Roboto"/>
                <a:cs typeface="Roboto"/>
                <a:sym typeface="Roboto"/>
              </a:defRPr>
            </a:lvl3pPr>
            <a:lvl4pPr indent="-336550" lvl="3" marL="1828800">
              <a:lnSpc>
                <a:spcPct val="115000"/>
              </a:lnSpc>
              <a:spcBef>
                <a:spcPts val="2000"/>
              </a:spcBef>
              <a:spcAft>
                <a:spcPts val="0"/>
              </a:spcAft>
              <a:buClr>
                <a:schemeClr val="dk2"/>
              </a:buClr>
              <a:buSzPts val="1700"/>
              <a:buFont typeface="Roboto"/>
              <a:buChar char="●"/>
              <a:defRPr sz="1700">
                <a:solidFill>
                  <a:schemeClr val="dk2"/>
                </a:solidFill>
                <a:latin typeface="Roboto"/>
                <a:ea typeface="Roboto"/>
                <a:cs typeface="Roboto"/>
                <a:sym typeface="Roboto"/>
              </a:defRPr>
            </a:lvl4pPr>
            <a:lvl5pPr indent="-336550" lvl="4" marL="2286000">
              <a:lnSpc>
                <a:spcPct val="115000"/>
              </a:lnSpc>
              <a:spcBef>
                <a:spcPts val="2000"/>
              </a:spcBef>
              <a:spcAft>
                <a:spcPts val="0"/>
              </a:spcAft>
              <a:buClr>
                <a:schemeClr val="dk2"/>
              </a:buClr>
              <a:buSzPts val="1700"/>
              <a:buFont typeface="Roboto"/>
              <a:buChar char="○"/>
              <a:defRPr sz="1700">
                <a:solidFill>
                  <a:schemeClr val="dk2"/>
                </a:solidFill>
                <a:latin typeface="Roboto"/>
                <a:ea typeface="Roboto"/>
                <a:cs typeface="Roboto"/>
                <a:sym typeface="Roboto"/>
              </a:defRPr>
            </a:lvl5pPr>
            <a:lvl6pPr indent="-336550" lvl="5" marL="2743200">
              <a:lnSpc>
                <a:spcPct val="115000"/>
              </a:lnSpc>
              <a:spcBef>
                <a:spcPts val="2000"/>
              </a:spcBef>
              <a:spcAft>
                <a:spcPts val="0"/>
              </a:spcAft>
              <a:buClr>
                <a:schemeClr val="dk2"/>
              </a:buClr>
              <a:buSzPts val="1700"/>
              <a:buFont typeface="Roboto"/>
              <a:buChar char="■"/>
              <a:defRPr sz="1700">
                <a:solidFill>
                  <a:schemeClr val="dk2"/>
                </a:solidFill>
                <a:latin typeface="Roboto"/>
                <a:ea typeface="Roboto"/>
                <a:cs typeface="Roboto"/>
                <a:sym typeface="Roboto"/>
              </a:defRPr>
            </a:lvl6pPr>
            <a:lvl7pPr indent="-336550" lvl="6" marL="3200400">
              <a:lnSpc>
                <a:spcPct val="115000"/>
              </a:lnSpc>
              <a:spcBef>
                <a:spcPts val="2000"/>
              </a:spcBef>
              <a:spcAft>
                <a:spcPts val="0"/>
              </a:spcAft>
              <a:buClr>
                <a:schemeClr val="dk2"/>
              </a:buClr>
              <a:buSzPts val="1700"/>
              <a:buFont typeface="Roboto"/>
              <a:buChar char="●"/>
              <a:defRPr sz="1700">
                <a:solidFill>
                  <a:schemeClr val="dk2"/>
                </a:solidFill>
                <a:latin typeface="Roboto"/>
                <a:ea typeface="Roboto"/>
                <a:cs typeface="Roboto"/>
                <a:sym typeface="Roboto"/>
              </a:defRPr>
            </a:lvl7pPr>
            <a:lvl8pPr indent="-336550" lvl="7" marL="3657600">
              <a:lnSpc>
                <a:spcPct val="115000"/>
              </a:lnSpc>
              <a:spcBef>
                <a:spcPts val="2000"/>
              </a:spcBef>
              <a:spcAft>
                <a:spcPts val="0"/>
              </a:spcAft>
              <a:buClr>
                <a:schemeClr val="dk2"/>
              </a:buClr>
              <a:buSzPts val="1700"/>
              <a:buFont typeface="Roboto"/>
              <a:buChar char="○"/>
              <a:defRPr sz="1700">
                <a:solidFill>
                  <a:schemeClr val="dk2"/>
                </a:solidFill>
                <a:latin typeface="Roboto"/>
                <a:ea typeface="Roboto"/>
                <a:cs typeface="Roboto"/>
                <a:sym typeface="Roboto"/>
              </a:defRPr>
            </a:lvl8pPr>
            <a:lvl9pPr indent="-336550" lvl="8" marL="4114800">
              <a:lnSpc>
                <a:spcPct val="115000"/>
              </a:lnSpc>
              <a:spcBef>
                <a:spcPts val="2000"/>
              </a:spcBef>
              <a:spcAft>
                <a:spcPts val="2000"/>
              </a:spcAft>
              <a:buClr>
                <a:schemeClr val="dk2"/>
              </a:buClr>
              <a:buSzPts val="1700"/>
              <a:buFont typeface="Roboto"/>
              <a:buChar char="■"/>
              <a:defRPr sz="17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6996788" y="9666197"/>
            <a:ext cx="453600" cy="817800"/>
          </a:xfrm>
          <a:prstGeom prst="rect">
            <a:avLst/>
          </a:prstGeom>
          <a:noFill/>
          <a:ln>
            <a:noFill/>
          </a:ln>
        </p:spPr>
        <p:txBody>
          <a:bodyPr anchorCtr="0" anchor="ctr" bIns="112350" lIns="112350" spcFirstLastPara="1" rIns="112350" wrap="square" tIns="112350">
            <a:noAutofit/>
          </a:bodyPr>
          <a:lstStyle>
            <a:lvl1pPr lvl="0" algn="r">
              <a:buNone/>
              <a:defRPr sz="1100">
                <a:solidFill>
                  <a:schemeClr val="lt1"/>
                </a:solidFill>
                <a:latin typeface="Roboto"/>
                <a:ea typeface="Roboto"/>
                <a:cs typeface="Roboto"/>
                <a:sym typeface="Roboto"/>
              </a:defRPr>
            </a:lvl1pPr>
            <a:lvl2pPr lvl="1" algn="r">
              <a:buNone/>
              <a:defRPr sz="1100">
                <a:solidFill>
                  <a:schemeClr val="lt1"/>
                </a:solidFill>
                <a:latin typeface="Roboto"/>
                <a:ea typeface="Roboto"/>
                <a:cs typeface="Roboto"/>
                <a:sym typeface="Roboto"/>
              </a:defRPr>
            </a:lvl2pPr>
            <a:lvl3pPr lvl="2" algn="r">
              <a:buNone/>
              <a:defRPr sz="1100">
                <a:solidFill>
                  <a:schemeClr val="lt1"/>
                </a:solidFill>
                <a:latin typeface="Roboto"/>
                <a:ea typeface="Roboto"/>
                <a:cs typeface="Roboto"/>
                <a:sym typeface="Roboto"/>
              </a:defRPr>
            </a:lvl3pPr>
            <a:lvl4pPr lvl="3" algn="r">
              <a:buNone/>
              <a:defRPr sz="1100">
                <a:solidFill>
                  <a:schemeClr val="lt1"/>
                </a:solidFill>
                <a:latin typeface="Roboto"/>
                <a:ea typeface="Roboto"/>
                <a:cs typeface="Roboto"/>
                <a:sym typeface="Roboto"/>
              </a:defRPr>
            </a:lvl4pPr>
            <a:lvl5pPr lvl="4" algn="r">
              <a:buNone/>
              <a:defRPr sz="1100">
                <a:solidFill>
                  <a:schemeClr val="lt1"/>
                </a:solidFill>
                <a:latin typeface="Roboto"/>
                <a:ea typeface="Roboto"/>
                <a:cs typeface="Roboto"/>
                <a:sym typeface="Roboto"/>
              </a:defRPr>
            </a:lvl5pPr>
            <a:lvl6pPr lvl="5" algn="r">
              <a:buNone/>
              <a:defRPr sz="1100">
                <a:solidFill>
                  <a:schemeClr val="lt1"/>
                </a:solidFill>
                <a:latin typeface="Roboto"/>
                <a:ea typeface="Roboto"/>
                <a:cs typeface="Roboto"/>
                <a:sym typeface="Roboto"/>
              </a:defRPr>
            </a:lvl6pPr>
            <a:lvl7pPr lvl="6" algn="r">
              <a:buNone/>
              <a:defRPr sz="1100">
                <a:solidFill>
                  <a:schemeClr val="lt1"/>
                </a:solidFill>
                <a:latin typeface="Roboto"/>
                <a:ea typeface="Roboto"/>
                <a:cs typeface="Roboto"/>
                <a:sym typeface="Roboto"/>
              </a:defRPr>
            </a:lvl7pPr>
            <a:lvl8pPr lvl="7" algn="r">
              <a:buNone/>
              <a:defRPr sz="1100">
                <a:solidFill>
                  <a:schemeClr val="lt1"/>
                </a:solidFill>
                <a:latin typeface="Roboto"/>
                <a:ea typeface="Roboto"/>
                <a:cs typeface="Roboto"/>
                <a:sym typeface="Roboto"/>
              </a:defRPr>
            </a:lvl8pPr>
            <a:lvl9pPr lvl="8" algn="r">
              <a:buNone/>
              <a:defRPr sz="11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jp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jpg"/><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png"/><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9.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1.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1.png"/><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7.png"/><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9.png"/><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6.png"/><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8.png"/><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www.google.co.in" TargetMode="External"/><Relationship Id="rId4" Type="http://schemas.openxmlformats.org/officeDocument/2006/relationships/hyperlink" Target="http://www.wikipedia.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981810" y="2026296"/>
            <a:ext cx="5178300" cy="3702900"/>
          </a:xfrm>
          <a:prstGeom prst="rect">
            <a:avLst/>
          </a:prstGeom>
        </p:spPr>
        <p:txBody>
          <a:bodyPr anchorCtr="0" anchor="b" bIns="112350" lIns="112350" spcFirstLastPara="1" rIns="112350" wrap="square" tIns="112350">
            <a:noAutofit/>
          </a:bodyPr>
          <a:lstStyle/>
          <a:p>
            <a:pPr indent="0" lvl="0" marL="0" rtl="0" algn="l">
              <a:spcBef>
                <a:spcPts val="0"/>
              </a:spcBef>
              <a:spcAft>
                <a:spcPts val="0"/>
              </a:spcAft>
              <a:buNone/>
            </a:pPr>
            <a:r>
              <a:rPr lang="en-GB" sz="5700"/>
              <a:t>Computer Science </a:t>
            </a:r>
            <a:br>
              <a:rPr lang="en-GB" sz="5700"/>
            </a:br>
            <a:r>
              <a:rPr lang="en-GB" sz="5700"/>
              <a:t>Project</a:t>
            </a:r>
            <a:br>
              <a:rPr lang="en-GB" sz="5700"/>
            </a:br>
            <a:br>
              <a:rPr lang="en-GB" sz="5700"/>
            </a:br>
            <a:r>
              <a:rPr lang="en-GB" sz="5700"/>
              <a:t>Servers</a:t>
            </a:r>
            <a:endParaRPr sz="5700"/>
          </a:p>
        </p:txBody>
      </p:sp>
      <p:sp>
        <p:nvSpPr>
          <p:cNvPr id="86" name="Google Shape;86;p13"/>
          <p:cNvSpPr txBox="1"/>
          <p:nvPr>
            <p:ph idx="1" type="subTitle"/>
          </p:nvPr>
        </p:nvSpPr>
        <p:spPr>
          <a:xfrm>
            <a:off x="981810" y="6970984"/>
            <a:ext cx="5598600" cy="2899500"/>
          </a:xfrm>
          <a:prstGeom prst="rect">
            <a:avLst/>
          </a:prstGeom>
        </p:spPr>
        <p:txBody>
          <a:bodyPr anchorCtr="0" anchor="t" bIns="112350" lIns="112350" spcFirstLastPara="1" rIns="112350" wrap="square" tIns="112350">
            <a:noAutofit/>
          </a:bodyPr>
          <a:lstStyle/>
          <a:p>
            <a:pPr indent="0" lvl="0" marL="0" rtl="0" algn="l">
              <a:spcBef>
                <a:spcPts val="0"/>
              </a:spcBef>
              <a:spcAft>
                <a:spcPts val="0"/>
              </a:spcAft>
              <a:buNone/>
            </a:pPr>
            <a:r>
              <a:rPr lang="en-GB"/>
              <a:t>Aditeya Baral XII B</a:t>
            </a:r>
            <a:br>
              <a:rPr lang="en-GB"/>
            </a:br>
            <a:r>
              <a:rPr lang="en-GB"/>
              <a:t>Anshuman Singh XII B</a:t>
            </a:r>
            <a:br>
              <a:rPr lang="en-GB"/>
            </a:br>
            <a:r>
              <a:rPr lang="en-GB"/>
              <a:t>Ameya Bhamare XII B</a:t>
            </a:r>
            <a:br>
              <a:rPr lang="en-GB"/>
            </a:br>
            <a:r>
              <a:rPr lang="en-GB"/>
              <a:t>Prateek Jeryal XII B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graphicFrame>
        <p:nvGraphicFramePr>
          <p:cNvPr id="146" name="Google Shape;146;p22"/>
          <p:cNvGraphicFramePr/>
          <p:nvPr/>
        </p:nvGraphicFramePr>
        <p:xfrm>
          <a:off x="478793" y="970873"/>
          <a:ext cx="3000000" cy="3000000"/>
        </p:xfrm>
        <a:graphic>
          <a:graphicData uri="http://schemas.openxmlformats.org/drawingml/2006/table">
            <a:tbl>
              <a:tblPr>
                <a:noFill/>
                <a:tableStyleId>{C4937240-D175-46DB-AF9A-36F0D9CF58D0}</a:tableStyleId>
              </a:tblPr>
              <a:tblGrid>
                <a:gridCol w="2509425"/>
                <a:gridCol w="4095075"/>
              </a:tblGrid>
              <a:tr h="37700">
                <a:tc>
                  <a:txBody>
                    <a:bodyPr/>
                    <a:lstStyle/>
                    <a:p>
                      <a:pPr indent="0" lvl="0" marL="0" rtl="0" algn="l">
                        <a:spcBef>
                          <a:spcPts val="0"/>
                        </a:spcBef>
                        <a:spcAft>
                          <a:spcPts val="0"/>
                        </a:spcAft>
                        <a:buNone/>
                      </a:pPr>
                      <a:r>
                        <a:rPr b="1" i="1" lang="en-GB" sz="2700">
                          <a:solidFill>
                            <a:schemeClr val="dk2"/>
                          </a:solidFill>
                          <a:highlight>
                            <a:schemeClr val="lt1"/>
                          </a:highlight>
                          <a:latin typeface="Roboto"/>
                          <a:ea typeface="Roboto"/>
                          <a:cs typeface="Roboto"/>
                          <a:sym typeface="Roboto"/>
                        </a:rPr>
                        <a:t>Module Name</a:t>
                      </a:r>
                      <a:endParaRPr b="1" i="1" sz="27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GB" sz="2700">
                          <a:solidFill>
                            <a:schemeClr val="dk2"/>
                          </a:solidFill>
                          <a:highlight>
                            <a:schemeClr val="lt1"/>
                          </a:highlight>
                          <a:latin typeface="Roboto"/>
                          <a:ea typeface="Roboto"/>
                          <a:cs typeface="Roboto"/>
                          <a:sym typeface="Roboto"/>
                        </a:rPr>
                        <a:t>Description</a:t>
                      </a:r>
                      <a:endParaRPr b="1" i="1" sz="27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700">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Client</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Runs client program</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700">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Server</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Runs server program</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700">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Profile</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Invokes profile page</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700">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Edit</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Edits User Data</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700">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Error</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Handles ba</a:t>
                      </a:r>
                      <a:r>
                        <a:rPr lang="en-GB" sz="2400">
                          <a:solidFill>
                            <a:schemeClr val="dk2"/>
                          </a:solidFill>
                          <a:highlight>
                            <a:schemeClr val="lt1"/>
                          </a:highlight>
                          <a:latin typeface="Roboto"/>
                          <a:ea typeface="Roboto"/>
                          <a:cs typeface="Roboto"/>
                          <a:sym typeface="Roboto"/>
                        </a:rPr>
                        <a:t>s</a:t>
                      </a:r>
                      <a:r>
                        <a:rPr lang="en-GB" sz="2400">
                          <a:solidFill>
                            <a:schemeClr val="dk2"/>
                          </a:solidFill>
                          <a:highlight>
                            <a:schemeClr val="lt1"/>
                          </a:highlight>
                          <a:latin typeface="Roboto"/>
                          <a:ea typeface="Roboto"/>
                          <a:cs typeface="Roboto"/>
                          <a:sym typeface="Roboto"/>
                        </a:rPr>
                        <a:t>ic errors</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700">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ErrorName</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Handles name errors</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700">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ErrorDOB</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Handles DOB errors</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47" name="Google Shape;147;p22"/>
          <p:cNvSpPr txBox="1"/>
          <p:nvPr>
            <p:ph idx="12" type="sldNum"/>
          </p:nvPr>
        </p:nvSpPr>
        <p:spPr>
          <a:xfrm>
            <a:off x="7001829" y="9666271"/>
            <a:ext cx="453600" cy="817800"/>
          </a:xfrm>
          <a:prstGeom prst="rect">
            <a:avLst/>
          </a:prstGeom>
          <a:ln>
            <a:noFill/>
          </a:ln>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solidFill>
                  <a:schemeClr val="accent5"/>
                </a:solidFill>
                <a:highlight>
                  <a:schemeClr val="accent5"/>
                </a:highlight>
              </a:rPr>
              <a:t>‹#›</a:t>
            </a:fld>
            <a:endParaRPr>
              <a:solidFill>
                <a:schemeClr val="accent5"/>
              </a:solidFill>
              <a:highlight>
                <a:schemeClr val="accent5"/>
              </a:highlight>
            </a:endParaRPr>
          </a:p>
        </p:txBody>
      </p:sp>
      <p:graphicFrame>
        <p:nvGraphicFramePr>
          <p:cNvPr id="153" name="Google Shape;153;p23"/>
          <p:cNvGraphicFramePr/>
          <p:nvPr/>
        </p:nvGraphicFramePr>
        <p:xfrm>
          <a:off x="356749" y="1534512"/>
          <a:ext cx="3000000" cy="3000000"/>
        </p:xfrm>
        <a:graphic>
          <a:graphicData uri="http://schemas.openxmlformats.org/drawingml/2006/table">
            <a:tbl>
              <a:tblPr>
                <a:noFill/>
                <a:tableStyleId>{C4937240-D175-46DB-AF9A-36F0D9CF58D0}</a:tableStyleId>
              </a:tblPr>
              <a:tblGrid>
                <a:gridCol w="1833675"/>
                <a:gridCol w="2093300"/>
                <a:gridCol w="2921625"/>
              </a:tblGrid>
              <a:tr h="1139375">
                <a:tc>
                  <a:txBody>
                    <a:bodyPr/>
                    <a:lstStyle/>
                    <a:p>
                      <a:pPr indent="0" lvl="0" marL="0" rtl="0" algn="l">
                        <a:spcBef>
                          <a:spcPts val="0"/>
                        </a:spcBef>
                        <a:spcAft>
                          <a:spcPts val="0"/>
                        </a:spcAft>
                        <a:buNone/>
                      </a:pPr>
                      <a:r>
                        <a:rPr b="1" i="1" lang="en-GB" sz="2700">
                          <a:solidFill>
                            <a:schemeClr val="dk2"/>
                          </a:solidFill>
                          <a:highlight>
                            <a:schemeClr val="lt1"/>
                          </a:highlight>
                          <a:latin typeface="Roboto"/>
                          <a:ea typeface="Roboto"/>
                          <a:cs typeface="Roboto"/>
                          <a:sym typeface="Roboto"/>
                        </a:rPr>
                        <a:t>Variable Name</a:t>
                      </a:r>
                      <a:endParaRPr b="1" i="1" sz="27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GB" sz="2700">
                          <a:solidFill>
                            <a:schemeClr val="dk2"/>
                          </a:solidFill>
                          <a:highlight>
                            <a:schemeClr val="lt1"/>
                          </a:highlight>
                          <a:latin typeface="Roboto"/>
                          <a:ea typeface="Roboto"/>
                          <a:cs typeface="Roboto"/>
                          <a:sym typeface="Roboto"/>
                        </a:rPr>
                        <a:t>Variable Type</a:t>
                      </a:r>
                      <a:endParaRPr b="1" i="1" sz="27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GB" sz="2700">
                          <a:solidFill>
                            <a:schemeClr val="dk2"/>
                          </a:solidFill>
                          <a:highlight>
                            <a:schemeClr val="lt1"/>
                          </a:highlight>
                          <a:latin typeface="Roboto"/>
                          <a:ea typeface="Roboto"/>
                          <a:cs typeface="Roboto"/>
                          <a:sym typeface="Roboto"/>
                        </a:rPr>
                        <a:t>Description</a:t>
                      </a:r>
                      <a:endParaRPr b="1" i="1" sz="27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21475">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path</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String</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Stores the path of the main directory</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84225">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name</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String</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Accepts user’s name</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65975">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usn</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String</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Accepts username</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442625">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fw</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File Object</a:t>
                      </a:r>
                      <a:endParaRPr sz="2400">
                        <a:solidFill>
                          <a:schemeClr val="dk2"/>
                        </a:solidFill>
                        <a:highlight>
                          <a:schemeClr val="lt1"/>
                        </a:highlight>
                        <a:latin typeface="Roboto"/>
                        <a:ea typeface="Roboto"/>
                        <a:cs typeface="Roboto"/>
                        <a:sym typeface="Roboto"/>
                      </a:endParaRPr>
                    </a:p>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(mode ‘w’)</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To write all the details of the user in a file</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54" name="Google Shape;154;p23"/>
          <p:cNvSpPr txBox="1"/>
          <p:nvPr/>
        </p:nvSpPr>
        <p:spPr>
          <a:xfrm>
            <a:off x="356749" y="478050"/>
            <a:ext cx="6655500" cy="1056600"/>
          </a:xfrm>
          <a:prstGeom prst="rect">
            <a:avLst/>
          </a:prstGeom>
          <a:noFill/>
          <a:ln>
            <a:noFill/>
          </a:ln>
        </p:spPr>
        <p:txBody>
          <a:bodyPr anchorCtr="0" anchor="ctr" bIns="261200" lIns="261200" spcFirstLastPara="1" rIns="261200" wrap="square" tIns="261200">
            <a:noAutofit/>
          </a:bodyPr>
          <a:lstStyle/>
          <a:p>
            <a:pPr indent="0" lvl="0" marL="0" rtl="0" algn="l">
              <a:lnSpc>
                <a:spcPct val="115000"/>
              </a:lnSpc>
              <a:spcBef>
                <a:spcPts val="0"/>
              </a:spcBef>
              <a:spcAft>
                <a:spcPts val="0"/>
              </a:spcAft>
              <a:buNone/>
            </a:pPr>
            <a:r>
              <a:rPr b="1" lang="en-GB" sz="2600">
                <a:solidFill>
                  <a:schemeClr val="dk1"/>
                </a:solidFill>
                <a:highlight>
                  <a:schemeClr val="lt1"/>
                </a:highlight>
                <a:latin typeface="Roboto"/>
                <a:ea typeface="Roboto"/>
                <a:cs typeface="Roboto"/>
                <a:sym typeface="Roboto"/>
              </a:rPr>
              <a:t>Module Name</a:t>
            </a:r>
            <a:r>
              <a:rPr lang="en-GB" sz="2600">
                <a:solidFill>
                  <a:schemeClr val="dk1"/>
                </a:solidFill>
                <a:highlight>
                  <a:schemeClr val="lt1"/>
                </a:highlight>
                <a:latin typeface="Roboto"/>
                <a:ea typeface="Roboto"/>
                <a:cs typeface="Roboto"/>
                <a:sym typeface="Roboto"/>
              </a:rPr>
              <a:t> : Register</a:t>
            </a:r>
            <a:endParaRPr sz="2600">
              <a:solidFill>
                <a:schemeClr val="dk1"/>
              </a:solidFill>
              <a:highlight>
                <a:schemeClr val="lt1"/>
              </a:highlight>
              <a:latin typeface="Roboto"/>
              <a:ea typeface="Roboto"/>
              <a:cs typeface="Roboto"/>
              <a:sym typeface="Roboto"/>
            </a:endParaRPr>
          </a:p>
          <a:p>
            <a:pPr indent="0" lvl="0" marL="0" rtl="0" algn="l">
              <a:lnSpc>
                <a:spcPct val="115000"/>
              </a:lnSpc>
              <a:spcBef>
                <a:spcPts val="0"/>
              </a:spcBef>
              <a:spcAft>
                <a:spcPts val="0"/>
              </a:spcAft>
              <a:buNone/>
            </a:pPr>
            <a:r>
              <a:t/>
            </a:r>
            <a:endParaRPr sz="2600">
              <a:solidFill>
                <a:schemeClr val="dk1"/>
              </a:solidFill>
              <a:highlight>
                <a:schemeClr val="lt1"/>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160" name="Google Shape;160;p24"/>
          <p:cNvGraphicFramePr/>
          <p:nvPr/>
        </p:nvGraphicFramePr>
        <p:xfrm>
          <a:off x="356749" y="413840"/>
          <a:ext cx="3000000" cy="3000000"/>
        </p:xfrm>
        <a:graphic>
          <a:graphicData uri="http://schemas.openxmlformats.org/drawingml/2006/table">
            <a:tbl>
              <a:tblPr>
                <a:noFill/>
                <a:tableStyleId>{C4937240-D175-46DB-AF9A-36F0D9CF58D0}</a:tableStyleId>
              </a:tblPr>
              <a:tblGrid>
                <a:gridCol w="1833675"/>
                <a:gridCol w="2093300"/>
                <a:gridCol w="2921625"/>
              </a:tblGrid>
              <a:tr h="1084225">
                <a:tc>
                  <a:txBody>
                    <a:bodyPr/>
                    <a:lstStyle/>
                    <a:p>
                      <a:pPr indent="0" lvl="0" marL="0" rtl="0" algn="l">
                        <a:spcBef>
                          <a:spcPts val="0"/>
                        </a:spcBef>
                        <a:spcAft>
                          <a:spcPts val="0"/>
                        </a:spcAft>
                        <a:buNone/>
                      </a:pPr>
                      <a:r>
                        <a:rPr b="1" i="1" lang="en-GB" sz="2700">
                          <a:solidFill>
                            <a:schemeClr val="dk2"/>
                          </a:solidFill>
                          <a:highlight>
                            <a:schemeClr val="lt1"/>
                          </a:highlight>
                          <a:latin typeface="Roboto"/>
                          <a:ea typeface="Roboto"/>
                          <a:cs typeface="Roboto"/>
                          <a:sym typeface="Roboto"/>
                        </a:rPr>
                        <a:t>Variable Name</a:t>
                      </a:r>
                      <a:endParaRPr b="1" i="1" sz="27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GB" sz="2700">
                          <a:solidFill>
                            <a:schemeClr val="dk2"/>
                          </a:solidFill>
                          <a:highlight>
                            <a:schemeClr val="lt1"/>
                          </a:highlight>
                          <a:latin typeface="Roboto"/>
                          <a:ea typeface="Roboto"/>
                          <a:cs typeface="Roboto"/>
                          <a:sym typeface="Roboto"/>
                        </a:rPr>
                        <a:t>Variable Type</a:t>
                      </a:r>
                      <a:endParaRPr b="1" i="1" sz="27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GB" sz="2700">
                          <a:solidFill>
                            <a:schemeClr val="dk2"/>
                          </a:solidFill>
                          <a:highlight>
                            <a:schemeClr val="lt1"/>
                          </a:highlight>
                          <a:latin typeface="Roboto"/>
                          <a:ea typeface="Roboto"/>
                          <a:cs typeface="Roboto"/>
                          <a:sym typeface="Roboto"/>
                        </a:rPr>
                        <a:t>Description</a:t>
                      </a:r>
                      <a:endParaRPr b="1" i="1" sz="27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84225">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dob</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String</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Accepts Date of Birth</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25900">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eid</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String</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Accepts Email ID</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25900">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pas</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String</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Accepts Password</a:t>
                      </a:r>
                      <a:endParaRPr sz="2400">
                        <a:solidFill>
                          <a:schemeClr val="accent4"/>
                        </a:solidFill>
                        <a:highlight>
                          <a:schemeClr val="accent4"/>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61" name="Google Shape;161;p24"/>
          <p:cNvGraphicFramePr/>
          <p:nvPr/>
        </p:nvGraphicFramePr>
        <p:xfrm>
          <a:off x="315648" y="5646525"/>
          <a:ext cx="3000000" cy="3000000"/>
        </p:xfrm>
        <a:graphic>
          <a:graphicData uri="http://schemas.openxmlformats.org/drawingml/2006/table">
            <a:tbl>
              <a:tblPr>
                <a:noFill/>
                <a:tableStyleId>{C4937240-D175-46DB-AF9A-36F0D9CF58D0}</a:tableStyleId>
              </a:tblPr>
              <a:tblGrid>
                <a:gridCol w="2197425"/>
                <a:gridCol w="1847325"/>
                <a:gridCol w="2886050"/>
              </a:tblGrid>
              <a:tr h="37700">
                <a:tc>
                  <a:txBody>
                    <a:bodyPr/>
                    <a:lstStyle/>
                    <a:p>
                      <a:pPr indent="0" lvl="0" marL="0" rtl="0" algn="l">
                        <a:spcBef>
                          <a:spcPts val="0"/>
                        </a:spcBef>
                        <a:spcAft>
                          <a:spcPts val="0"/>
                        </a:spcAft>
                        <a:buNone/>
                      </a:pPr>
                      <a:r>
                        <a:rPr b="1" i="1" lang="en-GB" sz="2700">
                          <a:solidFill>
                            <a:schemeClr val="dk2"/>
                          </a:solidFill>
                          <a:highlight>
                            <a:schemeClr val="lt1"/>
                          </a:highlight>
                          <a:latin typeface="Roboto"/>
                          <a:ea typeface="Roboto"/>
                          <a:cs typeface="Roboto"/>
                          <a:sym typeface="Roboto"/>
                        </a:rPr>
                        <a:t>Variable Name</a:t>
                      </a:r>
                      <a:endParaRPr b="1" i="1" sz="27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GB" sz="2700">
                          <a:solidFill>
                            <a:schemeClr val="dk2"/>
                          </a:solidFill>
                          <a:highlight>
                            <a:schemeClr val="lt1"/>
                          </a:highlight>
                          <a:latin typeface="Roboto"/>
                          <a:ea typeface="Roboto"/>
                          <a:cs typeface="Roboto"/>
                          <a:sym typeface="Roboto"/>
                        </a:rPr>
                        <a:t>Variable Type</a:t>
                      </a:r>
                      <a:endParaRPr b="1" i="1" sz="27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GB" sz="2700">
                          <a:solidFill>
                            <a:schemeClr val="dk2"/>
                          </a:solidFill>
                          <a:highlight>
                            <a:schemeClr val="lt1"/>
                          </a:highlight>
                          <a:latin typeface="Roboto"/>
                          <a:ea typeface="Roboto"/>
                          <a:cs typeface="Roboto"/>
                          <a:sym typeface="Roboto"/>
                        </a:rPr>
                        <a:t>Description</a:t>
                      </a:r>
                      <a:endParaRPr b="1" i="1" sz="27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700">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ch</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Integer</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Accepts User’s Choice </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62" name="Google Shape;162;p24"/>
          <p:cNvSpPr txBox="1"/>
          <p:nvPr/>
        </p:nvSpPr>
        <p:spPr>
          <a:xfrm>
            <a:off x="315648" y="4444013"/>
            <a:ext cx="4392000" cy="943200"/>
          </a:xfrm>
          <a:prstGeom prst="rect">
            <a:avLst/>
          </a:prstGeom>
          <a:noFill/>
          <a:ln>
            <a:noFill/>
          </a:ln>
        </p:spPr>
        <p:txBody>
          <a:bodyPr anchorCtr="0" anchor="ctr" bIns="261200" lIns="261200" spcFirstLastPara="1" rIns="261200" wrap="square" tIns="261200">
            <a:noAutofit/>
          </a:bodyPr>
          <a:lstStyle/>
          <a:p>
            <a:pPr indent="0" lvl="0" marL="0" rtl="0" algn="l">
              <a:lnSpc>
                <a:spcPct val="115000"/>
              </a:lnSpc>
              <a:spcBef>
                <a:spcPts val="0"/>
              </a:spcBef>
              <a:spcAft>
                <a:spcPts val="0"/>
              </a:spcAft>
              <a:buNone/>
            </a:pPr>
            <a:r>
              <a:rPr b="1" lang="en-GB" sz="2600">
                <a:solidFill>
                  <a:schemeClr val="accent1"/>
                </a:solidFill>
                <a:highlight>
                  <a:schemeClr val="lt1"/>
                </a:highlight>
                <a:latin typeface="Roboto"/>
                <a:ea typeface="Roboto"/>
                <a:cs typeface="Roboto"/>
                <a:sym typeface="Roboto"/>
              </a:rPr>
              <a:t>Module Name : </a:t>
            </a:r>
            <a:r>
              <a:rPr lang="en-GB" sz="2600">
                <a:solidFill>
                  <a:schemeClr val="accent1"/>
                </a:solidFill>
                <a:highlight>
                  <a:schemeClr val="lt1"/>
                </a:highlight>
                <a:latin typeface="Roboto"/>
                <a:ea typeface="Roboto"/>
                <a:cs typeface="Roboto"/>
                <a:sym typeface="Roboto"/>
              </a:rPr>
              <a:t>Choose</a:t>
            </a:r>
            <a:endParaRPr sz="2600">
              <a:solidFill>
                <a:schemeClr val="accent1"/>
              </a:solidFill>
              <a:highlight>
                <a:schemeClr val="lt1"/>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168" name="Google Shape;168;p25"/>
          <p:cNvGraphicFramePr/>
          <p:nvPr/>
        </p:nvGraphicFramePr>
        <p:xfrm>
          <a:off x="315683" y="1207114"/>
          <a:ext cx="3000000" cy="3000000"/>
        </p:xfrm>
        <a:graphic>
          <a:graphicData uri="http://schemas.openxmlformats.org/drawingml/2006/table">
            <a:tbl>
              <a:tblPr>
                <a:noFill/>
                <a:tableStyleId>{C4937240-D175-46DB-AF9A-36F0D9CF58D0}</a:tableStyleId>
              </a:tblPr>
              <a:tblGrid>
                <a:gridCol w="2209250"/>
                <a:gridCol w="1748725"/>
                <a:gridCol w="2972750"/>
              </a:tblGrid>
              <a:tr h="1127050">
                <a:tc>
                  <a:txBody>
                    <a:bodyPr/>
                    <a:lstStyle/>
                    <a:p>
                      <a:pPr indent="0" lvl="0" marL="0" rtl="0" algn="l">
                        <a:spcBef>
                          <a:spcPts val="0"/>
                        </a:spcBef>
                        <a:spcAft>
                          <a:spcPts val="0"/>
                        </a:spcAft>
                        <a:buNone/>
                      </a:pPr>
                      <a:r>
                        <a:rPr b="1" i="1" lang="en-GB" sz="2700">
                          <a:solidFill>
                            <a:schemeClr val="dk2"/>
                          </a:solidFill>
                          <a:highlight>
                            <a:schemeClr val="lt1"/>
                          </a:highlight>
                          <a:latin typeface="Roboto"/>
                          <a:ea typeface="Roboto"/>
                          <a:cs typeface="Roboto"/>
                          <a:sym typeface="Roboto"/>
                        </a:rPr>
                        <a:t>Variable Name</a:t>
                      </a:r>
                      <a:endParaRPr b="1" i="1" sz="27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GB" sz="2700">
                          <a:solidFill>
                            <a:schemeClr val="dk2"/>
                          </a:solidFill>
                          <a:highlight>
                            <a:schemeClr val="lt1"/>
                          </a:highlight>
                          <a:latin typeface="Roboto"/>
                          <a:ea typeface="Roboto"/>
                          <a:cs typeface="Roboto"/>
                          <a:sym typeface="Roboto"/>
                        </a:rPr>
                        <a:t>Variable Type</a:t>
                      </a:r>
                      <a:endParaRPr b="1" i="1" sz="27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GB" sz="2700">
                          <a:solidFill>
                            <a:schemeClr val="dk2"/>
                          </a:solidFill>
                          <a:highlight>
                            <a:schemeClr val="lt1"/>
                          </a:highlight>
                          <a:latin typeface="Roboto"/>
                          <a:ea typeface="Roboto"/>
                          <a:cs typeface="Roboto"/>
                          <a:sym typeface="Roboto"/>
                        </a:rPr>
                        <a:t>Description</a:t>
                      </a:r>
                      <a:endParaRPr b="1" i="1" sz="27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72500">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sub</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String</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Accepts the Subject of the email</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72500">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content</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String</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Accepts the body of the email</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72500">
                <a:tc>
                  <a:txBody>
                    <a:bodyPr/>
                    <a:lstStyle/>
                    <a:p>
                      <a:pPr indent="0" lvl="0" marL="0" rtl="0" algn="l">
                        <a:spcBef>
                          <a:spcPts val="0"/>
                        </a:spcBef>
                        <a:spcAft>
                          <a:spcPts val="0"/>
                        </a:spcAft>
                        <a:buNone/>
                      </a:pPr>
                      <a:r>
                        <a:rPr i="1" lang="en-GB" sz="2400">
                          <a:solidFill>
                            <a:schemeClr val="dk2"/>
                          </a:solidFill>
                          <a:latin typeface="Roboto"/>
                          <a:ea typeface="Roboto"/>
                          <a:cs typeface="Roboto"/>
                          <a:sym typeface="Roboto"/>
                        </a:rPr>
                        <a:t>path</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latin typeface="Roboto"/>
                          <a:ea typeface="Roboto"/>
                          <a:cs typeface="Roboto"/>
                          <a:sym typeface="Roboto"/>
                        </a:rPr>
                        <a:t>String</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latin typeface="Roboto"/>
                          <a:ea typeface="Roboto"/>
                          <a:cs typeface="Roboto"/>
                          <a:sym typeface="Roboto"/>
                        </a:rPr>
                        <a:t>Holds the path of the </a:t>
                      </a:r>
                      <a:r>
                        <a:rPr lang="en-GB" sz="2400">
                          <a:solidFill>
                            <a:schemeClr val="dk2"/>
                          </a:solidFill>
                          <a:latin typeface="Roboto"/>
                          <a:ea typeface="Roboto"/>
                          <a:cs typeface="Roboto"/>
                          <a:sym typeface="Roboto"/>
                        </a:rPr>
                        <a:t>receiver's</a:t>
                      </a:r>
                      <a:r>
                        <a:rPr lang="en-GB" sz="2400">
                          <a:solidFill>
                            <a:schemeClr val="dk2"/>
                          </a:solidFill>
                          <a:latin typeface="Roboto"/>
                          <a:ea typeface="Roboto"/>
                          <a:cs typeface="Roboto"/>
                          <a:sym typeface="Roboto"/>
                        </a:rPr>
                        <a:t> folder</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99950">
                <a:tc>
                  <a:txBody>
                    <a:bodyPr/>
                    <a:lstStyle/>
                    <a:p>
                      <a:pPr indent="0" lvl="0" marL="0" rtl="0" algn="l">
                        <a:spcBef>
                          <a:spcPts val="0"/>
                        </a:spcBef>
                        <a:spcAft>
                          <a:spcPts val="0"/>
                        </a:spcAft>
                        <a:buNone/>
                      </a:pPr>
                      <a:r>
                        <a:rPr i="1" lang="en-GB" sz="2400">
                          <a:solidFill>
                            <a:schemeClr val="dk2"/>
                          </a:solidFill>
                          <a:latin typeface="Roboto"/>
                          <a:ea typeface="Roboto"/>
                          <a:cs typeface="Roboto"/>
                          <a:sym typeface="Roboto"/>
                        </a:rPr>
                        <a:t>fw</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latin typeface="Roboto"/>
                          <a:ea typeface="Roboto"/>
                          <a:cs typeface="Roboto"/>
                          <a:sym typeface="Roboto"/>
                        </a:rPr>
                        <a:t>File Object</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latin typeface="Roboto"/>
                          <a:ea typeface="Roboto"/>
                          <a:cs typeface="Roboto"/>
                          <a:sym typeface="Roboto"/>
                        </a:rPr>
                        <a:t>Creates a file containing the email</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69" name="Google Shape;169;p25"/>
          <p:cNvSpPr txBox="1"/>
          <p:nvPr/>
        </p:nvSpPr>
        <p:spPr>
          <a:xfrm>
            <a:off x="247449" y="238543"/>
            <a:ext cx="7067100" cy="817800"/>
          </a:xfrm>
          <a:prstGeom prst="rect">
            <a:avLst/>
          </a:prstGeom>
          <a:noFill/>
          <a:ln>
            <a:noFill/>
          </a:ln>
        </p:spPr>
        <p:txBody>
          <a:bodyPr anchorCtr="0" anchor="ctr" bIns="261200" lIns="261200" spcFirstLastPara="1" rIns="261200" wrap="square" tIns="261200">
            <a:noAutofit/>
          </a:bodyPr>
          <a:lstStyle/>
          <a:p>
            <a:pPr indent="0" lvl="0" marL="0" rtl="0" algn="l">
              <a:lnSpc>
                <a:spcPct val="115000"/>
              </a:lnSpc>
              <a:spcBef>
                <a:spcPts val="0"/>
              </a:spcBef>
              <a:spcAft>
                <a:spcPts val="0"/>
              </a:spcAft>
              <a:buNone/>
            </a:pPr>
            <a:r>
              <a:rPr b="1" lang="en-GB" sz="2600">
                <a:solidFill>
                  <a:schemeClr val="accent1"/>
                </a:solidFill>
                <a:highlight>
                  <a:schemeClr val="lt1"/>
                </a:highlight>
                <a:latin typeface="Roboto"/>
                <a:ea typeface="Roboto"/>
                <a:cs typeface="Roboto"/>
                <a:sym typeface="Roboto"/>
              </a:rPr>
              <a:t>Module Name : </a:t>
            </a:r>
            <a:r>
              <a:rPr lang="en-GB" sz="2600">
                <a:solidFill>
                  <a:schemeClr val="accent1"/>
                </a:solidFill>
                <a:highlight>
                  <a:schemeClr val="lt1"/>
                </a:highlight>
                <a:latin typeface="Roboto"/>
                <a:ea typeface="Roboto"/>
                <a:cs typeface="Roboto"/>
                <a:sym typeface="Roboto"/>
              </a:rPr>
              <a:t>Instamail</a:t>
            </a:r>
            <a:endParaRPr sz="2600">
              <a:solidFill>
                <a:schemeClr val="accent1"/>
              </a:solidFill>
              <a:highlight>
                <a:schemeClr val="lt1"/>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6"/>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175" name="Google Shape;175;p26"/>
          <p:cNvGraphicFramePr/>
          <p:nvPr/>
        </p:nvGraphicFramePr>
        <p:xfrm>
          <a:off x="282809" y="717818"/>
          <a:ext cx="3000000" cy="3000000"/>
        </p:xfrm>
        <a:graphic>
          <a:graphicData uri="http://schemas.openxmlformats.org/drawingml/2006/table">
            <a:tbl>
              <a:tblPr>
                <a:noFill/>
                <a:tableStyleId>{C4937240-D175-46DB-AF9A-36F0D9CF58D0}</a:tableStyleId>
              </a:tblPr>
              <a:tblGrid>
                <a:gridCol w="1707350"/>
                <a:gridCol w="2065650"/>
                <a:gridCol w="3223475"/>
              </a:tblGrid>
              <a:tr h="1166175">
                <a:tc>
                  <a:txBody>
                    <a:bodyPr/>
                    <a:lstStyle/>
                    <a:p>
                      <a:pPr indent="0" lvl="0" marL="0" rtl="0" algn="l">
                        <a:spcBef>
                          <a:spcPts val="0"/>
                        </a:spcBef>
                        <a:spcAft>
                          <a:spcPts val="0"/>
                        </a:spcAft>
                        <a:buNone/>
                      </a:pPr>
                      <a:r>
                        <a:rPr b="1" i="1" lang="en-GB" sz="2700">
                          <a:solidFill>
                            <a:schemeClr val="dk2"/>
                          </a:solidFill>
                          <a:latin typeface="Roboto"/>
                          <a:ea typeface="Roboto"/>
                          <a:cs typeface="Roboto"/>
                          <a:sym typeface="Roboto"/>
                        </a:rPr>
                        <a:t>Variable Name</a:t>
                      </a:r>
                      <a:endParaRPr b="1" i="1" sz="27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GB" sz="2700">
                          <a:solidFill>
                            <a:schemeClr val="dk2"/>
                          </a:solidFill>
                          <a:latin typeface="Roboto"/>
                          <a:ea typeface="Roboto"/>
                          <a:cs typeface="Roboto"/>
                          <a:sym typeface="Roboto"/>
                        </a:rPr>
                        <a:t>Variable Type</a:t>
                      </a:r>
                      <a:endParaRPr b="1" i="1" sz="27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GB" sz="2700">
                          <a:solidFill>
                            <a:schemeClr val="dk2"/>
                          </a:solidFill>
                          <a:latin typeface="Roboto"/>
                          <a:ea typeface="Roboto"/>
                          <a:cs typeface="Roboto"/>
                          <a:sym typeface="Roboto"/>
                        </a:rPr>
                        <a:t>Description</a:t>
                      </a:r>
                      <a:endParaRPr b="1" i="1" sz="27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09750">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mails</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List</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Holds the filename of all the unread emails</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2975">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ch</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Integer</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Accepts user’s choice</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52675">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fr</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File Object</a:t>
                      </a:r>
                      <a:endParaRPr sz="2400">
                        <a:solidFill>
                          <a:schemeClr val="dk2"/>
                        </a:solidFill>
                        <a:highlight>
                          <a:schemeClr val="lt1"/>
                        </a:highlight>
                        <a:latin typeface="Roboto"/>
                        <a:ea typeface="Roboto"/>
                        <a:cs typeface="Roboto"/>
                        <a:sym typeface="Roboto"/>
                      </a:endParaRPr>
                    </a:p>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(mode ‘r’)</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Reads all the email files</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52675">
                <a:tc>
                  <a:txBody>
                    <a:bodyPr/>
                    <a:lstStyle/>
                    <a:p>
                      <a:pPr indent="0" lvl="0" marL="0" rtl="0" algn="l">
                        <a:spcBef>
                          <a:spcPts val="0"/>
                        </a:spcBef>
                        <a:spcAft>
                          <a:spcPts val="0"/>
                        </a:spcAft>
                        <a:buNone/>
                      </a:pPr>
                      <a:r>
                        <a:rPr i="1" lang="en-GB" sz="2400">
                          <a:solidFill>
                            <a:schemeClr val="dk2"/>
                          </a:solidFill>
                          <a:latin typeface="Roboto"/>
                          <a:ea typeface="Roboto"/>
                          <a:cs typeface="Roboto"/>
                          <a:sym typeface="Roboto"/>
                        </a:rPr>
                        <a:t>sub</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latin typeface="Roboto"/>
                          <a:ea typeface="Roboto"/>
                          <a:cs typeface="Roboto"/>
                          <a:sym typeface="Roboto"/>
                        </a:rPr>
                        <a:t>String</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latin typeface="Roboto"/>
                          <a:ea typeface="Roboto"/>
                          <a:cs typeface="Roboto"/>
                          <a:sym typeface="Roboto"/>
                        </a:rPr>
                        <a:t>Extracts the Subject from the email</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52675">
                <a:tc>
                  <a:txBody>
                    <a:bodyPr/>
                    <a:lstStyle/>
                    <a:p>
                      <a:pPr indent="0" lvl="0" marL="0" rtl="0" algn="l">
                        <a:spcBef>
                          <a:spcPts val="0"/>
                        </a:spcBef>
                        <a:spcAft>
                          <a:spcPts val="0"/>
                        </a:spcAft>
                        <a:buNone/>
                      </a:pPr>
                      <a:r>
                        <a:rPr i="1" lang="en-GB" sz="2400">
                          <a:solidFill>
                            <a:schemeClr val="dk2"/>
                          </a:solidFill>
                          <a:latin typeface="Roboto"/>
                          <a:ea typeface="Roboto"/>
                          <a:cs typeface="Roboto"/>
                          <a:sym typeface="Roboto"/>
                        </a:rPr>
                        <a:t>usn</a:t>
                      </a:r>
                      <a:endParaRPr i="1" sz="24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latin typeface="Roboto"/>
                          <a:ea typeface="Roboto"/>
                          <a:cs typeface="Roboto"/>
                          <a:sym typeface="Roboto"/>
                        </a:rPr>
                        <a:t>String</a:t>
                      </a:r>
                      <a:endParaRPr sz="24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latin typeface="Roboto"/>
                          <a:ea typeface="Roboto"/>
                          <a:cs typeface="Roboto"/>
                          <a:sym typeface="Roboto"/>
                        </a:rPr>
                        <a:t>Accept receiver’s username</a:t>
                      </a:r>
                      <a:endParaRPr sz="24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7"/>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181" name="Google Shape;181;p27"/>
          <p:cNvGraphicFramePr/>
          <p:nvPr/>
        </p:nvGraphicFramePr>
        <p:xfrm>
          <a:off x="282809" y="2694452"/>
          <a:ext cx="3000000" cy="3000000"/>
        </p:xfrm>
        <a:graphic>
          <a:graphicData uri="http://schemas.openxmlformats.org/drawingml/2006/table">
            <a:tbl>
              <a:tblPr>
                <a:noFill/>
                <a:tableStyleId>{C4937240-D175-46DB-AF9A-36F0D9CF58D0}</a:tableStyleId>
              </a:tblPr>
              <a:tblGrid>
                <a:gridCol w="1707350"/>
                <a:gridCol w="2065650"/>
                <a:gridCol w="3223475"/>
              </a:tblGrid>
              <a:tr h="1166175">
                <a:tc>
                  <a:txBody>
                    <a:bodyPr/>
                    <a:lstStyle/>
                    <a:p>
                      <a:pPr indent="0" lvl="0" marL="0" rtl="0" algn="l">
                        <a:spcBef>
                          <a:spcPts val="0"/>
                        </a:spcBef>
                        <a:spcAft>
                          <a:spcPts val="0"/>
                        </a:spcAft>
                        <a:buNone/>
                      </a:pPr>
                      <a:r>
                        <a:rPr b="1" i="1" lang="en-GB" sz="2700">
                          <a:solidFill>
                            <a:schemeClr val="dk2"/>
                          </a:solidFill>
                          <a:latin typeface="Roboto"/>
                          <a:ea typeface="Roboto"/>
                          <a:cs typeface="Roboto"/>
                          <a:sym typeface="Roboto"/>
                        </a:rPr>
                        <a:t>Variable Name</a:t>
                      </a:r>
                      <a:endParaRPr b="1" i="1" sz="27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GB" sz="2700">
                          <a:solidFill>
                            <a:schemeClr val="dk2"/>
                          </a:solidFill>
                          <a:latin typeface="Roboto"/>
                          <a:ea typeface="Roboto"/>
                          <a:cs typeface="Roboto"/>
                          <a:sym typeface="Roboto"/>
                        </a:rPr>
                        <a:t>Variable Type</a:t>
                      </a:r>
                      <a:endParaRPr b="1" i="1" sz="27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GB" sz="2700">
                          <a:solidFill>
                            <a:schemeClr val="dk2"/>
                          </a:solidFill>
                          <a:latin typeface="Roboto"/>
                          <a:ea typeface="Roboto"/>
                          <a:cs typeface="Roboto"/>
                          <a:sym typeface="Roboto"/>
                        </a:rPr>
                        <a:t>Description</a:t>
                      </a:r>
                      <a:endParaRPr b="1" i="1" sz="27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09750">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Top</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Object</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Parent Window</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2975">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Img</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Object</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Stores Image</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52675">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B1</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Object</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Button</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82" name="Google Shape;182;p27"/>
          <p:cNvSpPr txBox="1"/>
          <p:nvPr/>
        </p:nvSpPr>
        <p:spPr>
          <a:xfrm>
            <a:off x="247449" y="1035862"/>
            <a:ext cx="7067100" cy="817800"/>
          </a:xfrm>
          <a:prstGeom prst="rect">
            <a:avLst/>
          </a:prstGeom>
          <a:noFill/>
          <a:ln>
            <a:noFill/>
          </a:ln>
        </p:spPr>
        <p:txBody>
          <a:bodyPr anchorCtr="0" anchor="ctr" bIns="261200" lIns="261200" spcFirstLastPara="1" rIns="261200" wrap="square" tIns="261200">
            <a:noAutofit/>
          </a:bodyPr>
          <a:lstStyle/>
          <a:p>
            <a:pPr indent="0" lvl="0" marL="0" rtl="0" algn="l">
              <a:lnSpc>
                <a:spcPct val="115000"/>
              </a:lnSpc>
              <a:spcBef>
                <a:spcPts val="0"/>
              </a:spcBef>
              <a:spcAft>
                <a:spcPts val="0"/>
              </a:spcAft>
              <a:buNone/>
            </a:pPr>
            <a:r>
              <a:rPr b="1" lang="en-GB" sz="2600">
                <a:solidFill>
                  <a:schemeClr val="accent1"/>
                </a:solidFill>
                <a:highlight>
                  <a:schemeClr val="lt1"/>
                </a:highlight>
                <a:latin typeface="Roboto"/>
                <a:ea typeface="Roboto"/>
                <a:cs typeface="Roboto"/>
                <a:sym typeface="Roboto"/>
              </a:rPr>
              <a:t>Module Name : </a:t>
            </a:r>
            <a:r>
              <a:rPr lang="en-GB" sz="2600">
                <a:solidFill>
                  <a:schemeClr val="accent1"/>
                </a:solidFill>
                <a:highlight>
                  <a:schemeClr val="lt1"/>
                </a:highlight>
                <a:latin typeface="Roboto"/>
                <a:ea typeface="Roboto"/>
                <a:cs typeface="Roboto"/>
                <a:sym typeface="Roboto"/>
              </a:rPr>
              <a:t>Edit</a:t>
            </a:r>
            <a:endParaRPr sz="2600">
              <a:solidFill>
                <a:schemeClr val="accent1"/>
              </a:solidFill>
              <a:highlight>
                <a:schemeClr val="lt1"/>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8"/>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sp>
        <p:nvSpPr>
          <p:cNvPr id="188" name="Google Shape;188;p28"/>
          <p:cNvSpPr txBox="1"/>
          <p:nvPr/>
        </p:nvSpPr>
        <p:spPr>
          <a:xfrm>
            <a:off x="247449" y="475564"/>
            <a:ext cx="7067100" cy="817800"/>
          </a:xfrm>
          <a:prstGeom prst="rect">
            <a:avLst/>
          </a:prstGeom>
          <a:noFill/>
          <a:ln>
            <a:noFill/>
          </a:ln>
        </p:spPr>
        <p:txBody>
          <a:bodyPr anchorCtr="0" anchor="ctr" bIns="261200" lIns="261200" spcFirstLastPara="1" rIns="261200" wrap="square" tIns="261200">
            <a:noAutofit/>
          </a:bodyPr>
          <a:lstStyle/>
          <a:p>
            <a:pPr indent="0" lvl="0" marL="0" rtl="0" algn="l">
              <a:lnSpc>
                <a:spcPct val="115000"/>
              </a:lnSpc>
              <a:spcBef>
                <a:spcPts val="0"/>
              </a:spcBef>
              <a:spcAft>
                <a:spcPts val="0"/>
              </a:spcAft>
              <a:buNone/>
            </a:pPr>
            <a:r>
              <a:rPr b="1" lang="en-GB" sz="2600">
                <a:solidFill>
                  <a:schemeClr val="accent1"/>
                </a:solidFill>
                <a:highlight>
                  <a:schemeClr val="lt1"/>
                </a:highlight>
                <a:latin typeface="Roboto"/>
                <a:ea typeface="Roboto"/>
                <a:cs typeface="Roboto"/>
                <a:sym typeface="Roboto"/>
              </a:rPr>
              <a:t>Module Name : </a:t>
            </a:r>
            <a:r>
              <a:rPr lang="en-GB" sz="2600">
                <a:solidFill>
                  <a:schemeClr val="accent1"/>
                </a:solidFill>
                <a:highlight>
                  <a:schemeClr val="lt1"/>
                </a:highlight>
                <a:latin typeface="Roboto"/>
                <a:ea typeface="Roboto"/>
                <a:cs typeface="Roboto"/>
                <a:sym typeface="Roboto"/>
              </a:rPr>
              <a:t>Error</a:t>
            </a:r>
            <a:endParaRPr sz="2600">
              <a:solidFill>
                <a:schemeClr val="accent1"/>
              </a:solidFill>
              <a:highlight>
                <a:schemeClr val="lt1"/>
              </a:highlight>
              <a:latin typeface="Roboto"/>
              <a:ea typeface="Roboto"/>
              <a:cs typeface="Roboto"/>
              <a:sym typeface="Roboto"/>
            </a:endParaRPr>
          </a:p>
        </p:txBody>
      </p:sp>
      <p:graphicFrame>
        <p:nvGraphicFramePr>
          <p:cNvPr id="189" name="Google Shape;189;p28"/>
          <p:cNvGraphicFramePr/>
          <p:nvPr/>
        </p:nvGraphicFramePr>
        <p:xfrm>
          <a:off x="282809" y="1450482"/>
          <a:ext cx="3000000" cy="3000000"/>
        </p:xfrm>
        <a:graphic>
          <a:graphicData uri="http://schemas.openxmlformats.org/drawingml/2006/table">
            <a:tbl>
              <a:tblPr>
                <a:noFill/>
                <a:tableStyleId>{C4937240-D175-46DB-AF9A-36F0D9CF58D0}</a:tableStyleId>
              </a:tblPr>
              <a:tblGrid>
                <a:gridCol w="1707350"/>
                <a:gridCol w="2065650"/>
                <a:gridCol w="3223475"/>
              </a:tblGrid>
              <a:tr h="1166175">
                <a:tc>
                  <a:txBody>
                    <a:bodyPr/>
                    <a:lstStyle/>
                    <a:p>
                      <a:pPr indent="0" lvl="0" marL="0" rtl="0" algn="l">
                        <a:spcBef>
                          <a:spcPts val="0"/>
                        </a:spcBef>
                        <a:spcAft>
                          <a:spcPts val="0"/>
                        </a:spcAft>
                        <a:buNone/>
                      </a:pPr>
                      <a:r>
                        <a:rPr b="1" i="1" lang="en-GB" sz="2700">
                          <a:solidFill>
                            <a:schemeClr val="dk2"/>
                          </a:solidFill>
                          <a:latin typeface="Roboto"/>
                          <a:ea typeface="Roboto"/>
                          <a:cs typeface="Roboto"/>
                          <a:sym typeface="Roboto"/>
                        </a:rPr>
                        <a:t>Variable Name</a:t>
                      </a:r>
                      <a:endParaRPr b="1" i="1" sz="27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GB" sz="2700">
                          <a:solidFill>
                            <a:schemeClr val="dk2"/>
                          </a:solidFill>
                          <a:latin typeface="Roboto"/>
                          <a:ea typeface="Roboto"/>
                          <a:cs typeface="Roboto"/>
                          <a:sym typeface="Roboto"/>
                        </a:rPr>
                        <a:t>Variable Type</a:t>
                      </a:r>
                      <a:endParaRPr b="1" i="1" sz="27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GB" sz="2700">
                          <a:solidFill>
                            <a:schemeClr val="dk2"/>
                          </a:solidFill>
                          <a:latin typeface="Roboto"/>
                          <a:ea typeface="Roboto"/>
                          <a:cs typeface="Roboto"/>
                          <a:sym typeface="Roboto"/>
                        </a:rPr>
                        <a:t>Description</a:t>
                      </a:r>
                      <a:endParaRPr b="1" i="1" sz="27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09750">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sub</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Object</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Parent Window</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2975">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message </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Tkinter Object</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Creates label</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52675">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B1</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Object</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Button</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90" name="Google Shape;190;p28"/>
          <p:cNvSpPr txBox="1"/>
          <p:nvPr/>
        </p:nvSpPr>
        <p:spPr>
          <a:xfrm>
            <a:off x="247449" y="6552890"/>
            <a:ext cx="7067100" cy="817800"/>
          </a:xfrm>
          <a:prstGeom prst="rect">
            <a:avLst/>
          </a:prstGeom>
          <a:noFill/>
          <a:ln>
            <a:noFill/>
          </a:ln>
        </p:spPr>
        <p:txBody>
          <a:bodyPr anchorCtr="0" anchor="ctr" bIns="261200" lIns="261200" spcFirstLastPara="1" rIns="261200" wrap="square" tIns="261200">
            <a:noAutofit/>
          </a:bodyPr>
          <a:lstStyle/>
          <a:p>
            <a:pPr indent="0" lvl="0" marL="0" rtl="0" algn="l">
              <a:lnSpc>
                <a:spcPct val="115000"/>
              </a:lnSpc>
              <a:spcBef>
                <a:spcPts val="0"/>
              </a:spcBef>
              <a:spcAft>
                <a:spcPts val="0"/>
              </a:spcAft>
              <a:buNone/>
            </a:pPr>
            <a:r>
              <a:rPr b="1" lang="en-GB" sz="2600">
                <a:solidFill>
                  <a:schemeClr val="accent1"/>
                </a:solidFill>
                <a:highlight>
                  <a:schemeClr val="lt1"/>
                </a:highlight>
                <a:latin typeface="Roboto"/>
                <a:ea typeface="Roboto"/>
                <a:cs typeface="Roboto"/>
                <a:sym typeface="Roboto"/>
              </a:rPr>
              <a:t>Module Name : </a:t>
            </a:r>
            <a:r>
              <a:rPr lang="en-GB" sz="2600">
                <a:solidFill>
                  <a:schemeClr val="accent1"/>
                </a:solidFill>
                <a:highlight>
                  <a:schemeClr val="lt1"/>
                </a:highlight>
                <a:latin typeface="Roboto"/>
                <a:ea typeface="Roboto"/>
                <a:cs typeface="Roboto"/>
                <a:sym typeface="Roboto"/>
              </a:rPr>
              <a:t>Login</a:t>
            </a:r>
            <a:endParaRPr sz="2600">
              <a:solidFill>
                <a:schemeClr val="accent1"/>
              </a:solidFill>
              <a:highlight>
                <a:schemeClr val="lt1"/>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9"/>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196" name="Google Shape;196;p29"/>
          <p:cNvGraphicFramePr/>
          <p:nvPr/>
        </p:nvGraphicFramePr>
        <p:xfrm>
          <a:off x="282809" y="258919"/>
          <a:ext cx="3000000" cy="3000000"/>
        </p:xfrm>
        <a:graphic>
          <a:graphicData uri="http://schemas.openxmlformats.org/drawingml/2006/table">
            <a:tbl>
              <a:tblPr>
                <a:noFill/>
                <a:tableStyleId>{C4937240-D175-46DB-AF9A-36F0D9CF58D0}</a:tableStyleId>
              </a:tblPr>
              <a:tblGrid>
                <a:gridCol w="1707350"/>
                <a:gridCol w="2065650"/>
                <a:gridCol w="3223475"/>
              </a:tblGrid>
              <a:tr h="1166175">
                <a:tc>
                  <a:txBody>
                    <a:bodyPr/>
                    <a:lstStyle/>
                    <a:p>
                      <a:pPr indent="0" lvl="0" marL="0" rtl="0" algn="l">
                        <a:spcBef>
                          <a:spcPts val="0"/>
                        </a:spcBef>
                        <a:spcAft>
                          <a:spcPts val="0"/>
                        </a:spcAft>
                        <a:buNone/>
                      </a:pPr>
                      <a:r>
                        <a:rPr b="1" i="1" lang="en-GB" sz="2700">
                          <a:solidFill>
                            <a:schemeClr val="dk2"/>
                          </a:solidFill>
                          <a:latin typeface="Roboto"/>
                          <a:ea typeface="Roboto"/>
                          <a:cs typeface="Roboto"/>
                          <a:sym typeface="Roboto"/>
                        </a:rPr>
                        <a:t>Variable Name</a:t>
                      </a:r>
                      <a:endParaRPr b="1" i="1" sz="2700">
                        <a:solidFill>
                          <a:schemeClr val="dk2"/>
                        </a:solidFill>
                        <a:latin typeface="Roboto"/>
                        <a:ea typeface="Roboto"/>
                        <a:cs typeface="Roboto"/>
                        <a:sym typeface="Roboto"/>
                      </a:endParaRPr>
                    </a:p>
                  </a:txBody>
                  <a:tcPr marT="188550" marB="188550" marR="177850" marL="177850">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i="1" lang="en-GB" sz="2700">
                          <a:solidFill>
                            <a:schemeClr val="dk2"/>
                          </a:solidFill>
                          <a:latin typeface="Roboto"/>
                          <a:ea typeface="Roboto"/>
                          <a:cs typeface="Roboto"/>
                          <a:sym typeface="Roboto"/>
                        </a:rPr>
                        <a:t>Variable Type</a:t>
                      </a:r>
                      <a:endParaRPr b="1" i="1" sz="2700">
                        <a:solidFill>
                          <a:schemeClr val="dk2"/>
                        </a:solidFill>
                        <a:latin typeface="Roboto"/>
                        <a:ea typeface="Roboto"/>
                        <a:cs typeface="Roboto"/>
                        <a:sym typeface="Roboto"/>
                      </a:endParaRPr>
                    </a:p>
                  </a:txBody>
                  <a:tcPr marT="188550" marB="188550" marR="177850" marL="177850">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i="1" lang="en-GB" sz="2700">
                          <a:solidFill>
                            <a:schemeClr val="dk2"/>
                          </a:solidFill>
                          <a:latin typeface="Roboto"/>
                          <a:ea typeface="Roboto"/>
                          <a:cs typeface="Roboto"/>
                          <a:sym typeface="Roboto"/>
                        </a:rPr>
                        <a:t>Description</a:t>
                      </a:r>
                      <a:endParaRPr b="1" i="1" sz="2700">
                        <a:solidFill>
                          <a:schemeClr val="dk2"/>
                        </a:solidFill>
                        <a:latin typeface="Roboto"/>
                        <a:ea typeface="Roboto"/>
                        <a:cs typeface="Roboto"/>
                        <a:sym typeface="Roboto"/>
                      </a:endParaRPr>
                    </a:p>
                  </a:txBody>
                  <a:tcPr marT="188550" marB="188550" marR="177850" marL="177850">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109750">
                <a:tc>
                  <a:txBody>
                    <a:bodyPr/>
                    <a:lstStyle/>
                    <a:p>
                      <a:pPr indent="0" lvl="0" marL="0" rtl="0" algn="l">
                        <a:lnSpc>
                          <a:spcPct val="115000"/>
                        </a:lnSpc>
                        <a:spcBef>
                          <a:spcPts val="0"/>
                        </a:spcBef>
                        <a:spcAft>
                          <a:spcPts val="0"/>
                        </a:spcAft>
                        <a:buNone/>
                      </a:pPr>
                      <a:r>
                        <a:rPr i="1" lang="en-GB" sz="2400">
                          <a:solidFill>
                            <a:schemeClr val="dk2"/>
                          </a:solidFill>
                          <a:latin typeface="Roboto"/>
                          <a:ea typeface="Roboto"/>
                          <a:cs typeface="Roboto"/>
                          <a:sym typeface="Roboto"/>
                        </a:rPr>
                        <a:t>width</a:t>
                      </a:r>
                      <a:endParaRPr i="1" sz="2400">
                        <a:solidFill>
                          <a:schemeClr val="dk2"/>
                        </a:solidFill>
                        <a:latin typeface="Roboto"/>
                        <a:ea typeface="Roboto"/>
                        <a:cs typeface="Roboto"/>
                        <a:sym typeface="Roboto"/>
                      </a:endParaRPr>
                    </a:p>
                  </a:txBody>
                  <a:tcPr marT="56575" marB="56575" marR="80025" marL="8002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2400">
                          <a:solidFill>
                            <a:schemeClr val="dk2"/>
                          </a:solidFill>
                          <a:latin typeface="Roboto"/>
                          <a:ea typeface="Roboto"/>
                          <a:cs typeface="Roboto"/>
                          <a:sym typeface="Roboto"/>
                        </a:rPr>
                        <a:t>int</a:t>
                      </a:r>
                      <a:endParaRPr sz="2400">
                        <a:solidFill>
                          <a:schemeClr val="dk2"/>
                        </a:solidFill>
                        <a:latin typeface="Roboto"/>
                        <a:ea typeface="Roboto"/>
                        <a:cs typeface="Roboto"/>
                        <a:sym typeface="Roboto"/>
                      </a:endParaRPr>
                    </a:p>
                  </a:txBody>
                  <a:tcPr marT="56575" marB="56575" marR="80025" marL="8002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2400">
                          <a:solidFill>
                            <a:schemeClr val="dk2"/>
                          </a:solidFill>
                          <a:latin typeface="Roboto"/>
                          <a:ea typeface="Roboto"/>
                          <a:cs typeface="Roboto"/>
                          <a:sym typeface="Roboto"/>
                        </a:rPr>
                        <a:t>Stores window width</a:t>
                      </a:r>
                      <a:endParaRPr sz="2400">
                        <a:solidFill>
                          <a:schemeClr val="dk2"/>
                        </a:solidFill>
                        <a:latin typeface="Roboto"/>
                        <a:ea typeface="Roboto"/>
                        <a:cs typeface="Roboto"/>
                        <a:sym typeface="Roboto"/>
                      </a:endParaRPr>
                    </a:p>
                  </a:txBody>
                  <a:tcPr marT="56575" marB="56575" marR="80025" marL="8002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109750">
                <a:tc>
                  <a:txBody>
                    <a:bodyPr/>
                    <a:lstStyle/>
                    <a:p>
                      <a:pPr indent="0" lvl="0" marL="0" rtl="0" algn="l">
                        <a:lnSpc>
                          <a:spcPct val="115000"/>
                        </a:lnSpc>
                        <a:spcBef>
                          <a:spcPts val="0"/>
                        </a:spcBef>
                        <a:spcAft>
                          <a:spcPts val="0"/>
                        </a:spcAft>
                        <a:buNone/>
                      </a:pPr>
                      <a:r>
                        <a:rPr i="1" lang="en-GB" sz="2400">
                          <a:solidFill>
                            <a:schemeClr val="dk2"/>
                          </a:solidFill>
                          <a:latin typeface="Roboto"/>
                          <a:ea typeface="Roboto"/>
                          <a:cs typeface="Roboto"/>
                          <a:sym typeface="Roboto"/>
                        </a:rPr>
                        <a:t>height</a:t>
                      </a:r>
                      <a:endParaRPr i="1" sz="2400">
                        <a:solidFill>
                          <a:schemeClr val="dk2"/>
                        </a:solidFill>
                        <a:latin typeface="Roboto"/>
                        <a:ea typeface="Roboto"/>
                        <a:cs typeface="Roboto"/>
                        <a:sym typeface="Roboto"/>
                      </a:endParaRPr>
                    </a:p>
                  </a:txBody>
                  <a:tcPr marT="56575" marB="56575" marR="80025" marL="8002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2400">
                          <a:solidFill>
                            <a:schemeClr val="dk2"/>
                          </a:solidFill>
                          <a:latin typeface="Roboto"/>
                          <a:ea typeface="Roboto"/>
                          <a:cs typeface="Roboto"/>
                          <a:sym typeface="Roboto"/>
                        </a:rPr>
                        <a:t>int</a:t>
                      </a:r>
                      <a:endParaRPr sz="2400">
                        <a:solidFill>
                          <a:schemeClr val="dk2"/>
                        </a:solidFill>
                        <a:latin typeface="Roboto"/>
                        <a:ea typeface="Roboto"/>
                        <a:cs typeface="Roboto"/>
                        <a:sym typeface="Roboto"/>
                      </a:endParaRPr>
                    </a:p>
                  </a:txBody>
                  <a:tcPr marT="56575" marB="56575" marR="80025" marL="8002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2400">
                          <a:solidFill>
                            <a:schemeClr val="dk2"/>
                          </a:solidFill>
                          <a:latin typeface="Roboto"/>
                          <a:ea typeface="Roboto"/>
                          <a:cs typeface="Roboto"/>
                          <a:sym typeface="Roboto"/>
                        </a:rPr>
                        <a:t>Stores window height</a:t>
                      </a:r>
                      <a:endParaRPr sz="2400">
                        <a:solidFill>
                          <a:schemeClr val="dk2"/>
                        </a:solidFill>
                        <a:latin typeface="Roboto"/>
                        <a:ea typeface="Roboto"/>
                        <a:cs typeface="Roboto"/>
                        <a:sym typeface="Roboto"/>
                      </a:endParaRPr>
                    </a:p>
                  </a:txBody>
                  <a:tcPr marT="56575" marB="56575" marR="80025" marL="8002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109750">
                <a:tc>
                  <a:txBody>
                    <a:bodyPr/>
                    <a:lstStyle/>
                    <a:p>
                      <a:pPr indent="0" lvl="0" marL="0" rtl="0" algn="l">
                        <a:lnSpc>
                          <a:spcPct val="115000"/>
                        </a:lnSpc>
                        <a:spcBef>
                          <a:spcPts val="0"/>
                        </a:spcBef>
                        <a:spcAft>
                          <a:spcPts val="0"/>
                        </a:spcAft>
                        <a:buNone/>
                      </a:pPr>
                      <a:r>
                        <a:rPr i="1" lang="en-GB" sz="2400">
                          <a:solidFill>
                            <a:schemeClr val="dk2"/>
                          </a:solidFill>
                          <a:latin typeface="Roboto"/>
                          <a:ea typeface="Roboto"/>
                          <a:cs typeface="Roboto"/>
                          <a:sym typeface="Roboto"/>
                        </a:rPr>
                        <a:t>res</a:t>
                      </a:r>
                      <a:endParaRPr i="1" sz="2400">
                        <a:solidFill>
                          <a:schemeClr val="dk2"/>
                        </a:solidFill>
                        <a:latin typeface="Roboto"/>
                        <a:ea typeface="Roboto"/>
                        <a:cs typeface="Roboto"/>
                        <a:sym typeface="Roboto"/>
                      </a:endParaRPr>
                    </a:p>
                  </a:txBody>
                  <a:tcPr marT="56575" marB="56575" marR="80025" marL="8002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2400">
                          <a:solidFill>
                            <a:schemeClr val="dk2"/>
                          </a:solidFill>
                          <a:latin typeface="Roboto"/>
                          <a:ea typeface="Roboto"/>
                          <a:cs typeface="Roboto"/>
                          <a:sym typeface="Roboto"/>
                        </a:rPr>
                        <a:t>String</a:t>
                      </a:r>
                      <a:endParaRPr sz="2400">
                        <a:solidFill>
                          <a:schemeClr val="dk2"/>
                        </a:solidFill>
                        <a:latin typeface="Roboto"/>
                        <a:ea typeface="Roboto"/>
                        <a:cs typeface="Roboto"/>
                        <a:sym typeface="Roboto"/>
                      </a:endParaRPr>
                    </a:p>
                  </a:txBody>
                  <a:tcPr marT="56575" marB="56575" marR="80025" marL="8002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2400">
                          <a:solidFill>
                            <a:schemeClr val="dk2"/>
                          </a:solidFill>
                          <a:latin typeface="Roboto"/>
                          <a:ea typeface="Roboto"/>
                          <a:cs typeface="Roboto"/>
                          <a:sym typeface="Roboto"/>
                        </a:rPr>
                        <a:t>Stores screen resolution</a:t>
                      </a:r>
                      <a:endParaRPr sz="2400">
                        <a:solidFill>
                          <a:schemeClr val="dk2"/>
                        </a:solidFill>
                        <a:latin typeface="Roboto"/>
                        <a:ea typeface="Roboto"/>
                        <a:cs typeface="Roboto"/>
                        <a:sym typeface="Roboto"/>
                      </a:endParaRPr>
                    </a:p>
                  </a:txBody>
                  <a:tcPr marT="56575" marB="56575" marR="80025" marL="8002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109750">
                <a:tc>
                  <a:txBody>
                    <a:bodyPr/>
                    <a:lstStyle/>
                    <a:p>
                      <a:pPr indent="0" lvl="0" marL="0" rtl="0" algn="l">
                        <a:lnSpc>
                          <a:spcPct val="115000"/>
                        </a:lnSpc>
                        <a:spcBef>
                          <a:spcPts val="0"/>
                        </a:spcBef>
                        <a:spcAft>
                          <a:spcPts val="0"/>
                        </a:spcAft>
                        <a:buNone/>
                      </a:pPr>
                      <a:r>
                        <a:rPr i="1" lang="en-GB" sz="2400">
                          <a:solidFill>
                            <a:schemeClr val="dk2"/>
                          </a:solidFill>
                          <a:latin typeface="Roboto"/>
                          <a:ea typeface="Roboto"/>
                          <a:cs typeface="Roboto"/>
                          <a:sym typeface="Roboto"/>
                        </a:rPr>
                        <a:t>top</a:t>
                      </a:r>
                      <a:endParaRPr i="1" sz="2400">
                        <a:solidFill>
                          <a:schemeClr val="dk2"/>
                        </a:solidFill>
                        <a:latin typeface="Roboto"/>
                        <a:ea typeface="Roboto"/>
                        <a:cs typeface="Roboto"/>
                        <a:sym typeface="Roboto"/>
                      </a:endParaRPr>
                    </a:p>
                  </a:txBody>
                  <a:tcPr marT="56575" marB="56575" marR="80025" marL="8002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2400">
                          <a:solidFill>
                            <a:schemeClr val="dk2"/>
                          </a:solidFill>
                          <a:latin typeface="Roboto"/>
                          <a:ea typeface="Roboto"/>
                          <a:cs typeface="Roboto"/>
                          <a:sym typeface="Roboto"/>
                        </a:rPr>
                        <a:t>Object</a:t>
                      </a:r>
                      <a:endParaRPr sz="2400">
                        <a:solidFill>
                          <a:schemeClr val="dk2"/>
                        </a:solidFill>
                        <a:latin typeface="Roboto"/>
                        <a:ea typeface="Roboto"/>
                        <a:cs typeface="Roboto"/>
                        <a:sym typeface="Roboto"/>
                      </a:endParaRPr>
                    </a:p>
                  </a:txBody>
                  <a:tcPr marT="56575" marB="56575" marR="80025" marL="8002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2400">
                          <a:solidFill>
                            <a:schemeClr val="dk2"/>
                          </a:solidFill>
                          <a:latin typeface="Roboto"/>
                          <a:ea typeface="Roboto"/>
                          <a:cs typeface="Roboto"/>
                          <a:sym typeface="Roboto"/>
                        </a:rPr>
                        <a:t>Parent Window</a:t>
                      </a:r>
                      <a:endParaRPr sz="2400">
                        <a:solidFill>
                          <a:schemeClr val="dk2"/>
                        </a:solidFill>
                        <a:latin typeface="Roboto"/>
                        <a:ea typeface="Roboto"/>
                        <a:cs typeface="Roboto"/>
                        <a:sym typeface="Roboto"/>
                      </a:endParaRPr>
                    </a:p>
                  </a:txBody>
                  <a:tcPr marT="56575" marB="56575" marR="80025" marL="8002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109750">
                <a:tc>
                  <a:txBody>
                    <a:bodyPr/>
                    <a:lstStyle/>
                    <a:p>
                      <a:pPr indent="0" lvl="0" marL="0" rtl="0" algn="l">
                        <a:lnSpc>
                          <a:spcPct val="115000"/>
                        </a:lnSpc>
                        <a:spcBef>
                          <a:spcPts val="0"/>
                        </a:spcBef>
                        <a:spcAft>
                          <a:spcPts val="0"/>
                        </a:spcAft>
                        <a:buNone/>
                      </a:pPr>
                      <a:r>
                        <a:rPr i="1" lang="en-GB" sz="2400">
                          <a:solidFill>
                            <a:schemeClr val="dk2"/>
                          </a:solidFill>
                          <a:latin typeface="Roboto"/>
                          <a:ea typeface="Roboto"/>
                          <a:cs typeface="Roboto"/>
                          <a:sym typeface="Roboto"/>
                        </a:rPr>
                        <a:t>img</a:t>
                      </a:r>
                      <a:endParaRPr i="1" sz="2400">
                        <a:solidFill>
                          <a:schemeClr val="dk2"/>
                        </a:solidFill>
                        <a:latin typeface="Roboto"/>
                        <a:ea typeface="Roboto"/>
                        <a:cs typeface="Roboto"/>
                        <a:sym typeface="Roboto"/>
                      </a:endParaRPr>
                    </a:p>
                  </a:txBody>
                  <a:tcPr marT="56575" marB="56575" marR="80025" marL="8002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2400">
                          <a:solidFill>
                            <a:schemeClr val="dk2"/>
                          </a:solidFill>
                          <a:latin typeface="Roboto"/>
                          <a:ea typeface="Roboto"/>
                          <a:cs typeface="Roboto"/>
                          <a:sym typeface="Roboto"/>
                        </a:rPr>
                        <a:t>Object</a:t>
                      </a:r>
                      <a:endParaRPr sz="2400">
                        <a:solidFill>
                          <a:schemeClr val="dk2"/>
                        </a:solidFill>
                        <a:latin typeface="Roboto"/>
                        <a:ea typeface="Roboto"/>
                        <a:cs typeface="Roboto"/>
                        <a:sym typeface="Roboto"/>
                      </a:endParaRPr>
                    </a:p>
                  </a:txBody>
                  <a:tcPr marT="56575" marB="56575" marR="80025" marL="8002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2400">
                          <a:solidFill>
                            <a:schemeClr val="dk2"/>
                          </a:solidFill>
                          <a:latin typeface="Roboto"/>
                          <a:ea typeface="Roboto"/>
                          <a:cs typeface="Roboto"/>
                          <a:sym typeface="Roboto"/>
                        </a:rPr>
                        <a:t>Stores Image</a:t>
                      </a:r>
                      <a:endParaRPr sz="2400">
                        <a:solidFill>
                          <a:schemeClr val="dk2"/>
                        </a:solidFill>
                        <a:latin typeface="Roboto"/>
                        <a:ea typeface="Roboto"/>
                        <a:cs typeface="Roboto"/>
                        <a:sym typeface="Roboto"/>
                      </a:endParaRPr>
                    </a:p>
                  </a:txBody>
                  <a:tcPr marT="56575" marB="56575" marR="80025" marL="8002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109750">
                <a:tc>
                  <a:txBody>
                    <a:bodyPr/>
                    <a:lstStyle/>
                    <a:p>
                      <a:pPr indent="0" lvl="0" marL="0" rtl="0" algn="l">
                        <a:lnSpc>
                          <a:spcPct val="115000"/>
                        </a:lnSpc>
                        <a:spcBef>
                          <a:spcPts val="0"/>
                        </a:spcBef>
                        <a:spcAft>
                          <a:spcPts val="0"/>
                        </a:spcAft>
                        <a:buNone/>
                      </a:pPr>
                      <a:r>
                        <a:rPr i="1" lang="en-GB" sz="2400">
                          <a:solidFill>
                            <a:schemeClr val="dk2"/>
                          </a:solidFill>
                          <a:latin typeface="Roboto"/>
                          <a:ea typeface="Roboto"/>
                          <a:cs typeface="Roboto"/>
                          <a:sym typeface="Roboto"/>
                        </a:rPr>
                        <a:t>B1,B2</a:t>
                      </a:r>
                      <a:endParaRPr i="1" sz="2400">
                        <a:solidFill>
                          <a:schemeClr val="dk2"/>
                        </a:solidFill>
                        <a:latin typeface="Roboto"/>
                        <a:ea typeface="Roboto"/>
                        <a:cs typeface="Roboto"/>
                        <a:sym typeface="Roboto"/>
                      </a:endParaRPr>
                    </a:p>
                  </a:txBody>
                  <a:tcPr marT="56575" marB="56575" marR="80025" marL="8002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2400">
                          <a:solidFill>
                            <a:schemeClr val="dk2"/>
                          </a:solidFill>
                          <a:latin typeface="Roboto"/>
                          <a:ea typeface="Roboto"/>
                          <a:cs typeface="Roboto"/>
                          <a:sym typeface="Roboto"/>
                        </a:rPr>
                        <a:t>Object</a:t>
                      </a:r>
                      <a:endParaRPr sz="2400">
                        <a:solidFill>
                          <a:schemeClr val="dk2"/>
                        </a:solidFill>
                        <a:latin typeface="Roboto"/>
                        <a:ea typeface="Roboto"/>
                        <a:cs typeface="Roboto"/>
                        <a:sym typeface="Roboto"/>
                      </a:endParaRPr>
                    </a:p>
                  </a:txBody>
                  <a:tcPr marT="56575" marB="56575" marR="80025" marL="8002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2400">
                          <a:solidFill>
                            <a:schemeClr val="dk2"/>
                          </a:solidFill>
                          <a:latin typeface="Roboto"/>
                          <a:ea typeface="Roboto"/>
                          <a:cs typeface="Roboto"/>
                          <a:sym typeface="Roboto"/>
                        </a:rPr>
                        <a:t>Button</a:t>
                      </a:r>
                      <a:endParaRPr sz="2400">
                        <a:solidFill>
                          <a:schemeClr val="dk2"/>
                        </a:solidFill>
                        <a:latin typeface="Roboto"/>
                        <a:ea typeface="Roboto"/>
                        <a:cs typeface="Roboto"/>
                        <a:sym typeface="Roboto"/>
                      </a:endParaRPr>
                    </a:p>
                  </a:txBody>
                  <a:tcPr marT="56575" marB="56575" marR="80025" marL="8002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0"/>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sp>
        <p:nvSpPr>
          <p:cNvPr id="202" name="Google Shape;202;p30"/>
          <p:cNvSpPr txBox="1"/>
          <p:nvPr/>
        </p:nvSpPr>
        <p:spPr>
          <a:xfrm>
            <a:off x="247449" y="320049"/>
            <a:ext cx="7067100" cy="817800"/>
          </a:xfrm>
          <a:prstGeom prst="rect">
            <a:avLst/>
          </a:prstGeom>
          <a:noFill/>
          <a:ln>
            <a:noFill/>
          </a:ln>
        </p:spPr>
        <p:txBody>
          <a:bodyPr anchorCtr="0" anchor="ctr" bIns="261200" lIns="261200" spcFirstLastPara="1" rIns="261200" wrap="square" tIns="261200">
            <a:noAutofit/>
          </a:bodyPr>
          <a:lstStyle/>
          <a:p>
            <a:pPr indent="0" lvl="0" marL="0" rtl="0" algn="l">
              <a:lnSpc>
                <a:spcPct val="115000"/>
              </a:lnSpc>
              <a:spcBef>
                <a:spcPts val="0"/>
              </a:spcBef>
              <a:spcAft>
                <a:spcPts val="0"/>
              </a:spcAft>
              <a:buNone/>
            </a:pPr>
            <a:r>
              <a:rPr b="1" lang="en-GB" sz="2600">
                <a:solidFill>
                  <a:schemeClr val="accent1"/>
                </a:solidFill>
                <a:highlight>
                  <a:schemeClr val="lt1"/>
                </a:highlight>
                <a:latin typeface="Roboto"/>
                <a:ea typeface="Roboto"/>
                <a:cs typeface="Roboto"/>
                <a:sym typeface="Roboto"/>
              </a:rPr>
              <a:t>Module Name : </a:t>
            </a:r>
            <a:r>
              <a:rPr lang="en-GB" sz="2600">
                <a:solidFill>
                  <a:schemeClr val="accent1"/>
                </a:solidFill>
                <a:highlight>
                  <a:schemeClr val="lt1"/>
                </a:highlight>
                <a:latin typeface="Roboto"/>
                <a:ea typeface="Roboto"/>
                <a:cs typeface="Roboto"/>
                <a:sym typeface="Roboto"/>
              </a:rPr>
              <a:t>Read</a:t>
            </a:r>
            <a:endParaRPr sz="2600">
              <a:solidFill>
                <a:schemeClr val="accent1"/>
              </a:solidFill>
              <a:highlight>
                <a:schemeClr val="lt1"/>
              </a:highlight>
              <a:latin typeface="Roboto"/>
              <a:ea typeface="Roboto"/>
              <a:cs typeface="Roboto"/>
              <a:sym typeface="Roboto"/>
            </a:endParaRPr>
          </a:p>
        </p:txBody>
      </p:sp>
      <p:graphicFrame>
        <p:nvGraphicFramePr>
          <p:cNvPr id="203" name="Google Shape;203;p30"/>
          <p:cNvGraphicFramePr/>
          <p:nvPr/>
        </p:nvGraphicFramePr>
        <p:xfrm>
          <a:off x="282809" y="1267130"/>
          <a:ext cx="3000000" cy="3000000"/>
        </p:xfrm>
        <a:graphic>
          <a:graphicData uri="http://schemas.openxmlformats.org/drawingml/2006/table">
            <a:tbl>
              <a:tblPr>
                <a:noFill/>
                <a:tableStyleId>{C4937240-D175-46DB-AF9A-36F0D9CF58D0}</a:tableStyleId>
              </a:tblPr>
              <a:tblGrid>
                <a:gridCol w="1707350"/>
                <a:gridCol w="2065650"/>
                <a:gridCol w="3223475"/>
              </a:tblGrid>
              <a:tr h="1166175">
                <a:tc>
                  <a:txBody>
                    <a:bodyPr/>
                    <a:lstStyle/>
                    <a:p>
                      <a:pPr indent="0" lvl="0" marL="0" rtl="0" algn="l">
                        <a:spcBef>
                          <a:spcPts val="0"/>
                        </a:spcBef>
                        <a:spcAft>
                          <a:spcPts val="0"/>
                        </a:spcAft>
                        <a:buNone/>
                      </a:pPr>
                      <a:r>
                        <a:rPr b="1" i="1" lang="en-GB" sz="2700">
                          <a:solidFill>
                            <a:schemeClr val="dk2"/>
                          </a:solidFill>
                          <a:latin typeface="Roboto"/>
                          <a:ea typeface="Roboto"/>
                          <a:cs typeface="Roboto"/>
                          <a:sym typeface="Roboto"/>
                        </a:rPr>
                        <a:t>Variable Name</a:t>
                      </a:r>
                      <a:endParaRPr b="1" i="1" sz="27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GB" sz="2700">
                          <a:solidFill>
                            <a:schemeClr val="dk2"/>
                          </a:solidFill>
                          <a:latin typeface="Roboto"/>
                          <a:ea typeface="Roboto"/>
                          <a:cs typeface="Roboto"/>
                          <a:sym typeface="Roboto"/>
                        </a:rPr>
                        <a:t>Variable Type</a:t>
                      </a:r>
                      <a:endParaRPr b="1" i="1" sz="27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GB" sz="2700">
                          <a:solidFill>
                            <a:schemeClr val="dk2"/>
                          </a:solidFill>
                          <a:latin typeface="Roboto"/>
                          <a:ea typeface="Roboto"/>
                          <a:cs typeface="Roboto"/>
                          <a:sym typeface="Roboto"/>
                        </a:rPr>
                        <a:t>Description</a:t>
                      </a:r>
                      <a:endParaRPr b="1" i="1" sz="27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09750">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username</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String</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Stores username</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09750">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mails</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List</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Stores unread emails</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04" name="Google Shape;204;p30"/>
          <p:cNvSpPr txBox="1"/>
          <p:nvPr/>
        </p:nvSpPr>
        <p:spPr>
          <a:xfrm>
            <a:off x="247449" y="4844974"/>
            <a:ext cx="7067100" cy="817800"/>
          </a:xfrm>
          <a:prstGeom prst="rect">
            <a:avLst/>
          </a:prstGeom>
          <a:noFill/>
          <a:ln>
            <a:noFill/>
          </a:ln>
        </p:spPr>
        <p:txBody>
          <a:bodyPr anchorCtr="0" anchor="ctr" bIns="261200" lIns="261200" spcFirstLastPara="1" rIns="261200" wrap="square" tIns="261200">
            <a:noAutofit/>
          </a:bodyPr>
          <a:lstStyle/>
          <a:p>
            <a:pPr indent="0" lvl="0" marL="0" rtl="0" algn="l">
              <a:lnSpc>
                <a:spcPct val="115000"/>
              </a:lnSpc>
              <a:spcBef>
                <a:spcPts val="0"/>
              </a:spcBef>
              <a:spcAft>
                <a:spcPts val="0"/>
              </a:spcAft>
              <a:buNone/>
            </a:pPr>
            <a:r>
              <a:rPr b="1" lang="en-GB" sz="2600">
                <a:solidFill>
                  <a:schemeClr val="accent1"/>
                </a:solidFill>
                <a:highlight>
                  <a:schemeClr val="lt1"/>
                </a:highlight>
                <a:latin typeface="Roboto"/>
                <a:ea typeface="Roboto"/>
                <a:cs typeface="Roboto"/>
                <a:sym typeface="Roboto"/>
              </a:rPr>
              <a:t>Module Name : </a:t>
            </a:r>
            <a:r>
              <a:rPr lang="en-GB" sz="2600">
                <a:solidFill>
                  <a:schemeClr val="accent1"/>
                </a:solidFill>
                <a:highlight>
                  <a:schemeClr val="lt1"/>
                </a:highlight>
                <a:latin typeface="Roboto"/>
                <a:ea typeface="Roboto"/>
                <a:cs typeface="Roboto"/>
                <a:sym typeface="Roboto"/>
              </a:rPr>
              <a:t>Server</a:t>
            </a:r>
            <a:endParaRPr sz="2600">
              <a:solidFill>
                <a:schemeClr val="accent1"/>
              </a:solidFill>
              <a:highlight>
                <a:schemeClr val="lt1"/>
              </a:highlight>
              <a:latin typeface="Roboto"/>
              <a:ea typeface="Roboto"/>
              <a:cs typeface="Roboto"/>
              <a:sym typeface="Roboto"/>
            </a:endParaRPr>
          </a:p>
        </p:txBody>
      </p:sp>
      <p:graphicFrame>
        <p:nvGraphicFramePr>
          <p:cNvPr id="205" name="Google Shape;205;p30"/>
          <p:cNvGraphicFramePr/>
          <p:nvPr/>
        </p:nvGraphicFramePr>
        <p:xfrm>
          <a:off x="282806" y="5824884"/>
          <a:ext cx="3000000" cy="3000000"/>
        </p:xfrm>
        <a:graphic>
          <a:graphicData uri="http://schemas.openxmlformats.org/drawingml/2006/table">
            <a:tbl>
              <a:tblPr>
                <a:noFill/>
                <a:tableStyleId>{C4937240-D175-46DB-AF9A-36F0D9CF58D0}</a:tableStyleId>
              </a:tblPr>
              <a:tblGrid>
                <a:gridCol w="1707350"/>
                <a:gridCol w="2065650"/>
                <a:gridCol w="3223475"/>
              </a:tblGrid>
              <a:tr h="1166175">
                <a:tc>
                  <a:txBody>
                    <a:bodyPr/>
                    <a:lstStyle/>
                    <a:p>
                      <a:pPr indent="0" lvl="0" marL="0" rtl="0" algn="l">
                        <a:spcBef>
                          <a:spcPts val="0"/>
                        </a:spcBef>
                        <a:spcAft>
                          <a:spcPts val="0"/>
                        </a:spcAft>
                        <a:buNone/>
                      </a:pPr>
                      <a:r>
                        <a:rPr b="1" i="1" lang="en-GB" sz="2700">
                          <a:solidFill>
                            <a:schemeClr val="dk2"/>
                          </a:solidFill>
                          <a:latin typeface="Roboto"/>
                          <a:ea typeface="Roboto"/>
                          <a:cs typeface="Roboto"/>
                          <a:sym typeface="Roboto"/>
                        </a:rPr>
                        <a:t>Variable Name</a:t>
                      </a:r>
                      <a:endParaRPr b="1" i="1" sz="27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GB" sz="2700">
                          <a:solidFill>
                            <a:schemeClr val="dk2"/>
                          </a:solidFill>
                          <a:latin typeface="Roboto"/>
                          <a:ea typeface="Roboto"/>
                          <a:cs typeface="Roboto"/>
                          <a:sym typeface="Roboto"/>
                        </a:rPr>
                        <a:t>Variable Type</a:t>
                      </a:r>
                      <a:endParaRPr b="1" i="1" sz="27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GB" sz="2700">
                          <a:solidFill>
                            <a:schemeClr val="dk2"/>
                          </a:solidFill>
                          <a:latin typeface="Roboto"/>
                          <a:ea typeface="Roboto"/>
                          <a:cs typeface="Roboto"/>
                          <a:sym typeface="Roboto"/>
                        </a:rPr>
                        <a:t>Description</a:t>
                      </a:r>
                      <a:endParaRPr b="1" i="1" sz="27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09750">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s</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Object</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Creates Socket</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1"/>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sp>
        <p:nvSpPr>
          <p:cNvPr id="211" name="Google Shape;211;p31"/>
          <p:cNvSpPr txBox="1"/>
          <p:nvPr/>
        </p:nvSpPr>
        <p:spPr>
          <a:xfrm>
            <a:off x="247449" y="272244"/>
            <a:ext cx="7067100" cy="817800"/>
          </a:xfrm>
          <a:prstGeom prst="rect">
            <a:avLst/>
          </a:prstGeom>
          <a:noFill/>
          <a:ln>
            <a:noFill/>
          </a:ln>
        </p:spPr>
        <p:txBody>
          <a:bodyPr anchorCtr="0" anchor="ctr" bIns="261200" lIns="261200" spcFirstLastPara="1" rIns="261200" wrap="square" tIns="261200">
            <a:noAutofit/>
          </a:bodyPr>
          <a:lstStyle/>
          <a:p>
            <a:pPr indent="0" lvl="0" marL="0" rtl="0" algn="l">
              <a:lnSpc>
                <a:spcPct val="115000"/>
              </a:lnSpc>
              <a:spcBef>
                <a:spcPts val="0"/>
              </a:spcBef>
              <a:spcAft>
                <a:spcPts val="0"/>
              </a:spcAft>
              <a:buNone/>
            </a:pPr>
            <a:r>
              <a:rPr b="1" lang="en-GB" sz="2600">
                <a:solidFill>
                  <a:schemeClr val="accent1"/>
                </a:solidFill>
                <a:highlight>
                  <a:schemeClr val="lt1"/>
                </a:highlight>
                <a:latin typeface="Roboto"/>
                <a:ea typeface="Roboto"/>
                <a:cs typeface="Roboto"/>
                <a:sym typeface="Roboto"/>
              </a:rPr>
              <a:t>Module Name : </a:t>
            </a:r>
            <a:r>
              <a:rPr lang="en-GB" sz="2600">
                <a:solidFill>
                  <a:schemeClr val="accent1"/>
                </a:solidFill>
                <a:highlight>
                  <a:schemeClr val="lt1"/>
                </a:highlight>
                <a:latin typeface="Roboto"/>
                <a:ea typeface="Roboto"/>
                <a:cs typeface="Roboto"/>
                <a:sym typeface="Roboto"/>
              </a:rPr>
              <a:t>Client</a:t>
            </a:r>
            <a:endParaRPr sz="2600">
              <a:solidFill>
                <a:schemeClr val="accent1"/>
              </a:solidFill>
              <a:highlight>
                <a:schemeClr val="lt1"/>
              </a:highlight>
              <a:latin typeface="Roboto"/>
              <a:ea typeface="Roboto"/>
              <a:cs typeface="Roboto"/>
              <a:sym typeface="Roboto"/>
            </a:endParaRPr>
          </a:p>
        </p:txBody>
      </p:sp>
      <p:graphicFrame>
        <p:nvGraphicFramePr>
          <p:cNvPr id="212" name="Google Shape;212;p31"/>
          <p:cNvGraphicFramePr/>
          <p:nvPr/>
        </p:nvGraphicFramePr>
        <p:xfrm>
          <a:off x="282809" y="1346855"/>
          <a:ext cx="3000000" cy="3000000"/>
        </p:xfrm>
        <a:graphic>
          <a:graphicData uri="http://schemas.openxmlformats.org/drawingml/2006/table">
            <a:tbl>
              <a:tblPr>
                <a:noFill/>
                <a:tableStyleId>{C4937240-D175-46DB-AF9A-36F0D9CF58D0}</a:tableStyleId>
              </a:tblPr>
              <a:tblGrid>
                <a:gridCol w="1707350"/>
                <a:gridCol w="2065650"/>
                <a:gridCol w="3223475"/>
              </a:tblGrid>
              <a:tr h="1166175">
                <a:tc>
                  <a:txBody>
                    <a:bodyPr/>
                    <a:lstStyle/>
                    <a:p>
                      <a:pPr indent="0" lvl="0" marL="0" rtl="0" algn="l">
                        <a:spcBef>
                          <a:spcPts val="0"/>
                        </a:spcBef>
                        <a:spcAft>
                          <a:spcPts val="0"/>
                        </a:spcAft>
                        <a:buNone/>
                      </a:pPr>
                      <a:r>
                        <a:rPr b="1" i="1" lang="en-GB" sz="2700">
                          <a:solidFill>
                            <a:schemeClr val="dk2"/>
                          </a:solidFill>
                          <a:latin typeface="Roboto"/>
                          <a:ea typeface="Roboto"/>
                          <a:cs typeface="Roboto"/>
                          <a:sym typeface="Roboto"/>
                        </a:rPr>
                        <a:t>Variable Name</a:t>
                      </a:r>
                      <a:endParaRPr b="1" i="1" sz="27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GB" sz="2700">
                          <a:solidFill>
                            <a:schemeClr val="dk2"/>
                          </a:solidFill>
                          <a:latin typeface="Roboto"/>
                          <a:ea typeface="Roboto"/>
                          <a:cs typeface="Roboto"/>
                          <a:sym typeface="Roboto"/>
                        </a:rPr>
                        <a:t>Variable Type</a:t>
                      </a:r>
                      <a:endParaRPr b="1" i="1" sz="27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GB" sz="2700">
                          <a:solidFill>
                            <a:schemeClr val="dk2"/>
                          </a:solidFill>
                          <a:latin typeface="Roboto"/>
                          <a:ea typeface="Roboto"/>
                          <a:cs typeface="Roboto"/>
                          <a:sym typeface="Roboto"/>
                        </a:rPr>
                        <a:t>Description</a:t>
                      </a:r>
                      <a:endParaRPr b="1" i="1" sz="27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09750">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addr</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String</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Stores IP address</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09750">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msg</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String</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Stores message</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09750">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host</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String</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Stores host’s name</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09750">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port</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int</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Stores port number</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09750">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count</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int</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Loop variable</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257951" y="301644"/>
            <a:ext cx="7046100" cy="1263000"/>
          </a:xfrm>
          <a:prstGeom prst="rect">
            <a:avLst/>
          </a:prstGeom>
        </p:spPr>
        <p:txBody>
          <a:bodyPr anchorCtr="0" anchor="t" bIns="112350" lIns="112350" spcFirstLastPara="1" rIns="112350" wrap="square" tIns="112350">
            <a:noAutofit/>
          </a:bodyPr>
          <a:lstStyle/>
          <a:p>
            <a:pPr indent="0" lvl="0" marL="0" rtl="0" algn="l">
              <a:spcBef>
                <a:spcPts val="0"/>
              </a:spcBef>
              <a:spcAft>
                <a:spcPts val="0"/>
              </a:spcAft>
              <a:buNone/>
            </a:pPr>
            <a:r>
              <a:rPr lang="en-GB" sz="4000"/>
              <a:t> </a:t>
            </a:r>
            <a:r>
              <a:rPr lang="en-GB" sz="4000"/>
              <a:t>Index</a:t>
            </a:r>
            <a:endParaRPr sz="4000"/>
          </a:p>
        </p:txBody>
      </p:sp>
      <p:graphicFrame>
        <p:nvGraphicFramePr>
          <p:cNvPr id="92" name="Google Shape;92;p14"/>
          <p:cNvGraphicFramePr/>
          <p:nvPr/>
        </p:nvGraphicFramePr>
        <p:xfrm>
          <a:off x="508431" y="1564653"/>
          <a:ext cx="3000000" cy="3000000"/>
        </p:xfrm>
        <a:graphic>
          <a:graphicData uri="http://schemas.openxmlformats.org/drawingml/2006/table">
            <a:tbl>
              <a:tblPr>
                <a:noFill/>
                <a:tableStyleId>{9B434AFD-A959-45BA-8663-43989AC5B018}</a:tableStyleId>
              </a:tblPr>
              <a:tblGrid>
                <a:gridCol w="1399350"/>
                <a:gridCol w="3352400"/>
                <a:gridCol w="1793400"/>
              </a:tblGrid>
              <a:tr h="959675">
                <a:tc>
                  <a:txBody>
                    <a:bodyPr/>
                    <a:lstStyle/>
                    <a:p>
                      <a:pPr indent="0" lvl="0" marL="0" rtl="0" algn="ctr">
                        <a:lnSpc>
                          <a:spcPct val="100000"/>
                        </a:lnSpc>
                        <a:spcBef>
                          <a:spcPts val="0"/>
                        </a:spcBef>
                        <a:spcAft>
                          <a:spcPts val="0"/>
                        </a:spcAft>
                        <a:buNone/>
                      </a:pPr>
                      <a:r>
                        <a:rPr b="1" i="1" lang="en-GB" sz="2700">
                          <a:solidFill>
                            <a:schemeClr val="dk2"/>
                          </a:solidFill>
                          <a:highlight>
                            <a:srgbClr val="FFFFFF"/>
                          </a:highlight>
                          <a:latin typeface="Roboto"/>
                          <a:ea typeface="Roboto"/>
                          <a:cs typeface="Roboto"/>
                          <a:sym typeface="Roboto"/>
                        </a:rPr>
                        <a:t>Sl No</a:t>
                      </a:r>
                      <a:endParaRPr b="1" i="1" sz="2700">
                        <a:solidFill>
                          <a:schemeClr val="dk2"/>
                        </a:solidFill>
                        <a:highlight>
                          <a:srgbClr val="FFFFFF"/>
                        </a:highlight>
                        <a:latin typeface="Roboto"/>
                        <a:ea typeface="Roboto"/>
                        <a:cs typeface="Roboto"/>
                        <a:sym typeface="Roboto"/>
                      </a:endParaRPr>
                    </a:p>
                  </a:txBody>
                  <a:tcPr marT="271475" marB="271475" marR="256050" marL="2560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i="1" lang="en-GB" sz="2700">
                          <a:solidFill>
                            <a:schemeClr val="dk2"/>
                          </a:solidFill>
                          <a:highlight>
                            <a:srgbClr val="FFFFFF"/>
                          </a:highlight>
                          <a:latin typeface="Roboto"/>
                          <a:ea typeface="Roboto"/>
                          <a:cs typeface="Roboto"/>
                          <a:sym typeface="Roboto"/>
                        </a:rPr>
                        <a:t>Topic</a:t>
                      </a:r>
                      <a:endParaRPr b="1" i="1" sz="2700">
                        <a:solidFill>
                          <a:schemeClr val="dk2"/>
                        </a:solidFill>
                        <a:latin typeface="Roboto"/>
                        <a:ea typeface="Roboto"/>
                        <a:cs typeface="Roboto"/>
                        <a:sym typeface="Roboto"/>
                      </a:endParaRPr>
                    </a:p>
                  </a:txBody>
                  <a:tcPr marT="271475" marB="271475" marR="256050" marL="2560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i="1" lang="en-GB" sz="2700">
                          <a:solidFill>
                            <a:schemeClr val="dk2"/>
                          </a:solidFill>
                          <a:latin typeface="Roboto"/>
                          <a:ea typeface="Roboto"/>
                          <a:cs typeface="Roboto"/>
                          <a:sym typeface="Roboto"/>
                        </a:rPr>
                        <a:t>Page No</a:t>
                      </a:r>
                      <a:endParaRPr b="1" i="1" sz="2700">
                        <a:solidFill>
                          <a:schemeClr val="dk2"/>
                        </a:solidFill>
                        <a:latin typeface="Roboto"/>
                        <a:ea typeface="Roboto"/>
                        <a:cs typeface="Roboto"/>
                        <a:sym typeface="Roboto"/>
                      </a:endParaRPr>
                    </a:p>
                  </a:txBody>
                  <a:tcPr marT="271475" marB="271475" marR="256050" marL="2560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59675">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1</a:t>
                      </a:r>
                      <a:endParaRPr sz="2400">
                        <a:solidFill>
                          <a:schemeClr val="dk2"/>
                        </a:solidFill>
                        <a:latin typeface="Roboto"/>
                        <a:ea typeface="Roboto"/>
                        <a:cs typeface="Roboto"/>
                        <a:sym typeface="Roboto"/>
                      </a:endParaRPr>
                    </a:p>
                  </a:txBody>
                  <a:tcPr marT="271475" marB="271475" marR="256050" marL="2560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Certificate</a:t>
                      </a:r>
                      <a:endParaRPr sz="2400">
                        <a:solidFill>
                          <a:schemeClr val="dk2"/>
                        </a:solidFill>
                        <a:latin typeface="Roboto"/>
                        <a:ea typeface="Roboto"/>
                        <a:cs typeface="Roboto"/>
                        <a:sym typeface="Roboto"/>
                      </a:endParaRPr>
                    </a:p>
                  </a:txBody>
                  <a:tcPr marT="271475" marB="271475" marR="256050" marL="2560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04</a:t>
                      </a:r>
                      <a:endParaRPr sz="2400">
                        <a:solidFill>
                          <a:schemeClr val="dk2"/>
                        </a:solidFill>
                        <a:latin typeface="Roboto"/>
                        <a:ea typeface="Roboto"/>
                        <a:cs typeface="Roboto"/>
                        <a:sym typeface="Roboto"/>
                      </a:endParaRPr>
                    </a:p>
                  </a:txBody>
                  <a:tcPr marT="271475" marB="271475" marR="256050" marL="2560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59675">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2</a:t>
                      </a:r>
                      <a:endParaRPr sz="2400">
                        <a:solidFill>
                          <a:schemeClr val="dk2"/>
                        </a:solidFill>
                        <a:latin typeface="Roboto"/>
                        <a:ea typeface="Roboto"/>
                        <a:cs typeface="Roboto"/>
                        <a:sym typeface="Roboto"/>
                      </a:endParaRPr>
                    </a:p>
                  </a:txBody>
                  <a:tcPr marT="271475" marB="271475" marR="256050" marL="2560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Acknowledgement</a:t>
                      </a:r>
                      <a:endParaRPr sz="2400">
                        <a:solidFill>
                          <a:schemeClr val="dk2"/>
                        </a:solidFill>
                        <a:latin typeface="Roboto"/>
                        <a:ea typeface="Roboto"/>
                        <a:cs typeface="Roboto"/>
                        <a:sym typeface="Roboto"/>
                      </a:endParaRPr>
                    </a:p>
                  </a:txBody>
                  <a:tcPr marT="271475" marB="271475" marR="256050" marL="2560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05</a:t>
                      </a:r>
                      <a:endParaRPr sz="2400">
                        <a:solidFill>
                          <a:schemeClr val="dk2"/>
                        </a:solidFill>
                        <a:latin typeface="Roboto"/>
                        <a:ea typeface="Roboto"/>
                        <a:cs typeface="Roboto"/>
                        <a:sym typeface="Roboto"/>
                      </a:endParaRPr>
                    </a:p>
                  </a:txBody>
                  <a:tcPr marT="271475" marB="271475" marR="256050" marL="2560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59675">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3</a:t>
                      </a:r>
                      <a:endParaRPr sz="2400">
                        <a:solidFill>
                          <a:schemeClr val="dk2"/>
                        </a:solidFill>
                        <a:latin typeface="Roboto"/>
                        <a:ea typeface="Roboto"/>
                        <a:cs typeface="Roboto"/>
                        <a:sym typeface="Roboto"/>
                      </a:endParaRPr>
                    </a:p>
                  </a:txBody>
                  <a:tcPr marT="271475" marB="271475" marR="256050" marL="2560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Introduction</a:t>
                      </a:r>
                      <a:endParaRPr sz="2400">
                        <a:solidFill>
                          <a:schemeClr val="dk2"/>
                        </a:solidFill>
                        <a:latin typeface="Roboto"/>
                        <a:ea typeface="Roboto"/>
                        <a:cs typeface="Roboto"/>
                        <a:sym typeface="Roboto"/>
                      </a:endParaRPr>
                    </a:p>
                  </a:txBody>
                  <a:tcPr marT="271475" marB="271475" marR="256050" marL="2560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07</a:t>
                      </a:r>
                      <a:endParaRPr sz="2400">
                        <a:solidFill>
                          <a:schemeClr val="dk2"/>
                        </a:solidFill>
                        <a:latin typeface="Roboto"/>
                        <a:ea typeface="Roboto"/>
                        <a:cs typeface="Roboto"/>
                        <a:sym typeface="Roboto"/>
                      </a:endParaRPr>
                    </a:p>
                  </a:txBody>
                  <a:tcPr marT="271475" marB="271475" marR="256050" marL="2560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59675">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4</a:t>
                      </a:r>
                      <a:endParaRPr sz="2400">
                        <a:solidFill>
                          <a:schemeClr val="dk2"/>
                        </a:solidFill>
                        <a:latin typeface="Roboto"/>
                        <a:ea typeface="Roboto"/>
                        <a:cs typeface="Roboto"/>
                        <a:sym typeface="Roboto"/>
                      </a:endParaRPr>
                    </a:p>
                  </a:txBody>
                  <a:tcPr marT="271475" marB="271475" marR="256050" marL="2560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Data Dictionary</a:t>
                      </a:r>
                      <a:endParaRPr sz="2400">
                        <a:solidFill>
                          <a:schemeClr val="dk2"/>
                        </a:solidFill>
                        <a:latin typeface="Roboto"/>
                        <a:ea typeface="Roboto"/>
                        <a:cs typeface="Roboto"/>
                        <a:sym typeface="Roboto"/>
                      </a:endParaRPr>
                    </a:p>
                  </a:txBody>
                  <a:tcPr marT="271475" marB="271475" marR="256050" marL="2560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08</a:t>
                      </a:r>
                      <a:endParaRPr sz="2400">
                        <a:solidFill>
                          <a:schemeClr val="dk2"/>
                        </a:solidFill>
                        <a:latin typeface="Roboto"/>
                        <a:ea typeface="Roboto"/>
                        <a:cs typeface="Roboto"/>
                        <a:sym typeface="Roboto"/>
                      </a:endParaRPr>
                    </a:p>
                  </a:txBody>
                  <a:tcPr marT="271475" marB="271475" marR="256050" marL="2560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59675">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5</a:t>
                      </a:r>
                      <a:endParaRPr sz="2400">
                        <a:solidFill>
                          <a:schemeClr val="dk2"/>
                        </a:solidFill>
                        <a:latin typeface="Roboto"/>
                        <a:ea typeface="Roboto"/>
                        <a:cs typeface="Roboto"/>
                        <a:sym typeface="Roboto"/>
                      </a:endParaRPr>
                    </a:p>
                  </a:txBody>
                  <a:tcPr marT="271475" marB="271475" marR="256050" marL="2560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System Requirements</a:t>
                      </a:r>
                      <a:endParaRPr sz="2400">
                        <a:solidFill>
                          <a:schemeClr val="dk2"/>
                        </a:solidFill>
                        <a:latin typeface="Roboto"/>
                        <a:ea typeface="Roboto"/>
                        <a:cs typeface="Roboto"/>
                        <a:sym typeface="Roboto"/>
                      </a:endParaRPr>
                    </a:p>
                  </a:txBody>
                  <a:tcPr marT="271475" marB="271475" marR="256050" marL="2560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21</a:t>
                      </a:r>
                      <a:endParaRPr sz="2400">
                        <a:solidFill>
                          <a:schemeClr val="dk2"/>
                        </a:solidFill>
                        <a:latin typeface="Roboto"/>
                        <a:ea typeface="Roboto"/>
                        <a:cs typeface="Roboto"/>
                        <a:sym typeface="Roboto"/>
                      </a:endParaRPr>
                    </a:p>
                  </a:txBody>
                  <a:tcPr marT="271475" marB="271475" marR="256050" marL="2560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93" name="Google Shape;93;p14"/>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2"/>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218" name="Google Shape;218;p32"/>
          <p:cNvGraphicFramePr/>
          <p:nvPr/>
        </p:nvGraphicFramePr>
        <p:xfrm>
          <a:off x="272586" y="1988957"/>
          <a:ext cx="3000000" cy="3000000"/>
        </p:xfrm>
        <a:graphic>
          <a:graphicData uri="http://schemas.openxmlformats.org/drawingml/2006/table">
            <a:tbl>
              <a:tblPr>
                <a:noFill/>
                <a:tableStyleId>{C4937240-D175-46DB-AF9A-36F0D9CF58D0}</a:tableStyleId>
              </a:tblPr>
              <a:tblGrid>
                <a:gridCol w="1712250"/>
                <a:gridCol w="2071725"/>
                <a:gridCol w="3232875"/>
              </a:tblGrid>
              <a:tr h="1176200">
                <a:tc>
                  <a:txBody>
                    <a:bodyPr/>
                    <a:lstStyle/>
                    <a:p>
                      <a:pPr indent="0" lvl="0" marL="0" rtl="0" algn="l">
                        <a:spcBef>
                          <a:spcPts val="0"/>
                        </a:spcBef>
                        <a:spcAft>
                          <a:spcPts val="0"/>
                        </a:spcAft>
                        <a:buNone/>
                      </a:pPr>
                      <a:r>
                        <a:rPr b="1" i="1" lang="en-GB" sz="2700">
                          <a:solidFill>
                            <a:schemeClr val="dk2"/>
                          </a:solidFill>
                          <a:highlight>
                            <a:schemeClr val="lt1"/>
                          </a:highlight>
                          <a:latin typeface="Roboto"/>
                          <a:ea typeface="Roboto"/>
                          <a:cs typeface="Roboto"/>
                          <a:sym typeface="Roboto"/>
                        </a:rPr>
                        <a:t>Variable name</a:t>
                      </a:r>
                      <a:endParaRPr b="1" i="1" sz="27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GB" sz="2700">
                          <a:solidFill>
                            <a:schemeClr val="dk2"/>
                          </a:solidFill>
                          <a:highlight>
                            <a:schemeClr val="lt1"/>
                          </a:highlight>
                          <a:latin typeface="Roboto"/>
                          <a:ea typeface="Roboto"/>
                          <a:cs typeface="Roboto"/>
                          <a:sym typeface="Roboto"/>
                        </a:rPr>
                        <a:t>Variable Type</a:t>
                      </a:r>
                      <a:endParaRPr b="1" i="1" sz="27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GB" sz="2700">
                          <a:solidFill>
                            <a:schemeClr val="dk2"/>
                          </a:solidFill>
                          <a:highlight>
                            <a:schemeClr val="lt1"/>
                          </a:highlight>
                          <a:latin typeface="Roboto"/>
                          <a:ea typeface="Roboto"/>
                          <a:cs typeface="Roboto"/>
                          <a:sym typeface="Roboto"/>
                        </a:rPr>
                        <a:t>Description</a:t>
                      </a:r>
                      <a:endParaRPr b="1" i="1" sz="27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9375">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user</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String</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Accepts username</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19250">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f</a:t>
                      </a:r>
                      <a:r>
                        <a:rPr i="1" lang="en-GB" sz="2400">
                          <a:solidFill>
                            <a:schemeClr val="dk2"/>
                          </a:solidFill>
                          <a:highlight>
                            <a:schemeClr val="lt1"/>
                          </a:highlight>
                          <a:latin typeface="Roboto"/>
                          <a:ea typeface="Roboto"/>
                          <a:cs typeface="Roboto"/>
                          <a:sym typeface="Roboto"/>
                        </a:rPr>
                        <a:t>lag1,</a:t>
                      </a:r>
                      <a:endParaRPr i="1" sz="2400">
                        <a:solidFill>
                          <a:schemeClr val="dk2"/>
                        </a:solidFill>
                        <a:highlight>
                          <a:schemeClr val="lt1"/>
                        </a:highlight>
                        <a:latin typeface="Roboto"/>
                        <a:ea typeface="Roboto"/>
                        <a:cs typeface="Roboto"/>
                        <a:sym typeface="Roboto"/>
                      </a:endParaRPr>
                    </a:p>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flag2</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Boolean</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Flag variable for while loop</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9375">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passw</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String</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Accepts Password</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413875">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fcheck</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File Object</a:t>
                      </a:r>
                      <a:endParaRPr sz="2400">
                        <a:solidFill>
                          <a:schemeClr val="dk2"/>
                        </a:solidFill>
                        <a:highlight>
                          <a:schemeClr val="lt1"/>
                        </a:highlight>
                        <a:latin typeface="Roboto"/>
                        <a:ea typeface="Roboto"/>
                        <a:cs typeface="Roboto"/>
                        <a:sym typeface="Roboto"/>
                      </a:endParaRPr>
                    </a:p>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(mode ‘r’)</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Opens the user’s file to verify the password and username</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19" name="Google Shape;219;p32"/>
          <p:cNvSpPr txBox="1"/>
          <p:nvPr/>
        </p:nvSpPr>
        <p:spPr>
          <a:xfrm>
            <a:off x="272656" y="493379"/>
            <a:ext cx="3606300" cy="1172400"/>
          </a:xfrm>
          <a:prstGeom prst="rect">
            <a:avLst/>
          </a:prstGeom>
          <a:noFill/>
          <a:ln>
            <a:noFill/>
          </a:ln>
        </p:spPr>
        <p:txBody>
          <a:bodyPr anchorCtr="0" anchor="ctr" bIns="261200" lIns="261200" spcFirstLastPara="1" rIns="261200" wrap="square" tIns="261200">
            <a:noAutofit/>
          </a:bodyPr>
          <a:lstStyle/>
          <a:p>
            <a:pPr indent="0" lvl="0" marL="0" rtl="0" algn="l">
              <a:lnSpc>
                <a:spcPct val="115000"/>
              </a:lnSpc>
              <a:spcBef>
                <a:spcPts val="0"/>
              </a:spcBef>
              <a:spcAft>
                <a:spcPts val="0"/>
              </a:spcAft>
              <a:buNone/>
            </a:pPr>
            <a:r>
              <a:rPr b="1" lang="en-GB" sz="2600">
                <a:solidFill>
                  <a:schemeClr val="accent1"/>
                </a:solidFill>
                <a:latin typeface="Roboto"/>
                <a:ea typeface="Roboto"/>
                <a:cs typeface="Roboto"/>
                <a:sym typeface="Roboto"/>
              </a:rPr>
              <a:t>Module Name: </a:t>
            </a:r>
            <a:r>
              <a:rPr lang="en-GB" sz="2600">
                <a:solidFill>
                  <a:schemeClr val="accent1"/>
                </a:solidFill>
                <a:latin typeface="Roboto"/>
                <a:ea typeface="Roboto"/>
                <a:cs typeface="Roboto"/>
                <a:sym typeface="Roboto"/>
              </a:rPr>
              <a:t>Main</a:t>
            </a:r>
            <a:endParaRPr sz="2600">
              <a:solidFill>
                <a:schemeClr val="accent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257776" y="852070"/>
            <a:ext cx="7046100" cy="1263000"/>
          </a:xfrm>
          <a:prstGeom prst="rect">
            <a:avLst/>
          </a:prstGeom>
        </p:spPr>
        <p:txBody>
          <a:bodyPr anchorCtr="0" anchor="t" bIns="112350" lIns="112350" spcFirstLastPara="1" rIns="112350" wrap="square" tIns="112350">
            <a:noAutofit/>
          </a:bodyPr>
          <a:lstStyle/>
          <a:p>
            <a:pPr indent="0" lvl="0" marL="0" rtl="0" algn="l">
              <a:spcBef>
                <a:spcPts val="0"/>
              </a:spcBef>
              <a:spcAft>
                <a:spcPts val="0"/>
              </a:spcAft>
              <a:buNone/>
            </a:pPr>
            <a:r>
              <a:rPr lang="en-GB"/>
              <a:t>System Requirements</a:t>
            </a:r>
            <a:endParaRPr/>
          </a:p>
        </p:txBody>
      </p:sp>
      <p:sp>
        <p:nvSpPr>
          <p:cNvPr id="225" name="Google Shape;225;p33"/>
          <p:cNvSpPr txBox="1"/>
          <p:nvPr>
            <p:ph idx="1" type="body"/>
          </p:nvPr>
        </p:nvSpPr>
        <p:spPr>
          <a:xfrm>
            <a:off x="257776" y="2555951"/>
            <a:ext cx="7046100" cy="6939300"/>
          </a:xfrm>
          <a:prstGeom prst="rect">
            <a:avLst/>
          </a:prstGeom>
        </p:spPr>
        <p:txBody>
          <a:bodyPr anchorCtr="0" anchor="t" bIns="112350" lIns="112350" spcFirstLastPara="1" rIns="112350" wrap="square" tIns="112350">
            <a:noAutofit/>
          </a:bodyPr>
          <a:lstStyle/>
          <a:p>
            <a:pPr indent="-806450" lvl="0" marL="1308100" rtl="0" algn="l">
              <a:spcBef>
                <a:spcPts val="0"/>
              </a:spcBef>
              <a:spcAft>
                <a:spcPts val="0"/>
              </a:spcAft>
              <a:buClr>
                <a:schemeClr val="dk1"/>
              </a:buClr>
              <a:buSzPts val="2300"/>
              <a:buChar char="●"/>
            </a:pPr>
            <a:r>
              <a:rPr lang="en-GB"/>
              <a:t>Software</a:t>
            </a:r>
            <a:endParaRPr/>
          </a:p>
          <a:p>
            <a:pPr indent="-806450" lvl="1" marL="2616200" rtl="0" algn="l">
              <a:spcBef>
                <a:spcPts val="0"/>
              </a:spcBef>
              <a:spcAft>
                <a:spcPts val="0"/>
              </a:spcAft>
              <a:buClr>
                <a:schemeClr val="accent3"/>
              </a:buClr>
              <a:buSzPts val="2300"/>
              <a:buChar char="●"/>
            </a:pPr>
            <a:r>
              <a:rPr lang="en-GB" sz="2300"/>
              <a:t>Python 2.7.14 </a:t>
            </a:r>
            <a:endParaRPr sz="2300"/>
          </a:p>
          <a:p>
            <a:pPr indent="-806450" lvl="1" marL="2616200" rtl="0" algn="l">
              <a:spcBef>
                <a:spcPts val="0"/>
              </a:spcBef>
              <a:spcAft>
                <a:spcPts val="0"/>
              </a:spcAft>
              <a:buClr>
                <a:schemeClr val="accent3"/>
              </a:buClr>
              <a:buSzPts val="2300"/>
              <a:buChar char="●"/>
            </a:pPr>
            <a:r>
              <a:rPr lang="en-GB" sz="2300"/>
              <a:t>OS - Windows XP and up/Mac </a:t>
            </a:r>
            <a:r>
              <a:rPr lang="en-GB" sz="2300"/>
              <a:t>OS X</a:t>
            </a:r>
            <a:r>
              <a:rPr lang="en-GB" sz="2300"/>
              <a:t>/Linux/Unix</a:t>
            </a:r>
            <a:endParaRPr sz="2300"/>
          </a:p>
          <a:p>
            <a:pPr indent="-806450" lvl="0" marL="1308100" rtl="0" algn="l">
              <a:spcBef>
                <a:spcPts val="0"/>
              </a:spcBef>
              <a:spcAft>
                <a:spcPts val="0"/>
              </a:spcAft>
              <a:buClr>
                <a:schemeClr val="dk1"/>
              </a:buClr>
              <a:buSzPts val="2300"/>
              <a:buChar char="●"/>
            </a:pPr>
            <a:r>
              <a:rPr lang="en-GB"/>
              <a:t>Hardware</a:t>
            </a:r>
            <a:endParaRPr/>
          </a:p>
          <a:p>
            <a:pPr indent="-806450" lvl="1" marL="2616200" rtl="0" algn="l">
              <a:spcBef>
                <a:spcPts val="0"/>
              </a:spcBef>
              <a:spcAft>
                <a:spcPts val="0"/>
              </a:spcAft>
              <a:buClr>
                <a:schemeClr val="accent3"/>
              </a:buClr>
              <a:buSzPts val="2300"/>
              <a:buChar char="●"/>
            </a:pPr>
            <a:r>
              <a:rPr lang="en-GB" sz="2300"/>
              <a:t>RAM : 6GB</a:t>
            </a:r>
            <a:endParaRPr sz="2300"/>
          </a:p>
          <a:p>
            <a:pPr indent="-806450" lvl="1" marL="2616200" rtl="0" algn="l">
              <a:spcBef>
                <a:spcPts val="0"/>
              </a:spcBef>
              <a:spcAft>
                <a:spcPts val="0"/>
              </a:spcAft>
              <a:buClr>
                <a:schemeClr val="accent3"/>
              </a:buClr>
              <a:buSzPts val="2300"/>
              <a:buChar char="●"/>
            </a:pPr>
            <a:r>
              <a:rPr lang="en-GB" sz="2300"/>
              <a:t>Processor : Intel(R) Core(TM) i3 CPU @ 2.10 GHz</a:t>
            </a:r>
            <a:endParaRPr sz="2300"/>
          </a:p>
          <a:p>
            <a:pPr indent="-806450" lvl="1" marL="2616200" rtl="0" algn="l">
              <a:spcBef>
                <a:spcPts val="0"/>
              </a:spcBef>
              <a:spcAft>
                <a:spcPts val="0"/>
              </a:spcAft>
              <a:buClr>
                <a:schemeClr val="accent3"/>
              </a:buClr>
              <a:buSzPts val="2300"/>
              <a:buChar char="●"/>
            </a:pPr>
            <a:r>
              <a:rPr lang="en-GB" sz="2300"/>
              <a:t>System type : 64-bit OS, x64-based processor</a:t>
            </a:r>
            <a:endParaRPr sz="2300"/>
          </a:p>
          <a:p>
            <a:pPr indent="0" lvl="0" marL="2616200" rtl="0" algn="l">
              <a:spcBef>
                <a:spcPts val="2000"/>
              </a:spcBef>
              <a:spcAft>
                <a:spcPts val="0"/>
              </a:spcAft>
              <a:buNone/>
            </a:pPr>
            <a:r>
              <a:t/>
            </a:r>
            <a:endParaRPr/>
          </a:p>
          <a:p>
            <a:pPr indent="0" lvl="0" marL="0" rtl="0" algn="l">
              <a:spcBef>
                <a:spcPts val="2000"/>
              </a:spcBef>
              <a:spcAft>
                <a:spcPts val="0"/>
              </a:spcAft>
              <a:buNone/>
            </a:pPr>
            <a:r>
              <a:t/>
            </a:r>
            <a:endParaRPr/>
          </a:p>
          <a:p>
            <a:pPr indent="0" lvl="0" marL="0" rtl="0" algn="l">
              <a:spcBef>
                <a:spcPts val="2000"/>
              </a:spcBef>
              <a:spcAft>
                <a:spcPts val="0"/>
              </a:spcAft>
              <a:buNone/>
            </a:pPr>
            <a:r>
              <a:rPr lang="en-GB"/>
              <a:t> </a:t>
            </a:r>
            <a:endParaRPr/>
          </a:p>
          <a:p>
            <a:pPr indent="0" lvl="0" marL="0" rtl="0" algn="l">
              <a:spcBef>
                <a:spcPts val="2000"/>
              </a:spcBef>
              <a:spcAft>
                <a:spcPts val="0"/>
              </a:spcAft>
              <a:buNone/>
            </a:pPr>
            <a:r>
              <a:rPr lang="en-GB"/>
              <a:t>		</a:t>
            </a:r>
            <a:endParaRPr/>
          </a:p>
          <a:p>
            <a:pPr indent="0" lvl="0" marL="0" rtl="0" algn="l">
              <a:spcBef>
                <a:spcPts val="2000"/>
              </a:spcBef>
              <a:spcAft>
                <a:spcPts val="0"/>
              </a:spcAft>
              <a:buNone/>
            </a:pPr>
            <a:br>
              <a:rPr lang="en-GB"/>
            </a:br>
            <a:r>
              <a:rPr lang="en-GB"/>
              <a:t>	</a:t>
            </a:r>
            <a:br>
              <a:rPr lang="en-GB"/>
            </a:br>
            <a:endParaRPr/>
          </a:p>
          <a:p>
            <a:pPr indent="0" lvl="0" marL="0" rtl="0" algn="l">
              <a:spcBef>
                <a:spcPts val="2000"/>
              </a:spcBef>
              <a:spcAft>
                <a:spcPts val="0"/>
              </a:spcAft>
              <a:buNone/>
            </a:pPr>
            <a:r>
              <a:t/>
            </a:r>
            <a:endParaRPr/>
          </a:p>
          <a:p>
            <a:pPr indent="0" lvl="0" marL="0" rtl="0" algn="l">
              <a:spcBef>
                <a:spcPts val="2000"/>
              </a:spcBef>
              <a:spcAft>
                <a:spcPts val="2000"/>
              </a:spcAft>
              <a:buNone/>
            </a:pPr>
            <a:r>
              <a:t/>
            </a:r>
            <a:endParaRPr/>
          </a:p>
        </p:txBody>
      </p:sp>
      <p:sp>
        <p:nvSpPr>
          <p:cNvPr id="226" name="Google Shape;226;p33"/>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257986" y="334826"/>
            <a:ext cx="7046100" cy="1263000"/>
          </a:xfrm>
          <a:prstGeom prst="rect">
            <a:avLst/>
          </a:prstGeom>
        </p:spPr>
        <p:txBody>
          <a:bodyPr anchorCtr="0" anchor="t" bIns="112350" lIns="112350" spcFirstLastPara="1" rIns="112350" wrap="square" tIns="112350">
            <a:noAutofit/>
          </a:bodyPr>
          <a:lstStyle/>
          <a:p>
            <a:pPr indent="0" lvl="0" marL="0" rtl="0" algn="l">
              <a:spcBef>
                <a:spcPts val="0"/>
              </a:spcBef>
              <a:spcAft>
                <a:spcPts val="0"/>
              </a:spcAft>
              <a:buNone/>
            </a:pPr>
            <a:r>
              <a:rPr lang="en-GB"/>
              <a:t>Data Flow Diagram</a:t>
            </a:r>
            <a:endParaRPr/>
          </a:p>
        </p:txBody>
      </p:sp>
      <p:sp>
        <p:nvSpPr>
          <p:cNvPr id="232" name="Google Shape;232;p34"/>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pic>
        <p:nvPicPr>
          <p:cNvPr id="233" name="Google Shape;233;p34"/>
          <p:cNvPicPr preferRelativeResize="0"/>
          <p:nvPr/>
        </p:nvPicPr>
        <p:blipFill>
          <a:blip r:embed="rId3">
            <a:alphaModFix/>
          </a:blip>
          <a:stretch>
            <a:fillRect/>
          </a:stretch>
        </p:blipFill>
        <p:spPr>
          <a:xfrm>
            <a:off x="-379400" y="1529909"/>
            <a:ext cx="9313367" cy="719660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5"/>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pic>
        <p:nvPicPr>
          <p:cNvPr id="239" name="Google Shape;239;p35"/>
          <p:cNvPicPr preferRelativeResize="0"/>
          <p:nvPr/>
        </p:nvPicPr>
        <p:blipFill>
          <a:blip r:embed="rId3">
            <a:alphaModFix/>
          </a:blip>
          <a:stretch>
            <a:fillRect/>
          </a:stretch>
        </p:blipFill>
        <p:spPr>
          <a:xfrm>
            <a:off x="-198190" y="1056016"/>
            <a:ext cx="8405768" cy="6495347"/>
          </a:xfrm>
          <a:prstGeom prst="rect">
            <a:avLst/>
          </a:prstGeom>
          <a:noFill/>
          <a:ln>
            <a:noFill/>
          </a:ln>
        </p:spPr>
      </p:pic>
      <p:pic>
        <p:nvPicPr>
          <p:cNvPr id="240" name="Google Shape;240;p35"/>
          <p:cNvPicPr preferRelativeResize="0"/>
          <p:nvPr/>
        </p:nvPicPr>
        <p:blipFill>
          <a:blip r:embed="rId4">
            <a:alphaModFix/>
          </a:blip>
          <a:stretch>
            <a:fillRect/>
          </a:stretch>
        </p:blipFill>
        <p:spPr>
          <a:xfrm>
            <a:off x="-198155" y="1056018"/>
            <a:ext cx="8405768" cy="649531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6"/>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pic>
        <p:nvPicPr>
          <p:cNvPr id="246" name="Google Shape;246;p36"/>
          <p:cNvPicPr preferRelativeResize="0"/>
          <p:nvPr/>
        </p:nvPicPr>
        <p:blipFill>
          <a:blip r:embed="rId3">
            <a:alphaModFix/>
          </a:blip>
          <a:stretch>
            <a:fillRect/>
          </a:stretch>
        </p:blipFill>
        <p:spPr>
          <a:xfrm>
            <a:off x="-559629" y="1012888"/>
            <a:ext cx="8437259" cy="651971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7"/>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pic>
        <p:nvPicPr>
          <p:cNvPr id="252" name="Google Shape;252;p37"/>
          <p:cNvPicPr preferRelativeResize="0"/>
          <p:nvPr/>
        </p:nvPicPr>
        <p:blipFill>
          <a:blip r:embed="rId3">
            <a:alphaModFix/>
          </a:blip>
          <a:stretch>
            <a:fillRect/>
          </a:stretch>
        </p:blipFill>
        <p:spPr>
          <a:xfrm>
            <a:off x="-227213" y="1487077"/>
            <a:ext cx="8016517" cy="619454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8"/>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pic>
        <p:nvPicPr>
          <p:cNvPr id="258" name="Google Shape;258;p38"/>
          <p:cNvPicPr preferRelativeResize="0"/>
          <p:nvPr/>
        </p:nvPicPr>
        <p:blipFill>
          <a:blip r:embed="rId3">
            <a:alphaModFix/>
          </a:blip>
          <a:stretch>
            <a:fillRect/>
          </a:stretch>
        </p:blipFill>
        <p:spPr>
          <a:xfrm>
            <a:off x="-832321" y="560299"/>
            <a:ext cx="9226742" cy="7129736"/>
          </a:xfrm>
          <a:prstGeom prst="rect">
            <a:avLst/>
          </a:prstGeom>
          <a:noFill/>
          <a:ln>
            <a:noFill/>
          </a:ln>
        </p:spPr>
      </p:pic>
      <p:pic>
        <p:nvPicPr>
          <p:cNvPr id="259" name="Google Shape;259;p38"/>
          <p:cNvPicPr preferRelativeResize="0"/>
          <p:nvPr/>
        </p:nvPicPr>
        <p:blipFill>
          <a:blip r:embed="rId4">
            <a:alphaModFix/>
          </a:blip>
          <a:stretch>
            <a:fillRect/>
          </a:stretch>
        </p:blipFill>
        <p:spPr>
          <a:xfrm>
            <a:off x="-832321" y="560303"/>
            <a:ext cx="9226742" cy="712971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9"/>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pic>
        <p:nvPicPr>
          <p:cNvPr id="265" name="Google Shape;265;p39"/>
          <p:cNvPicPr preferRelativeResize="0"/>
          <p:nvPr/>
        </p:nvPicPr>
        <p:blipFill>
          <a:blip r:embed="rId3">
            <a:alphaModFix/>
          </a:blip>
          <a:stretch>
            <a:fillRect/>
          </a:stretch>
        </p:blipFill>
        <p:spPr>
          <a:xfrm>
            <a:off x="-548812" y="964860"/>
            <a:ext cx="8232889" cy="636175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0"/>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sp>
        <p:nvSpPr>
          <p:cNvPr id="271" name="Google Shape;271;p40"/>
          <p:cNvSpPr txBox="1"/>
          <p:nvPr>
            <p:ph type="title"/>
          </p:nvPr>
        </p:nvSpPr>
        <p:spPr>
          <a:xfrm>
            <a:off x="257742" y="227142"/>
            <a:ext cx="7046100" cy="938100"/>
          </a:xfrm>
          <a:prstGeom prst="rect">
            <a:avLst/>
          </a:prstGeom>
        </p:spPr>
        <p:txBody>
          <a:bodyPr anchorCtr="0" anchor="t" bIns="112350" lIns="112350" spcFirstLastPara="1" rIns="112350" wrap="square" tIns="112350">
            <a:noAutofit/>
          </a:bodyPr>
          <a:lstStyle/>
          <a:p>
            <a:pPr indent="0" lvl="0" marL="0" rtl="0" algn="l">
              <a:spcBef>
                <a:spcPts val="0"/>
              </a:spcBef>
              <a:spcAft>
                <a:spcPts val="0"/>
              </a:spcAft>
              <a:buNone/>
            </a:pPr>
            <a:r>
              <a:rPr lang="en-GB"/>
              <a:t>Source Code</a:t>
            </a:r>
            <a:endParaRPr/>
          </a:p>
        </p:txBody>
      </p:sp>
      <p:pic>
        <p:nvPicPr>
          <p:cNvPr id="272" name="Google Shape;272;p40"/>
          <p:cNvPicPr preferRelativeResize="0"/>
          <p:nvPr/>
        </p:nvPicPr>
        <p:blipFill>
          <a:blip r:embed="rId3">
            <a:alphaModFix/>
          </a:blip>
          <a:stretch>
            <a:fillRect/>
          </a:stretch>
        </p:blipFill>
        <p:spPr>
          <a:xfrm>
            <a:off x="426628" y="1035819"/>
            <a:ext cx="6708424" cy="3263158"/>
          </a:xfrm>
          <a:prstGeom prst="rect">
            <a:avLst/>
          </a:prstGeom>
          <a:noFill/>
          <a:ln>
            <a:noFill/>
          </a:ln>
        </p:spPr>
      </p:pic>
      <p:pic>
        <p:nvPicPr>
          <p:cNvPr id="273" name="Google Shape;273;p40"/>
          <p:cNvPicPr preferRelativeResize="0"/>
          <p:nvPr/>
        </p:nvPicPr>
        <p:blipFill>
          <a:blip r:embed="rId4">
            <a:alphaModFix/>
          </a:blip>
          <a:stretch>
            <a:fillRect/>
          </a:stretch>
        </p:blipFill>
        <p:spPr>
          <a:xfrm>
            <a:off x="426628" y="4647074"/>
            <a:ext cx="6708422" cy="326820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1"/>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pic>
        <p:nvPicPr>
          <p:cNvPr id="279" name="Google Shape;279;p41"/>
          <p:cNvPicPr preferRelativeResize="0"/>
          <p:nvPr/>
        </p:nvPicPr>
        <p:blipFill>
          <a:blip r:embed="rId3">
            <a:alphaModFix/>
          </a:blip>
          <a:stretch>
            <a:fillRect/>
          </a:stretch>
        </p:blipFill>
        <p:spPr>
          <a:xfrm>
            <a:off x="426839" y="452515"/>
            <a:ext cx="6708422" cy="3258376"/>
          </a:xfrm>
          <a:prstGeom prst="rect">
            <a:avLst/>
          </a:prstGeom>
          <a:noFill/>
          <a:ln>
            <a:noFill/>
          </a:ln>
        </p:spPr>
      </p:pic>
      <p:pic>
        <p:nvPicPr>
          <p:cNvPr id="280" name="Google Shape;280;p41"/>
          <p:cNvPicPr preferRelativeResize="0"/>
          <p:nvPr/>
        </p:nvPicPr>
        <p:blipFill>
          <a:blip r:embed="rId4">
            <a:alphaModFix/>
          </a:blip>
          <a:stretch>
            <a:fillRect/>
          </a:stretch>
        </p:blipFill>
        <p:spPr>
          <a:xfrm>
            <a:off x="426839" y="4359412"/>
            <a:ext cx="6708425" cy="32460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99" name="Google Shape;99;p15"/>
          <p:cNvGraphicFramePr/>
          <p:nvPr/>
        </p:nvGraphicFramePr>
        <p:xfrm>
          <a:off x="488131" y="596160"/>
          <a:ext cx="3000000" cy="3000000"/>
        </p:xfrm>
        <a:graphic>
          <a:graphicData uri="http://schemas.openxmlformats.org/drawingml/2006/table">
            <a:tbl>
              <a:tblPr>
                <a:noFill/>
                <a:tableStyleId>{9B434AFD-A959-45BA-8663-43989AC5B018}</a:tableStyleId>
              </a:tblPr>
              <a:tblGrid>
                <a:gridCol w="1333950"/>
                <a:gridCol w="3395375"/>
                <a:gridCol w="1856500"/>
              </a:tblGrid>
              <a:tr h="1000350">
                <a:tc>
                  <a:txBody>
                    <a:bodyPr/>
                    <a:lstStyle/>
                    <a:p>
                      <a:pPr indent="0" lvl="0" marL="0" rtl="0" algn="ctr">
                        <a:spcBef>
                          <a:spcPts val="0"/>
                        </a:spcBef>
                        <a:spcAft>
                          <a:spcPts val="0"/>
                        </a:spcAft>
                        <a:buNone/>
                      </a:pPr>
                      <a:r>
                        <a:rPr b="1" i="1" lang="en-GB" sz="2700">
                          <a:solidFill>
                            <a:schemeClr val="dk2"/>
                          </a:solidFill>
                          <a:latin typeface="Roboto"/>
                          <a:ea typeface="Roboto"/>
                          <a:cs typeface="Roboto"/>
                          <a:sym typeface="Roboto"/>
                        </a:rPr>
                        <a:t>Sl No</a:t>
                      </a:r>
                      <a:endParaRPr b="1" i="1" sz="2700">
                        <a:solidFill>
                          <a:schemeClr val="dk2"/>
                        </a:solidFill>
                        <a:latin typeface="Roboto"/>
                        <a:ea typeface="Roboto"/>
                        <a:cs typeface="Roboto"/>
                        <a:sym typeface="Roboto"/>
                      </a:endParaRPr>
                    </a:p>
                  </a:txBody>
                  <a:tcPr marT="271475" marB="271475" marR="256050" marL="256050"/>
                </a:tc>
                <a:tc>
                  <a:txBody>
                    <a:bodyPr/>
                    <a:lstStyle/>
                    <a:p>
                      <a:pPr indent="0" lvl="0" marL="0" rtl="0" algn="ctr">
                        <a:spcBef>
                          <a:spcPts val="0"/>
                        </a:spcBef>
                        <a:spcAft>
                          <a:spcPts val="0"/>
                        </a:spcAft>
                        <a:buNone/>
                      </a:pPr>
                      <a:r>
                        <a:rPr b="1" i="1" lang="en-GB" sz="2700">
                          <a:solidFill>
                            <a:schemeClr val="dk2"/>
                          </a:solidFill>
                          <a:latin typeface="Roboto"/>
                          <a:ea typeface="Roboto"/>
                          <a:cs typeface="Roboto"/>
                          <a:sym typeface="Roboto"/>
                        </a:rPr>
                        <a:t>Topic</a:t>
                      </a:r>
                      <a:endParaRPr b="1" i="1" sz="2700">
                        <a:solidFill>
                          <a:schemeClr val="dk2"/>
                        </a:solidFill>
                        <a:latin typeface="Roboto"/>
                        <a:ea typeface="Roboto"/>
                        <a:cs typeface="Roboto"/>
                        <a:sym typeface="Roboto"/>
                      </a:endParaRPr>
                    </a:p>
                  </a:txBody>
                  <a:tcPr marT="271475" marB="271475" marR="256050" marL="256050"/>
                </a:tc>
                <a:tc>
                  <a:txBody>
                    <a:bodyPr/>
                    <a:lstStyle/>
                    <a:p>
                      <a:pPr indent="0" lvl="0" marL="0" rtl="0" algn="ctr">
                        <a:spcBef>
                          <a:spcPts val="0"/>
                        </a:spcBef>
                        <a:spcAft>
                          <a:spcPts val="0"/>
                        </a:spcAft>
                        <a:buNone/>
                      </a:pPr>
                      <a:r>
                        <a:rPr b="1" i="1" lang="en-GB" sz="2700">
                          <a:solidFill>
                            <a:schemeClr val="dk2"/>
                          </a:solidFill>
                          <a:latin typeface="Roboto"/>
                          <a:ea typeface="Roboto"/>
                          <a:cs typeface="Roboto"/>
                          <a:sym typeface="Roboto"/>
                        </a:rPr>
                        <a:t>Page No</a:t>
                      </a:r>
                      <a:endParaRPr b="1" i="1" sz="2700">
                        <a:solidFill>
                          <a:schemeClr val="dk2"/>
                        </a:solidFill>
                        <a:latin typeface="Roboto"/>
                        <a:ea typeface="Roboto"/>
                        <a:cs typeface="Roboto"/>
                        <a:sym typeface="Roboto"/>
                      </a:endParaRPr>
                    </a:p>
                  </a:txBody>
                  <a:tcPr marT="271475" marB="271475" marR="256050" marL="256050"/>
                </a:tc>
              </a:tr>
              <a:tr h="1000350">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6</a:t>
                      </a:r>
                      <a:endParaRPr sz="2400">
                        <a:solidFill>
                          <a:schemeClr val="dk2"/>
                        </a:solidFill>
                        <a:latin typeface="Roboto"/>
                        <a:ea typeface="Roboto"/>
                        <a:cs typeface="Roboto"/>
                        <a:sym typeface="Roboto"/>
                      </a:endParaRPr>
                    </a:p>
                  </a:txBody>
                  <a:tcPr marT="271475" marB="271475" marR="256050" marL="256050"/>
                </a:tc>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Data Flow Diagram</a:t>
                      </a:r>
                      <a:endParaRPr sz="2400">
                        <a:solidFill>
                          <a:schemeClr val="dk2"/>
                        </a:solidFill>
                        <a:latin typeface="Roboto"/>
                        <a:ea typeface="Roboto"/>
                        <a:cs typeface="Roboto"/>
                        <a:sym typeface="Roboto"/>
                      </a:endParaRPr>
                    </a:p>
                  </a:txBody>
                  <a:tcPr marT="271475" marB="271475" marR="256050" marL="256050"/>
                </a:tc>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22</a:t>
                      </a:r>
                      <a:endParaRPr sz="2400">
                        <a:solidFill>
                          <a:schemeClr val="dk2"/>
                        </a:solidFill>
                        <a:latin typeface="Roboto"/>
                        <a:ea typeface="Roboto"/>
                        <a:cs typeface="Roboto"/>
                        <a:sym typeface="Roboto"/>
                      </a:endParaRPr>
                    </a:p>
                  </a:txBody>
                  <a:tcPr marT="271475" marB="271475" marR="256050" marL="256050"/>
                </a:tc>
              </a:tr>
              <a:tr h="1000350">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7</a:t>
                      </a:r>
                      <a:endParaRPr sz="2400">
                        <a:solidFill>
                          <a:schemeClr val="dk2"/>
                        </a:solidFill>
                        <a:latin typeface="Roboto"/>
                        <a:ea typeface="Roboto"/>
                        <a:cs typeface="Roboto"/>
                        <a:sym typeface="Roboto"/>
                      </a:endParaRPr>
                    </a:p>
                  </a:txBody>
                  <a:tcPr marT="271475" marB="271475" marR="256050" marL="256050"/>
                </a:tc>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Source Code</a:t>
                      </a:r>
                      <a:endParaRPr sz="2400">
                        <a:solidFill>
                          <a:schemeClr val="dk2"/>
                        </a:solidFill>
                        <a:latin typeface="Roboto"/>
                        <a:ea typeface="Roboto"/>
                        <a:cs typeface="Roboto"/>
                        <a:sym typeface="Roboto"/>
                      </a:endParaRPr>
                    </a:p>
                  </a:txBody>
                  <a:tcPr marT="271475" marB="271475" marR="256050" marL="256050"/>
                </a:tc>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28</a:t>
                      </a:r>
                      <a:endParaRPr sz="2400">
                        <a:solidFill>
                          <a:schemeClr val="dk2"/>
                        </a:solidFill>
                        <a:latin typeface="Roboto"/>
                        <a:ea typeface="Roboto"/>
                        <a:cs typeface="Roboto"/>
                        <a:sym typeface="Roboto"/>
                      </a:endParaRPr>
                    </a:p>
                  </a:txBody>
                  <a:tcPr marT="271475" marB="271475" marR="256050" marL="256050"/>
                </a:tc>
              </a:tr>
              <a:tr h="1000350">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8</a:t>
                      </a:r>
                      <a:endParaRPr sz="2400">
                        <a:solidFill>
                          <a:schemeClr val="dk2"/>
                        </a:solidFill>
                        <a:latin typeface="Roboto"/>
                        <a:ea typeface="Roboto"/>
                        <a:cs typeface="Roboto"/>
                        <a:sym typeface="Roboto"/>
                      </a:endParaRPr>
                    </a:p>
                  </a:txBody>
                  <a:tcPr marT="271475" marB="271475" marR="256050" marL="256050"/>
                </a:tc>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Screenshots</a:t>
                      </a:r>
                      <a:endParaRPr sz="2400">
                        <a:solidFill>
                          <a:schemeClr val="dk2"/>
                        </a:solidFill>
                        <a:latin typeface="Roboto"/>
                        <a:ea typeface="Roboto"/>
                        <a:cs typeface="Roboto"/>
                        <a:sym typeface="Roboto"/>
                      </a:endParaRPr>
                    </a:p>
                  </a:txBody>
                  <a:tcPr marT="271475" marB="271475" marR="256050" marL="256050"/>
                </a:tc>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3</a:t>
                      </a:r>
                      <a:endParaRPr sz="2400">
                        <a:solidFill>
                          <a:schemeClr val="dk2"/>
                        </a:solidFill>
                        <a:latin typeface="Roboto"/>
                        <a:ea typeface="Roboto"/>
                        <a:cs typeface="Roboto"/>
                        <a:sym typeface="Roboto"/>
                      </a:endParaRPr>
                    </a:p>
                  </a:txBody>
                  <a:tcPr marT="271475" marB="271475" marR="256050" marL="256050"/>
                </a:tc>
              </a:tr>
              <a:tr h="1000350">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9</a:t>
                      </a:r>
                      <a:endParaRPr sz="2400">
                        <a:solidFill>
                          <a:schemeClr val="dk2"/>
                        </a:solidFill>
                        <a:latin typeface="Roboto"/>
                        <a:ea typeface="Roboto"/>
                        <a:cs typeface="Roboto"/>
                        <a:sym typeface="Roboto"/>
                      </a:endParaRPr>
                    </a:p>
                  </a:txBody>
                  <a:tcPr marT="271475" marB="271475" marR="256050" marL="256050"/>
                </a:tc>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Future Enhancements</a:t>
                      </a:r>
                      <a:endParaRPr sz="2400">
                        <a:solidFill>
                          <a:schemeClr val="dk2"/>
                        </a:solidFill>
                        <a:latin typeface="Roboto"/>
                        <a:ea typeface="Roboto"/>
                        <a:cs typeface="Roboto"/>
                        <a:sym typeface="Roboto"/>
                      </a:endParaRPr>
                    </a:p>
                  </a:txBody>
                  <a:tcPr marT="271475" marB="271475" marR="256050" marL="256050"/>
                </a:tc>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45</a:t>
                      </a:r>
                      <a:endParaRPr sz="2400">
                        <a:solidFill>
                          <a:schemeClr val="dk2"/>
                        </a:solidFill>
                        <a:latin typeface="Roboto"/>
                        <a:ea typeface="Roboto"/>
                        <a:cs typeface="Roboto"/>
                        <a:sym typeface="Roboto"/>
                      </a:endParaRPr>
                    </a:p>
                  </a:txBody>
                  <a:tcPr marT="271475" marB="271475" marR="256050" marL="256050"/>
                </a:tc>
              </a:tr>
              <a:tr h="1000350">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10</a:t>
                      </a:r>
                      <a:endParaRPr sz="2400">
                        <a:solidFill>
                          <a:schemeClr val="dk2"/>
                        </a:solidFill>
                        <a:latin typeface="Roboto"/>
                        <a:ea typeface="Roboto"/>
                        <a:cs typeface="Roboto"/>
                        <a:sym typeface="Roboto"/>
                      </a:endParaRPr>
                    </a:p>
                  </a:txBody>
                  <a:tcPr marT="271475" marB="271475" marR="256050" marL="256050"/>
                </a:tc>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Conclusion</a:t>
                      </a:r>
                      <a:endParaRPr sz="2400">
                        <a:solidFill>
                          <a:schemeClr val="dk2"/>
                        </a:solidFill>
                        <a:latin typeface="Roboto"/>
                        <a:ea typeface="Roboto"/>
                        <a:cs typeface="Roboto"/>
                        <a:sym typeface="Roboto"/>
                      </a:endParaRPr>
                    </a:p>
                  </a:txBody>
                  <a:tcPr marT="271475" marB="271475" marR="256050" marL="256050"/>
                </a:tc>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47</a:t>
                      </a:r>
                      <a:endParaRPr sz="2400">
                        <a:solidFill>
                          <a:schemeClr val="dk2"/>
                        </a:solidFill>
                        <a:latin typeface="Roboto"/>
                        <a:ea typeface="Roboto"/>
                        <a:cs typeface="Roboto"/>
                        <a:sym typeface="Roboto"/>
                      </a:endParaRPr>
                    </a:p>
                  </a:txBody>
                  <a:tcPr marT="271475" marB="271475" marR="256050" marL="256050"/>
                </a:tc>
              </a:tr>
              <a:tr h="1000350">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11</a:t>
                      </a:r>
                      <a:endParaRPr sz="2400">
                        <a:solidFill>
                          <a:schemeClr val="dk2"/>
                        </a:solidFill>
                        <a:latin typeface="Roboto"/>
                        <a:ea typeface="Roboto"/>
                        <a:cs typeface="Roboto"/>
                        <a:sym typeface="Roboto"/>
                      </a:endParaRPr>
                    </a:p>
                  </a:txBody>
                  <a:tcPr marT="271475" marB="271475" marR="256050" marL="256050"/>
                </a:tc>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Bibliography</a:t>
                      </a:r>
                      <a:endParaRPr sz="2400">
                        <a:solidFill>
                          <a:schemeClr val="dk2"/>
                        </a:solidFill>
                        <a:latin typeface="Roboto"/>
                        <a:ea typeface="Roboto"/>
                        <a:cs typeface="Roboto"/>
                        <a:sym typeface="Roboto"/>
                      </a:endParaRPr>
                    </a:p>
                  </a:txBody>
                  <a:tcPr marT="271475" marB="271475" marR="256050" marL="256050"/>
                </a:tc>
                <a:tc>
                  <a:txBody>
                    <a:bodyPr/>
                    <a:lstStyle/>
                    <a:p>
                      <a:pPr indent="0" lvl="0" marL="0" rtl="0" algn="ctr">
                        <a:spcBef>
                          <a:spcPts val="0"/>
                        </a:spcBef>
                        <a:spcAft>
                          <a:spcPts val="0"/>
                        </a:spcAft>
                        <a:buNone/>
                      </a:pPr>
                      <a:r>
                        <a:rPr lang="en-GB" sz="2400">
                          <a:solidFill>
                            <a:schemeClr val="dk2"/>
                          </a:solidFill>
                          <a:latin typeface="Roboto"/>
                          <a:ea typeface="Roboto"/>
                          <a:cs typeface="Roboto"/>
                          <a:sym typeface="Roboto"/>
                        </a:rPr>
                        <a:t>49</a:t>
                      </a:r>
                      <a:endParaRPr sz="2400">
                        <a:solidFill>
                          <a:schemeClr val="dk2"/>
                        </a:solidFill>
                        <a:latin typeface="Roboto"/>
                        <a:ea typeface="Roboto"/>
                        <a:cs typeface="Roboto"/>
                        <a:sym typeface="Roboto"/>
                      </a:endParaRPr>
                    </a:p>
                  </a:txBody>
                  <a:tcPr marT="271475" marB="271475" marR="256050" marL="256050"/>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2"/>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pic>
        <p:nvPicPr>
          <p:cNvPr id="286" name="Google Shape;286;p42"/>
          <p:cNvPicPr preferRelativeResize="0"/>
          <p:nvPr/>
        </p:nvPicPr>
        <p:blipFill>
          <a:blip r:embed="rId3">
            <a:alphaModFix/>
          </a:blip>
          <a:stretch>
            <a:fillRect/>
          </a:stretch>
        </p:blipFill>
        <p:spPr>
          <a:xfrm>
            <a:off x="426839" y="452515"/>
            <a:ext cx="6708424" cy="3253315"/>
          </a:xfrm>
          <a:prstGeom prst="rect">
            <a:avLst/>
          </a:prstGeom>
          <a:noFill/>
          <a:ln>
            <a:noFill/>
          </a:ln>
        </p:spPr>
      </p:pic>
      <p:pic>
        <p:nvPicPr>
          <p:cNvPr id="287" name="Google Shape;287;p42"/>
          <p:cNvPicPr preferRelativeResize="0"/>
          <p:nvPr/>
        </p:nvPicPr>
        <p:blipFill>
          <a:blip r:embed="rId4">
            <a:alphaModFix/>
          </a:blip>
          <a:stretch>
            <a:fillRect/>
          </a:stretch>
        </p:blipFill>
        <p:spPr>
          <a:xfrm>
            <a:off x="426839" y="4354045"/>
            <a:ext cx="6708422" cy="323871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3"/>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pic>
        <p:nvPicPr>
          <p:cNvPr id="293" name="Google Shape;293;p43"/>
          <p:cNvPicPr preferRelativeResize="0"/>
          <p:nvPr/>
        </p:nvPicPr>
        <p:blipFill>
          <a:blip r:embed="rId3">
            <a:alphaModFix/>
          </a:blip>
          <a:stretch>
            <a:fillRect/>
          </a:stretch>
        </p:blipFill>
        <p:spPr>
          <a:xfrm>
            <a:off x="426839" y="452515"/>
            <a:ext cx="6708423" cy="3258095"/>
          </a:xfrm>
          <a:prstGeom prst="rect">
            <a:avLst/>
          </a:prstGeom>
          <a:noFill/>
          <a:ln>
            <a:noFill/>
          </a:ln>
        </p:spPr>
      </p:pic>
      <p:pic>
        <p:nvPicPr>
          <p:cNvPr id="294" name="Google Shape;294;p43"/>
          <p:cNvPicPr preferRelativeResize="0"/>
          <p:nvPr/>
        </p:nvPicPr>
        <p:blipFill>
          <a:blip r:embed="rId4">
            <a:alphaModFix/>
          </a:blip>
          <a:stretch>
            <a:fillRect/>
          </a:stretch>
        </p:blipFill>
        <p:spPr>
          <a:xfrm>
            <a:off x="426839" y="4359114"/>
            <a:ext cx="6708422" cy="316008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4"/>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pic>
        <p:nvPicPr>
          <p:cNvPr id="300" name="Google Shape;300;p44"/>
          <p:cNvPicPr preferRelativeResize="0"/>
          <p:nvPr/>
        </p:nvPicPr>
        <p:blipFill>
          <a:blip r:embed="rId3">
            <a:alphaModFix/>
          </a:blip>
          <a:stretch>
            <a:fillRect/>
          </a:stretch>
        </p:blipFill>
        <p:spPr>
          <a:xfrm>
            <a:off x="426839" y="452515"/>
            <a:ext cx="6708424" cy="3233628"/>
          </a:xfrm>
          <a:prstGeom prst="rect">
            <a:avLst/>
          </a:prstGeom>
          <a:noFill/>
          <a:ln>
            <a:noFill/>
          </a:ln>
        </p:spPr>
      </p:pic>
      <p:pic>
        <p:nvPicPr>
          <p:cNvPr id="301" name="Google Shape;301;p44"/>
          <p:cNvPicPr preferRelativeResize="0"/>
          <p:nvPr/>
        </p:nvPicPr>
        <p:blipFill>
          <a:blip r:embed="rId4">
            <a:alphaModFix/>
          </a:blip>
          <a:stretch>
            <a:fillRect/>
          </a:stretch>
        </p:blipFill>
        <p:spPr>
          <a:xfrm>
            <a:off x="426839" y="4333174"/>
            <a:ext cx="6708422" cy="321906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5"/>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pic>
        <p:nvPicPr>
          <p:cNvPr id="307" name="Google Shape;307;p45"/>
          <p:cNvPicPr preferRelativeResize="0"/>
          <p:nvPr/>
        </p:nvPicPr>
        <p:blipFill>
          <a:blip r:embed="rId3">
            <a:alphaModFix/>
          </a:blip>
          <a:stretch>
            <a:fillRect/>
          </a:stretch>
        </p:blipFill>
        <p:spPr>
          <a:xfrm>
            <a:off x="426839" y="452515"/>
            <a:ext cx="6708422" cy="3258376"/>
          </a:xfrm>
          <a:prstGeom prst="rect">
            <a:avLst/>
          </a:prstGeom>
          <a:noFill/>
          <a:ln>
            <a:noFill/>
          </a:ln>
        </p:spPr>
      </p:pic>
      <p:pic>
        <p:nvPicPr>
          <p:cNvPr id="308" name="Google Shape;308;p45"/>
          <p:cNvPicPr preferRelativeResize="0"/>
          <p:nvPr/>
        </p:nvPicPr>
        <p:blipFill>
          <a:blip r:embed="rId4">
            <a:alphaModFix/>
          </a:blip>
          <a:stretch>
            <a:fillRect/>
          </a:stretch>
        </p:blipFill>
        <p:spPr>
          <a:xfrm>
            <a:off x="426839" y="4359412"/>
            <a:ext cx="6708422" cy="321906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6"/>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pic>
        <p:nvPicPr>
          <p:cNvPr id="314" name="Google Shape;314;p46"/>
          <p:cNvPicPr preferRelativeResize="0"/>
          <p:nvPr/>
        </p:nvPicPr>
        <p:blipFill>
          <a:blip r:embed="rId3">
            <a:alphaModFix/>
          </a:blip>
          <a:stretch>
            <a:fillRect/>
          </a:stretch>
        </p:blipFill>
        <p:spPr>
          <a:xfrm>
            <a:off x="426839" y="452515"/>
            <a:ext cx="6708424" cy="3263158"/>
          </a:xfrm>
          <a:prstGeom prst="rect">
            <a:avLst/>
          </a:prstGeom>
          <a:noFill/>
          <a:ln>
            <a:noFill/>
          </a:ln>
        </p:spPr>
      </p:pic>
      <p:pic>
        <p:nvPicPr>
          <p:cNvPr id="315" name="Google Shape;315;p46"/>
          <p:cNvPicPr preferRelativeResize="0"/>
          <p:nvPr/>
        </p:nvPicPr>
        <p:blipFill>
          <a:blip r:embed="rId4">
            <a:alphaModFix/>
          </a:blip>
          <a:stretch>
            <a:fillRect/>
          </a:stretch>
        </p:blipFill>
        <p:spPr>
          <a:xfrm>
            <a:off x="426839" y="4364481"/>
            <a:ext cx="6708424" cy="325331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7"/>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pic>
        <p:nvPicPr>
          <p:cNvPr id="321" name="Google Shape;321;p47"/>
          <p:cNvPicPr preferRelativeResize="0"/>
          <p:nvPr/>
        </p:nvPicPr>
        <p:blipFill>
          <a:blip r:embed="rId3">
            <a:alphaModFix/>
          </a:blip>
          <a:stretch>
            <a:fillRect/>
          </a:stretch>
        </p:blipFill>
        <p:spPr>
          <a:xfrm>
            <a:off x="426839" y="295293"/>
            <a:ext cx="6708422" cy="3258376"/>
          </a:xfrm>
          <a:prstGeom prst="rect">
            <a:avLst/>
          </a:prstGeom>
          <a:noFill/>
          <a:ln>
            <a:noFill/>
          </a:ln>
        </p:spPr>
      </p:pic>
      <p:pic>
        <p:nvPicPr>
          <p:cNvPr id="322" name="Google Shape;322;p47"/>
          <p:cNvPicPr preferRelativeResize="0"/>
          <p:nvPr/>
        </p:nvPicPr>
        <p:blipFill>
          <a:blip r:embed="rId4">
            <a:alphaModFix/>
          </a:blip>
          <a:stretch>
            <a:fillRect/>
          </a:stretch>
        </p:blipFill>
        <p:spPr>
          <a:xfrm>
            <a:off x="426839" y="3908827"/>
            <a:ext cx="6708424" cy="1225530"/>
          </a:xfrm>
          <a:prstGeom prst="rect">
            <a:avLst/>
          </a:prstGeom>
          <a:noFill/>
          <a:ln>
            <a:noFill/>
          </a:ln>
        </p:spPr>
      </p:pic>
      <p:pic>
        <p:nvPicPr>
          <p:cNvPr id="323" name="Google Shape;323;p47"/>
          <p:cNvPicPr preferRelativeResize="0"/>
          <p:nvPr/>
        </p:nvPicPr>
        <p:blipFill>
          <a:blip r:embed="rId5">
            <a:alphaModFix/>
          </a:blip>
          <a:stretch>
            <a:fillRect/>
          </a:stretch>
        </p:blipFill>
        <p:spPr>
          <a:xfrm>
            <a:off x="426839" y="5367230"/>
            <a:ext cx="6708424" cy="1235374"/>
          </a:xfrm>
          <a:prstGeom prst="rect">
            <a:avLst/>
          </a:prstGeom>
          <a:noFill/>
          <a:ln>
            <a:noFill/>
          </a:ln>
        </p:spPr>
      </p:pic>
      <p:pic>
        <p:nvPicPr>
          <p:cNvPr id="324" name="Google Shape;324;p47"/>
          <p:cNvPicPr preferRelativeResize="0"/>
          <p:nvPr/>
        </p:nvPicPr>
        <p:blipFill>
          <a:blip r:embed="rId6">
            <a:alphaModFix/>
          </a:blip>
          <a:stretch>
            <a:fillRect/>
          </a:stretch>
        </p:blipFill>
        <p:spPr>
          <a:xfrm>
            <a:off x="426839" y="6800846"/>
            <a:ext cx="6708422" cy="123356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8"/>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pic>
        <p:nvPicPr>
          <p:cNvPr id="330" name="Google Shape;330;p48"/>
          <p:cNvPicPr preferRelativeResize="0"/>
          <p:nvPr/>
        </p:nvPicPr>
        <p:blipFill>
          <a:blip r:embed="rId3">
            <a:alphaModFix/>
          </a:blip>
          <a:stretch>
            <a:fillRect/>
          </a:stretch>
        </p:blipFill>
        <p:spPr>
          <a:xfrm>
            <a:off x="426839" y="452515"/>
            <a:ext cx="6708422" cy="3248547"/>
          </a:xfrm>
          <a:prstGeom prst="rect">
            <a:avLst/>
          </a:prstGeom>
          <a:noFill/>
          <a:ln>
            <a:noFill/>
          </a:ln>
        </p:spPr>
      </p:pic>
      <p:pic>
        <p:nvPicPr>
          <p:cNvPr id="331" name="Google Shape;331;p48"/>
          <p:cNvPicPr preferRelativeResize="0"/>
          <p:nvPr/>
        </p:nvPicPr>
        <p:blipFill>
          <a:blip r:embed="rId4">
            <a:alphaModFix/>
          </a:blip>
          <a:stretch>
            <a:fillRect/>
          </a:stretch>
        </p:blipFill>
        <p:spPr>
          <a:xfrm>
            <a:off x="426839" y="4348991"/>
            <a:ext cx="6708423" cy="323837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9"/>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pic>
        <p:nvPicPr>
          <p:cNvPr id="337" name="Google Shape;337;p49"/>
          <p:cNvPicPr preferRelativeResize="0"/>
          <p:nvPr/>
        </p:nvPicPr>
        <p:blipFill>
          <a:blip r:embed="rId3">
            <a:alphaModFix/>
          </a:blip>
          <a:stretch>
            <a:fillRect/>
          </a:stretch>
        </p:blipFill>
        <p:spPr>
          <a:xfrm>
            <a:off x="426839" y="452515"/>
            <a:ext cx="6708422" cy="3258376"/>
          </a:xfrm>
          <a:prstGeom prst="rect">
            <a:avLst/>
          </a:prstGeom>
          <a:noFill/>
          <a:ln>
            <a:noFill/>
          </a:ln>
        </p:spPr>
      </p:pic>
      <p:pic>
        <p:nvPicPr>
          <p:cNvPr id="338" name="Google Shape;338;p49"/>
          <p:cNvPicPr preferRelativeResize="0"/>
          <p:nvPr/>
        </p:nvPicPr>
        <p:blipFill>
          <a:blip r:embed="rId4">
            <a:alphaModFix/>
          </a:blip>
          <a:stretch>
            <a:fillRect/>
          </a:stretch>
        </p:blipFill>
        <p:spPr>
          <a:xfrm>
            <a:off x="426839" y="4359412"/>
            <a:ext cx="6708422" cy="323871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50"/>
          <p:cNvSpPr txBox="1"/>
          <p:nvPr>
            <p:ph type="title"/>
          </p:nvPr>
        </p:nvSpPr>
        <p:spPr>
          <a:xfrm>
            <a:off x="257986" y="837595"/>
            <a:ext cx="7046100" cy="1263000"/>
          </a:xfrm>
          <a:prstGeom prst="rect">
            <a:avLst/>
          </a:prstGeom>
        </p:spPr>
        <p:txBody>
          <a:bodyPr anchorCtr="0" anchor="t" bIns="112350" lIns="112350" spcFirstLastPara="1" rIns="112350" wrap="square" tIns="112350">
            <a:noAutofit/>
          </a:bodyPr>
          <a:lstStyle/>
          <a:p>
            <a:pPr indent="0" lvl="0" marL="0" rtl="0" algn="l">
              <a:spcBef>
                <a:spcPts val="0"/>
              </a:spcBef>
              <a:spcAft>
                <a:spcPts val="0"/>
              </a:spcAft>
              <a:buNone/>
            </a:pPr>
            <a:r>
              <a:rPr lang="en-GB"/>
              <a:t>Screenshots</a:t>
            </a:r>
            <a:endParaRPr/>
          </a:p>
        </p:txBody>
      </p:sp>
      <p:sp>
        <p:nvSpPr>
          <p:cNvPr id="344" name="Google Shape;344;p50"/>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pic>
        <p:nvPicPr>
          <p:cNvPr id="345" name="Google Shape;345;p50"/>
          <p:cNvPicPr preferRelativeResize="0"/>
          <p:nvPr/>
        </p:nvPicPr>
        <p:blipFill>
          <a:blip r:embed="rId3">
            <a:alphaModFix/>
          </a:blip>
          <a:stretch>
            <a:fillRect/>
          </a:stretch>
        </p:blipFill>
        <p:spPr>
          <a:xfrm>
            <a:off x="421937" y="3443987"/>
            <a:ext cx="6718225" cy="3585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51"/>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pic>
        <p:nvPicPr>
          <p:cNvPr id="351" name="Google Shape;351;p51"/>
          <p:cNvPicPr preferRelativeResize="0"/>
          <p:nvPr/>
        </p:nvPicPr>
        <p:blipFill>
          <a:blip r:embed="rId3">
            <a:alphaModFix/>
          </a:blip>
          <a:stretch>
            <a:fillRect/>
          </a:stretch>
        </p:blipFill>
        <p:spPr>
          <a:xfrm>
            <a:off x="421902" y="388824"/>
            <a:ext cx="6718261" cy="3580446"/>
          </a:xfrm>
          <a:prstGeom prst="rect">
            <a:avLst/>
          </a:prstGeom>
          <a:noFill/>
          <a:ln>
            <a:noFill/>
          </a:ln>
        </p:spPr>
      </p:pic>
      <p:pic>
        <p:nvPicPr>
          <p:cNvPr id="352" name="Google Shape;352;p51"/>
          <p:cNvPicPr preferRelativeResize="0"/>
          <p:nvPr/>
        </p:nvPicPr>
        <p:blipFill>
          <a:blip r:embed="rId4">
            <a:alphaModFix/>
          </a:blip>
          <a:stretch>
            <a:fillRect/>
          </a:stretch>
        </p:blipFill>
        <p:spPr>
          <a:xfrm>
            <a:off x="426839" y="4335339"/>
            <a:ext cx="6708429" cy="35653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257986" y="215239"/>
            <a:ext cx="7046100" cy="1263000"/>
          </a:xfrm>
          <a:prstGeom prst="rect">
            <a:avLst/>
          </a:prstGeom>
        </p:spPr>
        <p:txBody>
          <a:bodyPr anchorCtr="0" anchor="t" bIns="112350" lIns="112350" spcFirstLastPara="1" rIns="112350" wrap="square" tIns="112350">
            <a:noAutofit/>
          </a:bodyPr>
          <a:lstStyle/>
          <a:p>
            <a:pPr indent="0" lvl="0" marL="0" rtl="0" algn="l">
              <a:spcBef>
                <a:spcPts val="0"/>
              </a:spcBef>
              <a:spcAft>
                <a:spcPts val="0"/>
              </a:spcAft>
              <a:buNone/>
            </a:pPr>
            <a:r>
              <a:rPr lang="en-GB" sz="4000"/>
              <a:t>Certificate</a:t>
            </a:r>
            <a:endParaRPr sz="4000"/>
          </a:p>
        </p:txBody>
      </p:sp>
      <p:sp>
        <p:nvSpPr>
          <p:cNvPr id="105" name="Google Shape;105;p16"/>
          <p:cNvSpPr txBox="1"/>
          <p:nvPr>
            <p:ph idx="1" type="body"/>
          </p:nvPr>
        </p:nvSpPr>
        <p:spPr>
          <a:xfrm>
            <a:off x="257986" y="1478408"/>
            <a:ext cx="7046100" cy="6939300"/>
          </a:xfrm>
          <a:prstGeom prst="rect">
            <a:avLst/>
          </a:prstGeom>
        </p:spPr>
        <p:txBody>
          <a:bodyPr anchorCtr="0" anchor="t" bIns="112350" lIns="112350" spcFirstLastPara="1" rIns="112350" wrap="square" tIns="112350">
            <a:noAutofit/>
          </a:bodyPr>
          <a:lstStyle/>
          <a:p>
            <a:pPr indent="-12700" lvl="0" marL="190500" rtl="0" algn="l">
              <a:lnSpc>
                <a:spcPct val="80000"/>
              </a:lnSpc>
              <a:spcBef>
                <a:spcPts val="0"/>
              </a:spcBef>
              <a:spcAft>
                <a:spcPts val="0"/>
              </a:spcAft>
              <a:buNone/>
            </a:pPr>
            <a:r>
              <a:t/>
            </a:r>
            <a:endParaRPr>
              <a:solidFill>
                <a:srgbClr val="6C6C6C"/>
              </a:solidFill>
            </a:endParaRPr>
          </a:p>
          <a:p>
            <a:pPr indent="-12700" lvl="0" marL="190500" rtl="0" algn="l">
              <a:lnSpc>
                <a:spcPct val="80000"/>
              </a:lnSpc>
              <a:spcBef>
                <a:spcPts val="0"/>
              </a:spcBef>
              <a:spcAft>
                <a:spcPts val="0"/>
              </a:spcAft>
              <a:buNone/>
            </a:pPr>
            <a:r>
              <a:t/>
            </a:r>
            <a:endParaRPr>
              <a:solidFill>
                <a:srgbClr val="6C6C6C"/>
              </a:solidFill>
            </a:endParaRPr>
          </a:p>
          <a:p>
            <a:pPr indent="-12700" lvl="0" marL="190500" rtl="0" algn="l">
              <a:lnSpc>
                <a:spcPct val="80000"/>
              </a:lnSpc>
              <a:spcBef>
                <a:spcPts val="0"/>
              </a:spcBef>
              <a:spcAft>
                <a:spcPts val="0"/>
              </a:spcAft>
              <a:buNone/>
            </a:pPr>
            <a:r>
              <a:t/>
            </a:r>
            <a:endParaRPr>
              <a:solidFill>
                <a:srgbClr val="6C6C6C"/>
              </a:solidFill>
            </a:endParaRPr>
          </a:p>
          <a:p>
            <a:pPr indent="-12700" lvl="0" marL="190500" rtl="0" algn="l">
              <a:lnSpc>
                <a:spcPct val="80000"/>
              </a:lnSpc>
              <a:spcBef>
                <a:spcPts val="0"/>
              </a:spcBef>
              <a:spcAft>
                <a:spcPts val="0"/>
              </a:spcAft>
              <a:buNone/>
            </a:pPr>
            <a:r>
              <a:t/>
            </a:r>
            <a:endParaRPr>
              <a:solidFill>
                <a:srgbClr val="6C6C6C"/>
              </a:solidFill>
            </a:endParaRPr>
          </a:p>
          <a:p>
            <a:pPr indent="-12700" lvl="0" marL="190500" rtl="0" algn="l">
              <a:lnSpc>
                <a:spcPct val="80000"/>
              </a:lnSpc>
              <a:spcBef>
                <a:spcPts val="0"/>
              </a:spcBef>
              <a:spcAft>
                <a:spcPts val="0"/>
              </a:spcAft>
              <a:buNone/>
            </a:pPr>
            <a:r>
              <a:t/>
            </a:r>
            <a:endParaRPr>
              <a:solidFill>
                <a:srgbClr val="6C6C6C"/>
              </a:solidFill>
            </a:endParaRPr>
          </a:p>
          <a:p>
            <a:pPr indent="-12700" lvl="0" marL="190500" rtl="0" algn="l">
              <a:lnSpc>
                <a:spcPct val="80000"/>
              </a:lnSpc>
              <a:spcBef>
                <a:spcPts val="0"/>
              </a:spcBef>
              <a:spcAft>
                <a:spcPts val="0"/>
              </a:spcAft>
              <a:buNone/>
            </a:pPr>
            <a:r>
              <a:t/>
            </a:r>
            <a:endParaRPr>
              <a:solidFill>
                <a:srgbClr val="6C6C6C"/>
              </a:solidFill>
            </a:endParaRPr>
          </a:p>
          <a:p>
            <a:pPr indent="-12700" lvl="0" marL="190500" rtl="0" algn="l">
              <a:lnSpc>
                <a:spcPct val="80000"/>
              </a:lnSpc>
              <a:spcBef>
                <a:spcPts val="0"/>
              </a:spcBef>
              <a:spcAft>
                <a:spcPts val="0"/>
              </a:spcAft>
              <a:buNone/>
            </a:pPr>
            <a:r>
              <a:t/>
            </a:r>
            <a:endParaRPr>
              <a:solidFill>
                <a:srgbClr val="6C6C6C"/>
              </a:solidFill>
            </a:endParaRPr>
          </a:p>
          <a:p>
            <a:pPr indent="0" lvl="0" marL="0" rtl="0" algn="l">
              <a:lnSpc>
                <a:spcPct val="80000"/>
              </a:lnSpc>
              <a:spcBef>
                <a:spcPts val="0"/>
              </a:spcBef>
              <a:spcAft>
                <a:spcPts val="0"/>
              </a:spcAft>
              <a:buClr>
                <a:srgbClr val="94C600"/>
              </a:buClr>
              <a:buFont typeface="Noto Sans Symbols"/>
              <a:buNone/>
            </a:pPr>
            <a:r>
              <a:rPr lang="en-GB">
                <a:solidFill>
                  <a:srgbClr val="6C6C6C"/>
                </a:solidFill>
              </a:rPr>
              <a:t>This is to certify that </a:t>
            </a:r>
            <a:r>
              <a:rPr b="1" lang="en-GB">
                <a:solidFill>
                  <a:srgbClr val="6C6C6C"/>
                </a:solidFill>
              </a:rPr>
              <a:t>Aditeya Baral </a:t>
            </a:r>
            <a:r>
              <a:rPr lang="en-GB">
                <a:solidFill>
                  <a:srgbClr val="6C6C6C"/>
                </a:solidFill>
              </a:rPr>
              <a:t>has satisfactorily completed the project in </a:t>
            </a:r>
            <a:r>
              <a:rPr b="1" lang="en-GB">
                <a:solidFill>
                  <a:srgbClr val="6C6C6C"/>
                </a:solidFill>
              </a:rPr>
              <a:t>Computer Science</a:t>
            </a:r>
            <a:r>
              <a:rPr lang="en-GB">
                <a:solidFill>
                  <a:srgbClr val="6C6C6C"/>
                </a:solidFill>
              </a:rPr>
              <a:t> titled </a:t>
            </a:r>
            <a:r>
              <a:rPr b="1" lang="en-GB">
                <a:solidFill>
                  <a:srgbClr val="6C6C6C"/>
                </a:solidFill>
              </a:rPr>
              <a:t>“Servers”</a:t>
            </a:r>
            <a:r>
              <a:rPr lang="en-GB">
                <a:solidFill>
                  <a:srgbClr val="6C6C6C"/>
                </a:solidFill>
              </a:rPr>
              <a:t> as prescribed by the </a:t>
            </a:r>
            <a:r>
              <a:rPr b="1" lang="en-GB">
                <a:solidFill>
                  <a:srgbClr val="6C6C6C"/>
                </a:solidFill>
              </a:rPr>
              <a:t>Central Board of Secondary Examination (CBSE) </a:t>
            </a:r>
            <a:r>
              <a:rPr lang="en-GB">
                <a:solidFill>
                  <a:srgbClr val="6C6C6C"/>
                </a:solidFill>
              </a:rPr>
              <a:t>as a part of their requirements for </a:t>
            </a:r>
            <a:r>
              <a:rPr b="1" lang="en-GB">
                <a:solidFill>
                  <a:srgbClr val="6C6C6C"/>
                </a:solidFill>
              </a:rPr>
              <a:t>All India Senior Secondary Certificate Examination (AISSCE)</a:t>
            </a:r>
            <a:r>
              <a:rPr lang="en-GB">
                <a:solidFill>
                  <a:srgbClr val="6C6C6C"/>
                </a:solidFill>
              </a:rPr>
              <a:t> for the year </a:t>
            </a:r>
            <a:r>
              <a:rPr b="1" lang="en-GB">
                <a:solidFill>
                  <a:srgbClr val="6C6C6C"/>
                </a:solidFill>
              </a:rPr>
              <a:t>2017 – 2018.</a:t>
            </a:r>
            <a:endParaRPr>
              <a:solidFill>
                <a:srgbClr val="6C6C6C"/>
              </a:solidFill>
            </a:endParaRPr>
          </a:p>
          <a:p>
            <a:pPr indent="0" lvl="0" marL="0" rtl="0" algn="l">
              <a:spcBef>
                <a:spcPts val="0"/>
              </a:spcBef>
              <a:spcAft>
                <a:spcPts val="0"/>
              </a:spcAft>
              <a:buNone/>
            </a:pPr>
            <a:r>
              <a:t/>
            </a:r>
            <a:endParaRPr/>
          </a:p>
          <a:p>
            <a:pPr indent="0" lvl="0" marL="0" rtl="0" algn="l">
              <a:lnSpc>
                <a:spcPct val="80000"/>
              </a:lnSpc>
              <a:spcBef>
                <a:spcPts val="2000"/>
              </a:spcBef>
              <a:spcAft>
                <a:spcPts val="0"/>
              </a:spcAft>
              <a:buNone/>
            </a:pPr>
            <a:r>
              <a:t/>
            </a:r>
            <a:endParaRPr/>
          </a:p>
          <a:p>
            <a:pPr indent="0" lvl="0" marL="0" rtl="0" algn="l">
              <a:lnSpc>
                <a:spcPct val="80000"/>
              </a:lnSpc>
              <a:spcBef>
                <a:spcPts val="1200"/>
              </a:spcBef>
              <a:spcAft>
                <a:spcPts val="0"/>
              </a:spcAft>
              <a:buNone/>
            </a:pPr>
            <a:r>
              <a:rPr lang="en-GB"/>
              <a:t>  </a:t>
            </a:r>
            <a:endParaRPr/>
          </a:p>
          <a:p>
            <a:pPr indent="0" lvl="0" marL="0" rtl="0" algn="l">
              <a:lnSpc>
                <a:spcPct val="80000"/>
              </a:lnSpc>
              <a:spcBef>
                <a:spcPts val="1200"/>
              </a:spcBef>
              <a:spcAft>
                <a:spcPts val="0"/>
              </a:spcAft>
              <a:buClr>
                <a:srgbClr val="94C600"/>
              </a:buClr>
              <a:buFont typeface="Noto Sans Symbols"/>
              <a:buNone/>
            </a:pPr>
            <a:r>
              <a:rPr lang="en-GB">
                <a:solidFill>
                  <a:srgbClr val="6C6C6C"/>
                </a:solidFill>
              </a:rPr>
              <a:t>   Signature of 	                                Signature of               Internal Examiner	                          External Examiner</a:t>
            </a:r>
            <a:endParaRPr>
              <a:solidFill>
                <a:srgbClr val="6C6C6C"/>
              </a:solidFill>
            </a:endParaRPr>
          </a:p>
          <a:p>
            <a:pPr indent="-12700" lvl="0" marL="190500" rtl="0" algn="l">
              <a:lnSpc>
                <a:spcPct val="80000"/>
              </a:lnSpc>
              <a:spcBef>
                <a:spcPts val="1200"/>
              </a:spcBef>
              <a:spcAft>
                <a:spcPts val="0"/>
              </a:spcAft>
              <a:buClr>
                <a:srgbClr val="94C600"/>
              </a:buClr>
              <a:buFont typeface="Noto Sans Symbols"/>
              <a:buNone/>
            </a:pPr>
            <a:r>
              <a:t/>
            </a:r>
            <a:endParaRPr>
              <a:solidFill>
                <a:srgbClr val="6C6C6C"/>
              </a:solidFill>
            </a:endParaRPr>
          </a:p>
          <a:p>
            <a:pPr indent="0" lvl="0" marL="0" rtl="0" algn="l">
              <a:lnSpc>
                <a:spcPct val="80000"/>
              </a:lnSpc>
              <a:spcBef>
                <a:spcPts val="1200"/>
              </a:spcBef>
              <a:spcAft>
                <a:spcPts val="0"/>
              </a:spcAft>
              <a:buNone/>
            </a:pPr>
            <a:r>
              <a:rPr lang="en-GB">
                <a:solidFill>
                  <a:srgbClr val="6C6C6C"/>
                </a:solidFill>
              </a:rPr>
              <a:t>Date :</a:t>
            </a:r>
            <a:endParaRPr>
              <a:solidFill>
                <a:srgbClr val="6C6C6C"/>
              </a:solidFill>
            </a:endParaRPr>
          </a:p>
          <a:p>
            <a:pPr indent="0" lvl="0" marL="0" rtl="0" algn="l">
              <a:lnSpc>
                <a:spcPct val="80000"/>
              </a:lnSpc>
              <a:spcBef>
                <a:spcPts val="1200"/>
              </a:spcBef>
              <a:spcAft>
                <a:spcPts val="0"/>
              </a:spcAft>
              <a:buClr>
                <a:srgbClr val="94C600"/>
              </a:buClr>
              <a:buFont typeface="Noto Sans Symbols"/>
              <a:buNone/>
            </a:pPr>
            <a:r>
              <a:rPr lang="en-GB">
                <a:solidFill>
                  <a:srgbClr val="6C6C6C"/>
                </a:solidFill>
              </a:rPr>
              <a:t>Board Roll Number :</a:t>
            </a:r>
            <a:endParaRPr>
              <a:solidFill>
                <a:srgbClr val="6C6C6C"/>
              </a:solidFill>
            </a:endParaRPr>
          </a:p>
          <a:p>
            <a:pPr indent="0" lvl="0" marL="0" rtl="0" algn="l">
              <a:spcBef>
                <a:spcPts val="0"/>
              </a:spcBef>
              <a:spcAft>
                <a:spcPts val="2000"/>
              </a:spcAft>
              <a:buNone/>
            </a:pPr>
            <a:r>
              <a:t/>
            </a:r>
            <a:endParaRPr/>
          </a:p>
        </p:txBody>
      </p:sp>
      <p:pic>
        <p:nvPicPr>
          <p:cNvPr id="106" name="Google Shape;106;p16"/>
          <p:cNvPicPr preferRelativeResize="0"/>
          <p:nvPr/>
        </p:nvPicPr>
        <p:blipFill>
          <a:blip r:embed="rId3">
            <a:alphaModFix/>
          </a:blip>
          <a:stretch>
            <a:fillRect/>
          </a:stretch>
        </p:blipFill>
        <p:spPr>
          <a:xfrm>
            <a:off x="2646699" y="958991"/>
            <a:ext cx="2268701" cy="2469867"/>
          </a:xfrm>
          <a:prstGeom prst="rect">
            <a:avLst/>
          </a:prstGeom>
          <a:noFill/>
          <a:ln>
            <a:noFill/>
          </a:ln>
        </p:spPr>
      </p:pic>
      <p:sp>
        <p:nvSpPr>
          <p:cNvPr id="107" name="Google Shape;107;p16"/>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52"/>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pic>
        <p:nvPicPr>
          <p:cNvPr id="358" name="Google Shape;358;p52"/>
          <p:cNvPicPr preferRelativeResize="0"/>
          <p:nvPr/>
        </p:nvPicPr>
        <p:blipFill>
          <a:blip r:embed="rId3">
            <a:alphaModFix/>
          </a:blip>
          <a:stretch>
            <a:fillRect/>
          </a:stretch>
        </p:blipFill>
        <p:spPr>
          <a:xfrm>
            <a:off x="426839" y="387859"/>
            <a:ext cx="6708429" cy="3575210"/>
          </a:xfrm>
          <a:prstGeom prst="rect">
            <a:avLst/>
          </a:prstGeom>
          <a:noFill/>
          <a:ln>
            <a:noFill/>
          </a:ln>
        </p:spPr>
      </p:pic>
      <p:pic>
        <p:nvPicPr>
          <p:cNvPr id="359" name="Google Shape;359;p52"/>
          <p:cNvPicPr preferRelativeResize="0"/>
          <p:nvPr/>
        </p:nvPicPr>
        <p:blipFill>
          <a:blip r:embed="rId4">
            <a:alphaModFix/>
          </a:blip>
          <a:stretch>
            <a:fillRect/>
          </a:stretch>
        </p:blipFill>
        <p:spPr>
          <a:xfrm>
            <a:off x="426839" y="4307297"/>
            <a:ext cx="6708429" cy="357521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53"/>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pic>
        <p:nvPicPr>
          <p:cNvPr id="365" name="Google Shape;365;p53"/>
          <p:cNvPicPr preferRelativeResize="0"/>
          <p:nvPr/>
        </p:nvPicPr>
        <p:blipFill>
          <a:blip r:embed="rId3">
            <a:alphaModFix/>
          </a:blip>
          <a:stretch>
            <a:fillRect/>
          </a:stretch>
        </p:blipFill>
        <p:spPr>
          <a:xfrm>
            <a:off x="426839" y="387785"/>
            <a:ext cx="6708429" cy="3565388"/>
          </a:xfrm>
          <a:prstGeom prst="rect">
            <a:avLst/>
          </a:prstGeom>
          <a:noFill/>
          <a:ln>
            <a:noFill/>
          </a:ln>
        </p:spPr>
      </p:pic>
      <p:pic>
        <p:nvPicPr>
          <p:cNvPr id="366" name="Google Shape;366;p53"/>
          <p:cNvPicPr preferRelativeResize="0"/>
          <p:nvPr/>
        </p:nvPicPr>
        <p:blipFill>
          <a:blip r:embed="rId4">
            <a:alphaModFix/>
          </a:blip>
          <a:stretch>
            <a:fillRect/>
          </a:stretch>
        </p:blipFill>
        <p:spPr>
          <a:xfrm>
            <a:off x="426839" y="4318559"/>
            <a:ext cx="6708429" cy="349663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4"/>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pic>
        <p:nvPicPr>
          <p:cNvPr id="372" name="Google Shape;372;p54"/>
          <p:cNvPicPr preferRelativeResize="0"/>
          <p:nvPr/>
        </p:nvPicPr>
        <p:blipFill>
          <a:blip r:embed="rId3">
            <a:alphaModFix/>
          </a:blip>
          <a:stretch>
            <a:fillRect/>
          </a:stretch>
        </p:blipFill>
        <p:spPr>
          <a:xfrm>
            <a:off x="424037" y="408797"/>
            <a:ext cx="6714091" cy="3568397"/>
          </a:xfrm>
          <a:prstGeom prst="rect">
            <a:avLst/>
          </a:prstGeom>
          <a:noFill/>
          <a:ln>
            <a:noFill/>
          </a:ln>
        </p:spPr>
      </p:pic>
      <p:pic>
        <p:nvPicPr>
          <p:cNvPr id="373" name="Google Shape;373;p54"/>
          <p:cNvPicPr preferRelativeResize="0"/>
          <p:nvPr/>
        </p:nvPicPr>
        <p:blipFill>
          <a:blip r:embed="rId4">
            <a:alphaModFix/>
          </a:blip>
          <a:stretch>
            <a:fillRect/>
          </a:stretch>
        </p:blipFill>
        <p:spPr>
          <a:xfrm>
            <a:off x="424003" y="4278161"/>
            <a:ext cx="6714099" cy="357367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55"/>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pic>
        <p:nvPicPr>
          <p:cNvPr id="379" name="Google Shape;379;p55"/>
          <p:cNvPicPr preferRelativeResize="0"/>
          <p:nvPr/>
        </p:nvPicPr>
        <p:blipFill>
          <a:blip r:embed="rId3">
            <a:alphaModFix/>
          </a:blip>
          <a:stretch>
            <a:fillRect/>
          </a:stretch>
        </p:blipFill>
        <p:spPr>
          <a:xfrm>
            <a:off x="426839" y="452515"/>
            <a:ext cx="6708429" cy="3575210"/>
          </a:xfrm>
          <a:prstGeom prst="rect">
            <a:avLst/>
          </a:prstGeom>
          <a:noFill/>
          <a:ln>
            <a:noFill/>
          </a:ln>
        </p:spPr>
      </p:pic>
      <p:pic>
        <p:nvPicPr>
          <p:cNvPr id="380" name="Google Shape;380;p55"/>
          <p:cNvPicPr preferRelativeResize="0"/>
          <p:nvPr/>
        </p:nvPicPr>
        <p:blipFill>
          <a:blip r:embed="rId4">
            <a:alphaModFix/>
          </a:blip>
          <a:stretch>
            <a:fillRect/>
          </a:stretch>
        </p:blipFill>
        <p:spPr>
          <a:xfrm>
            <a:off x="426839" y="4350574"/>
            <a:ext cx="6708429" cy="357521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56"/>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pic>
        <p:nvPicPr>
          <p:cNvPr id="386" name="Google Shape;386;p56"/>
          <p:cNvPicPr preferRelativeResize="0"/>
          <p:nvPr/>
        </p:nvPicPr>
        <p:blipFill>
          <a:blip r:embed="rId3">
            <a:alphaModFix/>
          </a:blip>
          <a:stretch>
            <a:fillRect/>
          </a:stretch>
        </p:blipFill>
        <p:spPr>
          <a:xfrm>
            <a:off x="394490" y="192570"/>
            <a:ext cx="6773127" cy="3599827"/>
          </a:xfrm>
          <a:prstGeom prst="rect">
            <a:avLst/>
          </a:prstGeom>
          <a:noFill/>
          <a:ln>
            <a:noFill/>
          </a:ln>
        </p:spPr>
      </p:pic>
      <p:pic>
        <p:nvPicPr>
          <p:cNvPr id="387" name="Google Shape;387;p56"/>
          <p:cNvPicPr preferRelativeResize="0"/>
          <p:nvPr/>
        </p:nvPicPr>
        <p:blipFill>
          <a:blip r:embed="rId4">
            <a:alphaModFix/>
          </a:blip>
          <a:stretch>
            <a:fillRect/>
          </a:stretch>
        </p:blipFill>
        <p:spPr>
          <a:xfrm>
            <a:off x="394418" y="4283673"/>
            <a:ext cx="6773270" cy="359983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57"/>
          <p:cNvSpPr txBox="1"/>
          <p:nvPr>
            <p:ph type="title"/>
          </p:nvPr>
        </p:nvSpPr>
        <p:spPr>
          <a:xfrm>
            <a:off x="257776" y="442610"/>
            <a:ext cx="7046100" cy="1263000"/>
          </a:xfrm>
          <a:prstGeom prst="rect">
            <a:avLst/>
          </a:prstGeom>
        </p:spPr>
        <p:txBody>
          <a:bodyPr anchorCtr="0" anchor="t" bIns="112350" lIns="112350" spcFirstLastPara="1" rIns="112350" wrap="square" tIns="112350">
            <a:noAutofit/>
          </a:bodyPr>
          <a:lstStyle/>
          <a:p>
            <a:pPr indent="0" lvl="0" marL="0" rtl="0" algn="l">
              <a:spcBef>
                <a:spcPts val="0"/>
              </a:spcBef>
              <a:spcAft>
                <a:spcPts val="0"/>
              </a:spcAft>
              <a:buNone/>
            </a:pPr>
            <a:r>
              <a:rPr lang="en-GB"/>
              <a:t>Future Enhancements</a:t>
            </a:r>
            <a:endParaRPr/>
          </a:p>
        </p:txBody>
      </p:sp>
      <p:sp>
        <p:nvSpPr>
          <p:cNvPr id="393" name="Google Shape;393;p57"/>
          <p:cNvSpPr txBox="1"/>
          <p:nvPr>
            <p:ph idx="1" type="body"/>
          </p:nvPr>
        </p:nvSpPr>
        <p:spPr>
          <a:xfrm>
            <a:off x="257742" y="1331709"/>
            <a:ext cx="7046100" cy="8025900"/>
          </a:xfrm>
          <a:prstGeom prst="rect">
            <a:avLst/>
          </a:prstGeom>
        </p:spPr>
        <p:txBody>
          <a:bodyPr anchorCtr="0" anchor="t" bIns="112350" lIns="112350" spcFirstLastPara="1" rIns="112350" wrap="square" tIns="112350">
            <a:noAutofit/>
          </a:bodyPr>
          <a:lstStyle/>
          <a:p>
            <a:pPr indent="0" lvl="0" marL="0" rtl="0" algn="l">
              <a:spcBef>
                <a:spcPts val="0"/>
              </a:spcBef>
              <a:spcAft>
                <a:spcPts val="0"/>
              </a:spcAft>
              <a:buNone/>
            </a:pPr>
            <a:r>
              <a:rPr lang="en-GB"/>
              <a:t>In addition to the predefined functions available in our application we can further improve on it by adding a backup system to periodically save data and again restore deleted data to prevent any unintentional data loss.</a:t>
            </a:r>
            <a:endParaRPr/>
          </a:p>
          <a:p>
            <a:pPr indent="0" lvl="0" marL="0" rtl="0" algn="l">
              <a:spcBef>
                <a:spcPts val="2000"/>
              </a:spcBef>
              <a:spcAft>
                <a:spcPts val="0"/>
              </a:spcAft>
              <a:buNone/>
            </a:pPr>
            <a:r>
              <a:rPr lang="en-GB"/>
              <a:t>A database that is linked to the server over the cloud which can allow users to log in from multiple computers increases versatility to a great extent and also lessens the data stored during execution.</a:t>
            </a:r>
            <a:endParaRPr/>
          </a:p>
          <a:p>
            <a:pPr indent="0" lvl="0" marL="0" rtl="0" algn="l">
              <a:spcBef>
                <a:spcPts val="2000"/>
              </a:spcBef>
              <a:spcAft>
                <a:spcPts val="0"/>
              </a:spcAft>
              <a:buNone/>
            </a:pPr>
            <a:r>
              <a:rPr lang="en-GB"/>
              <a:t>A local server available to all that consists of all files transferred between clients instead of keeping them on local systems increases efficiency and request time.</a:t>
            </a:r>
            <a:endParaRPr/>
          </a:p>
          <a:p>
            <a:pPr indent="0" lvl="0" marL="0" rtl="0" algn="l">
              <a:spcBef>
                <a:spcPts val="2000"/>
              </a:spcBef>
              <a:spcAft>
                <a:spcPts val="2000"/>
              </a:spcAft>
              <a:buNone/>
            </a:pPr>
            <a:r>
              <a:rPr lang="en-GB"/>
              <a:t>Encryption  allows more data security and keeps files safe from illegal access.</a:t>
            </a:r>
            <a:endParaRPr/>
          </a:p>
        </p:txBody>
      </p:sp>
      <p:sp>
        <p:nvSpPr>
          <p:cNvPr id="394" name="Google Shape;394;p57"/>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58"/>
          <p:cNvSpPr txBox="1"/>
          <p:nvPr>
            <p:ph type="title"/>
          </p:nvPr>
        </p:nvSpPr>
        <p:spPr>
          <a:xfrm>
            <a:off x="257776" y="852070"/>
            <a:ext cx="7046100" cy="1263000"/>
          </a:xfrm>
          <a:prstGeom prst="rect">
            <a:avLst/>
          </a:prstGeom>
        </p:spPr>
        <p:txBody>
          <a:bodyPr anchorCtr="0" anchor="t" bIns="112350" lIns="112350" spcFirstLastPara="1" rIns="112350" wrap="square" tIns="112350">
            <a:noAutofit/>
          </a:bodyPr>
          <a:lstStyle/>
          <a:p>
            <a:pPr indent="0" lvl="0" marL="0" rtl="0" algn="l">
              <a:spcBef>
                <a:spcPts val="0"/>
              </a:spcBef>
              <a:spcAft>
                <a:spcPts val="0"/>
              </a:spcAft>
              <a:buNone/>
            </a:pPr>
            <a:r>
              <a:rPr lang="en-GB"/>
              <a:t>भविष्य के संवर्द्धन</a:t>
            </a:r>
            <a:endParaRPr/>
          </a:p>
        </p:txBody>
      </p:sp>
      <p:sp>
        <p:nvSpPr>
          <p:cNvPr id="400" name="Google Shape;400;p58"/>
          <p:cNvSpPr txBox="1"/>
          <p:nvPr>
            <p:ph idx="1" type="body"/>
          </p:nvPr>
        </p:nvSpPr>
        <p:spPr>
          <a:xfrm>
            <a:off x="257776" y="2115239"/>
            <a:ext cx="7046100" cy="6939300"/>
          </a:xfrm>
          <a:prstGeom prst="rect">
            <a:avLst/>
          </a:prstGeom>
        </p:spPr>
        <p:txBody>
          <a:bodyPr anchorCtr="0" anchor="t" bIns="112350" lIns="112350" spcFirstLastPara="1" rIns="112350" wrap="square" tIns="112350">
            <a:noAutofit/>
          </a:bodyPr>
          <a:lstStyle/>
          <a:p>
            <a:pPr indent="0" lvl="0" marL="0" rtl="0" algn="l">
              <a:spcBef>
                <a:spcPts val="0"/>
              </a:spcBef>
              <a:spcAft>
                <a:spcPts val="0"/>
              </a:spcAft>
              <a:buNone/>
            </a:pPr>
            <a:r>
              <a:rPr lang="en-GB">
                <a:highlight>
                  <a:schemeClr val="lt1"/>
                </a:highlight>
              </a:rPr>
              <a:t>हमारे अनुप्रयोग में उपलब्ध पूर्वनिर्धारित कार्यों के अतिरिक्त हम समय-समय पर डेटा को सहेजने के लिए एक बैकअप सिस्टम जोड़कर और फिर से हटाए गए डेटा को फिर से पुन: स्थापित करने के लिए किसी भी अनजाने डेटा हानि को रोकने के लिए आगे सुधार कर सकते हैं।</a:t>
            </a:r>
            <a:endParaRPr>
              <a:highlight>
                <a:schemeClr val="lt1"/>
              </a:highlight>
            </a:endParaRPr>
          </a:p>
          <a:p>
            <a:pPr indent="0" lvl="0" marL="0" rtl="0" algn="l">
              <a:spcBef>
                <a:spcPts val="2000"/>
              </a:spcBef>
              <a:spcAft>
                <a:spcPts val="0"/>
              </a:spcAft>
              <a:buNone/>
            </a:pPr>
            <a:r>
              <a:rPr lang="en-GB">
                <a:highlight>
                  <a:schemeClr val="lt1"/>
                </a:highlight>
              </a:rPr>
              <a:t>एक डेटाबेस जो क्लाउड पर सर्वर से जुड़ा हुआ है जो उपयोगकर्ताओं को कई कंप्यूटरों से लॉग इन करने की अनुमति दे सकता है, जो बहुत हद तक बहुमुखी प्रतिभा को बढ़ाता है और निष्पादन के दौरान संग्रहीत डेटा को भी कम करता है।</a:t>
            </a:r>
            <a:endParaRPr>
              <a:highlight>
                <a:schemeClr val="lt1"/>
              </a:highlight>
            </a:endParaRPr>
          </a:p>
          <a:p>
            <a:pPr indent="0" lvl="0" marL="0" rtl="0" algn="l">
              <a:spcBef>
                <a:spcPts val="2000"/>
              </a:spcBef>
              <a:spcAft>
                <a:spcPts val="0"/>
              </a:spcAft>
              <a:buNone/>
            </a:pPr>
            <a:r>
              <a:rPr lang="en-GB">
                <a:highlight>
                  <a:schemeClr val="lt1"/>
                </a:highlight>
              </a:rPr>
              <a:t>एक स्थानीय सर्वर उन सभी फाइलों के लिए उपलब्ध है, जो ग्राहकों के बीच स्थानांतरित होने वाली सभी फाइलों के लिए स्थानीय सिस्टम पर रखने के बजाय दक्षता और अनुरोध का समय बढ़ाता है।</a:t>
            </a:r>
            <a:endParaRPr>
              <a:highlight>
                <a:schemeClr val="lt1"/>
              </a:highlight>
            </a:endParaRPr>
          </a:p>
          <a:p>
            <a:pPr indent="0" lvl="0" marL="0" rtl="0" algn="l">
              <a:spcBef>
                <a:spcPts val="2000"/>
              </a:spcBef>
              <a:spcAft>
                <a:spcPts val="0"/>
              </a:spcAft>
              <a:buNone/>
            </a:pPr>
            <a:r>
              <a:rPr lang="en-GB">
                <a:highlight>
                  <a:schemeClr val="lt1"/>
                </a:highlight>
              </a:rPr>
              <a:t>एन्क्रिप्शन, अधिक डेटा सुरक्षा की अनुमति देता है और फ़ाइलों को गैरकानूनी पहुंच से सुरक्षित रखता है।</a:t>
            </a:r>
            <a:endParaRPr>
              <a:highlight>
                <a:schemeClr val="lt1"/>
              </a:highlight>
            </a:endParaRPr>
          </a:p>
          <a:p>
            <a:pPr indent="0" lvl="0" marL="0" rtl="0" algn="l">
              <a:spcBef>
                <a:spcPts val="2000"/>
              </a:spcBef>
              <a:spcAft>
                <a:spcPts val="2000"/>
              </a:spcAft>
              <a:buNone/>
            </a:pPr>
            <a:r>
              <a:t/>
            </a:r>
            <a:endParaRPr/>
          </a:p>
        </p:txBody>
      </p:sp>
      <p:sp>
        <p:nvSpPr>
          <p:cNvPr id="401" name="Google Shape;401;p58"/>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59"/>
          <p:cNvSpPr txBox="1"/>
          <p:nvPr>
            <p:ph type="title"/>
          </p:nvPr>
        </p:nvSpPr>
        <p:spPr>
          <a:xfrm>
            <a:off x="257776" y="852070"/>
            <a:ext cx="7046100" cy="1263000"/>
          </a:xfrm>
          <a:prstGeom prst="rect">
            <a:avLst/>
          </a:prstGeom>
        </p:spPr>
        <p:txBody>
          <a:bodyPr anchorCtr="0" anchor="t" bIns="112350" lIns="112350" spcFirstLastPara="1" rIns="112350" wrap="square" tIns="112350">
            <a:noAutofit/>
          </a:bodyPr>
          <a:lstStyle/>
          <a:p>
            <a:pPr indent="0" lvl="0" marL="0" rtl="0" algn="l">
              <a:spcBef>
                <a:spcPts val="0"/>
              </a:spcBef>
              <a:spcAft>
                <a:spcPts val="0"/>
              </a:spcAft>
              <a:buNone/>
            </a:pPr>
            <a:r>
              <a:rPr lang="en-GB"/>
              <a:t>Conclusion</a:t>
            </a:r>
            <a:endParaRPr/>
          </a:p>
        </p:txBody>
      </p:sp>
      <p:sp>
        <p:nvSpPr>
          <p:cNvPr id="407" name="Google Shape;407;p59"/>
          <p:cNvSpPr txBox="1"/>
          <p:nvPr>
            <p:ph idx="1" type="body"/>
          </p:nvPr>
        </p:nvSpPr>
        <p:spPr>
          <a:xfrm>
            <a:off x="257776" y="1875100"/>
            <a:ext cx="7046100" cy="6939300"/>
          </a:xfrm>
          <a:prstGeom prst="rect">
            <a:avLst/>
          </a:prstGeom>
        </p:spPr>
        <p:txBody>
          <a:bodyPr anchorCtr="0" anchor="t" bIns="112350" lIns="112350" spcFirstLastPara="1" rIns="112350" wrap="square" tIns="112350">
            <a:noAutofit/>
          </a:bodyPr>
          <a:lstStyle/>
          <a:p>
            <a:pPr indent="0" lvl="0" marL="0" rtl="0" algn="l">
              <a:spcBef>
                <a:spcPts val="0"/>
              </a:spcBef>
              <a:spcAft>
                <a:spcPts val="0"/>
              </a:spcAft>
              <a:buNone/>
            </a:pPr>
            <a:r>
              <a:rPr lang="en-GB"/>
              <a:t>Hence as clearly seen by our server application it is possible to carry out multiple functions using the same server by switching functions to suit requested needs instead of keeping a designated server active all the time.</a:t>
            </a:r>
            <a:endParaRPr/>
          </a:p>
          <a:p>
            <a:pPr indent="0" lvl="0" marL="0" rtl="0" algn="l">
              <a:spcBef>
                <a:spcPts val="2000"/>
              </a:spcBef>
              <a:spcAft>
                <a:spcPts val="0"/>
              </a:spcAft>
              <a:buNone/>
            </a:pPr>
            <a:r>
              <a:rPr lang="en-GB"/>
              <a:t>Servers are extremely useful in today’s world and have greatly affected the digital sphere. Being employed in almost every possible industry they’re revolutionising the way data is stored and transferred. They have greatly decreased waiting time and increased efficiency and also increased data security.</a:t>
            </a:r>
            <a:endParaRPr/>
          </a:p>
          <a:p>
            <a:pPr indent="0" lvl="0" marL="0" rtl="0" algn="l">
              <a:spcBef>
                <a:spcPts val="2000"/>
              </a:spcBef>
              <a:spcAft>
                <a:spcPts val="2000"/>
              </a:spcAft>
              <a:buNone/>
            </a:pPr>
            <a:r>
              <a:rPr lang="en-GB"/>
              <a:t>Systems nowadays are protected from damage since </a:t>
            </a:r>
            <a:r>
              <a:rPr lang="en-GB"/>
              <a:t>centralisation</a:t>
            </a:r>
            <a:r>
              <a:rPr lang="en-GB"/>
              <a:t> of data is managed by the server application which controls access to data.</a:t>
            </a:r>
            <a:endParaRPr/>
          </a:p>
        </p:txBody>
      </p:sp>
      <p:sp>
        <p:nvSpPr>
          <p:cNvPr id="408" name="Google Shape;408;p59"/>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60"/>
          <p:cNvSpPr txBox="1"/>
          <p:nvPr>
            <p:ph type="title"/>
          </p:nvPr>
        </p:nvSpPr>
        <p:spPr>
          <a:xfrm>
            <a:off x="257776" y="420192"/>
            <a:ext cx="7046100" cy="1263000"/>
          </a:xfrm>
          <a:prstGeom prst="rect">
            <a:avLst/>
          </a:prstGeom>
        </p:spPr>
        <p:txBody>
          <a:bodyPr anchorCtr="0" anchor="t" bIns="112350" lIns="112350" spcFirstLastPara="1" rIns="112350" wrap="square" tIns="112350">
            <a:noAutofit/>
          </a:bodyPr>
          <a:lstStyle/>
          <a:p>
            <a:pPr indent="0" lvl="0" marL="0" rtl="0" algn="l">
              <a:spcBef>
                <a:spcPts val="0"/>
              </a:spcBef>
              <a:spcAft>
                <a:spcPts val="0"/>
              </a:spcAft>
              <a:buNone/>
            </a:pPr>
            <a:r>
              <a:rPr lang="en-GB"/>
              <a:t>निष्कर्ष</a:t>
            </a:r>
            <a:endParaRPr/>
          </a:p>
        </p:txBody>
      </p:sp>
      <p:sp>
        <p:nvSpPr>
          <p:cNvPr id="414" name="Google Shape;414;p60"/>
          <p:cNvSpPr txBox="1"/>
          <p:nvPr>
            <p:ph idx="1" type="body"/>
          </p:nvPr>
        </p:nvSpPr>
        <p:spPr>
          <a:xfrm>
            <a:off x="258011" y="1135390"/>
            <a:ext cx="7046100" cy="6939300"/>
          </a:xfrm>
          <a:prstGeom prst="rect">
            <a:avLst/>
          </a:prstGeom>
        </p:spPr>
        <p:txBody>
          <a:bodyPr anchorCtr="0" anchor="t" bIns="112350" lIns="112350" spcFirstLastPara="1" rIns="112350" wrap="square" tIns="112350">
            <a:noAutofit/>
          </a:bodyPr>
          <a:lstStyle/>
          <a:p>
            <a:pPr indent="0" lvl="0" marL="0" rtl="0" algn="l">
              <a:spcBef>
                <a:spcPts val="0"/>
              </a:spcBef>
              <a:spcAft>
                <a:spcPts val="0"/>
              </a:spcAft>
              <a:buNone/>
            </a:pPr>
            <a:r>
              <a:rPr lang="en-GB" sz="2600"/>
              <a:t>हमारे सर्वर अनुप्रयोग द्वारा स्पष्ट रूप से देखा जा सकता है कि निर्दिष्ट सर्वर का सक्रिय समय-समय पर सक्रिय रखने के बजाय अनुरोध की आवश्यकताओं के अनुरूप फ़ंक्शन स्विच करके एक ही सर्वर का उपयोग करके कई फ़ंक्शन लेना संभव है।</a:t>
            </a:r>
            <a:endParaRPr sz="2600"/>
          </a:p>
          <a:p>
            <a:pPr indent="0" lvl="0" marL="0" rtl="0" algn="l">
              <a:spcBef>
                <a:spcPts val="2000"/>
              </a:spcBef>
              <a:spcAft>
                <a:spcPts val="0"/>
              </a:spcAft>
              <a:buNone/>
            </a:pPr>
            <a:r>
              <a:rPr lang="en-GB" sz="2600"/>
              <a:t>आज की दुनिया में सर्वर अत्यंत उपयोगी हैं और डिजिटल क्षेत्र को बहुत प्रभावित किया है। लगभग हर संभव उद्योग में कार्यरत होने के नाते वे क्रांति कर रहे हैं जिस तरह से डेटा संग्रहीत और स्थानांतरित किया जाता है। वे प्रतीक्षा समय में कमी आई हैं और दक्षता बढ़ा दी है और डेटा की सुरक्षा भी बढ़ी है।</a:t>
            </a:r>
            <a:endParaRPr sz="2600"/>
          </a:p>
          <a:p>
            <a:pPr indent="0" lvl="0" marL="0" rtl="0" algn="l">
              <a:spcBef>
                <a:spcPts val="2000"/>
              </a:spcBef>
              <a:spcAft>
                <a:spcPts val="0"/>
              </a:spcAft>
              <a:buNone/>
            </a:pPr>
            <a:r>
              <a:rPr lang="en-GB" sz="2600"/>
              <a:t>आजकल सिस्टम को क्षति से संरक्षित किया जाता है क्योंकि डेटा के केंद्रीकरण को सर्वर अनुप्रयोग द्वारा प्रबंधित किया जाता है जो डेटा तक पहुंच को </a:t>
            </a:r>
            <a:r>
              <a:rPr lang="en-GB" sz="2600">
                <a:highlight>
                  <a:schemeClr val="lt1"/>
                </a:highlight>
              </a:rPr>
              <a:t>नियंत्रित </a:t>
            </a:r>
            <a:r>
              <a:rPr lang="en-GB" sz="2600"/>
              <a:t>करता है।</a:t>
            </a:r>
            <a:endParaRPr sz="2600"/>
          </a:p>
          <a:p>
            <a:pPr indent="0" lvl="0" marL="0" rtl="0" algn="l">
              <a:spcBef>
                <a:spcPts val="2000"/>
              </a:spcBef>
              <a:spcAft>
                <a:spcPts val="2000"/>
              </a:spcAft>
              <a:buNone/>
            </a:pPr>
            <a:r>
              <a:t/>
            </a:r>
            <a:endParaRPr/>
          </a:p>
        </p:txBody>
      </p:sp>
      <p:sp>
        <p:nvSpPr>
          <p:cNvPr id="415" name="Google Shape;415;p60"/>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61"/>
          <p:cNvSpPr txBox="1"/>
          <p:nvPr>
            <p:ph type="title"/>
          </p:nvPr>
        </p:nvSpPr>
        <p:spPr>
          <a:xfrm>
            <a:off x="257776" y="852070"/>
            <a:ext cx="7046100" cy="1263000"/>
          </a:xfrm>
          <a:prstGeom prst="rect">
            <a:avLst/>
          </a:prstGeom>
        </p:spPr>
        <p:txBody>
          <a:bodyPr anchorCtr="0" anchor="t" bIns="112350" lIns="112350" spcFirstLastPara="1" rIns="112350" wrap="square" tIns="112350">
            <a:noAutofit/>
          </a:bodyPr>
          <a:lstStyle/>
          <a:p>
            <a:pPr indent="0" lvl="0" marL="0" rtl="0" algn="l">
              <a:spcBef>
                <a:spcPts val="0"/>
              </a:spcBef>
              <a:spcAft>
                <a:spcPts val="0"/>
              </a:spcAft>
              <a:buNone/>
            </a:pPr>
            <a:r>
              <a:rPr lang="en-GB"/>
              <a:t>Bibliography</a:t>
            </a:r>
            <a:endParaRPr/>
          </a:p>
        </p:txBody>
      </p:sp>
      <p:sp>
        <p:nvSpPr>
          <p:cNvPr id="421" name="Google Shape;421;p61"/>
          <p:cNvSpPr txBox="1"/>
          <p:nvPr>
            <p:ph idx="1" type="body"/>
          </p:nvPr>
        </p:nvSpPr>
        <p:spPr>
          <a:xfrm>
            <a:off x="257986" y="2559693"/>
            <a:ext cx="7046100" cy="6939300"/>
          </a:xfrm>
          <a:prstGeom prst="rect">
            <a:avLst/>
          </a:prstGeom>
        </p:spPr>
        <p:txBody>
          <a:bodyPr anchorCtr="0" anchor="t" bIns="112350" lIns="112350" spcFirstLastPara="1" rIns="112350" wrap="square" tIns="112350">
            <a:noAutofit/>
          </a:bodyPr>
          <a:lstStyle/>
          <a:p>
            <a:pPr indent="-825500" lvl="0" marL="1308100" rtl="0" algn="l">
              <a:spcBef>
                <a:spcPts val="0"/>
              </a:spcBef>
              <a:spcAft>
                <a:spcPts val="0"/>
              </a:spcAft>
              <a:buSzPts val="2600"/>
              <a:buChar char="●"/>
            </a:pPr>
            <a:r>
              <a:rPr lang="en-GB" sz="2600" u="sng">
                <a:solidFill>
                  <a:schemeClr val="hlink"/>
                </a:solidFill>
                <a:hlinkClick r:id="rId3"/>
              </a:rPr>
              <a:t>www.google.co.in</a:t>
            </a:r>
            <a:endParaRPr sz="2600"/>
          </a:p>
          <a:p>
            <a:pPr indent="-825500" lvl="0" marL="1308100" rtl="0" algn="l">
              <a:spcBef>
                <a:spcPts val="0"/>
              </a:spcBef>
              <a:spcAft>
                <a:spcPts val="0"/>
              </a:spcAft>
              <a:buSzPts val="2600"/>
              <a:buChar char="●"/>
            </a:pPr>
            <a:r>
              <a:rPr lang="en-GB" sz="2600" u="sng">
                <a:solidFill>
                  <a:schemeClr val="hlink"/>
                </a:solidFill>
                <a:hlinkClick r:id="rId4"/>
              </a:rPr>
              <a:t>www.wikipedia.org</a:t>
            </a:r>
            <a:endParaRPr sz="2600"/>
          </a:p>
          <a:p>
            <a:pPr indent="-825500" lvl="0" marL="1308100" rtl="0" algn="l">
              <a:spcBef>
                <a:spcPts val="0"/>
              </a:spcBef>
              <a:spcAft>
                <a:spcPts val="0"/>
              </a:spcAft>
              <a:buSzPts val="2600"/>
              <a:buChar char="●"/>
            </a:pPr>
            <a:r>
              <a:rPr lang="en-GB" sz="2600"/>
              <a:t>Computer Science with Python - Sumita Arora </a:t>
            </a:r>
            <a:endParaRPr sz="2600"/>
          </a:p>
        </p:txBody>
      </p:sp>
      <p:sp>
        <p:nvSpPr>
          <p:cNvPr id="422" name="Google Shape;422;p61"/>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257776" y="356353"/>
            <a:ext cx="7046100" cy="1263000"/>
          </a:xfrm>
          <a:prstGeom prst="rect">
            <a:avLst/>
          </a:prstGeom>
        </p:spPr>
        <p:txBody>
          <a:bodyPr anchorCtr="0" anchor="t" bIns="112350" lIns="112350" spcFirstLastPara="1" rIns="112350" wrap="square" tIns="112350">
            <a:noAutofit/>
          </a:bodyPr>
          <a:lstStyle/>
          <a:p>
            <a:pPr indent="0" lvl="0" marL="0" rtl="0" algn="l">
              <a:spcBef>
                <a:spcPts val="0"/>
              </a:spcBef>
              <a:spcAft>
                <a:spcPts val="0"/>
              </a:spcAft>
              <a:buNone/>
            </a:pPr>
            <a:r>
              <a:rPr lang="en-GB"/>
              <a:t>Acknowledgement</a:t>
            </a:r>
            <a:endParaRPr/>
          </a:p>
        </p:txBody>
      </p:sp>
      <p:sp>
        <p:nvSpPr>
          <p:cNvPr id="113" name="Google Shape;113;p17"/>
          <p:cNvSpPr txBox="1"/>
          <p:nvPr>
            <p:ph idx="1" type="body"/>
          </p:nvPr>
        </p:nvSpPr>
        <p:spPr>
          <a:xfrm>
            <a:off x="257776" y="1435279"/>
            <a:ext cx="7046100" cy="6939300"/>
          </a:xfrm>
          <a:prstGeom prst="rect">
            <a:avLst/>
          </a:prstGeom>
        </p:spPr>
        <p:txBody>
          <a:bodyPr anchorCtr="0" anchor="t" bIns="112350" lIns="112350" spcFirstLastPara="1" rIns="112350" wrap="square" tIns="112350">
            <a:noAutofit/>
          </a:bodyPr>
          <a:lstStyle/>
          <a:p>
            <a:pPr indent="-12700" lvl="0" marL="190500" rtl="0" algn="l">
              <a:lnSpc>
                <a:spcPct val="80000"/>
              </a:lnSpc>
              <a:spcBef>
                <a:spcPts val="0"/>
              </a:spcBef>
              <a:spcAft>
                <a:spcPts val="0"/>
              </a:spcAft>
              <a:buClr>
                <a:srgbClr val="94C600"/>
              </a:buClr>
              <a:buFont typeface="Noto Sans Symbols"/>
              <a:buNone/>
            </a:pPr>
            <a:r>
              <a:rPr lang="en-GB" sz="2600">
                <a:solidFill>
                  <a:srgbClr val="3E3D2D"/>
                </a:solidFill>
              </a:rPr>
              <a:t>I would like to use this opportunity to express my gratitude and extend my love to everyone who supported me during the course of this Project. I’m indebted and thankful for all the guidance, useful criticism and also constructive advice given to me. Without their views and the required facilities and conductive conditions I would not have been able to complete this project.</a:t>
            </a:r>
            <a:endParaRPr sz="2600">
              <a:solidFill>
                <a:srgbClr val="3E3D2D"/>
              </a:solidFill>
            </a:endParaRPr>
          </a:p>
          <a:p>
            <a:pPr indent="-12700" lvl="0" marL="190500" rtl="0" algn="l">
              <a:lnSpc>
                <a:spcPct val="80000"/>
              </a:lnSpc>
              <a:spcBef>
                <a:spcPts val="1100"/>
              </a:spcBef>
              <a:spcAft>
                <a:spcPts val="0"/>
              </a:spcAft>
              <a:buClr>
                <a:srgbClr val="94C600"/>
              </a:buClr>
              <a:buFont typeface="Noto Sans Symbols"/>
              <a:buNone/>
            </a:pPr>
            <a:r>
              <a:rPr lang="en-GB" sz="2600">
                <a:solidFill>
                  <a:srgbClr val="3E3D2D"/>
                </a:solidFill>
              </a:rPr>
              <a:t>I would like to thank my Computer Science teacher Mrs Sonia for her unconditional support and guidance during this project. I would also like to thank my project partners without whose help I couldn’t have done this project. Last but not the least, I would like to thank my parents for supporting me throughout this project.</a:t>
            </a:r>
            <a:endParaRPr sz="2600">
              <a:solidFill>
                <a:srgbClr val="3E3D2D"/>
              </a:solidFill>
            </a:endParaRPr>
          </a:p>
          <a:p>
            <a:pPr indent="0" lvl="0" marL="0" rtl="0" algn="l">
              <a:lnSpc>
                <a:spcPct val="80000"/>
              </a:lnSpc>
              <a:spcBef>
                <a:spcPts val="1100"/>
              </a:spcBef>
              <a:spcAft>
                <a:spcPts val="0"/>
              </a:spcAft>
              <a:buClr>
                <a:srgbClr val="94C600"/>
              </a:buClr>
              <a:buFont typeface="Noto Sans Symbols"/>
              <a:buNone/>
            </a:pPr>
            <a:r>
              <a:rPr lang="en-GB" sz="2600">
                <a:solidFill>
                  <a:srgbClr val="3E3D2D"/>
                </a:solidFill>
              </a:rPr>
              <a:t>  Thank you</a:t>
            </a:r>
            <a:endParaRPr sz="2600">
              <a:solidFill>
                <a:srgbClr val="3E3D2D"/>
              </a:solidFill>
            </a:endParaRPr>
          </a:p>
          <a:p>
            <a:pPr indent="-12700" lvl="0" marL="190500" rtl="0" algn="l">
              <a:lnSpc>
                <a:spcPct val="80000"/>
              </a:lnSpc>
              <a:spcBef>
                <a:spcPts val="1100"/>
              </a:spcBef>
              <a:spcAft>
                <a:spcPts val="0"/>
              </a:spcAft>
              <a:buClr>
                <a:srgbClr val="94C600"/>
              </a:buClr>
              <a:buFont typeface="Noto Sans Symbols"/>
              <a:buNone/>
            </a:pPr>
            <a:r>
              <a:t/>
            </a:r>
            <a:endParaRPr sz="2600">
              <a:solidFill>
                <a:srgbClr val="3E3D2D"/>
              </a:solidFill>
            </a:endParaRPr>
          </a:p>
          <a:p>
            <a:pPr indent="-12700" lvl="0" marL="190500" rtl="0" algn="l">
              <a:lnSpc>
                <a:spcPct val="80000"/>
              </a:lnSpc>
              <a:spcBef>
                <a:spcPts val="1100"/>
              </a:spcBef>
              <a:spcAft>
                <a:spcPts val="0"/>
              </a:spcAft>
              <a:buClr>
                <a:srgbClr val="94C600"/>
              </a:buClr>
              <a:buFont typeface="Noto Sans Symbols"/>
              <a:buNone/>
            </a:pPr>
            <a:r>
              <a:rPr lang="en-GB" sz="2600">
                <a:solidFill>
                  <a:srgbClr val="3E3D2D"/>
                </a:solidFill>
              </a:rPr>
              <a:t>Aditeya Baral</a:t>
            </a:r>
            <a:endParaRPr sz="2600">
              <a:solidFill>
                <a:srgbClr val="3E3D2D"/>
              </a:solidFill>
            </a:endParaRPr>
          </a:p>
          <a:p>
            <a:pPr indent="-12700" lvl="0" marL="190500" rtl="0" algn="l">
              <a:lnSpc>
                <a:spcPct val="80000"/>
              </a:lnSpc>
              <a:spcBef>
                <a:spcPts val="1100"/>
              </a:spcBef>
              <a:spcAft>
                <a:spcPts val="0"/>
              </a:spcAft>
              <a:buClr>
                <a:srgbClr val="94C600"/>
              </a:buClr>
              <a:buFont typeface="Noto Sans Symbols"/>
              <a:buNone/>
            </a:pPr>
            <a:r>
              <a:rPr lang="en-GB" sz="2600">
                <a:solidFill>
                  <a:srgbClr val="3E3D2D"/>
                </a:solidFill>
              </a:rPr>
              <a:t>XII B</a:t>
            </a:r>
            <a:endParaRPr sz="2600">
              <a:solidFill>
                <a:srgbClr val="3E3D2D"/>
              </a:solidFill>
            </a:endParaRPr>
          </a:p>
          <a:p>
            <a:pPr indent="0" lvl="0" marL="0" rtl="0" algn="l">
              <a:spcBef>
                <a:spcPts val="0"/>
              </a:spcBef>
              <a:spcAft>
                <a:spcPts val="2000"/>
              </a:spcAft>
              <a:buNone/>
            </a:pPr>
            <a:r>
              <a:t/>
            </a:r>
            <a:endParaRPr/>
          </a:p>
        </p:txBody>
      </p:sp>
      <p:sp>
        <p:nvSpPr>
          <p:cNvPr id="114" name="Google Shape;114;p17"/>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62"/>
          <p:cNvSpPr txBox="1"/>
          <p:nvPr>
            <p:ph type="title"/>
          </p:nvPr>
        </p:nvSpPr>
        <p:spPr>
          <a:xfrm>
            <a:off x="405437" y="1093871"/>
            <a:ext cx="4646400" cy="8501700"/>
          </a:xfrm>
          <a:prstGeom prst="rect">
            <a:avLst/>
          </a:prstGeom>
        </p:spPr>
        <p:txBody>
          <a:bodyPr anchorCtr="0" anchor="ctr" bIns="112350" lIns="112350" spcFirstLastPara="1" rIns="112350" wrap="square" tIns="112350">
            <a:noAutofit/>
          </a:bodyPr>
          <a:lstStyle/>
          <a:p>
            <a:pPr indent="0" lvl="0" marL="0" rtl="0" algn="l">
              <a:spcBef>
                <a:spcPts val="0"/>
              </a:spcBef>
              <a:spcAft>
                <a:spcPts val="0"/>
              </a:spcAft>
              <a:buNone/>
            </a:pPr>
            <a:r>
              <a:rPr lang="en-GB" sz="6900"/>
              <a:t>Thank You</a:t>
            </a:r>
            <a:endParaRPr sz="6900"/>
          </a:p>
        </p:txBody>
      </p:sp>
      <p:sp>
        <p:nvSpPr>
          <p:cNvPr id="428" name="Google Shape;428;p62"/>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257986" y="343320"/>
            <a:ext cx="7046100" cy="1263000"/>
          </a:xfrm>
          <a:prstGeom prst="rect">
            <a:avLst/>
          </a:prstGeom>
        </p:spPr>
        <p:txBody>
          <a:bodyPr anchorCtr="0" anchor="t" bIns="112350" lIns="112350" spcFirstLastPara="1" rIns="112350" wrap="square" tIns="112350">
            <a:noAutofit/>
          </a:bodyPr>
          <a:lstStyle/>
          <a:p>
            <a:pPr indent="0" lvl="0" marL="0" rtl="0" algn="l">
              <a:spcBef>
                <a:spcPts val="0"/>
              </a:spcBef>
              <a:spcAft>
                <a:spcPts val="0"/>
              </a:spcAft>
              <a:buNone/>
            </a:pPr>
            <a:r>
              <a:rPr lang="en-GB"/>
              <a:t>स्वीकृतियां</a:t>
            </a:r>
            <a:endParaRPr/>
          </a:p>
        </p:txBody>
      </p:sp>
      <p:sp>
        <p:nvSpPr>
          <p:cNvPr id="120" name="Google Shape;120;p18"/>
          <p:cNvSpPr txBox="1"/>
          <p:nvPr>
            <p:ph idx="1" type="body"/>
          </p:nvPr>
        </p:nvSpPr>
        <p:spPr>
          <a:xfrm>
            <a:off x="257952" y="1606439"/>
            <a:ext cx="7046100" cy="8567400"/>
          </a:xfrm>
          <a:prstGeom prst="rect">
            <a:avLst/>
          </a:prstGeom>
        </p:spPr>
        <p:txBody>
          <a:bodyPr anchorCtr="0" anchor="t" bIns="112350" lIns="112350" spcFirstLastPara="1" rIns="112350" wrap="square" tIns="112350">
            <a:noAutofit/>
          </a:bodyPr>
          <a:lstStyle/>
          <a:p>
            <a:pPr indent="0" lvl="0" marL="0" rtl="0" algn="l">
              <a:lnSpc>
                <a:spcPct val="100000"/>
              </a:lnSpc>
              <a:spcBef>
                <a:spcPts val="0"/>
              </a:spcBef>
              <a:spcAft>
                <a:spcPts val="0"/>
              </a:spcAft>
              <a:buNone/>
            </a:pPr>
            <a:r>
              <a:rPr lang="en-GB"/>
              <a:t>मैं इस अवसर का उपयोग करके अपनी कृतज्ञता व्यक्त करने और इस परियोजना के दौरान मुझे समर्थन करने वाले हर किसी के प्रति अपने प्यार का विस्तार करना चाहता हूं। मैं सभी दिशानिर्देशों, उपयोगी आलोचना और रचनात्मक सलाह के लिए ऋणी और आभारी हूं। अपने विचारों और आवश्यक सुविधाएं और प्रवाहकीय परिस्थितियों के बिना मैं इस परियोजना को पूरा नहीं कर पाता।</a:t>
            </a:r>
            <a:br>
              <a:rPr lang="en-GB"/>
            </a:br>
            <a:br>
              <a:rPr lang="en-GB"/>
            </a:br>
            <a:r>
              <a:rPr lang="en-GB"/>
              <a:t>मैं अपने कम्प्यूटर साइंस शिक्षक श्रीमती सोनिया को इस परियोजना के दौरान बिना शर्त समर्थन और मार्गदर्शन के लिए धन्यवाद देना चाहूंगा। मैं अपने प्रोजेक्ट साझेदारों को जिनके सहयोग से मैं यह परियोजना नहीं कर सकता बिना भी धन्यवाद देना चाहूंगा अंतिम लेकिन कम से कम, मैं इस परियोजना के दौरान मुझे समर्थन करने के लिए अपने माता-पिता का शुक्रिया अदा करना चाहूंगा।</a:t>
            </a:r>
            <a:br>
              <a:rPr lang="en-GB"/>
            </a:br>
            <a:br>
              <a:rPr lang="en-GB"/>
            </a:br>
            <a:r>
              <a:rPr lang="en-GB"/>
              <a:t>धन्यवाद</a:t>
            </a:r>
            <a:br>
              <a:rPr lang="en-GB"/>
            </a:br>
            <a:endParaRPr/>
          </a:p>
          <a:p>
            <a:pPr indent="0" lvl="0" marL="0" rtl="0" algn="l">
              <a:lnSpc>
                <a:spcPct val="100000"/>
              </a:lnSpc>
              <a:spcBef>
                <a:spcPts val="2000"/>
              </a:spcBef>
              <a:spcAft>
                <a:spcPts val="2000"/>
              </a:spcAft>
              <a:buNone/>
            </a:pPr>
            <a:r>
              <a:rPr lang="en-GB"/>
              <a:t>अदित्य बरल</a:t>
            </a:r>
            <a:br>
              <a:rPr lang="en-GB"/>
            </a:br>
            <a:br>
              <a:rPr lang="en-GB"/>
            </a:br>
            <a:r>
              <a:rPr lang="en-GB"/>
              <a:t>XII B</a:t>
            </a:r>
            <a:endParaRPr/>
          </a:p>
        </p:txBody>
      </p:sp>
      <p:sp>
        <p:nvSpPr>
          <p:cNvPr id="121" name="Google Shape;121;p18"/>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257952" y="259060"/>
            <a:ext cx="7046100" cy="885300"/>
          </a:xfrm>
          <a:prstGeom prst="rect">
            <a:avLst/>
          </a:prstGeom>
        </p:spPr>
        <p:txBody>
          <a:bodyPr anchorCtr="0" anchor="t" bIns="112350" lIns="112350" spcFirstLastPara="1" rIns="112350" wrap="square" tIns="112350">
            <a:noAutofit/>
          </a:bodyPr>
          <a:lstStyle/>
          <a:p>
            <a:pPr indent="0" lvl="0" marL="0" rtl="0" algn="l">
              <a:spcBef>
                <a:spcPts val="0"/>
              </a:spcBef>
              <a:spcAft>
                <a:spcPts val="0"/>
              </a:spcAft>
              <a:buNone/>
            </a:pPr>
            <a:r>
              <a:rPr lang="en-GB"/>
              <a:t>Introduction</a:t>
            </a:r>
            <a:endParaRPr/>
          </a:p>
        </p:txBody>
      </p:sp>
      <p:sp>
        <p:nvSpPr>
          <p:cNvPr id="127" name="Google Shape;127;p19"/>
          <p:cNvSpPr txBox="1"/>
          <p:nvPr>
            <p:ph idx="1" type="body"/>
          </p:nvPr>
        </p:nvSpPr>
        <p:spPr>
          <a:xfrm>
            <a:off x="257952" y="1144500"/>
            <a:ext cx="7046100" cy="8716200"/>
          </a:xfrm>
          <a:prstGeom prst="rect">
            <a:avLst/>
          </a:prstGeom>
        </p:spPr>
        <p:txBody>
          <a:bodyPr anchorCtr="0" anchor="t" bIns="112350" lIns="112350" spcFirstLastPara="1" rIns="112350" wrap="square" tIns="112350">
            <a:noAutofit/>
          </a:bodyPr>
          <a:lstStyle/>
          <a:p>
            <a:pPr indent="0" lvl="0" marL="0" rtl="0" algn="l">
              <a:spcBef>
                <a:spcPts val="0"/>
              </a:spcBef>
              <a:spcAft>
                <a:spcPts val="0"/>
              </a:spcAft>
              <a:buNone/>
            </a:pPr>
            <a:r>
              <a:rPr lang="en-GB">
                <a:highlight>
                  <a:srgbClr val="FFFFFF"/>
                </a:highlight>
              </a:rPr>
              <a:t>A server is a computer program that provides services to other computer programs (and their users) in the same or other computers. The computer that a server program runs in is also frequently referred to as a server.</a:t>
            </a:r>
            <a:endParaRPr>
              <a:highlight>
                <a:srgbClr val="FFFFFF"/>
              </a:highlight>
            </a:endParaRPr>
          </a:p>
          <a:p>
            <a:pPr indent="0" lvl="0" marL="0" rtl="0" algn="l">
              <a:spcBef>
                <a:spcPts val="2000"/>
              </a:spcBef>
              <a:spcAft>
                <a:spcPts val="0"/>
              </a:spcAft>
              <a:buNone/>
            </a:pPr>
            <a:r>
              <a:rPr lang="en-GB">
                <a:highlight>
                  <a:srgbClr val="FFFFFF"/>
                </a:highlight>
              </a:rPr>
              <a:t>Servers are often categorized in terms of their purpose. A Web server, is one that serves requested HTML pages or files. A mail server is an application that receives incoming e-mail from local users (people within the same domain) and remote senders and forwards outgoing e-mail for delivery. A file server is a computer responsible for the central storage and management of data files so that other computers on the same network can access them. </a:t>
            </a:r>
            <a:endParaRPr>
              <a:highlight>
                <a:srgbClr val="FFFFFF"/>
              </a:highlight>
            </a:endParaRPr>
          </a:p>
          <a:p>
            <a:pPr indent="0" lvl="0" marL="0" rtl="0" algn="l">
              <a:spcBef>
                <a:spcPts val="2000"/>
              </a:spcBef>
              <a:spcAft>
                <a:spcPts val="2000"/>
              </a:spcAft>
              <a:buNone/>
            </a:pPr>
            <a:r>
              <a:rPr lang="en-GB">
                <a:highlight>
                  <a:srgbClr val="FFFFFF"/>
                </a:highlight>
              </a:rPr>
              <a:t>Most server programs are goal specific and hence can’t shift between various functions. We can increase the present system’s efficiency by activating and deactivating a server as required and hence not only increase speed and save storage, but use the same server to run multiple server programs.</a:t>
            </a:r>
            <a:endParaRPr>
              <a:highlight>
                <a:srgbClr val="FFFFFF"/>
              </a:highlight>
            </a:endParaRPr>
          </a:p>
        </p:txBody>
      </p:sp>
      <p:sp>
        <p:nvSpPr>
          <p:cNvPr id="128" name="Google Shape;128;p19"/>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257776" y="852070"/>
            <a:ext cx="7046100" cy="1263000"/>
          </a:xfrm>
          <a:prstGeom prst="rect">
            <a:avLst/>
          </a:prstGeom>
        </p:spPr>
        <p:txBody>
          <a:bodyPr anchorCtr="0" anchor="t" bIns="112350" lIns="112350" spcFirstLastPara="1" rIns="112350" wrap="square" tIns="112350">
            <a:noAutofit/>
          </a:bodyPr>
          <a:lstStyle/>
          <a:p>
            <a:pPr indent="0" lvl="0" marL="0" rtl="0" algn="l">
              <a:spcBef>
                <a:spcPts val="0"/>
              </a:spcBef>
              <a:spcAft>
                <a:spcPts val="0"/>
              </a:spcAft>
              <a:buNone/>
            </a:pPr>
            <a:r>
              <a:rPr lang="en-GB"/>
              <a:t>Data Dictionary</a:t>
            </a:r>
            <a:endParaRPr/>
          </a:p>
        </p:txBody>
      </p:sp>
      <p:sp>
        <p:nvSpPr>
          <p:cNvPr id="134" name="Google Shape;134;p20"/>
          <p:cNvSpPr txBox="1"/>
          <p:nvPr>
            <p:ph idx="1" type="body"/>
          </p:nvPr>
        </p:nvSpPr>
        <p:spPr>
          <a:xfrm>
            <a:off x="257776" y="2555951"/>
            <a:ext cx="7046100" cy="6939300"/>
          </a:xfrm>
          <a:prstGeom prst="rect">
            <a:avLst/>
          </a:prstGeom>
        </p:spPr>
        <p:txBody>
          <a:bodyPr anchorCtr="0" anchor="t" bIns="112350" lIns="112350" spcFirstLastPara="1" rIns="112350" wrap="square" tIns="112350">
            <a:noAutofit/>
          </a:bodyPr>
          <a:lstStyle/>
          <a:p>
            <a:pPr indent="-812800" lvl="0" marL="1308100" rtl="0" algn="l">
              <a:spcBef>
                <a:spcPts val="0"/>
              </a:spcBef>
              <a:spcAft>
                <a:spcPts val="0"/>
              </a:spcAft>
              <a:buClr>
                <a:schemeClr val="accent1"/>
              </a:buClr>
              <a:buSzPts val="2400"/>
              <a:buChar char="●"/>
            </a:pPr>
            <a:r>
              <a:rPr lang="en-GB" sz="2400"/>
              <a:t>Inbuilt Modules</a:t>
            </a:r>
            <a:endParaRPr sz="2400"/>
          </a:p>
          <a:p>
            <a:pPr indent="-812800" lvl="1" marL="2616200" rtl="0" algn="l">
              <a:spcBef>
                <a:spcPts val="0"/>
              </a:spcBef>
              <a:spcAft>
                <a:spcPts val="0"/>
              </a:spcAft>
              <a:buClr>
                <a:schemeClr val="accent3"/>
              </a:buClr>
              <a:buSzPts val="2400"/>
              <a:buChar char="●"/>
            </a:pPr>
            <a:r>
              <a:rPr lang="en-GB" sz="2400"/>
              <a:t>o</a:t>
            </a:r>
            <a:r>
              <a:rPr lang="en-GB" sz="2400"/>
              <a:t>s</a:t>
            </a:r>
            <a:endParaRPr sz="2400"/>
          </a:p>
          <a:p>
            <a:pPr indent="-812800" lvl="1" marL="2616200" rtl="0" algn="l">
              <a:spcBef>
                <a:spcPts val="0"/>
              </a:spcBef>
              <a:spcAft>
                <a:spcPts val="0"/>
              </a:spcAft>
              <a:buClr>
                <a:schemeClr val="accent3"/>
              </a:buClr>
              <a:buSzPts val="2400"/>
              <a:buChar char="●"/>
            </a:pPr>
            <a:r>
              <a:rPr lang="en-GB" sz="2400"/>
              <a:t>s</a:t>
            </a:r>
            <a:r>
              <a:rPr lang="en-GB" sz="2400"/>
              <a:t>ys</a:t>
            </a:r>
            <a:endParaRPr sz="2400"/>
          </a:p>
          <a:p>
            <a:pPr indent="-812800" lvl="1" marL="2616200" rtl="0" algn="l">
              <a:spcBef>
                <a:spcPts val="0"/>
              </a:spcBef>
              <a:spcAft>
                <a:spcPts val="0"/>
              </a:spcAft>
              <a:buClr>
                <a:schemeClr val="accent3"/>
              </a:buClr>
              <a:buSzPts val="2400"/>
              <a:buChar char="●"/>
            </a:pPr>
            <a:r>
              <a:rPr lang="en-GB" sz="2400"/>
              <a:t>s</a:t>
            </a:r>
            <a:r>
              <a:rPr lang="en-GB" sz="2400"/>
              <a:t>ocket</a:t>
            </a:r>
            <a:endParaRPr sz="2400"/>
          </a:p>
          <a:p>
            <a:pPr indent="-812800" lvl="1" marL="2616200" rtl="0" algn="l">
              <a:spcBef>
                <a:spcPts val="0"/>
              </a:spcBef>
              <a:spcAft>
                <a:spcPts val="0"/>
              </a:spcAft>
              <a:buClr>
                <a:schemeClr val="accent3"/>
              </a:buClr>
              <a:buSzPts val="2400"/>
              <a:buChar char="●"/>
            </a:pPr>
            <a:r>
              <a:rPr lang="en-GB" sz="2400"/>
              <a:t>t</a:t>
            </a:r>
            <a:r>
              <a:rPr lang="en-GB" sz="2400"/>
              <a:t>ime</a:t>
            </a:r>
            <a:endParaRPr sz="2400"/>
          </a:p>
          <a:p>
            <a:pPr indent="-812800" lvl="1" marL="2616200" rtl="0" algn="l">
              <a:spcBef>
                <a:spcPts val="0"/>
              </a:spcBef>
              <a:spcAft>
                <a:spcPts val="0"/>
              </a:spcAft>
              <a:buClr>
                <a:schemeClr val="accent3"/>
              </a:buClr>
              <a:buSzPts val="2400"/>
              <a:buChar char="●"/>
            </a:pPr>
            <a:r>
              <a:rPr lang="en-GB" sz="2400"/>
              <a:t>r</a:t>
            </a:r>
            <a:r>
              <a:rPr lang="en-GB" sz="2400"/>
              <a:t>andom</a:t>
            </a:r>
            <a:endParaRPr sz="2400"/>
          </a:p>
          <a:p>
            <a:pPr indent="-812800" lvl="1" marL="2616200" rtl="0" algn="l">
              <a:spcBef>
                <a:spcPts val="0"/>
              </a:spcBef>
              <a:spcAft>
                <a:spcPts val="0"/>
              </a:spcAft>
              <a:buClr>
                <a:schemeClr val="accent3"/>
              </a:buClr>
              <a:buSzPts val="2400"/>
              <a:buChar char="●"/>
            </a:pPr>
            <a:r>
              <a:rPr lang="en-GB" sz="2400"/>
              <a:t>t</a:t>
            </a:r>
            <a:r>
              <a:rPr lang="en-GB" sz="2400"/>
              <a:t>hreading</a:t>
            </a:r>
            <a:endParaRPr sz="2400"/>
          </a:p>
          <a:p>
            <a:pPr indent="-812800" lvl="1" marL="2616200" rtl="0" algn="l">
              <a:spcBef>
                <a:spcPts val="0"/>
              </a:spcBef>
              <a:spcAft>
                <a:spcPts val="0"/>
              </a:spcAft>
              <a:buClr>
                <a:schemeClr val="accent3"/>
              </a:buClr>
              <a:buSzPts val="2400"/>
              <a:buChar char="●"/>
            </a:pPr>
            <a:r>
              <a:rPr lang="en-GB" sz="2400"/>
              <a:t>g</a:t>
            </a:r>
            <a:r>
              <a:rPr lang="en-GB" sz="2400"/>
              <a:t>lob</a:t>
            </a:r>
            <a:endParaRPr sz="2400"/>
          </a:p>
          <a:p>
            <a:pPr indent="-812800" lvl="1" marL="2616200" rtl="0" algn="l">
              <a:spcBef>
                <a:spcPts val="0"/>
              </a:spcBef>
              <a:spcAft>
                <a:spcPts val="0"/>
              </a:spcAft>
              <a:buClr>
                <a:schemeClr val="accent3"/>
              </a:buClr>
              <a:buSzPts val="2400"/>
              <a:buChar char="●"/>
            </a:pPr>
            <a:r>
              <a:rPr lang="en-GB" sz="2400"/>
              <a:t>Crypto.cipher</a:t>
            </a:r>
            <a:endParaRPr sz="2400"/>
          </a:p>
          <a:p>
            <a:pPr indent="-812800" lvl="1" marL="2616200" rtl="0" algn="l">
              <a:spcBef>
                <a:spcPts val="0"/>
              </a:spcBef>
              <a:spcAft>
                <a:spcPts val="0"/>
              </a:spcAft>
              <a:buClr>
                <a:schemeClr val="accent3"/>
              </a:buClr>
              <a:buSzPts val="2400"/>
              <a:buChar char="●"/>
            </a:pPr>
            <a:r>
              <a:rPr lang="en-GB" sz="2400"/>
              <a:t>Crypto.hash</a:t>
            </a:r>
            <a:endParaRPr sz="2400"/>
          </a:p>
          <a:p>
            <a:pPr indent="0" lvl="0" marL="1308100" rtl="0" algn="l">
              <a:spcBef>
                <a:spcPts val="2000"/>
              </a:spcBef>
              <a:spcAft>
                <a:spcPts val="0"/>
              </a:spcAft>
              <a:buNone/>
            </a:pPr>
            <a:r>
              <a:t/>
            </a:r>
            <a:endParaRPr sz="2400"/>
          </a:p>
          <a:p>
            <a:pPr indent="-812800" lvl="0" marL="1308100" rtl="0" algn="l">
              <a:spcBef>
                <a:spcPts val="2000"/>
              </a:spcBef>
              <a:spcAft>
                <a:spcPts val="0"/>
              </a:spcAft>
              <a:buClr>
                <a:schemeClr val="accent1"/>
              </a:buClr>
              <a:buSzPts val="2400"/>
              <a:buChar char="●"/>
            </a:pPr>
            <a:r>
              <a:rPr lang="en-GB" sz="2400"/>
              <a:t>User Defined Modules</a:t>
            </a:r>
            <a:endParaRPr sz="2400"/>
          </a:p>
          <a:p>
            <a:pPr indent="0" lvl="0" marL="1308100" rtl="0" algn="l">
              <a:spcBef>
                <a:spcPts val="2000"/>
              </a:spcBef>
              <a:spcAft>
                <a:spcPts val="2000"/>
              </a:spcAft>
              <a:buNone/>
            </a:pPr>
            <a:r>
              <a:t/>
            </a:r>
            <a:endParaRPr/>
          </a:p>
        </p:txBody>
      </p:sp>
      <p:sp>
        <p:nvSpPr>
          <p:cNvPr id="135" name="Google Shape;135;p20"/>
          <p:cNvSpPr txBox="1"/>
          <p:nvPr>
            <p:ph idx="12" type="sldNum"/>
          </p:nvPr>
        </p:nvSpPr>
        <p:spPr>
          <a:xfrm>
            <a:off x="6996788" y="9666197"/>
            <a:ext cx="453600" cy="817800"/>
          </a:xfrm>
          <a:prstGeom prst="rect">
            <a:avLst/>
          </a:prstGeom>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idx="12" type="sldNum"/>
          </p:nvPr>
        </p:nvSpPr>
        <p:spPr>
          <a:xfrm>
            <a:off x="6996788" y="9666197"/>
            <a:ext cx="453600" cy="817800"/>
          </a:xfrm>
          <a:prstGeom prst="rect">
            <a:avLst/>
          </a:prstGeom>
          <a:ln>
            <a:noFill/>
          </a:ln>
        </p:spPr>
        <p:txBody>
          <a:bodyPr anchorCtr="0" anchor="ctr" bIns="112350" lIns="112350" spcFirstLastPara="1" rIns="112350" wrap="square" tIns="112350">
            <a:no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141" name="Google Shape;141;p21"/>
          <p:cNvGraphicFramePr/>
          <p:nvPr/>
        </p:nvGraphicFramePr>
        <p:xfrm>
          <a:off x="478793" y="409461"/>
          <a:ext cx="3000000" cy="3000000"/>
        </p:xfrm>
        <a:graphic>
          <a:graphicData uri="http://schemas.openxmlformats.org/drawingml/2006/table">
            <a:tbl>
              <a:tblPr>
                <a:noFill/>
                <a:tableStyleId>{C4937240-D175-46DB-AF9A-36F0D9CF58D0}</a:tableStyleId>
              </a:tblPr>
              <a:tblGrid>
                <a:gridCol w="2530225"/>
                <a:gridCol w="4074300"/>
              </a:tblGrid>
              <a:tr h="37700">
                <a:tc>
                  <a:txBody>
                    <a:bodyPr/>
                    <a:lstStyle/>
                    <a:p>
                      <a:pPr indent="0" lvl="0" marL="0" rtl="0" algn="l">
                        <a:spcBef>
                          <a:spcPts val="0"/>
                        </a:spcBef>
                        <a:spcAft>
                          <a:spcPts val="0"/>
                        </a:spcAft>
                        <a:buNone/>
                      </a:pPr>
                      <a:r>
                        <a:rPr b="1" i="1" lang="en-GB" sz="2700">
                          <a:solidFill>
                            <a:schemeClr val="dk2"/>
                          </a:solidFill>
                          <a:latin typeface="Roboto"/>
                          <a:ea typeface="Roboto"/>
                          <a:cs typeface="Roboto"/>
                          <a:sym typeface="Roboto"/>
                        </a:rPr>
                        <a:t>Module Name</a:t>
                      </a:r>
                      <a:endParaRPr b="1" i="1" sz="27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GB" sz="2700">
                          <a:solidFill>
                            <a:schemeClr val="dk2"/>
                          </a:solidFill>
                          <a:latin typeface="Roboto"/>
                          <a:ea typeface="Roboto"/>
                          <a:cs typeface="Roboto"/>
                          <a:sym typeface="Roboto"/>
                        </a:rPr>
                        <a:t>Description</a:t>
                      </a:r>
                      <a:endParaRPr b="1" i="1" sz="27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6925">
                <a:tc>
                  <a:txBody>
                    <a:bodyPr/>
                    <a:lstStyle/>
                    <a:p>
                      <a:pPr indent="0" lvl="0" marL="0" rtl="0" algn="l">
                        <a:spcBef>
                          <a:spcPts val="0"/>
                        </a:spcBef>
                        <a:spcAft>
                          <a:spcPts val="0"/>
                        </a:spcAft>
                        <a:buNone/>
                      </a:pPr>
                      <a:r>
                        <a:rPr i="1" lang="en-GB" sz="2400">
                          <a:solidFill>
                            <a:schemeClr val="dk2"/>
                          </a:solidFill>
                          <a:latin typeface="Roboto"/>
                          <a:ea typeface="Roboto"/>
                          <a:cs typeface="Roboto"/>
                          <a:sym typeface="Roboto"/>
                        </a:rPr>
                        <a:t>Main</a:t>
                      </a:r>
                      <a:endParaRPr i="1" sz="24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latin typeface="Roboto"/>
                          <a:ea typeface="Roboto"/>
                          <a:cs typeface="Roboto"/>
                          <a:sym typeface="Roboto"/>
                        </a:rPr>
                        <a:t>Executes main application</a:t>
                      </a:r>
                      <a:endParaRPr sz="24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700">
                <a:tc>
                  <a:txBody>
                    <a:bodyPr/>
                    <a:lstStyle/>
                    <a:p>
                      <a:pPr indent="0" lvl="0" marL="0" rtl="0" algn="l">
                        <a:spcBef>
                          <a:spcPts val="0"/>
                        </a:spcBef>
                        <a:spcAft>
                          <a:spcPts val="0"/>
                        </a:spcAft>
                        <a:buNone/>
                      </a:pPr>
                      <a:r>
                        <a:rPr i="1" lang="en-GB" sz="2400">
                          <a:solidFill>
                            <a:schemeClr val="dk2"/>
                          </a:solidFill>
                          <a:latin typeface="Roboto"/>
                          <a:ea typeface="Roboto"/>
                          <a:cs typeface="Roboto"/>
                          <a:sym typeface="Roboto"/>
                        </a:rPr>
                        <a:t>LogIn</a:t>
                      </a:r>
                      <a:endParaRPr i="1" sz="24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Returns Log In page</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700">
                <a:tc>
                  <a:txBody>
                    <a:bodyPr/>
                    <a:lstStyle/>
                    <a:p>
                      <a:pPr indent="0" lvl="0" marL="0" rtl="0" algn="l">
                        <a:spcBef>
                          <a:spcPts val="0"/>
                        </a:spcBef>
                        <a:spcAft>
                          <a:spcPts val="0"/>
                        </a:spcAft>
                        <a:buNone/>
                      </a:pPr>
                      <a:r>
                        <a:rPr i="1" lang="en-GB" sz="2400">
                          <a:solidFill>
                            <a:schemeClr val="dk2"/>
                          </a:solidFill>
                          <a:latin typeface="Roboto"/>
                          <a:ea typeface="Roboto"/>
                          <a:cs typeface="Roboto"/>
                          <a:sym typeface="Roboto"/>
                        </a:rPr>
                        <a:t>Register</a:t>
                      </a:r>
                      <a:endParaRPr i="1" sz="24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latin typeface="Roboto"/>
                          <a:ea typeface="Roboto"/>
                          <a:cs typeface="Roboto"/>
                          <a:sym typeface="Roboto"/>
                        </a:rPr>
                        <a:t>Invokes Register page</a:t>
                      </a:r>
                      <a:endParaRPr sz="24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700">
                <a:tc>
                  <a:txBody>
                    <a:bodyPr/>
                    <a:lstStyle/>
                    <a:p>
                      <a:pPr indent="0" lvl="0" marL="0" rtl="0" algn="l">
                        <a:spcBef>
                          <a:spcPts val="0"/>
                        </a:spcBef>
                        <a:spcAft>
                          <a:spcPts val="0"/>
                        </a:spcAft>
                        <a:buNone/>
                      </a:pPr>
                      <a:r>
                        <a:rPr i="1" lang="en-GB" sz="2400">
                          <a:solidFill>
                            <a:schemeClr val="dk2"/>
                          </a:solidFill>
                          <a:latin typeface="Roboto"/>
                          <a:ea typeface="Roboto"/>
                          <a:cs typeface="Roboto"/>
                          <a:sym typeface="Roboto"/>
                        </a:rPr>
                        <a:t>Choose</a:t>
                      </a:r>
                      <a:endParaRPr i="1" sz="24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latin typeface="Roboto"/>
                          <a:ea typeface="Roboto"/>
                          <a:cs typeface="Roboto"/>
                          <a:sym typeface="Roboto"/>
                        </a:rPr>
                        <a:t>Returns Homepage</a:t>
                      </a:r>
                      <a:endParaRPr sz="24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700">
                <a:tc>
                  <a:txBody>
                    <a:bodyPr/>
                    <a:lstStyle/>
                    <a:p>
                      <a:pPr indent="0" lvl="0" marL="0" rtl="0" algn="l">
                        <a:spcBef>
                          <a:spcPts val="0"/>
                        </a:spcBef>
                        <a:spcAft>
                          <a:spcPts val="0"/>
                        </a:spcAft>
                        <a:buNone/>
                      </a:pPr>
                      <a:r>
                        <a:rPr i="1" lang="en-GB" sz="2400">
                          <a:solidFill>
                            <a:schemeClr val="dk2"/>
                          </a:solidFill>
                          <a:latin typeface="Roboto"/>
                          <a:ea typeface="Roboto"/>
                          <a:cs typeface="Roboto"/>
                          <a:sym typeface="Roboto"/>
                        </a:rPr>
                        <a:t>InstaChat</a:t>
                      </a:r>
                      <a:endParaRPr i="1" sz="24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latin typeface="Roboto"/>
                          <a:ea typeface="Roboto"/>
                          <a:cs typeface="Roboto"/>
                          <a:sym typeface="Roboto"/>
                        </a:rPr>
                        <a:t>Runs chat application</a:t>
                      </a:r>
                      <a:endParaRPr sz="24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700">
                <a:tc>
                  <a:txBody>
                    <a:bodyPr/>
                    <a:lstStyle/>
                    <a:p>
                      <a:pPr indent="0" lvl="0" marL="0" rtl="0" algn="l">
                        <a:spcBef>
                          <a:spcPts val="0"/>
                        </a:spcBef>
                        <a:spcAft>
                          <a:spcPts val="0"/>
                        </a:spcAft>
                        <a:buNone/>
                      </a:pPr>
                      <a:r>
                        <a:rPr i="1" lang="en-GB" sz="2400">
                          <a:solidFill>
                            <a:schemeClr val="dk2"/>
                          </a:solidFill>
                          <a:latin typeface="Roboto"/>
                          <a:ea typeface="Roboto"/>
                          <a:cs typeface="Roboto"/>
                          <a:sym typeface="Roboto"/>
                        </a:rPr>
                        <a:t>Instamail</a:t>
                      </a:r>
                      <a:endParaRPr i="1" sz="24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latin typeface="Roboto"/>
                          <a:ea typeface="Roboto"/>
                          <a:cs typeface="Roboto"/>
                          <a:sym typeface="Roboto"/>
                        </a:rPr>
                        <a:t>Runs mail application</a:t>
                      </a:r>
                      <a:endParaRPr sz="24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700">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Settings</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Returns the Settings page</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700">
                <a:tc>
                  <a:txBody>
                    <a:bodyPr/>
                    <a:lstStyle/>
                    <a:p>
                      <a:pPr indent="0" lvl="0" marL="0" rtl="0" algn="l">
                        <a:spcBef>
                          <a:spcPts val="0"/>
                        </a:spcBef>
                        <a:spcAft>
                          <a:spcPts val="0"/>
                        </a:spcAft>
                        <a:buNone/>
                      </a:pPr>
                      <a:r>
                        <a:rPr i="1" lang="en-GB" sz="2400">
                          <a:solidFill>
                            <a:schemeClr val="dk2"/>
                          </a:solidFill>
                          <a:highlight>
                            <a:schemeClr val="lt1"/>
                          </a:highlight>
                          <a:latin typeface="Roboto"/>
                          <a:ea typeface="Roboto"/>
                          <a:cs typeface="Roboto"/>
                          <a:sym typeface="Roboto"/>
                        </a:rPr>
                        <a:t>Compose</a:t>
                      </a:r>
                      <a:endParaRPr i="1"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highlight>
                            <a:schemeClr val="lt1"/>
                          </a:highlight>
                          <a:latin typeface="Roboto"/>
                          <a:ea typeface="Roboto"/>
                          <a:cs typeface="Roboto"/>
                          <a:sym typeface="Roboto"/>
                        </a:rPr>
                        <a:t>Composes a mail</a:t>
                      </a:r>
                      <a:endParaRPr sz="2400">
                        <a:solidFill>
                          <a:schemeClr val="dk2"/>
                        </a:solidFill>
                        <a:highlight>
                          <a:schemeClr val="lt1"/>
                        </a:highlight>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700">
                <a:tc>
                  <a:txBody>
                    <a:bodyPr/>
                    <a:lstStyle/>
                    <a:p>
                      <a:pPr indent="0" lvl="0" marL="0" rtl="0" algn="l">
                        <a:spcBef>
                          <a:spcPts val="0"/>
                        </a:spcBef>
                        <a:spcAft>
                          <a:spcPts val="0"/>
                        </a:spcAft>
                        <a:buNone/>
                      </a:pPr>
                      <a:r>
                        <a:rPr i="1" lang="en-GB" sz="2400">
                          <a:solidFill>
                            <a:schemeClr val="dk2"/>
                          </a:solidFill>
                          <a:latin typeface="Roboto"/>
                          <a:ea typeface="Roboto"/>
                          <a:cs typeface="Roboto"/>
                          <a:sym typeface="Roboto"/>
                        </a:rPr>
                        <a:t>Read</a:t>
                      </a:r>
                      <a:endParaRPr i="1" sz="24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2"/>
                          </a:solidFill>
                          <a:latin typeface="Roboto"/>
                          <a:ea typeface="Roboto"/>
                          <a:cs typeface="Roboto"/>
                          <a:sym typeface="Roboto"/>
                        </a:rPr>
                        <a:t>Displays received mails</a:t>
                      </a:r>
                      <a:endParaRPr sz="2400">
                        <a:solidFill>
                          <a:schemeClr val="dk2"/>
                        </a:solidFill>
                        <a:latin typeface="Roboto"/>
                        <a:ea typeface="Roboto"/>
                        <a:cs typeface="Roboto"/>
                        <a:sym typeface="Roboto"/>
                      </a:endParaRPr>
                    </a:p>
                  </a:txBody>
                  <a:tcPr marT="188550" marB="188550" marR="177850" marL="1778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