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FF20B-EEC7-4677-8A74-045DB2718C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33A2B4-147B-48B7-84B3-4BA9C663E61B}">
      <dgm:prSet/>
      <dgm:spPr/>
      <dgm:t>
        <a:bodyPr/>
        <a:lstStyle/>
        <a:p>
          <a:r>
            <a:rPr lang="en-IN"/>
            <a:t>The application uses the concepts of Natural Language Processing and extracts audio features along with Image Processing</a:t>
          </a:r>
          <a:endParaRPr lang="en-US"/>
        </a:p>
      </dgm:t>
    </dgm:pt>
    <dgm:pt modelId="{ADA32D15-7B07-4B95-988B-30F792459E67}" type="parTrans" cxnId="{93C53BFE-F9A7-49ED-BB19-7BC6A9EA9238}">
      <dgm:prSet/>
      <dgm:spPr/>
      <dgm:t>
        <a:bodyPr/>
        <a:lstStyle/>
        <a:p>
          <a:endParaRPr lang="en-US"/>
        </a:p>
      </dgm:t>
    </dgm:pt>
    <dgm:pt modelId="{F806B18F-EA63-483C-8F85-E578D6582086}" type="sibTrans" cxnId="{93C53BFE-F9A7-49ED-BB19-7BC6A9EA9238}">
      <dgm:prSet/>
      <dgm:spPr/>
      <dgm:t>
        <a:bodyPr/>
        <a:lstStyle/>
        <a:p>
          <a:endParaRPr lang="en-US"/>
        </a:p>
      </dgm:t>
    </dgm:pt>
    <dgm:pt modelId="{1222F00D-1E76-4B36-8FC7-F20C838743D2}">
      <dgm:prSet/>
      <dgm:spPr/>
      <dgm:t>
        <a:bodyPr/>
        <a:lstStyle/>
        <a:p>
          <a:r>
            <a:rPr lang="en-IN" dirty="0"/>
            <a:t>This hence outperforms other approaches which depend only on image-based features</a:t>
          </a:r>
          <a:endParaRPr lang="en-US" dirty="0"/>
        </a:p>
      </dgm:t>
    </dgm:pt>
    <dgm:pt modelId="{3A336C99-7420-42BF-B481-6EE7929A1E43}" type="parTrans" cxnId="{D58AC586-66B1-4B0B-B307-792068834580}">
      <dgm:prSet/>
      <dgm:spPr/>
      <dgm:t>
        <a:bodyPr/>
        <a:lstStyle/>
        <a:p>
          <a:endParaRPr lang="en-US"/>
        </a:p>
      </dgm:t>
    </dgm:pt>
    <dgm:pt modelId="{279FFCF1-684B-462A-8101-5E41685B0982}" type="sibTrans" cxnId="{D58AC586-66B1-4B0B-B307-792068834580}">
      <dgm:prSet/>
      <dgm:spPr/>
      <dgm:t>
        <a:bodyPr/>
        <a:lstStyle/>
        <a:p>
          <a:endParaRPr lang="en-US"/>
        </a:p>
      </dgm:t>
    </dgm:pt>
    <dgm:pt modelId="{129A3048-1643-4B4D-AFF9-CDCFC6D05B84}" type="pres">
      <dgm:prSet presAssocID="{806FF20B-EEC7-4677-8A74-045DB2718C01}" presName="root" presStyleCnt="0">
        <dgm:presLayoutVars>
          <dgm:dir/>
          <dgm:resizeHandles val="exact"/>
        </dgm:presLayoutVars>
      </dgm:prSet>
      <dgm:spPr/>
    </dgm:pt>
    <dgm:pt modelId="{701774A0-42B0-4E3A-B8F0-6D406D685D1D}" type="pres">
      <dgm:prSet presAssocID="{5733A2B4-147B-48B7-84B3-4BA9C663E61B}" presName="compNode" presStyleCnt="0"/>
      <dgm:spPr/>
    </dgm:pt>
    <dgm:pt modelId="{6E85DA87-F923-4E33-AB0A-B73EA30A71FB}" type="pres">
      <dgm:prSet presAssocID="{5733A2B4-147B-48B7-84B3-4BA9C663E6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EE9296A-DE52-4E2B-A976-38E88CEED471}" type="pres">
      <dgm:prSet presAssocID="{5733A2B4-147B-48B7-84B3-4BA9C663E61B}" presName="spaceRect" presStyleCnt="0"/>
      <dgm:spPr/>
    </dgm:pt>
    <dgm:pt modelId="{CA58684A-F655-4FE6-95E4-CD0789FA9575}" type="pres">
      <dgm:prSet presAssocID="{5733A2B4-147B-48B7-84B3-4BA9C663E61B}" presName="textRect" presStyleLbl="revTx" presStyleIdx="0" presStyleCnt="2">
        <dgm:presLayoutVars>
          <dgm:chMax val="1"/>
          <dgm:chPref val="1"/>
        </dgm:presLayoutVars>
      </dgm:prSet>
      <dgm:spPr/>
    </dgm:pt>
    <dgm:pt modelId="{FE2ADA6E-5BA9-4324-8EA8-3ED1325F4301}" type="pres">
      <dgm:prSet presAssocID="{F806B18F-EA63-483C-8F85-E578D6582086}" presName="sibTrans" presStyleCnt="0"/>
      <dgm:spPr/>
    </dgm:pt>
    <dgm:pt modelId="{AC8B68BD-D73B-44EE-849E-8B07FEA35CAC}" type="pres">
      <dgm:prSet presAssocID="{1222F00D-1E76-4B36-8FC7-F20C838743D2}" presName="compNode" presStyleCnt="0"/>
      <dgm:spPr/>
    </dgm:pt>
    <dgm:pt modelId="{B0FCE340-6E52-4952-A74A-0E973E0A17E0}" type="pres">
      <dgm:prSet presAssocID="{1222F00D-1E76-4B36-8FC7-F20C838743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EE56A1-40DC-4C45-86AC-A142D9E4D12A}" type="pres">
      <dgm:prSet presAssocID="{1222F00D-1E76-4B36-8FC7-F20C838743D2}" presName="spaceRect" presStyleCnt="0"/>
      <dgm:spPr/>
    </dgm:pt>
    <dgm:pt modelId="{E9769007-259A-4DBE-98CB-967DEC4C8901}" type="pres">
      <dgm:prSet presAssocID="{1222F00D-1E76-4B36-8FC7-F20C838743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A35F06-3F72-4CBD-A67D-FB6AEA7AAFB9}" type="presOf" srcId="{806FF20B-EEC7-4677-8A74-045DB2718C01}" destId="{129A3048-1643-4B4D-AFF9-CDCFC6D05B84}" srcOrd="0" destOrd="0" presId="urn:microsoft.com/office/officeart/2018/2/layout/IconLabelList"/>
    <dgm:cxn modelId="{6FAB700D-FCAA-43CC-836D-EFE16EF0B388}" type="presOf" srcId="{1222F00D-1E76-4B36-8FC7-F20C838743D2}" destId="{E9769007-259A-4DBE-98CB-967DEC4C8901}" srcOrd="0" destOrd="0" presId="urn:microsoft.com/office/officeart/2018/2/layout/IconLabelList"/>
    <dgm:cxn modelId="{D58AC586-66B1-4B0B-B307-792068834580}" srcId="{806FF20B-EEC7-4677-8A74-045DB2718C01}" destId="{1222F00D-1E76-4B36-8FC7-F20C838743D2}" srcOrd="1" destOrd="0" parTransId="{3A336C99-7420-42BF-B481-6EE7929A1E43}" sibTransId="{279FFCF1-684B-462A-8101-5E41685B0982}"/>
    <dgm:cxn modelId="{3DA778C0-40B4-4825-ADFE-C7EAEE630E8C}" type="presOf" srcId="{5733A2B4-147B-48B7-84B3-4BA9C663E61B}" destId="{CA58684A-F655-4FE6-95E4-CD0789FA9575}" srcOrd="0" destOrd="0" presId="urn:microsoft.com/office/officeart/2018/2/layout/IconLabelList"/>
    <dgm:cxn modelId="{93C53BFE-F9A7-49ED-BB19-7BC6A9EA9238}" srcId="{806FF20B-EEC7-4677-8A74-045DB2718C01}" destId="{5733A2B4-147B-48B7-84B3-4BA9C663E61B}" srcOrd="0" destOrd="0" parTransId="{ADA32D15-7B07-4B95-988B-30F792459E67}" sibTransId="{F806B18F-EA63-483C-8F85-E578D6582086}"/>
    <dgm:cxn modelId="{60D1F8BB-5E57-40C1-9E7D-27EAE06493C7}" type="presParOf" srcId="{129A3048-1643-4B4D-AFF9-CDCFC6D05B84}" destId="{701774A0-42B0-4E3A-B8F0-6D406D685D1D}" srcOrd="0" destOrd="0" presId="urn:microsoft.com/office/officeart/2018/2/layout/IconLabelList"/>
    <dgm:cxn modelId="{F1BD3C12-B859-493C-8026-F23666452F42}" type="presParOf" srcId="{701774A0-42B0-4E3A-B8F0-6D406D685D1D}" destId="{6E85DA87-F923-4E33-AB0A-B73EA30A71FB}" srcOrd="0" destOrd="0" presId="urn:microsoft.com/office/officeart/2018/2/layout/IconLabelList"/>
    <dgm:cxn modelId="{61987596-0847-42A6-BFD9-161CDA85A4E0}" type="presParOf" srcId="{701774A0-42B0-4E3A-B8F0-6D406D685D1D}" destId="{FEE9296A-DE52-4E2B-A976-38E88CEED471}" srcOrd="1" destOrd="0" presId="urn:microsoft.com/office/officeart/2018/2/layout/IconLabelList"/>
    <dgm:cxn modelId="{E4B834E8-4B92-452E-AC41-36C237C245C0}" type="presParOf" srcId="{701774A0-42B0-4E3A-B8F0-6D406D685D1D}" destId="{CA58684A-F655-4FE6-95E4-CD0789FA9575}" srcOrd="2" destOrd="0" presId="urn:microsoft.com/office/officeart/2018/2/layout/IconLabelList"/>
    <dgm:cxn modelId="{E3F8AD09-1F28-4D25-BB74-1B8939518F44}" type="presParOf" srcId="{129A3048-1643-4B4D-AFF9-CDCFC6D05B84}" destId="{FE2ADA6E-5BA9-4324-8EA8-3ED1325F4301}" srcOrd="1" destOrd="0" presId="urn:microsoft.com/office/officeart/2018/2/layout/IconLabelList"/>
    <dgm:cxn modelId="{6DAF948D-0ED4-4D69-B9E6-419EECFDF0C6}" type="presParOf" srcId="{129A3048-1643-4B4D-AFF9-CDCFC6D05B84}" destId="{AC8B68BD-D73B-44EE-849E-8B07FEA35CAC}" srcOrd="2" destOrd="0" presId="urn:microsoft.com/office/officeart/2018/2/layout/IconLabelList"/>
    <dgm:cxn modelId="{5916A56C-C81F-41DB-9FD8-83959F6F97F4}" type="presParOf" srcId="{AC8B68BD-D73B-44EE-849E-8B07FEA35CAC}" destId="{B0FCE340-6E52-4952-A74A-0E973E0A17E0}" srcOrd="0" destOrd="0" presId="urn:microsoft.com/office/officeart/2018/2/layout/IconLabelList"/>
    <dgm:cxn modelId="{761650E9-0F89-47CC-8509-DC4579A401DC}" type="presParOf" srcId="{AC8B68BD-D73B-44EE-849E-8B07FEA35CAC}" destId="{FDEE56A1-40DC-4C45-86AC-A142D9E4D12A}" srcOrd="1" destOrd="0" presId="urn:microsoft.com/office/officeart/2018/2/layout/IconLabelList"/>
    <dgm:cxn modelId="{864E6B7C-A37C-4C82-9E5F-CF26E3ADEFF3}" type="presParOf" srcId="{AC8B68BD-D73B-44EE-849E-8B07FEA35CAC}" destId="{E9769007-259A-4DBE-98CB-967DEC4C89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922CD6-1CA7-4E6E-B751-5449E75DBB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42B833-BCE1-4885-848F-92A0053999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Recognition of the Natural Language Query</a:t>
          </a:r>
          <a:endParaRPr lang="en-US" dirty="0"/>
        </a:p>
      </dgm:t>
    </dgm:pt>
    <dgm:pt modelId="{23A7CF86-9852-4AD6-BBF0-81DC27E92974}" type="parTrans" cxnId="{82C460B4-FF95-420C-A058-6B697558F592}">
      <dgm:prSet/>
      <dgm:spPr/>
      <dgm:t>
        <a:bodyPr/>
        <a:lstStyle/>
        <a:p>
          <a:endParaRPr lang="en-US"/>
        </a:p>
      </dgm:t>
    </dgm:pt>
    <dgm:pt modelId="{6661578C-930A-42B5-8EB9-A88128FA07E9}" type="sibTrans" cxnId="{82C460B4-FF95-420C-A058-6B697558F5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D7F18C-BB59-49BE-A7A5-16269300C6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Extraction of Features</a:t>
          </a:r>
          <a:endParaRPr lang="en-US" dirty="0"/>
        </a:p>
      </dgm:t>
    </dgm:pt>
    <dgm:pt modelId="{F6DBBC45-253A-4AF4-A2A7-642B25EEB5E2}" type="parTrans" cxnId="{7AB3459A-0973-4228-B167-34A85BC70BD0}">
      <dgm:prSet/>
      <dgm:spPr/>
      <dgm:t>
        <a:bodyPr/>
        <a:lstStyle/>
        <a:p>
          <a:endParaRPr lang="en-US"/>
        </a:p>
      </dgm:t>
    </dgm:pt>
    <dgm:pt modelId="{53719C48-1D1F-461B-95FD-8400BD92FE05}" type="sibTrans" cxnId="{7AB3459A-0973-4228-B167-34A85BC70B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38271D-DE55-4BC3-B7BC-66F2A932E6E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Retrieval of Matched Video</a:t>
          </a:r>
          <a:endParaRPr lang="en-US" dirty="0"/>
        </a:p>
      </dgm:t>
    </dgm:pt>
    <dgm:pt modelId="{44776705-C8A3-476A-B85A-F115D58AADC8}" type="parTrans" cxnId="{2624BB60-01EE-44C7-8799-8211294CFE69}">
      <dgm:prSet/>
      <dgm:spPr/>
      <dgm:t>
        <a:bodyPr/>
        <a:lstStyle/>
        <a:p>
          <a:endParaRPr lang="en-US"/>
        </a:p>
      </dgm:t>
    </dgm:pt>
    <dgm:pt modelId="{1BA64CA2-DDE9-49F2-B55E-E21CB72466D4}" type="sibTrans" cxnId="{2624BB60-01EE-44C7-8799-8211294CFE69}">
      <dgm:prSet/>
      <dgm:spPr/>
      <dgm:t>
        <a:bodyPr/>
        <a:lstStyle/>
        <a:p>
          <a:endParaRPr lang="en-US"/>
        </a:p>
      </dgm:t>
    </dgm:pt>
    <dgm:pt modelId="{5FEC956F-5850-489A-AA3F-A2E78ADB0B09}" type="pres">
      <dgm:prSet presAssocID="{83922CD6-1CA7-4E6E-B751-5449E75DBB8F}" presName="root" presStyleCnt="0">
        <dgm:presLayoutVars>
          <dgm:dir/>
          <dgm:resizeHandles val="exact"/>
        </dgm:presLayoutVars>
      </dgm:prSet>
      <dgm:spPr/>
    </dgm:pt>
    <dgm:pt modelId="{C3625F15-77D0-41C5-8406-EBF652E8DC8C}" type="pres">
      <dgm:prSet presAssocID="{5742B833-BCE1-4885-848F-92A005399994}" presName="compNode" presStyleCnt="0"/>
      <dgm:spPr/>
    </dgm:pt>
    <dgm:pt modelId="{520BA506-85E2-4328-8C21-5DAF9B659C60}" type="pres">
      <dgm:prSet presAssocID="{5742B833-BCE1-4885-848F-92A005399994}" presName="bgRect" presStyleLbl="bgShp" presStyleIdx="0" presStyleCnt="3"/>
      <dgm:spPr/>
    </dgm:pt>
    <dgm:pt modelId="{3FA4AE62-AC6C-41E3-8379-77AA6C8597FE}" type="pres">
      <dgm:prSet presAssocID="{5742B833-BCE1-4885-848F-92A0053999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0C544FD-3B37-4607-AAEE-8DAD9B29D793}" type="pres">
      <dgm:prSet presAssocID="{5742B833-BCE1-4885-848F-92A005399994}" presName="spaceRect" presStyleCnt="0"/>
      <dgm:spPr/>
    </dgm:pt>
    <dgm:pt modelId="{C66D059A-D5F3-4E03-BCC4-D5A52BBE6BA1}" type="pres">
      <dgm:prSet presAssocID="{5742B833-BCE1-4885-848F-92A005399994}" presName="parTx" presStyleLbl="revTx" presStyleIdx="0" presStyleCnt="3">
        <dgm:presLayoutVars>
          <dgm:chMax val="0"/>
          <dgm:chPref val="0"/>
        </dgm:presLayoutVars>
      </dgm:prSet>
      <dgm:spPr/>
    </dgm:pt>
    <dgm:pt modelId="{FFD8714E-31D6-4139-A84A-8DEB2EA19815}" type="pres">
      <dgm:prSet presAssocID="{6661578C-930A-42B5-8EB9-A88128FA07E9}" presName="sibTrans" presStyleCnt="0"/>
      <dgm:spPr/>
    </dgm:pt>
    <dgm:pt modelId="{1AD45B24-31FC-4553-B3B4-EBC65D3F9272}" type="pres">
      <dgm:prSet presAssocID="{B4D7F18C-BB59-49BE-A7A5-16269300C6D9}" presName="compNode" presStyleCnt="0"/>
      <dgm:spPr/>
    </dgm:pt>
    <dgm:pt modelId="{DC79B530-2743-459C-97E5-034A544FDDBD}" type="pres">
      <dgm:prSet presAssocID="{B4D7F18C-BB59-49BE-A7A5-16269300C6D9}" presName="bgRect" presStyleLbl="bgShp" presStyleIdx="1" presStyleCnt="3"/>
      <dgm:spPr/>
    </dgm:pt>
    <dgm:pt modelId="{EF466734-DBF7-4E94-9C95-486BFFF04193}" type="pres">
      <dgm:prSet presAssocID="{B4D7F18C-BB59-49BE-A7A5-16269300C6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FD36F3B-61D4-4162-A2F5-BB956AB0F0B3}" type="pres">
      <dgm:prSet presAssocID="{B4D7F18C-BB59-49BE-A7A5-16269300C6D9}" presName="spaceRect" presStyleCnt="0"/>
      <dgm:spPr/>
    </dgm:pt>
    <dgm:pt modelId="{9A44A17F-E38F-42E7-9F5A-F461ADBABD1B}" type="pres">
      <dgm:prSet presAssocID="{B4D7F18C-BB59-49BE-A7A5-16269300C6D9}" presName="parTx" presStyleLbl="revTx" presStyleIdx="1" presStyleCnt="3">
        <dgm:presLayoutVars>
          <dgm:chMax val="0"/>
          <dgm:chPref val="0"/>
        </dgm:presLayoutVars>
      </dgm:prSet>
      <dgm:spPr/>
    </dgm:pt>
    <dgm:pt modelId="{8E444FFD-F8B8-44B1-AD1D-8CB846544F4E}" type="pres">
      <dgm:prSet presAssocID="{53719C48-1D1F-461B-95FD-8400BD92FE05}" presName="sibTrans" presStyleCnt="0"/>
      <dgm:spPr/>
    </dgm:pt>
    <dgm:pt modelId="{7A1C7866-B2E0-400C-9C81-8C6916B4FFDB}" type="pres">
      <dgm:prSet presAssocID="{2F38271D-DE55-4BC3-B7BC-66F2A932E6E5}" presName="compNode" presStyleCnt="0"/>
      <dgm:spPr/>
    </dgm:pt>
    <dgm:pt modelId="{8423BA14-9E61-4AA7-B985-A94E4378C213}" type="pres">
      <dgm:prSet presAssocID="{2F38271D-DE55-4BC3-B7BC-66F2A932E6E5}" presName="bgRect" presStyleLbl="bgShp" presStyleIdx="2" presStyleCnt="3"/>
      <dgm:spPr/>
    </dgm:pt>
    <dgm:pt modelId="{4C871E8A-2B01-4DFE-9391-088ACCB574D4}" type="pres">
      <dgm:prSet presAssocID="{2F38271D-DE55-4BC3-B7BC-66F2A932E6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855B03B-6D99-48B6-9AE8-E5D15F26391C}" type="pres">
      <dgm:prSet presAssocID="{2F38271D-DE55-4BC3-B7BC-66F2A932E6E5}" presName="spaceRect" presStyleCnt="0"/>
      <dgm:spPr/>
    </dgm:pt>
    <dgm:pt modelId="{E69F642A-0A1B-40AA-B21D-637FB03434E9}" type="pres">
      <dgm:prSet presAssocID="{2F38271D-DE55-4BC3-B7BC-66F2A932E6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24BB60-01EE-44C7-8799-8211294CFE69}" srcId="{83922CD6-1CA7-4E6E-B751-5449E75DBB8F}" destId="{2F38271D-DE55-4BC3-B7BC-66F2A932E6E5}" srcOrd="2" destOrd="0" parTransId="{44776705-C8A3-476A-B85A-F115D58AADC8}" sibTransId="{1BA64CA2-DDE9-49F2-B55E-E21CB72466D4}"/>
    <dgm:cxn modelId="{04490742-0472-4B61-AD62-3A71A2753489}" type="presOf" srcId="{B4D7F18C-BB59-49BE-A7A5-16269300C6D9}" destId="{9A44A17F-E38F-42E7-9F5A-F461ADBABD1B}" srcOrd="0" destOrd="0" presId="urn:microsoft.com/office/officeart/2018/2/layout/IconVerticalSolidList"/>
    <dgm:cxn modelId="{5CF7C565-8580-4E1D-A8A2-490CA4654F07}" type="presOf" srcId="{83922CD6-1CA7-4E6E-B751-5449E75DBB8F}" destId="{5FEC956F-5850-489A-AA3F-A2E78ADB0B09}" srcOrd="0" destOrd="0" presId="urn:microsoft.com/office/officeart/2018/2/layout/IconVerticalSolidList"/>
    <dgm:cxn modelId="{AAB67768-1689-4364-A23E-A3A3B0D65B01}" type="presOf" srcId="{2F38271D-DE55-4BC3-B7BC-66F2A932E6E5}" destId="{E69F642A-0A1B-40AA-B21D-637FB03434E9}" srcOrd="0" destOrd="0" presId="urn:microsoft.com/office/officeart/2018/2/layout/IconVerticalSolidList"/>
    <dgm:cxn modelId="{7AB3459A-0973-4228-B167-34A85BC70BD0}" srcId="{83922CD6-1CA7-4E6E-B751-5449E75DBB8F}" destId="{B4D7F18C-BB59-49BE-A7A5-16269300C6D9}" srcOrd="1" destOrd="0" parTransId="{F6DBBC45-253A-4AF4-A2A7-642B25EEB5E2}" sibTransId="{53719C48-1D1F-461B-95FD-8400BD92FE05}"/>
    <dgm:cxn modelId="{82C460B4-FF95-420C-A058-6B697558F592}" srcId="{83922CD6-1CA7-4E6E-B751-5449E75DBB8F}" destId="{5742B833-BCE1-4885-848F-92A005399994}" srcOrd="0" destOrd="0" parTransId="{23A7CF86-9852-4AD6-BBF0-81DC27E92974}" sibTransId="{6661578C-930A-42B5-8EB9-A88128FA07E9}"/>
    <dgm:cxn modelId="{9F61B5B5-FBC8-4ECC-89B3-5D32362FCF35}" type="presOf" srcId="{5742B833-BCE1-4885-848F-92A005399994}" destId="{C66D059A-D5F3-4E03-BCC4-D5A52BBE6BA1}" srcOrd="0" destOrd="0" presId="urn:microsoft.com/office/officeart/2018/2/layout/IconVerticalSolidList"/>
    <dgm:cxn modelId="{ED8D07C7-4FC8-486F-AB70-7D5F2B3C5952}" type="presParOf" srcId="{5FEC956F-5850-489A-AA3F-A2E78ADB0B09}" destId="{C3625F15-77D0-41C5-8406-EBF652E8DC8C}" srcOrd="0" destOrd="0" presId="urn:microsoft.com/office/officeart/2018/2/layout/IconVerticalSolidList"/>
    <dgm:cxn modelId="{C710CDF6-78E3-429E-90BC-C1C28D0AA5E1}" type="presParOf" srcId="{C3625F15-77D0-41C5-8406-EBF652E8DC8C}" destId="{520BA506-85E2-4328-8C21-5DAF9B659C60}" srcOrd="0" destOrd="0" presId="urn:microsoft.com/office/officeart/2018/2/layout/IconVerticalSolidList"/>
    <dgm:cxn modelId="{585C63F1-B644-4B22-9816-E00FF7D41816}" type="presParOf" srcId="{C3625F15-77D0-41C5-8406-EBF652E8DC8C}" destId="{3FA4AE62-AC6C-41E3-8379-77AA6C8597FE}" srcOrd="1" destOrd="0" presId="urn:microsoft.com/office/officeart/2018/2/layout/IconVerticalSolidList"/>
    <dgm:cxn modelId="{DB95445A-EB39-4999-8CD0-91ACEAF60ED7}" type="presParOf" srcId="{C3625F15-77D0-41C5-8406-EBF652E8DC8C}" destId="{E0C544FD-3B37-4607-AAEE-8DAD9B29D793}" srcOrd="2" destOrd="0" presId="urn:microsoft.com/office/officeart/2018/2/layout/IconVerticalSolidList"/>
    <dgm:cxn modelId="{639BE7FC-7B88-47B6-904B-B30F20832FBF}" type="presParOf" srcId="{C3625F15-77D0-41C5-8406-EBF652E8DC8C}" destId="{C66D059A-D5F3-4E03-BCC4-D5A52BBE6BA1}" srcOrd="3" destOrd="0" presId="urn:microsoft.com/office/officeart/2018/2/layout/IconVerticalSolidList"/>
    <dgm:cxn modelId="{EADE906D-3CBF-4047-B934-B420E402100F}" type="presParOf" srcId="{5FEC956F-5850-489A-AA3F-A2E78ADB0B09}" destId="{FFD8714E-31D6-4139-A84A-8DEB2EA19815}" srcOrd="1" destOrd="0" presId="urn:microsoft.com/office/officeart/2018/2/layout/IconVerticalSolidList"/>
    <dgm:cxn modelId="{0C448AA9-4CCF-411C-8DC6-91B34E09DAAE}" type="presParOf" srcId="{5FEC956F-5850-489A-AA3F-A2E78ADB0B09}" destId="{1AD45B24-31FC-4553-B3B4-EBC65D3F9272}" srcOrd="2" destOrd="0" presId="urn:microsoft.com/office/officeart/2018/2/layout/IconVerticalSolidList"/>
    <dgm:cxn modelId="{772360F4-7869-4D29-BBC0-923F1428D8AA}" type="presParOf" srcId="{1AD45B24-31FC-4553-B3B4-EBC65D3F9272}" destId="{DC79B530-2743-459C-97E5-034A544FDDBD}" srcOrd="0" destOrd="0" presId="urn:microsoft.com/office/officeart/2018/2/layout/IconVerticalSolidList"/>
    <dgm:cxn modelId="{522BFD5C-2D86-4321-8063-DA65482E826B}" type="presParOf" srcId="{1AD45B24-31FC-4553-B3B4-EBC65D3F9272}" destId="{EF466734-DBF7-4E94-9C95-486BFFF04193}" srcOrd="1" destOrd="0" presId="urn:microsoft.com/office/officeart/2018/2/layout/IconVerticalSolidList"/>
    <dgm:cxn modelId="{22731CEE-4FCE-4A91-A72D-6A9E8D3E0838}" type="presParOf" srcId="{1AD45B24-31FC-4553-B3B4-EBC65D3F9272}" destId="{0FD36F3B-61D4-4162-A2F5-BB956AB0F0B3}" srcOrd="2" destOrd="0" presId="urn:microsoft.com/office/officeart/2018/2/layout/IconVerticalSolidList"/>
    <dgm:cxn modelId="{66F22013-F7F4-44D4-9587-7983E70F568B}" type="presParOf" srcId="{1AD45B24-31FC-4553-B3B4-EBC65D3F9272}" destId="{9A44A17F-E38F-42E7-9F5A-F461ADBABD1B}" srcOrd="3" destOrd="0" presId="urn:microsoft.com/office/officeart/2018/2/layout/IconVerticalSolidList"/>
    <dgm:cxn modelId="{648151B7-113A-469B-B9B9-C17A7F3A9AE3}" type="presParOf" srcId="{5FEC956F-5850-489A-AA3F-A2E78ADB0B09}" destId="{8E444FFD-F8B8-44B1-AD1D-8CB846544F4E}" srcOrd="3" destOrd="0" presId="urn:microsoft.com/office/officeart/2018/2/layout/IconVerticalSolidList"/>
    <dgm:cxn modelId="{AED26161-FF92-4D4C-9C34-B50FCBA31D2F}" type="presParOf" srcId="{5FEC956F-5850-489A-AA3F-A2E78ADB0B09}" destId="{7A1C7866-B2E0-400C-9C81-8C6916B4FFDB}" srcOrd="4" destOrd="0" presId="urn:microsoft.com/office/officeart/2018/2/layout/IconVerticalSolidList"/>
    <dgm:cxn modelId="{F5E337DD-6791-4027-96B2-3D5F8762BC30}" type="presParOf" srcId="{7A1C7866-B2E0-400C-9C81-8C6916B4FFDB}" destId="{8423BA14-9E61-4AA7-B985-A94E4378C213}" srcOrd="0" destOrd="0" presId="urn:microsoft.com/office/officeart/2018/2/layout/IconVerticalSolidList"/>
    <dgm:cxn modelId="{4FC1CFB9-60A5-4F09-840F-8C1BEC01F44A}" type="presParOf" srcId="{7A1C7866-B2E0-400C-9C81-8C6916B4FFDB}" destId="{4C871E8A-2B01-4DFE-9391-088ACCB574D4}" srcOrd="1" destOrd="0" presId="urn:microsoft.com/office/officeart/2018/2/layout/IconVerticalSolidList"/>
    <dgm:cxn modelId="{FFA00595-DA0F-442E-9BED-BD0C8C4C1759}" type="presParOf" srcId="{7A1C7866-B2E0-400C-9C81-8C6916B4FFDB}" destId="{F855B03B-6D99-48B6-9AE8-E5D15F26391C}" srcOrd="2" destOrd="0" presId="urn:microsoft.com/office/officeart/2018/2/layout/IconVerticalSolidList"/>
    <dgm:cxn modelId="{84B9E2BA-C6F9-4BD3-88B1-D096CADBC4EF}" type="presParOf" srcId="{7A1C7866-B2E0-400C-9C81-8C6916B4FFDB}" destId="{E69F642A-0A1B-40AA-B21D-637FB03434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07F6D-C94F-4229-9299-17773942BE8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945E9F-5803-4FB8-9C61-15882239D1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/>
            <a:t>The application takes input in the form of an audio query</a:t>
          </a:r>
          <a:endParaRPr lang="en-US" cap="none" dirty="0"/>
        </a:p>
      </dgm:t>
    </dgm:pt>
    <dgm:pt modelId="{C35F0F50-2CCB-41CC-B2A0-8C14C0996885}" type="parTrans" cxnId="{01D62385-D261-4885-9366-A5E0502329BB}">
      <dgm:prSet/>
      <dgm:spPr/>
      <dgm:t>
        <a:bodyPr/>
        <a:lstStyle/>
        <a:p>
          <a:endParaRPr lang="en-US"/>
        </a:p>
      </dgm:t>
    </dgm:pt>
    <dgm:pt modelId="{2B9A7489-874A-42DB-AE23-3CEE3D6C5C80}" type="sibTrans" cxnId="{01D62385-D261-4885-9366-A5E0502329B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A28D62B-E84C-42A9-A724-CBD14F552E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/>
            <a:t>The query transcribed and translated from native language to English</a:t>
          </a:r>
          <a:endParaRPr lang="en-US" cap="none" dirty="0"/>
        </a:p>
      </dgm:t>
    </dgm:pt>
    <dgm:pt modelId="{C296D60D-2FA2-4CAE-B55E-DFCE4DA1585E}" type="parTrans" cxnId="{6283B270-627E-4EFE-B1B9-5AD9D1915676}">
      <dgm:prSet/>
      <dgm:spPr/>
      <dgm:t>
        <a:bodyPr/>
        <a:lstStyle/>
        <a:p>
          <a:endParaRPr lang="en-US"/>
        </a:p>
      </dgm:t>
    </dgm:pt>
    <dgm:pt modelId="{E64B4E16-0D4A-42C7-BE30-62960B14C9CF}" type="sibTrans" cxnId="{6283B270-627E-4EFE-B1B9-5AD9D191567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95175168-3D6B-4BEE-A4D5-CDC6B721E1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cap="none" dirty="0"/>
            <a:t>Features such as the entities mentioned, and keywords present are extracted</a:t>
          </a:r>
          <a:endParaRPr lang="en-US" cap="none" dirty="0"/>
        </a:p>
      </dgm:t>
    </dgm:pt>
    <dgm:pt modelId="{147D573D-353F-4E34-BA18-D2E8E11DC0E7}" type="parTrans" cxnId="{43AE5451-D7ED-4F45-BD66-961F7959657E}">
      <dgm:prSet/>
      <dgm:spPr/>
      <dgm:t>
        <a:bodyPr/>
        <a:lstStyle/>
        <a:p>
          <a:endParaRPr lang="en-US"/>
        </a:p>
      </dgm:t>
    </dgm:pt>
    <dgm:pt modelId="{D9A6C501-3C69-48CF-AE23-7DDED859FC48}" type="sibTrans" cxnId="{43AE5451-D7ED-4F45-BD66-961F7959657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876F190-3B65-4444-A903-49FC17F590B0}" type="pres">
      <dgm:prSet presAssocID="{2BC07F6D-C94F-4229-9299-17773942BE89}" presName="Name0" presStyleCnt="0">
        <dgm:presLayoutVars>
          <dgm:animLvl val="lvl"/>
          <dgm:resizeHandles val="exact"/>
        </dgm:presLayoutVars>
      </dgm:prSet>
      <dgm:spPr/>
    </dgm:pt>
    <dgm:pt modelId="{66C4292F-382C-4442-8DEA-7897ACBE1C46}" type="pres">
      <dgm:prSet presAssocID="{8C945E9F-5803-4FB8-9C61-15882239D1D3}" presName="compositeNode" presStyleCnt="0">
        <dgm:presLayoutVars>
          <dgm:bulletEnabled val="1"/>
        </dgm:presLayoutVars>
      </dgm:prSet>
      <dgm:spPr/>
    </dgm:pt>
    <dgm:pt modelId="{E3B06E8F-6503-4429-A338-B9794D467750}" type="pres">
      <dgm:prSet presAssocID="{8C945E9F-5803-4FB8-9C61-15882239D1D3}" presName="bgRect" presStyleLbl="bgAccFollowNode1" presStyleIdx="0" presStyleCnt="3"/>
      <dgm:spPr/>
    </dgm:pt>
    <dgm:pt modelId="{0F36A191-ADFC-469E-8C0E-FE81A3E511B8}" type="pres">
      <dgm:prSet presAssocID="{2B9A7489-874A-42DB-AE23-3CEE3D6C5C8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E5C591B-EC11-47BC-BB1C-E1172BC866B2}" type="pres">
      <dgm:prSet presAssocID="{8C945E9F-5803-4FB8-9C61-15882239D1D3}" presName="bottomLine" presStyleLbl="alignNode1" presStyleIdx="1" presStyleCnt="6">
        <dgm:presLayoutVars/>
      </dgm:prSet>
      <dgm:spPr/>
    </dgm:pt>
    <dgm:pt modelId="{0FCDDF20-9389-4B41-B791-2949670E0E58}" type="pres">
      <dgm:prSet presAssocID="{8C945E9F-5803-4FB8-9C61-15882239D1D3}" presName="nodeText" presStyleLbl="bgAccFollowNode1" presStyleIdx="0" presStyleCnt="3">
        <dgm:presLayoutVars>
          <dgm:bulletEnabled val="1"/>
        </dgm:presLayoutVars>
      </dgm:prSet>
      <dgm:spPr/>
    </dgm:pt>
    <dgm:pt modelId="{BF83FBD0-6400-494C-8B4F-68E68D774F51}" type="pres">
      <dgm:prSet presAssocID="{2B9A7489-874A-42DB-AE23-3CEE3D6C5C80}" presName="sibTrans" presStyleCnt="0"/>
      <dgm:spPr/>
    </dgm:pt>
    <dgm:pt modelId="{A96D9EC6-15B2-474A-9E2E-1620394DBB8B}" type="pres">
      <dgm:prSet presAssocID="{6A28D62B-E84C-42A9-A724-CBD14F552EEC}" presName="compositeNode" presStyleCnt="0">
        <dgm:presLayoutVars>
          <dgm:bulletEnabled val="1"/>
        </dgm:presLayoutVars>
      </dgm:prSet>
      <dgm:spPr/>
    </dgm:pt>
    <dgm:pt modelId="{A3F785B2-0CB4-4F71-A740-526B23A73A38}" type="pres">
      <dgm:prSet presAssocID="{6A28D62B-E84C-42A9-A724-CBD14F552EEC}" presName="bgRect" presStyleLbl="bgAccFollowNode1" presStyleIdx="1" presStyleCnt="3"/>
      <dgm:spPr/>
    </dgm:pt>
    <dgm:pt modelId="{A14090A8-767A-4EAF-A78E-30BD63E37E1E}" type="pres">
      <dgm:prSet presAssocID="{E64B4E16-0D4A-42C7-BE30-62960B14C9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85DC621-31E7-4061-A37B-4596EE5E4FB7}" type="pres">
      <dgm:prSet presAssocID="{6A28D62B-E84C-42A9-A724-CBD14F552EEC}" presName="bottomLine" presStyleLbl="alignNode1" presStyleIdx="3" presStyleCnt="6">
        <dgm:presLayoutVars/>
      </dgm:prSet>
      <dgm:spPr/>
    </dgm:pt>
    <dgm:pt modelId="{5E2D2B5C-E4DB-4B06-BAE6-5ACF5B193BAE}" type="pres">
      <dgm:prSet presAssocID="{6A28D62B-E84C-42A9-A724-CBD14F552EEC}" presName="nodeText" presStyleLbl="bgAccFollowNode1" presStyleIdx="1" presStyleCnt="3">
        <dgm:presLayoutVars>
          <dgm:bulletEnabled val="1"/>
        </dgm:presLayoutVars>
      </dgm:prSet>
      <dgm:spPr/>
    </dgm:pt>
    <dgm:pt modelId="{A3C8E271-9117-4A7A-9BE9-323FF5112204}" type="pres">
      <dgm:prSet presAssocID="{E64B4E16-0D4A-42C7-BE30-62960B14C9CF}" presName="sibTrans" presStyleCnt="0"/>
      <dgm:spPr/>
    </dgm:pt>
    <dgm:pt modelId="{0D6F5365-8DC6-46FC-930D-F61F7FE2EBA2}" type="pres">
      <dgm:prSet presAssocID="{95175168-3D6B-4BEE-A4D5-CDC6B721E155}" presName="compositeNode" presStyleCnt="0">
        <dgm:presLayoutVars>
          <dgm:bulletEnabled val="1"/>
        </dgm:presLayoutVars>
      </dgm:prSet>
      <dgm:spPr/>
    </dgm:pt>
    <dgm:pt modelId="{8CABF2CE-F69B-47AA-86F0-C7A49856668E}" type="pres">
      <dgm:prSet presAssocID="{95175168-3D6B-4BEE-A4D5-CDC6B721E155}" presName="bgRect" presStyleLbl="bgAccFollowNode1" presStyleIdx="2" presStyleCnt="3"/>
      <dgm:spPr/>
    </dgm:pt>
    <dgm:pt modelId="{03A85A7E-68D5-49A6-9BBB-D8EA7335F391}" type="pres">
      <dgm:prSet presAssocID="{D9A6C501-3C69-48CF-AE23-7DDED859FC4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187047F-C416-486C-8F0A-792B1FBEC026}" type="pres">
      <dgm:prSet presAssocID="{95175168-3D6B-4BEE-A4D5-CDC6B721E155}" presName="bottomLine" presStyleLbl="alignNode1" presStyleIdx="5" presStyleCnt="6">
        <dgm:presLayoutVars/>
      </dgm:prSet>
      <dgm:spPr/>
    </dgm:pt>
    <dgm:pt modelId="{79B0560B-2037-4229-913B-C9B3F46DCC03}" type="pres">
      <dgm:prSet presAssocID="{95175168-3D6B-4BEE-A4D5-CDC6B721E15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FC3FD09-DCF2-4BCE-B655-039CC3EED5F3}" type="presOf" srcId="{95175168-3D6B-4BEE-A4D5-CDC6B721E155}" destId="{79B0560B-2037-4229-913B-C9B3F46DCC03}" srcOrd="1" destOrd="0" presId="urn:microsoft.com/office/officeart/2016/7/layout/BasicLinearProcessNumbered"/>
    <dgm:cxn modelId="{2592B41F-B3EC-4928-88B9-F1F0BD619B06}" type="presOf" srcId="{6A28D62B-E84C-42A9-A724-CBD14F552EEC}" destId="{A3F785B2-0CB4-4F71-A740-526B23A73A38}" srcOrd="0" destOrd="0" presId="urn:microsoft.com/office/officeart/2016/7/layout/BasicLinearProcessNumbered"/>
    <dgm:cxn modelId="{3F262C3A-9875-459A-9857-FA413FBAC399}" type="presOf" srcId="{6A28D62B-E84C-42A9-A724-CBD14F552EEC}" destId="{5E2D2B5C-E4DB-4B06-BAE6-5ACF5B193BAE}" srcOrd="1" destOrd="0" presId="urn:microsoft.com/office/officeart/2016/7/layout/BasicLinearProcessNumbered"/>
    <dgm:cxn modelId="{6283B270-627E-4EFE-B1B9-5AD9D1915676}" srcId="{2BC07F6D-C94F-4229-9299-17773942BE89}" destId="{6A28D62B-E84C-42A9-A724-CBD14F552EEC}" srcOrd="1" destOrd="0" parTransId="{C296D60D-2FA2-4CAE-B55E-DFCE4DA1585E}" sibTransId="{E64B4E16-0D4A-42C7-BE30-62960B14C9CF}"/>
    <dgm:cxn modelId="{43AE5451-D7ED-4F45-BD66-961F7959657E}" srcId="{2BC07F6D-C94F-4229-9299-17773942BE89}" destId="{95175168-3D6B-4BEE-A4D5-CDC6B721E155}" srcOrd="2" destOrd="0" parTransId="{147D573D-353F-4E34-BA18-D2E8E11DC0E7}" sibTransId="{D9A6C501-3C69-48CF-AE23-7DDED859FC48}"/>
    <dgm:cxn modelId="{01D62385-D261-4885-9366-A5E0502329BB}" srcId="{2BC07F6D-C94F-4229-9299-17773942BE89}" destId="{8C945E9F-5803-4FB8-9C61-15882239D1D3}" srcOrd="0" destOrd="0" parTransId="{C35F0F50-2CCB-41CC-B2A0-8C14C0996885}" sibTransId="{2B9A7489-874A-42DB-AE23-3CEE3D6C5C80}"/>
    <dgm:cxn modelId="{94C8F2B7-396F-484A-8C67-20AF3F8F5A04}" type="presOf" srcId="{95175168-3D6B-4BEE-A4D5-CDC6B721E155}" destId="{8CABF2CE-F69B-47AA-86F0-C7A49856668E}" srcOrd="0" destOrd="0" presId="urn:microsoft.com/office/officeart/2016/7/layout/BasicLinearProcessNumbered"/>
    <dgm:cxn modelId="{002216B8-74EF-4BB1-835A-FB8AC9B96D8F}" type="presOf" srcId="{2B9A7489-874A-42DB-AE23-3CEE3D6C5C80}" destId="{0F36A191-ADFC-469E-8C0E-FE81A3E511B8}" srcOrd="0" destOrd="0" presId="urn:microsoft.com/office/officeart/2016/7/layout/BasicLinearProcessNumbered"/>
    <dgm:cxn modelId="{559F9DD9-C046-4838-BF6F-4EB57CA64A3B}" type="presOf" srcId="{2BC07F6D-C94F-4229-9299-17773942BE89}" destId="{2876F190-3B65-4444-A903-49FC17F590B0}" srcOrd="0" destOrd="0" presId="urn:microsoft.com/office/officeart/2016/7/layout/BasicLinearProcessNumbered"/>
    <dgm:cxn modelId="{F84D52DB-445F-4C72-9F88-4AA718BE51EF}" type="presOf" srcId="{D9A6C501-3C69-48CF-AE23-7DDED859FC48}" destId="{03A85A7E-68D5-49A6-9BBB-D8EA7335F391}" srcOrd="0" destOrd="0" presId="urn:microsoft.com/office/officeart/2016/7/layout/BasicLinearProcessNumbered"/>
    <dgm:cxn modelId="{C0B5EADE-860A-4345-AF2C-5DB0C8D2813D}" type="presOf" srcId="{8C945E9F-5803-4FB8-9C61-15882239D1D3}" destId="{0FCDDF20-9389-4B41-B791-2949670E0E58}" srcOrd="1" destOrd="0" presId="urn:microsoft.com/office/officeart/2016/7/layout/BasicLinearProcessNumbered"/>
    <dgm:cxn modelId="{829801E4-694F-45C0-8770-4E1505DCA4C2}" type="presOf" srcId="{E64B4E16-0D4A-42C7-BE30-62960B14C9CF}" destId="{A14090A8-767A-4EAF-A78E-30BD63E37E1E}" srcOrd="0" destOrd="0" presId="urn:microsoft.com/office/officeart/2016/7/layout/BasicLinearProcessNumbered"/>
    <dgm:cxn modelId="{4A40EAF7-ABA8-4A6D-A85A-47F926EA7EDE}" type="presOf" srcId="{8C945E9F-5803-4FB8-9C61-15882239D1D3}" destId="{E3B06E8F-6503-4429-A338-B9794D467750}" srcOrd="0" destOrd="0" presId="urn:microsoft.com/office/officeart/2016/7/layout/BasicLinearProcessNumbered"/>
    <dgm:cxn modelId="{3FB14EAB-B3AA-4DE9-8B1C-04BBBE9250A7}" type="presParOf" srcId="{2876F190-3B65-4444-A903-49FC17F590B0}" destId="{66C4292F-382C-4442-8DEA-7897ACBE1C46}" srcOrd="0" destOrd="0" presId="urn:microsoft.com/office/officeart/2016/7/layout/BasicLinearProcessNumbered"/>
    <dgm:cxn modelId="{73BAF81A-04E0-4510-A77D-3FE992106097}" type="presParOf" srcId="{66C4292F-382C-4442-8DEA-7897ACBE1C46}" destId="{E3B06E8F-6503-4429-A338-B9794D467750}" srcOrd="0" destOrd="0" presId="urn:microsoft.com/office/officeart/2016/7/layout/BasicLinearProcessNumbered"/>
    <dgm:cxn modelId="{A5CCAC01-BC68-41C5-AB28-2CB9924905E7}" type="presParOf" srcId="{66C4292F-382C-4442-8DEA-7897ACBE1C46}" destId="{0F36A191-ADFC-469E-8C0E-FE81A3E511B8}" srcOrd="1" destOrd="0" presId="urn:microsoft.com/office/officeart/2016/7/layout/BasicLinearProcessNumbered"/>
    <dgm:cxn modelId="{8E199123-CC36-4537-9035-CC55A9A2496C}" type="presParOf" srcId="{66C4292F-382C-4442-8DEA-7897ACBE1C46}" destId="{3E5C591B-EC11-47BC-BB1C-E1172BC866B2}" srcOrd="2" destOrd="0" presId="urn:microsoft.com/office/officeart/2016/7/layout/BasicLinearProcessNumbered"/>
    <dgm:cxn modelId="{11B4202E-1A16-418B-9AA1-76B301ECF521}" type="presParOf" srcId="{66C4292F-382C-4442-8DEA-7897ACBE1C46}" destId="{0FCDDF20-9389-4B41-B791-2949670E0E58}" srcOrd="3" destOrd="0" presId="urn:microsoft.com/office/officeart/2016/7/layout/BasicLinearProcessNumbered"/>
    <dgm:cxn modelId="{AC3F0D89-F32E-458F-96B2-CB0DB4B83864}" type="presParOf" srcId="{2876F190-3B65-4444-A903-49FC17F590B0}" destId="{BF83FBD0-6400-494C-8B4F-68E68D774F51}" srcOrd="1" destOrd="0" presId="urn:microsoft.com/office/officeart/2016/7/layout/BasicLinearProcessNumbered"/>
    <dgm:cxn modelId="{B8C0A9EB-5906-416E-AAD9-3951AA48B60A}" type="presParOf" srcId="{2876F190-3B65-4444-A903-49FC17F590B0}" destId="{A96D9EC6-15B2-474A-9E2E-1620394DBB8B}" srcOrd="2" destOrd="0" presId="urn:microsoft.com/office/officeart/2016/7/layout/BasicLinearProcessNumbered"/>
    <dgm:cxn modelId="{4C0A0B73-18CC-4703-A548-02F7C0F0CCC1}" type="presParOf" srcId="{A96D9EC6-15B2-474A-9E2E-1620394DBB8B}" destId="{A3F785B2-0CB4-4F71-A740-526B23A73A38}" srcOrd="0" destOrd="0" presId="urn:microsoft.com/office/officeart/2016/7/layout/BasicLinearProcessNumbered"/>
    <dgm:cxn modelId="{DAD0143A-9297-47B1-B785-4B4231926676}" type="presParOf" srcId="{A96D9EC6-15B2-474A-9E2E-1620394DBB8B}" destId="{A14090A8-767A-4EAF-A78E-30BD63E37E1E}" srcOrd="1" destOrd="0" presId="urn:microsoft.com/office/officeart/2016/7/layout/BasicLinearProcessNumbered"/>
    <dgm:cxn modelId="{5BCABBF5-172B-40DD-B3C7-FDD709D95EF3}" type="presParOf" srcId="{A96D9EC6-15B2-474A-9E2E-1620394DBB8B}" destId="{B85DC621-31E7-4061-A37B-4596EE5E4FB7}" srcOrd="2" destOrd="0" presId="urn:microsoft.com/office/officeart/2016/7/layout/BasicLinearProcessNumbered"/>
    <dgm:cxn modelId="{8235EC8B-2B3D-43E7-B811-5CFA8EDB106D}" type="presParOf" srcId="{A96D9EC6-15B2-474A-9E2E-1620394DBB8B}" destId="{5E2D2B5C-E4DB-4B06-BAE6-5ACF5B193BAE}" srcOrd="3" destOrd="0" presId="urn:microsoft.com/office/officeart/2016/7/layout/BasicLinearProcessNumbered"/>
    <dgm:cxn modelId="{8D2DBD83-33CA-4D91-BC3E-0CF66ED12089}" type="presParOf" srcId="{2876F190-3B65-4444-A903-49FC17F590B0}" destId="{A3C8E271-9117-4A7A-9BE9-323FF5112204}" srcOrd="3" destOrd="0" presId="urn:microsoft.com/office/officeart/2016/7/layout/BasicLinearProcessNumbered"/>
    <dgm:cxn modelId="{752824DF-7272-4F89-B994-ABD4CFFE49FD}" type="presParOf" srcId="{2876F190-3B65-4444-A903-49FC17F590B0}" destId="{0D6F5365-8DC6-46FC-930D-F61F7FE2EBA2}" srcOrd="4" destOrd="0" presId="urn:microsoft.com/office/officeart/2016/7/layout/BasicLinearProcessNumbered"/>
    <dgm:cxn modelId="{82A39631-D441-4EA0-82F2-ADB3F6D49A3C}" type="presParOf" srcId="{0D6F5365-8DC6-46FC-930D-F61F7FE2EBA2}" destId="{8CABF2CE-F69B-47AA-86F0-C7A49856668E}" srcOrd="0" destOrd="0" presId="urn:microsoft.com/office/officeart/2016/7/layout/BasicLinearProcessNumbered"/>
    <dgm:cxn modelId="{A2A6C30E-DE03-4EC2-B2EA-F821D6DFD213}" type="presParOf" srcId="{0D6F5365-8DC6-46FC-930D-F61F7FE2EBA2}" destId="{03A85A7E-68D5-49A6-9BBB-D8EA7335F391}" srcOrd="1" destOrd="0" presId="urn:microsoft.com/office/officeart/2016/7/layout/BasicLinearProcessNumbered"/>
    <dgm:cxn modelId="{D885CED4-F0A6-4726-8546-0A5D1FE7A3AA}" type="presParOf" srcId="{0D6F5365-8DC6-46FC-930D-F61F7FE2EBA2}" destId="{B187047F-C416-486C-8F0A-792B1FBEC026}" srcOrd="2" destOrd="0" presId="urn:microsoft.com/office/officeart/2016/7/layout/BasicLinearProcessNumbered"/>
    <dgm:cxn modelId="{BB4586D0-8EB9-4978-9870-0B848D48448F}" type="presParOf" srcId="{0D6F5365-8DC6-46FC-930D-F61F7FE2EBA2}" destId="{79B0560B-2037-4229-913B-C9B3F46DCC0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37E4AA-0736-4766-9B0E-A319762B61CF}" type="doc">
      <dgm:prSet loTypeId="urn:microsoft.com/office/officeart/2005/8/layout/matrix2" loCatId="matrix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160D3B5-6DF4-4BDE-84E8-081BE6C350B8}">
      <dgm:prSet/>
      <dgm:spPr/>
      <dgm:t>
        <a:bodyPr/>
        <a:lstStyle/>
        <a:p>
          <a:r>
            <a:rPr lang="en-IN"/>
            <a:t>Keywords and entities in the search query are mapped to a vector feature space</a:t>
          </a:r>
          <a:endParaRPr lang="en-US"/>
        </a:p>
      </dgm:t>
    </dgm:pt>
    <dgm:pt modelId="{EF69F5B0-F256-485B-AEAE-F2050F787254}" type="parTrans" cxnId="{1B37E436-A3C2-44EE-9893-CFF57E8D7BE8}">
      <dgm:prSet/>
      <dgm:spPr/>
      <dgm:t>
        <a:bodyPr/>
        <a:lstStyle/>
        <a:p>
          <a:endParaRPr lang="en-US"/>
        </a:p>
      </dgm:t>
    </dgm:pt>
    <dgm:pt modelId="{1949D8F2-B184-4A82-9EB6-D4F307FBB94A}" type="sibTrans" cxnId="{1B37E436-A3C2-44EE-9893-CFF57E8D7BE8}">
      <dgm:prSet/>
      <dgm:spPr/>
      <dgm:t>
        <a:bodyPr/>
        <a:lstStyle/>
        <a:p>
          <a:endParaRPr lang="en-US"/>
        </a:p>
      </dgm:t>
    </dgm:pt>
    <dgm:pt modelId="{AC7A3B7E-484A-4D50-9743-159892A81279}">
      <dgm:prSet/>
      <dgm:spPr/>
      <dgm:t>
        <a:bodyPr/>
        <a:lstStyle/>
        <a:p>
          <a:r>
            <a:rPr lang="en-IN"/>
            <a:t>Each video’s tags are also similarly mapped to a vector feature space</a:t>
          </a:r>
          <a:endParaRPr lang="en-US"/>
        </a:p>
      </dgm:t>
    </dgm:pt>
    <dgm:pt modelId="{1AAD3D37-B585-4632-B74C-96F7DD1142AA}" type="parTrans" cxnId="{A6F89FB7-A560-466A-8276-2F138DF68745}">
      <dgm:prSet/>
      <dgm:spPr/>
      <dgm:t>
        <a:bodyPr/>
        <a:lstStyle/>
        <a:p>
          <a:endParaRPr lang="en-US"/>
        </a:p>
      </dgm:t>
    </dgm:pt>
    <dgm:pt modelId="{0C4499E9-3486-4B66-8CB7-026BA8B16941}" type="sibTrans" cxnId="{A6F89FB7-A560-466A-8276-2F138DF68745}">
      <dgm:prSet/>
      <dgm:spPr/>
      <dgm:t>
        <a:bodyPr/>
        <a:lstStyle/>
        <a:p>
          <a:endParaRPr lang="en-US"/>
        </a:p>
      </dgm:t>
    </dgm:pt>
    <dgm:pt modelId="{8381009D-1889-4869-8870-384049CCAB5E}">
      <dgm:prSet/>
      <dgm:spPr/>
      <dgm:t>
        <a:bodyPr/>
        <a:lstStyle/>
        <a:p>
          <a:r>
            <a:rPr lang="en-IN"/>
            <a:t>This allows us to compare the two at a semantic level</a:t>
          </a:r>
          <a:endParaRPr lang="en-US"/>
        </a:p>
      </dgm:t>
    </dgm:pt>
    <dgm:pt modelId="{B376B822-10E7-4942-BB16-69CDEA357309}" type="parTrans" cxnId="{90FBD216-B824-48E2-BE49-87F81C2DFFD0}">
      <dgm:prSet/>
      <dgm:spPr/>
      <dgm:t>
        <a:bodyPr/>
        <a:lstStyle/>
        <a:p>
          <a:endParaRPr lang="en-US"/>
        </a:p>
      </dgm:t>
    </dgm:pt>
    <dgm:pt modelId="{2AC8DE84-BFCF-4D37-84D0-B8B7D389F60C}" type="sibTrans" cxnId="{90FBD216-B824-48E2-BE49-87F81C2DFFD0}">
      <dgm:prSet/>
      <dgm:spPr/>
      <dgm:t>
        <a:bodyPr/>
        <a:lstStyle/>
        <a:p>
          <a:endParaRPr lang="en-US"/>
        </a:p>
      </dgm:t>
    </dgm:pt>
    <dgm:pt modelId="{0E7CC652-3F5E-4C34-8D8C-34C52FF1DE60}">
      <dgm:prSet/>
      <dgm:spPr/>
      <dgm:t>
        <a:bodyPr/>
        <a:lstStyle/>
        <a:p>
          <a:r>
            <a:rPr lang="en-IN"/>
            <a:t>The video with a higher cosine similarity score with the search query is retrieved and displayed to the user</a:t>
          </a:r>
          <a:endParaRPr lang="en-US"/>
        </a:p>
      </dgm:t>
    </dgm:pt>
    <dgm:pt modelId="{B0C41541-2B7C-4CD3-97AB-7B81AF60C6A0}" type="parTrans" cxnId="{A9DF75EF-34FE-49A0-83D5-5BA4DE16AA19}">
      <dgm:prSet/>
      <dgm:spPr/>
      <dgm:t>
        <a:bodyPr/>
        <a:lstStyle/>
        <a:p>
          <a:endParaRPr lang="en-US"/>
        </a:p>
      </dgm:t>
    </dgm:pt>
    <dgm:pt modelId="{BE79DCD6-385C-4D8C-BE19-8E7B0DE21F66}" type="sibTrans" cxnId="{A9DF75EF-34FE-49A0-83D5-5BA4DE16AA19}">
      <dgm:prSet/>
      <dgm:spPr/>
      <dgm:t>
        <a:bodyPr/>
        <a:lstStyle/>
        <a:p>
          <a:endParaRPr lang="en-US"/>
        </a:p>
      </dgm:t>
    </dgm:pt>
    <dgm:pt modelId="{3E2F8202-AFB6-497C-BAB8-F208BED9B802}" type="pres">
      <dgm:prSet presAssocID="{0337E4AA-0736-4766-9B0E-A319762B61CF}" presName="matrix" presStyleCnt="0">
        <dgm:presLayoutVars>
          <dgm:chMax val="1"/>
          <dgm:dir/>
          <dgm:resizeHandles val="exact"/>
        </dgm:presLayoutVars>
      </dgm:prSet>
      <dgm:spPr/>
    </dgm:pt>
    <dgm:pt modelId="{07DDB17D-4B14-4AF6-BEDD-63116A55AE45}" type="pres">
      <dgm:prSet presAssocID="{0337E4AA-0736-4766-9B0E-A319762B61CF}" presName="axisShape" presStyleLbl="bgShp" presStyleIdx="0" presStyleCnt="1"/>
      <dgm:spPr/>
    </dgm:pt>
    <dgm:pt modelId="{2AE8F47F-7075-4C39-8DEA-50AC6F08D602}" type="pres">
      <dgm:prSet presAssocID="{0337E4AA-0736-4766-9B0E-A319762B61C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A76967-7536-4386-8FBE-A75B3F26A999}" type="pres">
      <dgm:prSet presAssocID="{0337E4AA-0736-4766-9B0E-A319762B61C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7548FF-EEF8-4FE5-AE46-C7A98D01BC97}" type="pres">
      <dgm:prSet presAssocID="{0337E4AA-0736-4766-9B0E-A319762B61C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18EF61-B22A-4B67-A355-D4E6BAEA7A38}" type="pres">
      <dgm:prSet presAssocID="{0337E4AA-0736-4766-9B0E-A319762B61C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E93EC15-5A7A-4FCF-9E2C-296B92DD11B9}" type="presOf" srcId="{8381009D-1889-4869-8870-384049CCAB5E}" destId="{437548FF-EEF8-4FE5-AE46-C7A98D01BC97}" srcOrd="0" destOrd="0" presId="urn:microsoft.com/office/officeart/2005/8/layout/matrix2"/>
    <dgm:cxn modelId="{90FBD216-B824-48E2-BE49-87F81C2DFFD0}" srcId="{0337E4AA-0736-4766-9B0E-A319762B61CF}" destId="{8381009D-1889-4869-8870-384049CCAB5E}" srcOrd="2" destOrd="0" parTransId="{B376B822-10E7-4942-BB16-69CDEA357309}" sibTransId="{2AC8DE84-BFCF-4D37-84D0-B8B7D389F60C}"/>
    <dgm:cxn modelId="{1B37E436-A3C2-44EE-9893-CFF57E8D7BE8}" srcId="{0337E4AA-0736-4766-9B0E-A319762B61CF}" destId="{8160D3B5-6DF4-4BDE-84E8-081BE6C350B8}" srcOrd="0" destOrd="0" parTransId="{EF69F5B0-F256-485B-AEAE-F2050F787254}" sibTransId="{1949D8F2-B184-4A82-9EB6-D4F307FBB94A}"/>
    <dgm:cxn modelId="{D63A14A0-92E2-452D-8410-647D2B8E9343}" type="presOf" srcId="{AC7A3B7E-484A-4D50-9743-159892A81279}" destId="{DCA76967-7536-4386-8FBE-A75B3F26A999}" srcOrd="0" destOrd="0" presId="urn:microsoft.com/office/officeart/2005/8/layout/matrix2"/>
    <dgm:cxn modelId="{6A7B9BA5-FF14-4C5C-B8E9-3EC206DDEDE6}" type="presOf" srcId="{8160D3B5-6DF4-4BDE-84E8-081BE6C350B8}" destId="{2AE8F47F-7075-4C39-8DEA-50AC6F08D602}" srcOrd="0" destOrd="0" presId="urn:microsoft.com/office/officeart/2005/8/layout/matrix2"/>
    <dgm:cxn modelId="{A6F89FB7-A560-466A-8276-2F138DF68745}" srcId="{0337E4AA-0736-4766-9B0E-A319762B61CF}" destId="{AC7A3B7E-484A-4D50-9743-159892A81279}" srcOrd="1" destOrd="0" parTransId="{1AAD3D37-B585-4632-B74C-96F7DD1142AA}" sibTransId="{0C4499E9-3486-4B66-8CB7-026BA8B16941}"/>
    <dgm:cxn modelId="{2D4310DD-DF52-46F6-A7DE-B1E4A6378117}" type="presOf" srcId="{0E7CC652-3F5E-4C34-8D8C-34C52FF1DE60}" destId="{E018EF61-B22A-4B67-A355-D4E6BAEA7A38}" srcOrd="0" destOrd="0" presId="urn:microsoft.com/office/officeart/2005/8/layout/matrix2"/>
    <dgm:cxn modelId="{A9DF75EF-34FE-49A0-83D5-5BA4DE16AA19}" srcId="{0337E4AA-0736-4766-9B0E-A319762B61CF}" destId="{0E7CC652-3F5E-4C34-8D8C-34C52FF1DE60}" srcOrd="3" destOrd="0" parTransId="{B0C41541-2B7C-4CD3-97AB-7B81AF60C6A0}" sibTransId="{BE79DCD6-385C-4D8C-BE19-8E7B0DE21F66}"/>
    <dgm:cxn modelId="{8DCC5AF1-7DCF-4835-BEC4-9976E198ECF7}" type="presOf" srcId="{0337E4AA-0736-4766-9B0E-A319762B61CF}" destId="{3E2F8202-AFB6-497C-BAB8-F208BED9B802}" srcOrd="0" destOrd="0" presId="urn:microsoft.com/office/officeart/2005/8/layout/matrix2"/>
    <dgm:cxn modelId="{3AB0CC96-4C2F-44DB-8F05-14BE2AFF09BE}" type="presParOf" srcId="{3E2F8202-AFB6-497C-BAB8-F208BED9B802}" destId="{07DDB17D-4B14-4AF6-BEDD-63116A55AE45}" srcOrd="0" destOrd="0" presId="urn:microsoft.com/office/officeart/2005/8/layout/matrix2"/>
    <dgm:cxn modelId="{A369438E-B6A7-49DE-BB8A-E76E5EE8DF54}" type="presParOf" srcId="{3E2F8202-AFB6-497C-BAB8-F208BED9B802}" destId="{2AE8F47F-7075-4C39-8DEA-50AC6F08D602}" srcOrd="1" destOrd="0" presId="urn:microsoft.com/office/officeart/2005/8/layout/matrix2"/>
    <dgm:cxn modelId="{E1876261-A268-4BAF-AE36-451780686270}" type="presParOf" srcId="{3E2F8202-AFB6-497C-BAB8-F208BED9B802}" destId="{DCA76967-7536-4386-8FBE-A75B3F26A999}" srcOrd="2" destOrd="0" presId="urn:microsoft.com/office/officeart/2005/8/layout/matrix2"/>
    <dgm:cxn modelId="{8D69B58F-13A1-4846-A06B-33816826F0A4}" type="presParOf" srcId="{3E2F8202-AFB6-497C-BAB8-F208BED9B802}" destId="{437548FF-EEF8-4FE5-AE46-C7A98D01BC97}" srcOrd="3" destOrd="0" presId="urn:microsoft.com/office/officeart/2005/8/layout/matrix2"/>
    <dgm:cxn modelId="{1C295614-80D5-461A-B315-404A473944CF}" type="presParOf" srcId="{3E2F8202-AFB6-497C-BAB8-F208BED9B802}" destId="{E018EF61-B22A-4B67-A355-D4E6BAEA7A3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5DA87-F923-4E33-AB0A-B73EA30A71FB}">
      <dsp:nvSpPr>
        <dsp:cNvPr id="0" name=""/>
        <dsp:cNvSpPr/>
      </dsp:nvSpPr>
      <dsp:spPr>
        <a:xfrm>
          <a:off x="1743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684A-F655-4FE6-95E4-CD0789FA9575}">
      <dsp:nvSpPr>
        <dsp:cNvPr id="0" name=""/>
        <dsp:cNvSpPr/>
      </dsp:nvSpPr>
      <dsp:spPr>
        <a:xfrm>
          <a:off x="555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application uses the concepts of Natural Language Processing and extracts audio features along with Image Processing</a:t>
          </a:r>
          <a:endParaRPr lang="en-US" sz="1700" kern="1200"/>
        </a:p>
      </dsp:txBody>
      <dsp:txXfrm>
        <a:off x="555228" y="2785589"/>
        <a:ext cx="4320000" cy="720000"/>
      </dsp:txXfrm>
    </dsp:sp>
    <dsp:sp modelId="{B0FCE340-6E52-4952-A74A-0E973E0A17E0}">
      <dsp:nvSpPr>
        <dsp:cNvPr id="0" name=""/>
        <dsp:cNvSpPr/>
      </dsp:nvSpPr>
      <dsp:spPr>
        <a:xfrm>
          <a:off x="6819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69007-259A-4DBE-98CB-967DEC4C8901}">
      <dsp:nvSpPr>
        <dsp:cNvPr id="0" name=""/>
        <dsp:cNvSpPr/>
      </dsp:nvSpPr>
      <dsp:spPr>
        <a:xfrm>
          <a:off x="5631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This hence outperforms other approaches which depend only on image-based features</a:t>
          </a:r>
          <a:endParaRPr lang="en-US" sz="1700" kern="1200" dirty="0"/>
        </a:p>
      </dsp:txBody>
      <dsp:txXfrm>
        <a:off x="5631228" y="278558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A506-85E2-4328-8C21-5DAF9B659C6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4AE62-AC6C-41E3-8379-77AA6C8597FE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D059A-D5F3-4E03-BCC4-D5A52BBE6BA1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Recognition of the Natural Language Query</a:t>
          </a:r>
          <a:endParaRPr lang="en-US" sz="2500" kern="1200" dirty="0"/>
        </a:p>
      </dsp:txBody>
      <dsp:txXfrm>
        <a:off x="1819120" y="673"/>
        <a:ext cx="4545103" cy="1574995"/>
      </dsp:txXfrm>
    </dsp:sp>
    <dsp:sp modelId="{DC79B530-2743-459C-97E5-034A544FDDB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66734-DBF7-4E94-9C95-486BFFF0419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A17F-E38F-42E7-9F5A-F461ADBABD1B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Extraction of Features</a:t>
          </a:r>
          <a:endParaRPr lang="en-US" sz="2500" kern="1200" dirty="0"/>
        </a:p>
      </dsp:txBody>
      <dsp:txXfrm>
        <a:off x="1819120" y="1969418"/>
        <a:ext cx="4545103" cy="1574995"/>
      </dsp:txXfrm>
    </dsp:sp>
    <dsp:sp modelId="{8423BA14-9E61-4AA7-B985-A94E4378C21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71E8A-2B01-4DFE-9391-088ACCB574D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F642A-0A1B-40AA-B21D-637FB03434E9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Retrieval of Matched Video</a:t>
          </a:r>
          <a:endParaRPr lang="en-US" sz="2500" kern="1200" dirty="0"/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06E8F-6503-4429-A338-B9794D467750}">
      <dsp:nvSpPr>
        <dsp:cNvPr id="0" name=""/>
        <dsp:cNvSpPr/>
      </dsp:nvSpPr>
      <dsp:spPr>
        <a:xfrm>
          <a:off x="0" y="0"/>
          <a:ext cx="3283267" cy="45354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cap="none" dirty="0"/>
            <a:t>The application takes input in the form of an audio query</a:t>
          </a:r>
          <a:endParaRPr lang="en-US" sz="2600" kern="1200" cap="none" dirty="0"/>
        </a:p>
      </dsp:txBody>
      <dsp:txXfrm>
        <a:off x="0" y="1723461"/>
        <a:ext cx="3283267" cy="2721254"/>
      </dsp:txXfrm>
    </dsp:sp>
    <dsp:sp modelId="{0F36A191-ADFC-469E-8C0E-FE81A3E511B8}">
      <dsp:nvSpPr>
        <dsp:cNvPr id="0" name=""/>
        <dsp:cNvSpPr/>
      </dsp:nvSpPr>
      <dsp:spPr>
        <a:xfrm>
          <a:off x="961320" y="453542"/>
          <a:ext cx="1360627" cy="13606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80" tIns="12700" rIns="106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60579" y="652801"/>
        <a:ext cx="962109" cy="962109"/>
      </dsp:txXfrm>
    </dsp:sp>
    <dsp:sp modelId="{3E5C591B-EC11-47BC-BB1C-E1172BC866B2}">
      <dsp:nvSpPr>
        <dsp:cNvPr id="0" name=""/>
        <dsp:cNvSpPr/>
      </dsp:nvSpPr>
      <dsp:spPr>
        <a:xfrm>
          <a:off x="0" y="4535352"/>
          <a:ext cx="3283267" cy="72"/>
        </a:xfrm>
        <a:prstGeom prst="rect">
          <a:avLst/>
        </a:prstGeom>
        <a:solidFill>
          <a:schemeClr val="accent2">
            <a:hueOff val="288647"/>
            <a:satOff val="-1891"/>
            <a:lumOff val="-510"/>
            <a:alphaOff val="0"/>
          </a:schemeClr>
        </a:solidFill>
        <a:ln w="12700" cap="flat" cmpd="sng" algn="ctr">
          <a:solidFill>
            <a:schemeClr val="accent2">
              <a:hueOff val="288647"/>
              <a:satOff val="-1891"/>
              <a:lumOff val="-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785B2-0CB4-4F71-A740-526B23A73A38}">
      <dsp:nvSpPr>
        <dsp:cNvPr id="0" name=""/>
        <dsp:cNvSpPr/>
      </dsp:nvSpPr>
      <dsp:spPr>
        <a:xfrm>
          <a:off x="3611594" y="0"/>
          <a:ext cx="3283267" cy="4535424"/>
        </a:xfrm>
        <a:prstGeom prst="rect">
          <a:avLst/>
        </a:prstGeom>
        <a:solidFill>
          <a:schemeClr val="accent2">
            <a:tint val="40000"/>
            <a:alpha val="90000"/>
            <a:hueOff val="814537"/>
            <a:satOff val="-3910"/>
            <a:lumOff val="-3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14537"/>
              <a:satOff val="-3910"/>
              <a:lumOff val="-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cap="none" dirty="0"/>
            <a:t>The query transcribed and translated from native language to English</a:t>
          </a:r>
          <a:endParaRPr lang="en-US" sz="2600" kern="1200" cap="none" dirty="0"/>
        </a:p>
      </dsp:txBody>
      <dsp:txXfrm>
        <a:off x="3611594" y="1723461"/>
        <a:ext cx="3283267" cy="2721254"/>
      </dsp:txXfrm>
    </dsp:sp>
    <dsp:sp modelId="{A14090A8-767A-4EAF-A78E-30BD63E37E1E}">
      <dsp:nvSpPr>
        <dsp:cNvPr id="0" name=""/>
        <dsp:cNvSpPr/>
      </dsp:nvSpPr>
      <dsp:spPr>
        <a:xfrm>
          <a:off x="4572914" y="453542"/>
          <a:ext cx="1360627" cy="1360627"/>
        </a:xfrm>
        <a:prstGeom prst="ellipse">
          <a:avLst/>
        </a:prstGeom>
        <a:solidFill>
          <a:schemeClr val="accent2">
            <a:hueOff val="577294"/>
            <a:satOff val="-3782"/>
            <a:lumOff val="-1020"/>
            <a:alphaOff val="0"/>
          </a:schemeClr>
        </a:solidFill>
        <a:ln w="12700" cap="flat" cmpd="sng" algn="ctr">
          <a:solidFill>
            <a:schemeClr val="accent2">
              <a:hueOff val="577294"/>
              <a:satOff val="-3782"/>
              <a:lumOff val="-1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80" tIns="12700" rIns="106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72173" y="652801"/>
        <a:ext cx="962109" cy="962109"/>
      </dsp:txXfrm>
    </dsp:sp>
    <dsp:sp modelId="{B85DC621-31E7-4061-A37B-4596EE5E4FB7}">
      <dsp:nvSpPr>
        <dsp:cNvPr id="0" name=""/>
        <dsp:cNvSpPr/>
      </dsp:nvSpPr>
      <dsp:spPr>
        <a:xfrm>
          <a:off x="3611594" y="4535352"/>
          <a:ext cx="3283267" cy="72"/>
        </a:xfrm>
        <a:prstGeom prst="rect">
          <a:avLst/>
        </a:prstGeom>
        <a:solidFill>
          <a:schemeClr val="accent2">
            <a:hueOff val="865941"/>
            <a:satOff val="-5674"/>
            <a:lumOff val="-1529"/>
            <a:alphaOff val="0"/>
          </a:schemeClr>
        </a:solidFill>
        <a:ln w="12700" cap="flat" cmpd="sng" algn="ctr">
          <a:solidFill>
            <a:schemeClr val="accent2">
              <a:hueOff val="865941"/>
              <a:satOff val="-5674"/>
              <a:lumOff val="-1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BF2CE-F69B-47AA-86F0-C7A49856668E}">
      <dsp:nvSpPr>
        <dsp:cNvPr id="0" name=""/>
        <dsp:cNvSpPr/>
      </dsp:nvSpPr>
      <dsp:spPr>
        <a:xfrm>
          <a:off x="7223188" y="0"/>
          <a:ext cx="3283267" cy="4535424"/>
        </a:xfrm>
        <a:prstGeom prst="rect">
          <a:avLst/>
        </a:prstGeom>
        <a:solidFill>
          <a:schemeClr val="accent2">
            <a:tint val="40000"/>
            <a:alpha val="90000"/>
            <a:hueOff val="1629074"/>
            <a:satOff val="-7820"/>
            <a:lumOff val="-7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29074"/>
              <a:satOff val="-7820"/>
              <a:lumOff val="-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976" tIns="330200" rIns="255976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 cap="none" dirty="0"/>
            <a:t>Features such as the entities mentioned, and keywords present are extracted</a:t>
          </a:r>
          <a:endParaRPr lang="en-US" sz="2600" kern="1200" cap="none" dirty="0"/>
        </a:p>
      </dsp:txBody>
      <dsp:txXfrm>
        <a:off x="7223188" y="1723461"/>
        <a:ext cx="3283267" cy="2721254"/>
      </dsp:txXfrm>
    </dsp:sp>
    <dsp:sp modelId="{03A85A7E-68D5-49A6-9BBB-D8EA7335F391}">
      <dsp:nvSpPr>
        <dsp:cNvPr id="0" name=""/>
        <dsp:cNvSpPr/>
      </dsp:nvSpPr>
      <dsp:spPr>
        <a:xfrm>
          <a:off x="8184508" y="453542"/>
          <a:ext cx="1360627" cy="1360627"/>
        </a:xfrm>
        <a:prstGeom prst="ellipse">
          <a:avLst/>
        </a:prstGeom>
        <a:solidFill>
          <a:schemeClr val="accent2">
            <a:hueOff val="1154588"/>
            <a:satOff val="-7565"/>
            <a:lumOff val="-2039"/>
            <a:alphaOff val="0"/>
          </a:schemeClr>
        </a:solidFill>
        <a:ln w="12700" cap="flat" cmpd="sng" algn="ctr">
          <a:solidFill>
            <a:schemeClr val="accent2">
              <a:hueOff val="1154588"/>
              <a:satOff val="-7565"/>
              <a:lumOff val="-2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080" tIns="12700" rIns="106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3767" y="652801"/>
        <a:ext cx="962109" cy="962109"/>
      </dsp:txXfrm>
    </dsp:sp>
    <dsp:sp modelId="{B187047F-C416-486C-8F0A-792B1FBEC026}">
      <dsp:nvSpPr>
        <dsp:cNvPr id="0" name=""/>
        <dsp:cNvSpPr/>
      </dsp:nvSpPr>
      <dsp:spPr>
        <a:xfrm>
          <a:off x="7223188" y="4535352"/>
          <a:ext cx="3283267" cy="72"/>
        </a:xfrm>
        <a:prstGeom prst="rect">
          <a:avLst/>
        </a:prstGeom>
        <a:solidFill>
          <a:schemeClr val="accent2">
            <a:hueOff val="1443235"/>
            <a:satOff val="-9456"/>
            <a:lumOff val="-2549"/>
            <a:alphaOff val="0"/>
          </a:schemeClr>
        </a:solidFill>
        <a:ln w="12700" cap="flat" cmpd="sng" algn="ctr">
          <a:solidFill>
            <a:schemeClr val="accent2">
              <a:hueOff val="1443235"/>
              <a:satOff val="-9456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DB17D-4B14-4AF6-BEDD-63116A55AE45}">
      <dsp:nvSpPr>
        <dsp:cNvPr id="0" name=""/>
        <dsp:cNvSpPr/>
      </dsp:nvSpPr>
      <dsp:spPr>
        <a:xfrm>
          <a:off x="635507" y="0"/>
          <a:ext cx="5541264" cy="554126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8F47F-7075-4C39-8DEA-50AC6F08D602}">
      <dsp:nvSpPr>
        <dsp:cNvPr id="0" name=""/>
        <dsp:cNvSpPr/>
      </dsp:nvSpPr>
      <dsp:spPr>
        <a:xfrm>
          <a:off x="995690" y="360182"/>
          <a:ext cx="2216505" cy="2216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Keywords and entities in the search query are mapped to a vector feature space</a:t>
          </a:r>
          <a:endParaRPr lang="en-US" sz="1800" kern="1200"/>
        </a:p>
      </dsp:txBody>
      <dsp:txXfrm>
        <a:off x="1103891" y="468383"/>
        <a:ext cx="2000103" cy="2000103"/>
      </dsp:txXfrm>
    </dsp:sp>
    <dsp:sp modelId="{DCA76967-7536-4386-8FBE-A75B3F26A999}">
      <dsp:nvSpPr>
        <dsp:cNvPr id="0" name=""/>
        <dsp:cNvSpPr/>
      </dsp:nvSpPr>
      <dsp:spPr>
        <a:xfrm>
          <a:off x="3600084" y="360182"/>
          <a:ext cx="2216505" cy="2216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Each video’s tags are also similarly mapped to a vector feature space</a:t>
          </a:r>
          <a:endParaRPr lang="en-US" sz="1800" kern="1200"/>
        </a:p>
      </dsp:txBody>
      <dsp:txXfrm>
        <a:off x="3708285" y="468383"/>
        <a:ext cx="2000103" cy="2000103"/>
      </dsp:txXfrm>
    </dsp:sp>
    <dsp:sp modelId="{437548FF-EEF8-4FE5-AE46-C7A98D01BC97}">
      <dsp:nvSpPr>
        <dsp:cNvPr id="0" name=""/>
        <dsp:cNvSpPr/>
      </dsp:nvSpPr>
      <dsp:spPr>
        <a:xfrm>
          <a:off x="995690" y="2964576"/>
          <a:ext cx="2216505" cy="2216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This allows us to compare the two at a semantic level</a:t>
          </a:r>
          <a:endParaRPr lang="en-US" sz="1800" kern="1200"/>
        </a:p>
      </dsp:txBody>
      <dsp:txXfrm>
        <a:off x="1103891" y="3072777"/>
        <a:ext cx="2000103" cy="2000103"/>
      </dsp:txXfrm>
    </dsp:sp>
    <dsp:sp modelId="{E018EF61-B22A-4B67-A355-D4E6BAEA7A38}">
      <dsp:nvSpPr>
        <dsp:cNvPr id="0" name=""/>
        <dsp:cNvSpPr/>
      </dsp:nvSpPr>
      <dsp:spPr>
        <a:xfrm>
          <a:off x="3600084" y="2964576"/>
          <a:ext cx="2216505" cy="2216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video with a higher cosine similarity score with the search query is retrieved and displayed to the user</a:t>
          </a:r>
          <a:endParaRPr lang="en-US" sz="1800" kern="1200"/>
        </a:p>
      </dsp:txBody>
      <dsp:txXfrm>
        <a:off x="3708285" y="3072777"/>
        <a:ext cx="2000103" cy="200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63D626-D9D7-435A-B0B1-216EB4F1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" r="17840" b="58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C43BE-B16E-4F45-97E0-BBEB8C409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 dirty="0"/>
              <a:t>Natural</a:t>
            </a:r>
            <a:br>
              <a:rPr lang="en-IN" sz="4800" dirty="0"/>
            </a:br>
            <a:r>
              <a:rPr lang="en-IN" sz="4800" dirty="0"/>
              <a:t>Language Database Querying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1A51-E600-4BE5-8404-285AA5CA2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62500" lnSpcReduction="20000"/>
          </a:bodyPr>
          <a:lstStyle/>
          <a:p>
            <a:r>
              <a:rPr lang="en-IN" sz="2000" dirty="0"/>
              <a:t>Aditeya Baral</a:t>
            </a:r>
          </a:p>
          <a:p>
            <a:r>
              <a:rPr lang="en-IN" sz="2000" dirty="0"/>
              <a:t>Vishesh P</a:t>
            </a:r>
          </a:p>
          <a:p>
            <a:r>
              <a:rPr lang="en-IN" sz="2000" dirty="0"/>
              <a:t>Anirudh HM</a:t>
            </a:r>
          </a:p>
          <a:p>
            <a:r>
              <a:rPr lang="en-IN" sz="2000" dirty="0"/>
              <a:t>Vinay Kirpalani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5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4864F-5894-4249-8878-DD81A073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210" y="1365472"/>
            <a:ext cx="10978470" cy="3564636"/>
          </a:xfrm>
        </p:spPr>
        <p:txBody>
          <a:bodyPr anchor="ctr">
            <a:normAutofit/>
          </a:bodyPr>
          <a:lstStyle/>
          <a:p>
            <a:r>
              <a:rPr lang="en-IN" sz="8800"/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08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DD59C-7494-4570-A4E3-E1F5422B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IN" sz="480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F735C-1E27-427D-BD79-E0F02A200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88316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40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B8C4-9FDD-4AEB-ABB4-4697234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/>
              <a:t>Building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621CD-B938-4A8D-9F68-1BD234EC0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10540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44DED-32DF-4632-B847-87C4229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3400"/>
              <a:t>Recognition of the Natural Language Query</a:t>
            </a:r>
            <a:br>
              <a:rPr lang="en-US" sz="3400"/>
            </a:br>
            <a:endParaRPr lang="en-IN" sz="3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CA563-8063-4CA8-8F15-D9D2D5D80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15202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69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E59A3-0C32-4A57-AB18-C6A5009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IN"/>
              <a:t>Extraction of Features I</a:t>
            </a:r>
            <a:endParaRPr lang="en-IN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250-091E-4FB0-90EE-DC7F229C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IN" sz="2000" dirty="0"/>
              <a:t>The database is already pre-tagged prior to use</a:t>
            </a:r>
          </a:p>
          <a:p>
            <a:r>
              <a:rPr lang="en-IN" sz="2000" dirty="0"/>
              <a:t>Each video is split into frames and the frames filtered by scene</a:t>
            </a:r>
          </a:p>
          <a:p>
            <a:r>
              <a:rPr lang="en-IN" sz="2000" dirty="0"/>
              <a:t>A Google reverse image search is performed to perform a YouTube video lookup</a:t>
            </a:r>
          </a:p>
          <a:p>
            <a:r>
              <a:rPr lang="en-IN" sz="2000" dirty="0"/>
              <a:t>Objects in each frame are also extracted and a language model is used to build a description for the frame</a:t>
            </a:r>
          </a:p>
          <a:p>
            <a:r>
              <a:rPr lang="en-IN" sz="2000" dirty="0"/>
              <a:t>Additional keywords are extracted from the description generated</a:t>
            </a:r>
          </a:p>
        </p:txBody>
      </p:sp>
    </p:spTree>
    <p:extLst>
      <p:ext uri="{BB962C8B-B14F-4D97-AF65-F5344CB8AC3E}">
        <p14:creationId xmlns:p14="http://schemas.microsoft.com/office/powerpoint/2010/main" val="113672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61DAA-C031-4537-BC72-4C63E02C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IN"/>
              <a:t>Extraction of Features 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BBC4-A5D6-4CD7-B4AD-BDA20F0F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en-IN" sz="2000"/>
              <a:t>The frame descriptions are searched on Google to retrieve suggested relevant searches</a:t>
            </a:r>
          </a:p>
          <a:p>
            <a:r>
              <a:rPr lang="en-IN" sz="2000"/>
              <a:t>All the extracted online tags are then filtered by frequency and the top occurring tags are retained for every video</a:t>
            </a:r>
          </a:p>
          <a:p>
            <a:r>
              <a:rPr lang="en-IN" sz="2000"/>
              <a:t>Audio from the entire video is extracted and transcribed to extract additional tags for the video which are combined with the retrieved tags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3933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421B6-E8C8-44E8-A99E-7A8BC834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IN"/>
              <a:t>Retrieval of Matched Video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DFAD0-FB8B-4128-9E26-26DF96288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7131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56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BF456-B5C4-46AE-AF1C-472889BE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Implementation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751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Natural Language Database Querying</vt:lpstr>
      <vt:lpstr>Introduction</vt:lpstr>
      <vt:lpstr>Building Blocks</vt:lpstr>
      <vt:lpstr>Recognition of the Natural Language Query </vt:lpstr>
      <vt:lpstr>Extraction of Features I</vt:lpstr>
      <vt:lpstr>Extraction of Features II</vt:lpstr>
      <vt:lpstr>Retrieval of Matched Video</vt:lpstr>
      <vt:lpstr>Implementation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Database Querying</dc:title>
  <dc:creator>Aditeya Baral</dc:creator>
  <cp:lastModifiedBy>Aditeya Baral</cp:lastModifiedBy>
  <cp:revision>1</cp:revision>
  <dcterms:created xsi:type="dcterms:W3CDTF">2020-07-14T19:00:21Z</dcterms:created>
  <dcterms:modified xsi:type="dcterms:W3CDTF">2020-07-14T19:00:25Z</dcterms:modified>
</cp:coreProperties>
</file>