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6088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"/>
          <p:cNvSpPr/>
          <p:nvPr/>
        </p:nvSpPr>
        <p:spPr>
          <a:xfrm>
            <a:off x="0" y="0"/>
            <a:ext cx="6796800" cy="98748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0"/>
            <a:ext cx="6796080" cy="9874080"/>
          </a:xfrm>
          <a:custGeom>
            <a:avLst/>
            <a:gdLst/>
            <a:ahLst/>
            <a:cxnLst/>
            <a:rect l="0" t="0" r="r" b="b"/>
            <a:pathLst>
              <a:path w="18880" h="27430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424"/>
                </a:lnTo>
                <a:cubicBezTo>
                  <a:pt x="0" y="27426"/>
                  <a:pt x="2" y="27429"/>
                  <a:pt x="4" y="27429"/>
                </a:cubicBezTo>
                <a:lnTo>
                  <a:pt x="18874" y="27429"/>
                </a:lnTo>
                <a:cubicBezTo>
                  <a:pt x="18876" y="27429"/>
                  <a:pt x="18879" y="27426"/>
                  <a:pt x="18879" y="27424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55640" y="5078160"/>
            <a:ext cx="6045120" cy="4808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hdr"/>
          </p:nvPr>
        </p:nvSpPr>
        <p:spPr>
          <a:xfrm>
            <a:off x="0" y="-360"/>
            <a:ext cx="3278160" cy="53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&lt;header&gt;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4278240" y="-360"/>
            <a:ext cx="3278160" cy="5317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&lt;date/time&gt;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0" y="10156680"/>
            <a:ext cx="3278160" cy="53208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&lt;footer&gt;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4278240" y="10156680"/>
            <a:ext cx="3278160" cy="5320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C681911-BE16-4642-A035-AC6A2DF57539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81120" y="4691160"/>
            <a:ext cx="5437080" cy="444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2"/>
          <p:cNvSpPr/>
          <p:nvPr/>
        </p:nvSpPr>
        <p:spPr>
          <a:xfrm>
            <a:off x="3849840" y="9379080"/>
            <a:ext cx="2946240" cy="49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AD8696CD-824E-474A-BEEF-C3E1D562D25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1120" y="4691160"/>
            <a:ext cx="5437080" cy="444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849840" y="9379080"/>
            <a:ext cx="2946240" cy="49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1237F835-7D25-4B88-A08C-B3F7E89CF45B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6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1120" y="4691160"/>
            <a:ext cx="5437080" cy="4443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849840" y="9379080"/>
            <a:ext cx="2946240" cy="49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>
              <a:lnSpc>
                <a:spcPct val="100000"/>
              </a:lnSpc>
            </a:pPr>
            <a:fld id="{7E0F1826-807E-4AB8-809A-07BC331C73E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7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5640" y="5078520"/>
            <a:ext cx="6048360" cy="481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6840" y="3680640"/>
            <a:ext cx="8226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24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2440" y="368064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6840" y="368064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2079720" y="1604880"/>
            <a:ext cx="4980240" cy="397368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2079720" y="1604880"/>
            <a:ext cx="4980240" cy="397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14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2440" y="1604880"/>
            <a:ext cx="4014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6840" y="272520"/>
            <a:ext cx="8226360" cy="529272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6840" y="368064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2440" y="1604880"/>
            <a:ext cx="4014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14360" cy="397368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24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2440" y="368064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68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2440" y="1604880"/>
            <a:ext cx="4014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6840" y="3680640"/>
            <a:ext cx="8226360" cy="1895400"/>
          </a:xfrm>
          <a:prstGeom prst="rect">
            <a:avLst/>
          </a:prstGeom>
        </p:spPr>
        <p:txBody>
          <a:bodyPr lIns="0" tIns="2844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14"/>
          <a:stretch/>
        </p:blipFill>
        <p:spPr>
          <a:xfrm>
            <a:off x="0" y="-34920"/>
            <a:ext cx="9144000" cy="693432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152280"/>
            <a:ext cx="1447920" cy="11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2" name="Picture 1"/>
          <p:cNvPicPr/>
          <p:nvPr/>
        </p:nvPicPr>
        <p:blipFill>
          <a:blip r:embed="rId15"/>
          <a:stretch/>
        </p:blipFill>
        <p:spPr>
          <a:xfrm>
            <a:off x="179280" y="138240"/>
            <a:ext cx="868320" cy="97128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6"/>
          <a:stretch/>
        </p:blipFill>
        <p:spPr>
          <a:xfrm>
            <a:off x="2701800" y="103320"/>
            <a:ext cx="1617840" cy="9871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17"/>
          <a:stretch/>
        </p:blipFill>
        <p:spPr>
          <a:xfrm>
            <a:off x="4324320" y="106200"/>
            <a:ext cx="1616040" cy="984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8"/>
          <a:stretch/>
        </p:blipFill>
        <p:spPr>
          <a:xfrm>
            <a:off x="5924520" y="117360"/>
            <a:ext cx="1616040" cy="98604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19"/>
          <a:stretch/>
        </p:blipFill>
        <p:spPr>
          <a:xfrm>
            <a:off x="7524720" y="112680"/>
            <a:ext cx="1616040" cy="9860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20"/>
          <a:stretch/>
        </p:blipFill>
        <p:spPr>
          <a:xfrm>
            <a:off x="1219320" y="101520"/>
            <a:ext cx="1616040" cy="98604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21"/>
          <a:stretch/>
        </p:blipFill>
        <p:spPr>
          <a:xfrm>
            <a:off x="7529400" y="1600200"/>
            <a:ext cx="1600200" cy="5126040"/>
          </a:xfrm>
          <a:prstGeom prst="rect">
            <a:avLst/>
          </a:prstGeom>
          <a:ln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6840" y="272520"/>
            <a:ext cx="8226360" cy="1141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6840" y="1604880"/>
            <a:ext cx="8226360" cy="3973680"/>
          </a:xfrm>
          <a:prstGeom prst="rect">
            <a:avLst/>
          </a:prstGeom>
        </p:spPr>
        <p:txBody>
          <a:bodyPr lIns="0" tIns="28440" rIns="0" bIns="0"/>
          <a:lstStyle/>
          <a:p>
            <a:pPr marL="342720" indent="-342720"/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42680" lvl="1" indent="-285480"/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43000" lvl="2" indent="-228600">
              <a:buClr>
                <a:srgbClr val="000000"/>
              </a:buClr>
              <a:buFont typeface="Times New Roman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600200" lvl="3" indent="-228600">
              <a:buClr>
                <a:srgbClr val="000000"/>
              </a:buClr>
              <a:buFont typeface="Times New Roman"/>
              <a:buChar char="–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057400" lvl="4" indent="-22860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057400" lvl="5" indent="-22860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057400" lvl="6" indent="-228600">
              <a:buClr>
                <a:srgbClr val="000000"/>
              </a:buClr>
              <a:buFont typeface="Times New Roman"/>
              <a:buChar char="»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2282760" y="2286000"/>
            <a:ext cx="43959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Review-2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80880" y="3276720"/>
            <a:ext cx="8458200" cy="22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Title	:   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Searching a video database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   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using Natural Language Queries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Guide	:   	Dr Mamatha                 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Team 	:	Aditeya Baral, PES1201800366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	Vishesh P, PES1201800314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	Anirudh HM, PES1201800131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	 	Vinay Kirpalani, PES1201800218		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1152360" y="1143000"/>
            <a:ext cx="79916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Expected Outcome at the end of the project/Contest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9840" algn="r">
              <a:lnSpc>
                <a:spcPct val="100000"/>
              </a:lnSpc>
            </a:pPr>
            <a:r>
              <a:rPr lang="en-IN" sz="22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762120" y="2133720"/>
            <a:ext cx="7238880" cy="40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D59A0-0B33-4F92-80DA-283B1786EC20}"/>
              </a:ext>
            </a:extLst>
          </p:cNvPr>
          <p:cNvSpPr txBox="1"/>
          <p:nvPr/>
        </p:nvSpPr>
        <p:spPr>
          <a:xfrm>
            <a:off x="372862" y="1940400"/>
            <a:ext cx="7901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end of the specified timeline, we will be able to extract all</a:t>
            </a:r>
          </a:p>
          <a:p>
            <a:r>
              <a:rPr lang="en-US" dirty="0"/>
              <a:t>videos which are contextually or semantically related to a particular</a:t>
            </a:r>
          </a:p>
          <a:p>
            <a:r>
              <a:rPr lang="en-US" dirty="0"/>
              <a:t>natural language query.</a:t>
            </a:r>
          </a:p>
          <a:p>
            <a:endParaRPr lang="en-US" dirty="0"/>
          </a:p>
          <a:p>
            <a:r>
              <a:rPr lang="en-US" dirty="0"/>
              <a:t>• The user will be able to use keywords and phrases used in natural</a:t>
            </a:r>
          </a:p>
          <a:p>
            <a:r>
              <a:rPr lang="en-US" dirty="0"/>
              <a:t>conversational speech, such as a movie title or any specific scene</a:t>
            </a:r>
          </a:p>
          <a:p>
            <a:r>
              <a:rPr lang="en-US" dirty="0"/>
              <a:t>in any video like either a protagonist or any object, and movies</a:t>
            </a:r>
          </a:p>
          <a:p>
            <a:r>
              <a:rPr lang="en-US" dirty="0"/>
              <a:t>containing the specified described frames will be pulled out</a:t>
            </a:r>
          </a:p>
          <a:p>
            <a:endParaRPr lang="en-US" dirty="0"/>
          </a:p>
          <a:p>
            <a:r>
              <a:rPr lang="en-US" dirty="0"/>
              <a:t>• These frames will be analyzed and the video with the most</a:t>
            </a:r>
          </a:p>
          <a:p>
            <a:r>
              <a:rPr lang="en-US" dirty="0"/>
              <a:t>matching frames will be picked and displayed.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"/>
          <p:cNvSpPr/>
          <p:nvPr/>
        </p:nvSpPr>
        <p:spPr>
          <a:xfrm>
            <a:off x="1371600" y="1143000"/>
            <a:ext cx="7772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 Plan For the coming weeks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33520" y="2666880"/>
            <a:ext cx="7696080" cy="472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12600"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984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C0C89-BDC2-4A61-9698-38C8F2D38FA7}"/>
              </a:ext>
            </a:extLst>
          </p:cNvPr>
          <p:cNvSpPr txBox="1"/>
          <p:nvPr/>
        </p:nvSpPr>
        <p:spPr>
          <a:xfrm>
            <a:off x="372862" y="1940400"/>
            <a:ext cx="7901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try to further increase the accuracy and retrieval speed of our application by attempting to transcribe videos and store their transcript and perform matches using this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will help us in obtaining more matches present in the natural language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also be tagging the video datasets based on objects present in the video and even try to expand upon the database by performing similar matches online like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1371600" y="1143000"/>
            <a:ext cx="7772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Progress as on Date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8ACA8-BB17-49B6-991B-3CD5697F4314}"/>
              </a:ext>
            </a:extLst>
          </p:cNvPr>
          <p:cNvSpPr txBox="1"/>
          <p:nvPr/>
        </p:nvSpPr>
        <p:spPr>
          <a:xfrm>
            <a:off x="372862" y="1940400"/>
            <a:ext cx="7901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various algorithms to extract meanings and keywords from the speech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used speech recognition to not only translate it into text, but also convert other natural languages into English and then convert it into  a processable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also used various API’s such as IBM Watson to obtain more keywords and relevant features from our speech input to further increase the accuracy of our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currently in the process of transcribing large videos and are building a model for object detection in video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1371600" y="1143000"/>
            <a:ext cx="7772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Any obstacles/challenges and any Assistance Required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533520" y="1828800"/>
            <a:ext cx="7010280" cy="47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F3183-ED4C-4065-A20D-6E43687B9D41}"/>
              </a:ext>
            </a:extLst>
          </p:cNvPr>
          <p:cNvSpPr txBox="1"/>
          <p:nvPr/>
        </p:nvSpPr>
        <p:spPr>
          <a:xfrm>
            <a:off x="372862" y="1940400"/>
            <a:ext cx="7901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still trying to perfect speech recognition for various accents since it throws it off sometimes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trying to transcribe large videos in minimal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371600" y="1143000"/>
            <a:ext cx="7772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 Deliverables for the next milestone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33520" y="1828800"/>
            <a:ext cx="7619760" cy="47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984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E953F-3186-4822-AC1C-2D875CF6427A}"/>
              </a:ext>
            </a:extLst>
          </p:cNvPr>
          <p:cNvSpPr txBox="1"/>
          <p:nvPr/>
        </p:nvSpPr>
        <p:spPr>
          <a:xfrm>
            <a:off x="372862" y="1940400"/>
            <a:ext cx="790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hope to be able to finish off the project by perfecting the object detection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523880" y="1581120"/>
            <a:ext cx="7620120" cy="367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"/>
          <p:cNvSpPr/>
          <p:nvPr/>
        </p:nvSpPr>
        <p:spPr>
          <a:xfrm>
            <a:off x="1371600" y="1143000"/>
            <a:ext cx="7772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 algn="r"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Summary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533520" y="1828800"/>
            <a:ext cx="7619760" cy="472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720" indent="-33984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9840">
              <a:lnSpc>
                <a:spcPct val="100000"/>
              </a:lnSpc>
            </a:pPr>
            <a:r>
              <a:rPr lang="en-IN" sz="24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F93CD-2B6F-482C-AD40-8081643D01BA}"/>
              </a:ext>
            </a:extLst>
          </p:cNvPr>
          <p:cNvSpPr txBox="1"/>
          <p:nvPr/>
        </p:nvSpPr>
        <p:spPr>
          <a:xfrm>
            <a:off x="372862" y="1940400"/>
            <a:ext cx="7901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work is going as planned by our team and we have finished about 60% of the expected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hope to continue to work on this and finish our planned objectives and start work on the final integration, which will be our next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are also working on the efficiency and are planning on implementing parallel searching and extraction which will reduce latency and bring in faster results.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2714760" y="3352680"/>
            <a:ext cx="27730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Thank You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13133</TotalTime>
  <Words>495</Words>
  <Application>Microsoft Office PowerPoint</Application>
  <PresentationFormat>On-screen Show (4:3)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subject/>
  <dc:creator>Anant R Koppar</dc:creator>
  <dc:description/>
  <cp:lastModifiedBy>Aditeya Baral</cp:lastModifiedBy>
  <cp:revision>887</cp:revision>
  <dcterms:created xsi:type="dcterms:W3CDTF">2009-01-21T07:44:06Z</dcterms:created>
  <dcterms:modified xsi:type="dcterms:W3CDTF">2020-06-02T16:15:46Z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KTwo Technology Solutions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  <property fmtid="{D5CDD505-2E9C-101B-9397-08002B2CF9AE}" pid="13" name="_NewReviewCycle">
    <vt:lpwstr/>
  </property>
</Properties>
</file>