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b8b3ec03a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b8b3ec03a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8b3ec03a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8b3ec03a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8b3ec03a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8b3ec03a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8b3ec03a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8b3ec03a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b8b3ec03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b8b3ec03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8b3ec03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8b3ec03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8b3ec03a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8b3ec03a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coderunner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a:t>Aditeya Baral</a:t>
            </a:r>
            <a:endParaRPr b="0"/>
          </a:p>
          <a:p>
            <a:pPr indent="0" lvl="0" marL="0" rtl="0" algn="ctr">
              <a:spcBef>
                <a:spcPts val="0"/>
              </a:spcBef>
              <a:spcAft>
                <a:spcPts val="0"/>
              </a:spcAft>
              <a:buNone/>
            </a:pPr>
            <a:r>
              <a:rPr b="0" lang="en"/>
              <a:t>E L Mahima</a:t>
            </a:r>
            <a:endParaRPr b="0"/>
          </a:p>
          <a:p>
            <a:pPr indent="0" lvl="0" marL="0" rtl="0" algn="ctr">
              <a:spcBef>
                <a:spcPts val="0"/>
              </a:spcBef>
              <a:spcAft>
                <a:spcPts val="0"/>
              </a:spcAft>
              <a:buNone/>
            </a:pPr>
            <a:r>
              <a:rPr b="0" lang="en"/>
              <a:t>Vinay Kirpalini</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Learn to code using coderunner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389600"/>
            <a:ext cx="38154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rPr>
              <a:t>What </a:t>
            </a:r>
            <a:r>
              <a:rPr lang="en" sz="1800">
                <a:solidFill>
                  <a:srgbClr val="000000"/>
                </a:solidFill>
              </a:rPr>
              <a:t>if there was a platform for a college student to tone his/her technical skills from the scratch and become technically sound?</a:t>
            </a:r>
            <a:endParaRPr sz="1800">
              <a:solidFill>
                <a:srgbClr val="000000"/>
              </a:solidFill>
            </a:endParaRPr>
          </a:p>
        </p:txBody>
      </p:sp>
      <p:sp>
        <p:nvSpPr>
          <p:cNvPr id="68" name="Google Shape;68;p15"/>
          <p:cNvSpPr txBox="1"/>
          <p:nvPr>
            <p:ph type="title"/>
          </p:nvPr>
        </p:nvSpPr>
        <p:spPr>
          <a:xfrm>
            <a:off x="311700" y="555600"/>
            <a:ext cx="3865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Why coderunner?</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does coderunner 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And how does it work?</a:t>
            </a:r>
            <a:endParaRPr/>
          </a:p>
        </p:txBody>
      </p:sp>
      <p:sp>
        <p:nvSpPr>
          <p:cNvPr id="79" name="Google Shape;79;p17"/>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chemeClr val="accent1"/>
                </a:solidFill>
                <a:highlight>
                  <a:schemeClr val="lt1"/>
                </a:highlight>
              </a:rPr>
              <a:t>It’s a platform to nurture one’s coding skills.</a:t>
            </a:r>
            <a:endParaRPr sz="1400"/>
          </a:p>
        </p:txBody>
      </p:sp>
      <p:sp>
        <p:nvSpPr>
          <p:cNvPr id="80" name="Google Shape;8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whole web application consists of several web pages. The user has to log in, and the log in page redirects the user to the dashboard where the user can choose the domain of technical field he wishes to work on.</a:t>
            </a:r>
            <a:endParaRPr sz="1400"/>
          </a:p>
          <a:p>
            <a:pPr indent="0" lvl="0" marL="0" rtl="0" algn="l">
              <a:spcBef>
                <a:spcPts val="1600"/>
              </a:spcBef>
              <a:spcAft>
                <a:spcPts val="1600"/>
              </a:spcAft>
              <a:buNone/>
            </a:pPr>
            <a:r>
              <a:rPr lang="en" sz="1400"/>
              <a:t>The dashboard then leads to the practice portal where the user can code, and the code is tested with the testcase and compiled.</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lang="en">
                <a:solidFill>
                  <a:srgbClr val="000000"/>
                </a:solidFill>
              </a:rPr>
              <a:t>Features of the website?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35500"/>
            <a:ext cx="8520600" cy="19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9600"/>
              <a:t>What is unique?</a:t>
            </a:r>
            <a:endParaRPr sz="9600"/>
          </a:p>
        </p:txBody>
      </p:sp>
      <p:sp>
        <p:nvSpPr>
          <p:cNvPr id="91" name="Google Shape;91;p19"/>
          <p:cNvSpPr txBox="1"/>
          <p:nvPr>
            <p:ph idx="1" type="body"/>
          </p:nvPr>
        </p:nvSpPr>
        <p:spPr>
          <a:xfrm>
            <a:off x="311700" y="2460975"/>
            <a:ext cx="8520600" cy="21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-&gt; Rich front end functionality with HTML, CSS, JavaScript, Bootstrap, jQuery for all the webpages.</a:t>
            </a:r>
            <a:endParaRPr sz="1400"/>
          </a:p>
          <a:p>
            <a:pPr indent="0" lvl="0" marL="0" rtl="0" algn="l">
              <a:spcBef>
                <a:spcPts val="1600"/>
              </a:spcBef>
              <a:spcAft>
                <a:spcPts val="0"/>
              </a:spcAft>
              <a:buNone/>
            </a:pPr>
            <a:r>
              <a:rPr lang="en" sz="1400"/>
              <a:t>-&gt; Rich backend functionality with PHP for 4 pages. </a:t>
            </a:r>
            <a:endParaRPr sz="1400"/>
          </a:p>
          <a:p>
            <a:pPr indent="0" lvl="0" marL="0" rtl="0" algn="l">
              <a:spcBef>
                <a:spcPts val="1600"/>
              </a:spcBef>
              <a:spcAft>
                <a:spcPts val="0"/>
              </a:spcAft>
              <a:buNone/>
            </a:pPr>
            <a:r>
              <a:rPr lang="en" sz="1400"/>
              <a:t>-&gt; Has a database system connected to the website.</a:t>
            </a:r>
            <a:endParaRPr sz="1400"/>
          </a:p>
          <a:p>
            <a:pPr indent="0" lvl="0" marL="0" rtl="0" algn="l">
              <a:spcBef>
                <a:spcPts val="1600"/>
              </a:spcBef>
              <a:spcAft>
                <a:spcPts val="1600"/>
              </a:spcAft>
              <a:buNone/>
            </a:pPr>
            <a:r>
              <a:rPr lang="en" sz="1400"/>
              <a:t>-&gt; Website is hosted online.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